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Freeform 404">
            <a:extLst>
              <a:ext uri="{FF2B5EF4-FFF2-40B4-BE49-F238E27FC236}">
                <a16:creationId xmlns:a16="http://schemas.microsoft.com/office/drawing/2014/main" id="{C426150E-F17C-EA4D-9069-5433329D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393" y="4586427"/>
            <a:ext cx="4000317" cy="4000317"/>
          </a:xfrm>
          <a:custGeom>
            <a:avLst/>
            <a:gdLst>
              <a:gd name="T0" fmla="*/ 1493 w 3608"/>
              <a:gd name="T1" fmla="*/ 692 h 3606"/>
              <a:gd name="T2" fmla="*/ 1493 w 3608"/>
              <a:gd name="T3" fmla="*/ 692 h 3606"/>
              <a:gd name="T4" fmla="*/ 423 w 3608"/>
              <a:gd name="T5" fmla="*/ 683 h 3606"/>
              <a:gd name="T6" fmla="*/ 513 w 3608"/>
              <a:gd name="T7" fmla="*/ 1745 h 3606"/>
              <a:gd name="T8" fmla="*/ 0 w 3608"/>
              <a:gd name="T9" fmla="*/ 3605 h 3606"/>
              <a:gd name="T10" fmla="*/ 603 w 3608"/>
              <a:gd name="T11" fmla="*/ 3605 h 3606"/>
              <a:gd name="T12" fmla="*/ 1484 w 3608"/>
              <a:gd name="T13" fmla="*/ 1484 h 3606"/>
              <a:gd name="T14" fmla="*/ 3607 w 3608"/>
              <a:gd name="T15" fmla="*/ 602 h 3606"/>
              <a:gd name="T16" fmla="*/ 3607 w 3608"/>
              <a:gd name="T17" fmla="*/ 0 h 3606"/>
              <a:gd name="T18" fmla="*/ 1493 w 3608"/>
              <a:gd name="T19" fmla="*/ 692 h 3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8" h="3606">
                <a:moveTo>
                  <a:pt x="1493" y="692"/>
                </a:moveTo>
                <a:lnTo>
                  <a:pt x="1493" y="692"/>
                </a:lnTo>
                <a:cubicBezTo>
                  <a:pt x="423" y="683"/>
                  <a:pt x="423" y="683"/>
                  <a:pt x="423" y="683"/>
                </a:cubicBezTo>
                <a:cubicBezTo>
                  <a:pt x="513" y="1745"/>
                  <a:pt x="513" y="1745"/>
                  <a:pt x="513" y="1745"/>
                </a:cubicBezTo>
                <a:cubicBezTo>
                  <a:pt x="180" y="2301"/>
                  <a:pt x="0" y="2940"/>
                  <a:pt x="0" y="3605"/>
                </a:cubicBezTo>
                <a:cubicBezTo>
                  <a:pt x="603" y="3605"/>
                  <a:pt x="603" y="3605"/>
                  <a:pt x="603" y="3605"/>
                </a:cubicBezTo>
                <a:cubicBezTo>
                  <a:pt x="603" y="2805"/>
                  <a:pt x="917" y="2049"/>
                  <a:pt x="1484" y="1484"/>
                </a:cubicBezTo>
                <a:cubicBezTo>
                  <a:pt x="2051" y="917"/>
                  <a:pt x="2806" y="602"/>
                  <a:pt x="3607" y="602"/>
                </a:cubicBezTo>
                <a:cubicBezTo>
                  <a:pt x="3607" y="0"/>
                  <a:pt x="3607" y="0"/>
                  <a:pt x="3607" y="0"/>
                </a:cubicBezTo>
                <a:cubicBezTo>
                  <a:pt x="2833" y="0"/>
                  <a:pt x="2105" y="242"/>
                  <a:pt x="1493" y="69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5">
            <a:extLst>
              <a:ext uri="{FF2B5EF4-FFF2-40B4-BE49-F238E27FC236}">
                <a16:creationId xmlns:a16="http://schemas.microsoft.com/office/drawing/2014/main" id="{1099CA88-6F5A-6A4A-9494-C103573F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09" y="4586427"/>
            <a:ext cx="4000317" cy="4000317"/>
          </a:xfrm>
          <a:custGeom>
            <a:avLst/>
            <a:gdLst>
              <a:gd name="T0" fmla="*/ 3084 w 3606"/>
              <a:gd name="T1" fmla="*/ 1736 h 3606"/>
              <a:gd name="T2" fmla="*/ 3084 w 3606"/>
              <a:gd name="T3" fmla="*/ 1736 h 3606"/>
              <a:gd name="T4" fmla="*/ 3174 w 3606"/>
              <a:gd name="T5" fmla="*/ 683 h 3606"/>
              <a:gd name="T6" fmla="*/ 2113 w 3606"/>
              <a:gd name="T7" fmla="*/ 692 h 3606"/>
              <a:gd name="T8" fmla="*/ 0 w 3606"/>
              <a:gd name="T9" fmla="*/ 0 h 3606"/>
              <a:gd name="T10" fmla="*/ 0 w 3606"/>
              <a:gd name="T11" fmla="*/ 602 h 3606"/>
              <a:gd name="T12" fmla="*/ 2121 w 3606"/>
              <a:gd name="T13" fmla="*/ 1484 h 3606"/>
              <a:gd name="T14" fmla="*/ 3003 w 3606"/>
              <a:gd name="T15" fmla="*/ 3605 h 3606"/>
              <a:gd name="T16" fmla="*/ 3605 w 3606"/>
              <a:gd name="T17" fmla="*/ 3605 h 3606"/>
              <a:gd name="T18" fmla="*/ 3084 w 3606"/>
              <a:gd name="T19" fmla="*/ 1736 h 3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6" h="3606">
                <a:moveTo>
                  <a:pt x="3084" y="1736"/>
                </a:moveTo>
                <a:lnTo>
                  <a:pt x="3084" y="1736"/>
                </a:lnTo>
                <a:cubicBezTo>
                  <a:pt x="3174" y="683"/>
                  <a:pt x="3174" y="683"/>
                  <a:pt x="3174" y="683"/>
                </a:cubicBezTo>
                <a:cubicBezTo>
                  <a:pt x="2113" y="692"/>
                  <a:pt x="2113" y="692"/>
                  <a:pt x="2113" y="692"/>
                </a:cubicBezTo>
                <a:cubicBezTo>
                  <a:pt x="1501" y="242"/>
                  <a:pt x="772" y="0"/>
                  <a:pt x="0" y="0"/>
                </a:cubicBezTo>
                <a:cubicBezTo>
                  <a:pt x="0" y="602"/>
                  <a:pt x="0" y="602"/>
                  <a:pt x="0" y="602"/>
                </a:cubicBezTo>
                <a:cubicBezTo>
                  <a:pt x="799" y="602"/>
                  <a:pt x="1555" y="917"/>
                  <a:pt x="2121" y="1484"/>
                </a:cubicBezTo>
                <a:cubicBezTo>
                  <a:pt x="2688" y="2049"/>
                  <a:pt x="3003" y="2805"/>
                  <a:pt x="3003" y="3605"/>
                </a:cubicBezTo>
                <a:cubicBezTo>
                  <a:pt x="3605" y="3605"/>
                  <a:pt x="3605" y="3605"/>
                  <a:pt x="3605" y="3605"/>
                </a:cubicBezTo>
                <a:cubicBezTo>
                  <a:pt x="3605" y="2931"/>
                  <a:pt x="3426" y="2292"/>
                  <a:pt x="3084" y="173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6">
            <a:extLst>
              <a:ext uri="{FF2B5EF4-FFF2-40B4-BE49-F238E27FC236}">
                <a16:creationId xmlns:a16="http://schemas.microsoft.com/office/drawing/2014/main" id="{EE11D22A-E3CE-3244-BD3C-B7D3199B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393" y="8581852"/>
            <a:ext cx="4000317" cy="4000317"/>
          </a:xfrm>
          <a:custGeom>
            <a:avLst/>
            <a:gdLst>
              <a:gd name="T0" fmla="*/ 3607 w 3608"/>
              <a:gd name="T1" fmla="*/ 3004 h 3608"/>
              <a:gd name="T2" fmla="*/ 3607 w 3608"/>
              <a:gd name="T3" fmla="*/ 3004 h 3608"/>
              <a:gd name="T4" fmla="*/ 1484 w 3608"/>
              <a:gd name="T5" fmla="*/ 2123 h 3608"/>
              <a:gd name="T6" fmla="*/ 603 w 3608"/>
              <a:gd name="T7" fmla="*/ 0 h 3608"/>
              <a:gd name="T8" fmla="*/ 0 w 3608"/>
              <a:gd name="T9" fmla="*/ 0 h 3608"/>
              <a:gd name="T10" fmla="*/ 513 w 3608"/>
              <a:gd name="T11" fmla="*/ 1862 h 3608"/>
              <a:gd name="T12" fmla="*/ 423 w 3608"/>
              <a:gd name="T13" fmla="*/ 2914 h 3608"/>
              <a:gd name="T14" fmla="*/ 1475 w 3608"/>
              <a:gd name="T15" fmla="*/ 2905 h 3608"/>
              <a:gd name="T16" fmla="*/ 3607 w 3608"/>
              <a:gd name="T17" fmla="*/ 3607 h 3608"/>
              <a:gd name="T18" fmla="*/ 3607 w 3608"/>
              <a:gd name="T19" fmla="*/ 3004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8" h="3608">
                <a:moveTo>
                  <a:pt x="3607" y="3004"/>
                </a:moveTo>
                <a:lnTo>
                  <a:pt x="3607" y="3004"/>
                </a:lnTo>
                <a:cubicBezTo>
                  <a:pt x="2806" y="3004"/>
                  <a:pt x="2051" y="2689"/>
                  <a:pt x="1484" y="2123"/>
                </a:cubicBezTo>
                <a:cubicBezTo>
                  <a:pt x="917" y="1556"/>
                  <a:pt x="603" y="801"/>
                  <a:pt x="6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6"/>
                  <a:pt x="180" y="1304"/>
                  <a:pt x="513" y="1862"/>
                </a:cubicBezTo>
                <a:cubicBezTo>
                  <a:pt x="423" y="2914"/>
                  <a:pt x="423" y="2914"/>
                  <a:pt x="423" y="2914"/>
                </a:cubicBezTo>
                <a:cubicBezTo>
                  <a:pt x="1475" y="2905"/>
                  <a:pt x="1475" y="2905"/>
                  <a:pt x="1475" y="2905"/>
                </a:cubicBezTo>
                <a:cubicBezTo>
                  <a:pt x="2087" y="3364"/>
                  <a:pt x="2833" y="3607"/>
                  <a:pt x="3607" y="3607"/>
                </a:cubicBezTo>
                <a:lnTo>
                  <a:pt x="3607" y="3004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07">
            <a:extLst>
              <a:ext uri="{FF2B5EF4-FFF2-40B4-BE49-F238E27FC236}">
                <a16:creationId xmlns:a16="http://schemas.microsoft.com/office/drawing/2014/main" id="{3FC21355-18FD-F541-81D2-6EC1C37B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09" y="8581852"/>
            <a:ext cx="4000317" cy="4000317"/>
          </a:xfrm>
          <a:custGeom>
            <a:avLst/>
            <a:gdLst>
              <a:gd name="T0" fmla="*/ 3084 w 3606"/>
              <a:gd name="T1" fmla="*/ 1871 h 3608"/>
              <a:gd name="T2" fmla="*/ 3084 w 3606"/>
              <a:gd name="T3" fmla="*/ 1871 h 3608"/>
              <a:gd name="T4" fmla="*/ 3605 w 3606"/>
              <a:gd name="T5" fmla="*/ 0 h 3608"/>
              <a:gd name="T6" fmla="*/ 3003 w 3606"/>
              <a:gd name="T7" fmla="*/ 0 h 3608"/>
              <a:gd name="T8" fmla="*/ 2121 w 3606"/>
              <a:gd name="T9" fmla="*/ 2123 h 3608"/>
              <a:gd name="T10" fmla="*/ 0 w 3606"/>
              <a:gd name="T11" fmla="*/ 3004 h 3608"/>
              <a:gd name="T12" fmla="*/ 0 w 3606"/>
              <a:gd name="T13" fmla="*/ 3607 h 3608"/>
              <a:gd name="T14" fmla="*/ 2130 w 3606"/>
              <a:gd name="T15" fmla="*/ 2905 h 3608"/>
              <a:gd name="T16" fmla="*/ 3174 w 3606"/>
              <a:gd name="T17" fmla="*/ 2914 h 3608"/>
              <a:gd name="T18" fmla="*/ 3084 w 3606"/>
              <a:gd name="T19" fmla="*/ 1871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6" h="3608">
                <a:moveTo>
                  <a:pt x="3084" y="1871"/>
                </a:moveTo>
                <a:lnTo>
                  <a:pt x="3084" y="1871"/>
                </a:lnTo>
                <a:cubicBezTo>
                  <a:pt x="3426" y="1313"/>
                  <a:pt x="3605" y="666"/>
                  <a:pt x="3605" y="0"/>
                </a:cubicBezTo>
                <a:cubicBezTo>
                  <a:pt x="3003" y="0"/>
                  <a:pt x="3003" y="0"/>
                  <a:pt x="3003" y="0"/>
                </a:cubicBezTo>
                <a:cubicBezTo>
                  <a:pt x="3003" y="801"/>
                  <a:pt x="2688" y="1556"/>
                  <a:pt x="2121" y="2123"/>
                </a:cubicBezTo>
                <a:cubicBezTo>
                  <a:pt x="1555" y="2689"/>
                  <a:pt x="799" y="3004"/>
                  <a:pt x="0" y="3004"/>
                </a:cubicBezTo>
                <a:cubicBezTo>
                  <a:pt x="0" y="3607"/>
                  <a:pt x="0" y="3607"/>
                  <a:pt x="0" y="3607"/>
                </a:cubicBezTo>
                <a:cubicBezTo>
                  <a:pt x="772" y="3607"/>
                  <a:pt x="1519" y="3364"/>
                  <a:pt x="2130" y="2905"/>
                </a:cubicBezTo>
                <a:cubicBezTo>
                  <a:pt x="3174" y="2914"/>
                  <a:pt x="3174" y="2914"/>
                  <a:pt x="3174" y="2914"/>
                </a:cubicBezTo>
                <a:lnTo>
                  <a:pt x="3084" y="187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CuadroTexto 516">
            <a:extLst>
              <a:ext uri="{FF2B5EF4-FFF2-40B4-BE49-F238E27FC236}">
                <a16:creationId xmlns:a16="http://schemas.microsoft.com/office/drawing/2014/main" id="{58ED5DA3-23CF-3D4F-8837-1DCED08357E7}"/>
              </a:ext>
            </a:extLst>
          </p:cNvPr>
          <p:cNvSpPr txBox="1"/>
          <p:nvPr/>
        </p:nvSpPr>
        <p:spPr>
          <a:xfrm>
            <a:off x="10831728" y="550752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5C0B21B2-79DC-ED4B-9797-BFB3395EA129}"/>
              </a:ext>
            </a:extLst>
          </p:cNvPr>
          <p:cNvSpPr txBox="1"/>
          <p:nvPr/>
        </p:nvSpPr>
        <p:spPr>
          <a:xfrm>
            <a:off x="2451398" y="20661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BD2F76C3-24A4-4345-914A-FD8FF28CD1AD}"/>
              </a:ext>
            </a:extLst>
          </p:cNvPr>
          <p:cNvSpPr txBox="1"/>
          <p:nvPr/>
        </p:nvSpPr>
        <p:spPr>
          <a:xfrm>
            <a:off x="17501036" y="540166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8A0EE010-1303-C544-A533-335CE2287A72}"/>
              </a:ext>
            </a:extLst>
          </p:cNvPr>
          <p:cNvSpPr/>
          <p:nvPr/>
        </p:nvSpPr>
        <p:spPr>
          <a:xfrm>
            <a:off x="17472467" y="604047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A96A2E58-15AE-394B-99E5-E73C8386739B}"/>
              </a:ext>
            </a:extLst>
          </p:cNvPr>
          <p:cNvSpPr txBox="1"/>
          <p:nvPr/>
        </p:nvSpPr>
        <p:spPr>
          <a:xfrm>
            <a:off x="17489030" y="10152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6F4673FC-91B1-3947-A74F-FFB81751F483}"/>
              </a:ext>
            </a:extLst>
          </p:cNvPr>
          <p:cNvSpPr/>
          <p:nvPr/>
        </p:nvSpPr>
        <p:spPr>
          <a:xfrm>
            <a:off x="17460461" y="1079176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F0EBC1CA-BFA4-8B47-B4F3-8E392D425177}"/>
              </a:ext>
            </a:extLst>
          </p:cNvPr>
          <p:cNvSpPr txBox="1"/>
          <p:nvPr/>
        </p:nvSpPr>
        <p:spPr>
          <a:xfrm>
            <a:off x="4612379" y="5516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DF665472-5946-784C-B6DC-236AD9A117CC}"/>
              </a:ext>
            </a:extLst>
          </p:cNvPr>
          <p:cNvSpPr/>
          <p:nvPr/>
        </p:nvSpPr>
        <p:spPr>
          <a:xfrm>
            <a:off x="2451398" y="615552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27300B47-480C-004C-B14F-9147E0EFEBC0}"/>
              </a:ext>
            </a:extLst>
          </p:cNvPr>
          <p:cNvSpPr txBox="1"/>
          <p:nvPr/>
        </p:nvSpPr>
        <p:spPr>
          <a:xfrm>
            <a:off x="4629688" y="103218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79206BAB-128B-F54E-B4E5-2311BF389093}"/>
              </a:ext>
            </a:extLst>
          </p:cNvPr>
          <p:cNvSpPr/>
          <p:nvPr/>
        </p:nvSpPr>
        <p:spPr>
          <a:xfrm>
            <a:off x="2468707" y="1096060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7734C9-1BAB-8D41-8425-86B4E8A67F0D}"/>
              </a:ext>
            </a:extLst>
          </p:cNvPr>
          <p:cNvGrpSpPr/>
          <p:nvPr/>
        </p:nvGrpSpPr>
        <p:grpSpPr>
          <a:xfrm>
            <a:off x="16172026" y="4533328"/>
            <a:ext cx="1187078" cy="1191506"/>
            <a:chOff x="14403524" y="5650990"/>
            <a:chExt cx="1187078" cy="1191506"/>
          </a:xfrm>
        </p:grpSpPr>
        <p:sp>
          <p:nvSpPr>
            <p:cNvPr id="51" name="Freeform 411">
              <a:extLst>
                <a:ext uri="{FF2B5EF4-FFF2-40B4-BE49-F238E27FC236}">
                  <a16:creationId xmlns:a16="http://schemas.microsoft.com/office/drawing/2014/main" id="{13376A30-7B91-4B44-9152-50472C99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3524" y="5938899"/>
              <a:ext cx="1187078" cy="903597"/>
            </a:xfrm>
            <a:custGeom>
              <a:avLst/>
              <a:gdLst>
                <a:gd name="T0" fmla="*/ 1098 w 1180"/>
                <a:gd name="T1" fmla="*/ 898 h 899"/>
                <a:gd name="T2" fmla="*/ 1098 w 1180"/>
                <a:gd name="T3" fmla="*/ 898 h 899"/>
                <a:gd name="T4" fmla="*/ 82 w 1180"/>
                <a:gd name="T5" fmla="*/ 898 h 899"/>
                <a:gd name="T6" fmla="*/ 0 w 1180"/>
                <a:gd name="T7" fmla="*/ 809 h 899"/>
                <a:gd name="T8" fmla="*/ 0 w 1180"/>
                <a:gd name="T9" fmla="*/ 81 h 899"/>
                <a:gd name="T10" fmla="*/ 82 w 1180"/>
                <a:gd name="T11" fmla="*/ 0 h 899"/>
                <a:gd name="T12" fmla="*/ 1098 w 1180"/>
                <a:gd name="T13" fmla="*/ 0 h 899"/>
                <a:gd name="T14" fmla="*/ 1179 w 1180"/>
                <a:gd name="T15" fmla="*/ 81 h 899"/>
                <a:gd name="T16" fmla="*/ 1179 w 1180"/>
                <a:gd name="T17" fmla="*/ 809 h 899"/>
                <a:gd name="T18" fmla="*/ 1098 w 1180"/>
                <a:gd name="T19" fmla="*/ 898 h 899"/>
                <a:gd name="T20" fmla="*/ 82 w 1180"/>
                <a:gd name="T21" fmla="*/ 54 h 899"/>
                <a:gd name="T22" fmla="*/ 82 w 1180"/>
                <a:gd name="T23" fmla="*/ 54 h 899"/>
                <a:gd name="T24" fmla="*/ 54 w 1180"/>
                <a:gd name="T25" fmla="*/ 81 h 899"/>
                <a:gd name="T26" fmla="*/ 54 w 1180"/>
                <a:gd name="T27" fmla="*/ 809 h 899"/>
                <a:gd name="T28" fmla="*/ 82 w 1180"/>
                <a:gd name="T29" fmla="*/ 836 h 899"/>
                <a:gd name="T30" fmla="*/ 1098 w 1180"/>
                <a:gd name="T31" fmla="*/ 836 h 899"/>
                <a:gd name="T32" fmla="*/ 1125 w 1180"/>
                <a:gd name="T33" fmla="*/ 809 h 899"/>
                <a:gd name="T34" fmla="*/ 1125 w 1180"/>
                <a:gd name="T35" fmla="*/ 81 h 899"/>
                <a:gd name="T36" fmla="*/ 1098 w 1180"/>
                <a:gd name="T37" fmla="*/ 54 h 899"/>
                <a:gd name="T38" fmla="*/ 82 w 1180"/>
                <a:gd name="T39" fmla="*/ 5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0" h="899">
                  <a:moveTo>
                    <a:pt x="1098" y="898"/>
                  </a:moveTo>
                  <a:lnTo>
                    <a:pt x="1098" y="898"/>
                  </a:lnTo>
                  <a:cubicBezTo>
                    <a:pt x="82" y="898"/>
                    <a:pt x="82" y="898"/>
                    <a:pt x="82" y="898"/>
                  </a:cubicBezTo>
                  <a:cubicBezTo>
                    <a:pt x="36" y="898"/>
                    <a:pt x="0" y="854"/>
                    <a:pt x="0" y="80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2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43" y="0"/>
                    <a:pt x="1179" y="36"/>
                    <a:pt x="1179" y="81"/>
                  </a:cubicBezTo>
                  <a:cubicBezTo>
                    <a:pt x="1179" y="809"/>
                    <a:pt x="1179" y="809"/>
                    <a:pt x="1179" y="809"/>
                  </a:cubicBezTo>
                  <a:cubicBezTo>
                    <a:pt x="1179" y="854"/>
                    <a:pt x="1143" y="898"/>
                    <a:pt x="1098" y="898"/>
                  </a:cubicBezTo>
                  <a:close/>
                  <a:moveTo>
                    <a:pt x="82" y="54"/>
                  </a:moveTo>
                  <a:lnTo>
                    <a:pt x="82" y="54"/>
                  </a:lnTo>
                  <a:cubicBezTo>
                    <a:pt x="72" y="54"/>
                    <a:pt x="54" y="72"/>
                    <a:pt x="54" y="81"/>
                  </a:cubicBezTo>
                  <a:cubicBezTo>
                    <a:pt x="54" y="809"/>
                    <a:pt x="54" y="809"/>
                    <a:pt x="54" y="809"/>
                  </a:cubicBezTo>
                  <a:cubicBezTo>
                    <a:pt x="54" y="827"/>
                    <a:pt x="72" y="836"/>
                    <a:pt x="82" y="836"/>
                  </a:cubicBezTo>
                  <a:cubicBezTo>
                    <a:pt x="1098" y="836"/>
                    <a:pt x="1098" y="836"/>
                    <a:pt x="1098" y="836"/>
                  </a:cubicBezTo>
                  <a:cubicBezTo>
                    <a:pt x="1116" y="836"/>
                    <a:pt x="1125" y="827"/>
                    <a:pt x="1125" y="809"/>
                  </a:cubicBezTo>
                  <a:cubicBezTo>
                    <a:pt x="1125" y="81"/>
                    <a:pt x="1125" y="81"/>
                    <a:pt x="1125" y="81"/>
                  </a:cubicBezTo>
                  <a:cubicBezTo>
                    <a:pt x="1125" y="72"/>
                    <a:pt x="1116" y="54"/>
                    <a:pt x="1098" y="54"/>
                  </a:cubicBezTo>
                  <a:lnTo>
                    <a:pt x="82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12">
              <a:extLst>
                <a:ext uri="{FF2B5EF4-FFF2-40B4-BE49-F238E27FC236}">
                  <a16:creationId xmlns:a16="http://schemas.microsoft.com/office/drawing/2014/main" id="{F38A2366-6DDE-F543-A606-25E36B640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098" y="6505862"/>
              <a:ext cx="261336" cy="190465"/>
            </a:xfrm>
            <a:custGeom>
              <a:avLst/>
              <a:gdLst>
                <a:gd name="T0" fmla="*/ 234 w 262"/>
                <a:gd name="T1" fmla="*/ 188 h 189"/>
                <a:gd name="T2" fmla="*/ 234 w 262"/>
                <a:gd name="T3" fmla="*/ 188 h 189"/>
                <a:gd name="T4" fmla="*/ 27 w 262"/>
                <a:gd name="T5" fmla="*/ 188 h 189"/>
                <a:gd name="T6" fmla="*/ 0 w 262"/>
                <a:gd name="T7" fmla="*/ 161 h 189"/>
                <a:gd name="T8" fmla="*/ 0 w 262"/>
                <a:gd name="T9" fmla="*/ 27 h 189"/>
                <a:gd name="T10" fmla="*/ 27 w 262"/>
                <a:gd name="T11" fmla="*/ 0 h 189"/>
                <a:gd name="T12" fmla="*/ 234 w 262"/>
                <a:gd name="T13" fmla="*/ 0 h 189"/>
                <a:gd name="T14" fmla="*/ 261 w 262"/>
                <a:gd name="T15" fmla="*/ 27 h 189"/>
                <a:gd name="T16" fmla="*/ 261 w 262"/>
                <a:gd name="T17" fmla="*/ 161 h 189"/>
                <a:gd name="T18" fmla="*/ 234 w 262"/>
                <a:gd name="T19" fmla="*/ 188 h 189"/>
                <a:gd name="T20" fmla="*/ 54 w 262"/>
                <a:gd name="T21" fmla="*/ 135 h 189"/>
                <a:gd name="T22" fmla="*/ 54 w 262"/>
                <a:gd name="T23" fmla="*/ 135 h 189"/>
                <a:gd name="T24" fmla="*/ 207 w 262"/>
                <a:gd name="T25" fmla="*/ 135 h 189"/>
                <a:gd name="T26" fmla="*/ 207 w 262"/>
                <a:gd name="T27" fmla="*/ 53 h 189"/>
                <a:gd name="T28" fmla="*/ 54 w 262"/>
                <a:gd name="T29" fmla="*/ 53 h 189"/>
                <a:gd name="T30" fmla="*/ 54 w 262"/>
                <a:gd name="T31" fmla="*/ 13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189">
                  <a:moveTo>
                    <a:pt x="234" y="188"/>
                  </a:moveTo>
                  <a:lnTo>
                    <a:pt x="234" y="188"/>
                  </a:lnTo>
                  <a:cubicBezTo>
                    <a:pt x="27" y="188"/>
                    <a:pt x="27" y="188"/>
                    <a:pt x="27" y="188"/>
                  </a:cubicBezTo>
                  <a:cubicBezTo>
                    <a:pt x="9" y="188"/>
                    <a:pt x="0" y="179"/>
                    <a:pt x="0" y="1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8"/>
                    <a:pt x="9" y="0"/>
                    <a:pt x="27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52" y="0"/>
                    <a:pt x="261" y="8"/>
                    <a:pt x="261" y="27"/>
                  </a:cubicBezTo>
                  <a:cubicBezTo>
                    <a:pt x="261" y="161"/>
                    <a:pt x="261" y="161"/>
                    <a:pt x="261" y="161"/>
                  </a:cubicBezTo>
                  <a:cubicBezTo>
                    <a:pt x="261" y="179"/>
                    <a:pt x="252" y="188"/>
                    <a:pt x="234" y="188"/>
                  </a:cubicBezTo>
                  <a:close/>
                  <a:moveTo>
                    <a:pt x="54" y="135"/>
                  </a:moveTo>
                  <a:lnTo>
                    <a:pt x="54" y="135"/>
                  </a:lnTo>
                  <a:cubicBezTo>
                    <a:pt x="207" y="135"/>
                    <a:pt x="207" y="135"/>
                    <a:pt x="207" y="1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54" y="1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13">
              <a:extLst>
                <a:ext uri="{FF2B5EF4-FFF2-40B4-BE49-F238E27FC236}">
                  <a16:creationId xmlns:a16="http://schemas.microsoft.com/office/drawing/2014/main" id="{951D9AA3-2138-DD4C-8D8D-E7DE27C37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9695" y="5650990"/>
              <a:ext cx="930173" cy="279051"/>
            </a:xfrm>
            <a:custGeom>
              <a:avLst/>
              <a:gdLst>
                <a:gd name="T0" fmla="*/ 27 w 928"/>
                <a:gd name="T1" fmla="*/ 279 h 280"/>
                <a:gd name="T2" fmla="*/ 27 w 928"/>
                <a:gd name="T3" fmla="*/ 279 h 280"/>
                <a:gd name="T4" fmla="*/ 0 w 928"/>
                <a:gd name="T5" fmla="*/ 252 h 280"/>
                <a:gd name="T6" fmla="*/ 18 w 928"/>
                <a:gd name="T7" fmla="*/ 225 h 280"/>
                <a:gd name="T8" fmla="*/ 819 w 928"/>
                <a:gd name="T9" fmla="*/ 9 h 280"/>
                <a:gd name="T10" fmla="*/ 864 w 928"/>
                <a:gd name="T11" fmla="*/ 36 h 280"/>
                <a:gd name="T12" fmla="*/ 918 w 928"/>
                <a:gd name="T13" fmla="*/ 243 h 280"/>
                <a:gd name="T14" fmla="*/ 900 w 928"/>
                <a:gd name="T15" fmla="*/ 270 h 280"/>
                <a:gd name="T16" fmla="*/ 873 w 928"/>
                <a:gd name="T17" fmla="*/ 252 h 280"/>
                <a:gd name="T18" fmla="*/ 819 w 928"/>
                <a:gd name="T19" fmla="*/ 63 h 280"/>
                <a:gd name="T20" fmla="*/ 36 w 928"/>
                <a:gd name="T21" fmla="*/ 279 h 280"/>
                <a:gd name="T22" fmla="*/ 27 w 928"/>
                <a:gd name="T23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8" h="280">
                  <a:moveTo>
                    <a:pt x="27" y="279"/>
                  </a:moveTo>
                  <a:lnTo>
                    <a:pt x="27" y="279"/>
                  </a:lnTo>
                  <a:cubicBezTo>
                    <a:pt x="18" y="279"/>
                    <a:pt x="9" y="270"/>
                    <a:pt x="0" y="252"/>
                  </a:cubicBezTo>
                  <a:cubicBezTo>
                    <a:pt x="0" y="243"/>
                    <a:pt x="9" y="225"/>
                    <a:pt x="18" y="225"/>
                  </a:cubicBezTo>
                  <a:cubicBezTo>
                    <a:pt x="819" y="9"/>
                    <a:pt x="819" y="9"/>
                    <a:pt x="819" y="9"/>
                  </a:cubicBezTo>
                  <a:cubicBezTo>
                    <a:pt x="837" y="0"/>
                    <a:pt x="864" y="18"/>
                    <a:pt x="864" y="36"/>
                  </a:cubicBezTo>
                  <a:cubicBezTo>
                    <a:pt x="918" y="243"/>
                    <a:pt x="918" y="243"/>
                    <a:pt x="918" y="243"/>
                  </a:cubicBezTo>
                  <a:cubicBezTo>
                    <a:pt x="927" y="252"/>
                    <a:pt x="918" y="270"/>
                    <a:pt x="900" y="270"/>
                  </a:cubicBezTo>
                  <a:cubicBezTo>
                    <a:pt x="891" y="279"/>
                    <a:pt x="873" y="270"/>
                    <a:pt x="873" y="252"/>
                  </a:cubicBezTo>
                  <a:cubicBezTo>
                    <a:pt x="819" y="63"/>
                    <a:pt x="819" y="63"/>
                    <a:pt x="819" y="63"/>
                  </a:cubicBezTo>
                  <a:cubicBezTo>
                    <a:pt x="36" y="279"/>
                    <a:pt x="36" y="279"/>
                    <a:pt x="36" y="279"/>
                  </a:cubicBezTo>
                  <a:lnTo>
                    <a:pt x="27" y="27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14">
              <a:extLst>
                <a:ext uri="{FF2B5EF4-FFF2-40B4-BE49-F238E27FC236}">
                  <a16:creationId xmlns:a16="http://schemas.microsoft.com/office/drawing/2014/main" id="{CE5D34E9-062F-5A48-AE11-66C9932B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1765" y="5783872"/>
              <a:ext cx="451798" cy="146169"/>
            </a:xfrm>
            <a:custGeom>
              <a:avLst/>
              <a:gdLst>
                <a:gd name="T0" fmla="*/ 36 w 451"/>
                <a:gd name="T1" fmla="*/ 144 h 145"/>
                <a:gd name="T2" fmla="*/ 36 w 451"/>
                <a:gd name="T3" fmla="*/ 144 h 145"/>
                <a:gd name="T4" fmla="*/ 9 w 451"/>
                <a:gd name="T5" fmla="*/ 126 h 145"/>
                <a:gd name="T6" fmla="*/ 27 w 451"/>
                <a:gd name="T7" fmla="*/ 90 h 145"/>
                <a:gd name="T8" fmla="*/ 342 w 451"/>
                <a:gd name="T9" fmla="*/ 9 h 145"/>
                <a:gd name="T10" fmla="*/ 360 w 451"/>
                <a:gd name="T11" fmla="*/ 9 h 145"/>
                <a:gd name="T12" fmla="*/ 369 w 451"/>
                <a:gd name="T13" fmla="*/ 27 h 145"/>
                <a:gd name="T14" fmla="*/ 396 w 451"/>
                <a:gd name="T15" fmla="*/ 45 h 145"/>
                <a:gd name="T16" fmla="*/ 432 w 451"/>
                <a:gd name="T17" fmla="*/ 63 h 145"/>
                <a:gd name="T18" fmla="*/ 441 w 451"/>
                <a:gd name="T19" fmla="*/ 108 h 145"/>
                <a:gd name="T20" fmla="*/ 423 w 451"/>
                <a:gd name="T21" fmla="*/ 135 h 145"/>
                <a:gd name="T22" fmla="*/ 396 w 451"/>
                <a:gd name="T23" fmla="*/ 117 h 145"/>
                <a:gd name="T24" fmla="*/ 387 w 451"/>
                <a:gd name="T25" fmla="*/ 99 h 145"/>
                <a:gd name="T26" fmla="*/ 333 w 451"/>
                <a:gd name="T27" fmla="*/ 63 h 145"/>
                <a:gd name="T28" fmla="*/ 45 w 451"/>
                <a:gd name="T29" fmla="*/ 144 h 145"/>
                <a:gd name="T30" fmla="*/ 36 w 451"/>
                <a:gd name="T3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1" h="145">
                  <a:moveTo>
                    <a:pt x="36" y="144"/>
                  </a:moveTo>
                  <a:lnTo>
                    <a:pt x="36" y="144"/>
                  </a:lnTo>
                  <a:cubicBezTo>
                    <a:pt x="27" y="144"/>
                    <a:pt x="9" y="135"/>
                    <a:pt x="9" y="126"/>
                  </a:cubicBezTo>
                  <a:cubicBezTo>
                    <a:pt x="0" y="108"/>
                    <a:pt x="9" y="90"/>
                    <a:pt x="27" y="90"/>
                  </a:cubicBezTo>
                  <a:cubicBezTo>
                    <a:pt x="342" y="9"/>
                    <a:pt x="342" y="9"/>
                    <a:pt x="342" y="9"/>
                  </a:cubicBezTo>
                  <a:cubicBezTo>
                    <a:pt x="342" y="0"/>
                    <a:pt x="351" y="0"/>
                    <a:pt x="360" y="9"/>
                  </a:cubicBezTo>
                  <a:cubicBezTo>
                    <a:pt x="369" y="9"/>
                    <a:pt x="369" y="18"/>
                    <a:pt x="369" y="27"/>
                  </a:cubicBezTo>
                  <a:cubicBezTo>
                    <a:pt x="378" y="36"/>
                    <a:pt x="387" y="45"/>
                    <a:pt x="396" y="45"/>
                  </a:cubicBezTo>
                  <a:cubicBezTo>
                    <a:pt x="414" y="36"/>
                    <a:pt x="432" y="45"/>
                    <a:pt x="432" y="63"/>
                  </a:cubicBezTo>
                  <a:cubicBezTo>
                    <a:pt x="441" y="108"/>
                    <a:pt x="441" y="108"/>
                    <a:pt x="441" y="108"/>
                  </a:cubicBezTo>
                  <a:cubicBezTo>
                    <a:pt x="450" y="117"/>
                    <a:pt x="441" y="135"/>
                    <a:pt x="423" y="135"/>
                  </a:cubicBezTo>
                  <a:cubicBezTo>
                    <a:pt x="414" y="144"/>
                    <a:pt x="396" y="135"/>
                    <a:pt x="396" y="117"/>
                  </a:cubicBezTo>
                  <a:cubicBezTo>
                    <a:pt x="387" y="99"/>
                    <a:pt x="387" y="99"/>
                    <a:pt x="387" y="99"/>
                  </a:cubicBezTo>
                  <a:cubicBezTo>
                    <a:pt x="360" y="90"/>
                    <a:pt x="342" y="81"/>
                    <a:pt x="333" y="63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36" y="144"/>
                    <a:pt x="36" y="144"/>
                    <a:pt x="36" y="14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15">
              <a:extLst>
                <a:ext uri="{FF2B5EF4-FFF2-40B4-BE49-F238E27FC236}">
                  <a16:creationId xmlns:a16="http://schemas.microsoft.com/office/drawing/2014/main" id="{3B8AAE32-B054-1840-B1C9-DF774645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8554" y="5947758"/>
              <a:ext cx="4428" cy="44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16">
              <a:extLst>
                <a:ext uri="{FF2B5EF4-FFF2-40B4-BE49-F238E27FC236}">
                  <a16:creationId xmlns:a16="http://schemas.microsoft.com/office/drawing/2014/main" id="{083D0938-7875-F049-BDFF-E87A7D95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8554" y="5947758"/>
              <a:ext cx="4428" cy="44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17">
              <a:extLst>
                <a:ext uri="{FF2B5EF4-FFF2-40B4-BE49-F238E27FC236}">
                  <a16:creationId xmlns:a16="http://schemas.microsoft.com/office/drawing/2014/main" id="{B0FAA49F-9187-2646-85B4-47C7854A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0140" y="5947758"/>
              <a:ext cx="4428" cy="44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18">
              <a:extLst>
                <a:ext uri="{FF2B5EF4-FFF2-40B4-BE49-F238E27FC236}">
                  <a16:creationId xmlns:a16="http://schemas.microsoft.com/office/drawing/2014/main" id="{7DDA02C5-71A0-B94F-996B-CD2DC9AB8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0140" y="5947758"/>
              <a:ext cx="4428" cy="44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7E4146-960E-5542-858E-CCC887C3C205}"/>
              </a:ext>
            </a:extLst>
          </p:cNvPr>
          <p:cNvGrpSpPr/>
          <p:nvPr/>
        </p:nvGrpSpPr>
        <p:grpSpPr>
          <a:xfrm>
            <a:off x="7392430" y="4793838"/>
            <a:ext cx="841585" cy="841586"/>
            <a:chOff x="8902213" y="5828166"/>
            <a:chExt cx="841585" cy="841586"/>
          </a:xfrm>
        </p:grpSpPr>
        <p:sp>
          <p:nvSpPr>
            <p:cNvPr id="59" name="Freeform 419">
              <a:extLst>
                <a:ext uri="{FF2B5EF4-FFF2-40B4-BE49-F238E27FC236}">
                  <a16:creationId xmlns:a16="http://schemas.microsoft.com/office/drawing/2014/main" id="{40F482F2-521B-5340-A983-937779E3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213" y="5828166"/>
              <a:ext cx="66442" cy="841585"/>
            </a:xfrm>
            <a:custGeom>
              <a:avLst/>
              <a:gdLst>
                <a:gd name="T0" fmla="*/ 27 w 64"/>
                <a:gd name="T1" fmla="*/ 836 h 837"/>
                <a:gd name="T2" fmla="*/ 27 w 64"/>
                <a:gd name="T3" fmla="*/ 836 h 837"/>
                <a:gd name="T4" fmla="*/ 27 w 64"/>
                <a:gd name="T5" fmla="*/ 836 h 837"/>
                <a:gd name="T6" fmla="*/ 0 w 64"/>
                <a:gd name="T7" fmla="*/ 810 h 837"/>
                <a:gd name="T8" fmla="*/ 0 w 64"/>
                <a:gd name="T9" fmla="*/ 27 h 837"/>
                <a:gd name="T10" fmla="*/ 36 w 64"/>
                <a:gd name="T11" fmla="*/ 0 h 837"/>
                <a:gd name="T12" fmla="*/ 36 w 64"/>
                <a:gd name="T13" fmla="*/ 0 h 837"/>
                <a:gd name="T14" fmla="*/ 63 w 64"/>
                <a:gd name="T15" fmla="*/ 27 h 837"/>
                <a:gd name="T16" fmla="*/ 63 w 64"/>
                <a:gd name="T17" fmla="*/ 810 h 837"/>
                <a:gd name="T18" fmla="*/ 27 w 64"/>
                <a:gd name="T1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37">
                  <a:moveTo>
                    <a:pt x="27" y="836"/>
                  </a:moveTo>
                  <a:lnTo>
                    <a:pt x="27" y="836"/>
                  </a:lnTo>
                  <a:lnTo>
                    <a:pt x="27" y="836"/>
                  </a:lnTo>
                  <a:cubicBezTo>
                    <a:pt x="9" y="836"/>
                    <a:pt x="0" y="818"/>
                    <a:pt x="0" y="8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lnTo>
                    <a:pt x="36" y="0"/>
                  </a:lnTo>
                  <a:cubicBezTo>
                    <a:pt x="45" y="0"/>
                    <a:pt x="63" y="9"/>
                    <a:pt x="63" y="27"/>
                  </a:cubicBezTo>
                  <a:cubicBezTo>
                    <a:pt x="63" y="810"/>
                    <a:pt x="63" y="810"/>
                    <a:pt x="63" y="810"/>
                  </a:cubicBezTo>
                  <a:cubicBezTo>
                    <a:pt x="63" y="818"/>
                    <a:pt x="45" y="836"/>
                    <a:pt x="27" y="8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20">
              <a:extLst>
                <a:ext uri="{FF2B5EF4-FFF2-40B4-BE49-F238E27FC236}">
                  <a16:creationId xmlns:a16="http://schemas.microsoft.com/office/drawing/2014/main" id="{9B71F761-9C1E-FF4F-AA47-DE172761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213" y="6607740"/>
              <a:ext cx="841585" cy="62012"/>
            </a:xfrm>
            <a:custGeom>
              <a:avLst/>
              <a:gdLst>
                <a:gd name="T0" fmla="*/ 27 w 837"/>
                <a:gd name="T1" fmla="*/ 62 h 63"/>
                <a:gd name="T2" fmla="*/ 27 w 837"/>
                <a:gd name="T3" fmla="*/ 62 h 63"/>
                <a:gd name="T4" fmla="*/ 0 w 837"/>
                <a:gd name="T5" fmla="*/ 36 h 63"/>
                <a:gd name="T6" fmla="*/ 27 w 837"/>
                <a:gd name="T7" fmla="*/ 0 h 63"/>
                <a:gd name="T8" fmla="*/ 809 w 837"/>
                <a:gd name="T9" fmla="*/ 0 h 63"/>
                <a:gd name="T10" fmla="*/ 836 w 837"/>
                <a:gd name="T11" fmla="*/ 36 h 63"/>
                <a:gd name="T12" fmla="*/ 809 w 837"/>
                <a:gd name="T13" fmla="*/ 62 h 63"/>
                <a:gd name="T14" fmla="*/ 27 w 837"/>
                <a:gd name="T1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63">
                  <a:moveTo>
                    <a:pt x="27" y="62"/>
                  </a:moveTo>
                  <a:lnTo>
                    <a:pt x="27" y="62"/>
                  </a:lnTo>
                  <a:cubicBezTo>
                    <a:pt x="9" y="62"/>
                    <a:pt x="0" y="44"/>
                    <a:pt x="0" y="36"/>
                  </a:cubicBezTo>
                  <a:cubicBezTo>
                    <a:pt x="0" y="17"/>
                    <a:pt x="9" y="0"/>
                    <a:pt x="27" y="0"/>
                  </a:cubicBezTo>
                  <a:cubicBezTo>
                    <a:pt x="809" y="0"/>
                    <a:pt x="809" y="0"/>
                    <a:pt x="809" y="0"/>
                  </a:cubicBezTo>
                  <a:cubicBezTo>
                    <a:pt x="827" y="0"/>
                    <a:pt x="836" y="17"/>
                    <a:pt x="836" y="36"/>
                  </a:cubicBezTo>
                  <a:cubicBezTo>
                    <a:pt x="836" y="44"/>
                    <a:pt x="827" y="62"/>
                    <a:pt x="809" y="62"/>
                  </a:cubicBezTo>
                  <a:lnTo>
                    <a:pt x="27" y="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421">
              <a:extLst>
                <a:ext uri="{FF2B5EF4-FFF2-40B4-BE49-F238E27FC236}">
                  <a16:creationId xmlns:a16="http://schemas.microsoft.com/office/drawing/2014/main" id="{5C5BA3E2-1E25-554A-BF15-D981DF7C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243" y="6138224"/>
              <a:ext cx="217039" cy="531528"/>
            </a:xfrm>
            <a:custGeom>
              <a:avLst/>
              <a:gdLst>
                <a:gd name="T0" fmla="*/ 189 w 217"/>
                <a:gd name="T1" fmla="*/ 530 h 531"/>
                <a:gd name="T2" fmla="*/ 189 w 217"/>
                <a:gd name="T3" fmla="*/ 530 h 531"/>
                <a:gd name="T4" fmla="*/ 36 w 217"/>
                <a:gd name="T5" fmla="*/ 530 h 531"/>
                <a:gd name="T6" fmla="*/ 0 w 217"/>
                <a:gd name="T7" fmla="*/ 504 h 531"/>
                <a:gd name="T8" fmla="*/ 0 w 217"/>
                <a:gd name="T9" fmla="*/ 36 h 531"/>
                <a:gd name="T10" fmla="*/ 36 w 217"/>
                <a:gd name="T11" fmla="*/ 0 h 531"/>
                <a:gd name="T12" fmla="*/ 189 w 217"/>
                <a:gd name="T13" fmla="*/ 0 h 531"/>
                <a:gd name="T14" fmla="*/ 216 w 217"/>
                <a:gd name="T15" fmla="*/ 36 h 531"/>
                <a:gd name="T16" fmla="*/ 216 w 217"/>
                <a:gd name="T17" fmla="*/ 504 h 531"/>
                <a:gd name="T18" fmla="*/ 189 w 217"/>
                <a:gd name="T19" fmla="*/ 530 h 531"/>
                <a:gd name="T20" fmla="*/ 63 w 217"/>
                <a:gd name="T21" fmla="*/ 468 h 531"/>
                <a:gd name="T22" fmla="*/ 63 w 217"/>
                <a:gd name="T23" fmla="*/ 468 h 531"/>
                <a:gd name="T24" fmla="*/ 153 w 217"/>
                <a:gd name="T25" fmla="*/ 468 h 531"/>
                <a:gd name="T26" fmla="*/ 153 w 217"/>
                <a:gd name="T27" fmla="*/ 63 h 531"/>
                <a:gd name="T28" fmla="*/ 63 w 217"/>
                <a:gd name="T29" fmla="*/ 63 h 531"/>
                <a:gd name="T30" fmla="*/ 63 w 217"/>
                <a:gd name="T31" fmla="*/ 46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7" h="531">
                  <a:moveTo>
                    <a:pt x="189" y="530"/>
                  </a:moveTo>
                  <a:lnTo>
                    <a:pt x="189" y="530"/>
                  </a:lnTo>
                  <a:cubicBezTo>
                    <a:pt x="36" y="530"/>
                    <a:pt x="36" y="530"/>
                    <a:pt x="36" y="530"/>
                  </a:cubicBezTo>
                  <a:cubicBezTo>
                    <a:pt x="18" y="530"/>
                    <a:pt x="0" y="512"/>
                    <a:pt x="0" y="5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07" y="0"/>
                    <a:pt x="216" y="18"/>
                    <a:pt x="216" y="36"/>
                  </a:cubicBezTo>
                  <a:cubicBezTo>
                    <a:pt x="216" y="504"/>
                    <a:pt x="216" y="504"/>
                    <a:pt x="216" y="504"/>
                  </a:cubicBezTo>
                  <a:cubicBezTo>
                    <a:pt x="216" y="512"/>
                    <a:pt x="207" y="530"/>
                    <a:pt x="189" y="530"/>
                  </a:cubicBezTo>
                  <a:close/>
                  <a:moveTo>
                    <a:pt x="63" y="468"/>
                  </a:moveTo>
                  <a:lnTo>
                    <a:pt x="63" y="468"/>
                  </a:lnTo>
                  <a:cubicBezTo>
                    <a:pt x="153" y="468"/>
                    <a:pt x="153" y="468"/>
                    <a:pt x="153" y="468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4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22">
              <a:extLst>
                <a:ext uri="{FF2B5EF4-FFF2-40B4-BE49-F238E27FC236}">
                  <a16:creationId xmlns:a16="http://schemas.microsoft.com/office/drawing/2014/main" id="{1846F146-CECA-1D4F-AAA3-8834054A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130" y="5903464"/>
              <a:ext cx="208183" cy="766287"/>
            </a:xfrm>
            <a:custGeom>
              <a:avLst/>
              <a:gdLst>
                <a:gd name="T0" fmla="*/ 180 w 208"/>
                <a:gd name="T1" fmla="*/ 764 h 765"/>
                <a:gd name="T2" fmla="*/ 180 w 208"/>
                <a:gd name="T3" fmla="*/ 764 h 765"/>
                <a:gd name="T4" fmla="*/ 27 w 208"/>
                <a:gd name="T5" fmla="*/ 764 h 765"/>
                <a:gd name="T6" fmla="*/ 0 w 208"/>
                <a:gd name="T7" fmla="*/ 738 h 765"/>
                <a:gd name="T8" fmla="*/ 0 w 208"/>
                <a:gd name="T9" fmla="*/ 27 h 765"/>
                <a:gd name="T10" fmla="*/ 27 w 208"/>
                <a:gd name="T11" fmla="*/ 0 h 765"/>
                <a:gd name="T12" fmla="*/ 180 w 208"/>
                <a:gd name="T13" fmla="*/ 0 h 765"/>
                <a:gd name="T14" fmla="*/ 207 w 208"/>
                <a:gd name="T15" fmla="*/ 27 h 765"/>
                <a:gd name="T16" fmla="*/ 207 w 208"/>
                <a:gd name="T17" fmla="*/ 738 h 765"/>
                <a:gd name="T18" fmla="*/ 180 w 208"/>
                <a:gd name="T19" fmla="*/ 764 h 765"/>
                <a:gd name="T20" fmla="*/ 54 w 208"/>
                <a:gd name="T21" fmla="*/ 702 h 765"/>
                <a:gd name="T22" fmla="*/ 54 w 208"/>
                <a:gd name="T23" fmla="*/ 702 h 765"/>
                <a:gd name="T24" fmla="*/ 153 w 208"/>
                <a:gd name="T25" fmla="*/ 702 h 765"/>
                <a:gd name="T26" fmla="*/ 153 w 208"/>
                <a:gd name="T27" fmla="*/ 54 h 765"/>
                <a:gd name="T28" fmla="*/ 54 w 208"/>
                <a:gd name="T29" fmla="*/ 54 h 765"/>
                <a:gd name="T30" fmla="*/ 54 w 208"/>
                <a:gd name="T31" fmla="*/ 70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765">
                  <a:moveTo>
                    <a:pt x="180" y="764"/>
                  </a:moveTo>
                  <a:lnTo>
                    <a:pt x="180" y="764"/>
                  </a:lnTo>
                  <a:cubicBezTo>
                    <a:pt x="27" y="764"/>
                    <a:pt x="27" y="764"/>
                    <a:pt x="27" y="764"/>
                  </a:cubicBezTo>
                  <a:cubicBezTo>
                    <a:pt x="9" y="764"/>
                    <a:pt x="0" y="746"/>
                    <a:pt x="0" y="73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7" y="0"/>
                    <a:pt x="207" y="9"/>
                    <a:pt x="207" y="27"/>
                  </a:cubicBezTo>
                  <a:cubicBezTo>
                    <a:pt x="207" y="738"/>
                    <a:pt x="207" y="738"/>
                    <a:pt x="207" y="738"/>
                  </a:cubicBezTo>
                  <a:cubicBezTo>
                    <a:pt x="207" y="746"/>
                    <a:pt x="197" y="764"/>
                    <a:pt x="180" y="764"/>
                  </a:cubicBezTo>
                  <a:close/>
                  <a:moveTo>
                    <a:pt x="54" y="702"/>
                  </a:moveTo>
                  <a:lnTo>
                    <a:pt x="54" y="702"/>
                  </a:lnTo>
                  <a:cubicBezTo>
                    <a:pt x="153" y="702"/>
                    <a:pt x="153" y="702"/>
                    <a:pt x="153" y="702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54" y="54"/>
                    <a:pt x="54" y="54"/>
                    <a:pt x="54" y="54"/>
                  </a:cubicBezTo>
                  <a:lnTo>
                    <a:pt x="54" y="7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23">
              <a:extLst>
                <a:ext uri="{FF2B5EF4-FFF2-40B4-BE49-F238E27FC236}">
                  <a16:creationId xmlns:a16="http://schemas.microsoft.com/office/drawing/2014/main" id="{2BE36D13-6B37-0747-9512-973A37CE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6160" y="5983193"/>
              <a:ext cx="217039" cy="686558"/>
            </a:xfrm>
            <a:custGeom>
              <a:avLst/>
              <a:gdLst>
                <a:gd name="T0" fmla="*/ 179 w 216"/>
                <a:gd name="T1" fmla="*/ 683 h 684"/>
                <a:gd name="T2" fmla="*/ 179 w 216"/>
                <a:gd name="T3" fmla="*/ 683 h 684"/>
                <a:gd name="T4" fmla="*/ 27 w 216"/>
                <a:gd name="T5" fmla="*/ 683 h 684"/>
                <a:gd name="T6" fmla="*/ 0 w 216"/>
                <a:gd name="T7" fmla="*/ 657 h 684"/>
                <a:gd name="T8" fmla="*/ 0 w 216"/>
                <a:gd name="T9" fmla="*/ 27 h 684"/>
                <a:gd name="T10" fmla="*/ 27 w 216"/>
                <a:gd name="T11" fmla="*/ 0 h 684"/>
                <a:gd name="T12" fmla="*/ 179 w 216"/>
                <a:gd name="T13" fmla="*/ 0 h 684"/>
                <a:gd name="T14" fmla="*/ 215 w 216"/>
                <a:gd name="T15" fmla="*/ 27 h 684"/>
                <a:gd name="T16" fmla="*/ 215 w 216"/>
                <a:gd name="T17" fmla="*/ 657 h 684"/>
                <a:gd name="T18" fmla="*/ 179 w 216"/>
                <a:gd name="T19" fmla="*/ 683 h 684"/>
                <a:gd name="T20" fmla="*/ 54 w 216"/>
                <a:gd name="T21" fmla="*/ 621 h 684"/>
                <a:gd name="T22" fmla="*/ 54 w 216"/>
                <a:gd name="T23" fmla="*/ 621 h 684"/>
                <a:gd name="T24" fmla="*/ 152 w 216"/>
                <a:gd name="T25" fmla="*/ 621 h 684"/>
                <a:gd name="T26" fmla="*/ 152 w 216"/>
                <a:gd name="T27" fmla="*/ 54 h 684"/>
                <a:gd name="T28" fmla="*/ 54 w 216"/>
                <a:gd name="T29" fmla="*/ 54 h 684"/>
                <a:gd name="T30" fmla="*/ 54 w 216"/>
                <a:gd name="T31" fmla="*/ 62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684">
                  <a:moveTo>
                    <a:pt x="179" y="683"/>
                  </a:moveTo>
                  <a:lnTo>
                    <a:pt x="179" y="683"/>
                  </a:lnTo>
                  <a:cubicBezTo>
                    <a:pt x="27" y="683"/>
                    <a:pt x="27" y="683"/>
                    <a:pt x="27" y="683"/>
                  </a:cubicBezTo>
                  <a:cubicBezTo>
                    <a:pt x="8" y="683"/>
                    <a:pt x="0" y="665"/>
                    <a:pt x="0" y="65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27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8" y="0"/>
                    <a:pt x="215" y="9"/>
                    <a:pt x="215" y="27"/>
                  </a:cubicBezTo>
                  <a:cubicBezTo>
                    <a:pt x="215" y="657"/>
                    <a:pt x="215" y="657"/>
                    <a:pt x="215" y="657"/>
                  </a:cubicBezTo>
                  <a:cubicBezTo>
                    <a:pt x="215" y="665"/>
                    <a:pt x="198" y="683"/>
                    <a:pt x="179" y="683"/>
                  </a:cubicBezTo>
                  <a:close/>
                  <a:moveTo>
                    <a:pt x="54" y="621"/>
                  </a:moveTo>
                  <a:lnTo>
                    <a:pt x="54" y="621"/>
                  </a:lnTo>
                  <a:cubicBezTo>
                    <a:pt x="152" y="621"/>
                    <a:pt x="152" y="621"/>
                    <a:pt x="152" y="621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54" y="54"/>
                    <a:pt x="54" y="54"/>
                    <a:pt x="54" y="54"/>
                  </a:cubicBezTo>
                  <a:lnTo>
                    <a:pt x="54" y="6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B5A25-79E8-1C49-9689-02BBC5717267}"/>
              </a:ext>
            </a:extLst>
          </p:cNvPr>
          <p:cNvGrpSpPr/>
          <p:nvPr/>
        </p:nvGrpSpPr>
        <p:grpSpPr>
          <a:xfrm>
            <a:off x="16030286" y="11544412"/>
            <a:ext cx="1319961" cy="748570"/>
            <a:chOff x="14341512" y="10616342"/>
            <a:chExt cx="1319961" cy="748570"/>
          </a:xfrm>
        </p:grpSpPr>
        <p:sp>
          <p:nvSpPr>
            <p:cNvPr id="64" name="Freeform 424">
              <a:extLst>
                <a:ext uri="{FF2B5EF4-FFF2-40B4-BE49-F238E27FC236}">
                  <a16:creationId xmlns:a16="http://schemas.microsoft.com/office/drawing/2014/main" id="{FD4CE22B-8A0E-C844-8A3A-541B5C30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788" y="10904255"/>
              <a:ext cx="615685" cy="225898"/>
            </a:xfrm>
            <a:custGeom>
              <a:avLst/>
              <a:gdLst>
                <a:gd name="T0" fmla="*/ 306 w 613"/>
                <a:gd name="T1" fmla="*/ 224 h 225"/>
                <a:gd name="T2" fmla="*/ 306 w 613"/>
                <a:gd name="T3" fmla="*/ 224 h 225"/>
                <a:gd name="T4" fmla="*/ 99 w 613"/>
                <a:gd name="T5" fmla="*/ 215 h 225"/>
                <a:gd name="T6" fmla="*/ 36 w 613"/>
                <a:gd name="T7" fmla="*/ 188 h 225"/>
                <a:gd name="T8" fmla="*/ 0 w 613"/>
                <a:gd name="T9" fmla="*/ 144 h 225"/>
                <a:gd name="T10" fmla="*/ 0 w 613"/>
                <a:gd name="T11" fmla="*/ 26 h 225"/>
                <a:gd name="T12" fmla="*/ 27 w 613"/>
                <a:gd name="T13" fmla="*/ 0 h 225"/>
                <a:gd name="T14" fmla="*/ 27 w 613"/>
                <a:gd name="T15" fmla="*/ 0 h 225"/>
                <a:gd name="T16" fmla="*/ 54 w 613"/>
                <a:gd name="T17" fmla="*/ 26 h 225"/>
                <a:gd name="T18" fmla="*/ 126 w 613"/>
                <a:gd name="T19" fmla="*/ 45 h 225"/>
                <a:gd name="T20" fmla="*/ 288 w 613"/>
                <a:gd name="T21" fmla="*/ 62 h 225"/>
                <a:gd name="T22" fmla="*/ 324 w 613"/>
                <a:gd name="T23" fmla="*/ 62 h 225"/>
                <a:gd name="T24" fmla="*/ 486 w 613"/>
                <a:gd name="T25" fmla="*/ 45 h 225"/>
                <a:gd name="T26" fmla="*/ 558 w 613"/>
                <a:gd name="T27" fmla="*/ 26 h 225"/>
                <a:gd name="T28" fmla="*/ 585 w 613"/>
                <a:gd name="T29" fmla="*/ 0 h 225"/>
                <a:gd name="T30" fmla="*/ 585 w 613"/>
                <a:gd name="T31" fmla="*/ 0 h 225"/>
                <a:gd name="T32" fmla="*/ 612 w 613"/>
                <a:gd name="T33" fmla="*/ 26 h 225"/>
                <a:gd name="T34" fmla="*/ 612 w 613"/>
                <a:gd name="T35" fmla="*/ 26 h 225"/>
                <a:gd name="T36" fmla="*/ 612 w 613"/>
                <a:gd name="T37" fmla="*/ 26 h 225"/>
                <a:gd name="T38" fmla="*/ 612 w 613"/>
                <a:gd name="T39" fmla="*/ 26 h 225"/>
                <a:gd name="T40" fmla="*/ 612 w 613"/>
                <a:gd name="T41" fmla="*/ 144 h 225"/>
                <a:gd name="T42" fmla="*/ 504 w 613"/>
                <a:gd name="T43" fmla="*/ 215 h 225"/>
                <a:gd name="T44" fmla="*/ 306 w 613"/>
                <a:gd name="T45" fmla="*/ 224 h 225"/>
                <a:gd name="T46" fmla="*/ 54 w 613"/>
                <a:gd name="T47" fmla="*/ 134 h 225"/>
                <a:gd name="T48" fmla="*/ 54 w 613"/>
                <a:gd name="T49" fmla="*/ 134 h 225"/>
                <a:gd name="T50" fmla="*/ 126 w 613"/>
                <a:gd name="T51" fmla="*/ 161 h 225"/>
                <a:gd name="T52" fmla="*/ 306 w 613"/>
                <a:gd name="T53" fmla="*/ 170 h 225"/>
                <a:gd name="T54" fmla="*/ 477 w 613"/>
                <a:gd name="T55" fmla="*/ 161 h 225"/>
                <a:gd name="T56" fmla="*/ 558 w 613"/>
                <a:gd name="T57" fmla="*/ 134 h 225"/>
                <a:gd name="T58" fmla="*/ 558 w 613"/>
                <a:gd name="T59" fmla="*/ 81 h 225"/>
                <a:gd name="T60" fmla="*/ 513 w 613"/>
                <a:gd name="T61" fmla="*/ 98 h 225"/>
                <a:gd name="T62" fmla="*/ 324 w 613"/>
                <a:gd name="T63" fmla="*/ 116 h 225"/>
                <a:gd name="T64" fmla="*/ 288 w 613"/>
                <a:gd name="T65" fmla="*/ 116 h 225"/>
                <a:gd name="T66" fmla="*/ 99 w 613"/>
                <a:gd name="T67" fmla="*/ 98 h 225"/>
                <a:gd name="T68" fmla="*/ 54 w 613"/>
                <a:gd name="T69" fmla="*/ 81 h 225"/>
                <a:gd name="T70" fmla="*/ 54 w 613"/>
                <a:gd name="T71" fmla="*/ 134 h 225"/>
                <a:gd name="T72" fmla="*/ 558 w 613"/>
                <a:gd name="T73" fmla="*/ 144 h 225"/>
                <a:gd name="T74" fmla="*/ 558 w 613"/>
                <a:gd name="T75" fmla="*/ 144 h 225"/>
                <a:gd name="T76" fmla="*/ 54 w 613"/>
                <a:gd name="T77" fmla="*/ 26 h 225"/>
                <a:gd name="T78" fmla="*/ 54 w 613"/>
                <a:gd name="T79" fmla="*/ 2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225">
                  <a:moveTo>
                    <a:pt x="306" y="224"/>
                  </a:moveTo>
                  <a:lnTo>
                    <a:pt x="306" y="224"/>
                  </a:lnTo>
                  <a:cubicBezTo>
                    <a:pt x="225" y="224"/>
                    <a:pt x="153" y="224"/>
                    <a:pt x="99" y="215"/>
                  </a:cubicBezTo>
                  <a:cubicBezTo>
                    <a:pt x="72" y="206"/>
                    <a:pt x="54" y="197"/>
                    <a:pt x="36" y="188"/>
                  </a:cubicBezTo>
                  <a:cubicBezTo>
                    <a:pt x="9" y="180"/>
                    <a:pt x="0" y="161"/>
                    <a:pt x="0" y="14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9"/>
                    <a:pt x="54" y="26"/>
                  </a:cubicBezTo>
                  <a:cubicBezTo>
                    <a:pt x="54" y="26"/>
                    <a:pt x="72" y="36"/>
                    <a:pt x="126" y="45"/>
                  </a:cubicBezTo>
                  <a:cubicBezTo>
                    <a:pt x="171" y="53"/>
                    <a:pt x="225" y="62"/>
                    <a:pt x="288" y="62"/>
                  </a:cubicBezTo>
                  <a:cubicBezTo>
                    <a:pt x="297" y="62"/>
                    <a:pt x="315" y="62"/>
                    <a:pt x="324" y="62"/>
                  </a:cubicBezTo>
                  <a:cubicBezTo>
                    <a:pt x="387" y="62"/>
                    <a:pt x="441" y="53"/>
                    <a:pt x="486" y="45"/>
                  </a:cubicBezTo>
                  <a:cubicBezTo>
                    <a:pt x="531" y="36"/>
                    <a:pt x="549" y="26"/>
                    <a:pt x="558" y="26"/>
                  </a:cubicBezTo>
                  <a:cubicBezTo>
                    <a:pt x="558" y="9"/>
                    <a:pt x="567" y="0"/>
                    <a:pt x="585" y="0"/>
                  </a:cubicBezTo>
                  <a:lnTo>
                    <a:pt x="585" y="0"/>
                  </a:lnTo>
                  <a:cubicBezTo>
                    <a:pt x="594" y="0"/>
                    <a:pt x="612" y="17"/>
                    <a:pt x="612" y="26"/>
                  </a:cubicBezTo>
                  <a:lnTo>
                    <a:pt x="612" y="26"/>
                  </a:lnTo>
                  <a:lnTo>
                    <a:pt x="612" y="26"/>
                  </a:lnTo>
                  <a:lnTo>
                    <a:pt x="612" y="26"/>
                  </a:lnTo>
                  <a:cubicBezTo>
                    <a:pt x="612" y="144"/>
                    <a:pt x="612" y="144"/>
                    <a:pt x="612" y="144"/>
                  </a:cubicBezTo>
                  <a:cubicBezTo>
                    <a:pt x="612" y="188"/>
                    <a:pt x="549" y="206"/>
                    <a:pt x="504" y="215"/>
                  </a:cubicBezTo>
                  <a:cubicBezTo>
                    <a:pt x="450" y="224"/>
                    <a:pt x="378" y="224"/>
                    <a:pt x="306" y="224"/>
                  </a:cubicBezTo>
                  <a:close/>
                  <a:moveTo>
                    <a:pt x="54" y="134"/>
                  </a:moveTo>
                  <a:lnTo>
                    <a:pt x="54" y="134"/>
                  </a:lnTo>
                  <a:cubicBezTo>
                    <a:pt x="63" y="144"/>
                    <a:pt x="81" y="152"/>
                    <a:pt x="126" y="161"/>
                  </a:cubicBezTo>
                  <a:cubicBezTo>
                    <a:pt x="180" y="170"/>
                    <a:pt x="243" y="170"/>
                    <a:pt x="306" y="170"/>
                  </a:cubicBezTo>
                  <a:cubicBezTo>
                    <a:pt x="369" y="170"/>
                    <a:pt x="432" y="170"/>
                    <a:pt x="477" y="161"/>
                  </a:cubicBezTo>
                  <a:cubicBezTo>
                    <a:pt x="531" y="152"/>
                    <a:pt x="549" y="144"/>
                    <a:pt x="558" y="134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40" y="89"/>
                    <a:pt x="531" y="89"/>
                    <a:pt x="513" y="98"/>
                  </a:cubicBezTo>
                  <a:cubicBezTo>
                    <a:pt x="468" y="108"/>
                    <a:pt x="396" y="116"/>
                    <a:pt x="324" y="116"/>
                  </a:cubicBezTo>
                  <a:cubicBezTo>
                    <a:pt x="315" y="116"/>
                    <a:pt x="297" y="116"/>
                    <a:pt x="288" y="116"/>
                  </a:cubicBezTo>
                  <a:cubicBezTo>
                    <a:pt x="216" y="116"/>
                    <a:pt x="144" y="108"/>
                    <a:pt x="99" y="98"/>
                  </a:cubicBezTo>
                  <a:cubicBezTo>
                    <a:pt x="81" y="89"/>
                    <a:pt x="63" y="89"/>
                    <a:pt x="54" y="81"/>
                  </a:cubicBezTo>
                  <a:lnTo>
                    <a:pt x="54" y="134"/>
                  </a:lnTo>
                  <a:close/>
                  <a:moveTo>
                    <a:pt x="558" y="144"/>
                  </a:moveTo>
                  <a:lnTo>
                    <a:pt x="558" y="144"/>
                  </a:lnTo>
                  <a:close/>
                  <a:moveTo>
                    <a:pt x="54" y="26"/>
                  </a:moveTo>
                  <a:lnTo>
                    <a:pt x="54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425">
              <a:extLst>
                <a:ext uri="{FF2B5EF4-FFF2-40B4-BE49-F238E27FC236}">
                  <a16:creationId xmlns:a16="http://schemas.microsoft.com/office/drawing/2014/main" id="{C182B106-5D16-9940-B206-1B9AD148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788" y="11023847"/>
              <a:ext cx="615685" cy="225901"/>
            </a:xfrm>
            <a:custGeom>
              <a:avLst/>
              <a:gdLst>
                <a:gd name="T0" fmla="*/ 306 w 613"/>
                <a:gd name="T1" fmla="*/ 225 h 226"/>
                <a:gd name="T2" fmla="*/ 306 w 613"/>
                <a:gd name="T3" fmla="*/ 225 h 226"/>
                <a:gd name="T4" fmla="*/ 99 w 613"/>
                <a:gd name="T5" fmla="*/ 207 h 226"/>
                <a:gd name="T6" fmla="*/ 36 w 613"/>
                <a:gd name="T7" fmla="*/ 189 h 226"/>
                <a:gd name="T8" fmla="*/ 0 w 613"/>
                <a:gd name="T9" fmla="*/ 144 h 226"/>
                <a:gd name="T10" fmla="*/ 0 w 613"/>
                <a:gd name="T11" fmla="*/ 28 h 226"/>
                <a:gd name="T12" fmla="*/ 27 w 613"/>
                <a:gd name="T13" fmla="*/ 0 h 226"/>
                <a:gd name="T14" fmla="*/ 27 w 613"/>
                <a:gd name="T15" fmla="*/ 0 h 226"/>
                <a:gd name="T16" fmla="*/ 54 w 613"/>
                <a:gd name="T17" fmla="*/ 18 h 226"/>
                <a:gd name="T18" fmla="*/ 126 w 613"/>
                <a:gd name="T19" fmla="*/ 45 h 226"/>
                <a:gd name="T20" fmla="*/ 288 w 613"/>
                <a:gd name="T21" fmla="*/ 54 h 226"/>
                <a:gd name="T22" fmla="*/ 324 w 613"/>
                <a:gd name="T23" fmla="*/ 54 h 226"/>
                <a:gd name="T24" fmla="*/ 486 w 613"/>
                <a:gd name="T25" fmla="*/ 45 h 226"/>
                <a:gd name="T26" fmla="*/ 558 w 613"/>
                <a:gd name="T27" fmla="*/ 18 h 226"/>
                <a:gd name="T28" fmla="*/ 585 w 613"/>
                <a:gd name="T29" fmla="*/ 0 h 226"/>
                <a:gd name="T30" fmla="*/ 585 w 613"/>
                <a:gd name="T31" fmla="*/ 0 h 226"/>
                <a:gd name="T32" fmla="*/ 612 w 613"/>
                <a:gd name="T33" fmla="*/ 28 h 226"/>
                <a:gd name="T34" fmla="*/ 612 w 613"/>
                <a:gd name="T35" fmla="*/ 28 h 226"/>
                <a:gd name="T36" fmla="*/ 612 w 613"/>
                <a:gd name="T37" fmla="*/ 28 h 226"/>
                <a:gd name="T38" fmla="*/ 612 w 613"/>
                <a:gd name="T39" fmla="*/ 28 h 226"/>
                <a:gd name="T40" fmla="*/ 612 w 613"/>
                <a:gd name="T41" fmla="*/ 144 h 226"/>
                <a:gd name="T42" fmla="*/ 504 w 613"/>
                <a:gd name="T43" fmla="*/ 207 h 226"/>
                <a:gd name="T44" fmla="*/ 306 w 613"/>
                <a:gd name="T45" fmla="*/ 225 h 226"/>
                <a:gd name="T46" fmla="*/ 54 w 613"/>
                <a:gd name="T47" fmla="*/ 135 h 226"/>
                <a:gd name="T48" fmla="*/ 54 w 613"/>
                <a:gd name="T49" fmla="*/ 135 h 226"/>
                <a:gd name="T50" fmla="*/ 126 w 613"/>
                <a:gd name="T51" fmla="*/ 162 h 226"/>
                <a:gd name="T52" fmla="*/ 306 w 613"/>
                <a:gd name="T53" fmla="*/ 171 h 226"/>
                <a:gd name="T54" fmla="*/ 477 w 613"/>
                <a:gd name="T55" fmla="*/ 162 h 226"/>
                <a:gd name="T56" fmla="*/ 558 w 613"/>
                <a:gd name="T57" fmla="*/ 135 h 226"/>
                <a:gd name="T58" fmla="*/ 558 w 613"/>
                <a:gd name="T59" fmla="*/ 81 h 226"/>
                <a:gd name="T60" fmla="*/ 513 w 613"/>
                <a:gd name="T61" fmla="*/ 90 h 226"/>
                <a:gd name="T62" fmla="*/ 324 w 613"/>
                <a:gd name="T63" fmla="*/ 117 h 226"/>
                <a:gd name="T64" fmla="*/ 288 w 613"/>
                <a:gd name="T65" fmla="*/ 117 h 226"/>
                <a:gd name="T66" fmla="*/ 99 w 613"/>
                <a:gd name="T67" fmla="*/ 90 h 226"/>
                <a:gd name="T68" fmla="*/ 54 w 613"/>
                <a:gd name="T69" fmla="*/ 81 h 226"/>
                <a:gd name="T70" fmla="*/ 54 w 613"/>
                <a:gd name="T71" fmla="*/ 135 h 226"/>
                <a:gd name="T72" fmla="*/ 558 w 613"/>
                <a:gd name="T73" fmla="*/ 144 h 226"/>
                <a:gd name="T74" fmla="*/ 558 w 613"/>
                <a:gd name="T75" fmla="*/ 144 h 226"/>
                <a:gd name="T76" fmla="*/ 54 w 613"/>
                <a:gd name="T77" fmla="*/ 28 h 226"/>
                <a:gd name="T78" fmla="*/ 54 w 613"/>
                <a:gd name="T7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226">
                  <a:moveTo>
                    <a:pt x="306" y="225"/>
                  </a:moveTo>
                  <a:lnTo>
                    <a:pt x="306" y="225"/>
                  </a:lnTo>
                  <a:cubicBezTo>
                    <a:pt x="225" y="225"/>
                    <a:pt x="153" y="225"/>
                    <a:pt x="99" y="207"/>
                  </a:cubicBezTo>
                  <a:cubicBezTo>
                    <a:pt x="72" y="207"/>
                    <a:pt x="54" y="198"/>
                    <a:pt x="36" y="189"/>
                  </a:cubicBezTo>
                  <a:cubicBezTo>
                    <a:pt x="9" y="180"/>
                    <a:pt x="0" y="162"/>
                    <a:pt x="0" y="1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9"/>
                    <a:pt x="54" y="18"/>
                  </a:cubicBezTo>
                  <a:cubicBezTo>
                    <a:pt x="54" y="28"/>
                    <a:pt x="72" y="36"/>
                    <a:pt x="126" y="45"/>
                  </a:cubicBezTo>
                  <a:cubicBezTo>
                    <a:pt x="171" y="54"/>
                    <a:pt x="225" y="54"/>
                    <a:pt x="288" y="54"/>
                  </a:cubicBezTo>
                  <a:cubicBezTo>
                    <a:pt x="297" y="64"/>
                    <a:pt x="315" y="64"/>
                    <a:pt x="324" y="54"/>
                  </a:cubicBezTo>
                  <a:cubicBezTo>
                    <a:pt x="387" y="54"/>
                    <a:pt x="441" y="54"/>
                    <a:pt x="486" y="45"/>
                  </a:cubicBezTo>
                  <a:cubicBezTo>
                    <a:pt x="531" y="36"/>
                    <a:pt x="549" y="28"/>
                    <a:pt x="558" y="18"/>
                  </a:cubicBezTo>
                  <a:cubicBezTo>
                    <a:pt x="558" y="9"/>
                    <a:pt x="567" y="0"/>
                    <a:pt x="585" y="0"/>
                  </a:cubicBezTo>
                  <a:lnTo>
                    <a:pt x="585" y="0"/>
                  </a:lnTo>
                  <a:cubicBezTo>
                    <a:pt x="594" y="0"/>
                    <a:pt x="612" y="9"/>
                    <a:pt x="612" y="28"/>
                  </a:cubicBezTo>
                  <a:lnTo>
                    <a:pt x="612" y="28"/>
                  </a:lnTo>
                  <a:lnTo>
                    <a:pt x="612" y="28"/>
                  </a:lnTo>
                  <a:lnTo>
                    <a:pt x="612" y="28"/>
                  </a:lnTo>
                  <a:cubicBezTo>
                    <a:pt x="612" y="144"/>
                    <a:pt x="612" y="144"/>
                    <a:pt x="612" y="144"/>
                  </a:cubicBezTo>
                  <a:cubicBezTo>
                    <a:pt x="612" y="189"/>
                    <a:pt x="549" y="198"/>
                    <a:pt x="504" y="207"/>
                  </a:cubicBezTo>
                  <a:cubicBezTo>
                    <a:pt x="450" y="225"/>
                    <a:pt x="378" y="225"/>
                    <a:pt x="306" y="225"/>
                  </a:cubicBezTo>
                  <a:close/>
                  <a:moveTo>
                    <a:pt x="54" y="135"/>
                  </a:moveTo>
                  <a:lnTo>
                    <a:pt x="54" y="135"/>
                  </a:lnTo>
                  <a:cubicBezTo>
                    <a:pt x="63" y="144"/>
                    <a:pt x="81" y="153"/>
                    <a:pt x="126" y="162"/>
                  </a:cubicBezTo>
                  <a:cubicBezTo>
                    <a:pt x="180" y="171"/>
                    <a:pt x="243" y="171"/>
                    <a:pt x="306" y="171"/>
                  </a:cubicBezTo>
                  <a:cubicBezTo>
                    <a:pt x="369" y="171"/>
                    <a:pt x="432" y="171"/>
                    <a:pt x="477" y="162"/>
                  </a:cubicBezTo>
                  <a:cubicBezTo>
                    <a:pt x="531" y="153"/>
                    <a:pt x="549" y="144"/>
                    <a:pt x="558" y="135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40" y="90"/>
                    <a:pt x="531" y="90"/>
                    <a:pt x="513" y="90"/>
                  </a:cubicBezTo>
                  <a:cubicBezTo>
                    <a:pt x="468" y="108"/>
                    <a:pt x="396" y="108"/>
                    <a:pt x="324" y="117"/>
                  </a:cubicBezTo>
                  <a:cubicBezTo>
                    <a:pt x="315" y="117"/>
                    <a:pt x="297" y="117"/>
                    <a:pt x="288" y="117"/>
                  </a:cubicBezTo>
                  <a:cubicBezTo>
                    <a:pt x="216" y="108"/>
                    <a:pt x="144" y="108"/>
                    <a:pt x="99" y="90"/>
                  </a:cubicBezTo>
                  <a:cubicBezTo>
                    <a:pt x="81" y="90"/>
                    <a:pt x="63" y="90"/>
                    <a:pt x="54" y="81"/>
                  </a:cubicBezTo>
                  <a:lnTo>
                    <a:pt x="54" y="135"/>
                  </a:lnTo>
                  <a:close/>
                  <a:moveTo>
                    <a:pt x="558" y="144"/>
                  </a:moveTo>
                  <a:lnTo>
                    <a:pt x="558" y="144"/>
                  </a:lnTo>
                  <a:close/>
                  <a:moveTo>
                    <a:pt x="54" y="28"/>
                  </a:moveTo>
                  <a:lnTo>
                    <a:pt x="54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426">
              <a:extLst>
                <a:ext uri="{FF2B5EF4-FFF2-40B4-BE49-F238E27FC236}">
                  <a16:creationId xmlns:a16="http://schemas.microsoft.com/office/drawing/2014/main" id="{D22A6447-9B69-204E-9FE0-D33CF018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788" y="11139011"/>
              <a:ext cx="615685" cy="225901"/>
            </a:xfrm>
            <a:custGeom>
              <a:avLst/>
              <a:gdLst>
                <a:gd name="T0" fmla="*/ 306 w 613"/>
                <a:gd name="T1" fmla="*/ 225 h 226"/>
                <a:gd name="T2" fmla="*/ 306 w 613"/>
                <a:gd name="T3" fmla="*/ 225 h 226"/>
                <a:gd name="T4" fmla="*/ 99 w 613"/>
                <a:gd name="T5" fmla="*/ 207 h 226"/>
                <a:gd name="T6" fmla="*/ 36 w 613"/>
                <a:gd name="T7" fmla="*/ 189 h 226"/>
                <a:gd name="T8" fmla="*/ 0 w 613"/>
                <a:gd name="T9" fmla="*/ 144 h 226"/>
                <a:gd name="T10" fmla="*/ 0 w 613"/>
                <a:gd name="T11" fmla="*/ 27 h 226"/>
                <a:gd name="T12" fmla="*/ 27 w 613"/>
                <a:gd name="T13" fmla="*/ 0 h 226"/>
                <a:gd name="T14" fmla="*/ 27 w 613"/>
                <a:gd name="T15" fmla="*/ 0 h 226"/>
                <a:gd name="T16" fmla="*/ 54 w 613"/>
                <a:gd name="T17" fmla="*/ 18 h 226"/>
                <a:gd name="T18" fmla="*/ 126 w 613"/>
                <a:gd name="T19" fmla="*/ 45 h 226"/>
                <a:gd name="T20" fmla="*/ 288 w 613"/>
                <a:gd name="T21" fmla="*/ 54 h 226"/>
                <a:gd name="T22" fmla="*/ 324 w 613"/>
                <a:gd name="T23" fmla="*/ 54 h 226"/>
                <a:gd name="T24" fmla="*/ 486 w 613"/>
                <a:gd name="T25" fmla="*/ 45 h 226"/>
                <a:gd name="T26" fmla="*/ 558 w 613"/>
                <a:gd name="T27" fmla="*/ 18 h 226"/>
                <a:gd name="T28" fmla="*/ 585 w 613"/>
                <a:gd name="T29" fmla="*/ 0 h 226"/>
                <a:gd name="T30" fmla="*/ 585 w 613"/>
                <a:gd name="T31" fmla="*/ 0 h 226"/>
                <a:gd name="T32" fmla="*/ 612 w 613"/>
                <a:gd name="T33" fmla="*/ 27 h 226"/>
                <a:gd name="T34" fmla="*/ 612 w 613"/>
                <a:gd name="T35" fmla="*/ 27 h 226"/>
                <a:gd name="T36" fmla="*/ 612 w 613"/>
                <a:gd name="T37" fmla="*/ 27 h 226"/>
                <a:gd name="T38" fmla="*/ 612 w 613"/>
                <a:gd name="T39" fmla="*/ 27 h 226"/>
                <a:gd name="T40" fmla="*/ 612 w 613"/>
                <a:gd name="T41" fmla="*/ 144 h 226"/>
                <a:gd name="T42" fmla="*/ 504 w 613"/>
                <a:gd name="T43" fmla="*/ 207 h 226"/>
                <a:gd name="T44" fmla="*/ 306 w 613"/>
                <a:gd name="T45" fmla="*/ 225 h 226"/>
                <a:gd name="T46" fmla="*/ 54 w 613"/>
                <a:gd name="T47" fmla="*/ 135 h 226"/>
                <a:gd name="T48" fmla="*/ 54 w 613"/>
                <a:gd name="T49" fmla="*/ 135 h 226"/>
                <a:gd name="T50" fmla="*/ 126 w 613"/>
                <a:gd name="T51" fmla="*/ 162 h 226"/>
                <a:gd name="T52" fmla="*/ 306 w 613"/>
                <a:gd name="T53" fmla="*/ 171 h 226"/>
                <a:gd name="T54" fmla="*/ 477 w 613"/>
                <a:gd name="T55" fmla="*/ 162 h 226"/>
                <a:gd name="T56" fmla="*/ 558 w 613"/>
                <a:gd name="T57" fmla="*/ 135 h 226"/>
                <a:gd name="T58" fmla="*/ 558 w 613"/>
                <a:gd name="T59" fmla="*/ 81 h 226"/>
                <a:gd name="T60" fmla="*/ 513 w 613"/>
                <a:gd name="T61" fmla="*/ 90 h 226"/>
                <a:gd name="T62" fmla="*/ 324 w 613"/>
                <a:gd name="T63" fmla="*/ 108 h 226"/>
                <a:gd name="T64" fmla="*/ 288 w 613"/>
                <a:gd name="T65" fmla="*/ 108 h 226"/>
                <a:gd name="T66" fmla="*/ 99 w 613"/>
                <a:gd name="T67" fmla="*/ 90 h 226"/>
                <a:gd name="T68" fmla="*/ 54 w 613"/>
                <a:gd name="T69" fmla="*/ 81 h 226"/>
                <a:gd name="T70" fmla="*/ 54 w 613"/>
                <a:gd name="T71" fmla="*/ 135 h 226"/>
                <a:gd name="T72" fmla="*/ 558 w 613"/>
                <a:gd name="T73" fmla="*/ 144 h 226"/>
                <a:gd name="T74" fmla="*/ 558 w 613"/>
                <a:gd name="T75" fmla="*/ 144 h 226"/>
                <a:gd name="T76" fmla="*/ 54 w 613"/>
                <a:gd name="T77" fmla="*/ 27 h 226"/>
                <a:gd name="T78" fmla="*/ 54 w 613"/>
                <a:gd name="T79" fmla="*/ 2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226">
                  <a:moveTo>
                    <a:pt x="306" y="225"/>
                  </a:moveTo>
                  <a:lnTo>
                    <a:pt x="306" y="225"/>
                  </a:lnTo>
                  <a:cubicBezTo>
                    <a:pt x="225" y="225"/>
                    <a:pt x="153" y="225"/>
                    <a:pt x="99" y="207"/>
                  </a:cubicBezTo>
                  <a:cubicBezTo>
                    <a:pt x="72" y="207"/>
                    <a:pt x="54" y="198"/>
                    <a:pt x="36" y="189"/>
                  </a:cubicBezTo>
                  <a:cubicBezTo>
                    <a:pt x="9" y="180"/>
                    <a:pt x="0" y="162"/>
                    <a:pt x="0" y="1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9"/>
                    <a:pt x="54" y="18"/>
                  </a:cubicBezTo>
                  <a:cubicBezTo>
                    <a:pt x="54" y="27"/>
                    <a:pt x="72" y="36"/>
                    <a:pt x="126" y="45"/>
                  </a:cubicBezTo>
                  <a:cubicBezTo>
                    <a:pt x="171" y="54"/>
                    <a:pt x="225" y="54"/>
                    <a:pt x="288" y="54"/>
                  </a:cubicBezTo>
                  <a:cubicBezTo>
                    <a:pt x="297" y="54"/>
                    <a:pt x="315" y="54"/>
                    <a:pt x="324" y="54"/>
                  </a:cubicBezTo>
                  <a:cubicBezTo>
                    <a:pt x="387" y="54"/>
                    <a:pt x="441" y="54"/>
                    <a:pt x="486" y="45"/>
                  </a:cubicBezTo>
                  <a:cubicBezTo>
                    <a:pt x="531" y="36"/>
                    <a:pt x="549" y="27"/>
                    <a:pt x="558" y="18"/>
                  </a:cubicBezTo>
                  <a:cubicBezTo>
                    <a:pt x="558" y="9"/>
                    <a:pt x="567" y="0"/>
                    <a:pt x="585" y="0"/>
                  </a:cubicBezTo>
                  <a:lnTo>
                    <a:pt x="585" y="0"/>
                  </a:lnTo>
                  <a:cubicBezTo>
                    <a:pt x="594" y="0"/>
                    <a:pt x="612" y="9"/>
                    <a:pt x="612" y="27"/>
                  </a:cubicBezTo>
                  <a:lnTo>
                    <a:pt x="612" y="27"/>
                  </a:lnTo>
                  <a:lnTo>
                    <a:pt x="612" y="27"/>
                  </a:lnTo>
                  <a:lnTo>
                    <a:pt x="612" y="27"/>
                  </a:lnTo>
                  <a:cubicBezTo>
                    <a:pt x="612" y="144"/>
                    <a:pt x="612" y="144"/>
                    <a:pt x="612" y="144"/>
                  </a:cubicBezTo>
                  <a:cubicBezTo>
                    <a:pt x="612" y="180"/>
                    <a:pt x="549" y="198"/>
                    <a:pt x="504" y="207"/>
                  </a:cubicBezTo>
                  <a:cubicBezTo>
                    <a:pt x="450" y="225"/>
                    <a:pt x="378" y="225"/>
                    <a:pt x="306" y="225"/>
                  </a:cubicBezTo>
                  <a:close/>
                  <a:moveTo>
                    <a:pt x="54" y="135"/>
                  </a:moveTo>
                  <a:lnTo>
                    <a:pt x="54" y="135"/>
                  </a:lnTo>
                  <a:cubicBezTo>
                    <a:pt x="63" y="144"/>
                    <a:pt x="81" y="153"/>
                    <a:pt x="126" y="162"/>
                  </a:cubicBezTo>
                  <a:cubicBezTo>
                    <a:pt x="180" y="171"/>
                    <a:pt x="243" y="171"/>
                    <a:pt x="306" y="171"/>
                  </a:cubicBezTo>
                  <a:cubicBezTo>
                    <a:pt x="369" y="171"/>
                    <a:pt x="432" y="171"/>
                    <a:pt x="477" y="162"/>
                  </a:cubicBezTo>
                  <a:cubicBezTo>
                    <a:pt x="531" y="153"/>
                    <a:pt x="549" y="144"/>
                    <a:pt x="558" y="135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40" y="90"/>
                    <a:pt x="531" y="90"/>
                    <a:pt x="513" y="90"/>
                  </a:cubicBezTo>
                  <a:cubicBezTo>
                    <a:pt x="468" y="108"/>
                    <a:pt x="396" y="108"/>
                    <a:pt x="324" y="108"/>
                  </a:cubicBezTo>
                  <a:cubicBezTo>
                    <a:pt x="315" y="108"/>
                    <a:pt x="297" y="108"/>
                    <a:pt x="288" y="108"/>
                  </a:cubicBezTo>
                  <a:cubicBezTo>
                    <a:pt x="216" y="108"/>
                    <a:pt x="144" y="108"/>
                    <a:pt x="99" y="90"/>
                  </a:cubicBezTo>
                  <a:cubicBezTo>
                    <a:pt x="81" y="90"/>
                    <a:pt x="63" y="90"/>
                    <a:pt x="54" y="81"/>
                  </a:cubicBezTo>
                  <a:lnTo>
                    <a:pt x="54" y="135"/>
                  </a:lnTo>
                  <a:close/>
                  <a:moveTo>
                    <a:pt x="558" y="144"/>
                  </a:moveTo>
                  <a:lnTo>
                    <a:pt x="558" y="144"/>
                  </a:lnTo>
                  <a:close/>
                  <a:moveTo>
                    <a:pt x="54" y="27"/>
                  </a:moveTo>
                  <a:lnTo>
                    <a:pt x="54" y="2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427">
              <a:extLst>
                <a:ext uri="{FF2B5EF4-FFF2-40B4-BE49-F238E27FC236}">
                  <a16:creationId xmlns:a16="http://schemas.microsoft.com/office/drawing/2014/main" id="{E9BBA6AE-17AC-5843-B65A-697B6418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788" y="10789090"/>
              <a:ext cx="615685" cy="234757"/>
            </a:xfrm>
            <a:custGeom>
              <a:avLst/>
              <a:gdLst>
                <a:gd name="T0" fmla="*/ 306 w 613"/>
                <a:gd name="T1" fmla="*/ 233 h 234"/>
                <a:gd name="T2" fmla="*/ 306 w 613"/>
                <a:gd name="T3" fmla="*/ 233 h 234"/>
                <a:gd name="T4" fmla="*/ 99 w 613"/>
                <a:gd name="T5" fmla="*/ 215 h 234"/>
                <a:gd name="T6" fmla="*/ 36 w 613"/>
                <a:gd name="T7" fmla="*/ 189 h 234"/>
                <a:gd name="T8" fmla="*/ 0 w 613"/>
                <a:gd name="T9" fmla="*/ 143 h 234"/>
                <a:gd name="T10" fmla="*/ 0 w 613"/>
                <a:gd name="T11" fmla="*/ 27 h 234"/>
                <a:gd name="T12" fmla="*/ 27 w 613"/>
                <a:gd name="T13" fmla="*/ 0 h 234"/>
                <a:gd name="T14" fmla="*/ 27 w 613"/>
                <a:gd name="T15" fmla="*/ 0 h 234"/>
                <a:gd name="T16" fmla="*/ 54 w 613"/>
                <a:gd name="T17" fmla="*/ 27 h 234"/>
                <a:gd name="T18" fmla="*/ 126 w 613"/>
                <a:gd name="T19" fmla="*/ 45 h 234"/>
                <a:gd name="T20" fmla="*/ 288 w 613"/>
                <a:gd name="T21" fmla="*/ 63 h 234"/>
                <a:gd name="T22" fmla="*/ 324 w 613"/>
                <a:gd name="T23" fmla="*/ 63 h 234"/>
                <a:gd name="T24" fmla="*/ 486 w 613"/>
                <a:gd name="T25" fmla="*/ 45 h 234"/>
                <a:gd name="T26" fmla="*/ 558 w 613"/>
                <a:gd name="T27" fmla="*/ 27 h 234"/>
                <a:gd name="T28" fmla="*/ 585 w 613"/>
                <a:gd name="T29" fmla="*/ 0 h 234"/>
                <a:gd name="T30" fmla="*/ 585 w 613"/>
                <a:gd name="T31" fmla="*/ 0 h 234"/>
                <a:gd name="T32" fmla="*/ 612 w 613"/>
                <a:gd name="T33" fmla="*/ 27 h 234"/>
                <a:gd name="T34" fmla="*/ 612 w 613"/>
                <a:gd name="T35" fmla="*/ 27 h 234"/>
                <a:gd name="T36" fmla="*/ 612 w 613"/>
                <a:gd name="T37" fmla="*/ 27 h 234"/>
                <a:gd name="T38" fmla="*/ 612 w 613"/>
                <a:gd name="T39" fmla="*/ 35 h 234"/>
                <a:gd name="T40" fmla="*/ 612 w 613"/>
                <a:gd name="T41" fmla="*/ 143 h 234"/>
                <a:gd name="T42" fmla="*/ 504 w 613"/>
                <a:gd name="T43" fmla="*/ 215 h 234"/>
                <a:gd name="T44" fmla="*/ 306 w 613"/>
                <a:gd name="T45" fmla="*/ 233 h 234"/>
                <a:gd name="T46" fmla="*/ 54 w 613"/>
                <a:gd name="T47" fmla="*/ 143 h 234"/>
                <a:gd name="T48" fmla="*/ 54 w 613"/>
                <a:gd name="T49" fmla="*/ 143 h 234"/>
                <a:gd name="T50" fmla="*/ 126 w 613"/>
                <a:gd name="T51" fmla="*/ 162 h 234"/>
                <a:gd name="T52" fmla="*/ 306 w 613"/>
                <a:gd name="T53" fmla="*/ 179 h 234"/>
                <a:gd name="T54" fmla="*/ 477 w 613"/>
                <a:gd name="T55" fmla="*/ 162 h 234"/>
                <a:gd name="T56" fmla="*/ 558 w 613"/>
                <a:gd name="T57" fmla="*/ 143 h 234"/>
                <a:gd name="T58" fmla="*/ 558 w 613"/>
                <a:gd name="T59" fmla="*/ 90 h 234"/>
                <a:gd name="T60" fmla="*/ 513 w 613"/>
                <a:gd name="T61" fmla="*/ 99 h 234"/>
                <a:gd name="T62" fmla="*/ 324 w 613"/>
                <a:gd name="T63" fmla="*/ 117 h 234"/>
                <a:gd name="T64" fmla="*/ 288 w 613"/>
                <a:gd name="T65" fmla="*/ 117 h 234"/>
                <a:gd name="T66" fmla="*/ 99 w 613"/>
                <a:gd name="T67" fmla="*/ 99 h 234"/>
                <a:gd name="T68" fmla="*/ 54 w 613"/>
                <a:gd name="T69" fmla="*/ 90 h 234"/>
                <a:gd name="T70" fmla="*/ 54 w 613"/>
                <a:gd name="T71" fmla="*/ 143 h 234"/>
                <a:gd name="T72" fmla="*/ 558 w 613"/>
                <a:gd name="T73" fmla="*/ 143 h 234"/>
                <a:gd name="T74" fmla="*/ 558 w 613"/>
                <a:gd name="T75" fmla="*/ 143 h 234"/>
                <a:gd name="T76" fmla="*/ 54 w 613"/>
                <a:gd name="T77" fmla="*/ 27 h 234"/>
                <a:gd name="T78" fmla="*/ 54 w 613"/>
                <a:gd name="T79" fmla="*/ 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234">
                  <a:moveTo>
                    <a:pt x="306" y="233"/>
                  </a:moveTo>
                  <a:lnTo>
                    <a:pt x="306" y="233"/>
                  </a:lnTo>
                  <a:cubicBezTo>
                    <a:pt x="225" y="233"/>
                    <a:pt x="153" y="225"/>
                    <a:pt x="99" y="215"/>
                  </a:cubicBezTo>
                  <a:cubicBezTo>
                    <a:pt x="72" y="206"/>
                    <a:pt x="54" y="198"/>
                    <a:pt x="36" y="189"/>
                  </a:cubicBezTo>
                  <a:cubicBezTo>
                    <a:pt x="9" y="179"/>
                    <a:pt x="0" y="162"/>
                    <a:pt x="0" y="14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9"/>
                    <a:pt x="54" y="27"/>
                  </a:cubicBezTo>
                  <a:cubicBezTo>
                    <a:pt x="54" y="27"/>
                    <a:pt x="72" y="35"/>
                    <a:pt x="126" y="45"/>
                  </a:cubicBezTo>
                  <a:cubicBezTo>
                    <a:pt x="171" y="54"/>
                    <a:pt x="225" y="63"/>
                    <a:pt x="288" y="63"/>
                  </a:cubicBezTo>
                  <a:cubicBezTo>
                    <a:pt x="297" y="63"/>
                    <a:pt x="315" y="63"/>
                    <a:pt x="324" y="63"/>
                  </a:cubicBezTo>
                  <a:cubicBezTo>
                    <a:pt x="387" y="63"/>
                    <a:pt x="441" y="54"/>
                    <a:pt x="486" y="45"/>
                  </a:cubicBezTo>
                  <a:cubicBezTo>
                    <a:pt x="531" y="35"/>
                    <a:pt x="549" y="27"/>
                    <a:pt x="558" y="27"/>
                  </a:cubicBezTo>
                  <a:cubicBezTo>
                    <a:pt x="558" y="9"/>
                    <a:pt x="567" y="0"/>
                    <a:pt x="585" y="0"/>
                  </a:cubicBezTo>
                  <a:lnTo>
                    <a:pt x="585" y="0"/>
                  </a:lnTo>
                  <a:cubicBezTo>
                    <a:pt x="594" y="0"/>
                    <a:pt x="612" y="18"/>
                    <a:pt x="612" y="27"/>
                  </a:cubicBezTo>
                  <a:lnTo>
                    <a:pt x="612" y="27"/>
                  </a:lnTo>
                  <a:lnTo>
                    <a:pt x="612" y="27"/>
                  </a:lnTo>
                  <a:cubicBezTo>
                    <a:pt x="612" y="35"/>
                    <a:pt x="612" y="35"/>
                    <a:pt x="612" y="35"/>
                  </a:cubicBezTo>
                  <a:cubicBezTo>
                    <a:pt x="612" y="143"/>
                    <a:pt x="612" y="143"/>
                    <a:pt x="612" y="143"/>
                  </a:cubicBezTo>
                  <a:cubicBezTo>
                    <a:pt x="612" y="189"/>
                    <a:pt x="549" y="206"/>
                    <a:pt x="504" y="215"/>
                  </a:cubicBezTo>
                  <a:cubicBezTo>
                    <a:pt x="450" y="225"/>
                    <a:pt x="378" y="233"/>
                    <a:pt x="306" y="233"/>
                  </a:cubicBezTo>
                  <a:close/>
                  <a:moveTo>
                    <a:pt x="54" y="143"/>
                  </a:moveTo>
                  <a:lnTo>
                    <a:pt x="54" y="143"/>
                  </a:lnTo>
                  <a:cubicBezTo>
                    <a:pt x="63" y="143"/>
                    <a:pt x="81" y="153"/>
                    <a:pt x="126" y="162"/>
                  </a:cubicBezTo>
                  <a:cubicBezTo>
                    <a:pt x="180" y="170"/>
                    <a:pt x="243" y="179"/>
                    <a:pt x="306" y="179"/>
                  </a:cubicBezTo>
                  <a:cubicBezTo>
                    <a:pt x="369" y="179"/>
                    <a:pt x="432" y="170"/>
                    <a:pt x="477" y="162"/>
                  </a:cubicBezTo>
                  <a:cubicBezTo>
                    <a:pt x="531" y="153"/>
                    <a:pt x="549" y="143"/>
                    <a:pt x="558" y="143"/>
                  </a:cubicBezTo>
                  <a:cubicBezTo>
                    <a:pt x="558" y="90"/>
                    <a:pt x="558" y="90"/>
                    <a:pt x="558" y="90"/>
                  </a:cubicBezTo>
                  <a:cubicBezTo>
                    <a:pt x="540" y="90"/>
                    <a:pt x="531" y="90"/>
                    <a:pt x="513" y="99"/>
                  </a:cubicBezTo>
                  <a:cubicBezTo>
                    <a:pt x="468" y="107"/>
                    <a:pt x="396" y="117"/>
                    <a:pt x="324" y="117"/>
                  </a:cubicBezTo>
                  <a:cubicBezTo>
                    <a:pt x="315" y="117"/>
                    <a:pt x="297" y="117"/>
                    <a:pt x="288" y="117"/>
                  </a:cubicBezTo>
                  <a:cubicBezTo>
                    <a:pt x="216" y="117"/>
                    <a:pt x="144" y="107"/>
                    <a:pt x="99" y="99"/>
                  </a:cubicBezTo>
                  <a:cubicBezTo>
                    <a:pt x="81" y="90"/>
                    <a:pt x="63" y="90"/>
                    <a:pt x="54" y="90"/>
                  </a:cubicBezTo>
                  <a:lnTo>
                    <a:pt x="54" y="143"/>
                  </a:lnTo>
                  <a:close/>
                  <a:moveTo>
                    <a:pt x="558" y="143"/>
                  </a:moveTo>
                  <a:lnTo>
                    <a:pt x="558" y="143"/>
                  </a:lnTo>
                  <a:close/>
                  <a:moveTo>
                    <a:pt x="54" y="27"/>
                  </a:moveTo>
                  <a:lnTo>
                    <a:pt x="54" y="2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428">
              <a:extLst>
                <a:ext uri="{FF2B5EF4-FFF2-40B4-BE49-F238E27FC236}">
                  <a16:creationId xmlns:a16="http://schemas.microsoft.com/office/drawing/2014/main" id="{328D64B5-1BC5-1541-AADC-8EABAB4A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788" y="10616342"/>
              <a:ext cx="615685" cy="172748"/>
            </a:xfrm>
            <a:custGeom>
              <a:avLst/>
              <a:gdLst>
                <a:gd name="T0" fmla="*/ 306 w 613"/>
                <a:gd name="T1" fmla="*/ 171 h 172"/>
                <a:gd name="T2" fmla="*/ 306 w 613"/>
                <a:gd name="T3" fmla="*/ 171 h 172"/>
                <a:gd name="T4" fmla="*/ 288 w 613"/>
                <a:gd name="T5" fmla="*/ 171 h 172"/>
                <a:gd name="T6" fmla="*/ 99 w 613"/>
                <a:gd name="T7" fmla="*/ 153 h 172"/>
                <a:gd name="T8" fmla="*/ 0 w 613"/>
                <a:gd name="T9" fmla="*/ 90 h 172"/>
                <a:gd name="T10" fmla="*/ 99 w 613"/>
                <a:gd name="T11" fmla="*/ 18 h 172"/>
                <a:gd name="T12" fmla="*/ 306 w 613"/>
                <a:gd name="T13" fmla="*/ 0 h 172"/>
                <a:gd name="T14" fmla="*/ 504 w 613"/>
                <a:gd name="T15" fmla="*/ 18 h 172"/>
                <a:gd name="T16" fmla="*/ 576 w 613"/>
                <a:gd name="T17" fmla="*/ 36 h 172"/>
                <a:gd name="T18" fmla="*/ 612 w 613"/>
                <a:gd name="T19" fmla="*/ 90 h 172"/>
                <a:gd name="T20" fmla="*/ 513 w 613"/>
                <a:gd name="T21" fmla="*/ 153 h 172"/>
                <a:gd name="T22" fmla="*/ 324 w 613"/>
                <a:gd name="T23" fmla="*/ 171 h 172"/>
                <a:gd name="T24" fmla="*/ 306 w 613"/>
                <a:gd name="T25" fmla="*/ 171 h 172"/>
                <a:gd name="T26" fmla="*/ 63 w 613"/>
                <a:gd name="T27" fmla="*/ 90 h 172"/>
                <a:gd name="T28" fmla="*/ 63 w 613"/>
                <a:gd name="T29" fmla="*/ 90 h 172"/>
                <a:gd name="T30" fmla="*/ 126 w 613"/>
                <a:gd name="T31" fmla="*/ 99 h 172"/>
                <a:gd name="T32" fmla="*/ 288 w 613"/>
                <a:gd name="T33" fmla="*/ 117 h 172"/>
                <a:gd name="T34" fmla="*/ 324 w 613"/>
                <a:gd name="T35" fmla="*/ 117 h 172"/>
                <a:gd name="T36" fmla="*/ 486 w 613"/>
                <a:gd name="T37" fmla="*/ 99 h 172"/>
                <a:gd name="T38" fmla="*/ 549 w 613"/>
                <a:gd name="T39" fmla="*/ 90 h 172"/>
                <a:gd name="T40" fmla="*/ 477 w 613"/>
                <a:gd name="T41" fmla="*/ 72 h 172"/>
                <a:gd name="T42" fmla="*/ 306 w 613"/>
                <a:gd name="T43" fmla="*/ 54 h 172"/>
                <a:gd name="T44" fmla="*/ 126 w 613"/>
                <a:gd name="T45" fmla="*/ 72 h 172"/>
                <a:gd name="T46" fmla="*/ 63 w 613"/>
                <a:gd name="T47" fmla="*/ 90 h 172"/>
                <a:gd name="T48" fmla="*/ 558 w 613"/>
                <a:gd name="T49" fmla="*/ 99 h 172"/>
                <a:gd name="T50" fmla="*/ 558 w 613"/>
                <a:gd name="T51" fmla="*/ 9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3" h="172">
                  <a:moveTo>
                    <a:pt x="306" y="171"/>
                  </a:moveTo>
                  <a:lnTo>
                    <a:pt x="306" y="171"/>
                  </a:lnTo>
                  <a:cubicBezTo>
                    <a:pt x="297" y="171"/>
                    <a:pt x="288" y="171"/>
                    <a:pt x="288" y="171"/>
                  </a:cubicBezTo>
                  <a:cubicBezTo>
                    <a:pt x="216" y="171"/>
                    <a:pt x="144" y="162"/>
                    <a:pt x="99" y="153"/>
                  </a:cubicBezTo>
                  <a:cubicBezTo>
                    <a:pt x="54" y="144"/>
                    <a:pt x="0" y="126"/>
                    <a:pt x="0" y="90"/>
                  </a:cubicBezTo>
                  <a:cubicBezTo>
                    <a:pt x="0" y="45"/>
                    <a:pt x="54" y="27"/>
                    <a:pt x="99" y="18"/>
                  </a:cubicBezTo>
                  <a:cubicBezTo>
                    <a:pt x="153" y="9"/>
                    <a:pt x="225" y="0"/>
                    <a:pt x="306" y="0"/>
                  </a:cubicBezTo>
                  <a:cubicBezTo>
                    <a:pt x="378" y="0"/>
                    <a:pt x="450" y="9"/>
                    <a:pt x="504" y="18"/>
                  </a:cubicBezTo>
                  <a:cubicBezTo>
                    <a:pt x="531" y="27"/>
                    <a:pt x="558" y="36"/>
                    <a:pt x="576" y="36"/>
                  </a:cubicBezTo>
                  <a:cubicBezTo>
                    <a:pt x="594" y="54"/>
                    <a:pt x="612" y="72"/>
                    <a:pt x="612" y="90"/>
                  </a:cubicBezTo>
                  <a:cubicBezTo>
                    <a:pt x="612" y="126"/>
                    <a:pt x="558" y="144"/>
                    <a:pt x="513" y="153"/>
                  </a:cubicBezTo>
                  <a:cubicBezTo>
                    <a:pt x="468" y="162"/>
                    <a:pt x="396" y="171"/>
                    <a:pt x="324" y="171"/>
                  </a:cubicBezTo>
                  <a:cubicBezTo>
                    <a:pt x="315" y="171"/>
                    <a:pt x="315" y="171"/>
                    <a:pt x="306" y="171"/>
                  </a:cubicBezTo>
                  <a:close/>
                  <a:moveTo>
                    <a:pt x="63" y="90"/>
                  </a:moveTo>
                  <a:lnTo>
                    <a:pt x="63" y="90"/>
                  </a:lnTo>
                  <a:cubicBezTo>
                    <a:pt x="72" y="90"/>
                    <a:pt x="90" y="99"/>
                    <a:pt x="126" y="99"/>
                  </a:cubicBezTo>
                  <a:cubicBezTo>
                    <a:pt x="171" y="108"/>
                    <a:pt x="225" y="117"/>
                    <a:pt x="288" y="117"/>
                  </a:cubicBezTo>
                  <a:cubicBezTo>
                    <a:pt x="297" y="117"/>
                    <a:pt x="315" y="117"/>
                    <a:pt x="324" y="117"/>
                  </a:cubicBezTo>
                  <a:cubicBezTo>
                    <a:pt x="387" y="117"/>
                    <a:pt x="441" y="108"/>
                    <a:pt x="486" y="99"/>
                  </a:cubicBezTo>
                  <a:cubicBezTo>
                    <a:pt x="513" y="99"/>
                    <a:pt x="531" y="90"/>
                    <a:pt x="549" y="90"/>
                  </a:cubicBezTo>
                  <a:cubicBezTo>
                    <a:pt x="531" y="81"/>
                    <a:pt x="513" y="72"/>
                    <a:pt x="477" y="72"/>
                  </a:cubicBezTo>
                  <a:cubicBezTo>
                    <a:pt x="432" y="63"/>
                    <a:pt x="369" y="54"/>
                    <a:pt x="306" y="54"/>
                  </a:cubicBezTo>
                  <a:cubicBezTo>
                    <a:pt x="243" y="54"/>
                    <a:pt x="180" y="63"/>
                    <a:pt x="126" y="72"/>
                  </a:cubicBezTo>
                  <a:cubicBezTo>
                    <a:pt x="99" y="72"/>
                    <a:pt x="72" y="81"/>
                    <a:pt x="63" y="90"/>
                  </a:cubicBezTo>
                  <a:close/>
                  <a:moveTo>
                    <a:pt x="558" y="99"/>
                  </a:moveTo>
                  <a:lnTo>
                    <a:pt x="558" y="9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429">
              <a:extLst>
                <a:ext uri="{FF2B5EF4-FFF2-40B4-BE49-F238E27FC236}">
                  <a16:creationId xmlns:a16="http://schemas.microsoft.com/office/drawing/2014/main" id="{C39D16B3-A380-714F-AA3E-58AC9112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788" y="10678354"/>
              <a:ext cx="615685" cy="225901"/>
            </a:xfrm>
            <a:custGeom>
              <a:avLst/>
              <a:gdLst>
                <a:gd name="T0" fmla="*/ 306 w 613"/>
                <a:gd name="T1" fmla="*/ 225 h 226"/>
                <a:gd name="T2" fmla="*/ 306 w 613"/>
                <a:gd name="T3" fmla="*/ 225 h 226"/>
                <a:gd name="T4" fmla="*/ 99 w 613"/>
                <a:gd name="T5" fmla="*/ 207 h 226"/>
                <a:gd name="T6" fmla="*/ 36 w 613"/>
                <a:gd name="T7" fmla="*/ 189 h 226"/>
                <a:gd name="T8" fmla="*/ 0 w 613"/>
                <a:gd name="T9" fmla="*/ 135 h 226"/>
                <a:gd name="T10" fmla="*/ 0 w 613"/>
                <a:gd name="T11" fmla="*/ 27 h 226"/>
                <a:gd name="T12" fmla="*/ 27 w 613"/>
                <a:gd name="T13" fmla="*/ 0 h 226"/>
                <a:gd name="T14" fmla="*/ 27 w 613"/>
                <a:gd name="T15" fmla="*/ 0 h 226"/>
                <a:gd name="T16" fmla="*/ 54 w 613"/>
                <a:gd name="T17" fmla="*/ 18 h 226"/>
                <a:gd name="T18" fmla="*/ 126 w 613"/>
                <a:gd name="T19" fmla="*/ 36 h 226"/>
                <a:gd name="T20" fmla="*/ 288 w 613"/>
                <a:gd name="T21" fmla="*/ 54 h 226"/>
                <a:gd name="T22" fmla="*/ 324 w 613"/>
                <a:gd name="T23" fmla="*/ 54 h 226"/>
                <a:gd name="T24" fmla="*/ 486 w 613"/>
                <a:gd name="T25" fmla="*/ 36 h 226"/>
                <a:gd name="T26" fmla="*/ 558 w 613"/>
                <a:gd name="T27" fmla="*/ 18 h 226"/>
                <a:gd name="T28" fmla="*/ 585 w 613"/>
                <a:gd name="T29" fmla="*/ 0 h 226"/>
                <a:gd name="T30" fmla="*/ 585 w 613"/>
                <a:gd name="T31" fmla="*/ 0 h 226"/>
                <a:gd name="T32" fmla="*/ 612 w 613"/>
                <a:gd name="T33" fmla="*/ 27 h 226"/>
                <a:gd name="T34" fmla="*/ 612 w 613"/>
                <a:gd name="T35" fmla="*/ 27 h 226"/>
                <a:gd name="T36" fmla="*/ 612 w 613"/>
                <a:gd name="T37" fmla="*/ 27 h 226"/>
                <a:gd name="T38" fmla="*/ 612 w 613"/>
                <a:gd name="T39" fmla="*/ 27 h 226"/>
                <a:gd name="T40" fmla="*/ 612 w 613"/>
                <a:gd name="T41" fmla="*/ 135 h 226"/>
                <a:gd name="T42" fmla="*/ 504 w 613"/>
                <a:gd name="T43" fmla="*/ 207 h 226"/>
                <a:gd name="T44" fmla="*/ 306 w 613"/>
                <a:gd name="T45" fmla="*/ 225 h 226"/>
                <a:gd name="T46" fmla="*/ 54 w 613"/>
                <a:gd name="T47" fmla="*/ 135 h 226"/>
                <a:gd name="T48" fmla="*/ 54 w 613"/>
                <a:gd name="T49" fmla="*/ 135 h 226"/>
                <a:gd name="T50" fmla="*/ 126 w 613"/>
                <a:gd name="T51" fmla="*/ 153 h 226"/>
                <a:gd name="T52" fmla="*/ 306 w 613"/>
                <a:gd name="T53" fmla="*/ 171 h 226"/>
                <a:gd name="T54" fmla="*/ 477 w 613"/>
                <a:gd name="T55" fmla="*/ 153 h 226"/>
                <a:gd name="T56" fmla="*/ 558 w 613"/>
                <a:gd name="T57" fmla="*/ 135 h 226"/>
                <a:gd name="T58" fmla="*/ 558 w 613"/>
                <a:gd name="T59" fmla="*/ 81 h 226"/>
                <a:gd name="T60" fmla="*/ 513 w 613"/>
                <a:gd name="T61" fmla="*/ 90 h 226"/>
                <a:gd name="T62" fmla="*/ 324 w 613"/>
                <a:gd name="T63" fmla="*/ 108 h 226"/>
                <a:gd name="T64" fmla="*/ 288 w 613"/>
                <a:gd name="T65" fmla="*/ 108 h 226"/>
                <a:gd name="T66" fmla="*/ 99 w 613"/>
                <a:gd name="T67" fmla="*/ 90 h 226"/>
                <a:gd name="T68" fmla="*/ 54 w 613"/>
                <a:gd name="T69" fmla="*/ 81 h 226"/>
                <a:gd name="T70" fmla="*/ 54 w 613"/>
                <a:gd name="T71" fmla="*/ 135 h 226"/>
                <a:gd name="T72" fmla="*/ 558 w 613"/>
                <a:gd name="T73" fmla="*/ 135 h 226"/>
                <a:gd name="T74" fmla="*/ 558 w 613"/>
                <a:gd name="T75" fmla="*/ 135 h 226"/>
                <a:gd name="T76" fmla="*/ 54 w 613"/>
                <a:gd name="T77" fmla="*/ 27 h 226"/>
                <a:gd name="T78" fmla="*/ 54 w 613"/>
                <a:gd name="T79" fmla="*/ 2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226">
                  <a:moveTo>
                    <a:pt x="306" y="225"/>
                  </a:moveTo>
                  <a:lnTo>
                    <a:pt x="306" y="225"/>
                  </a:lnTo>
                  <a:cubicBezTo>
                    <a:pt x="225" y="225"/>
                    <a:pt x="153" y="215"/>
                    <a:pt x="99" y="207"/>
                  </a:cubicBezTo>
                  <a:cubicBezTo>
                    <a:pt x="72" y="198"/>
                    <a:pt x="54" y="198"/>
                    <a:pt x="36" y="189"/>
                  </a:cubicBezTo>
                  <a:cubicBezTo>
                    <a:pt x="9" y="171"/>
                    <a:pt x="0" y="162"/>
                    <a:pt x="0" y="1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9"/>
                    <a:pt x="54" y="18"/>
                  </a:cubicBezTo>
                  <a:cubicBezTo>
                    <a:pt x="54" y="18"/>
                    <a:pt x="72" y="27"/>
                    <a:pt x="126" y="36"/>
                  </a:cubicBezTo>
                  <a:cubicBezTo>
                    <a:pt x="171" y="45"/>
                    <a:pt x="225" y="54"/>
                    <a:pt x="288" y="54"/>
                  </a:cubicBezTo>
                  <a:cubicBezTo>
                    <a:pt x="297" y="54"/>
                    <a:pt x="315" y="54"/>
                    <a:pt x="324" y="54"/>
                  </a:cubicBezTo>
                  <a:cubicBezTo>
                    <a:pt x="387" y="54"/>
                    <a:pt x="441" y="45"/>
                    <a:pt x="486" y="36"/>
                  </a:cubicBezTo>
                  <a:cubicBezTo>
                    <a:pt x="531" y="27"/>
                    <a:pt x="549" y="18"/>
                    <a:pt x="558" y="18"/>
                  </a:cubicBezTo>
                  <a:cubicBezTo>
                    <a:pt x="558" y="9"/>
                    <a:pt x="567" y="0"/>
                    <a:pt x="585" y="0"/>
                  </a:cubicBezTo>
                  <a:lnTo>
                    <a:pt x="585" y="0"/>
                  </a:lnTo>
                  <a:cubicBezTo>
                    <a:pt x="594" y="0"/>
                    <a:pt x="612" y="9"/>
                    <a:pt x="612" y="27"/>
                  </a:cubicBezTo>
                  <a:lnTo>
                    <a:pt x="612" y="27"/>
                  </a:lnTo>
                  <a:lnTo>
                    <a:pt x="612" y="27"/>
                  </a:lnTo>
                  <a:lnTo>
                    <a:pt x="612" y="27"/>
                  </a:lnTo>
                  <a:cubicBezTo>
                    <a:pt x="612" y="135"/>
                    <a:pt x="612" y="135"/>
                    <a:pt x="612" y="135"/>
                  </a:cubicBezTo>
                  <a:cubicBezTo>
                    <a:pt x="612" y="179"/>
                    <a:pt x="549" y="198"/>
                    <a:pt x="504" y="207"/>
                  </a:cubicBezTo>
                  <a:cubicBezTo>
                    <a:pt x="450" y="215"/>
                    <a:pt x="378" y="225"/>
                    <a:pt x="306" y="225"/>
                  </a:cubicBezTo>
                  <a:close/>
                  <a:moveTo>
                    <a:pt x="54" y="135"/>
                  </a:moveTo>
                  <a:lnTo>
                    <a:pt x="54" y="135"/>
                  </a:lnTo>
                  <a:cubicBezTo>
                    <a:pt x="63" y="135"/>
                    <a:pt x="81" y="143"/>
                    <a:pt x="126" y="153"/>
                  </a:cubicBezTo>
                  <a:cubicBezTo>
                    <a:pt x="180" y="162"/>
                    <a:pt x="243" y="171"/>
                    <a:pt x="306" y="171"/>
                  </a:cubicBezTo>
                  <a:cubicBezTo>
                    <a:pt x="369" y="171"/>
                    <a:pt x="432" y="162"/>
                    <a:pt x="477" y="153"/>
                  </a:cubicBezTo>
                  <a:cubicBezTo>
                    <a:pt x="531" y="143"/>
                    <a:pt x="549" y="135"/>
                    <a:pt x="558" y="135"/>
                  </a:cubicBezTo>
                  <a:cubicBezTo>
                    <a:pt x="558" y="81"/>
                    <a:pt x="558" y="81"/>
                    <a:pt x="558" y="81"/>
                  </a:cubicBezTo>
                  <a:cubicBezTo>
                    <a:pt x="540" y="81"/>
                    <a:pt x="531" y="90"/>
                    <a:pt x="513" y="90"/>
                  </a:cubicBezTo>
                  <a:cubicBezTo>
                    <a:pt x="468" y="99"/>
                    <a:pt x="396" y="108"/>
                    <a:pt x="324" y="108"/>
                  </a:cubicBezTo>
                  <a:cubicBezTo>
                    <a:pt x="315" y="108"/>
                    <a:pt x="297" y="108"/>
                    <a:pt x="288" y="108"/>
                  </a:cubicBezTo>
                  <a:cubicBezTo>
                    <a:pt x="216" y="108"/>
                    <a:pt x="144" y="99"/>
                    <a:pt x="99" y="90"/>
                  </a:cubicBezTo>
                  <a:cubicBezTo>
                    <a:pt x="81" y="90"/>
                    <a:pt x="63" y="81"/>
                    <a:pt x="54" y="81"/>
                  </a:cubicBezTo>
                  <a:lnTo>
                    <a:pt x="54" y="135"/>
                  </a:lnTo>
                  <a:close/>
                  <a:moveTo>
                    <a:pt x="558" y="135"/>
                  </a:moveTo>
                  <a:lnTo>
                    <a:pt x="558" y="135"/>
                  </a:lnTo>
                  <a:close/>
                  <a:moveTo>
                    <a:pt x="54" y="27"/>
                  </a:moveTo>
                  <a:lnTo>
                    <a:pt x="54" y="2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430">
              <a:extLst>
                <a:ext uri="{FF2B5EF4-FFF2-40B4-BE49-F238E27FC236}">
                  <a16:creationId xmlns:a16="http://schemas.microsoft.com/office/drawing/2014/main" id="{B7846A9C-6154-724D-A35F-0B6490B2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512" y="11139011"/>
              <a:ext cx="615688" cy="225901"/>
            </a:xfrm>
            <a:custGeom>
              <a:avLst/>
              <a:gdLst>
                <a:gd name="T0" fmla="*/ 305 w 612"/>
                <a:gd name="T1" fmla="*/ 225 h 226"/>
                <a:gd name="T2" fmla="*/ 305 w 612"/>
                <a:gd name="T3" fmla="*/ 225 h 226"/>
                <a:gd name="T4" fmla="*/ 98 w 612"/>
                <a:gd name="T5" fmla="*/ 207 h 226"/>
                <a:gd name="T6" fmla="*/ 36 w 612"/>
                <a:gd name="T7" fmla="*/ 189 h 226"/>
                <a:gd name="T8" fmla="*/ 0 w 612"/>
                <a:gd name="T9" fmla="*/ 144 h 226"/>
                <a:gd name="T10" fmla="*/ 0 w 612"/>
                <a:gd name="T11" fmla="*/ 27 h 226"/>
                <a:gd name="T12" fmla="*/ 26 w 612"/>
                <a:gd name="T13" fmla="*/ 0 h 226"/>
                <a:gd name="T14" fmla="*/ 26 w 612"/>
                <a:gd name="T15" fmla="*/ 0 h 226"/>
                <a:gd name="T16" fmla="*/ 53 w 612"/>
                <a:gd name="T17" fmla="*/ 18 h 226"/>
                <a:gd name="T18" fmla="*/ 116 w 612"/>
                <a:gd name="T19" fmla="*/ 45 h 226"/>
                <a:gd name="T20" fmla="*/ 278 w 612"/>
                <a:gd name="T21" fmla="*/ 54 h 226"/>
                <a:gd name="T22" fmla="*/ 323 w 612"/>
                <a:gd name="T23" fmla="*/ 54 h 226"/>
                <a:gd name="T24" fmla="*/ 485 w 612"/>
                <a:gd name="T25" fmla="*/ 45 h 226"/>
                <a:gd name="T26" fmla="*/ 557 w 612"/>
                <a:gd name="T27" fmla="*/ 18 h 226"/>
                <a:gd name="T28" fmla="*/ 584 w 612"/>
                <a:gd name="T29" fmla="*/ 0 h 226"/>
                <a:gd name="T30" fmla="*/ 584 w 612"/>
                <a:gd name="T31" fmla="*/ 0 h 226"/>
                <a:gd name="T32" fmla="*/ 611 w 612"/>
                <a:gd name="T33" fmla="*/ 27 h 226"/>
                <a:gd name="T34" fmla="*/ 611 w 612"/>
                <a:gd name="T35" fmla="*/ 27 h 226"/>
                <a:gd name="T36" fmla="*/ 611 w 612"/>
                <a:gd name="T37" fmla="*/ 27 h 226"/>
                <a:gd name="T38" fmla="*/ 611 w 612"/>
                <a:gd name="T39" fmla="*/ 27 h 226"/>
                <a:gd name="T40" fmla="*/ 611 w 612"/>
                <a:gd name="T41" fmla="*/ 144 h 226"/>
                <a:gd name="T42" fmla="*/ 503 w 612"/>
                <a:gd name="T43" fmla="*/ 207 h 226"/>
                <a:gd name="T44" fmla="*/ 305 w 612"/>
                <a:gd name="T45" fmla="*/ 225 h 226"/>
                <a:gd name="T46" fmla="*/ 53 w 612"/>
                <a:gd name="T47" fmla="*/ 135 h 226"/>
                <a:gd name="T48" fmla="*/ 53 w 612"/>
                <a:gd name="T49" fmla="*/ 135 h 226"/>
                <a:gd name="T50" fmla="*/ 125 w 612"/>
                <a:gd name="T51" fmla="*/ 162 h 226"/>
                <a:gd name="T52" fmla="*/ 305 w 612"/>
                <a:gd name="T53" fmla="*/ 171 h 226"/>
                <a:gd name="T54" fmla="*/ 476 w 612"/>
                <a:gd name="T55" fmla="*/ 162 h 226"/>
                <a:gd name="T56" fmla="*/ 548 w 612"/>
                <a:gd name="T57" fmla="*/ 135 h 226"/>
                <a:gd name="T58" fmla="*/ 548 w 612"/>
                <a:gd name="T59" fmla="*/ 81 h 226"/>
                <a:gd name="T60" fmla="*/ 512 w 612"/>
                <a:gd name="T61" fmla="*/ 90 h 226"/>
                <a:gd name="T62" fmla="*/ 323 w 612"/>
                <a:gd name="T63" fmla="*/ 108 h 226"/>
                <a:gd name="T64" fmla="*/ 278 w 612"/>
                <a:gd name="T65" fmla="*/ 108 h 226"/>
                <a:gd name="T66" fmla="*/ 89 w 612"/>
                <a:gd name="T67" fmla="*/ 90 h 226"/>
                <a:gd name="T68" fmla="*/ 53 w 612"/>
                <a:gd name="T69" fmla="*/ 81 h 226"/>
                <a:gd name="T70" fmla="*/ 53 w 612"/>
                <a:gd name="T71" fmla="*/ 135 h 226"/>
                <a:gd name="T72" fmla="*/ 548 w 612"/>
                <a:gd name="T73" fmla="*/ 144 h 226"/>
                <a:gd name="T74" fmla="*/ 548 w 612"/>
                <a:gd name="T75" fmla="*/ 144 h 226"/>
                <a:gd name="T76" fmla="*/ 53 w 612"/>
                <a:gd name="T77" fmla="*/ 27 h 226"/>
                <a:gd name="T78" fmla="*/ 53 w 612"/>
                <a:gd name="T79" fmla="*/ 2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226">
                  <a:moveTo>
                    <a:pt x="305" y="225"/>
                  </a:moveTo>
                  <a:lnTo>
                    <a:pt x="305" y="225"/>
                  </a:lnTo>
                  <a:cubicBezTo>
                    <a:pt x="224" y="225"/>
                    <a:pt x="152" y="216"/>
                    <a:pt x="98" y="207"/>
                  </a:cubicBezTo>
                  <a:cubicBezTo>
                    <a:pt x="72" y="198"/>
                    <a:pt x="45" y="198"/>
                    <a:pt x="36" y="189"/>
                  </a:cubicBezTo>
                  <a:cubicBezTo>
                    <a:pt x="9" y="180"/>
                    <a:pt x="0" y="162"/>
                    <a:pt x="0" y="1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lnTo>
                    <a:pt x="26" y="0"/>
                  </a:lnTo>
                  <a:cubicBezTo>
                    <a:pt x="36" y="0"/>
                    <a:pt x="45" y="9"/>
                    <a:pt x="53" y="18"/>
                  </a:cubicBezTo>
                  <a:cubicBezTo>
                    <a:pt x="53" y="27"/>
                    <a:pt x="72" y="36"/>
                    <a:pt x="116" y="45"/>
                  </a:cubicBezTo>
                  <a:cubicBezTo>
                    <a:pt x="161" y="54"/>
                    <a:pt x="224" y="54"/>
                    <a:pt x="278" y="54"/>
                  </a:cubicBezTo>
                  <a:cubicBezTo>
                    <a:pt x="296" y="54"/>
                    <a:pt x="305" y="54"/>
                    <a:pt x="323" y="54"/>
                  </a:cubicBezTo>
                  <a:cubicBezTo>
                    <a:pt x="377" y="54"/>
                    <a:pt x="440" y="54"/>
                    <a:pt x="485" y="45"/>
                  </a:cubicBezTo>
                  <a:cubicBezTo>
                    <a:pt x="530" y="36"/>
                    <a:pt x="548" y="27"/>
                    <a:pt x="557" y="18"/>
                  </a:cubicBezTo>
                  <a:cubicBezTo>
                    <a:pt x="557" y="9"/>
                    <a:pt x="566" y="0"/>
                    <a:pt x="584" y="0"/>
                  </a:cubicBezTo>
                  <a:lnTo>
                    <a:pt x="584" y="0"/>
                  </a:lnTo>
                  <a:cubicBezTo>
                    <a:pt x="593" y="0"/>
                    <a:pt x="611" y="9"/>
                    <a:pt x="611" y="27"/>
                  </a:cubicBezTo>
                  <a:lnTo>
                    <a:pt x="611" y="27"/>
                  </a:lnTo>
                  <a:lnTo>
                    <a:pt x="611" y="27"/>
                  </a:lnTo>
                  <a:lnTo>
                    <a:pt x="611" y="27"/>
                  </a:lnTo>
                  <a:cubicBezTo>
                    <a:pt x="611" y="144"/>
                    <a:pt x="611" y="144"/>
                    <a:pt x="611" y="144"/>
                  </a:cubicBezTo>
                  <a:cubicBezTo>
                    <a:pt x="611" y="180"/>
                    <a:pt x="548" y="198"/>
                    <a:pt x="503" y="207"/>
                  </a:cubicBezTo>
                  <a:cubicBezTo>
                    <a:pt x="449" y="216"/>
                    <a:pt x="377" y="225"/>
                    <a:pt x="305" y="225"/>
                  </a:cubicBezTo>
                  <a:close/>
                  <a:moveTo>
                    <a:pt x="53" y="135"/>
                  </a:moveTo>
                  <a:lnTo>
                    <a:pt x="53" y="135"/>
                  </a:lnTo>
                  <a:cubicBezTo>
                    <a:pt x="53" y="135"/>
                    <a:pt x="72" y="153"/>
                    <a:pt x="125" y="162"/>
                  </a:cubicBezTo>
                  <a:cubicBezTo>
                    <a:pt x="180" y="162"/>
                    <a:pt x="233" y="171"/>
                    <a:pt x="305" y="171"/>
                  </a:cubicBezTo>
                  <a:cubicBezTo>
                    <a:pt x="368" y="171"/>
                    <a:pt x="431" y="162"/>
                    <a:pt x="476" y="162"/>
                  </a:cubicBezTo>
                  <a:cubicBezTo>
                    <a:pt x="530" y="153"/>
                    <a:pt x="548" y="135"/>
                    <a:pt x="548" y="135"/>
                  </a:cubicBezTo>
                  <a:cubicBezTo>
                    <a:pt x="548" y="81"/>
                    <a:pt x="548" y="81"/>
                    <a:pt x="548" y="81"/>
                  </a:cubicBezTo>
                  <a:cubicBezTo>
                    <a:pt x="539" y="81"/>
                    <a:pt x="521" y="90"/>
                    <a:pt x="512" y="90"/>
                  </a:cubicBezTo>
                  <a:cubicBezTo>
                    <a:pt x="458" y="99"/>
                    <a:pt x="395" y="108"/>
                    <a:pt x="323" y="108"/>
                  </a:cubicBezTo>
                  <a:cubicBezTo>
                    <a:pt x="305" y="108"/>
                    <a:pt x="296" y="108"/>
                    <a:pt x="278" y="108"/>
                  </a:cubicBezTo>
                  <a:cubicBezTo>
                    <a:pt x="206" y="108"/>
                    <a:pt x="144" y="99"/>
                    <a:pt x="89" y="90"/>
                  </a:cubicBezTo>
                  <a:cubicBezTo>
                    <a:pt x="80" y="90"/>
                    <a:pt x="62" y="81"/>
                    <a:pt x="53" y="81"/>
                  </a:cubicBezTo>
                  <a:lnTo>
                    <a:pt x="53" y="135"/>
                  </a:lnTo>
                  <a:close/>
                  <a:moveTo>
                    <a:pt x="548" y="144"/>
                  </a:moveTo>
                  <a:lnTo>
                    <a:pt x="548" y="144"/>
                  </a:lnTo>
                  <a:close/>
                  <a:moveTo>
                    <a:pt x="53" y="27"/>
                  </a:moveTo>
                  <a:lnTo>
                    <a:pt x="53" y="2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431">
              <a:extLst>
                <a:ext uri="{FF2B5EF4-FFF2-40B4-BE49-F238E27FC236}">
                  <a16:creationId xmlns:a16="http://schemas.microsoft.com/office/drawing/2014/main" id="{BFD5E96C-7488-9A49-9900-20F297FDE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512" y="11023847"/>
              <a:ext cx="615688" cy="225901"/>
            </a:xfrm>
            <a:custGeom>
              <a:avLst/>
              <a:gdLst>
                <a:gd name="T0" fmla="*/ 305 w 612"/>
                <a:gd name="T1" fmla="*/ 225 h 226"/>
                <a:gd name="T2" fmla="*/ 305 w 612"/>
                <a:gd name="T3" fmla="*/ 225 h 226"/>
                <a:gd name="T4" fmla="*/ 98 w 612"/>
                <a:gd name="T5" fmla="*/ 207 h 226"/>
                <a:gd name="T6" fmla="*/ 36 w 612"/>
                <a:gd name="T7" fmla="*/ 189 h 226"/>
                <a:gd name="T8" fmla="*/ 0 w 612"/>
                <a:gd name="T9" fmla="*/ 144 h 226"/>
                <a:gd name="T10" fmla="*/ 0 w 612"/>
                <a:gd name="T11" fmla="*/ 28 h 226"/>
                <a:gd name="T12" fmla="*/ 26 w 612"/>
                <a:gd name="T13" fmla="*/ 0 h 226"/>
                <a:gd name="T14" fmla="*/ 26 w 612"/>
                <a:gd name="T15" fmla="*/ 0 h 226"/>
                <a:gd name="T16" fmla="*/ 53 w 612"/>
                <a:gd name="T17" fmla="*/ 18 h 226"/>
                <a:gd name="T18" fmla="*/ 116 w 612"/>
                <a:gd name="T19" fmla="*/ 45 h 226"/>
                <a:gd name="T20" fmla="*/ 278 w 612"/>
                <a:gd name="T21" fmla="*/ 54 h 226"/>
                <a:gd name="T22" fmla="*/ 323 w 612"/>
                <a:gd name="T23" fmla="*/ 54 h 226"/>
                <a:gd name="T24" fmla="*/ 485 w 612"/>
                <a:gd name="T25" fmla="*/ 45 h 226"/>
                <a:gd name="T26" fmla="*/ 557 w 612"/>
                <a:gd name="T27" fmla="*/ 18 h 226"/>
                <a:gd name="T28" fmla="*/ 584 w 612"/>
                <a:gd name="T29" fmla="*/ 0 h 226"/>
                <a:gd name="T30" fmla="*/ 584 w 612"/>
                <a:gd name="T31" fmla="*/ 0 h 226"/>
                <a:gd name="T32" fmla="*/ 611 w 612"/>
                <a:gd name="T33" fmla="*/ 28 h 226"/>
                <a:gd name="T34" fmla="*/ 611 w 612"/>
                <a:gd name="T35" fmla="*/ 28 h 226"/>
                <a:gd name="T36" fmla="*/ 611 w 612"/>
                <a:gd name="T37" fmla="*/ 28 h 226"/>
                <a:gd name="T38" fmla="*/ 611 w 612"/>
                <a:gd name="T39" fmla="*/ 28 h 226"/>
                <a:gd name="T40" fmla="*/ 611 w 612"/>
                <a:gd name="T41" fmla="*/ 144 h 226"/>
                <a:gd name="T42" fmla="*/ 503 w 612"/>
                <a:gd name="T43" fmla="*/ 207 h 226"/>
                <a:gd name="T44" fmla="*/ 305 w 612"/>
                <a:gd name="T45" fmla="*/ 225 h 226"/>
                <a:gd name="T46" fmla="*/ 53 w 612"/>
                <a:gd name="T47" fmla="*/ 135 h 226"/>
                <a:gd name="T48" fmla="*/ 53 w 612"/>
                <a:gd name="T49" fmla="*/ 135 h 226"/>
                <a:gd name="T50" fmla="*/ 125 w 612"/>
                <a:gd name="T51" fmla="*/ 162 h 226"/>
                <a:gd name="T52" fmla="*/ 305 w 612"/>
                <a:gd name="T53" fmla="*/ 171 h 226"/>
                <a:gd name="T54" fmla="*/ 476 w 612"/>
                <a:gd name="T55" fmla="*/ 162 h 226"/>
                <a:gd name="T56" fmla="*/ 548 w 612"/>
                <a:gd name="T57" fmla="*/ 135 h 226"/>
                <a:gd name="T58" fmla="*/ 548 w 612"/>
                <a:gd name="T59" fmla="*/ 81 h 226"/>
                <a:gd name="T60" fmla="*/ 512 w 612"/>
                <a:gd name="T61" fmla="*/ 90 h 226"/>
                <a:gd name="T62" fmla="*/ 323 w 612"/>
                <a:gd name="T63" fmla="*/ 108 h 226"/>
                <a:gd name="T64" fmla="*/ 278 w 612"/>
                <a:gd name="T65" fmla="*/ 108 h 226"/>
                <a:gd name="T66" fmla="*/ 89 w 612"/>
                <a:gd name="T67" fmla="*/ 90 h 226"/>
                <a:gd name="T68" fmla="*/ 53 w 612"/>
                <a:gd name="T69" fmla="*/ 81 h 226"/>
                <a:gd name="T70" fmla="*/ 53 w 612"/>
                <a:gd name="T71" fmla="*/ 135 h 226"/>
                <a:gd name="T72" fmla="*/ 548 w 612"/>
                <a:gd name="T73" fmla="*/ 144 h 226"/>
                <a:gd name="T74" fmla="*/ 548 w 612"/>
                <a:gd name="T75" fmla="*/ 144 h 226"/>
                <a:gd name="T76" fmla="*/ 53 w 612"/>
                <a:gd name="T77" fmla="*/ 28 h 226"/>
                <a:gd name="T78" fmla="*/ 53 w 612"/>
                <a:gd name="T7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226">
                  <a:moveTo>
                    <a:pt x="305" y="225"/>
                  </a:moveTo>
                  <a:lnTo>
                    <a:pt x="305" y="225"/>
                  </a:lnTo>
                  <a:cubicBezTo>
                    <a:pt x="224" y="225"/>
                    <a:pt x="152" y="225"/>
                    <a:pt x="98" y="207"/>
                  </a:cubicBezTo>
                  <a:cubicBezTo>
                    <a:pt x="72" y="207"/>
                    <a:pt x="45" y="198"/>
                    <a:pt x="36" y="189"/>
                  </a:cubicBezTo>
                  <a:cubicBezTo>
                    <a:pt x="9" y="180"/>
                    <a:pt x="0" y="162"/>
                    <a:pt x="0" y="1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9" y="0"/>
                    <a:pt x="26" y="0"/>
                  </a:cubicBezTo>
                  <a:lnTo>
                    <a:pt x="26" y="0"/>
                  </a:lnTo>
                  <a:cubicBezTo>
                    <a:pt x="36" y="0"/>
                    <a:pt x="45" y="9"/>
                    <a:pt x="53" y="18"/>
                  </a:cubicBezTo>
                  <a:cubicBezTo>
                    <a:pt x="53" y="28"/>
                    <a:pt x="72" y="36"/>
                    <a:pt x="116" y="45"/>
                  </a:cubicBezTo>
                  <a:cubicBezTo>
                    <a:pt x="161" y="54"/>
                    <a:pt x="224" y="54"/>
                    <a:pt x="278" y="54"/>
                  </a:cubicBezTo>
                  <a:cubicBezTo>
                    <a:pt x="296" y="54"/>
                    <a:pt x="305" y="54"/>
                    <a:pt x="323" y="54"/>
                  </a:cubicBezTo>
                  <a:cubicBezTo>
                    <a:pt x="377" y="54"/>
                    <a:pt x="440" y="54"/>
                    <a:pt x="485" y="45"/>
                  </a:cubicBezTo>
                  <a:cubicBezTo>
                    <a:pt x="530" y="36"/>
                    <a:pt x="548" y="28"/>
                    <a:pt x="557" y="18"/>
                  </a:cubicBezTo>
                  <a:cubicBezTo>
                    <a:pt x="557" y="9"/>
                    <a:pt x="566" y="0"/>
                    <a:pt x="584" y="0"/>
                  </a:cubicBezTo>
                  <a:lnTo>
                    <a:pt x="584" y="0"/>
                  </a:lnTo>
                  <a:cubicBezTo>
                    <a:pt x="593" y="0"/>
                    <a:pt x="611" y="9"/>
                    <a:pt x="611" y="28"/>
                  </a:cubicBezTo>
                  <a:lnTo>
                    <a:pt x="611" y="28"/>
                  </a:lnTo>
                  <a:lnTo>
                    <a:pt x="611" y="28"/>
                  </a:lnTo>
                  <a:lnTo>
                    <a:pt x="611" y="28"/>
                  </a:lnTo>
                  <a:cubicBezTo>
                    <a:pt x="611" y="144"/>
                    <a:pt x="611" y="144"/>
                    <a:pt x="611" y="144"/>
                  </a:cubicBezTo>
                  <a:cubicBezTo>
                    <a:pt x="611" y="180"/>
                    <a:pt x="548" y="198"/>
                    <a:pt x="503" y="207"/>
                  </a:cubicBezTo>
                  <a:cubicBezTo>
                    <a:pt x="449" y="225"/>
                    <a:pt x="377" y="225"/>
                    <a:pt x="305" y="225"/>
                  </a:cubicBezTo>
                  <a:close/>
                  <a:moveTo>
                    <a:pt x="53" y="135"/>
                  </a:moveTo>
                  <a:lnTo>
                    <a:pt x="53" y="135"/>
                  </a:lnTo>
                  <a:cubicBezTo>
                    <a:pt x="53" y="144"/>
                    <a:pt x="72" y="153"/>
                    <a:pt x="125" y="162"/>
                  </a:cubicBezTo>
                  <a:cubicBezTo>
                    <a:pt x="180" y="171"/>
                    <a:pt x="233" y="171"/>
                    <a:pt x="305" y="171"/>
                  </a:cubicBezTo>
                  <a:cubicBezTo>
                    <a:pt x="368" y="171"/>
                    <a:pt x="431" y="171"/>
                    <a:pt x="476" y="162"/>
                  </a:cubicBezTo>
                  <a:cubicBezTo>
                    <a:pt x="530" y="153"/>
                    <a:pt x="548" y="144"/>
                    <a:pt x="548" y="135"/>
                  </a:cubicBezTo>
                  <a:cubicBezTo>
                    <a:pt x="548" y="81"/>
                    <a:pt x="548" y="81"/>
                    <a:pt x="548" y="81"/>
                  </a:cubicBezTo>
                  <a:cubicBezTo>
                    <a:pt x="539" y="90"/>
                    <a:pt x="521" y="90"/>
                    <a:pt x="512" y="90"/>
                  </a:cubicBezTo>
                  <a:cubicBezTo>
                    <a:pt x="458" y="108"/>
                    <a:pt x="395" y="108"/>
                    <a:pt x="323" y="108"/>
                  </a:cubicBezTo>
                  <a:cubicBezTo>
                    <a:pt x="305" y="117"/>
                    <a:pt x="296" y="117"/>
                    <a:pt x="278" y="108"/>
                  </a:cubicBezTo>
                  <a:cubicBezTo>
                    <a:pt x="206" y="108"/>
                    <a:pt x="144" y="108"/>
                    <a:pt x="89" y="90"/>
                  </a:cubicBezTo>
                  <a:cubicBezTo>
                    <a:pt x="80" y="90"/>
                    <a:pt x="62" y="90"/>
                    <a:pt x="53" y="81"/>
                  </a:cubicBezTo>
                  <a:lnTo>
                    <a:pt x="53" y="135"/>
                  </a:lnTo>
                  <a:close/>
                  <a:moveTo>
                    <a:pt x="548" y="144"/>
                  </a:moveTo>
                  <a:lnTo>
                    <a:pt x="548" y="144"/>
                  </a:lnTo>
                  <a:close/>
                  <a:moveTo>
                    <a:pt x="53" y="28"/>
                  </a:moveTo>
                  <a:lnTo>
                    <a:pt x="5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432">
              <a:extLst>
                <a:ext uri="{FF2B5EF4-FFF2-40B4-BE49-F238E27FC236}">
                  <a16:creationId xmlns:a16="http://schemas.microsoft.com/office/drawing/2014/main" id="{92C0FD2D-2F49-6443-B8B0-2911B2D6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512" y="10851102"/>
              <a:ext cx="615688" cy="172745"/>
            </a:xfrm>
            <a:custGeom>
              <a:avLst/>
              <a:gdLst>
                <a:gd name="T0" fmla="*/ 305 w 612"/>
                <a:gd name="T1" fmla="*/ 170 h 171"/>
                <a:gd name="T2" fmla="*/ 305 w 612"/>
                <a:gd name="T3" fmla="*/ 170 h 171"/>
                <a:gd name="T4" fmla="*/ 278 w 612"/>
                <a:gd name="T5" fmla="*/ 170 h 171"/>
                <a:gd name="T6" fmla="*/ 89 w 612"/>
                <a:gd name="T7" fmla="*/ 152 h 171"/>
                <a:gd name="T8" fmla="*/ 0 w 612"/>
                <a:gd name="T9" fmla="*/ 80 h 171"/>
                <a:gd name="T10" fmla="*/ 98 w 612"/>
                <a:gd name="T11" fmla="*/ 18 h 171"/>
                <a:gd name="T12" fmla="*/ 305 w 612"/>
                <a:gd name="T13" fmla="*/ 0 h 171"/>
                <a:gd name="T14" fmla="*/ 503 w 612"/>
                <a:gd name="T15" fmla="*/ 18 h 171"/>
                <a:gd name="T16" fmla="*/ 566 w 612"/>
                <a:gd name="T17" fmla="*/ 36 h 171"/>
                <a:gd name="T18" fmla="*/ 611 w 612"/>
                <a:gd name="T19" fmla="*/ 80 h 171"/>
                <a:gd name="T20" fmla="*/ 512 w 612"/>
                <a:gd name="T21" fmla="*/ 152 h 171"/>
                <a:gd name="T22" fmla="*/ 323 w 612"/>
                <a:gd name="T23" fmla="*/ 170 h 171"/>
                <a:gd name="T24" fmla="*/ 305 w 612"/>
                <a:gd name="T25" fmla="*/ 170 h 171"/>
                <a:gd name="T26" fmla="*/ 62 w 612"/>
                <a:gd name="T27" fmla="*/ 80 h 171"/>
                <a:gd name="T28" fmla="*/ 62 w 612"/>
                <a:gd name="T29" fmla="*/ 80 h 171"/>
                <a:gd name="T30" fmla="*/ 116 w 612"/>
                <a:gd name="T31" fmla="*/ 99 h 171"/>
                <a:gd name="T32" fmla="*/ 278 w 612"/>
                <a:gd name="T33" fmla="*/ 116 h 171"/>
                <a:gd name="T34" fmla="*/ 323 w 612"/>
                <a:gd name="T35" fmla="*/ 116 h 171"/>
                <a:gd name="T36" fmla="*/ 485 w 612"/>
                <a:gd name="T37" fmla="*/ 99 h 171"/>
                <a:gd name="T38" fmla="*/ 539 w 612"/>
                <a:gd name="T39" fmla="*/ 80 h 171"/>
                <a:gd name="T40" fmla="*/ 476 w 612"/>
                <a:gd name="T41" fmla="*/ 63 h 171"/>
                <a:gd name="T42" fmla="*/ 305 w 612"/>
                <a:gd name="T43" fmla="*/ 54 h 171"/>
                <a:gd name="T44" fmla="*/ 125 w 612"/>
                <a:gd name="T45" fmla="*/ 63 h 171"/>
                <a:gd name="T46" fmla="*/ 62 w 612"/>
                <a:gd name="T47" fmla="*/ 80 h 171"/>
                <a:gd name="T48" fmla="*/ 557 w 612"/>
                <a:gd name="T49" fmla="*/ 90 h 171"/>
                <a:gd name="T50" fmla="*/ 557 w 612"/>
                <a:gd name="T51" fmla="*/ 9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2" h="171">
                  <a:moveTo>
                    <a:pt x="305" y="170"/>
                  </a:moveTo>
                  <a:lnTo>
                    <a:pt x="305" y="170"/>
                  </a:lnTo>
                  <a:cubicBezTo>
                    <a:pt x="296" y="170"/>
                    <a:pt x="287" y="170"/>
                    <a:pt x="278" y="170"/>
                  </a:cubicBezTo>
                  <a:cubicBezTo>
                    <a:pt x="206" y="170"/>
                    <a:pt x="144" y="162"/>
                    <a:pt x="89" y="152"/>
                  </a:cubicBezTo>
                  <a:cubicBezTo>
                    <a:pt x="53" y="143"/>
                    <a:pt x="0" y="126"/>
                    <a:pt x="0" y="80"/>
                  </a:cubicBezTo>
                  <a:cubicBezTo>
                    <a:pt x="0" y="44"/>
                    <a:pt x="53" y="27"/>
                    <a:pt x="98" y="18"/>
                  </a:cubicBezTo>
                  <a:cubicBezTo>
                    <a:pt x="152" y="8"/>
                    <a:pt x="224" y="0"/>
                    <a:pt x="305" y="0"/>
                  </a:cubicBezTo>
                  <a:cubicBezTo>
                    <a:pt x="377" y="0"/>
                    <a:pt x="449" y="8"/>
                    <a:pt x="503" y="18"/>
                  </a:cubicBezTo>
                  <a:cubicBezTo>
                    <a:pt x="530" y="18"/>
                    <a:pt x="557" y="27"/>
                    <a:pt x="566" y="36"/>
                  </a:cubicBezTo>
                  <a:cubicBezTo>
                    <a:pt x="593" y="44"/>
                    <a:pt x="611" y="63"/>
                    <a:pt x="611" y="80"/>
                  </a:cubicBezTo>
                  <a:cubicBezTo>
                    <a:pt x="611" y="126"/>
                    <a:pt x="548" y="143"/>
                    <a:pt x="512" y="152"/>
                  </a:cubicBezTo>
                  <a:cubicBezTo>
                    <a:pt x="458" y="162"/>
                    <a:pt x="395" y="170"/>
                    <a:pt x="323" y="170"/>
                  </a:cubicBezTo>
                  <a:cubicBezTo>
                    <a:pt x="314" y="170"/>
                    <a:pt x="305" y="170"/>
                    <a:pt x="305" y="170"/>
                  </a:cubicBezTo>
                  <a:close/>
                  <a:moveTo>
                    <a:pt x="62" y="80"/>
                  </a:moveTo>
                  <a:lnTo>
                    <a:pt x="62" y="80"/>
                  </a:lnTo>
                  <a:cubicBezTo>
                    <a:pt x="72" y="90"/>
                    <a:pt x="89" y="90"/>
                    <a:pt x="116" y="99"/>
                  </a:cubicBezTo>
                  <a:cubicBezTo>
                    <a:pt x="161" y="107"/>
                    <a:pt x="224" y="116"/>
                    <a:pt x="278" y="116"/>
                  </a:cubicBezTo>
                  <a:cubicBezTo>
                    <a:pt x="296" y="116"/>
                    <a:pt x="305" y="116"/>
                    <a:pt x="323" y="116"/>
                  </a:cubicBezTo>
                  <a:cubicBezTo>
                    <a:pt x="377" y="116"/>
                    <a:pt x="440" y="107"/>
                    <a:pt x="485" y="99"/>
                  </a:cubicBezTo>
                  <a:cubicBezTo>
                    <a:pt x="512" y="90"/>
                    <a:pt x="530" y="90"/>
                    <a:pt x="539" y="80"/>
                  </a:cubicBezTo>
                  <a:cubicBezTo>
                    <a:pt x="530" y="80"/>
                    <a:pt x="512" y="71"/>
                    <a:pt x="476" y="63"/>
                  </a:cubicBezTo>
                  <a:cubicBezTo>
                    <a:pt x="431" y="54"/>
                    <a:pt x="368" y="54"/>
                    <a:pt x="305" y="54"/>
                  </a:cubicBezTo>
                  <a:cubicBezTo>
                    <a:pt x="233" y="54"/>
                    <a:pt x="180" y="54"/>
                    <a:pt x="125" y="63"/>
                  </a:cubicBezTo>
                  <a:cubicBezTo>
                    <a:pt x="89" y="71"/>
                    <a:pt x="72" y="80"/>
                    <a:pt x="62" y="80"/>
                  </a:cubicBezTo>
                  <a:close/>
                  <a:moveTo>
                    <a:pt x="557" y="90"/>
                  </a:moveTo>
                  <a:lnTo>
                    <a:pt x="557" y="9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433">
              <a:extLst>
                <a:ext uri="{FF2B5EF4-FFF2-40B4-BE49-F238E27FC236}">
                  <a16:creationId xmlns:a16="http://schemas.microsoft.com/office/drawing/2014/main" id="{872B67C2-0BCB-C14F-9EC9-8D69F345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512" y="10904255"/>
              <a:ext cx="615688" cy="225898"/>
            </a:xfrm>
            <a:custGeom>
              <a:avLst/>
              <a:gdLst>
                <a:gd name="T0" fmla="*/ 305 w 612"/>
                <a:gd name="T1" fmla="*/ 224 h 225"/>
                <a:gd name="T2" fmla="*/ 305 w 612"/>
                <a:gd name="T3" fmla="*/ 224 h 225"/>
                <a:gd name="T4" fmla="*/ 98 w 612"/>
                <a:gd name="T5" fmla="*/ 215 h 225"/>
                <a:gd name="T6" fmla="*/ 36 w 612"/>
                <a:gd name="T7" fmla="*/ 188 h 225"/>
                <a:gd name="T8" fmla="*/ 0 w 612"/>
                <a:gd name="T9" fmla="*/ 144 h 225"/>
                <a:gd name="T10" fmla="*/ 0 w 612"/>
                <a:gd name="T11" fmla="*/ 26 h 225"/>
                <a:gd name="T12" fmla="*/ 26 w 612"/>
                <a:gd name="T13" fmla="*/ 0 h 225"/>
                <a:gd name="T14" fmla="*/ 26 w 612"/>
                <a:gd name="T15" fmla="*/ 0 h 225"/>
                <a:gd name="T16" fmla="*/ 53 w 612"/>
                <a:gd name="T17" fmla="*/ 26 h 225"/>
                <a:gd name="T18" fmla="*/ 116 w 612"/>
                <a:gd name="T19" fmla="*/ 45 h 225"/>
                <a:gd name="T20" fmla="*/ 278 w 612"/>
                <a:gd name="T21" fmla="*/ 62 h 225"/>
                <a:gd name="T22" fmla="*/ 323 w 612"/>
                <a:gd name="T23" fmla="*/ 62 h 225"/>
                <a:gd name="T24" fmla="*/ 485 w 612"/>
                <a:gd name="T25" fmla="*/ 45 h 225"/>
                <a:gd name="T26" fmla="*/ 557 w 612"/>
                <a:gd name="T27" fmla="*/ 26 h 225"/>
                <a:gd name="T28" fmla="*/ 584 w 612"/>
                <a:gd name="T29" fmla="*/ 0 h 225"/>
                <a:gd name="T30" fmla="*/ 584 w 612"/>
                <a:gd name="T31" fmla="*/ 0 h 225"/>
                <a:gd name="T32" fmla="*/ 611 w 612"/>
                <a:gd name="T33" fmla="*/ 26 h 225"/>
                <a:gd name="T34" fmla="*/ 611 w 612"/>
                <a:gd name="T35" fmla="*/ 26 h 225"/>
                <a:gd name="T36" fmla="*/ 611 w 612"/>
                <a:gd name="T37" fmla="*/ 26 h 225"/>
                <a:gd name="T38" fmla="*/ 611 w 612"/>
                <a:gd name="T39" fmla="*/ 26 h 225"/>
                <a:gd name="T40" fmla="*/ 611 w 612"/>
                <a:gd name="T41" fmla="*/ 144 h 225"/>
                <a:gd name="T42" fmla="*/ 503 w 612"/>
                <a:gd name="T43" fmla="*/ 215 h 225"/>
                <a:gd name="T44" fmla="*/ 305 w 612"/>
                <a:gd name="T45" fmla="*/ 224 h 225"/>
                <a:gd name="T46" fmla="*/ 53 w 612"/>
                <a:gd name="T47" fmla="*/ 134 h 225"/>
                <a:gd name="T48" fmla="*/ 53 w 612"/>
                <a:gd name="T49" fmla="*/ 134 h 225"/>
                <a:gd name="T50" fmla="*/ 125 w 612"/>
                <a:gd name="T51" fmla="*/ 161 h 225"/>
                <a:gd name="T52" fmla="*/ 305 w 612"/>
                <a:gd name="T53" fmla="*/ 170 h 225"/>
                <a:gd name="T54" fmla="*/ 476 w 612"/>
                <a:gd name="T55" fmla="*/ 161 h 225"/>
                <a:gd name="T56" fmla="*/ 548 w 612"/>
                <a:gd name="T57" fmla="*/ 134 h 225"/>
                <a:gd name="T58" fmla="*/ 548 w 612"/>
                <a:gd name="T59" fmla="*/ 81 h 225"/>
                <a:gd name="T60" fmla="*/ 512 w 612"/>
                <a:gd name="T61" fmla="*/ 98 h 225"/>
                <a:gd name="T62" fmla="*/ 323 w 612"/>
                <a:gd name="T63" fmla="*/ 116 h 225"/>
                <a:gd name="T64" fmla="*/ 278 w 612"/>
                <a:gd name="T65" fmla="*/ 116 h 225"/>
                <a:gd name="T66" fmla="*/ 89 w 612"/>
                <a:gd name="T67" fmla="*/ 98 h 225"/>
                <a:gd name="T68" fmla="*/ 53 w 612"/>
                <a:gd name="T69" fmla="*/ 81 h 225"/>
                <a:gd name="T70" fmla="*/ 53 w 612"/>
                <a:gd name="T71" fmla="*/ 134 h 225"/>
                <a:gd name="T72" fmla="*/ 548 w 612"/>
                <a:gd name="T73" fmla="*/ 144 h 225"/>
                <a:gd name="T74" fmla="*/ 548 w 612"/>
                <a:gd name="T75" fmla="*/ 144 h 225"/>
                <a:gd name="T76" fmla="*/ 53 w 612"/>
                <a:gd name="T77" fmla="*/ 26 h 225"/>
                <a:gd name="T78" fmla="*/ 53 w 612"/>
                <a:gd name="T79" fmla="*/ 2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225">
                  <a:moveTo>
                    <a:pt x="305" y="224"/>
                  </a:moveTo>
                  <a:lnTo>
                    <a:pt x="305" y="224"/>
                  </a:lnTo>
                  <a:cubicBezTo>
                    <a:pt x="224" y="224"/>
                    <a:pt x="152" y="224"/>
                    <a:pt x="98" y="215"/>
                  </a:cubicBezTo>
                  <a:cubicBezTo>
                    <a:pt x="72" y="206"/>
                    <a:pt x="45" y="197"/>
                    <a:pt x="36" y="188"/>
                  </a:cubicBezTo>
                  <a:cubicBezTo>
                    <a:pt x="9" y="180"/>
                    <a:pt x="0" y="161"/>
                    <a:pt x="0" y="14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9" y="0"/>
                    <a:pt x="26" y="0"/>
                  </a:cubicBezTo>
                  <a:lnTo>
                    <a:pt x="26" y="0"/>
                  </a:lnTo>
                  <a:cubicBezTo>
                    <a:pt x="36" y="0"/>
                    <a:pt x="45" y="9"/>
                    <a:pt x="53" y="26"/>
                  </a:cubicBezTo>
                  <a:cubicBezTo>
                    <a:pt x="53" y="26"/>
                    <a:pt x="72" y="36"/>
                    <a:pt x="116" y="45"/>
                  </a:cubicBezTo>
                  <a:cubicBezTo>
                    <a:pt x="161" y="53"/>
                    <a:pt x="224" y="62"/>
                    <a:pt x="278" y="62"/>
                  </a:cubicBezTo>
                  <a:cubicBezTo>
                    <a:pt x="296" y="62"/>
                    <a:pt x="305" y="62"/>
                    <a:pt x="323" y="62"/>
                  </a:cubicBezTo>
                  <a:cubicBezTo>
                    <a:pt x="377" y="62"/>
                    <a:pt x="440" y="53"/>
                    <a:pt x="485" y="45"/>
                  </a:cubicBezTo>
                  <a:cubicBezTo>
                    <a:pt x="530" y="36"/>
                    <a:pt x="548" y="26"/>
                    <a:pt x="557" y="26"/>
                  </a:cubicBezTo>
                  <a:cubicBezTo>
                    <a:pt x="557" y="9"/>
                    <a:pt x="566" y="0"/>
                    <a:pt x="584" y="0"/>
                  </a:cubicBezTo>
                  <a:lnTo>
                    <a:pt x="584" y="0"/>
                  </a:lnTo>
                  <a:cubicBezTo>
                    <a:pt x="593" y="0"/>
                    <a:pt x="611" y="17"/>
                    <a:pt x="611" y="26"/>
                  </a:cubicBezTo>
                  <a:lnTo>
                    <a:pt x="611" y="26"/>
                  </a:lnTo>
                  <a:lnTo>
                    <a:pt x="611" y="26"/>
                  </a:lnTo>
                  <a:lnTo>
                    <a:pt x="611" y="26"/>
                  </a:lnTo>
                  <a:cubicBezTo>
                    <a:pt x="611" y="144"/>
                    <a:pt x="611" y="144"/>
                    <a:pt x="611" y="144"/>
                  </a:cubicBezTo>
                  <a:cubicBezTo>
                    <a:pt x="611" y="188"/>
                    <a:pt x="548" y="206"/>
                    <a:pt x="503" y="215"/>
                  </a:cubicBezTo>
                  <a:cubicBezTo>
                    <a:pt x="449" y="224"/>
                    <a:pt x="377" y="224"/>
                    <a:pt x="305" y="224"/>
                  </a:cubicBezTo>
                  <a:close/>
                  <a:moveTo>
                    <a:pt x="53" y="134"/>
                  </a:moveTo>
                  <a:lnTo>
                    <a:pt x="53" y="134"/>
                  </a:lnTo>
                  <a:cubicBezTo>
                    <a:pt x="53" y="144"/>
                    <a:pt x="72" y="152"/>
                    <a:pt x="125" y="161"/>
                  </a:cubicBezTo>
                  <a:cubicBezTo>
                    <a:pt x="180" y="170"/>
                    <a:pt x="233" y="170"/>
                    <a:pt x="305" y="170"/>
                  </a:cubicBezTo>
                  <a:cubicBezTo>
                    <a:pt x="368" y="170"/>
                    <a:pt x="431" y="170"/>
                    <a:pt x="476" y="161"/>
                  </a:cubicBezTo>
                  <a:cubicBezTo>
                    <a:pt x="530" y="152"/>
                    <a:pt x="548" y="144"/>
                    <a:pt x="548" y="134"/>
                  </a:cubicBezTo>
                  <a:cubicBezTo>
                    <a:pt x="548" y="81"/>
                    <a:pt x="548" y="81"/>
                    <a:pt x="548" y="81"/>
                  </a:cubicBezTo>
                  <a:cubicBezTo>
                    <a:pt x="539" y="89"/>
                    <a:pt x="521" y="89"/>
                    <a:pt x="512" y="98"/>
                  </a:cubicBezTo>
                  <a:cubicBezTo>
                    <a:pt x="458" y="108"/>
                    <a:pt x="395" y="116"/>
                    <a:pt x="323" y="116"/>
                  </a:cubicBezTo>
                  <a:cubicBezTo>
                    <a:pt x="305" y="116"/>
                    <a:pt x="296" y="116"/>
                    <a:pt x="278" y="116"/>
                  </a:cubicBezTo>
                  <a:cubicBezTo>
                    <a:pt x="206" y="116"/>
                    <a:pt x="144" y="108"/>
                    <a:pt x="89" y="98"/>
                  </a:cubicBezTo>
                  <a:cubicBezTo>
                    <a:pt x="80" y="89"/>
                    <a:pt x="62" y="89"/>
                    <a:pt x="53" y="81"/>
                  </a:cubicBezTo>
                  <a:lnTo>
                    <a:pt x="53" y="134"/>
                  </a:lnTo>
                  <a:close/>
                  <a:moveTo>
                    <a:pt x="548" y="144"/>
                  </a:moveTo>
                  <a:lnTo>
                    <a:pt x="548" y="144"/>
                  </a:lnTo>
                  <a:close/>
                  <a:moveTo>
                    <a:pt x="53" y="26"/>
                  </a:moveTo>
                  <a:lnTo>
                    <a:pt x="5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BA5D84-E6DF-B64F-9C81-2B341A6B8D39}"/>
              </a:ext>
            </a:extLst>
          </p:cNvPr>
          <p:cNvGrpSpPr/>
          <p:nvPr/>
        </p:nvGrpSpPr>
        <p:grpSpPr>
          <a:xfrm>
            <a:off x="7506720" y="11380522"/>
            <a:ext cx="850444" cy="841585"/>
            <a:chOff x="8902213" y="10572048"/>
            <a:chExt cx="850444" cy="841585"/>
          </a:xfrm>
        </p:grpSpPr>
        <p:sp>
          <p:nvSpPr>
            <p:cNvPr id="74" name="Freeform 434">
              <a:extLst>
                <a:ext uri="{FF2B5EF4-FFF2-40B4-BE49-F238E27FC236}">
                  <a16:creationId xmlns:a16="http://schemas.microsoft.com/office/drawing/2014/main" id="{4069AA62-53A5-F949-8599-3765D215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213" y="10572048"/>
              <a:ext cx="53153" cy="841585"/>
            </a:xfrm>
            <a:custGeom>
              <a:avLst/>
              <a:gdLst>
                <a:gd name="T0" fmla="*/ 27 w 55"/>
                <a:gd name="T1" fmla="*/ 836 h 837"/>
                <a:gd name="T2" fmla="*/ 27 w 55"/>
                <a:gd name="T3" fmla="*/ 836 h 837"/>
                <a:gd name="T4" fmla="*/ 0 w 55"/>
                <a:gd name="T5" fmla="*/ 809 h 837"/>
                <a:gd name="T6" fmla="*/ 0 w 55"/>
                <a:gd name="T7" fmla="*/ 36 h 837"/>
                <a:gd name="T8" fmla="*/ 27 w 55"/>
                <a:gd name="T9" fmla="*/ 0 h 837"/>
                <a:gd name="T10" fmla="*/ 54 w 55"/>
                <a:gd name="T11" fmla="*/ 36 h 837"/>
                <a:gd name="T12" fmla="*/ 54 w 55"/>
                <a:gd name="T13" fmla="*/ 809 h 837"/>
                <a:gd name="T14" fmla="*/ 27 w 55"/>
                <a:gd name="T15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837">
                  <a:moveTo>
                    <a:pt x="27" y="836"/>
                  </a:moveTo>
                  <a:lnTo>
                    <a:pt x="27" y="836"/>
                  </a:lnTo>
                  <a:cubicBezTo>
                    <a:pt x="9" y="836"/>
                    <a:pt x="0" y="827"/>
                    <a:pt x="0" y="80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45" y="0"/>
                    <a:pt x="54" y="18"/>
                    <a:pt x="54" y="36"/>
                  </a:cubicBezTo>
                  <a:cubicBezTo>
                    <a:pt x="54" y="809"/>
                    <a:pt x="54" y="809"/>
                    <a:pt x="54" y="809"/>
                  </a:cubicBezTo>
                  <a:cubicBezTo>
                    <a:pt x="54" y="827"/>
                    <a:pt x="45" y="836"/>
                    <a:pt x="27" y="8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435">
              <a:extLst>
                <a:ext uri="{FF2B5EF4-FFF2-40B4-BE49-F238E27FC236}">
                  <a16:creationId xmlns:a16="http://schemas.microsoft.com/office/drawing/2014/main" id="{CEF94D95-5D14-D14B-9F5A-E1E15C84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213" y="11356053"/>
              <a:ext cx="832727" cy="53153"/>
            </a:xfrm>
            <a:custGeom>
              <a:avLst/>
              <a:gdLst>
                <a:gd name="T0" fmla="*/ 800 w 828"/>
                <a:gd name="T1" fmla="*/ 54 h 55"/>
                <a:gd name="T2" fmla="*/ 800 w 828"/>
                <a:gd name="T3" fmla="*/ 54 h 55"/>
                <a:gd name="T4" fmla="*/ 27 w 828"/>
                <a:gd name="T5" fmla="*/ 54 h 55"/>
                <a:gd name="T6" fmla="*/ 0 w 828"/>
                <a:gd name="T7" fmla="*/ 27 h 55"/>
                <a:gd name="T8" fmla="*/ 27 w 828"/>
                <a:gd name="T9" fmla="*/ 0 h 55"/>
                <a:gd name="T10" fmla="*/ 800 w 828"/>
                <a:gd name="T11" fmla="*/ 0 h 55"/>
                <a:gd name="T12" fmla="*/ 827 w 828"/>
                <a:gd name="T13" fmla="*/ 27 h 55"/>
                <a:gd name="T14" fmla="*/ 800 w 828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55">
                  <a:moveTo>
                    <a:pt x="800" y="54"/>
                  </a:moveTo>
                  <a:lnTo>
                    <a:pt x="800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818" y="0"/>
                    <a:pt x="827" y="9"/>
                    <a:pt x="827" y="27"/>
                  </a:cubicBezTo>
                  <a:cubicBezTo>
                    <a:pt x="827" y="45"/>
                    <a:pt x="818" y="54"/>
                    <a:pt x="800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436">
              <a:extLst>
                <a:ext uri="{FF2B5EF4-FFF2-40B4-BE49-F238E27FC236}">
                  <a16:creationId xmlns:a16="http://schemas.microsoft.com/office/drawing/2014/main" id="{CC751020-A1DF-924A-9D24-CAD91556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949" y="10589766"/>
              <a:ext cx="540386" cy="721993"/>
            </a:xfrm>
            <a:custGeom>
              <a:avLst/>
              <a:gdLst>
                <a:gd name="T0" fmla="*/ 36 w 540"/>
                <a:gd name="T1" fmla="*/ 719 h 720"/>
                <a:gd name="T2" fmla="*/ 36 w 540"/>
                <a:gd name="T3" fmla="*/ 719 h 720"/>
                <a:gd name="T4" fmla="*/ 18 w 540"/>
                <a:gd name="T5" fmla="*/ 719 h 720"/>
                <a:gd name="T6" fmla="*/ 9 w 540"/>
                <a:gd name="T7" fmla="*/ 683 h 720"/>
                <a:gd name="T8" fmla="*/ 63 w 540"/>
                <a:gd name="T9" fmla="*/ 557 h 720"/>
                <a:gd name="T10" fmla="*/ 81 w 540"/>
                <a:gd name="T11" fmla="*/ 548 h 720"/>
                <a:gd name="T12" fmla="*/ 252 w 540"/>
                <a:gd name="T13" fmla="*/ 467 h 720"/>
                <a:gd name="T14" fmla="*/ 261 w 540"/>
                <a:gd name="T15" fmla="*/ 459 h 720"/>
                <a:gd name="T16" fmla="*/ 360 w 540"/>
                <a:gd name="T17" fmla="*/ 431 h 720"/>
                <a:gd name="T18" fmla="*/ 387 w 540"/>
                <a:gd name="T19" fmla="*/ 297 h 720"/>
                <a:gd name="T20" fmla="*/ 404 w 540"/>
                <a:gd name="T21" fmla="*/ 153 h 720"/>
                <a:gd name="T22" fmla="*/ 404 w 540"/>
                <a:gd name="T23" fmla="*/ 144 h 720"/>
                <a:gd name="T24" fmla="*/ 486 w 540"/>
                <a:gd name="T25" fmla="*/ 18 h 720"/>
                <a:gd name="T26" fmla="*/ 522 w 540"/>
                <a:gd name="T27" fmla="*/ 9 h 720"/>
                <a:gd name="T28" fmla="*/ 531 w 540"/>
                <a:gd name="T29" fmla="*/ 54 h 720"/>
                <a:gd name="T30" fmla="*/ 467 w 540"/>
                <a:gd name="T31" fmla="*/ 171 h 720"/>
                <a:gd name="T32" fmla="*/ 440 w 540"/>
                <a:gd name="T33" fmla="*/ 305 h 720"/>
                <a:gd name="T34" fmla="*/ 423 w 540"/>
                <a:gd name="T35" fmla="*/ 459 h 720"/>
                <a:gd name="T36" fmla="*/ 396 w 540"/>
                <a:gd name="T37" fmla="*/ 485 h 720"/>
                <a:gd name="T38" fmla="*/ 279 w 540"/>
                <a:gd name="T39" fmla="*/ 521 h 720"/>
                <a:gd name="T40" fmla="*/ 117 w 540"/>
                <a:gd name="T41" fmla="*/ 593 h 720"/>
                <a:gd name="T42" fmla="*/ 63 w 540"/>
                <a:gd name="T43" fmla="*/ 710 h 720"/>
                <a:gd name="T44" fmla="*/ 36 w 540"/>
                <a:gd name="T45" fmla="*/ 71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0" h="720">
                  <a:moveTo>
                    <a:pt x="36" y="719"/>
                  </a:moveTo>
                  <a:lnTo>
                    <a:pt x="36" y="719"/>
                  </a:lnTo>
                  <a:cubicBezTo>
                    <a:pt x="27" y="719"/>
                    <a:pt x="27" y="719"/>
                    <a:pt x="18" y="719"/>
                  </a:cubicBezTo>
                  <a:cubicBezTo>
                    <a:pt x="0" y="710"/>
                    <a:pt x="0" y="692"/>
                    <a:pt x="9" y="683"/>
                  </a:cubicBezTo>
                  <a:cubicBezTo>
                    <a:pt x="63" y="557"/>
                    <a:pt x="63" y="557"/>
                    <a:pt x="63" y="557"/>
                  </a:cubicBezTo>
                  <a:cubicBezTo>
                    <a:pt x="72" y="548"/>
                    <a:pt x="72" y="548"/>
                    <a:pt x="81" y="548"/>
                  </a:cubicBezTo>
                  <a:cubicBezTo>
                    <a:pt x="252" y="467"/>
                    <a:pt x="252" y="467"/>
                    <a:pt x="252" y="467"/>
                  </a:cubicBezTo>
                  <a:lnTo>
                    <a:pt x="261" y="459"/>
                  </a:lnTo>
                  <a:cubicBezTo>
                    <a:pt x="360" y="431"/>
                    <a:pt x="360" y="431"/>
                    <a:pt x="360" y="431"/>
                  </a:cubicBezTo>
                  <a:cubicBezTo>
                    <a:pt x="387" y="297"/>
                    <a:pt x="387" y="297"/>
                    <a:pt x="387" y="297"/>
                  </a:cubicBezTo>
                  <a:cubicBezTo>
                    <a:pt x="404" y="153"/>
                    <a:pt x="404" y="153"/>
                    <a:pt x="404" y="153"/>
                  </a:cubicBezTo>
                  <a:lnTo>
                    <a:pt x="404" y="144"/>
                  </a:lnTo>
                  <a:cubicBezTo>
                    <a:pt x="486" y="18"/>
                    <a:pt x="486" y="18"/>
                    <a:pt x="486" y="18"/>
                  </a:cubicBezTo>
                  <a:cubicBezTo>
                    <a:pt x="495" y="9"/>
                    <a:pt x="512" y="0"/>
                    <a:pt x="522" y="9"/>
                  </a:cubicBezTo>
                  <a:cubicBezTo>
                    <a:pt x="539" y="18"/>
                    <a:pt x="539" y="36"/>
                    <a:pt x="531" y="54"/>
                  </a:cubicBezTo>
                  <a:cubicBezTo>
                    <a:pt x="467" y="171"/>
                    <a:pt x="467" y="171"/>
                    <a:pt x="467" y="171"/>
                  </a:cubicBezTo>
                  <a:cubicBezTo>
                    <a:pt x="440" y="305"/>
                    <a:pt x="440" y="305"/>
                    <a:pt x="440" y="305"/>
                  </a:cubicBezTo>
                  <a:cubicBezTo>
                    <a:pt x="423" y="459"/>
                    <a:pt x="423" y="459"/>
                    <a:pt x="423" y="459"/>
                  </a:cubicBezTo>
                  <a:cubicBezTo>
                    <a:pt x="423" y="467"/>
                    <a:pt x="414" y="476"/>
                    <a:pt x="396" y="485"/>
                  </a:cubicBezTo>
                  <a:cubicBezTo>
                    <a:pt x="279" y="521"/>
                    <a:pt x="279" y="521"/>
                    <a:pt x="279" y="521"/>
                  </a:cubicBezTo>
                  <a:cubicBezTo>
                    <a:pt x="117" y="593"/>
                    <a:pt x="117" y="593"/>
                    <a:pt x="117" y="593"/>
                  </a:cubicBezTo>
                  <a:cubicBezTo>
                    <a:pt x="63" y="710"/>
                    <a:pt x="63" y="710"/>
                    <a:pt x="63" y="710"/>
                  </a:cubicBezTo>
                  <a:cubicBezTo>
                    <a:pt x="54" y="719"/>
                    <a:pt x="45" y="719"/>
                    <a:pt x="36" y="7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437">
              <a:extLst>
                <a:ext uri="{FF2B5EF4-FFF2-40B4-BE49-F238E27FC236}">
                  <a16:creationId xmlns:a16="http://schemas.microsoft.com/office/drawing/2014/main" id="{2E6A8CAA-EC24-7B4D-8136-5EAEE5F3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748" y="10762514"/>
              <a:ext cx="287909" cy="181604"/>
            </a:xfrm>
            <a:custGeom>
              <a:avLst/>
              <a:gdLst>
                <a:gd name="T0" fmla="*/ 72 w 288"/>
                <a:gd name="T1" fmla="*/ 180 h 181"/>
                <a:gd name="T2" fmla="*/ 72 w 288"/>
                <a:gd name="T3" fmla="*/ 180 h 181"/>
                <a:gd name="T4" fmla="*/ 62 w 288"/>
                <a:gd name="T5" fmla="*/ 180 h 181"/>
                <a:gd name="T6" fmla="*/ 17 w 288"/>
                <a:gd name="T7" fmla="*/ 170 h 181"/>
                <a:gd name="T8" fmla="*/ 0 w 288"/>
                <a:gd name="T9" fmla="*/ 134 h 181"/>
                <a:gd name="T10" fmla="*/ 36 w 288"/>
                <a:gd name="T11" fmla="*/ 108 h 181"/>
                <a:gd name="T12" fmla="*/ 72 w 288"/>
                <a:gd name="T13" fmla="*/ 117 h 181"/>
                <a:gd name="T14" fmla="*/ 233 w 288"/>
                <a:gd name="T15" fmla="*/ 9 h 181"/>
                <a:gd name="T16" fmla="*/ 278 w 288"/>
                <a:gd name="T17" fmla="*/ 18 h 181"/>
                <a:gd name="T18" fmla="*/ 269 w 288"/>
                <a:gd name="T19" fmla="*/ 62 h 181"/>
                <a:gd name="T20" fmla="*/ 89 w 288"/>
                <a:gd name="T21" fmla="*/ 180 h 181"/>
                <a:gd name="T22" fmla="*/ 72 w 288"/>
                <a:gd name="T23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1">
                  <a:moveTo>
                    <a:pt x="72" y="180"/>
                  </a:moveTo>
                  <a:lnTo>
                    <a:pt x="72" y="180"/>
                  </a:lnTo>
                  <a:cubicBezTo>
                    <a:pt x="72" y="180"/>
                    <a:pt x="72" y="180"/>
                    <a:pt x="62" y="18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9" y="161"/>
                    <a:pt x="0" y="153"/>
                    <a:pt x="0" y="134"/>
                  </a:cubicBezTo>
                  <a:cubicBezTo>
                    <a:pt x="0" y="117"/>
                    <a:pt x="17" y="108"/>
                    <a:pt x="36" y="108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233" y="9"/>
                    <a:pt x="233" y="9"/>
                    <a:pt x="233" y="9"/>
                  </a:cubicBezTo>
                  <a:cubicBezTo>
                    <a:pt x="251" y="0"/>
                    <a:pt x="269" y="9"/>
                    <a:pt x="278" y="18"/>
                  </a:cubicBezTo>
                  <a:cubicBezTo>
                    <a:pt x="287" y="36"/>
                    <a:pt x="278" y="54"/>
                    <a:pt x="269" y="62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1" y="180"/>
                    <a:pt x="81" y="180"/>
                    <a:pt x="72" y="18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438">
              <a:extLst>
                <a:ext uri="{FF2B5EF4-FFF2-40B4-BE49-F238E27FC236}">
                  <a16:creationId xmlns:a16="http://schemas.microsoft.com/office/drawing/2014/main" id="{12A7C4EA-FA71-E748-BDBA-DEE2D7E0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949" y="10797949"/>
              <a:ext cx="380928" cy="296768"/>
            </a:xfrm>
            <a:custGeom>
              <a:avLst/>
              <a:gdLst>
                <a:gd name="T0" fmla="*/ 36 w 379"/>
                <a:gd name="T1" fmla="*/ 296 h 297"/>
                <a:gd name="T2" fmla="*/ 36 w 379"/>
                <a:gd name="T3" fmla="*/ 296 h 297"/>
                <a:gd name="T4" fmla="*/ 9 w 379"/>
                <a:gd name="T5" fmla="*/ 288 h 297"/>
                <a:gd name="T6" fmla="*/ 9 w 379"/>
                <a:gd name="T7" fmla="*/ 242 h 297"/>
                <a:gd name="T8" fmla="*/ 126 w 379"/>
                <a:gd name="T9" fmla="*/ 134 h 297"/>
                <a:gd name="T10" fmla="*/ 180 w 379"/>
                <a:gd name="T11" fmla="*/ 18 h 297"/>
                <a:gd name="T12" fmla="*/ 216 w 379"/>
                <a:gd name="T13" fmla="*/ 0 h 297"/>
                <a:gd name="T14" fmla="*/ 351 w 379"/>
                <a:gd name="T15" fmla="*/ 36 h 297"/>
                <a:gd name="T16" fmla="*/ 368 w 379"/>
                <a:gd name="T17" fmla="*/ 72 h 297"/>
                <a:gd name="T18" fmla="*/ 332 w 379"/>
                <a:gd name="T19" fmla="*/ 98 h 297"/>
                <a:gd name="T20" fmla="*/ 225 w 379"/>
                <a:gd name="T21" fmla="*/ 62 h 297"/>
                <a:gd name="T22" fmla="*/ 180 w 379"/>
                <a:gd name="T23" fmla="*/ 170 h 297"/>
                <a:gd name="T24" fmla="*/ 171 w 379"/>
                <a:gd name="T25" fmla="*/ 180 h 297"/>
                <a:gd name="T26" fmla="*/ 54 w 379"/>
                <a:gd name="T27" fmla="*/ 288 h 297"/>
                <a:gd name="T28" fmla="*/ 36 w 379"/>
                <a:gd name="T2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9" h="297">
                  <a:moveTo>
                    <a:pt x="36" y="296"/>
                  </a:moveTo>
                  <a:lnTo>
                    <a:pt x="36" y="296"/>
                  </a:lnTo>
                  <a:cubicBezTo>
                    <a:pt x="27" y="296"/>
                    <a:pt x="18" y="296"/>
                    <a:pt x="9" y="288"/>
                  </a:cubicBezTo>
                  <a:cubicBezTo>
                    <a:pt x="0" y="278"/>
                    <a:pt x="0" y="260"/>
                    <a:pt x="9" y="24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80" y="18"/>
                    <a:pt x="180" y="18"/>
                    <a:pt x="180" y="18"/>
                  </a:cubicBezTo>
                  <a:cubicBezTo>
                    <a:pt x="189" y="9"/>
                    <a:pt x="207" y="0"/>
                    <a:pt x="216" y="0"/>
                  </a:cubicBezTo>
                  <a:cubicBezTo>
                    <a:pt x="351" y="36"/>
                    <a:pt x="351" y="36"/>
                    <a:pt x="351" y="36"/>
                  </a:cubicBezTo>
                  <a:cubicBezTo>
                    <a:pt x="368" y="45"/>
                    <a:pt x="378" y="62"/>
                    <a:pt x="368" y="72"/>
                  </a:cubicBezTo>
                  <a:cubicBezTo>
                    <a:pt x="368" y="90"/>
                    <a:pt x="351" y="98"/>
                    <a:pt x="332" y="98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1" y="170"/>
                    <a:pt x="171" y="170"/>
                    <a:pt x="171" y="180"/>
                  </a:cubicBezTo>
                  <a:cubicBezTo>
                    <a:pt x="54" y="288"/>
                    <a:pt x="54" y="288"/>
                    <a:pt x="54" y="288"/>
                  </a:cubicBezTo>
                  <a:cubicBezTo>
                    <a:pt x="45" y="296"/>
                    <a:pt x="36" y="296"/>
                    <a:pt x="36" y="29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39">
              <a:extLst>
                <a:ext uri="{FF2B5EF4-FFF2-40B4-BE49-F238E27FC236}">
                  <a16:creationId xmlns:a16="http://schemas.microsoft.com/office/drawing/2014/main" id="{E3D23B8C-6BB7-8145-B018-4434FF3D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141" y="11032706"/>
              <a:ext cx="380928" cy="270195"/>
            </a:xfrm>
            <a:custGeom>
              <a:avLst/>
              <a:gdLst>
                <a:gd name="T0" fmla="*/ 36 w 378"/>
                <a:gd name="T1" fmla="*/ 270 h 271"/>
                <a:gd name="T2" fmla="*/ 36 w 378"/>
                <a:gd name="T3" fmla="*/ 270 h 271"/>
                <a:gd name="T4" fmla="*/ 9 w 378"/>
                <a:gd name="T5" fmla="*/ 252 h 271"/>
                <a:gd name="T6" fmla="*/ 27 w 378"/>
                <a:gd name="T7" fmla="*/ 207 h 271"/>
                <a:gd name="T8" fmla="*/ 170 w 378"/>
                <a:gd name="T9" fmla="*/ 153 h 271"/>
                <a:gd name="T10" fmla="*/ 324 w 378"/>
                <a:gd name="T11" fmla="*/ 9 h 271"/>
                <a:gd name="T12" fmla="*/ 360 w 378"/>
                <a:gd name="T13" fmla="*/ 9 h 271"/>
                <a:gd name="T14" fmla="*/ 360 w 378"/>
                <a:gd name="T15" fmla="*/ 55 h 271"/>
                <a:gd name="T16" fmla="*/ 216 w 378"/>
                <a:gd name="T17" fmla="*/ 207 h 271"/>
                <a:gd name="T18" fmla="*/ 197 w 378"/>
                <a:gd name="T19" fmla="*/ 207 h 271"/>
                <a:gd name="T20" fmla="*/ 45 w 378"/>
                <a:gd name="T21" fmla="*/ 270 h 271"/>
                <a:gd name="T22" fmla="*/ 36 w 378"/>
                <a:gd name="T23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1">
                  <a:moveTo>
                    <a:pt x="36" y="270"/>
                  </a:moveTo>
                  <a:lnTo>
                    <a:pt x="36" y="270"/>
                  </a:lnTo>
                  <a:cubicBezTo>
                    <a:pt x="27" y="270"/>
                    <a:pt x="9" y="261"/>
                    <a:pt x="9" y="252"/>
                  </a:cubicBezTo>
                  <a:cubicBezTo>
                    <a:pt x="0" y="234"/>
                    <a:pt x="9" y="216"/>
                    <a:pt x="27" y="20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324" y="9"/>
                    <a:pt x="324" y="9"/>
                    <a:pt x="324" y="9"/>
                  </a:cubicBezTo>
                  <a:cubicBezTo>
                    <a:pt x="332" y="0"/>
                    <a:pt x="350" y="0"/>
                    <a:pt x="360" y="9"/>
                  </a:cubicBezTo>
                  <a:cubicBezTo>
                    <a:pt x="377" y="27"/>
                    <a:pt x="377" y="45"/>
                    <a:pt x="360" y="5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6" y="207"/>
                    <a:pt x="206" y="207"/>
                    <a:pt x="197" y="207"/>
                  </a:cubicBezTo>
                  <a:cubicBezTo>
                    <a:pt x="45" y="270"/>
                    <a:pt x="45" y="270"/>
                    <a:pt x="45" y="270"/>
                  </a:cubicBezTo>
                  <a:lnTo>
                    <a:pt x="36" y="27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440">
              <a:extLst>
                <a:ext uri="{FF2B5EF4-FFF2-40B4-BE49-F238E27FC236}">
                  <a16:creationId xmlns:a16="http://schemas.microsoft.com/office/drawing/2014/main" id="{46BE3444-4099-054E-BDBE-303E951C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5210" y="10762514"/>
              <a:ext cx="93019" cy="172745"/>
            </a:xfrm>
            <a:custGeom>
              <a:avLst/>
              <a:gdLst>
                <a:gd name="T0" fmla="*/ 36 w 91"/>
                <a:gd name="T1" fmla="*/ 170 h 171"/>
                <a:gd name="T2" fmla="*/ 36 w 91"/>
                <a:gd name="T3" fmla="*/ 170 h 171"/>
                <a:gd name="T4" fmla="*/ 27 w 91"/>
                <a:gd name="T5" fmla="*/ 170 h 171"/>
                <a:gd name="T6" fmla="*/ 9 w 91"/>
                <a:gd name="T7" fmla="*/ 134 h 171"/>
                <a:gd name="T8" fmla="*/ 27 w 91"/>
                <a:gd name="T9" fmla="*/ 27 h 171"/>
                <a:gd name="T10" fmla="*/ 63 w 91"/>
                <a:gd name="T11" fmla="*/ 0 h 171"/>
                <a:gd name="T12" fmla="*/ 90 w 91"/>
                <a:gd name="T13" fmla="*/ 36 h 171"/>
                <a:gd name="T14" fmla="*/ 63 w 91"/>
                <a:gd name="T15" fmla="*/ 153 h 171"/>
                <a:gd name="T16" fmla="*/ 36 w 9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71">
                  <a:moveTo>
                    <a:pt x="36" y="170"/>
                  </a:moveTo>
                  <a:lnTo>
                    <a:pt x="36" y="170"/>
                  </a:lnTo>
                  <a:cubicBezTo>
                    <a:pt x="36" y="170"/>
                    <a:pt x="36" y="170"/>
                    <a:pt x="27" y="170"/>
                  </a:cubicBezTo>
                  <a:cubicBezTo>
                    <a:pt x="18" y="170"/>
                    <a:pt x="0" y="153"/>
                    <a:pt x="9" y="13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6" y="9"/>
                    <a:pt x="45" y="0"/>
                    <a:pt x="63" y="0"/>
                  </a:cubicBezTo>
                  <a:cubicBezTo>
                    <a:pt x="81" y="9"/>
                    <a:pt x="90" y="18"/>
                    <a:pt x="90" y="36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161"/>
                    <a:pt x="54" y="170"/>
                    <a:pt x="36" y="1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41">
              <a:extLst>
                <a:ext uri="{FF2B5EF4-FFF2-40B4-BE49-F238E27FC236}">
                  <a16:creationId xmlns:a16="http://schemas.microsoft.com/office/drawing/2014/main" id="{04B1FF8E-96AA-7A4E-8BAA-81DDE13A8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053" y="10735938"/>
              <a:ext cx="172745" cy="88588"/>
            </a:xfrm>
            <a:custGeom>
              <a:avLst/>
              <a:gdLst>
                <a:gd name="T0" fmla="*/ 143 w 171"/>
                <a:gd name="T1" fmla="*/ 89 h 90"/>
                <a:gd name="T2" fmla="*/ 143 w 171"/>
                <a:gd name="T3" fmla="*/ 89 h 90"/>
                <a:gd name="T4" fmla="*/ 134 w 171"/>
                <a:gd name="T5" fmla="*/ 89 h 90"/>
                <a:gd name="T6" fmla="*/ 26 w 171"/>
                <a:gd name="T7" fmla="*/ 63 h 90"/>
                <a:gd name="T8" fmla="*/ 0 w 171"/>
                <a:gd name="T9" fmla="*/ 27 h 90"/>
                <a:gd name="T10" fmla="*/ 36 w 171"/>
                <a:gd name="T11" fmla="*/ 9 h 90"/>
                <a:gd name="T12" fmla="*/ 143 w 171"/>
                <a:gd name="T13" fmla="*/ 27 h 90"/>
                <a:gd name="T14" fmla="*/ 170 w 171"/>
                <a:gd name="T15" fmla="*/ 63 h 90"/>
                <a:gd name="T16" fmla="*/ 143 w 171"/>
                <a:gd name="T17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0">
                  <a:moveTo>
                    <a:pt x="143" y="89"/>
                  </a:moveTo>
                  <a:lnTo>
                    <a:pt x="143" y="89"/>
                  </a:lnTo>
                  <a:cubicBezTo>
                    <a:pt x="134" y="89"/>
                    <a:pt x="134" y="89"/>
                    <a:pt x="134" y="8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8" y="63"/>
                    <a:pt x="0" y="45"/>
                    <a:pt x="0" y="27"/>
                  </a:cubicBezTo>
                  <a:cubicBezTo>
                    <a:pt x="0" y="18"/>
                    <a:pt x="17" y="0"/>
                    <a:pt x="36" y="9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61" y="36"/>
                    <a:pt x="170" y="45"/>
                    <a:pt x="170" y="63"/>
                  </a:cubicBezTo>
                  <a:cubicBezTo>
                    <a:pt x="170" y="81"/>
                    <a:pt x="152" y="89"/>
                    <a:pt x="143" y="8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405">
            <a:extLst>
              <a:ext uri="{FF2B5EF4-FFF2-40B4-BE49-F238E27FC236}">
                <a16:creationId xmlns:a16="http://schemas.microsoft.com/office/drawing/2014/main" id="{A55FAA4B-17EF-654C-B5FB-43706892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698" y="5830127"/>
            <a:ext cx="927194" cy="604080"/>
          </a:xfrm>
          <a:custGeom>
            <a:avLst/>
            <a:gdLst>
              <a:gd name="T0" fmla="*/ 836 w 873"/>
              <a:gd name="T1" fmla="*/ 567 h 568"/>
              <a:gd name="T2" fmla="*/ 836 w 873"/>
              <a:gd name="T3" fmla="*/ 567 h 568"/>
              <a:gd name="T4" fmla="*/ 36 w 873"/>
              <a:gd name="T5" fmla="*/ 567 h 568"/>
              <a:gd name="T6" fmla="*/ 0 w 873"/>
              <a:gd name="T7" fmla="*/ 531 h 568"/>
              <a:gd name="T8" fmla="*/ 0 w 873"/>
              <a:gd name="T9" fmla="*/ 46 h 568"/>
              <a:gd name="T10" fmla="*/ 36 w 873"/>
              <a:gd name="T11" fmla="*/ 0 h 568"/>
              <a:gd name="T12" fmla="*/ 441 w 873"/>
              <a:gd name="T13" fmla="*/ 0 h 568"/>
              <a:gd name="T14" fmla="*/ 836 w 873"/>
              <a:gd name="T15" fmla="*/ 0 h 568"/>
              <a:gd name="T16" fmla="*/ 872 w 873"/>
              <a:gd name="T17" fmla="*/ 36 h 568"/>
              <a:gd name="T18" fmla="*/ 872 w 873"/>
              <a:gd name="T19" fmla="*/ 531 h 568"/>
              <a:gd name="T20" fmla="*/ 836 w 873"/>
              <a:gd name="T21" fmla="*/ 567 h 568"/>
              <a:gd name="T22" fmla="*/ 45 w 873"/>
              <a:gd name="T23" fmla="*/ 522 h 568"/>
              <a:gd name="T24" fmla="*/ 45 w 873"/>
              <a:gd name="T25" fmla="*/ 522 h 568"/>
              <a:gd name="T26" fmla="*/ 836 w 873"/>
              <a:gd name="T27" fmla="*/ 522 h 568"/>
              <a:gd name="T28" fmla="*/ 836 w 873"/>
              <a:gd name="T29" fmla="*/ 46 h 568"/>
              <a:gd name="T30" fmla="*/ 441 w 873"/>
              <a:gd name="T31" fmla="*/ 46 h 568"/>
              <a:gd name="T32" fmla="*/ 45 w 873"/>
              <a:gd name="T33" fmla="*/ 46 h 568"/>
              <a:gd name="T34" fmla="*/ 45 w 873"/>
              <a:gd name="T35" fmla="*/ 522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3" h="568">
                <a:moveTo>
                  <a:pt x="836" y="567"/>
                </a:moveTo>
                <a:lnTo>
                  <a:pt x="836" y="567"/>
                </a:lnTo>
                <a:cubicBezTo>
                  <a:pt x="36" y="567"/>
                  <a:pt x="36" y="567"/>
                  <a:pt x="36" y="567"/>
                </a:cubicBezTo>
                <a:cubicBezTo>
                  <a:pt x="18" y="567"/>
                  <a:pt x="0" y="549"/>
                  <a:pt x="0" y="53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36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63" y="0"/>
                  <a:pt x="872" y="19"/>
                  <a:pt x="872" y="36"/>
                </a:cubicBezTo>
                <a:cubicBezTo>
                  <a:pt x="872" y="531"/>
                  <a:pt x="872" y="531"/>
                  <a:pt x="872" y="531"/>
                </a:cubicBezTo>
                <a:cubicBezTo>
                  <a:pt x="872" y="549"/>
                  <a:pt x="863" y="567"/>
                  <a:pt x="836" y="567"/>
                </a:cubicBezTo>
                <a:close/>
                <a:moveTo>
                  <a:pt x="45" y="522"/>
                </a:moveTo>
                <a:lnTo>
                  <a:pt x="45" y="522"/>
                </a:lnTo>
                <a:cubicBezTo>
                  <a:pt x="836" y="522"/>
                  <a:pt x="836" y="522"/>
                  <a:pt x="836" y="522"/>
                </a:cubicBezTo>
                <a:cubicBezTo>
                  <a:pt x="836" y="46"/>
                  <a:pt x="836" y="46"/>
                  <a:pt x="836" y="46"/>
                </a:cubicBezTo>
                <a:cubicBezTo>
                  <a:pt x="441" y="46"/>
                  <a:pt x="441" y="46"/>
                  <a:pt x="441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5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6">
            <a:extLst>
              <a:ext uri="{FF2B5EF4-FFF2-40B4-BE49-F238E27FC236}">
                <a16:creationId xmlns:a16="http://schemas.microsoft.com/office/drawing/2014/main" id="{3BAE3FDF-B848-E547-821A-FE4FD1E1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3522" y="5699008"/>
            <a:ext cx="458914" cy="182628"/>
          </a:xfrm>
          <a:custGeom>
            <a:avLst/>
            <a:gdLst>
              <a:gd name="T0" fmla="*/ 18 w 433"/>
              <a:gd name="T1" fmla="*/ 171 h 172"/>
              <a:gd name="T2" fmla="*/ 18 w 433"/>
              <a:gd name="T3" fmla="*/ 171 h 172"/>
              <a:gd name="T4" fmla="*/ 0 w 433"/>
              <a:gd name="T5" fmla="*/ 161 h 172"/>
              <a:gd name="T6" fmla="*/ 0 w 433"/>
              <a:gd name="T7" fmla="*/ 144 h 172"/>
              <a:gd name="T8" fmla="*/ 81 w 433"/>
              <a:gd name="T9" fmla="*/ 45 h 172"/>
              <a:gd name="T10" fmla="*/ 216 w 433"/>
              <a:gd name="T11" fmla="*/ 0 h 172"/>
              <a:gd name="T12" fmla="*/ 342 w 433"/>
              <a:gd name="T13" fmla="*/ 45 h 172"/>
              <a:gd name="T14" fmla="*/ 423 w 433"/>
              <a:gd name="T15" fmla="*/ 144 h 172"/>
              <a:gd name="T16" fmla="*/ 423 w 433"/>
              <a:gd name="T17" fmla="*/ 161 h 172"/>
              <a:gd name="T18" fmla="*/ 405 w 433"/>
              <a:gd name="T19" fmla="*/ 171 h 172"/>
              <a:gd name="T20" fmla="*/ 18 w 433"/>
              <a:gd name="T21" fmla="*/ 171 h 172"/>
              <a:gd name="T22" fmla="*/ 216 w 433"/>
              <a:gd name="T23" fmla="*/ 45 h 172"/>
              <a:gd name="T24" fmla="*/ 216 w 433"/>
              <a:gd name="T25" fmla="*/ 45 h 172"/>
              <a:gd name="T26" fmla="*/ 108 w 433"/>
              <a:gd name="T27" fmla="*/ 72 h 172"/>
              <a:gd name="T28" fmla="*/ 54 w 433"/>
              <a:gd name="T29" fmla="*/ 125 h 172"/>
              <a:gd name="T30" fmla="*/ 378 w 433"/>
              <a:gd name="T31" fmla="*/ 125 h 172"/>
              <a:gd name="T32" fmla="*/ 324 w 433"/>
              <a:gd name="T33" fmla="*/ 72 h 172"/>
              <a:gd name="T34" fmla="*/ 216 w 433"/>
              <a:gd name="T35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3" h="172">
                <a:moveTo>
                  <a:pt x="18" y="171"/>
                </a:moveTo>
                <a:lnTo>
                  <a:pt x="18" y="171"/>
                </a:lnTo>
                <a:cubicBezTo>
                  <a:pt x="9" y="171"/>
                  <a:pt x="9" y="171"/>
                  <a:pt x="0" y="161"/>
                </a:cubicBezTo>
                <a:cubicBezTo>
                  <a:pt x="0" y="152"/>
                  <a:pt x="0" y="152"/>
                  <a:pt x="0" y="144"/>
                </a:cubicBezTo>
                <a:cubicBezTo>
                  <a:pt x="18" y="99"/>
                  <a:pt x="45" y="63"/>
                  <a:pt x="81" y="45"/>
                </a:cubicBezTo>
                <a:cubicBezTo>
                  <a:pt x="126" y="17"/>
                  <a:pt x="171" y="0"/>
                  <a:pt x="216" y="0"/>
                </a:cubicBezTo>
                <a:cubicBezTo>
                  <a:pt x="261" y="0"/>
                  <a:pt x="306" y="17"/>
                  <a:pt x="342" y="45"/>
                </a:cubicBezTo>
                <a:cubicBezTo>
                  <a:pt x="378" y="63"/>
                  <a:pt x="414" y="99"/>
                  <a:pt x="423" y="144"/>
                </a:cubicBezTo>
                <a:cubicBezTo>
                  <a:pt x="432" y="152"/>
                  <a:pt x="432" y="152"/>
                  <a:pt x="423" y="161"/>
                </a:cubicBezTo>
                <a:cubicBezTo>
                  <a:pt x="423" y="171"/>
                  <a:pt x="414" y="171"/>
                  <a:pt x="405" y="171"/>
                </a:cubicBezTo>
                <a:lnTo>
                  <a:pt x="18" y="171"/>
                </a:lnTo>
                <a:close/>
                <a:moveTo>
                  <a:pt x="216" y="45"/>
                </a:moveTo>
                <a:lnTo>
                  <a:pt x="216" y="45"/>
                </a:lnTo>
                <a:cubicBezTo>
                  <a:pt x="171" y="45"/>
                  <a:pt x="135" y="53"/>
                  <a:pt x="108" y="72"/>
                </a:cubicBezTo>
                <a:cubicBezTo>
                  <a:pt x="81" y="89"/>
                  <a:pt x="63" y="108"/>
                  <a:pt x="54" y="125"/>
                </a:cubicBezTo>
                <a:cubicBezTo>
                  <a:pt x="378" y="125"/>
                  <a:pt x="378" y="125"/>
                  <a:pt x="378" y="125"/>
                </a:cubicBezTo>
                <a:cubicBezTo>
                  <a:pt x="360" y="108"/>
                  <a:pt x="342" y="89"/>
                  <a:pt x="324" y="72"/>
                </a:cubicBezTo>
                <a:cubicBezTo>
                  <a:pt x="288" y="53"/>
                  <a:pt x="252" y="45"/>
                  <a:pt x="21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07">
            <a:extLst>
              <a:ext uri="{FF2B5EF4-FFF2-40B4-BE49-F238E27FC236}">
                <a16:creationId xmlns:a16="http://schemas.microsoft.com/office/drawing/2014/main" id="{3A84FD06-1659-8F4B-BD52-D0FBB2F4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2888" y="5905052"/>
            <a:ext cx="440183" cy="449549"/>
          </a:xfrm>
          <a:custGeom>
            <a:avLst/>
            <a:gdLst>
              <a:gd name="T0" fmla="*/ 207 w 415"/>
              <a:gd name="T1" fmla="*/ 423 h 424"/>
              <a:gd name="T2" fmla="*/ 207 w 415"/>
              <a:gd name="T3" fmla="*/ 423 h 424"/>
              <a:gd name="T4" fmla="*/ 63 w 415"/>
              <a:gd name="T5" fmla="*/ 360 h 424"/>
              <a:gd name="T6" fmla="*/ 0 w 415"/>
              <a:gd name="T7" fmla="*/ 207 h 424"/>
              <a:gd name="T8" fmla="*/ 63 w 415"/>
              <a:gd name="T9" fmla="*/ 63 h 424"/>
              <a:gd name="T10" fmla="*/ 207 w 415"/>
              <a:gd name="T11" fmla="*/ 0 h 424"/>
              <a:gd name="T12" fmla="*/ 351 w 415"/>
              <a:gd name="T13" fmla="*/ 63 h 424"/>
              <a:gd name="T14" fmla="*/ 414 w 415"/>
              <a:gd name="T15" fmla="*/ 207 h 424"/>
              <a:gd name="T16" fmla="*/ 351 w 415"/>
              <a:gd name="T17" fmla="*/ 360 h 424"/>
              <a:gd name="T18" fmla="*/ 207 w 415"/>
              <a:gd name="T19" fmla="*/ 423 h 424"/>
              <a:gd name="T20" fmla="*/ 207 w 415"/>
              <a:gd name="T21" fmla="*/ 27 h 424"/>
              <a:gd name="T22" fmla="*/ 207 w 415"/>
              <a:gd name="T23" fmla="*/ 27 h 424"/>
              <a:gd name="T24" fmla="*/ 27 w 415"/>
              <a:gd name="T25" fmla="*/ 207 h 424"/>
              <a:gd name="T26" fmla="*/ 207 w 415"/>
              <a:gd name="T27" fmla="*/ 396 h 424"/>
              <a:gd name="T28" fmla="*/ 387 w 415"/>
              <a:gd name="T29" fmla="*/ 207 h 424"/>
              <a:gd name="T30" fmla="*/ 207 w 415"/>
              <a:gd name="T31" fmla="*/ 2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5" h="424">
                <a:moveTo>
                  <a:pt x="207" y="423"/>
                </a:moveTo>
                <a:lnTo>
                  <a:pt x="207" y="423"/>
                </a:lnTo>
                <a:cubicBezTo>
                  <a:pt x="153" y="423"/>
                  <a:pt x="99" y="396"/>
                  <a:pt x="63" y="360"/>
                </a:cubicBezTo>
                <a:cubicBezTo>
                  <a:pt x="18" y="315"/>
                  <a:pt x="0" y="270"/>
                  <a:pt x="0" y="207"/>
                </a:cubicBezTo>
                <a:cubicBezTo>
                  <a:pt x="0" y="153"/>
                  <a:pt x="18" y="99"/>
                  <a:pt x="63" y="63"/>
                </a:cubicBezTo>
                <a:cubicBezTo>
                  <a:pt x="99" y="27"/>
                  <a:pt x="153" y="0"/>
                  <a:pt x="207" y="0"/>
                </a:cubicBezTo>
                <a:cubicBezTo>
                  <a:pt x="261" y="0"/>
                  <a:pt x="315" y="27"/>
                  <a:pt x="351" y="63"/>
                </a:cubicBezTo>
                <a:cubicBezTo>
                  <a:pt x="396" y="99"/>
                  <a:pt x="414" y="153"/>
                  <a:pt x="414" y="207"/>
                </a:cubicBezTo>
                <a:cubicBezTo>
                  <a:pt x="414" y="270"/>
                  <a:pt x="396" y="315"/>
                  <a:pt x="351" y="360"/>
                </a:cubicBezTo>
                <a:cubicBezTo>
                  <a:pt x="315" y="396"/>
                  <a:pt x="261" y="423"/>
                  <a:pt x="207" y="423"/>
                </a:cubicBezTo>
                <a:close/>
                <a:moveTo>
                  <a:pt x="207" y="27"/>
                </a:moveTo>
                <a:lnTo>
                  <a:pt x="207" y="27"/>
                </a:lnTo>
                <a:cubicBezTo>
                  <a:pt x="108" y="27"/>
                  <a:pt x="27" y="108"/>
                  <a:pt x="27" y="207"/>
                </a:cubicBezTo>
                <a:cubicBezTo>
                  <a:pt x="27" y="315"/>
                  <a:pt x="108" y="396"/>
                  <a:pt x="207" y="396"/>
                </a:cubicBezTo>
                <a:cubicBezTo>
                  <a:pt x="306" y="396"/>
                  <a:pt x="387" y="315"/>
                  <a:pt x="387" y="207"/>
                </a:cubicBezTo>
                <a:cubicBezTo>
                  <a:pt x="387" y="108"/>
                  <a:pt x="306" y="27"/>
                  <a:pt x="20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08">
            <a:extLst>
              <a:ext uri="{FF2B5EF4-FFF2-40B4-BE49-F238E27FC236}">
                <a16:creationId xmlns:a16="http://schemas.microsoft.com/office/drawing/2014/main" id="{DC8919D5-05D0-D84E-8BC7-1E0156A2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716" y="5965926"/>
            <a:ext cx="346527" cy="337162"/>
          </a:xfrm>
          <a:custGeom>
            <a:avLst/>
            <a:gdLst>
              <a:gd name="T0" fmla="*/ 162 w 325"/>
              <a:gd name="T1" fmla="*/ 315 h 316"/>
              <a:gd name="T2" fmla="*/ 162 w 325"/>
              <a:gd name="T3" fmla="*/ 315 h 316"/>
              <a:gd name="T4" fmla="*/ 0 w 325"/>
              <a:gd name="T5" fmla="*/ 153 h 316"/>
              <a:gd name="T6" fmla="*/ 162 w 325"/>
              <a:gd name="T7" fmla="*/ 0 h 316"/>
              <a:gd name="T8" fmla="*/ 324 w 325"/>
              <a:gd name="T9" fmla="*/ 153 h 316"/>
              <a:gd name="T10" fmla="*/ 162 w 325"/>
              <a:gd name="T11" fmla="*/ 315 h 316"/>
              <a:gd name="T12" fmla="*/ 162 w 325"/>
              <a:gd name="T13" fmla="*/ 28 h 316"/>
              <a:gd name="T14" fmla="*/ 162 w 325"/>
              <a:gd name="T15" fmla="*/ 28 h 316"/>
              <a:gd name="T16" fmla="*/ 27 w 325"/>
              <a:gd name="T17" fmla="*/ 153 h 316"/>
              <a:gd name="T18" fmla="*/ 162 w 325"/>
              <a:gd name="T19" fmla="*/ 288 h 316"/>
              <a:gd name="T20" fmla="*/ 297 w 325"/>
              <a:gd name="T21" fmla="*/ 153 h 316"/>
              <a:gd name="T22" fmla="*/ 162 w 325"/>
              <a:gd name="T23" fmla="*/ 2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5" h="316">
                <a:moveTo>
                  <a:pt x="162" y="315"/>
                </a:moveTo>
                <a:lnTo>
                  <a:pt x="162" y="315"/>
                </a:lnTo>
                <a:cubicBezTo>
                  <a:pt x="72" y="315"/>
                  <a:pt x="0" y="243"/>
                  <a:pt x="0" y="153"/>
                </a:cubicBezTo>
                <a:cubicBezTo>
                  <a:pt x="0" y="72"/>
                  <a:pt x="72" y="0"/>
                  <a:pt x="162" y="0"/>
                </a:cubicBezTo>
                <a:cubicBezTo>
                  <a:pt x="252" y="0"/>
                  <a:pt x="324" y="72"/>
                  <a:pt x="324" y="153"/>
                </a:cubicBezTo>
                <a:cubicBezTo>
                  <a:pt x="324" y="243"/>
                  <a:pt x="252" y="315"/>
                  <a:pt x="162" y="315"/>
                </a:cubicBezTo>
                <a:close/>
                <a:moveTo>
                  <a:pt x="162" y="28"/>
                </a:moveTo>
                <a:lnTo>
                  <a:pt x="162" y="28"/>
                </a:lnTo>
                <a:cubicBezTo>
                  <a:pt x="90" y="28"/>
                  <a:pt x="27" y="81"/>
                  <a:pt x="27" y="153"/>
                </a:cubicBezTo>
                <a:cubicBezTo>
                  <a:pt x="27" y="234"/>
                  <a:pt x="90" y="288"/>
                  <a:pt x="162" y="288"/>
                </a:cubicBezTo>
                <a:cubicBezTo>
                  <a:pt x="234" y="288"/>
                  <a:pt x="297" y="234"/>
                  <a:pt x="297" y="153"/>
                </a:cubicBezTo>
                <a:cubicBezTo>
                  <a:pt x="297" y="81"/>
                  <a:pt x="234" y="28"/>
                  <a:pt x="16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09">
            <a:extLst>
              <a:ext uri="{FF2B5EF4-FFF2-40B4-BE49-F238E27FC236}">
                <a16:creationId xmlns:a16="http://schemas.microsoft.com/office/drawing/2014/main" id="{04D74B1A-4054-8A49-9436-584E95AB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1468" y="6040851"/>
            <a:ext cx="98337" cy="173265"/>
          </a:xfrm>
          <a:custGeom>
            <a:avLst/>
            <a:gdLst>
              <a:gd name="T0" fmla="*/ 45 w 91"/>
              <a:gd name="T1" fmla="*/ 162 h 163"/>
              <a:gd name="T2" fmla="*/ 45 w 91"/>
              <a:gd name="T3" fmla="*/ 162 h 163"/>
              <a:gd name="T4" fmla="*/ 0 w 91"/>
              <a:gd name="T5" fmla="*/ 153 h 163"/>
              <a:gd name="T6" fmla="*/ 0 w 91"/>
              <a:gd name="T7" fmla="*/ 144 h 163"/>
              <a:gd name="T8" fmla="*/ 9 w 91"/>
              <a:gd name="T9" fmla="*/ 135 h 163"/>
              <a:gd name="T10" fmla="*/ 63 w 91"/>
              <a:gd name="T11" fmla="*/ 135 h 163"/>
              <a:gd name="T12" fmla="*/ 72 w 91"/>
              <a:gd name="T13" fmla="*/ 117 h 163"/>
              <a:gd name="T14" fmla="*/ 36 w 91"/>
              <a:gd name="T15" fmla="*/ 90 h 163"/>
              <a:gd name="T16" fmla="*/ 9 w 91"/>
              <a:gd name="T17" fmla="*/ 81 h 163"/>
              <a:gd name="T18" fmla="*/ 0 w 91"/>
              <a:gd name="T19" fmla="*/ 54 h 163"/>
              <a:gd name="T20" fmla="*/ 18 w 91"/>
              <a:gd name="T21" fmla="*/ 18 h 163"/>
              <a:gd name="T22" fmla="*/ 81 w 91"/>
              <a:gd name="T23" fmla="*/ 18 h 163"/>
              <a:gd name="T24" fmla="*/ 90 w 91"/>
              <a:gd name="T25" fmla="*/ 27 h 163"/>
              <a:gd name="T26" fmla="*/ 81 w 91"/>
              <a:gd name="T27" fmla="*/ 36 h 163"/>
              <a:gd name="T28" fmla="*/ 27 w 91"/>
              <a:gd name="T29" fmla="*/ 36 h 163"/>
              <a:gd name="T30" fmla="*/ 18 w 91"/>
              <a:gd name="T31" fmla="*/ 54 h 163"/>
              <a:gd name="T32" fmla="*/ 45 w 91"/>
              <a:gd name="T33" fmla="*/ 72 h 163"/>
              <a:gd name="T34" fmla="*/ 72 w 91"/>
              <a:gd name="T35" fmla="*/ 90 h 163"/>
              <a:gd name="T36" fmla="*/ 90 w 91"/>
              <a:gd name="T37" fmla="*/ 117 h 163"/>
              <a:gd name="T38" fmla="*/ 72 w 91"/>
              <a:gd name="T39" fmla="*/ 153 h 163"/>
              <a:gd name="T40" fmla="*/ 45 w 91"/>
              <a:gd name="T4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63">
                <a:moveTo>
                  <a:pt x="45" y="162"/>
                </a:moveTo>
                <a:lnTo>
                  <a:pt x="45" y="162"/>
                </a:lnTo>
                <a:cubicBezTo>
                  <a:pt x="27" y="162"/>
                  <a:pt x="18" y="162"/>
                  <a:pt x="0" y="153"/>
                </a:cubicBezTo>
                <a:lnTo>
                  <a:pt x="0" y="144"/>
                </a:lnTo>
                <a:cubicBezTo>
                  <a:pt x="0" y="135"/>
                  <a:pt x="9" y="135"/>
                  <a:pt x="9" y="135"/>
                </a:cubicBezTo>
                <a:cubicBezTo>
                  <a:pt x="27" y="144"/>
                  <a:pt x="54" y="144"/>
                  <a:pt x="63" y="135"/>
                </a:cubicBezTo>
                <a:cubicBezTo>
                  <a:pt x="72" y="135"/>
                  <a:pt x="72" y="126"/>
                  <a:pt x="72" y="117"/>
                </a:cubicBezTo>
                <a:cubicBezTo>
                  <a:pt x="72" y="108"/>
                  <a:pt x="54" y="99"/>
                  <a:pt x="36" y="90"/>
                </a:cubicBezTo>
                <a:cubicBezTo>
                  <a:pt x="27" y="90"/>
                  <a:pt x="18" y="81"/>
                  <a:pt x="9" y="81"/>
                </a:cubicBezTo>
                <a:cubicBezTo>
                  <a:pt x="0" y="72"/>
                  <a:pt x="0" y="63"/>
                  <a:pt x="0" y="54"/>
                </a:cubicBezTo>
                <a:cubicBezTo>
                  <a:pt x="0" y="36"/>
                  <a:pt x="0" y="27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90" y="18"/>
                  <a:pt x="90" y="18"/>
                  <a:pt x="90" y="27"/>
                </a:cubicBezTo>
                <a:cubicBezTo>
                  <a:pt x="90" y="36"/>
                  <a:pt x="81" y="36"/>
                  <a:pt x="81" y="36"/>
                </a:cubicBezTo>
                <a:cubicBezTo>
                  <a:pt x="63" y="27"/>
                  <a:pt x="36" y="27"/>
                  <a:pt x="27" y="36"/>
                </a:cubicBezTo>
                <a:cubicBezTo>
                  <a:pt x="18" y="36"/>
                  <a:pt x="18" y="45"/>
                  <a:pt x="18" y="54"/>
                </a:cubicBezTo>
                <a:cubicBezTo>
                  <a:pt x="18" y="63"/>
                  <a:pt x="36" y="72"/>
                  <a:pt x="45" y="72"/>
                </a:cubicBezTo>
                <a:cubicBezTo>
                  <a:pt x="54" y="81"/>
                  <a:pt x="72" y="81"/>
                  <a:pt x="72" y="90"/>
                </a:cubicBezTo>
                <a:cubicBezTo>
                  <a:pt x="90" y="99"/>
                  <a:pt x="90" y="108"/>
                  <a:pt x="90" y="117"/>
                </a:cubicBezTo>
                <a:cubicBezTo>
                  <a:pt x="90" y="135"/>
                  <a:pt x="81" y="144"/>
                  <a:pt x="72" y="153"/>
                </a:cubicBezTo>
                <a:cubicBezTo>
                  <a:pt x="63" y="162"/>
                  <a:pt x="54" y="162"/>
                  <a:pt x="45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0">
            <a:extLst>
              <a:ext uri="{FF2B5EF4-FFF2-40B4-BE49-F238E27FC236}">
                <a16:creationId xmlns:a16="http://schemas.microsoft.com/office/drawing/2014/main" id="{5FA7D7B2-D324-3541-B5EF-DE17A705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12" y="6012754"/>
            <a:ext cx="18731" cy="28097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1">
            <a:extLst>
              <a:ext uri="{FF2B5EF4-FFF2-40B4-BE49-F238E27FC236}">
                <a16:creationId xmlns:a16="http://schemas.microsoft.com/office/drawing/2014/main" id="{A47EF604-2212-EF47-9516-57CA3303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12" y="6214116"/>
            <a:ext cx="18731" cy="37462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2">
            <a:extLst>
              <a:ext uri="{FF2B5EF4-FFF2-40B4-BE49-F238E27FC236}">
                <a16:creationId xmlns:a16="http://schemas.microsoft.com/office/drawing/2014/main" id="{D72A72FD-3382-DB46-9F3C-669878DF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513" y="8227720"/>
            <a:ext cx="927194" cy="594714"/>
          </a:xfrm>
          <a:custGeom>
            <a:avLst/>
            <a:gdLst>
              <a:gd name="T0" fmla="*/ 836 w 873"/>
              <a:gd name="T1" fmla="*/ 558 h 559"/>
              <a:gd name="T2" fmla="*/ 836 w 873"/>
              <a:gd name="T3" fmla="*/ 558 h 559"/>
              <a:gd name="T4" fmla="*/ 36 w 873"/>
              <a:gd name="T5" fmla="*/ 558 h 559"/>
              <a:gd name="T6" fmla="*/ 0 w 873"/>
              <a:gd name="T7" fmla="*/ 521 h 559"/>
              <a:gd name="T8" fmla="*/ 0 w 873"/>
              <a:gd name="T9" fmla="*/ 36 h 559"/>
              <a:gd name="T10" fmla="*/ 36 w 873"/>
              <a:gd name="T11" fmla="*/ 0 h 559"/>
              <a:gd name="T12" fmla="*/ 153 w 873"/>
              <a:gd name="T13" fmla="*/ 0 h 559"/>
              <a:gd name="T14" fmla="*/ 180 w 873"/>
              <a:gd name="T15" fmla="*/ 18 h 559"/>
              <a:gd name="T16" fmla="*/ 153 w 873"/>
              <a:gd name="T17" fmla="*/ 45 h 559"/>
              <a:gd name="T18" fmla="*/ 36 w 873"/>
              <a:gd name="T19" fmla="*/ 45 h 559"/>
              <a:gd name="T20" fmla="*/ 36 w 873"/>
              <a:gd name="T21" fmla="*/ 521 h 559"/>
              <a:gd name="T22" fmla="*/ 836 w 873"/>
              <a:gd name="T23" fmla="*/ 521 h 559"/>
              <a:gd name="T24" fmla="*/ 836 w 873"/>
              <a:gd name="T25" fmla="*/ 45 h 559"/>
              <a:gd name="T26" fmla="*/ 711 w 873"/>
              <a:gd name="T27" fmla="*/ 45 h 559"/>
              <a:gd name="T28" fmla="*/ 692 w 873"/>
              <a:gd name="T29" fmla="*/ 18 h 559"/>
              <a:gd name="T30" fmla="*/ 711 w 873"/>
              <a:gd name="T31" fmla="*/ 0 h 559"/>
              <a:gd name="T32" fmla="*/ 836 w 873"/>
              <a:gd name="T33" fmla="*/ 0 h 559"/>
              <a:gd name="T34" fmla="*/ 872 w 873"/>
              <a:gd name="T35" fmla="*/ 36 h 559"/>
              <a:gd name="T36" fmla="*/ 872 w 873"/>
              <a:gd name="T37" fmla="*/ 521 h 559"/>
              <a:gd name="T38" fmla="*/ 836 w 873"/>
              <a:gd name="T3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3" h="559">
                <a:moveTo>
                  <a:pt x="836" y="558"/>
                </a:moveTo>
                <a:lnTo>
                  <a:pt x="836" y="558"/>
                </a:lnTo>
                <a:cubicBezTo>
                  <a:pt x="36" y="558"/>
                  <a:pt x="36" y="558"/>
                  <a:pt x="36" y="558"/>
                </a:cubicBezTo>
                <a:cubicBezTo>
                  <a:pt x="18" y="558"/>
                  <a:pt x="0" y="539"/>
                  <a:pt x="0" y="52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80" y="9"/>
                  <a:pt x="180" y="18"/>
                </a:cubicBezTo>
                <a:cubicBezTo>
                  <a:pt x="180" y="36"/>
                  <a:pt x="162" y="45"/>
                  <a:pt x="153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21"/>
                  <a:pt x="36" y="521"/>
                  <a:pt x="36" y="521"/>
                </a:cubicBezTo>
                <a:cubicBezTo>
                  <a:pt x="836" y="521"/>
                  <a:pt x="836" y="521"/>
                  <a:pt x="836" y="521"/>
                </a:cubicBezTo>
                <a:cubicBezTo>
                  <a:pt x="836" y="45"/>
                  <a:pt x="836" y="45"/>
                  <a:pt x="836" y="45"/>
                </a:cubicBezTo>
                <a:cubicBezTo>
                  <a:pt x="711" y="45"/>
                  <a:pt x="711" y="45"/>
                  <a:pt x="711" y="45"/>
                </a:cubicBezTo>
                <a:cubicBezTo>
                  <a:pt x="701" y="45"/>
                  <a:pt x="692" y="36"/>
                  <a:pt x="692" y="18"/>
                </a:cubicBezTo>
                <a:cubicBezTo>
                  <a:pt x="692" y="9"/>
                  <a:pt x="701" y="0"/>
                  <a:pt x="711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54" y="0"/>
                  <a:pt x="872" y="18"/>
                  <a:pt x="872" y="36"/>
                </a:cubicBezTo>
                <a:cubicBezTo>
                  <a:pt x="872" y="521"/>
                  <a:pt x="872" y="521"/>
                  <a:pt x="872" y="521"/>
                </a:cubicBezTo>
                <a:cubicBezTo>
                  <a:pt x="872" y="539"/>
                  <a:pt x="854" y="558"/>
                  <a:pt x="836" y="5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3">
            <a:extLst>
              <a:ext uri="{FF2B5EF4-FFF2-40B4-BE49-F238E27FC236}">
                <a16:creationId xmlns:a16="http://schemas.microsoft.com/office/drawing/2014/main" id="{9C36DDF8-E7AD-A643-8717-A84BDABA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696" y="8237086"/>
            <a:ext cx="487011" cy="266918"/>
          </a:xfrm>
          <a:custGeom>
            <a:avLst/>
            <a:gdLst>
              <a:gd name="T0" fmla="*/ 19 w 460"/>
              <a:gd name="T1" fmla="*/ 252 h 253"/>
              <a:gd name="T2" fmla="*/ 19 w 460"/>
              <a:gd name="T3" fmla="*/ 252 h 253"/>
              <a:gd name="T4" fmla="*/ 0 w 460"/>
              <a:gd name="T5" fmla="*/ 243 h 253"/>
              <a:gd name="T6" fmla="*/ 10 w 460"/>
              <a:gd name="T7" fmla="*/ 216 h 253"/>
              <a:gd name="T8" fmla="*/ 432 w 460"/>
              <a:gd name="T9" fmla="*/ 9 h 253"/>
              <a:gd name="T10" fmla="*/ 459 w 460"/>
              <a:gd name="T11" fmla="*/ 9 h 253"/>
              <a:gd name="T12" fmla="*/ 450 w 460"/>
              <a:gd name="T13" fmla="*/ 45 h 253"/>
              <a:gd name="T14" fmla="*/ 28 w 460"/>
              <a:gd name="T15" fmla="*/ 252 h 253"/>
              <a:gd name="T16" fmla="*/ 19 w 460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0" h="253">
                <a:moveTo>
                  <a:pt x="19" y="252"/>
                </a:moveTo>
                <a:lnTo>
                  <a:pt x="19" y="252"/>
                </a:lnTo>
                <a:cubicBezTo>
                  <a:pt x="19" y="252"/>
                  <a:pt x="10" y="252"/>
                  <a:pt x="0" y="243"/>
                </a:cubicBezTo>
                <a:cubicBezTo>
                  <a:pt x="0" y="234"/>
                  <a:pt x="0" y="225"/>
                  <a:pt x="10" y="216"/>
                </a:cubicBezTo>
                <a:cubicBezTo>
                  <a:pt x="432" y="9"/>
                  <a:pt x="432" y="9"/>
                  <a:pt x="432" y="9"/>
                </a:cubicBezTo>
                <a:cubicBezTo>
                  <a:pt x="441" y="0"/>
                  <a:pt x="450" y="0"/>
                  <a:pt x="459" y="9"/>
                </a:cubicBezTo>
                <a:cubicBezTo>
                  <a:pt x="459" y="27"/>
                  <a:pt x="459" y="36"/>
                  <a:pt x="450" y="45"/>
                </a:cubicBezTo>
                <a:cubicBezTo>
                  <a:pt x="28" y="252"/>
                  <a:pt x="28" y="252"/>
                  <a:pt x="28" y="252"/>
                </a:cubicBezTo>
                <a:cubicBezTo>
                  <a:pt x="28" y="252"/>
                  <a:pt x="28" y="252"/>
                  <a:pt x="19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4">
            <a:extLst>
              <a:ext uri="{FF2B5EF4-FFF2-40B4-BE49-F238E27FC236}">
                <a16:creationId xmlns:a16="http://schemas.microsoft.com/office/drawing/2014/main" id="{ADD0BBE6-1CC0-6747-A172-BE86D1C0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148" y="8237086"/>
            <a:ext cx="496377" cy="266918"/>
          </a:xfrm>
          <a:custGeom>
            <a:avLst/>
            <a:gdLst>
              <a:gd name="T0" fmla="*/ 441 w 469"/>
              <a:gd name="T1" fmla="*/ 252 h 253"/>
              <a:gd name="T2" fmla="*/ 441 w 469"/>
              <a:gd name="T3" fmla="*/ 252 h 253"/>
              <a:gd name="T4" fmla="*/ 432 w 469"/>
              <a:gd name="T5" fmla="*/ 252 h 253"/>
              <a:gd name="T6" fmla="*/ 18 w 469"/>
              <a:gd name="T7" fmla="*/ 45 h 253"/>
              <a:gd name="T8" fmla="*/ 9 w 469"/>
              <a:gd name="T9" fmla="*/ 9 h 253"/>
              <a:gd name="T10" fmla="*/ 36 w 469"/>
              <a:gd name="T11" fmla="*/ 9 h 253"/>
              <a:gd name="T12" fmla="*/ 450 w 469"/>
              <a:gd name="T13" fmla="*/ 216 h 253"/>
              <a:gd name="T14" fmla="*/ 458 w 469"/>
              <a:gd name="T15" fmla="*/ 243 h 253"/>
              <a:gd name="T16" fmla="*/ 441 w 469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9" h="253">
                <a:moveTo>
                  <a:pt x="441" y="252"/>
                </a:moveTo>
                <a:lnTo>
                  <a:pt x="441" y="252"/>
                </a:lnTo>
                <a:cubicBezTo>
                  <a:pt x="441" y="252"/>
                  <a:pt x="441" y="252"/>
                  <a:pt x="432" y="252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36"/>
                  <a:pt x="0" y="27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0" y="216"/>
                  <a:pt x="450" y="216"/>
                  <a:pt x="450" y="216"/>
                </a:cubicBezTo>
                <a:cubicBezTo>
                  <a:pt x="458" y="225"/>
                  <a:pt x="468" y="234"/>
                  <a:pt x="458" y="243"/>
                </a:cubicBezTo>
                <a:cubicBezTo>
                  <a:pt x="458" y="252"/>
                  <a:pt x="450" y="252"/>
                  <a:pt x="441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5">
            <a:extLst>
              <a:ext uri="{FF2B5EF4-FFF2-40B4-BE49-F238E27FC236}">
                <a16:creationId xmlns:a16="http://schemas.microsoft.com/office/drawing/2014/main" id="{E7F1C004-57A2-7340-A537-CFBB64D9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227" y="8475907"/>
            <a:ext cx="337162" cy="346527"/>
          </a:xfrm>
          <a:custGeom>
            <a:avLst/>
            <a:gdLst>
              <a:gd name="T0" fmla="*/ 288 w 316"/>
              <a:gd name="T1" fmla="*/ 324 h 325"/>
              <a:gd name="T2" fmla="*/ 288 w 316"/>
              <a:gd name="T3" fmla="*/ 324 h 325"/>
              <a:gd name="T4" fmla="*/ 279 w 316"/>
              <a:gd name="T5" fmla="*/ 314 h 325"/>
              <a:gd name="T6" fmla="*/ 0 w 316"/>
              <a:gd name="T7" fmla="*/ 45 h 325"/>
              <a:gd name="T8" fmla="*/ 0 w 316"/>
              <a:gd name="T9" fmla="*/ 9 h 325"/>
              <a:gd name="T10" fmla="*/ 36 w 316"/>
              <a:gd name="T11" fmla="*/ 9 h 325"/>
              <a:gd name="T12" fmla="*/ 306 w 316"/>
              <a:gd name="T13" fmla="*/ 287 h 325"/>
              <a:gd name="T14" fmla="*/ 306 w 316"/>
              <a:gd name="T15" fmla="*/ 314 h 325"/>
              <a:gd name="T16" fmla="*/ 288 w 316"/>
              <a:gd name="T17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" h="325">
                <a:moveTo>
                  <a:pt x="288" y="324"/>
                </a:moveTo>
                <a:lnTo>
                  <a:pt x="288" y="324"/>
                </a:lnTo>
                <a:lnTo>
                  <a:pt x="279" y="314"/>
                </a:lnTo>
                <a:cubicBezTo>
                  <a:pt x="0" y="45"/>
                  <a:pt x="0" y="45"/>
                  <a:pt x="0" y="45"/>
                </a:cubicBezTo>
                <a:cubicBezTo>
                  <a:pt x="0" y="36"/>
                  <a:pt x="0" y="18"/>
                  <a:pt x="0" y="9"/>
                </a:cubicBezTo>
                <a:cubicBezTo>
                  <a:pt x="10" y="0"/>
                  <a:pt x="27" y="0"/>
                  <a:pt x="36" y="9"/>
                </a:cubicBezTo>
                <a:cubicBezTo>
                  <a:pt x="306" y="287"/>
                  <a:pt x="306" y="287"/>
                  <a:pt x="306" y="287"/>
                </a:cubicBezTo>
                <a:cubicBezTo>
                  <a:pt x="315" y="297"/>
                  <a:pt x="315" y="305"/>
                  <a:pt x="306" y="314"/>
                </a:cubicBezTo>
                <a:cubicBezTo>
                  <a:pt x="306" y="314"/>
                  <a:pt x="297" y="324"/>
                  <a:pt x="288" y="3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6">
            <a:extLst>
              <a:ext uri="{FF2B5EF4-FFF2-40B4-BE49-F238E27FC236}">
                <a16:creationId xmlns:a16="http://schemas.microsoft.com/office/drawing/2014/main" id="{D11F832A-643C-B242-B0AB-5ACF0973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879" y="8475907"/>
            <a:ext cx="327796" cy="332480"/>
          </a:xfrm>
          <a:custGeom>
            <a:avLst/>
            <a:gdLst>
              <a:gd name="T0" fmla="*/ 18 w 307"/>
              <a:gd name="T1" fmla="*/ 314 h 315"/>
              <a:gd name="T2" fmla="*/ 18 w 307"/>
              <a:gd name="T3" fmla="*/ 314 h 315"/>
              <a:gd name="T4" fmla="*/ 9 w 307"/>
              <a:gd name="T5" fmla="*/ 305 h 315"/>
              <a:gd name="T6" fmla="*/ 9 w 307"/>
              <a:gd name="T7" fmla="*/ 278 h 315"/>
              <a:gd name="T8" fmla="*/ 270 w 307"/>
              <a:gd name="T9" fmla="*/ 9 h 315"/>
              <a:gd name="T10" fmla="*/ 297 w 307"/>
              <a:gd name="T11" fmla="*/ 9 h 315"/>
              <a:gd name="T12" fmla="*/ 297 w 307"/>
              <a:gd name="T13" fmla="*/ 45 h 315"/>
              <a:gd name="T14" fmla="*/ 36 w 307"/>
              <a:gd name="T15" fmla="*/ 305 h 315"/>
              <a:gd name="T16" fmla="*/ 18 w 307"/>
              <a:gd name="T17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315">
                <a:moveTo>
                  <a:pt x="18" y="314"/>
                </a:moveTo>
                <a:lnTo>
                  <a:pt x="18" y="314"/>
                </a:lnTo>
                <a:lnTo>
                  <a:pt x="9" y="305"/>
                </a:lnTo>
                <a:cubicBezTo>
                  <a:pt x="0" y="297"/>
                  <a:pt x="0" y="287"/>
                  <a:pt x="9" y="278"/>
                </a:cubicBezTo>
                <a:cubicBezTo>
                  <a:pt x="270" y="9"/>
                  <a:pt x="270" y="9"/>
                  <a:pt x="270" y="9"/>
                </a:cubicBezTo>
                <a:cubicBezTo>
                  <a:pt x="279" y="0"/>
                  <a:pt x="288" y="0"/>
                  <a:pt x="297" y="9"/>
                </a:cubicBezTo>
                <a:cubicBezTo>
                  <a:pt x="306" y="18"/>
                  <a:pt x="306" y="36"/>
                  <a:pt x="297" y="45"/>
                </a:cubicBezTo>
                <a:cubicBezTo>
                  <a:pt x="36" y="305"/>
                  <a:pt x="36" y="305"/>
                  <a:pt x="36" y="305"/>
                </a:cubicBezTo>
                <a:cubicBezTo>
                  <a:pt x="27" y="305"/>
                  <a:pt x="27" y="314"/>
                  <a:pt x="18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7">
            <a:extLst>
              <a:ext uri="{FF2B5EF4-FFF2-40B4-BE49-F238E27FC236}">
                <a16:creationId xmlns:a16="http://schemas.microsoft.com/office/drawing/2014/main" id="{2EB576B1-AD3A-DE40-835D-844F8768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5313" y="7881193"/>
            <a:ext cx="660276" cy="468280"/>
          </a:xfrm>
          <a:custGeom>
            <a:avLst/>
            <a:gdLst>
              <a:gd name="T0" fmla="*/ 593 w 621"/>
              <a:gd name="T1" fmla="*/ 441 h 442"/>
              <a:gd name="T2" fmla="*/ 593 w 621"/>
              <a:gd name="T3" fmla="*/ 441 h 442"/>
              <a:gd name="T4" fmla="*/ 593 w 621"/>
              <a:gd name="T5" fmla="*/ 441 h 442"/>
              <a:gd name="T6" fmla="*/ 557 w 621"/>
              <a:gd name="T7" fmla="*/ 414 h 442"/>
              <a:gd name="T8" fmla="*/ 566 w 621"/>
              <a:gd name="T9" fmla="*/ 54 h 442"/>
              <a:gd name="T10" fmla="*/ 54 w 621"/>
              <a:gd name="T11" fmla="*/ 54 h 442"/>
              <a:gd name="T12" fmla="*/ 54 w 621"/>
              <a:gd name="T13" fmla="*/ 414 h 442"/>
              <a:gd name="T14" fmla="*/ 27 w 621"/>
              <a:gd name="T15" fmla="*/ 441 h 442"/>
              <a:gd name="T16" fmla="*/ 27 w 621"/>
              <a:gd name="T17" fmla="*/ 441 h 442"/>
              <a:gd name="T18" fmla="*/ 0 w 621"/>
              <a:gd name="T19" fmla="*/ 414 h 442"/>
              <a:gd name="T20" fmla="*/ 0 w 621"/>
              <a:gd name="T21" fmla="*/ 36 h 442"/>
              <a:gd name="T22" fmla="*/ 36 w 621"/>
              <a:gd name="T23" fmla="*/ 0 h 442"/>
              <a:gd name="T24" fmla="*/ 585 w 621"/>
              <a:gd name="T25" fmla="*/ 0 h 442"/>
              <a:gd name="T26" fmla="*/ 620 w 621"/>
              <a:gd name="T27" fmla="*/ 36 h 442"/>
              <a:gd name="T28" fmla="*/ 620 w 621"/>
              <a:gd name="T29" fmla="*/ 414 h 442"/>
              <a:gd name="T30" fmla="*/ 593 w 621"/>
              <a:gd name="T31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1" h="442">
                <a:moveTo>
                  <a:pt x="593" y="441"/>
                </a:moveTo>
                <a:lnTo>
                  <a:pt x="593" y="441"/>
                </a:lnTo>
                <a:lnTo>
                  <a:pt x="593" y="441"/>
                </a:lnTo>
                <a:cubicBezTo>
                  <a:pt x="575" y="441"/>
                  <a:pt x="557" y="423"/>
                  <a:pt x="557" y="414"/>
                </a:cubicBezTo>
                <a:cubicBezTo>
                  <a:pt x="566" y="54"/>
                  <a:pt x="566" y="54"/>
                  <a:pt x="56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14"/>
                  <a:pt x="54" y="414"/>
                  <a:pt x="54" y="414"/>
                </a:cubicBezTo>
                <a:cubicBezTo>
                  <a:pt x="54" y="423"/>
                  <a:pt x="45" y="441"/>
                  <a:pt x="27" y="441"/>
                </a:cubicBezTo>
                <a:lnTo>
                  <a:pt x="27" y="441"/>
                </a:lnTo>
                <a:cubicBezTo>
                  <a:pt x="18" y="441"/>
                  <a:pt x="0" y="423"/>
                  <a:pt x="0" y="41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02" y="0"/>
                  <a:pt x="620" y="18"/>
                  <a:pt x="620" y="36"/>
                </a:cubicBezTo>
                <a:cubicBezTo>
                  <a:pt x="620" y="414"/>
                  <a:pt x="620" y="414"/>
                  <a:pt x="620" y="414"/>
                </a:cubicBezTo>
                <a:cubicBezTo>
                  <a:pt x="620" y="423"/>
                  <a:pt x="602" y="441"/>
                  <a:pt x="593" y="4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8">
            <a:extLst>
              <a:ext uri="{FF2B5EF4-FFF2-40B4-BE49-F238E27FC236}">
                <a16:creationId xmlns:a16="http://schemas.microsoft.com/office/drawing/2014/main" id="{879D71DF-27F5-DA45-9511-041A68091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503" y="8045089"/>
            <a:ext cx="163897" cy="276287"/>
          </a:xfrm>
          <a:custGeom>
            <a:avLst/>
            <a:gdLst>
              <a:gd name="T0" fmla="*/ 72 w 153"/>
              <a:gd name="T1" fmla="*/ 261 h 262"/>
              <a:gd name="T2" fmla="*/ 72 w 153"/>
              <a:gd name="T3" fmla="*/ 261 h 262"/>
              <a:gd name="T4" fmla="*/ 9 w 153"/>
              <a:gd name="T5" fmla="*/ 243 h 262"/>
              <a:gd name="T6" fmla="*/ 0 w 153"/>
              <a:gd name="T7" fmla="*/ 225 h 262"/>
              <a:gd name="T8" fmla="*/ 27 w 153"/>
              <a:gd name="T9" fmla="*/ 216 h 262"/>
              <a:gd name="T10" fmla="*/ 108 w 153"/>
              <a:gd name="T11" fmla="*/ 216 h 262"/>
              <a:gd name="T12" fmla="*/ 117 w 153"/>
              <a:gd name="T13" fmla="*/ 189 h 262"/>
              <a:gd name="T14" fmla="*/ 72 w 153"/>
              <a:gd name="T15" fmla="*/ 153 h 262"/>
              <a:gd name="T16" fmla="*/ 0 w 153"/>
              <a:gd name="T17" fmla="*/ 81 h 262"/>
              <a:gd name="T18" fmla="*/ 27 w 153"/>
              <a:gd name="T19" fmla="*/ 27 h 262"/>
              <a:gd name="T20" fmla="*/ 144 w 153"/>
              <a:gd name="T21" fmla="*/ 18 h 262"/>
              <a:gd name="T22" fmla="*/ 152 w 153"/>
              <a:gd name="T23" fmla="*/ 45 h 262"/>
              <a:gd name="T24" fmla="*/ 125 w 153"/>
              <a:gd name="T25" fmla="*/ 54 h 262"/>
              <a:gd name="T26" fmla="*/ 45 w 153"/>
              <a:gd name="T27" fmla="*/ 54 h 262"/>
              <a:gd name="T28" fmla="*/ 36 w 153"/>
              <a:gd name="T29" fmla="*/ 81 h 262"/>
              <a:gd name="T30" fmla="*/ 81 w 153"/>
              <a:gd name="T31" fmla="*/ 117 h 262"/>
              <a:gd name="T32" fmla="*/ 152 w 153"/>
              <a:gd name="T33" fmla="*/ 189 h 262"/>
              <a:gd name="T34" fmla="*/ 125 w 153"/>
              <a:gd name="T35" fmla="*/ 243 h 262"/>
              <a:gd name="T36" fmla="*/ 72 w 153"/>
              <a:gd name="T3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3" h="262">
                <a:moveTo>
                  <a:pt x="72" y="261"/>
                </a:moveTo>
                <a:lnTo>
                  <a:pt x="72" y="261"/>
                </a:lnTo>
                <a:cubicBezTo>
                  <a:pt x="53" y="261"/>
                  <a:pt x="27" y="252"/>
                  <a:pt x="9" y="243"/>
                </a:cubicBezTo>
                <a:cubicBezTo>
                  <a:pt x="0" y="243"/>
                  <a:pt x="0" y="234"/>
                  <a:pt x="0" y="225"/>
                </a:cubicBezTo>
                <a:cubicBezTo>
                  <a:pt x="0" y="216"/>
                  <a:pt x="18" y="207"/>
                  <a:pt x="27" y="216"/>
                </a:cubicBezTo>
                <a:cubicBezTo>
                  <a:pt x="53" y="225"/>
                  <a:pt x="81" y="225"/>
                  <a:pt x="108" y="216"/>
                </a:cubicBezTo>
                <a:cubicBezTo>
                  <a:pt x="117" y="207"/>
                  <a:pt x="117" y="198"/>
                  <a:pt x="117" y="189"/>
                </a:cubicBezTo>
                <a:cubicBezTo>
                  <a:pt x="117" y="171"/>
                  <a:pt x="89" y="162"/>
                  <a:pt x="72" y="153"/>
                </a:cubicBezTo>
                <a:cubicBezTo>
                  <a:pt x="36" y="135"/>
                  <a:pt x="0" y="117"/>
                  <a:pt x="0" y="81"/>
                </a:cubicBezTo>
                <a:cubicBezTo>
                  <a:pt x="0" y="54"/>
                  <a:pt x="9" y="36"/>
                  <a:pt x="27" y="27"/>
                </a:cubicBezTo>
                <a:cubicBezTo>
                  <a:pt x="53" y="9"/>
                  <a:pt x="99" y="0"/>
                  <a:pt x="144" y="18"/>
                </a:cubicBezTo>
                <a:cubicBezTo>
                  <a:pt x="152" y="27"/>
                  <a:pt x="152" y="36"/>
                  <a:pt x="152" y="45"/>
                </a:cubicBezTo>
                <a:cubicBezTo>
                  <a:pt x="144" y="54"/>
                  <a:pt x="135" y="54"/>
                  <a:pt x="125" y="54"/>
                </a:cubicBezTo>
                <a:cubicBezTo>
                  <a:pt x="99" y="45"/>
                  <a:pt x="63" y="45"/>
                  <a:pt x="45" y="54"/>
                </a:cubicBezTo>
                <a:cubicBezTo>
                  <a:pt x="36" y="63"/>
                  <a:pt x="36" y="72"/>
                  <a:pt x="36" y="81"/>
                </a:cubicBezTo>
                <a:cubicBezTo>
                  <a:pt x="36" y="90"/>
                  <a:pt x="63" y="108"/>
                  <a:pt x="81" y="117"/>
                </a:cubicBezTo>
                <a:cubicBezTo>
                  <a:pt x="117" y="135"/>
                  <a:pt x="152" y="153"/>
                  <a:pt x="152" y="189"/>
                </a:cubicBezTo>
                <a:cubicBezTo>
                  <a:pt x="152" y="216"/>
                  <a:pt x="144" y="234"/>
                  <a:pt x="125" y="243"/>
                </a:cubicBezTo>
                <a:cubicBezTo>
                  <a:pt x="108" y="252"/>
                  <a:pt x="89" y="261"/>
                  <a:pt x="72" y="2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9">
            <a:extLst>
              <a:ext uri="{FF2B5EF4-FFF2-40B4-BE49-F238E27FC236}">
                <a16:creationId xmlns:a16="http://schemas.microsoft.com/office/drawing/2014/main" id="{05A6609C-B77A-B24F-8928-5620FD28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696" y="7988896"/>
            <a:ext cx="37462" cy="70243"/>
          </a:xfrm>
          <a:custGeom>
            <a:avLst/>
            <a:gdLst>
              <a:gd name="T0" fmla="*/ 19 w 37"/>
              <a:gd name="T1" fmla="*/ 63 h 64"/>
              <a:gd name="T2" fmla="*/ 19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9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9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9" y="63"/>
                </a:moveTo>
                <a:lnTo>
                  <a:pt x="19" y="63"/>
                </a:lnTo>
                <a:cubicBezTo>
                  <a:pt x="10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8" y="63"/>
                  <a:pt x="19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0">
            <a:extLst>
              <a:ext uri="{FF2B5EF4-FFF2-40B4-BE49-F238E27FC236}">
                <a16:creationId xmlns:a16="http://schemas.microsoft.com/office/drawing/2014/main" id="{5AEC35C2-C183-8942-A954-1FB3FCC0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696" y="8321376"/>
            <a:ext cx="37462" cy="70241"/>
          </a:xfrm>
          <a:custGeom>
            <a:avLst/>
            <a:gdLst>
              <a:gd name="T0" fmla="*/ 19 w 37"/>
              <a:gd name="T1" fmla="*/ 63 h 64"/>
              <a:gd name="T2" fmla="*/ 19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9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9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9" y="63"/>
                </a:moveTo>
                <a:lnTo>
                  <a:pt x="19" y="63"/>
                </a:lnTo>
                <a:cubicBezTo>
                  <a:pt x="10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8" y="63"/>
                  <a:pt x="19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1">
            <a:extLst>
              <a:ext uri="{FF2B5EF4-FFF2-40B4-BE49-F238E27FC236}">
                <a16:creationId xmlns:a16="http://schemas.microsoft.com/office/drawing/2014/main" id="{426D5A58-7A19-3D44-8457-D6FD2A3D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247" y="10082109"/>
            <a:ext cx="56194" cy="210725"/>
          </a:xfrm>
          <a:custGeom>
            <a:avLst/>
            <a:gdLst>
              <a:gd name="T0" fmla="*/ 27 w 55"/>
              <a:gd name="T1" fmla="*/ 197 h 198"/>
              <a:gd name="T2" fmla="*/ 27 w 55"/>
              <a:gd name="T3" fmla="*/ 197 h 198"/>
              <a:gd name="T4" fmla="*/ 27 w 55"/>
              <a:gd name="T5" fmla="*/ 197 h 198"/>
              <a:gd name="T6" fmla="*/ 0 w 55"/>
              <a:gd name="T7" fmla="*/ 170 h 198"/>
              <a:gd name="T8" fmla="*/ 0 w 55"/>
              <a:gd name="T9" fmla="*/ 27 h 198"/>
              <a:gd name="T10" fmla="*/ 27 w 55"/>
              <a:gd name="T11" fmla="*/ 0 h 198"/>
              <a:gd name="T12" fmla="*/ 27 w 55"/>
              <a:gd name="T13" fmla="*/ 0 h 198"/>
              <a:gd name="T14" fmla="*/ 54 w 55"/>
              <a:gd name="T15" fmla="*/ 27 h 198"/>
              <a:gd name="T16" fmla="*/ 54 w 55"/>
              <a:gd name="T17" fmla="*/ 170 h 198"/>
              <a:gd name="T18" fmla="*/ 27 w 55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98">
                <a:moveTo>
                  <a:pt x="27" y="197"/>
                </a:moveTo>
                <a:lnTo>
                  <a:pt x="27" y="197"/>
                </a:lnTo>
                <a:lnTo>
                  <a:pt x="27" y="197"/>
                </a:lnTo>
                <a:cubicBezTo>
                  <a:pt x="9" y="197"/>
                  <a:pt x="0" y="189"/>
                  <a:pt x="0" y="17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170"/>
                  <a:pt x="54" y="170"/>
                  <a:pt x="54" y="170"/>
                </a:cubicBezTo>
                <a:cubicBezTo>
                  <a:pt x="54" y="189"/>
                  <a:pt x="36" y="197"/>
                  <a:pt x="27" y="1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2">
            <a:extLst>
              <a:ext uri="{FF2B5EF4-FFF2-40B4-BE49-F238E27FC236}">
                <a16:creationId xmlns:a16="http://schemas.microsoft.com/office/drawing/2014/main" id="{EF723495-7972-C54A-86E7-8D27C0EF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67" y="9852650"/>
            <a:ext cx="1250306" cy="318430"/>
          </a:xfrm>
          <a:custGeom>
            <a:avLst/>
            <a:gdLst>
              <a:gd name="T0" fmla="*/ 944 w 1179"/>
              <a:gd name="T1" fmla="*/ 297 h 298"/>
              <a:gd name="T2" fmla="*/ 944 w 1179"/>
              <a:gd name="T3" fmla="*/ 297 h 298"/>
              <a:gd name="T4" fmla="*/ 935 w 1179"/>
              <a:gd name="T5" fmla="*/ 297 h 298"/>
              <a:gd name="T6" fmla="*/ 585 w 1179"/>
              <a:gd name="T7" fmla="*/ 252 h 298"/>
              <a:gd name="T8" fmla="*/ 585 w 1179"/>
              <a:gd name="T9" fmla="*/ 252 h 298"/>
              <a:gd name="T10" fmla="*/ 243 w 1179"/>
              <a:gd name="T11" fmla="*/ 297 h 298"/>
              <a:gd name="T12" fmla="*/ 189 w 1179"/>
              <a:gd name="T13" fmla="*/ 279 h 298"/>
              <a:gd name="T14" fmla="*/ 162 w 1179"/>
              <a:gd name="T15" fmla="*/ 252 h 298"/>
              <a:gd name="T16" fmla="*/ 153 w 1179"/>
              <a:gd name="T17" fmla="*/ 252 h 298"/>
              <a:gd name="T18" fmla="*/ 27 w 1179"/>
              <a:gd name="T19" fmla="*/ 252 h 298"/>
              <a:gd name="T20" fmla="*/ 0 w 1179"/>
              <a:gd name="T21" fmla="*/ 234 h 298"/>
              <a:gd name="T22" fmla="*/ 18 w 1179"/>
              <a:gd name="T23" fmla="*/ 198 h 298"/>
              <a:gd name="T24" fmla="*/ 198 w 1179"/>
              <a:gd name="T25" fmla="*/ 99 h 298"/>
              <a:gd name="T26" fmla="*/ 594 w 1179"/>
              <a:gd name="T27" fmla="*/ 0 h 298"/>
              <a:gd name="T28" fmla="*/ 989 w 1179"/>
              <a:gd name="T29" fmla="*/ 99 h 298"/>
              <a:gd name="T30" fmla="*/ 1169 w 1179"/>
              <a:gd name="T31" fmla="*/ 198 h 298"/>
              <a:gd name="T32" fmla="*/ 1178 w 1179"/>
              <a:gd name="T33" fmla="*/ 234 h 298"/>
              <a:gd name="T34" fmla="*/ 1151 w 1179"/>
              <a:gd name="T35" fmla="*/ 252 h 298"/>
              <a:gd name="T36" fmla="*/ 1025 w 1179"/>
              <a:gd name="T37" fmla="*/ 252 h 298"/>
              <a:gd name="T38" fmla="*/ 1016 w 1179"/>
              <a:gd name="T39" fmla="*/ 252 h 298"/>
              <a:gd name="T40" fmla="*/ 989 w 1179"/>
              <a:gd name="T41" fmla="*/ 279 h 298"/>
              <a:gd name="T42" fmla="*/ 944 w 1179"/>
              <a:gd name="T43" fmla="*/ 297 h 298"/>
              <a:gd name="T44" fmla="*/ 585 w 1179"/>
              <a:gd name="T45" fmla="*/ 198 h 298"/>
              <a:gd name="T46" fmla="*/ 585 w 1179"/>
              <a:gd name="T47" fmla="*/ 198 h 298"/>
              <a:gd name="T48" fmla="*/ 944 w 1179"/>
              <a:gd name="T49" fmla="*/ 243 h 298"/>
              <a:gd name="T50" fmla="*/ 953 w 1179"/>
              <a:gd name="T51" fmla="*/ 243 h 298"/>
              <a:gd name="T52" fmla="*/ 980 w 1179"/>
              <a:gd name="T53" fmla="*/ 216 h 298"/>
              <a:gd name="T54" fmla="*/ 1025 w 1179"/>
              <a:gd name="T55" fmla="*/ 198 h 298"/>
              <a:gd name="T56" fmla="*/ 1052 w 1179"/>
              <a:gd name="T57" fmla="*/ 198 h 298"/>
              <a:gd name="T58" fmla="*/ 962 w 1179"/>
              <a:gd name="T59" fmla="*/ 153 h 298"/>
              <a:gd name="T60" fmla="*/ 594 w 1179"/>
              <a:gd name="T61" fmla="*/ 63 h 298"/>
              <a:gd name="T62" fmla="*/ 126 w 1179"/>
              <a:gd name="T63" fmla="*/ 198 h 298"/>
              <a:gd name="T64" fmla="*/ 153 w 1179"/>
              <a:gd name="T65" fmla="*/ 198 h 298"/>
              <a:gd name="T66" fmla="*/ 198 w 1179"/>
              <a:gd name="T67" fmla="*/ 216 h 298"/>
              <a:gd name="T68" fmla="*/ 225 w 1179"/>
              <a:gd name="T69" fmla="*/ 243 h 298"/>
              <a:gd name="T70" fmla="*/ 234 w 1179"/>
              <a:gd name="T71" fmla="*/ 243 h 298"/>
              <a:gd name="T72" fmla="*/ 585 w 1179"/>
              <a:gd name="T73" fmla="*/ 1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9" h="298">
                <a:moveTo>
                  <a:pt x="944" y="297"/>
                </a:moveTo>
                <a:lnTo>
                  <a:pt x="944" y="297"/>
                </a:lnTo>
                <a:lnTo>
                  <a:pt x="935" y="297"/>
                </a:lnTo>
                <a:cubicBezTo>
                  <a:pt x="881" y="288"/>
                  <a:pt x="702" y="252"/>
                  <a:pt x="585" y="252"/>
                </a:cubicBezTo>
                <a:lnTo>
                  <a:pt x="585" y="252"/>
                </a:lnTo>
                <a:cubicBezTo>
                  <a:pt x="477" y="252"/>
                  <a:pt x="297" y="288"/>
                  <a:pt x="243" y="297"/>
                </a:cubicBezTo>
                <a:cubicBezTo>
                  <a:pt x="225" y="297"/>
                  <a:pt x="207" y="297"/>
                  <a:pt x="189" y="279"/>
                </a:cubicBezTo>
                <a:cubicBezTo>
                  <a:pt x="162" y="252"/>
                  <a:pt x="162" y="252"/>
                  <a:pt x="162" y="252"/>
                </a:cubicBezTo>
                <a:cubicBezTo>
                  <a:pt x="162" y="252"/>
                  <a:pt x="162" y="252"/>
                  <a:pt x="153" y="252"/>
                </a:cubicBezTo>
                <a:cubicBezTo>
                  <a:pt x="27" y="252"/>
                  <a:pt x="27" y="252"/>
                  <a:pt x="27" y="252"/>
                </a:cubicBezTo>
                <a:cubicBezTo>
                  <a:pt x="18" y="252"/>
                  <a:pt x="9" y="243"/>
                  <a:pt x="0" y="234"/>
                </a:cubicBezTo>
                <a:cubicBezTo>
                  <a:pt x="0" y="216"/>
                  <a:pt x="9" y="207"/>
                  <a:pt x="18" y="198"/>
                </a:cubicBezTo>
                <a:cubicBezTo>
                  <a:pt x="18" y="198"/>
                  <a:pt x="90" y="153"/>
                  <a:pt x="198" y="99"/>
                </a:cubicBezTo>
                <a:cubicBezTo>
                  <a:pt x="297" y="54"/>
                  <a:pt x="441" y="0"/>
                  <a:pt x="594" y="0"/>
                </a:cubicBezTo>
                <a:cubicBezTo>
                  <a:pt x="738" y="0"/>
                  <a:pt x="890" y="54"/>
                  <a:pt x="989" y="99"/>
                </a:cubicBezTo>
                <a:cubicBezTo>
                  <a:pt x="1097" y="153"/>
                  <a:pt x="1160" y="198"/>
                  <a:pt x="1169" y="198"/>
                </a:cubicBezTo>
                <a:cubicBezTo>
                  <a:pt x="1178" y="207"/>
                  <a:pt x="1178" y="216"/>
                  <a:pt x="1178" y="234"/>
                </a:cubicBezTo>
                <a:cubicBezTo>
                  <a:pt x="1169" y="243"/>
                  <a:pt x="1160" y="252"/>
                  <a:pt x="1151" y="252"/>
                </a:cubicBezTo>
                <a:cubicBezTo>
                  <a:pt x="1025" y="252"/>
                  <a:pt x="1025" y="252"/>
                  <a:pt x="1025" y="252"/>
                </a:cubicBezTo>
                <a:cubicBezTo>
                  <a:pt x="1016" y="252"/>
                  <a:pt x="1016" y="252"/>
                  <a:pt x="1016" y="252"/>
                </a:cubicBezTo>
                <a:cubicBezTo>
                  <a:pt x="989" y="279"/>
                  <a:pt x="989" y="279"/>
                  <a:pt x="989" y="279"/>
                </a:cubicBezTo>
                <a:cubicBezTo>
                  <a:pt x="980" y="288"/>
                  <a:pt x="962" y="297"/>
                  <a:pt x="944" y="297"/>
                </a:cubicBezTo>
                <a:close/>
                <a:moveTo>
                  <a:pt x="585" y="198"/>
                </a:moveTo>
                <a:lnTo>
                  <a:pt x="585" y="198"/>
                </a:lnTo>
                <a:cubicBezTo>
                  <a:pt x="702" y="198"/>
                  <a:pt x="872" y="225"/>
                  <a:pt x="944" y="243"/>
                </a:cubicBezTo>
                <a:lnTo>
                  <a:pt x="953" y="243"/>
                </a:lnTo>
                <a:cubicBezTo>
                  <a:pt x="980" y="216"/>
                  <a:pt x="980" y="216"/>
                  <a:pt x="980" y="216"/>
                </a:cubicBezTo>
                <a:cubicBezTo>
                  <a:pt x="989" y="198"/>
                  <a:pt x="1007" y="198"/>
                  <a:pt x="1025" y="198"/>
                </a:cubicBezTo>
                <a:cubicBezTo>
                  <a:pt x="1052" y="198"/>
                  <a:pt x="1052" y="198"/>
                  <a:pt x="1052" y="198"/>
                </a:cubicBezTo>
                <a:cubicBezTo>
                  <a:pt x="1025" y="180"/>
                  <a:pt x="998" y="171"/>
                  <a:pt x="962" y="153"/>
                </a:cubicBezTo>
                <a:cubicBezTo>
                  <a:pt x="872" y="108"/>
                  <a:pt x="729" y="63"/>
                  <a:pt x="594" y="63"/>
                </a:cubicBezTo>
                <a:cubicBezTo>
                  <a:pt x="414" y="63"/>
                  <a:pt x="234" y="144"/>
                  <a:pt x="126" y="198"/>
                </a:cubicBezTo>
                <a:cubicBezTo>
                  <a:pt x="153" y="198"/>
                  <a:pt x="153" y="198"/>
                  <a:pt x="153" y="198"/>
                </a:cubicBezTo>
                <a:cubicBezTo>
                  <a:pt x="171" y="198"/>
                  <a:pt x="189" y="198"/>
                  <a:pt x="198" y="216"/>
                </a:cubicBezTo>
                <a:cubicBezTo>
                  <a:pt x="225" y="243"/>
                  <a:pt x="225" y="243"/>
                  <a:pt x="225" y="243"/>
                </a:cubicBezTo>
                <a:cubicBezTo>
                  <a:pt x="234" y="243"/>
                  <a:pt x="234" y="243"/>
                  <a:pt x="234" y="243"/>
                </a:cubicBezTo>
                <a:cubicBezTo>
                  <a:pt x="306" y="225"/>
                  <a:pt x="468" y="198"/>
                  <a:pt x="585" y="1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3">
            <a:extLst>
              <a:ext uri="{FF2B5EF4-FFF2-40B4-BE49-F238E27FC236}">
                <a16:creationId xmlns:a16="http://schemas.microsoft.com/office/drawing/2014/main" id="{56EF6B69-6F01-8649-BB5D-D1EE64BF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247" y="9810506"/>
            <a:ext cx="56194" cy="107703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27 w 55"/>
              <a:gd name="T5" fmla="*/ 99 h 100"/>
              <a:gd name="T6" fmla="*/ 0 w 55"/>
              <a:gd name="T7" fmla="*/ 63 h 100"/>
              <a:gd name="T8" fmla="*/ 0 w 55"/>
              <a:gd name="T9" fmla="*/ 27 h 100"/>
              <a:gd name="T10" fmla="*/ 27 w 55"/>
              <a:gd name="T11" fmla="*/ 0 h 100"/>
              <a:gd name="T12" fmla="*/ 27 w 55"/>
              <a:gd name="T13" fmla="*/ 0 h 100"/>
              <a:gd name="T14" fmla="*/ 54 w 55"/>
              <a:gd name="T15" fmla="*/ 27 h 100"/>
              <a:gd name="T16" fmla="*/ 54 w 55"/>
              <a:gd name="T17" fmla="*/ 72 h 100"/>
              <a:gd name="T18" fmla="*/ 27 w 55"/>
              <a:gd name="T1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lnTo>
                  <a:pt x="27" y="99"/>
                </a:lnTo>
                <a:cubicBezTo>
                  <a:pt x="9" y="99"/>
                  <a:pt x="0" y="81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18"/>
                  <a:pt x="54" y="27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36" y="99"/>
                  <a:pt x="2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4">
            <a:extLst>
              <a:ext uri="{FF2B5EF4-FFF2-40B4-BE49-F238E27FC236}">
                <a16:creationId xmlns:a16="http://schemas.microsoft.com/office/drawing/2014/main" id="{3CE40113-6FC9-B54F-AA15-EA090950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791" y="10433317"/>
            <a:ext cx="505742" cy="622814"/>
          </a:xfrm>
          <a:custGeom>
            <a:avLst/>
            <a:gdLst>
              <a:gd name="T0" fmla="*/ 243 w 478"/>
              <a:gd name="T1" fmla="*/ 585 h 586"/>
              <a:gd name="T2" fmla="*/ 243 w 478"/>
              <a:gd name="T3" fmla="*/ 585 h 586"/>
              <a:gd name="T4" fmla="*/ 0 w 478"/>
              <a:gd name="T5" fmla="*/ 342 h 586"/>
              <a:gd name="T6" fmla="*/ 108 w 478"/>
              <a:gd name="T7" fmla="*/ 36 h 586"/>
              <a:gd name="T8" fmla="*/ 126 w 478"/>
              <a:gd name="T9" fmla="*/ 9 h 586"/>
              <a:gd name="T10" fmla="*/ 162 w 478"/>
              <a:gd name="T11" fmla="*/ 9 h 586"/>
              <a:gd name="T12" fmla="*/ 162 w 478"/>
              <a:gd name="T13" fmla="*/ 45 h 586"/>
              <a:gd name="T14" fmla="*/ 153 w 478"/>
              <a:gd name="T15" fmla="*/ 63 h 586"/>
              <a:gd name="T16" fmla="*/ 54 w 478"/>
              <a:gd name="T17" fmla="*/ 342 h 586"/>
              <a:gd name="T18" fmla="*/ 243 w 478"/>
              <a:gd name="T19" fmla="*/ 522 h 586"/>
              <a:gd name="T20" fmla="*/ 423 w 478"/>
              <a:gd name="T21" fmla="*/ 342 h 586"/>
              <a:gd name="T22" fmla="*/ 324 w 478"/>
              <a:gd name="T23" fmla="*/ 63 h 586"/>
              <a:gd name="T24" fmla="*/ 315 w 478"/>
              <a:gd name="T25" fmla="*/ 45 h 586"/>
              <a:gd name="T26" fmla="*/ 315 w 478"/>
              <a:gd name="T27" fmla="*/ 9 h 586"/>
              <a:gd name="T28" fmla="*/ 351 w 478"/>
              <a:gd name="T29" fmla="*/ 9 h 586"/>
              <a:gd name="T30" fmla="*/ 369 w 478"/>
              <a:gd name="T31" fmla="*/ 36 h 586"/>
              <a:gd name="T32" fmla="*/ 477 w 478"/>
              <a:gd name="T33" fmla="*/ 342 h 586"/>
              <a:gd name="T34" fmla="*/ 243 w 478"/>
              <a:gd name="T35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8" h="586">
                <a:moveTo>
                  <a:pt x="243" y="585"/>
                </a:moveTo>
                <a:lnTo>
                  <a:pt x="243" y="585"/>
                </a:lnTo>
                <a:cubicBezTo>
                  <a:pt x="108" y="585"/>
                  <a:pt x="0" y="468"/>
                  <a:pt x="0" y="342"/>
                </a:cubicBezTo>
                <a:cubicBezTo>
                  <a:pt x="0" y="261"/>
                  <a:pt x="36" y="117"/>
                  <a:pt x="108" y="36"/>
                </a:cubicBezTo>
                <a:cubicBezTo>
                  <a:pt x="108" y="28"/>
                  <a:pt x="117" y="18"/>
                  <a:pt x="126" y="9"/>
                </a:cubicBezTo>
                <a:cubicBezTo>
                  <a:pt x="135" y="0"/>
                  <a:pt x="153" y="0"/>
                  <a:pt x="162" y="9"/>
                </a:cubicBezTo>
                <a:cubicBezTo>
                  <a:pt x="171" y="18"/>
                  <a:pt x="171" y="36"/>
                  <a:pt x="162" y="45"/>
                </a:cubicBezTo>
                <a:cubicBezTo>
                  <a:pt x="162" y="54"/>
                  <a:pt x="153" y="63"/>
                  <a:pt x="153" y="63"/>
                </a:cubicBezTo>
                <a:cubicBezTo>
                  <a:pt x="90" y="144"/>
                  <a:pt x="54" y="270"/>
                  <a:pt x="54" y="342"/>
                </a:cubicBezTo>
                <a:cubicBezTo>
                  <a:pt x="54" y="441"/>
                  <a:pt x="135" y="522"/>
                  <a:pt x="243" y="522"/>
                </a:cubicBezTo>
                <a:cubicBezTo>
                  <a:pt x="342" y="522"/>
                  <a:pt x="423" y="441"/>
                  <a:pt x="423" y="342"/>
                </a:cubicBezTo>
                <a:cubicBezTo>
                  <a:pt x="423" y="270"/>
                  <a:pt x="387" y="144"/>
                  <a:pt x="324" y="63"/>
                </a:cubicBezTo>
                <a:cubicBezTo>
                  <a:pt x="324" y="63"/>
                  <a:pt x="315" y="54"/>
                  <a:pt x="315" y="45"/>
                </a:cubicBezTo>
                <a:cubicBezTo>
                  <a:pt x="306" y="36"/>
                  <a:pt x="306" y="18"/>
                  <a:pt x="315" y="9"/>
                </a:cubicBezTo>
                <a:cubicBezTo>
                  <a:pt x="324" y="0"/>
                  <a:pt x="342" y="0"/>
                  <a:pt x="351" y="9"/>
                </a:cubicBezTo>
                <a:cubicBezTo>
                  <a:pt x="360" y="18"/>
                  <a:pt x="369" y="28"/>
                  <a:pt x="369" y="36"/>
                </a:cubicBezTo>
                <a:cubicBezTo>
                  <a:pt x="441" y="117"/>
                  <a:pt x="477" y="261"/>
                  <a:pt x="477" y="342"/>
                </a:cubicBezTo>
                <a:cubicBezTo>
                  <a:pt x="477" y="468"/>
                  <a:pt x="369" y="585"/>
                  <a:pt x="243" y="5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5">
            <a:extLst>
              <a:ext uri="{FF2B5EF4-FFF2-40B4-BE49-F238E27FC236}">
                <a16:creationId xmlns:a16="http://schemas.microsoft.com/office/drawing/2014/main" id="{758B0C8E-E9AF-904D-B16A-D018A3A6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8447" y="10231958"/>
            <a:ext cx="318430" cy="173262"/>
          </a:xfrm>
          <a:custGeom>
            <a:avLst/>
            <a:gdLst>
              <a:gd name="T0" fmla="*/ 234 w 298"/>
              <a:gd name="T1" fmla="*/ 161 h 162"/>
              <a:gd name="T2" fmla="*/ 234 w 298"/>
              <a:gd name="T3" fmla="*/ 161 h 162"/>
              <a:gd name="T4" fmla="*/ 225 w 298"/>
              <a:gd name="T5" fmla="*/ 152 h 162"/>
              <a:gd name="T6" fmla="*/ 207 w 298"/>
              <a:gd name="T7" fmla="*/ 117 h 162"/>
              <a:gd name="T8" fmla="*/ 243 w 298"/>
              <a:gd name="T9" fmla="*/ 53 h 162"/>
              <a:gd name="T10" fmla="*/ 243 w 298"/>
              <a:gd name="T11" fmla="*/ 53 h 162"/>
              <a:gd name="T12" fmla="*/ 243 w 298"/>
              <a:gd name="T13" fmla="*/ 53 h 162"/>
              <a:gd name="T14" fmla="*/ 54 w 298"/>
              <a:gd name="T15" fmla="*/ 53 h 162"/>
              <a:gd name="T16" fmla="*/ 54 w 298"/>
              <a:gd name="T17" fmla="*/ 53 h 162"/>
              <a:gd name="T18" fmla="*/ 54 w 298"/>
              <a:gd name="T19" fmla="*/ 53 h 162"/>
              <a:gd name="T20" fmla="*/ 90 w 298"/>
              <a:gd name="T21" fmla="*/ 117 h 162"/>
              <a:gd name="T22" fmla="*/ 72 w 298"/>
              <a:gd name="T23" fmla="*/ 152 h 162"/>
              <a:gd name="T24" fmla="*/ 36 w 298"/>
              <a:gd name="T25" fmla="*/ 144 h 162"/>
              <a:gd name="T26" fmla="*/ 0 w 298"/>
              <a:gd name="T27" fmla="*/ 72 h 162"/>
              <a:gd name="T28" fmla="*/ 9 w 298"/>
              <a:gd name="T29" fmla="*/ 26 h 162"/>
              <a:gd name="T30" fmla="*/ 54 w 298"/>
              <a:gd name="T31" fmla="*/ 0 h 162"/>
              <a:gd name="T32" fmla="*/ 243 w 298"/>
              <a:gd name="T33" fmla="*/ 0 h 162"/>
              <a:gd name="T34" fmla="*/ 288 w 298"/>
              <a:gd name="T35" fmla="*/ 26 h 162"/>
              <a:gd name="T36" fmla="*/ 297 w 298"/>
              <a:gd name="T37" fmla="*/ 72 h 162"/>
              <a:gd name="T38" fmla="*/ 261 w 298"/>
              <a:gd name="T39" fmla="*/ 144 h 162"/>
              <a:gd name="T40" fmla="*/ 234 w 298"/>
              <a:gd name="T4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8" h="162">
                <a:moveTo>
                  <a:pt x="234" y="161"/>
                </a:moveTo>
                <a:lnTo>
                  <a:pt x="234" y="161"/>
                </a:lnTo>
                <a:cubicBezTo>
                  <a:pt x="234" y="161"/>
                  <a:pt x="225" y="161"/>
                  <a:pt x="225" y="152"/>
                </a:cubicBezTo>
                <a:cubicBezTo>
                  <a:pt x="207" y="152"/>
                  <a:pt x="207" y="134"/>
                  <a:pt x="207" y="117"/>
                </a:cubicBezTo>
                <a:cubicBezTo>
                  <a:pt x="243" y="53"/>
                  <a:pt x="243" y="53"/>
                  <a:pt x="243" y="53"/>
                </a:cubicBezTo>
                <a:lnTo>
                  <a:pt x="243" y="53"/>
                </a:lnTo>
                <a:lnTo>
                  <a:pt x="243" y="53"/>
                </a:lnTo>
                <a:cubicBezTo>
                  <a:pt x="54" y="53"/>
                  <a:pt x="54" y="53"/>
                  <a:pt x="54" y="53"/>
                </a:cubicBezTo>
                <a:lnTo>
                  <a:pt x="54" y="53"/>
                </a:lnTo>
                <a:lnTo>
                  <a:pt x="54" y="53"/>
                </a:lnTo>
                <a:cubicBezTo>
                  <a:pt x="90" y="117"/>
                  <a:pt x="90" y="117"/>
                  <a:pt x="90" y="117"/>
                </a:cubicBezTo>
                <a:cubicBezTo>
                  <a:pt x="90" y="134"/>
                  <a:pt x="90" y="152"/>
                  <a:pt x="72" y="152"/>
                </a:cubicBezTo>
                <a:cubicBezTo>
                  <a:pt x="63" y="161"/>
                  <a:pt x="45" y="152"/>
                  <a:pt x="36" y="14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2"/>
                  <a:pt x="0" y="36"/>
                  <a:pt x="9" y="26"/>
                </a:cubicBezTo>
                <a:cubicBezTo>
                  <a:pt x="18" y="9"/>
                  <a:pt x="36" y="0"/>
                  <a:pt x="54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61" y="0"/>
                  <a:pt x="279" y="9"/>
                  <a:pt x="288" y="26"/>
                </a:cubicBezTo>
                <a:cubicBezTo>
                  <a:pt x="297" y="36"/>
                  <a:pt x="297" y="62"/>
                  <a:pt x="297" y="72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52" y="152"/>
                  <a:pt x="243" y="161"/>
                  <a:pt x="234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6">
            <a:extLst>
              <a:ext uri="{FF2B5EF4-FFF2-40B4-BE49-F238E27FC236}">
                <a16:creationId xmlns:a16="http://schemas.microsoft.com/office/drawing/2014/main" id="{309D6AE3-92E4-F146-B4BF-224248A7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006" y="10405220"/>
            <a:ext cx="182628" cy="37462"/>
          </a:xfrm>
          <a:custGeom>
            <a:avLst/>
            <a:gdLst>
              <a:gd name="T0" fmla="*/ 153 w 172"/>
              <a:gd name="T1" fmla="*/ 36 h 37"/>
              <a:gd name="T2" fmla="*/ 153 w 172"/>
              <a:gd name="T3" fmla="*/ 36 h 37"/>
              <a:gd name="T4" fmla="*/ 18 w 172"/>
              <a:gd name="T5" fmla="*/ 36 h 37"/>
              <a:gd name="T6" fmla="*/ 0 w 172"/>
              <a:gd name="T7" fmla="*/ 19 h 37"/>
              <a:gd name="T8" fmla="*/ 18 w 172"/>
              <a:gd name="T9" fmla="*/ 0 h 37"/>
              <a:gd name="T10" fmla="*/ 153 w 172"/>
              <a:gd name="T11" fmla="*/ 0 h 37"/>
              <a:gd name="T12" fmla="*/ 171 w 172"/>
              <a:gd name="T13" fmla="*/ 19 h 37"/>
              <a:gd name="T14" fmla="*/ 153 w 1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9"/>
                </a:cubicBezTo>
                <a:cubicBezTo>
                  <a:pt x="0" y="9"/>
                  <a:pt x="0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71" y="9"/>
                  <a:pt x="171" y="19"/>
                </a:cubicBezTo>
                <a:cubicBezTo>
                  <a:pt x="171" y="27"/>
                  <a:pt x="171" y="36"/>
                  <a:pt x="15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7">
            <a:extLst>
              <a:ext uri="{FF2B5EF4-FFF2-40B4-BE49-F238E27FC236}">
                <a16:creationId xmlns:a16="http://schemas.microsoft.com/office/drawing/2014/main" id="{1A259BF1-2BD8-A94A-9D04-A4F4854B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372" y="10583167"/>
            <a:ext cx="163897" cy="266921"/>
          </a:xfrm>
          <a:custGeom>
            <a:avLst/>
            <a:gdLst>
              <a:gd name="T0" fmla="*/ 72 w 154"/>
              <a:gd name="T1" fmla="*/ 252 h 253"/>
              <a:gd name="T2" fmla="*/ 72 w 154"/>
              <a:gd name="T3" fmla="*/ 252 h 253"/>
              <a:gd name="T4" fmla="*/ 9 w 154"/>
              <a:gd name="T5" fmla="*/ 243 h 253"/>
              <a:gd name="T6" fmla="*/ 0 w 154"/>
              <a:gd name="T7" fmla="*/ 216 h 253"/>
              <a:gd name="T8" fmla="*/ 27 w 154"/>
              <a:gd name="T9" fmla="*/ 207 h 253"/>
              <a:gd name="T10" fmla="*/ 108 w 154"/>
              <a:gd name="T11" fmla="*/ 216 h 253"/>
              <a:gd name="T12" fmla="*/ 117 w 154"/>
              <a:gd name="T13" fmla="*/ 189 h 253"/>
              <a:gd name="T14" fmla="*/ 72 w 154"/>
              <a:gd name="T15" fmla="*/ 144 h 253"/>
              <a:gd name="T16" fmla="*/ 0 w 154"/>
              <a:gd name="T17" fmla="*/ 81 h 253"/>
              <a:gd name="T18" fmla="*/ 27 w 154"/>
              <a:gd name="T19" fmla="*/ 18 h 253"/>
              <a:gd name="T20" fmla="*/ 144 w 154"/>
              <a:gd name="T21" fmla="*/ 18 h 253"/>
              <a:gd name="T22" fmla="*/ 153 w 154"/>
              <a:gd name="T23" fmla="*/ 45 h 253"/>
              <a:gd name="T24" fmla="*/ 126 w 154"/>
              <a:gd name="T25" fmla="*/ 54 h 253"/>
              <a:gd name="T26" fmla="*/ 45 w 154"/>
              <a:gd name="T27" fmla="*/ 54 h 253"/>
              <a:gd name="T28" fmla="*/ 36 w 154"/>
              <a:gd name="T29" fmla="*/ 81 h 253"/>
              <a:gd name="T30" fmla="*/ 81 w 154"/>
              <a:gd name="T31" fmla="*/ 117 h 253"/>
              <a:gd name="T32" fmla="*/ 153 w 154"/>
              <a:gd name="T33" fmla="*/ 189 h 253"/>
              <a:gd name="T34" fmla="*/ 126 w 154"/>
              <a:gd name="T35" fmla="*/ 243 h 253"/>
              <a:gd name="T36" fmla="*/ 72 w 154"/>
              <a:gd name="T3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4" h="253">
                <a:moveTo>
                  <a:pt x="72" y="252"/>
                </a:moveTo>
                <a:lnTo>
                  <a:pt x="72" y="252"/>
                </a:lnTo>
                <a:cubicBezTo>
                  <a:pt x="54" y="252"/>
                  <a:pt x="27" y="252"/>
                  <a:pt x="9" y="243"/>
                </a:cubicBezTo>
                <a:cubicBezTo>
                  <a:pt x="0" y="243"/>
                  <a:pt x="0" y="225"/>
                  <a:pt x="0" y="216"/>
                </a:cubicBezTo>
                <a:cubicBezTo>
                  <a:pt x="9" y="207"/>
                  <a:pt x="18" y="207"/>
                  <a:pt x="27" y="207"/>
                </a:cubicBezTo>
                <a:cubicBezTo>
                  <a:pt x="54" y="225"/>
                  <a:pt x="90" y="225"/>
                  <a:pt x="108" y="216"/>
                </a:cubicBezTo>
                <a:cubicBezTo>
                  <a:pt x="117" y="207"/>
                  <a:pt x="117" y="198"/>
                  <a:pt x="117" y="189"/>
                </a:cubicBezTo>
                <a:cubicBezTo>
                  <a:pt x="117" y="171"/>
                  <a:pt x="90" y="162"/>
                  <a:pt x="72" y="144"/>
                </a:cubicBezTo>
                <a:cubicBezTo>
                  <a:pt x="36" y="135"/>
                  <a:pt x="0" y="108"/>
                  <a:pt x="0" y="81"/>
                </a:cubicBezTo>
                <a:cubicBezTo>
                  <a:pt x="0" y="54"/>
                  <a:pt x="9" y="36"/>
                  <a:pt x="27" y="18"/>
                </a:cubicBezTo>
                <a:cubicBezTo>
                  <a:pt x="54" y="0"/>
                  <a:pt x="99" y="0"/>
                  <a:pt x="144" y="18"/>
                </a:cubicBezTo>
                <a:cubicBezTo>
                  <a:pt x="153" y="18"/>
                  <a:pt x="153" y="36"/>
                  <a:pt x="153" y="45"/>
                </a:cubicBezTo>
                <a:cubicBezTo>
                  <a:pt x="144" y="54"/>
                  <a:pt x="135" y="54"/>
                  <a:pt x="126" y="54"/>
                </a:cubicBezTo>
                <a:cubicBezTo>
                  <a:pt x="99" y="36"/>
                  <a:pt x="72" y="36"/>
                  <a:pt x="45" y="54"/>
                </a:cubicBezTo>
                <a:cubicBezTo>
                  <a:pt x="36" y="54"/>
                  <a:pt x="36" y="63"/>
                  <a:pt x="36" y="81"/>
                </a:cubicBezTo>
                <a:cubicBezTo>
                  <a:pt x="36" y="90"/>
                  <a:pt x="63" y="108"/>
                  <a:pt x="81" y="117"/>
                </a:cubicBezTo>
                <a:cubicBezTo>
                  <a:pt x="117" y="135"/>
                  <a:pt x="153" y="153"/>
                  <a:pt x="153" y="189"/>
                </a:cubicBezTo>
                <a:cubicBezTo>
                  <a:pt x="153" y="207"/>
                  <a:pt x="144" y="225"/>
                  <a:pt x="126" y="243"/>
                </a:cubicBezTo>
                <a:cubicBezTo>
                  <a:pt x="108" y="252"/>
                  <a:pt x="90" y="252"/>
                  <a:pt x="72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8">
            <a:extLst>
              <a:ext uri="{FF2B5EF4-FFF2-40B4-BE49-F238E27FC236}">
                <a16:creationId xmlns:a16="http://schemas.microsoft.com/office/drawing/2014/main" id="{D01C7AF5-6BC5-204C-BAF2-E628D2E6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247" y="10526973"/>
            <a:ext cx="37462" cy="56194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9">
            <a:extLst>
              <a:ext uri="{FF2B5EF4-FFF2-40B4-BE49-F238E27FC236}">
                <a16:creationId xmlns:a16="http://schemas.microsoft.com/office/drawing/2014/main" id="{6B6816A3-6233-0747-A21C-E12D4157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247" y="10864135"/>
            <a:ext cx="37462" cy="56194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0">
            <a:extLst>
              <a:ext uri="{FF2B5EF4-FFF2-40B4-BE49-F238E27FC236}">
                <a16:creationId xmlns:a16="http://schemas.microsoft.com/office/drawing/2014/main" id="{FCDCBB5D-9570-7B42-AAF1-3ACD91EC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219" y="8110649"/>
            <a:ext cx="515108" cy="622814"/>
          </a:xfrm>
          <a:custGeom>
            <a:avLst/>
            <a:gdLst>
              <a:gd name="T0" fmla="*/ 242 w 486"/>
              <a:gd name="T1" fmla="*/ 584 h 585"/>
              <a:gd name="T2" fmla="*/ 242 w 486"/>
              <a:gd name="T3" fmla="*/ 584 h 585"/>
              <a:gd name="T4" fmla="*/ 0 w 486"/>
              <a:gd name="T5" fmla="*/ 342 h 585"/>
              <a:gd name="T6" fmla="*/ 108 w 486"/>
              <a:gd name="T7" fmla="*/ 36 h 585"/>
              <a:gd name="T8" fmla="*/ 125 w 486"/>
              <a:gd name="T9" fmla="*/ 18 h 585"/>
              <a:gd name="T10" fmla="*/ 161 w 486"/>
              <a:gd name="T11" fmla="*/ 18 h 585"/>
              <a:gd name="T12" fmla="*/ 161 w 486"/>
              <a:gd name="T13" fmla="*/ 54 h 585"/>
              <a:gd name="T14" fmla="*/ 152 w 486"/>
              <a:gd name="T15" fmla="*/ 72 h 585"/>
              <a:gd name="T16" fmla="*/ 53 w 486"/>
              <a:gd name="T17" fmla="*/ 342 h 585"/>
              <a:gd name="T18" fmla="*/ 242 w 486"/>
              <a:gd name="T19" fmla="*/ 531 h 585"/>
              <a:gd name="T20" fmla="*/ 431 w 486"/>
              <a:gd name="T21" fmla="*/ 342 h 585"/>
              <a:gd name="T22" fmla="*/ 332 w 486"/>
              <a:gd name="T23" fmla="*/ 72 h 585"/>
              <a:gd name="T24" fmla="*/ 314 w 486"/>
              <a:gd name="T25" fmla="*/ 54 h 585"/>
              <a:gd name="T26" fmla="*/ 314 w 486"/>
              <a:gd name="T27" fmla="*/ 18 h 585"/>
              <a:gd name="T28" fmla="*/ 359 w 486"/>
              <a:gd name="T29" fmla="*/ 18 h 585"/>
              <a:gd name="T30" fmla="*/ 368 w 486"/>
              <a:gd name="T31" fmla="*/ 36 h 585"/>
              <a:gd name="T32" fmla="*/ 485 w 486"/>
              <a:gd name="T33" fmla="*/ 342 h 585"/>
              <a:gd name="T34" fmla="*/ 242 w 486"/>
              <a:gd name="T35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6" h="585">
                <a:moveTo>
                  <a:pt x="242" y="584"/>
                </a:moveTo>
                <a:lnTo>
                  <a:pt x="242" y="584"/>
                </a:lnTo>
                <a:cubicBezTo>
                  <a:pt x="108" y="584"/>
                  <a:pt x="0" y="477"/>
                  <a:pt x="0" y="342"/>
                </a:cubicBezTo>
                <a:cubicBezTo>
                  <a:pt x="0" y="261"/>
                  <a:pt x="36" y="126"/>
                  <a:pt x="108" y="36"/>
                </a:cubicBezTo>
                <a:cubicBezTo>
                  <a:pt x="116" y="27"/>
                  <a:pt x="116" y="18"/>
                  <a:pt x="125" y="18"/>
                </a:cubicBezTo>
                <a:cubicBezTo>
                  <a:pt x="134" y="9"/>
                  <a:pt x="152" y="0"/>
                  <a:pt x="161" y="18"/>
                </a:cubicBezTo>
                <a:cubicBezTo>
                  <a:pt x="170" y="27"/>
                  <a:pt x="179" y="45"/>
                  <a:pt x="161" y="54"/>
                </a:cubicBezTo>
                <a:cubicBezTo>
                  <a:pt x="161" y="54"/>
                  <a:pt x="152" y="63"/>
                  <a:pt x="152" y="72"/>
                </a:cubicBezTo>
                <a:cubicBezTo>
                  <a:pt x="89" y="144"/>
                  <a:pt x="53" y="270"/>
                  <a:pt x="53" y="342"/>
                </a:cubicBezTo>
                <a:cubicBezTo>
                  <a:pt x="53" y="450"/>
                  <a:pt x="134" y="531"/>
                  <a:pt x="242" y="531"/>
                </a:cubicBezTo>
                <a:cubicBezTo>
                  <a:pt x="341" y="531"/>
                  <a:pt x="431" y="450"/>
                  <a:pt x="431" y="342"/>
                </a:cubicBezTo>
                <a:cubicBezTo>
                  <a:pt x="431" y="270"/>
                  <a:pt x="386" y="144"/>
                  <a:pt x="332" y="72"/>
                </a:cubicBezTo>
                <a:cubicBezTo>
                  <a:pt x="323" y="63"/>
                  <a:pt x="323" y="54"/>
                  <a:pt x="314" y="54"/>
                </a:cubicBezTo>
                <a:cubicBezTo>
                  <a:pt x="305" y="45"/>
                  <a:pt x="305" y="27"/>
                  <a:pt x="314" y="18"/>
                </a:cubicBezTo>
                <a:cubicBezTo>
                  <a:pt x="332" y="0"/>
                  <a:pt x="341" y="9"/>
                  <a:pt x="359" y="18"/>
                </a:cubicBezTo>
                <a:cubicBezTo>
                  <a:pt x="359" y="18"/>
                  <a:pt x="368" y="27"/>
                  <a:pt x="368" y="36"/>
                </a:cubicBezTo>
                <a:cubicBezTo>
                  <a:pt x="440" y="126"/>
                  <a:pt x="485" y="261"/>
                  <a:pt x="485" y="342"/>
                </a:cubicBezTo>
                <a:cubicBezTo>
                  <a:pt x="485" y="477"/>
                  <a:pt x="377" y="584"/>
                  <a:pt x="242" y="5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1">
            <a:extLst>
              <a:ext uri="{FF2B5EF4-FFF2-40B4-BE49-F238E27FC236}">
                <a16:creationId xmlns:a16="http://schemas.microsoft.com/office/drawing/2014/main" id="{DC7E8EA9-AFA2-054F-B574-A4CA5A46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875" y="7909290"/>
            <a:ext cx="327796" cy="173262"/>
          </a:xfrm>
          <a:custGeom>
            <a:avLst/>
            <a:gdLst>
              <a:gd name="T0" fmla="*/ 234 w 307"/>
              <a:gd name="T1" fmla="*/ 162 h 163"/>
              <a:gd name="T2" fmla="*/ 234 w 307"/>
              <a:gd name="T3" fmla="*/ 162 h 163"/>
              <a:gd name="T4" fmla="*/ 225 w 307"/>
              <a:gd name="T5" fmla="*/ 162 h 163"/>
              <a:gd name="T6" fmla="*/ 216 w 307"/>
              <a:gd name="T7" fmla="*/ 126 h 163"/>
              <a:gd name="T8" fmla="*/ 243 w 307"/>
              <a:gd name="T9" fmla="*/ 54 h 163"/>
              <a:gd name="T10" fmla="*/ 243 w 307"/>
              <a:gd name="T11" fmla="*/ 54 h 163"/>
              <a:gd name="T12" fmla="*/ 243 w 307"/>
              <a:gd name="T13" fmla="*/ 54 h 163"/>
              <a:gd name="T14" fmla="*/ 55 w 307"/>
              <a:gd name="T15" fmla="*/ 54 h 163"/>
              <a:gd name="T16" fmla="*/ 55 w 307"/>
              <a:gd name="T17" fmla="*/ 54 h 163"/>
              <a:gd name="T18" fmla="*/ 55 w 307"/>
              <a:gd name="T19" fmla="*/ 54 h 163"/>
              <a:gd name="T20" fmla="*/ 90 w 307"/>
              <a:gd name="T21" fmla="*/ 126 h 163"/>
              <a:gd name="T22" fmla="*/ 72 w 307"/>
              <a:gd name="T23" fmla="*/ 162 h 163"/>
              <a:gd name="T24" fmla="*/ 36 w 307"/>
              <a:gd name="T25" fmla="*/ 144 h 163"/>
              <a:gd name="T26" fmla="*/ 9 w 307"/>
              <a:gd name="T27" fmla="*/ 81 h 163"/>
              <a:gd name="T28" fmla="*/ 9 w 307"/>
              <a:gd name="T29" fmla="*/ 27 h 163"/>
              <a:gd name="T30" fmla="*/ 55 w 307"/>
              <a:gd name="T31" fmla="*/ 0 h 163"/>
              <a:gd name="T32" fmla="*/ 243 w 307"/>
              <a:gd name="T33" fmla="*/ 0 h 163"/>
              <a:gd name="T34" fmla="*/ 288 w 307"/>
              <a:gd name="T35" fmla="*/ 27 h 163"/>
              <a:gd name="T36" fmla="*/ 297 w 307"/>
              <a:gd name="T37" fmla="*/ 81 h 163"/>
              <a:gd name="T38" fmla="*/ 261 w 307"/>
              <a:gd name="T39" fmla="*/ 144 h 163"/>
              <a:gd name="T40" fmla="*/ 234 w 307"/>
              <a:gd name="T4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7" h="163">
                <a:moveTo>
                  <a:pt x="234" y="162"/>
                </a:moveTo>
                <a:lnTo>
                  <a:pt x="234" y="162"/>
                </a:lnTo>
                <a:lnTo>
                  <a:pt x="225" y="162"/>
                </a:lnTo>
                <a:cubicBezTo>
                  <a:pt x="216" y="153"/>
                  <a:pt x="207" y="135"/>
                  <a:pt x="216" y="126"/>
                </a:cubicBezTo>
                <a:cubicBezTo>
                  <a:pt x="243" y="54"/>
                  <a:pt x="243" y="54"/>
                  <a:pt x="243" y="54"/>
                </a:cubicBezTo>
                <a:lnTo>
                  <a:pt x="243" y="54"/>
                </a:lnTo>
                <a:lnTo>
                  <a:pt x="243" y="54"/>
                </a:lnTo>
                <a:cubicBezTo>
                  <a:pt x="55" y="54"/>
                  <a:pt x="55" y="54"/>
                  <a:pt x="55" y="54"/>
                </a:cubicBezTo>
                <a:lnTo>
                  <a:pt x="55" y="54"/>
                </a:lnTo>
                <a:lnTo>
                  <a:pt x="55" y="54"/>
                </a:lnTo>
                <a:cubicBezTo>
                  <a:pt x="90" y="126"/>
                  <a:pt x="90" y="126"/>
                  <a:pt x="90" y="126"/>
                </a:cubicBezTo>
                <a:cubicBezTo>
                  <a:pt x="90" y="135"/>
                  <a:pt x="90" y="153"/>
                  <a:pt x="72" y="162"/>
                </a:cubicBezTo>
                <a:cubicBezTo>
                  <a:pt x="63" y="162"/>
                  <a:pt x="45" y="162"/>
                  <a:pt x="36" y="144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63"/>
                  <a:pt x="0" y="45"/>
                  <a:pt x="9" y="27"/>
                </a:cubicBezTo>
                <a:cubicBezTo>
                  <a:pt x="19" y="9"/>
                  <a:pt x="36" y="0"/>
                  <a:pt x="55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61" y="0"/>
                  <a:pt x="279" y="9"/>
                  <a:pt x="288" y="27"/>
                </a:cubicBezTo>
                <a:cubicBezTo>
                  <a:pt x="306" y="45"/>
                  <a:pt x="306" y="63"/>
                  <a:pt x="297" y="81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61" y="162"/>
                  <a:pt x="243" y="162"/>
                  <a:pt x="234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2">
            <a:extLst>
              <a:ext uri="{FF2B5EF4-FFF2-40B4-BE49-F238E27FC236}">
                <a16:creationId xmlns:a16="http://schemas.microsoft.com/office/drawing/2014/main" id="{0B7C1336-F87C-4E4A-B6BE-AD3EF6E9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116" y="8082552"/>
            <a:ext cx="191996" cy="37462"/>
          </a:xfrm>
          <a:custGeom>
            <a:avLst/>
            <a:gdLst>
              <a:gd name="T0" fmla="*/ 162 w 181"/>
              <a:gd name="T1" fmla="*/ 36 h 37"/>
              <a:gd name="T2" fmla="*/ 162 w 181"/>
              <a:gd name="T3" fmla="*/ 36 h 37"/>
              <a:gd name="T4" fmla="*/ 18 w 181"/>
              <a:gd name="T5" fmla="*/ 36 h 37"/>
              <a:gd name="T6" fmla="*/ 0 w 181"/>
              <a:gd name="T7" fmla="*/ 18 h 37"/>
              <a:gd name="T8" fmla="*/ 18 w 181"/>
              <a:gd name="T9" fmla="*/ 0 h 37"/>
              <a:gd name="T10" fmla="*/ 162 w 181"/>
              <a:gd name="T11" fmla="*/ 0 h 37"/>
              <a:gd name="T12" fmla="*/ 180 w 181"/>
              <a:gd name="T13" fmla="*/ 18 h 37"/>
              <a:gd name="T14" fmla="*/ 162 w 18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7">
                <a:moveTo>
                  <a:pt x="162" y="36"/>
                </a:moveTo>
                <a:lnTo>
                  <a:pt x="1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18"/>
                </a:cubicBezTo>
                <a:cubicBezTo>
                  <a:pt x="180" y="27"/>
                  <a:pt x="171" y="36"/>
                  <a:pt x="162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3">
            <a:extLst>
              <a:ext uri="{FF2B5EF4-FFF2-40B4-BE49-F238E27FC236}">
                <a16:creationId xmlns:a16="http://schemas.microsoft.com/office/drawing/2014/main" id="{1EFD7BEB-AF8B-484D-B96F-55F766AD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481" y="8274548"/>
            <a:ext cx="163899" cy="266918"/>
          </a:xfrm>
          <a:custGeom>
            <a:avLst/>
            <a:gdLst>
              <a:gd name="T0" fmla="*/ 72 w 154"/>
              <a:gd name="T1" fmla="*/ 252 h 253"/>
              <a:gd name="T2" fmla="*/ 72 w 154"/>
              <a:gd name="T3" fmla="*/ 252 h 253"/>
              <a:gd name="T4" fmla="*/ 9 w 154"/>
              <a:gd name="T5" fmla="*/ 234 h 253"/>
              <a:gd name="T6" fmla="*/ 0 w 154"/>
              <a:gd name="T7" fmla="*/ 216 h 253"/>
              <a:gd name="T8" fmla="*/ 27 w 154"/>
              <a:gd name="T9" fmla="*/ 207 h 253"/>
              <a:gd name="T10" fmla="*/ 108 w 154"/>
              <a:gd name="T11" fmla="*/ 207 h 253"/>
              <a:gd name="T12" fmla="*/ 117 w 154"/>
              <a:gd name="T13" fmla="*/ 180 h 253"/>
              <a:gd name="T14" fmla="*/ 72 w 154"/>
              <a:gd name="T15" fmla="*/ 144 h 253"/>
              <a:gd name="T16" fmla="*/ 0 w 154"/>
              <a:gd name="T17" fmla="*/ 72 h 253"/>
              <a:gd name="T18" fmla="*/ 36 w 154"/>
              <a:gd name="T19" fmla="*/ 18 h 253"/>
              <a:gd name="T20" fmla="*/ 144 w 154"/>
              <a:gd name="T21" fmla="*/ 18 h 253"/>
              <a:gd name="T22" fmla="*/ 153 w 154"/>
              <a:gd name="T23" fmla="*/ 36 h 253"/>
              <a:gd name="T24" fmla="*/ 135 w 154"/>
              <a:gd name="T25" fmla="*/ 45 h 253"/>
              <a:gd name="T26" fmla="*/ 54 w 154"/>
              <a:gd name="T27" fmla="*/ 45 h 253"/>
              <a:gd name="T28" fmla="*/ 36 w 154"/>
              <a:gd name="T29" fmla="*/ 72 h 253"/>
              <a:gd name="T30" fmla="*/ 90 w 154"/>
              <a:gd name="T31" fmla="*/ 108 h 253"/>
              <a:gd name="T32" fmla="*/ 153 w 154"/>
              <a:gd name="T33" fmla="*/ 180 h 253"/>
              <a:gd name="T34" fmla="*/ 126 w 154"/>
              <a:gd name="T35" fmla="*/ 234 h 253"/>
              <a:gd name="T36" fmla="*/ 72 w 154"/>
              <a:gd name="T3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4" h="253">
                <a:moveTo>
                  <a:pt x="72" y="252"/>
                </a:moveTo>
                <a:lnTo>
                  <a:pt x="72" y="252"/>
                </a:lnTo>
                <a:cubicBezTo>
                  <a:pt x="54" y="252"/>
                  <a:pt x="36" y="243"/>
                  <a:pt x="9" y="234"/>
                </a:cubicBezTo>
                <a:cubicBezTo>
                  <a:pt x="0" y="234"/>
                  <a:pt x="0" y="225"/>
                  <a:pt x="0" y="216"/>
                </a:cubicBezTo>
                <a:cubicBezTo>
                  <a:pt x="9" y="207"/>
                  <a:pt x="18" y="198"/>
                  <a:pt x="27" y="207"/>
                </a:cubicBezTo>
                <a:cubicBezTo>
                  <a:pt x="54" y="216"/>
                  <a:pt x="90" y="216"/>
                  <a:pt x="108" y="207"/>
                </a:cubicBezTo>
                <a:cubicBezTo>
                  <a:pt x="117" y="198"/>
                  <a:pt x="117" y="189"/>
                  <a:pt x="117" y="180"/>
                </a:cubicBezTo>
                <a:cubicBezTo>
                  <a:pt x="117" y="171"/>
                  <a:pt x="90" y="153"/>
                  <a:pt x="72" y="144"/>
                </a:cubicBezTo>
                <a:cubicBezTo>
                  <a:pt x="36" y="126"/>
                  <a:pt x="0" y="108"/>
                  <a:pt x="0" y="72"/>
                </a:cubicBezTo>
                <a:cubicBezTo>
                  <a:pt x="0" y="45"/>
                  <a:pt x="9" y="27"/>
                  <a:pt x="36" y="18"/>
                </a:cubicBezTo>
                <a:cubicBezTo>
                  <a:pt x="63" y="0"/>
                  <a:pt x="108" y="0"/>
                  <a:pt x="144" y="18"/>
                </a:cubicBezTo>
                <a:cubicBezTo>
                  <a:pt x="153" y="18"/>
                  <a:pt x="153" y="27"/>
                  <a:pt x="153" y="36"/>
                </a:cubicBezTo>
                <a:cubicBezTo>
                  <a:pt x="153" y="45"/>
                  <a:pt x="144" y="54"/>
                  <a:pt x="135" y="45"/>
                </a:cubicBezTo>
                <a:cubicBezTo>
                  <a:pt x="99" y="36"/>
                  <a:pt x="72" y="36"/>
                  <a:pt x="54" y="45"/>
                </a:cubicBezTo>
                <a:cubicBezTo>
                  <a:pt x="45" y="54"/>
                  <a:pt x="36" y="63"/>
                  <a:pt x="36" y="72"/>
                </a:cubicBezTo>
                <a:cubicBezTo>
                  <a:pt x="36" y="90"/>
                  <a:pt x="63" y="99"/>
                  <a:pt x="90" y="108"/>
                </a:cubicBezTo>
                <a:cubicBezTo>
                  <a:pt x="117" y="126"/>
                  <a:pt x="153" y="144"/>
                  <a:pt x="153" y="180"/>
                </a:cubicBezTo>
                <a:cubicBezTo>
                  <a:pt x="153" y="207"/>
                  <a:pt x="144" y="225"/>
                  <a:pt x="126" y="234"/>
                </a:cubicBezTo>
                <a:cubicBezTo>
                  <a:pt x="108" y="243"/>
                  <a:pt x="90" y="252"/>
                  <a:pt x="72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4">
            <a:extLst>
              <a:ext uri="{FF2B5EF4-FFF2-40B4-BE49-F238E27FC236}">
                <a16:creationId xmlns:a16="http://schemas.microsoft.com/office/drawing/2014/main" id="{1EBAA42F-0C69-454B-B3B9-0500CE5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040" y="8208989"/>
            <a:ext cx="37462" cy="70241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5">
            <a:extLst>
              <a:ext uri="{FF2B5EF4-FFF2-40B4-BE49-F238E27FC236}">
                <a16:creationId xmlns:a16="http://schemas.microsoft.com/office/drawing/2014/main" id="{D2FA4AC2-F10F-814E-BFB3-06076DEE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040" y="8541466"/>
            <a:ext cx="37462" cy="70243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6">
            <a:extLst>
              <a:ext uri="{FF2B5EF4-FFF2-40B4-BE49-F238E27FC236}">
                <a16:creationId xmlns:a16="http://schemas.microsoft.com/office/drawing/2014/main" id="{2E71EEC8-4F70-D742-8119-E2E5B433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932" y="7703247"/>
            <a:ext cx="1062997" cy="1236259"/>
          </a:xfrm>
          <a:custGeom>
            <a:avLst/>
            <a:gdLst>
              <a:gd name="T0" fmla="*/ 503 w 999"/>
              <a:gd name="T1" fmla="*/ 1161 h 1162"/>
              <a:gd name="T2" fmla="*/ 503 w 999"/>
              <a:gd name="T3" fmla="*/ 1161 h 1162"/>
              <a:gd name="T4" fmla="*/ 494 w 999"/>
              <a:gd name="T5" fmla="*/ 1161 h 1162"/>
              <a:gd name="T6" fmla="*/ 207 w 999"/>
              <a:gd name="T7" fmla="*/ 945 h 1162"/>
              <a:gd name="T8" fmla="*/ 0 w 999"/>
              <a:gd name="T9" fmla="*/ 252 h 1162"/>
              <a:gd name="T10" fmla="*/ 27 w 999"/>
              <a:gd name="T11" fmla="*/ 189 h 1162"/>
              <a:gd name="T12" fmla="*/ 90 w 999"/>
              <a:gd name="T13" fmla="*/ 153 h 1162"/>
              <a:gd name="T14" fmla="*/ 449 w 999"/>
              <a:gd name="T15" fmla="*/ 27 h 1162"/>
              <a:gd name="T16" fmla="*/ 557 w 999"/>
              <a:gd name="T17" fmla="*/ 27 h 1162"/>
              <a:gd name="T18" fmla="*/ 917 w 999"/>
              <a:gd name="T19" fmla="*/ 153 h 1162"/>
              <a:gd name="T20" fmla="*/ 980 w 999"/>
              <a:gd name="T21" fmla="*/ 180 h 1162"/>
              <a:gd name="T22" fmla="*/ 998 w 999"/>
              <a:gd name="T23" fmla="*/ 252 h 1162"/>
              <a:gd name="T24" fmla="*/ 791 w 999"/>
              <a:gd name="T25" fmla="*/ 945 h 1162"/>
              <a:gd name="T26" fmla="*/ 512 w 999"/>
              <a:gd name="T27" fmla="*/ 1161 h 1162"/>
              <a:gd name="T28" fmla="*/ 503 w 999"/>
              <a:gd name="T29" fmla="*/ 1161 h 1162"/>
              <a:gd name="T30" fmla="*/ 503 w 999"/>
              <a:gd name="T31" fmla="*/ 63 h 1162"/>
              <a:gd name="T32" fmla="*/ 503 w 999"/>
              <a:gd name="T33" fmla="*/ 63 h 1162"/>
              <a:gd name="T34" fmla="*/ 485 w 999"/>
              <a:gd name="T35" fmla="*/ 72 h 1162"/>
              <a:gd name="T36" fmla="*/ 90 w 999"/>
              <a:gd name="T37" fmla="*/ 207 h 1162"/>
              <a:gd name="T38" fmla="*/ 63 w 999"/>
              <a:gd name="T39" fmla="*/ 216 h 1162"/>
              <a:gd name="T40" fmla="*/ 54 w 999"/>
              <a:gd name="T41" fmla="*/ 243 h 1162"/>
              <a:gd name="T42" fmla="*/ 251 w 999"/>
              <a:gd name="T43" fmla="*/ 909 h 1162"/>
              <a:gd name="T44" fmla="*/ 503 w 999"/>
              <a:gd name="T45" fmla="*/ 1106 h 1162"/>
              <a:gd name="T46" fmla="*/ 746 w 999"/>
              <a:gd name="T47" fmla="*/ 909 h 1162"/>
              <a:gd name="T48" fmla="*/ 944 w 999"/>
              <a:gd name="T49" fmla="*/ 243 h 1162"/>
              <a:gd name="T50" fmla="*/ 935 w 999"/>
              <a:gd name="T51" fmla="*/ 216 h 1162"/>
              <a:gd name="T52" fmla="*/ 908 w 999"/>
              <a:gd name="T53" fmla="*/ 207 h 1162"/>
              <a:gd name="T54" fmla="*/ 521 w 999"/>
              <a:gd name="T55" fmla="*/ 72 h 1162"/>
              <a:gd name="T56" fmla="*/ 503 w 999"/>
              <a:gd name="T57" fmla="*/ 63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99" h="1162">
                <a:moveTo>
                  <a:pt x="503" y="1161"/>
                </a:moveTo>
                <a:lnTo>
                  <a:pt x="503" y="1161"/>
                </a:lnTo>
                <a:cubicBezTo>
                  <a:pt x="494" y="1161"/>
                  <a:pt x="494" y="1161"/>
                  <a:pt x="494" y="1161"/>
                </a:cubicBezTo>
                <a:cubicBezTo>
                  <a:pt x="485" y="1151"/>
                  <a:pt x="297" y="1062"/>
                  <a:pt x="207" y="945"/>
                </a:cubicBezTo>
                <a:cubicBezTo>
                  <a:pt x="63" y="729"/>
                  <a:pt x="18" y="387"/>
                  <a:pt x="0" y="252"/>
                </a:cubicBezTo>
                <a:cubicBezTo>
                  <a:pt x="0" y="225"/>
                  <a:pt x="9" y="207"/>
                  <a:pt x="27" y="189"/>
                </a:cubicBezTo>
                <a:cubicBezTo>
                  <a:pt x="36" y="171"/>
                  <a:pt x="63" y="153"/>
                  <a:pt x="90" y="153"/>
                </a:cubicBezTo>
                <a:cubicBezTo>
                  <a:pt x="270" y="135"/>
                  <a:pt x="395" y="72"/>
                  <a:pt x="449" y="27"/>
                </a:cubicBezTo>
                <a:cubicBezTo>
                  <a:pt x="485" y="0"/>
                  <a:pt x="521" y="0"/>
                  <a:pt x="557" y="27"/>
                </a:cubicBezTo>
                <a:cubicBezTo>
                  <a:pt x="611" y="72"/>
                  <a:pt x="728" y="135"/>
                  <a:pt x="917" y="153"/>
                </a:cubicBezTo>
                <a:cubicBezTo>
                  <a:pt x="944" y="153"/>
                  <a:pt x="962" y="162"/>
                  <a:pt x="980" y="180"/>
                </a:cubicBezTo>
                <a:cubicBezTo>
                  <a:pt x="998" y="198"/>
                  <a:pt x="998" y="225"/>
                  <a:pt x="998" y="252"/>
                </a:cubicBezTo>
                <a:cubicBezTo>
                  <a:pt x="989" y="387"/>
                  <a:pt x="935" y="729"/>
                  <a:pt x="791" y="945"/>
                </a:cubicBezTo>
                <a:cubicBezTo>
                  <a:pt x="710" y="1062"/>
                  <a:pt x="521" y="1151"/>
                  <a:pt x="512" y="1161"/>
                </a:cubicBezTo>
                <a:lnTo>
                  <a:pt x="503" y="1161"/>
                </a:lnTo>
                <a:close/>
                <a:moveTo>
                  <a:pt x="503" y="63"/>
                </a:moveTo>
                <a:lnTo>
                  <a:pt x="503" y="63"/>
                </a:lnTo>
                <a:cubicBezTo>
                  <a:pt x="494" y="63"/>
                  <a:pt x="485" y="63"/>
                  <a:pt x="485" y="72"/>
                </a:cubicBezTo>
                <a:cubicBezTo>
                  <a:pt x="422" y="117"/>
                  <a:pt x="287" y="189"/>
                  <a:pt x="90" y="207"/>
                </a:cubicBezTo>
                <a:cubicBezTo>
                  <a:pt x="81" y="207"/>
                  <a:pt x="72" y="216"/>
                  <a:pt x="63" y="216"/>
                </a:cubicBezTo>
                <a:cubicBezTo>
                  <a:pt x="63" y="225"/>
                  <a:pt x="54" y="234"/>
                  <a:pt x="54" y="243"/>
                </a:cubicBezTo>
                <a:cubicBezTo>
                  <a:pt x="72" y="378"/>
                  <a:pt x="117" y="702"/>
                  <a:pt x="251" y="909"/>
                </a:cubicBezTo>
                <a:cubicBezTo>
                  <a:pt x="323" y="1007"/>
                  <a:pt x="458" y="1079"/>
                  <a:pt x="503" y="1106"/>
                </a:cubicBezTo>
                <a:cubicBezTo>
                  <a:pt x="539" y="1079"/>
                  <a:pt x="683" y="1007"/>
                  <a:pt x="746" y="909"/>
                </a:cubicBezTo>
                <a:cubicBezTo>
                  <a:pt x="890" y="702"/>
                  <a:pt x="935" y="378"/>
                  <a:pt x="944" y="243"/>
                </a:cubicBezTo>
                <a:cubicBezTo>
                  <a:pt x="944" y="234"/>
                  <a:pt x="944" y="225"/>
                  <a:pt x="935" y="216"/>
                </a:cubicBezTo>
                <a:cubicBezTo>
                  <a:pt x="926" y="207"/>
                  <a:pt x="926" y="207"/>
                  <a:pt x="908" y="207"/>
                </a:cubicBezTo>
                <a:cubicBezTo>
                  <a:pt x="710" y="189"/>
                  <a:pt x="584" y="117"/>
                  <a:pt x="521" y="72"/>
                </a:cubicBezTo>
                <a:cubicBezTo>
                  <a:pt x="512" y="63"/>
                  <a:pt x="512" y="63"/>
                  <a:pt x="503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Retardo 2">
            <a:extLst>
              <a:ext uri="{FF2B5EF4-FFF2-40B4-BE49-F238E27FC236}">
                <a16:creationId xmlns:a16="http://schemas.microsoft.com/office/drawing/2014/main" id="{9A4B3A79-4B05-D94B-9630-684B5EEF4FB3}"/>
              </a:ext>
            </a:extLst>
          </p:cNvPr>
          <p:cNvSpPr/>
          <p:nvPr/>
        </p:nvSpPr>
        <p:spPr>
          <a:xfrm rot="5400000">
            <a:off x="10737098" y="5118314"/>
            <a:ext cx="2393576" cy="2376713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0" name="Retardo 499">
            <a:extLst>
              <a:ext uri="{FF2B5EF4-FFF2-40B4-BE49-F238E27FC236}">
                <a16:creationId xmlns:a16="http://schemas.microsoft.com/office/drawing/2014/main" id="{AC666669-504E-D34B-85B1-AADD9C1A452E}"/>
              </a:ext>
            </a:extLst>
          </p:cNvPr>
          <p:cNvSpPr/>
          <p:nvPr/>
        </p:nvSpPr>
        <p:spPr>
          <a:xfrm>
            <a:off x="8444928" y="7072621"/>
            <a:ext cx="2393576" cy="237671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1" name="Retardo 500">
            <a:extLst>
              <a:ext uri="{FF2B5EF4-FFF2-40B4-BE49-F238E27FC236}">
                <a16:creationId xmlns:a16="http://schemas.microsoft.com/office/drawing/2014/main" id="{B5BF3D72-05DE-1242-9F0B-810EA75B2737}"/>
              </a:ext>
            </a:extLst>
          </p:cNvPr>
          <p:cNvSpPr/>
          <p:nvPr/>
        </p:nvSpPr>
        <p:spPr>
          <a:xfrm rot="10800000">
            <a:off x="13014666" y="7126408"/>
            <a:ext cx="2393576" cy="2376713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2" name="Retardo 501">
            <a:extLst>
              <a:ext uri="{FF2B5EF4-FFF2-40B4-BE49-F238E27FC236}">
                <a16:creationId xmlns:a16="http://schemas.microsoft.com/office/drawing/2014/main" id="{4A72132D-6D54-6D42-8182-C41171FA905D}"/>
              </a:ext>
            </a:extLst>
          </p:cNvPr>
          <p:cNvSpPr/>
          <p:nvPr/>
        </p:nvSpPr>
        <p:spPr>
          <a:xfrm rot="16200000">
            <a:off x="10783651" y="9062785"/>
            <a:ext cx="2393576" cy="2376713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03" name="Grupo 502">
            <a:extLst>
              <a:ext uri="{FF2B5EF4-FFF2-40B4-BE49-F238E27FC236}">
                <a16:creationId xmlns:a16="http://schemas.microsoft.com/office/drawing/2014/main" id="{E4C671CA-A4A0-3D45-ADAE-C1F39C9E4978}"/>
              </a:ext>
            </a:extLst>
          </p:cNvPr>
          <p:cNvGrpSpPr/>
          <p:nvPr/>
        </p:nvGrpSpPr>
        <p:grpSpPr>
          <a:xfrm>
            <a:off x="11547250" y="5784981"/>
            <a:ext cx="784377" cy="713606"/>
            <a:chOff x="15902278" y="3126599"/>
            <a:chExt cx="1193690" cy="1085988"/>
          </a:xfrm>
          <a:solidFill>
            <a:schemeClr val="bg2"/>
          </a:solidFill>
        </p:grpSpPr>
        <p:sp>
          <p:nvSpPr>
            <p:cNvPr id="504" name="Freeform 351">
              <a:extLst>
                <a:ext uri="{FF2B5EF4-FFF2-40B4-BE49-F238E27FC236}">
                  <a16:creationId xmlns:a16="http://schemas.microsoft.com/office/drawing/2014/main" id="{EE119790-77C9-3C4D-B932-1B723C58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8954" y="3243276"/>
              <a:ext cx="973798" cy="735959"/>
            </a:xfrm>
            <a:custGeom>
              <a:avLst/>
              <a:gdLst>
                <a:gd name="T0" fmla="*/ 868 w 955"/>
                <a:gd name="T1" fmla="*/ 724 h 725"/>
                <a:gd name="T2" fmla="*/ 868 w 955"/>
                <a:gd name="T3" fmla="*/ 724 h 725"/>
                <a:gd name="T4" fmla="*/ 77 w 955"/>
                <a:gd name="T5" fmla="*/ 724 h 725"/>
                <a:gd name="T6" fmla="*/ 0 w 955"/>
                <a:gd name="T7" fmla="*/ 638 h 725"/>
                <a:gd name="T8" fmla="*/ 0 w 955"/>
                <a:gd name="T9" fmla="*/ 76 h 725"/>
                <a:gd name="T10" fmla="*/ 77 w 955"/>
                <a:gd name="T11" fmla="*/ 0 h 725"/>
                <a:gd name="T12" fmla="*/ 868 w 955"/>
                <a:gd name="T13" fmla="*/ 0 h 725"/>
                <a:gd name="T14" fmla="*/ 954 w 955"/>
                <a:gd name="T15" fmla="*/ 76 h 725"/>
                <a:gd name="T16" fmla="*/ 954 w 955"/>
                <a:gd name="T17" fmla="*/ 638 h 725"/>
                <a:gd name="T18" fmla="*/ 868 w 955"/>
                <a:gd name="T19" fmla="*/ 724 h 725"/>
                <a:gd name="T20" fmla="*/ 77 w 955"/>
                <a:gd name="T21" fmla="*/ 48 h 725"/>
                <a:gd name="T22" fmla="*/ 77 w 955"/>
                <a:gd name="T23" fmla="*/ 48 h 725"/>
                <a:gd name="T24" fmla="*/ 48 w 955"/>
                <a:gd name="T25" fmla="*/ 76 h 725"/>
                <a:gd name="T26" fmla="*/ 48 w 955"/>
                <a:gd name="T27" fmla="*/ 638 h 725"/>
                <a:gd name="T28" fmla="*/ 77 w 955"/>
                <a:gd name="T29" fmla="*/ 667 h 725"/>
                <a:gd name="T30" fmla="*/ 868 w 955"/>
                <a:gd name="T31" fmla="*/ 667 h 725"/>
                <a:gd name="T32" fmla="*/ 897 w 955"/>
                <a:gd name="T33" fmla="*/ 638 h 725"/>
                <a:gd name="T34" fmla="*/ 897 w 955"/>
                <a:gd name="T35" fmla="*/ 76 h 725"/>
                <a:gd name="T36" fmla="*/ 868 w 955"/>
                <a:gd name="T37" fmla="*/ 48 h 725"/>
                <a:gd name="T38" fmla="*/ 77 w 955"/>
                <a:gd name="T39" fmla="*/ 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5" h="725">
                  <a:moveTo>
                    <a:pt x="868" y="724"/>
                  </a:moveTo>
                  <a:lnTo>
                    <a:pt x="868" y="724"/>
                  </a:lnTo>
                  <a:cubicBezTo>
                    <a:pt x="77" y="724"/>
                    <a:pt x="77" y="724"/>
                    <a:pt x="77" y="724"/>
                  </a:cubicBezTo>
                  <a:cubicBezTo>
                    <a:pt x="39" y="724"/>
                    <a:pt x="0" y="686"/>
                    <a:pt x="0" y="63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8"/>
                    <a:pt x="39" y="0"/>
                    <a:pt x="77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916" y="0"/>
                    <a:pt x="954" y="38"/>
                    <a:pt x="954" y="76"/>
                  </a:cubicBezTo>
                  <a:cubicBezTo>
                    <a:pt x="954" y="638"/>
                    <a:pt x="954" y="638"/>
                    <a:pt x="954" y="638"/>
                  </a:cubicBezTo>
                  <a:cubicBezTo>
                    <a:pt x="954" y="686"/>
                    <a:pt x="916" y="724"/>
                    <a:pt x="868" y="724"/>
                  </a:cubicBezTo>
                  <a:close/>
                  <a:moveTo>
                    <a:pt x="77" y="48"/>
                  </a:moveTo>
                  <a:lnTo>
                    <a:pt x="77" y="48"/>
                  </a:lnTo>
                  <a:cubicBezTo>
                    <a:pt x="67" y="48"/>
                    <a:pt x="48" y="66"/>
                    <a:pt x="48" y="76"/>
                  </a:cubicBezTo>
                  <a:cubicBezTo>
                    <a:pt x="48" y="638"/>
                    <a:pt x="48" y="638"/>
                    <a:pt x="48" y="638"/>
                  </a:cubicBezTo>
                  <a:cubicBezTo>
                    <a:pt x="48" y="658"/>
                    <a:pt x="67" y="667"/>
                    <a:pt x="77" y="667"/>
                  </a:cubicBezTo>
                  <a:cubicBezTo>
                    <a:pt x="868" y="667"/>
                    <a:pt x="868" y="667"/>
                    <a:pt x="868" y="667"/>
                  </a:cubicBezTo>
                  <a:cubicBezTo>
                    <a:pt x="887" y="667"/>
                    <a:pt x="897" y="658"/>
                    <a:pt x="897" y="638"/>
                  </a:cubicBezTo>
                  <a:cubicBezTo>
                    <a:pt x="897" y="76"/>
                    <a:pt x="897" y="76"/>
                    <a:pt x="897" y="76"/>
                  </a:cubicBezTo>
                  <a:cubicBezTo>
                    <a:pt x="897" y="66"/>
                    <a:pt x="887" y="48"/>
                    <a:pt x="868" y="48"/>
                  </a:cubicBezTo>
                  <a:lnTo>
                    <a:pt x="77" y="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352">
              <a:extLst>
                <a:ext uri="{FF2B5EF4-FFF2-40B4-BE49-F238E27FC236}">
                  <a16:creationId xmlns:a16="http://schemas.microsoft.com/office/drawing/2014/main" id="{F283B83A-E5BE-0B48-A975-2FF51098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278" y="3126599"/>
              <a:ext cx="1193690" cy="969312"/>
            </a:xfrm>
            <a:custGeom>
              <a:avLst/>
              <a:gdLst>
                <a:gd name="T0" fmla="*/ 1096 w 1174"/>
                <a:gd name="T1" fmla="*/ 953 h 954"/>
                <a:gd name="T2" fmla="*/ 1096 w 1174"/>
                <a:gd name="T3" fmla="*/ 953 h 954"/>
                <a:gd name="T4" fmla="*/ 86 w 1174"/>
                <a:gd name="T5" fmla="*/ 953 h 954"/>
                <a:gd name="T6" fmla="*/ 0 w 1174"/>
                <a:gd name="T7" fmla="*/ 867 h 954"/>
                <a:gd name="T8" fmla="*/ 0 w 1174"/>
                <a:gd name="T9" fmla="*/ 76 h 954"/>
                <a:gd name="T10" fmla="*/ 86 w 1174"/>
                <a:gd name="T11" fmla="*/ 0 h 954"/>
                <a:gd name="T12" fmla="*/ 1096 w 1174"/>
                <a:gd name="T13" fmla="*/ 0 h 954"/>
                <a:gd name="T14" fmla="*/ 1173 w 1174"/>
                <a:gd name="T15" fmla="*/ 76 h 954"/>
                <a:gd name="T16" fmla="*/ 1173 w 1174"/>
                <a:gd name="T17" fmla="*/ 867 h 954"/>
                <a:gd name="T18" fmla="*/ 1096 w 1174"/>
                <a:gd name="T19" fmla="*/ 953 h 954"/>
                <a:gd name="T20" fmla="*/ 86 w 1174"/>
                <a:gd name="T21" fmla="*/ 47 h 954"/>
                <a:gd name="T22" fmla="*/ 86 w 1174"/>
                <a:gd name="T23" fmla="*/ 47 h 954"/>
                <a:gd name="T24" fmla="*/ 57 w 1174"/>
                <a:gd name="T25" fmla="*/ 76 h 954"/>
                <a:gd name="T26" fmla="*/ 57 w 1174"/>
                <a:gd name="T27" fmla="*/ 867 h 954"/>
                <a:gd name="T28" fmla="*/ 86 w 1174"/>
                <a:gd name="T29" fmla="*/ 895 h 954"/>
                <a:gd name="T30" fmla="*/ 1096 w 1174"/>
                <a:gd name="T31" fmla="*/ 895 h 954"/>
                <a:gd name="T32" fmla="*/ 1125 w 1174"/>
                <a:gd name="T33" fmla="*/ 867 h 954"/>
                <a:gd name="T34" fmla="*/ 1125 w 1174"/>
                <a:gd name="T35" fmla="*/ 76 h 954"/>
                <a:gd name="T36" fmla="*/ 1096 w 1174"/>
                <a:gd name="T37" fmla="*/ 47 h 954"/>
                <a:gd name="T38" fmla="*/ 86 w 1174"/>
                <a:gd name="T39" fmla="*/ 4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4" h="954">
                  <a:moveTo>
                    <a:pt x="1096" y="953"/>
                  </a:moveTo>
                  <a:lnTo>
                    <a:pt x="1096" y="953"/>
                  </a:lnTo>
                  <a:cubicBezTo>
                    <a:pt x="86" y="953"/>
                    <a:pt x="86" y="953"/>
                    <a:pt x="86" y="953"/>
                  </a:cubicBezTo>
                  <a:cubicBezTo>
                    <a:pt x="38" y="953"/>
                    <a:pt x="0" y="915"/>
                    <a:pt x="0" y="86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144" y="0"/>
                    <a:pt x="1173" y="38"/>
                    <a:pt x="1173" y="76"/>
                  </a:cubicBezTo>
                  <a:cubicBezTo>
                    <a:pt x="1173" y="867"/>
                    <a:pt x="1173" y="867"/>
                    <a:pt x="1173" y="867"/>
                  </a:cubicBezTo>
                  <a:cubicBezTo>
                    <a:pt x="1173" y="915"/>
                    <a:pt x="1144" y="953"/>
                    <a:pt x="1096" y="953"/>
                  </a:cubicBezTo>
                  <a:close/>
                  <a:moveTo>
                    <a:pt x="86" y="47"/>
                  </a:moveTo>
                  <a:lnTo>
                    <a:pt x="86" y="47"/>
                  </a:lnTo>
                  <a:cubicBezTo>
                    <a:pt x="67" y="47"/>
                    <a:pt x="57" y="66"/>
                    <a:pt x="57" y="76"/>
                  </a:cubicBezTo>
                  <a:cubicBezTo>
                    <a:pt x="57" y="867"/>
                    <a:pt x="57" y="867"/>
                    <a:pt x="57" y="867"/>
                  </a:cubicBezTo>
                  <a:cubicBezTo>
                    <a:pt x="57" y="886"/>
                    <a:pt x="67" y="895"/>
                    <a:pt x="86" y="895"/>
                  </a:cubicBezTo>
                  <a:cubicBezTo>
                    <a:pt x="1096" y="895"/>
                    <a:pt x="1096" y="895"/>
                    <a:pt x="1096" y="895"/>
                  </a:cubicBezTo>
                  <a:cubicBezTo>
                    <a:pt x="1106" y="895"/>
                    <a:pt x="1125" y="886"/>
                    <a:pt x="1125" y="867"/>
                  </a:cubicBezTo>
                  <a:cubicBezTo>
                    <a:pt x="1125" y="76"/>
                    <a:pt x="1125" y="76"/>
                    <a:pt x="1125" y="76"/>
                  </a:cubicBezTo>
                  <a:cubicBezTo>
                    <a:pt x="1125" y="66"/>
                    <a:pt x="1106" y="47"/>
                    <a:pt x="1096" y="47"/>
                  </a:cubicBezTo>
                  <a:lnTo>
                    <a:pt x="86" y="4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353">
              <a:extLst>
                <a:ext uri="{FF2B5EF4-FFF2-40B4-BE49-F238E27FC236}">
                  <a16:creationId xmlns:a16="http://schemas.microsoft.com/office/drawing/2014/main" id="{E590A16E-1E3B-BC4C-AB02-7BD18B40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207" y="3525990"/>
              <a:ext cx="175013" cy="175016"/>
            </a:xfrm>
            <a:custGeom>
              <a:avLst/>
              <a:gdLst>
                <a:gd name="T0" fmla="*/ 86 w 173"/>
                <a:gd name="T1" fmla="*/ 172 h 173"/>
                <a:gd name="T2" fmla="*/ 86 w 173"/>
                <a:gd name="T3" fmla="*/ 172 h 173"/>
                <a:gd name="T4" fmla="*/ 0 w 173"/>
                <a:gd name="T5" fmla="*/ 86 h 173"/>
                <a:gd name="T6" fmla="*/ 86 w 173"/>
                <a:gd name="T7" fmla="*/ 0 h 173"/>
                <a:gd name="T8" fmla="*/ 172 w 173"/>
                <a:gd name="T9" fmla="*/ 86 h 173"/>
                <a:gd name="T10" fmla="*/ 86 w 173"/>
                <a:gd name="T11" fmla="*/ 172 h 173"/>
                <a:gd name="T12" fmla="*/ 86 w 173"/>
                <a:gd name="T13" fmla="*/ 57 h 173"/>
                <a:gd name="T14" fmla="*/ 86 w 173"/>
                <a:gd name="T15" fmla="*/ 57 h 173"/>
                <a:gd name="T16" fmla="*/ 58 w 173"/>
                <a:gd name="T17" fmla="*/ 86 h 173"/>
                <a:gd name="T18" fmla="*/ 86 w 173"/>
                <a:gd name="T19" fmla="*/ 115 h 173"/>
                <a:gd name="T20" fmla="*/ 115 w 173"/>
                <a:gd name="T21" fmla="*/ 86 h 173"/>
                <a:gd name="T22" fmla="*/ 86 w 173"/>
                <a:gd name="T23" fmla="*/ 5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73">
                  <a:moveTo>
                    <a:pt x="86" y="172"/>
                  </a:moveTo>
                  <a:lnTo>
                    <a:pt x="86" y="172"/>
                  </a:lnTo>
                  <a:cubicBezTo>
                    <a:pt x="38" y="172"/>
                    <a:pt x="0" y="134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4" y="0"/>
                    <a:pt x="172" y="38"/>
                    <a:pt x="172" y="86"/>
                  </a:cubicBezTo>
                  <a:cubicBezTo>
                    <a:pt x="172" y="134"/>
                    <a:pt x="134" y="172"/>
                    <a:pt x="86" y="172"/>
                  </a:cubicBezTo>
                  <a:close/>
                  <a:moveTo>
                    <a:pt x="86" y="57"/>
                  </a:moveTo>
                  <a:lnTo>
                    <a:pt x="86" y="57"/>
                  </a:lnTo>
                  <a:cubicBezTo>
                    <a:pt x="67" y="57"/>
                    <a:pt x="58" y="67"/>
                    <a:pt x="58" y="86"/>
                  </a:cubicBezTo>
                  <a:cubicBezTo>
                    <a:pt x="58" y="105"/>
                    <a:pt x="67" y="115"/>
                    <a:pt x="86" y="115"/>
                  </a:cubicBezTo>
                  <a:cubicBezTo>
                    <a:pt x="105" y="115"/>
                    <a:pt x="115" y="105"/>
                    <a:pt x="115" y="86"/>
                  </a:cubicBezTo>
                  <a:cubicBezTo>
                    <a:pt x="115" y="67"/>
                    <a:pt x="105" y="57"/>
                    <a:pt x="86" y="5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354">
              <a:extLst>
                <a:ext uri="{FF2B5EF4-FFF2-40B4-BE49-F238E27FC236}">
                  <a16:creationId xmlns:a16="http://schemas.microsoft.com/office/drawing/2014/main" id="{A225C5FB-F7D6-264C-BBFF-47518E69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2167" y="3359952"/>
              <a:ext cx="507095" cy="507092"/>
            </a:xfrm>
            <a:custGeom>
              <a:avLst/>
              <a:gdLst>
                <a:gd name="T0" fmla="*/ 248 w 497"/>
                <a:gd name="T1" fmla="*/ 496 h 497"/>
                <a:gd name="T2" fmla="*/ 248 w 497"/>
                <a:gd name="T3" fmla="*/ 496 h 497"/>
                <a:gd name="T4" fmla="*/ 0 w 497"/>
                <a:gd name="T5" fmla="*/ 248 h 497"/>
                <a:gd name="T6" fmla="*/ 248 w 497"/>
                <a:gd name="T7" fmla="*/ 0 h 497"/>
                <a:gd name="T8" fmla="*/ 496 w 497"/>
                <a:gd name="T9" fmla="*/ 248 h 497"/>
                <a:gd name="T10" fmla="*/ 248 w 497"/>
                <a:gd name="T11" fmla="*/ 496 h 497"/>
                <a:gd name="T12" fmla="*/ 248 w 497"/>
                <a:gd name="T13" fmla="*/ 48 h 497"/>
                <a:gd name="T14" fmla="*/ 248 w 497"/>
                <a:gd name="T15" fmla="*/ 48 h 497"/>
                <a:gd name="T16" fmla="*/ 48 w 497"/>
                <a:gd name="T17" fmla="*/ 248 h 497"/>
                <a:gd name="T18" fmla="*/ 248 w 497"/>
                <a:gd name="T19" fmla="*/ 448 h 497"/>
                <a:gd name="T20" fmla="*/ 448 w 497"/>
                <a:gd name="T21" fmla="*/ 248 h 497"/>
                <a:gd name="T22" fmla="*/ 248 w 497"/>
                <a:gd name="T23" fmla="*/ 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7" h="497">
                  <a:moveTo>
                    <a:pt x="248" y="496"/>
                  </a:moveTo>
                  <a:lnTo>
                    <a:pt x="248" y="496"/>
                  </a:lnTo>
                  <a:cubicBezTo>
                    <a:pt x="105" y="496"/>
                    <a:pt x="0" y="382"/>
                    <a:pt x="0" y="248"/>
                  </a:cubicBezTo>
                  <a:cubicBezTo>
                    <a:pt x="0" y="105"/>
                    <a:pt x="105" y="0"/>
                    <a:pt x="248" y="0"/>
                  </a:cubicBezTo>
                  <a:cubicBezTo>
                    <a:pt x="382" y="0"/>
                    <a:pt x="496" y="105"/>
                    <a:pt x="496" y="248"/>
                  </a:cubicBezTo>
                  <a:cubicBezTo>
                    <a:pt x="496" y="382"/>
                    <a:pt x="382" y="496"/>
                    <a:pt x="248" y="496"/>
                  </a:cubicBezTo>
                  <a:close/>
                  <a:moveTo>
                    <a:pt x="248" y="48"/>
                  </a:moveTo>
                  <a:lnTo>
                    <a:pt x="248" y="48"/>
                  </a:lnTo>
                  <a:cubicBezTo>
                    <a:pt x="143" y="48"/>
                    <a:pt x="48" y="143"/>
                    <a:pt x="48" y="248"/>
                  </a:cubicBezTo>
                  <a:cubicBezTo>
                    <a:pt x="48" y="353"/>
                    <a:pt x="143" y="448"/>
                    <a:pt x="248" y="448"/>
                  </a:cubicBezTo>
                  <a:cubicBezTo>
                    <a:pt x="353" y="448"/>
                    <a:pt x="448" y="353"/>
                    <a:pt x="448" y="248"/>
                  </a:cubicBezTo>
                  <a:cubicBezTo>
                    <a:pt x="448" y="143"/>
                    <a:pt x="353" y="48"/>
                    <a:pt x="248" y="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355">
              <a:extLst>
                <a:ext uri="{FF2B5EF4-FFF2-40B4-BE49-F238E27FC236}">
                  <a16:creationId xmlns:a16="http://schemas.microsoft.com/office/drawing/2014/main" id="{6ABFF9B9-F53D-814D-9E48-54E885581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6544" y="3427264"/>
              <a:ext cx="58340" cy="89751"/>
            </a:xfrm>
            <a:custGeom>
              <a:avLst/>
              <a:gdLst>
                <a:gd name="T0" fmla="*/ 28 w 58"/>
                <a:gd name="T1" fmla="*/ 86 h 87"/>
                <a:gd name="T2" fmla="*/ 28 w 58"/>
                <a:gd name="T3" fmla="*/ 86 h 87"/>
                <a:gd name="T4" fmla="*/ 0 w 58"/>
                <a:gd name="T5" fmla="*/ 57 h 87"/>
                <a:gd name="T6" fmla="*/ 0 w 58"/>
                <a:gd name="T7" fmla="*/ 28 h 87"/>
                <a:gd name="T8" fmla="*/ 28 w 58"/>
                <a:gd name="T9" fmla="*/ 0 h 87"/>
                <a:gd name="T10" fmla="*/ 57 w 58"/>
                <a:gd name="T11" fmla="*/ 28 h 87"/>
                <a:gd name="T12" fmla="*/ 57 w 58"/>
                <a:gd name="T13" fmla="*/ 57 h 87"/>
                <a:gd name="T14" fmla="*/ 28 w 58"/>
                <a:gd name="T15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7">
                  <a:moveTo>
                    <a:pt x="28" y="86"/>
                  </a:moveTo>
                  <a:lnTo>
                    <a:pt x="28" y="86"/>
                  </a:lnTo>
                  <a:cubicBezTo>
                    <a:pt x="9" y="86"/>
                    <a:pt x="0" y="76"/>
                    <a:pt x="0" y="5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28" y="0"/>
                  </a:cubicBezTo>
                  <a:cubicBezTo>
                    <a:pt x="38" y="0"/>
                    <a:pt x="57" y="19"/>
                    <a:pt x="57" y="2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76"/>
                    <a:pt x="38" y="86"/>
                    <a:pt x="28" y="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9" name="Freeform 356">
              <a:extLst>
                <a:ext uri="{FF2B5EF4-FFF2-40B4-BE49-F238E27FC236}">
                  <a16:creationId xmlns:a16="http://schemas.microsoft.com/office/drawing/2014/main" id="{71EA36CE-4519-EF43-87B2-EB13B7EA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6295" y="3476628"/>
              <a:ext cx="80776" cy="76287"/>
            </a:xfrm>
            <a:custGeom>
              <a:avLst/>
              <a:gdLst>
                <a:gd name="T0" fmla="*/ 29 w 78"/>
                <a:gd name="T1" fmla="*/ 76 h 77"/>
                <a:gd name="T2" fmla="*/ 29 w 78"/>
                <a:gd name="T3" fmla="*/ 76 h 77"/>
                <a:gd name="T4" fmla="*/ 10 w 78"/>
                <a:gd name="T5" fmla="*/ 66 h 77"/>
                <a:gd name="T6" fmla="*/ 10 w 78"/>
                <a:gd name="T7" fmla="*/ 28 h 77"/>
                <a:gd name="T8" fmla="*/ 29 w 78"/>
                <a:gd name="T9" fmla="*/ 9 h 77"/>
                <a:gd name="T10" fmla="*/ 67 w 78"/>
                <a:gd name="T11" fmla="*/ 9 h 77"/>
                <a:gd name="T12" fmla="*/ 67 w 78"/>
                <a:gd name="T13" fmla="*/ 47 h 77"/>
                <a:gd name="T14" fmla="*/ 48 w 78"/>
                <a:gd name="T15" fmla="*/ 66 h 77"/>
                <a:gd name="T16" fmla="*/ 29 w 78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29" y="76"/>
                  </a:moveTo>
                  <a:lnTo>
                    <a:pt x="29" y="76"/>
                  </a:lnTo>
                  <a:cubicBezTo>
                    <a:pt x="29" y="76"/>
                    <a:pt x="19" y="66"/>
                    <a:pt x="10" y="66"/>
                  </a:cubicBezTo>
                  <a:cubicBezTo>
                    <a:pt x="0" y="57"/>
                    <a:pt x="0" y="38"/>
                    <a:pt x="10" y="2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9" y="0"/>
                    <a:pt x="57" y="0"/>
                    <a:pt x="67" y="9"/>
                  </a:cubicBezTo>
                  <a:cubicBezTo>
                    <a:pt x="77" y="19"/>
                    <a:pt x="77" y="38"/>
                    <a:pt x="67" y="47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39" y="76"/>
                    <a:pt x="29" y="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357">
              <a:extLst>
                <a:ext uri="{FF2B5EF4-FFF2-40B4-BE49-F238E27FC236}">
                  <a16:creationId xmlns:a16="http://schemas.microsoft.com/office/drawing/2014/main" id="{CD0736BA-EDF8-1743-A4A5-6483E112F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2196" y="3579841"/>
              <a:ext cx="89751" cy="58340"/>
            </a:xfrm>
            <a:custGeom>
              <a:avLst/>
              <a:gdLst>
                <a:gd name="T0" fmla="*/ 57 w 86"/>
                <a:gd name="T1" fmla="*/ 58 h 59"/>
                <a:gd name="T2" fmla="*/ 57 w 86"/>
                <a:gd name="T3" fmla="*/ 58 h 59"/>
                <a:gd name="T4" fmla="*/ 28 w 86"/>
                <a:gd name="T5" fmla="*/ 58 h 59"/>
                <a:gd name="T6" fmla="*/ 0 w 86"/>
                <a:gd name="T7" fmla="*/ 29 h 59"/>
                <a:gd name="T8" fmla="*/ 28 w 86"/>
                <a:gd name="T9" fmla="*/ 0 h 59"/>
                <a:gd name="T10" fmla="*/ 57 w 86"/>
                <a:gd name="T11" fmla="*/ 0 h 59"/>
                <a:gd name="T12" fmla="*/ 85 w 86"/>
                <a:gd name="T13" fmla="*/ 29 h 59"/>
                <a:gd name="T14" fmla="*/ 57 w 86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9">
                  <a:moveTo>
                    <a:pt x="57" y="58"/>
                  </a:moveTo>
                  <a:lnTo>
                    <a:pt x="57" y="58"/>
                  </a:lnTo>
                  <a:cubicBezTo>
                    <a:pt x="28" y="58"/>
                    <a:pt x="28" y="58"/>
                    <a:pt x="28" y="58"/>
                  </a:cubicBezTo>
                  <a:cubicBezTo>
                    <a:pt x="18" y="58"/>
                    <a:pt x="0" y="48"/>
                    <a:pt x="0" y="29"/>
                  </a:cubicBezTo>
                  <a:cubicBezTo>
                    <a:pt x="0" y="10"/>
                    <a:pt x="18" y="0"/>
                    <a:pt x="2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6" y="0"/>
                    <a:pt x="85" y="10"/>
                    <a:pt x="85" y="29"/>
                  </a:cubicBezTo>
                  <a:cubicBezTo>
                    <a:pt x="85" y="48"/>
                    <a:pt x="76" y="58"/>
                    <a:pt x="57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358">
              <a:extLst>
                <a:ext uri="{FF2B5EF4-FFF2-40B4-BE49-F238E27FC236}">
                  <a16:creationId xmlns:a16="http://schemas.microsoft.com/office/drawing/2014/main" id="{F885A6C4-B3A4-8949-A2CA-851EBCF1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6295" y="3669592"/>
              <a:ext cx="89751" cy="80776"/>
            </a:xfrm>
            <a:custGeom>
              <a:avLst/>
              <a:gdLst>
                <a:gd name="T0" fmla="*/ 57 w 87"/>
                <a:gd name="T1" fmla="*/ 77 h 78"/>
                <a:gd name="T2" fmla="*/ 57 w 87"/>
                <a:gd name="T3" fmla="*/ 77 h 78"/>
                <a:gd name="T4" fmla="*/ 39 w 87"/>
                <a:gd name="T5" fmla="*/ 67 h 78"/>
                <a:gd name="T6" fmla="*/ 10 w 87"/>
                <a:gd name="T7" fmla="*/ 48 h 78"/>
                <a:gd name="T8" fmla="*/ 10 w 87"/>
                <a:gd name="T9" fmla="*/ 10 h 78"/>
                <a:gd name="T10" fmla="*/ 57 w 87"/>
                <a:gd name="T11" fmla="*/ 10 h 78"/>
                <a:gd name="T12" fmla="*/ 77 w 87"/>
                <a:gd name="T13" fmla="*/ 29 h 78"/>
                <a:gd name="T14" fmla="*/ 77 w 87"/>
                <a:gd name="T15" fmla="*/ 67 h 78"/>
                <a:gd name="T16" fmla="*/ 57 w 87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78">
                  <a:moveTo>
                    <a:pt x="57" y="77"/>
                  </a:moveTo>
                  <a:lnTo>
                    <a:pt x="57" y="77"/>
                  </a:lnTo>
                  <a:cubicBezTo>
                    <a:pt x="48" y="77"/>
                    <a:pt x="39" y="77"/>
                    <a:pt x="39" y="67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38"/>
                    <a:pt x="0" y="19"/>
                    <a:pt x="10" y="10"/>
                  </a:cubicBezTo>
                  <a:cubicBezTo>
                    <a:pt x="29" y="0"/>
                    <a:pt x="39" y="0"/>
                    <a:pt x="57" y="1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86" y="38"/>
                    <a:pt x="86" y="57"/>
                    <a:pt x="77" y="67"/>
                  </a:cubicBezTo>
                  <a:cubicBezTo>
                    <a:pt x="67" y="77"/>
                    <a:pt x="57" y="77"/>
                    <a:pt x="57" y="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359">
              <a:extLst>
                <a:ext uri="{FF2B5EF4-FFF2-40B4-BE49-F238E27FC236}">
                  <a16:creationId xmlns:a16="http://schemas.microsoft.com/office/drawing/2014/main" id="{3375B9B9-BC55-D24E-B9BF-6404B4DC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6544" y="3709981"/>
              <a:ext cx="58340" cy="89751"/>
            </a:xfrm>
            <a:custGeom>
              <a:avLst/>
              <a:gdLst>
                <a:gd name="T0" fmla="*/ 28 w 58"/>
                <a:gd name="T1" fmla="*/ 86 h 87"/>
                <a:gd name="T2" fmla="*/ 28 w 58"/>
                <a:gd name="T3" fmla="*/ 86 h 87"/>
                <a:gd name="T4" fmla="*/ 0 w 58"/>
                <a:gd name="T5" fmla="*/ 58 h 87"/>
                <a:gd name="T6" fmla="*/ 0 w 58"/>
                <a:gd name="T7" fmla="*/ 29 h 87"/>
                <a:gd name="T8" fmla="*/ 28 w 58"/>
                <a:gd name="T9" fmla="*/ 0 h 87"/>
                <a:gd name="T10" fmla="*/ 57 w 58"/>
                <a:gd name="T11" fmla="*/ 29 h 87"/>
                <a:gd name="T12" fmla="*/ 57 w 58"/>
                <a:gd name="T13" fmla="*/ 58 h 87"/>
                <a:gd name="T14" fmla="*/ 28 w 58"/>
                <a:gd name="T15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7">
                  <a:moveTo>
                    <a:pt x="28" y="86"/>
                  </a:moveTo>
                  <a:lnTo>
                    <a:pt x="28" y="86"/>
                  </a:lnTo>
                  <a:cubicBezTo>
                    <a:pt x="19" y="86"/>
                    <a:pt x="0" y="77"/>
                    <a:pt x="0" y="5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7" y="0"/>
                    <a:pt x="57" y="19"/>
                    <a:pt x="57" y="29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77"/>
                    <a:pt x="47" y="86"/>
                    <a:pt x="28" y="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360">
              <a:extLst>
                <a:ext uri="{FF2B5EF4-FFF2-40B4-BE49-F238E27FC236}">
                  <a16:creationId xmlns:a16="http://schemas.microsoft.com/office/drawing/2014/main" id="{953FEA17-B13A-1844-8ED9-F95A33B2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43" y="3669592"/>
              <a:ext cx="76290" cy="80776"/>
            </a:xfrm>
            <a:custGeom>
              <a:avLst/>
              <a:gdLst>
                <a:gd name="T0" fmla="*/ 28 w 77"/>
                <a:gd name="T1" fmla="*/ 77 h 78"/>
                <a:gd name="T2" fmla="*/ 28 w 77"/>
                <a:gd name="T3" fmla="*/ 77 h 78"/>
                <a:gd name="T4" fmla="*/ 9 w 77"/>
                <a:gd name="T5" fmla="*/ 77 h 78"/>
                <a:gd name="T6" fmla="*/ 9 w 77"/>
                <a:gd name="T7" fmla="*/ 38 h 78"/>
                <a:gd name="T8" fmla="*/ 28 w 77"/>
                <a:gd name="T9" fmla="*/ 19 h 78"/>
                <a:gd name="T10" fmla="*/ 67 w 77"/>
                <a:gd name="T11" fmla="*/ 19 h 78"/>
                <a:gd name="T12" fmla="*/ 67 w 77"/>
                <a:gd name="T13" fmla="*/ 57 h 78"/>
                <a:gd name="T14" fmla="*/ 47 w 77"/>
                <a:gd name="T15" fmla="*/ 77 h 78"/>
                <a:gd name="T16" fmla="*/ 28 w 77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78">
                  <a:moveTo>
                    <a:pt x="28" y="77"/>
                  </a:moveTo>
                  <a:lnTo>
                    <a:pt x="28" y="77"/>
                  </a:lnTo>
                  <a:cubicBezTo>
                    <a:pt x="19" y="77"/>
                    <a:pt x="9" y="77"/>
                    <a:pt x="9" y="77"/>
                  </a:cubicBezTo>
                  <a:cubicBezTo>
                    <a:pt x="0" y="57"/>
                    <a:pt x="0" y="48"/>
                    <a:pt x="9" y="3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8" y="0"/>
                    <a:pt x="57" y="0"/>
                    <a:pt x="67" y="19"/>
                  </a:cubicBezTo>
                  <a:cubicBezTo>
                    <a:pt x="76" y="29"/>
                    <a:pt x="76" y="38"/>
                    <a:pt x="67" y="5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38" y="77"/>
                    <a:pt x="38" y="77"/>
                    <a:pt x="28" y="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361">
              <a:extLst>
                <a:ext uri="{FF2B5EF4-FFF2-40B4-BE49-F238E27FC236}">
                  <a16:creationId xmlns:a16="http://schemas.microsoft.com/office/drawing/2014/main" id="{76FFDD7C-0AF6-2543-9BCF-6168820DB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3967" y="3579841"/>
              <a:ext cx="89751" cy="58340"/>
            </a:xfrm>
            <a:custGeom>
              <a:avLst/>
              <a:gdLst>
                <a:gd name="T0" fmla="*/ 57 w 87"/>
                <a:gd name="T1" fmla="*/ 58 h 59"/>
                <a:gd name="T2" fmla="*/ 57 w 87"/>
                <a:gd name="T3" fmla="*/ 58 h 59"/>
                <a:gd name="T4" fmla="*/ 29 w 87"/>
                <a:gd name="T5" fmla="*/ 58 h 59"/>
                <a:gd name="T6" fmla="*/ 0 w 87"/>
                <a:gd name="T7" fmla="*/ 29 h 59"/>
                <a:gd name="T8" fmla="*/ 29 w 87"/>
                <a:gd name="T9" fmla="*/ 0 h 59"/>
                <a:gd name="T10" fmla="*/ 57 w 87"/>
                <a:gd name="T11" fmla="*/ 0 h 59"/>
                <a:gd name="T12" fmla="*/ 86 w 87"/>
                <a:gd name="T13" fmla="*/ 29 h 59"/>
                <a:gd name="T14" fmla="*/ 57 w 87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9">
                  <a:moveTo>
                    <a:pt x="57" y="58"/>
                  </a:moveTo>
                  <a:lnTo>
                    <a:pt x="57" y="58"/>
                  </a:lnTo>
                  <a:cubicBezTo>
                    <a:pt x="29" y="58"/>
                    <a:pt x="29" y="58"/>
                    <a:pt x="29" y="58"/>
                  </a:cubicBezTo>
                  <a:cubicBezTo>
                    <a:pt x="10" y="58"/>
                    <a:pt x="0" y="48"/>
                    <a:pt x="0" y="29"/>
                  </a:cubicBezTo>
                  <a:cubicBezTo>
                    <a:pt x="0" y="20"/>
                    <a:pt x="10" y="0"/>
                    <a:pt x="2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6" y="0"/>
                    <a:pt x="86" y="20"/>
                    <a:pt x="86" y="29"/>
                  </a:cubicBezTo>
                  <a:cubicBezTo>
                    <a:pt x="86" y="48"/>
                    <a:pt x="76" y="58"/>
                    <a:pt x="57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362">
              <a:extLst>
                <a:ext uri="{FF2B5EF4-FFF2-40B4-BE49-F238E27FC236}">
                  <a16:creationId xmlns:a16="http://schemas.microsoft.com/office/drawing/2014/main" id="{8C6D419A-D92B-5F4A-899D-8BB27D83F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9868" y="3476628"/>
              <a:ext cx="89751" cy="76287"/>
            </a:xfrm>
            <a:custGeom>
              <a:avLst/>
              <a:gdLst>
                <a:gd name="T0" fmla="*/ 57 w 87"/>
                <a:gd name="T1" fmla="*/ 76 h 77"/>
                <a:gd name="T2" fmla="*/ 57 w 87"/>
                <a:gd name="T3" fmla="*/ 76 h 77"/>
                <a:gd name="T4" fmla="*/ 38 w 87"/>
                <a:gd name="T5" fmla="*/ 66 h 77"/>
                <a:gd name="T6" fmla="*/ 19 w 87"/>
                <a:gd name="T7" fmla="*/ 47 h 77"/>
                <a:gd name="T8" fmla="*/ 19 w 87"/>
                <a:gd name="T9" fmla="*/ 9 h 77"/>
                <a:gd name="T10" fmla="*/ 57 w 87"/>
                <a:gd name="T11" fmla="*/ 9 h 77"/>
                <a:gd name="T12" fmla="*/ 77 w 87"/>
                <a:gd name="T13" fmla="*/ 28 h 77"/>
                <a:gd name="T14" fmla="*/ 77 w 87"/>
                <a:gd name="T15" fmla="*/ 66 h 77"/>
                <a:gd name="T16" fmla="*/ 57 w 8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77">
                  <a:moveTo>
                    <a:pt x="57" y="76"/>
                  </a:moveTo>
                  <a:lnTo>
                    <a:pt x="57" y="76"/>
                  </a:lnTo>
                  <a:cubicBezTo>
                    <a:pt x="48" y="76"/>
                    <a:pt x="38" y="76"/>
                    <a:pt x="38" y="6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0" y="38"/>
                    <a:pt x="0" y="19"/>
                    <a:pt x="19" y="9"/>
                  </a:cubicBezTo>
                  <a:cubicBezTo>
                    <a:pt x="29" y="0"/>
                    <a:pt x="48" y="0"/>
                    <a:pt x="57" y="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6" y="38"/>
                    <a:pt x="86" y="57"/>
                    <a:pt x="77" y="66"/>
                  </a:cubicBezTo>
                  <a:cubicBezTo>
                    <a:pt x="67" y="76"/>
                    <a:pt x="57" y="76"/>
                    <a:pt x="57" y="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363">
              <a:extLst>
                <a:ext uri="{FF2B5EF4-FFF2-40B4-BE49-F238E27FC236}">
                  <a16:creationId xmlns:a16="http://schemas.microsoft.com/office/drawing/2014/main" id="{0759DF67-74D2-CE47-9D6E-4DF5C6E57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5162" y="3579841"/>
              <a:ext cx="242328" cy="58340"/>
            </a:xfrm>
            <a:custGeom>
              <a:avLst/>
              <a:gdLst>
                <a:gd name="T0" fmla="*/ 210 w 239"/>
                <a:gd name="T1" fmla="*/ 58 h 59"/>
                <a:gd name="T2" fmla="*/ 210 w 239"/>
                <a:gd name="T3" fmla="*/ 58 h 59"/>
                <a:gd name="T4" fmla="*/ 29 w 239"/>
                <a:gd name="T5" fmla="*/ 58 h 59"/>
                <a:gd name="T6" fmla="*/ 0 w 239"/>
                <a:gd name="T7" fmla="*/ 29 h 59"/>
                <a:gd name="T8" fmla="*/ 29 w 239"/>
                <a:gd name="T9" fmla="*/ 0 h 59"/>
                <a:gd name="T10" fmla="*/ 210 w 239"/>
                <a:gd name="T11" fmla="*/ 0 h 59"/>
                <a:gd name="T12" fmla="*/ 238 w 239"/>
                <a:gd name="T13" fmla="*/ 29 h 59"/>
                <a:gd name="T14" fmla="*/ 210 w 239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59">
                  <a:moveTo>
                    <a:pt x="210" y="58"/>
                  </a:moveTo>
                  <a:lnTo>
                    <a:pt x="210" y="58"/>
                  </a:lnTo>
                  <a:cubicBezTo>
                    <a:pt x="29" y="58"/>
                    <a:pt x="29" y="58"/>
                    <a:pt x="29" y="58"/>
                  </a:cubicBezTo>
                  <a:cubicBezTo>
                    <a:pt x="10" y="58"/>
                    <a:pt x="0" y="38"/>
                    <a:pt x="0" y="29"/>
                  </a:cubicBezTo>
                  <a:cubicBezTo>
                    <a:pt x="0" y="10"/>
                    <a:pt x="10" y="0"/>
                    <a:pt x="29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9" y="0"/>
                    <a:pt x="238" y="10"/>
                    <a:pt x="238" y="29"/>
                  </a:cubicBezTo>
                  <a:cubicBezTo>
                    <a:pt x="238" y="38"/>
                    <a:pt x="229" y="58"/>
                    <a:pt x="210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364">
              <a:extLst>
                <a:ext uri="{FF2B5EF4-FFF2-40B4-BE49-F238E27FC236}">
                  <a16:creationId xmlns:a16="http://schemas.microsoft.com/office/drawing/2014/main" id="{5B85DCE0-AAF5-394E-AB6A-445307B4E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9979" y="4037571"/>
              <a:ext cx="408366" cy="175016"/>
            </a:xfrm>
            <a:custGeom>
              <a:avLst/>
              <a:gdLst>
                <a:gd name="T0" fmla="*/ 238 w 401"/>
                <a:gd name="T1" fmla="*/ 172 h 173"/>
                <a:gd name="T2" fmla="*/ 238 w 401"/>
                <a:gd name="T3" fmla="*/ 172 h 173"/>
                <a:gd name="T4" fmla="*/ 162 w 401"/>
                <a:gd name="T5" fmla="*/ 172 h 173"/>
                <a:gd name="T6" fmla="*/ 114 w 401"/>
                <a:gd name="T7" fmla="*/ 144 h 173"/>
                <a:gd name="T8" fmla="*/ 19 w 401"/>
                <a:gd name="T9" fmla="*/ 48 h 173"/>
                <a:gd name="T10" fmla="*/ 9 w 401"/>
                <a:gd name="T11" fmla="*/ 20 h 173"/>
                <a:gd name="T12" fmla="*/ 38 w 401"/>
                <a:gd name="T13" fmla="*/ 0 h 173"/>
                <a:gd name="T14" fmla="*/ 372 w 401"/>
                <a:gd name="T15" fmla="*/ 0 h 173"/>
                <a:gd name="T16" fmla="*/ 400 w 401"/>
                <a:gd name="T17" fmla="*/ 20 h 173"/>
                <a:gd name="T18" fmla="*/ 391 w 401"/>
                <a:gd name="T19" fmla="*/ 48 h 173"/>
                <a:gd name="T20" fmla="*/ 286 w 401"/>
                <a:gd name="T21" fmla="*/ 144 h 173"/>
                <a:gd name="T22" fmla="*/ 238 w 401"/>
                <a:gd name="T23" fmla="*/ 172 h 173"/>
                <a:gd name="T24" fmla="*/ 105 w 401"/>
                <a:gd name="T25" fmla="*/ 58 h 173"/>
                <a:gd name="T26" fmla="*/ 105 w 401"/>
                <a:gd name="T27" fmla="*/ 58 h 173"/>
                <a:gd name="T28" fmla="*/ 152 w 401"/>
                <a:gd name="T29" fmla="*/ 105 h 173"/>
                <a:gd name="T30" fmla="*/ 162 w 401"/>
                <a:gd name="T31" fmla="*/ 115 h 173"/>
                <a:gd name="T32" fmla="*/ 238 w 401"/>
                <a:gd name="T33" fmla="*/ 115 h 173"/>
                <a:gd name="T34" fmla="*/ 248 w 401"/>
                <a:gd name="T35" fmla="*/ 105 h 173"/>
                <a:gd name="T36" fmla="*/ 305 w 401"/>
                <a:gd name="T37" fmla="*/ 58 h 173"/>
                <a:gd name="T38" fmla="*/ 105 w 401"/>
                <a:gd name="T39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1" h="173">
                  <a:moveTo>
                    <a:pt x="238" y="172"/>
                  </a:moveTo>
                  <a:lnTo>
                    <a:pt x="238" y="172"/>
                  </a:lnTo>
                  <a:cubicBezTo>
                    <a:pt x="162" y="172"/>
                    <a:pt x="162" y="172"/>
                    <a:pt x="162" y="172"/>
                  </a:cubicBezTo>
                  <a:cubicBezTo>
                    <a:pt x="143" y="172"/>
                    <a:pt x="133" y="162"/>
                    <a:pt x="114" y="14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9" y="39"/>
                    <a:pt x="0" y="29"/>
                    <a:pt x="9" y="20"/>
                  </a:cubicBezTo>
                  <a:cubicBezTo>
                    <a:pt x="9" y="10"/>
                    <a:pt x="19" y="0"/>
                    <a:pt x="38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91" y="10"/>
                    <a:pt x="400" y="20"/>
                  </a:cubicBezTo>
                  <a:cubicBezTo>
                    <a:pt x="400" y="29"/>
                    <a:pt x="400" y="39"/>
                    <a:pt x="391" y="48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162"/>
                    <a:pt x="257" y="172"/>
                    <a:pt x="238" y="172"/>
                  </a:cubicBezTo>
                  <a:close/>
                  <a:moveTo>
                    <a:pt x="105" y="58"/>
                  </a:moveTo>
                  <a:lnTo>
                    <a:pt x="105" y="58"/>
                  </a:lnTo>
                  <a:cubicBezTo>
                    <a:pt x="152" y="105"/>
                    <a:pt x="152" y="105"/>
                    <a:pt x="152" y="105"/>
                  </a:cubicBezTo>
                  <a:cubicBezTo>
                    <a:pt x="152" y="115"/>
                    <a:pt x="162" y="115"/>
                    <a:pt x="162" y="115"/>
                  </a:cubicBezTo>
                  <a:cubicBezTo>
                    <a:pt x="238" y="115"/>
                    <a:pt x="238" y="115"/>
                    <a:pt x="238" y="115"/>
                  </a:cubicBezTo>
                  <a:cubicBezTo>
                    <a:pt x="248" y="115"/>
                    <a:pt x="248" y="115"/>
                    <a:pt x="248" y="105"/>
                  </a:cubicBezTo>
                  <a:cubicBezTo>
                    <a:pt x="305" y="58"/>
                    <a:pt x="305" y="58"/>
                    <a:pt x="305" y="58"/>
                  </a:cubicBezTo>
                  <a:lnTo>
                    <a:pt x="105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365">
              <a:extLst>
                <a:ext uri="{FF2B5EF4-FFF2-40B4-BE49-F238E27FC236}">
                  <a16:creationId xmlns:a16="http://schemas.microsoft.com/office/drawing/2014/main" id="{B1E03A6D-6DF2-EE4C-B805-3076AD406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8872" y="4037571"/>
              <a:ext cx="399394" cy="175016"/>
            </a:xfrm>
            <a:custGeom>
              <a:avLst/>
              <a:gdLst>
                <a:gd name="T0" fmla="*/ 229 w 392"/>
                <a:gd name="T1" fmla="*/ 172 h 173"/>
                <a:gd name="T2" fmla="*/ 229 w 392"/>
                <a:gd name="T3" fmla="*/ 172 h 173"/>
                <a:gd name="T4" fmla="*/ 152 w 392"/>
                <a:gd name="T5" fmla="*/ 172 h 173"/>
                <a:gd name="T6" fmla="*/ 105 w 392"/>
                <a:gd name="T7" fmla="*/ 144 h 173"/>
                <a:gd name="T8" fmla="*/ 9 w 392"/>
                <a:gd name="T9" fmla="*/ 48 h 173"/>
                <a:gd name="T10" fmla="*/ 0 w 392"/>
                <a:gd name="T11" fmla="*/ 20 h 173"/>
                <a:gd name="T12" fmla="*/ 29 w 392"/>
                <a:gd name="T13" fmla="*/ 0 h 173"/>
                <a:gd name="T14" fmla="*/ 362 w 392"/>
                <a:gd name="T15" fmla="*/ 0 h 173"/>
                <a:gd name="T16" fmla="*/ 391 w 392"/>
                <a:gd name="T17" fmla="*/ 20 h 173"/>
                <a:gd name="T18" fmla="*/ 381 w 392"/>
                <a:gd name="T19" fmla="*/ 48 h 173"/>
                <a:gd name="T20" fmla="*/ 286 w 392"/>
                <a:gd name="T21" fmla="*/ 144 h 173"/>
                <a:gd name="T22" fmla="*/ 229 w 392"/>
                <a:gd name="T23" fmla="*/ 172 h 173"/>
                <a:gd name="T24" fmla="*/ 95 w 392"/>
                <a:gd name="T25" fmla="*/ 58 h 173"/>
                <a:gd name="T26" fmla="*/ 95 w 392"/>
                <a:gd name="T27" fmla="*/ 58 h 173"/>
                <a:gd name="T28" fmla="*/ 143 w 392"/>
                <a:gd name="T29" fmla="*/ 105 h 173"/>
                <a:gd name="T30" fmla="*/ 152 w 392"/>
                <a:gd name="T31" fmla="*/ 115 h 173"/>
                <a:gd name="T32" fmla="*/ 229 w 392"/>
                <a:gd name="T33" fmla="*/ 115 h 173"/>
                <a:gd name="T34" fmla="*/ 248 w 392"/>
                <a:gd name="T35" fmla="*/ 105 h 173"/>
                <a:gd name="T36" fmla="*/ 296 w 392"/>
                <a:gd name="T37" fmla="*/ 58 h 173"/>
                <a:gd name="T38" fmla="*/ 95 w 392"/>
                <a:gd name="T39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2" h="173">
                  <a:moveTo>
                    <a:pt x="229" y="172"/>
                  </a:moveTo>
                  <a:lnTo>
                    <a:pt x="229" y="172"/>
                  </a:lnTo>
                  <a:cubicBezTo>
                    <a:pt x="152" y="172"/>
                    <a:pt x="152" y="172"/>
                    <a:pt x="152" y="172"/>
                  </a:cubicBezTo>
                  <a:cubicBezTo>
                    <a:pt x="133" y="172"/>
                    <a:pt x="124" y="162"/>
                    <a:pt x="105" y="144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39"/>
                    <a:pt x="0" y="29"/>
                    <a:pt x="0" y="20"/>
                  </a:cubicBezTo>
                  <a:cubicBezTo>
                    <a:pt x="0" y="10"/>
                    <a:pt x="9" y="0"/>
                    <a:pt x="29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2" y="0"/>
                    <a:pt x="381" y="10"/>
                    <a:pt x="391" y="20"/>
                  </a:cubicBezTo>
                  <a:cubicBezTo>
                    <a:pt x="391" y="29"/>
                    <a:pt x="391" y="39"/>
                    <a:pt x="381" y="48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67" y="162"/>
                    <a:pt x="248" y="172"/>
                    <a:pt x="229" y="172"/>
                  </a:cubicBezTo>
                  <a:close/>
                  <a:moveTo>
                    <a:pt x="95" y="58"/>
                  </a:moveTo>
                  <a:lnTo>
                    <a:pt x="95" y="58"/>
                  </a:lnTo>
                  <a:cubicBezTo>
                    <a:pt x="143" y="105"/>
                    <a:pt x="143" y="105"/>
                    <a:pt x="143" y="10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229" y="115"/>
                    <a:pt x="229" y="115"/>
                    <a:pt x="229" y="115"/>
                  </a:cubicBezTo>
                  <a:cubicBezTo>
                    <a:pt x="238" y="115"/>
                    <a:pt x="238" y="115"/>
                    <a:pt x="248" y="105"/>
                  </a:cubicBezTo>
                  <a:cubicBezTo>
                    <a:pt x="296" y="58"/>
                    <a:pt x="296" y="58"/>
                    <a:pt x="296" y="58"/>
                  </a:cubicBezTo>
                  <a:lnTo>
                    <a:pt x="95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19" name="Grupo 518">
            <a:extLst>
              <a:ext uri="{FF2B5EF4-FFF2-40B4-BE49-F238E27FC236}">
                <a16:creationId xmlns:a16="http://schemas.microsoft.com/office/drawing/2014/main" id="{802CE46E-137B-DB49-904B-0522DA37AA77}"/>
              </a:ext>
            </a:extLst>
          </p:cNvPr>
          <p:cNvGrpSpPr/>
          <p:nvPr/>
        </p:nvGrpSpPr>
        <p:grpSpPr>
          <a:xfrm>
            <a:off x="13929440" y="7851806"/>
            <a:ext cx="719123" cy="849491"/>
            <a:chOff x="12895616" y="8789894"/>
            <a:chExt cx="767371" cy="906486"/>
          </a:xfrm>
          <a:solidFill>
            <a:schemeClr val="bg2"/>
          </a:solidFill>
        </p:grpSpPr>
        <p:sp>
          <p:nvSpPr>
            <p:cNvPr id="520" name="Freeform 366">
              <a:extLst>
                <a:ext uri="{FF2B5EF4-FFF2-40B4-BE49-F238E27FC236}">
                  <a16:creationId xmlns:a16="http://schemas.microsoft.com/office/drawing/2014/main" id="{F6989F61-7761-214D-B5CE-5EE279FC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5616" y="9355326"/>
              <a:ext cx="197452" cy="341054"/>
            </a:xfrm>
            <a:custGeom>
              <a:avLst/>
              <a:gdLst>
                <a:gd name="T0" fmla="*/ 171 w 192"/>
                <a:gd name="T1" fmla="*/ 334 h 335"/>
                <a:gd name="T2" fmla="*/ 171 w 192"/>
                <a:gd name="T3" fmla="*/ 334 h 335"/>
                <a:gd name="T4" fmla="*/ 28 w 192"/>
                <a:gd name="T5" fmla="*/ 334 h 335"/>
                <a:gd name="T6" fmla="*/ 0 w 192"/>
                <a:gd name="T7" fmla="*/ 305 h 335"/>
                <a:gd name="T8" fmla="*/ 0 w 192"/>
                <a:gd name="T9" fmla="*/ 29 h 335"/>
                <a:gd name="T10" fmla="*/ 28 w 192"/>
                <a:gd name="T11" fmla="*/ 0 h 335"/>
                <a:gd name="T12" fmla="*/ 171 w 192"/>
                <a:gd name="T13" fmla="*/ 0 h 335"/>
                <a:gd name="T14" fmla="*/ 191 w 192"/>
                <a:gd name="T15" fmla="*/ 29 h 335"/>
                <a:gd name="T16" fmla="*/ 191 w 192"/>
                <a:gd name="T17" fmla="*/ 305 h 335"/>
                <a:gd name="T18" fmla="*/ 171 w 192"/>
                <a:gd name="T19" fmla="*/ 334 h 335"/>
                <a:gd name="T20" fmla="*/ 57 w 192"/>
                <a:gd name="T21" fmla="*/ 277 h 335"/>
                <a:gd name="T22" fmla="*/ 57 w 192"/>
                <a:gd name="T23" fmla="*/ 277 h 335"/>
                <a:gd name="T24" fmla="*/ 143 w 192"/>
                <a:gd name="T25" fmla="*/ 277 h 335"/>
                <a:gd name="T26" fmla="*/ 143 w 192"/>
                <a:gd name="T27" fmla="*/ 58 h 335"/>
                <a:gd name="T28" fmla="*/ 57 w 192"/>
                <a:gd name="T29" fmla="*/ 58 h 335"/>
                <a:gd name="T30" fmla="*/ 57 w 192"/>
                <a:gd name="T31" fmla="*/ 27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335">
                  <a:moveTo>
                    <a:pt x="171" y="334"/>
                  </a:moveTo>
                  <a:lnTo>
                    <a:pt x="171" y="334"/>
                  </a:lnTo>
                  <a:cubicBezTo>
                    <a:pt x="28" y="334"/>
                    <a:pt x="28" y="334"/>
                    <a:pt x="28" y="334"/>
                  </a:cubicBezTo>
                  <a:cubicBezTo>
                    <a:pt x="9" y="334"/>
                    <a:pt x="0" y="325"/>
                    <a:pt x="0" y="30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9" y="0"/>
                    <a:pt x="28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1" y="0"/>
                    <a:pt x="191" y="20"/>
                    <a:pt x="191" y="29"/>
                  </a:cubicBezTo>
                  <a:cubicBezTo>
                    <a:pt x="191" y="305"/>
                    <a:pt x="191" y="305"/>
                    <a:pt x="191" y="305"/>
                  </a:cubicBezTo>
                  <a:cubicBezTo>
                    <a:pt x="191" y="325"/>
                    <a:pt x="181" y="334"/>
                    <a:pt x="171" y="334"/>
                  </a:cubicBezTo>
                  <a:close/>
                  <a:moveTo>
                    <a:pt x="57" y="277"/>
                  </a:moveTo>
                  <a:lnTo>
                    <a:pt x="57" y="277"/>
                  </a:lnTo>
                  <a:cubicBezTo>
                    <a:pt x="143" y="277"/>
                    <a:pt x="143" y="277"/>
                    <a:pt x="143" y="277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57" y="58"/>
                    <a:pt x="57" y="58"/>
                    <a:pt x="57" y="58"/>
                  </a:cubicBezTo>
                  <a:lnTo>
                    <a:pt x="57" y="2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  <p:sp>
          <p:nvSpPr>
            <p:cNvPr id="521" name="Freeform 367">
              <a:extLst>
                <a:ext uri="{FF2B5EF4-FFF2-40B4-BE49-F238E27FC236}">
                  <a16:creationId xmlns:a16="http://schemas.microsoft.com/office/drawing/2014/main" id="{15044661-B738-2347-812C-644602FD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844" y="9072608"/>
              <a:ext cx="206428" cy="623772"/>
            </a:xfrm>
            <a:custGeom>
              <a:avLst/>
              <a:gdLst>
                <a:gd name="T0" fmla="*/ 172 w 201"/>
                <a:gd name="T1" fmla="*/ 610 h 611"/>
                <a:gd name="T2" fmla="*/ 172 w 201"/>
                <a:gd name="T3" fmla="*/ 610 h 611"/>
                <a:gd name="T4" fmla="*/ 29 w 201"/>
                <a:gd name="T5" fmla="*/ 610 h 611"/>
                <a:gd name="T6" fmla="*/ 0 w 201"/>
                <a:gd name="T7" fmla="*/ 581 h 611"/>
                <a:gd name="T8" fmla="*/ 0 w 201"/>
                <a:gd name="T9" fmla="*/ 29 h 611"/>
                <a:gd name="T10" fmla="*/ 29 w 201"/>
                <a:gd name="T11" fmla="*/ 0 h 611"/>
                <a:gd name="T12" fmla="*/ 172 w 201"/>
                <a:gd name="T13" fmla="*/ 0 h 611"/>
                <a:gd name="T14" fmla="*/ 200 w 201"/>
                <a:gd name="T15" fmla="*/ 29 h 611"/>
                <a:gd name="T16" fmla="*/ 200 w 201"/>
                <a:gd name="T17" fmla="*/ 581 h 611"/>
                <a:gd name="T18" fmla="*/ 172 w 201"/>
                <a:gd name="T19" fmla="*/ 610 h 611"/>
                <a:gd name="T20" fmla="*/ 57 w 201"/>
                <a:gd name="T21" fmla="*/ 553 h 611"/>
                <a:gd name="T22" fmla="*/ 57 w 201"/>
                <a:gd name="T23" fmla="*/ 553 h 611"/>
                <a:gd name="T24" fmla="*/ 143 w 201"/>
                <a:gd name="T25" fmla="*/ 553 h 611"/>
                <a:gd name="T26" fmla="*/ 143 w 201"/>
                <a:gd name="T27" fmla="*/ 57 h 611"/>
                <a:gd name="T28" fmla="*/ 57 w 201"/>
                <a:gd name="T29" fmla="*/ 57 h 611"/>
                <a:gd name="T30" fmla="*/ 57 w 201"/>
                <a:gd name="T31" fmla="*/ 553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" h="611">
                  <a:moveTo>
                    <a:pt x="172" y="610"/>
                  </a:moveTo>
                  <a:lnTo>
                    <a:pt x="172" y="610"/>
                  </a:lnTo>
                  <a:cubicBezTo>
                    <a:pt x="29" y="610"/>
                    <a:pt x="29" y="610"/>
                    <a:pt x="29" y="610"/>
                  </a:cubicBezTo>
                  <a:cubicBezTo>
                    <a:pt x="19" y="610"/>
                    <a:pt x="0" y="601"/>
                    <a:pt x="0" y="58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9"/>
                    <a:pt x="19" y="0"/>
                    <a:pt x="2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2" y="0"/>
                    <a:pt x="200" y="9"/>
                    <a:pt x="200" y="29"/>
                  </a:cubicBezTo>
                  <a:cubicBezTo>
                    <a:pt x="200" y="581"/>
                    <a:pt x="200" y="581"/>
                    <a:pt x="200" y="581"/>
                  </a:cubicBezTo>
                  <a:cubicBezTo>
                    <a:pt x="200" y="601"/>
                    <a:pt x="182" y="610"/>
                    <a:pt x="172" y="610"/>
                  </a:cubicBezTo>
                  <a:close/>
                  <a:moveTo>
                    <a:pt x="57" y="553"/>
                  </a:moveTo>
                  <a:lnTo>
                    <a:pt x="57" y="553"/>
                  </a:lnTo>
                  <a:cubicBezTo>
                    <a:pt x="143" y="553"/>
                    <a:pt x="143" y="553"/>
                    <a:pt x="143" y="553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57" y="57"/>
                    <a:pt x="57" y="57"/>
                    <a:pt x="57" y="57"/>
                  </a:cubicBezTo>
                  <a:lnTo>
                    <a:pt x="57" y="5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  <p:sp>
          <p:nvSpPr>
            <p:cNvPr id="522" name="Freeform 368">
              <a:extLst>
                <a:ext uri="{FF2B5EF4-FFF2-40B4-BE49-F238E27FC236}">
                  <a16:creationId xmlns:a16="http://schemas.microsoft.com/office/drawing/2014/main" id="{68C3ED4C-4158-B740-A418-25F8EE4DF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6559" y="8789894"/>
              <a:ext cx="206428" cy="901997"/>
            </a:xfrm>
            <a:custGeom>
              <a:avLst/>
              <a:gdLst>
                <a:gd name="T0" fmla="*/ 172 w 201"/>
                <a:gd name="T1" fmla="*/ 886 h 887"/>
                <a:gd name="T2" fmla="*/ 172 w 201"/>
                <a:gd name="T3" fmla="*/ 886 h 887"/>
                <a:gd name="T4" fmla="*/ 28 w 201"/>
                <a:gd name="T5" fmla="*/ 886 h 887"/>
                <a:gd name="T6" fmla="*/ 0 w 201"/>
                <a:gd name="T7" fmla="*/ 857 h 887"/>
                <a:gd name="T8" fmla="*/ 0 w 201"/>
                <a:gd name="T9" fmla="*/ 28 h 887"/>
                <a:gd name="T10" fmla="*/ 28 w 201"/>
                <a:gd name="T11" fmla="*/ 0 h 887"/>
                <a:gd name="T12" fmla="*/ 172 w 201"/>
                <a:gd name="T13" fmla="*/ 0 h 887"/>
                <a:gd name="T14" fmla="*/ 200 w 201"/>
                <a:gd name="T15" fmla="*/ 28 h 887"/>
                <a:gd name="T16" fmla="*/ 200 w 201"/>
                <a:gd name="T17" fmla="*/ 857 h 887"/>
                <a:gd name="T18" fmla="*/ 172 w 201"/>
                <a:gd name="T19" fmla="*/ 886 h 887"/>
                <a:gd name="T20" fmla="*/ 57 w 201"/>
                <a:gd name="T21" fmla="*/ 829 h 887"/>
                <a:gd name="T22" fmla="*/ 57 w 201"/>
                <a:gd name="T23" fmla="*/ 829 h 887"/>
                <a:gd name="T24" fmla="*/ 143 w 201"/>
                <a:gd name="T25" fmla="*/ 829 h 887"/>
                <a:gd name="T26" fmla="*/ 143 w 201"/>
                <a:gd name="T27" fmla="*/ 47 h 887"/>
                <a:gd name="T28" fmla="*/ 57 w 201"/>
                <a:gd name="T29" fmla="*/ 47 h 887"/>
                <a:gd name="T30" fmla="*/ 57 w 201"/>
                <a:gd name="T31" fmla="*/ 82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" h="887">
                  <a:moveTo>
                    <a:pt x="172" y="886"/>
                  </a:moveTo>
                  <a:lnTo>
                    <a:pt x="172" y="886"/>
                  </a:lnTo>
                  <a:cubicBezTo>
                    <a:pt x="28" y="886"/>
                    <a:pt x="28" y="886"/>
                    <a:pt x="28" y="886"/>
                  </a:cubicBezTo>
                  <a:cubicBezTo>
                    <a:pt x="9" y="886"/>
                    <a:pt x="0" y="877"/>
                    <a:pt x="0" y="85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9" y="0"/>
                    <a:pt x="2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0" y="0"/>
                    <a:pt x="200" y="9"/>
                    <a:pt x="200" y="28"/>
                  </a:cubicBezTo>
                  <a:cubicBezTo>
                    <a:pt x="200" y="857"/>
                    <a:pt x="200" y="857"/>
                    <a:pt x="200" y="857"/>
                  </a:cubicBezTo>
                  <a:cubicBezTo>
                    <a:pt x="200" y="877"/>
                    <a:pt x="190" y="886"/>
                    <a:pt x="172" y="886"/>
                  </a:cubicBezTo>
                  <a:close/>
                  <a:moveTo>
                    <a:pt x="57" y="829"/>
                  </a:moveTo>
                  <a:lnTo>
                    <a:pt x="57" y="829"/>
                  </a:lnTo>
                  <a:cubicBezTo>
                    <a:pt x="143" y="829"/>
                    <a:pt x="143" y="829"/>
                    <a:pt x="143" y="829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7" y="8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4E41DF3-CE1A-634A-93CD-5D117B674EA6}"/>
              </a:ext>
            </a:extLst>
          </p:cNvPr>
          <p:cNvGrpSpPr/>
          <p:nvPr/>
        </p:nvGrpSpPr>
        <p:grpSpPr>
          <a:xfrm>
            <a:off x="11587085" y="9946594"/>
            <a:ext cx="833370" cy="833370"/>
            <a:chOff x="14812566" y="8144688"/>
            <a:chExt cx="833370" cy="833370"/>
          </a:xfrm>
        </p:grpSpPr>
        <p:sp>
          <p:nvSpPr>
            <p:cNvPr id="523" name="Freeform 498">
              <a:extLst>
                <a:ext uri="{FF2B5EF4-FFF2-40B4-BE49-F238E27FC236}">
                  <a16:creationId xmlns:a16="http://schemas.microsoft.com/office/drawing/2014/main" id="{7BF2F562-6646-184B-A799-F2080FD02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3568" y="8144688"/>
              <a:ext cx="311369" cy="251841"/>
            </a:xfrm>
            <a:custGeom>
              <a:avLst/>
              <a:gdLst>
                <a:gd name="T0" fmla="*/ 270 w 298"/>
                <a:gd name="T1" fmla="*/ 243 h 244"/>
                <a:gd name="T2" fmla="*/ 270 w 298"/>
                <a:gd name="T3" fmla="*/ 243 h 244"/>
                <a:gd name="T4" fmla="*/ 18 w 298"/>
                <a:gd name="T5" fmla="*/ 243 h 244"/>
                <a:gd name="T6" fmla="*/ 0 w 298"/>
                <a:gd name="T7" fmla="*/ 234 h 244"/>
                <a:gd name="T8" fmla="*/ 0 w 298"/>
                <a:gd name="T9" fmla="*/ 216 h 244"/>
                <a:gd name="T10" fmla="*/ 126 w 298"/>
                <a:gd name="T11" fmla="*/ 9 h 244"/>
                <a:gd name="T12" fmla="*/ 144 w 298"/>
                <a:gd name="T13" fmla="*/ 0 h 244"/>
                <a:gd name="T14" fmla="*/ 162 w 298"/>
                <a:gd name="T15" fmla="*/ 9 h 244"/>
                <a:gd name="T16" fmla="*/ 288 w 298"/>
                <a:gd name="T17" fmla="*/ 216 h 244"/>
                <a:gd name="T18" fmla="*/ 288 w 298"/>
                <a:gd name="T19" fmla="*/ 234 h 244"/>
                <a:gd name="T20" fmla="*/ 270 w 298"/>
                <a:gd name="T21" fmla="*/ 243 h 244"/>
                <a:gd name="T22" fmla="*/ 54 w 298"/>
                <a:gd name="T23" fmla="*/ 207 h 244"/>
                <a:gd name="T24" fmla="*/ 54 w 298"/>
                <a:gd name="T25" fmla="*/ 207 h 244"/>
                <a:gd name="T26" fmla="*/ 243 w 298"/>
                <a:gd name="T27" fmla="*/ 207 h 244"/>
                <a:gd name="T28" fmla="*/ 144 w 298"/>
                <a:gd name="T29" fmla="*/ 54 h 244"/>
                <a:gd name="T30" fmla="*/ 54 w 298"/>
                <a:gd name="T31" fmla="*/ 20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244">
                  <a:moveTo>
                    <a:pt x="270" y="243"/>
                  </a:moveTo>
                  <a:lnTo>
                    <a:pt x="270" y="243"/>
                  </a:lnTo>
                  <a:cubicBezTo>
                    <a:pt x="18" y="243"/>
                    <a:pt x="18" y="243"/>
                    <a:pt x="18" y="243"/>
                  </a:cubicBezTo>
                  <a:cubicBezTo>
                    <a:pt x="9" y="243"/>
                    <a:pt x="9" y="243"/>
                    <a:pt x="0" y="234"/>
                  </a:cubicBezTo>
                  <a:cubicBezTo>
                    <a:pt x="0" y="225"/>
                    <a:pt x="0" y="216"/>
                    <a:pt x="0" y="216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35" y="0"/>
                    <a:pt x="144" y="0"/>
                    <a:pt x="144" y="0"/>
                  </a:cubicBezTo>
                  <a:cubicBezTo>
                    <a:pt x="153" y="0"/>
                    <a:pt x="162" y="0"/>
                    <a:pt x="162" y="9"/>
                  </a:cubicBezTo>
                  <a:cubicBezTo>
                    <a:pt x="288" y="216"/>
                    <a:pt x="288" y="216"/>
                    <a:pt x="288" y="216"/>
                  </a:cubicBezTo>
                  <a:cubicBezTo>
                    <a:pt x="297" y="216"/>
                    <a:pt x="297" y="225"/>
                    <a:pt x="288" y="234"/>
                  </a:cubicBezTo>
                  <a:cubicBezTo>
                    <a:pt x="288" y="243"/>
                    <a:pt x="279" y="243"/>
                    <a:pt x="270" y="243"/>
                  </a:cubicBezTo>
                  <a:close/>
                  <a:moveTo>
                    <a:pt x="54" y="207"/>
                  </a:moveTo>
                  <a:lnTo>
                    <a:pt x="54" y="207"/>
                  </a:lnTo>
                  <a:cubicBezTo>
                    <a:pt x="243" y="207"/>
                    <a:pt x="243" y="207"/>
                    <a:pt x="243" y="207"/>
                  </a:cubicBezTo>
                  <a:cubicBezTo>
                    <a:pt x="144" y="54"/>
                    <a:pt x="144" y="54"/>
                    <a:pt x="144" y="54"/>
                  </a:cubicBezTo>
                  <a:lnTo>
                    <a:pt x="54" y="20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Freeform 499">
              <a:extLst>
                <a:ext uri="{FF2B5EF4-FFF2-40B4-BE49-F238E27FC236}">
                  <a16:creationId xmlns:a16="http://schemas.microsoft.com/office/drawing/2014/main" id="{3D732923-E0D4-9043-A741-6CBCB6C6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0777" y="8433161"/>
              <a:ext cx="572371" cy="251844"/>
            </a:xfrm>
            <a:custGeom>
              <a:avLst/>
              <a:gdLst>
                <a:gd name="T0" fmla="*/ 531 w 550"/>
                <a:gd name="T1" fmla="*/ 243 h 244"/>
                <a:gd name="T2" fmla="*/ 531 w 550"/>
                <a:gd name="T3" fmla="*/ 243 h 244"/>
                <a:gd name="T4" fmla="*/ 18 w 550"/>
                <a:gd name="T5" fmla="*/ 243 h 244"/>
                <a:gd name="T6" fmla="*/ 0 w 550"/>
                <a:gd name="T7" fmla="*/ 234 h 244"/>
                <a:gd name="T8" fmla="*/ 0 w 550"/>
                <a:gd name="T9" fmla="*/ 215 h 244"/>
                <a:gd name="T10" fmla="*/ 126 w 550"/>
                <a:gd name="T11" fmla="*/ 9 h 244"/>
                <a:gd name="T12" fmla="*/ 144 w 550"/>
                <a:gd name="T13" fmla="*/ 0 h 244"/>
                <a:gd name="T14" fmla="*/ 396 w 550"/>
                <a:gd name="T15" fmla="*/ 0 h 244"/>
                <a:gd name="T16" fmla="*/ 414 w 550"/>
                <a:gd name="T17" fmla="*/ 9 h 244"/>
                <a:gd name="T18" fmla="*/ 540 w 550"/>
                <a:gd name="T19" fmla="*/ 215 h 244"/>
                <a:gd name="T20" fmla="*/ 549 w 550"/>
                <a:gd name="T21" fmla="*/ 234 h 244"/>
                <a:gd name="T22" fmla="*/ 531 w 550"/>
                <a:gd name="T23" fmla="*/ 243 h 244"/>
                <a:gd name="T24" fmla="*/ 45 w 550"/>
                <a:gd name="T25" fmla="*/ 207 h 244"/>
                <a:gd name="T26" fmla="*/ 45 w 550"/>
                <a:gd name="T27" fmla="*/ 207 h 244"/>
                <a:gd name="T28" fmla="*/ 495 w 550"/>
                <a:gd name="T29" fmla="*/ 207 h 244"/>
                <a:gd name="T30" fmla="*/ 387 w 550"/>
                <a:gd name="T31" fmla="*/ 36 h 244"/>
                <a:gd name="T32" fmla="*/ 153 w 550"/>
                <a:gd name="T33" fmla="*/ 36 h 244"/>
                <a:gd name="T34" fmla="*/ 45 w 550"/>
                <a:gd name="T35" fmla="*/ 20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0" h="244">
                  <a:moveTo>
                    <a:pt x="531" y="243"/>
                  </a:moveTo>
                  <a:lnTo>
                    <a:pt x="531" y="243"/>
                  </a:lnTo>
                  <a:cubicBezTo>
                    <a:pt x="18" y="243"/>
                    <a:pt x="18" y="243"/>
                    <a:pt x="18" y="243"/>
                  </a:cubicBezTo>
                  <a:cubicBezTo>
                    <a:pt x="9" y="243"/>
                    <a:pt x="0" y="234"/>
                    <a:pt x="0" y="234"/>
                  </a:cubicBezTo>
                  <a:cubicBezTo>
                    <a:pt x="0" y="225"/>
                    <a:pt x="0" y="215"/>
                    <a:pt x="0" y="215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35" y="0"/>
                    <a:pt x="135" y="0"/>
                    <a:pt x="144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5" y="0"/>
                    <a:pt x="414" y="0"/>
                    <a:pt x="414" y="9"/>
                  </a:cubicBezTo>
                  <a:cubicBezTo>
                    <a:pt x="540" y="215"/>
                    <a:pt x="540" y="215"/>
                    <a:pt x="540" y="215"/>
                  </a:cubicBezTo>
                  <a:cubicBezTo>
                    <a:pt x="549" y="215"/>
                    <a:pt x="549" y="225"/>
                    <a:pt x="549" y="234"/>
                  </a:cubicBezTo>
                  <a:cubicBezTo>
                    <a:pt x="540" y="234"/>
                    <a:pt x="531" y="243"/>
                    <a:pt x="531" y="243"/>
                  </a:cubicBezTo>
                  <a:close/>
                  <a:moveTo>
                    <a:pt x="45" y="207"/>
                  </a:moveTo>
                  <a:lnTo>
                    <a:pt x="45" y="207"/>
                  </a:lnTo>
                  <a:cubicBezTo>
                    <a:pt x="495" y="207"/>
                    <a:pt x="495" y="207"/>
                    <a:pt x="495" y="20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153" y="36"/>
                    <a:pt x="153" y="36"/>
                    <a:pt x="153" y="36"/>
                  </a:cubicBezTo>
                  <a:lnTo>
                    <a:pt x="45" y="20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500">
              <a:extLst>
                <a:ext uri="{FF2B5EF4-FFF2-40B4-BE49-F238E27FC236}">
                  <a16:creationId xmlns:a16="http://schemas.microsoft.com/office/drawing/2014/main" id="{0BC25D96-3215-DF44-8C48-D18D2CF91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566" y="8717056"/>
              <a:ext cx="833370" cy="261002"/>
            </a:xfrm>
            <a:custGeom>
              <a:avLst/>
              <a:gdLst>
                <a:gd name="T0" fmla="*/ 783 w 802"/>
                <a:gd name="T1" fmla="*/ 251 h 252"/>
                <a:gd name="T2" fmla="*/ 783 w 802"/>
                <a:gd name="T3" fmla="*/ 251 h 252"/>
                <a:gd name="T4" fmla="*/ 783 w 802"/>
                <a:gd name="T5" fmla="*/ 251 h 252"/>
                <a:gd name="T6" fmla="*/ 18 w 802"/>
                <a:gd name="T7" fmla="*/ 251 h 252"/>
                <a:gd name="T8" fmla="*/ 0 w 802"/>
                <a:gd name="T9" fmla="*/ 243 h 252"/>
                <a:gd name="T10" fmla="*/ 0 w 802"/>
                <a:gd name="T11" fmla="*/ 215 h 252"/>
                <a:gd name="T12" fmla="*/ 126 w 802"/>
                <a:gd name="T13" fmla="*/ 9 h 252"/>
                <a:gd name="T14" fmla="*/ 144 w 802"/>
                <a:gd name="T15" fmla="*/ 0 h 252"/>
                <a:gd name="T16" fmla="*/ 648 w 802"/>
                <a:gd name="T17" fmla="*/ 0 h 252"/>
                <a:gd name="T18" fmla="*/ 666 w 802"/>
                <a:gd name="T19" fmla="*/ 9 h 252"/>
                <a:gd name="T20" fmla="*/ 801 w 802"/>
                <a:gd name="T21" fmla="*/ 224 h 252"/>
                <a:gd name="T22" fmla="*/ 801 w 802"/>
                <a:gd name="T23" fmla="*/ 243 h 252"/>
                <a:gd name="T24" fmla="*/ 783 w 802"/>
                <a:gd name="T25" fmla="*/ 251 h 252"/>
                <a:gd name="T26" fmla="*/ 54 w 802"/>
                <a:gd name="T27" fmla="*/ 215 h 252"/>
                <a:gd name="T28" fmla="*/ 54 w 802"/>
                <a:gd name="T29" fmla="*/ 215 h 252"/>
                <a:gd name="T30" fmla="*/ 747 w 802"/>
                <a:gd name="T31" fmla="*/ 215 h 252"/>
                <a:gd name="T32" fmla="*/ 639 w 802"/>
                <a:gd name="T33" fmla="*/ 44 h 252"/>
                <a:gd name="T34" fmla="*/ 153 w 802"/>
                <a:gd name="T35" fmla="*/ 44 h 252"/>
                <a:gd name="T36" fmla="*/ 54 w 802"/>
                <a:gd name="T37" fmla="*/ 21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2" h="252">
                  <a:moveTo>
                    <a:pt x="783" y="251"/>
                  </a:moveTo>
                  <a:lnTo>
                    <a:pt x="783" y="251"/>
                  </a:lnTo>
                  <a:lnTo>
                    <a:pt x="783" y="251"/>
                  </a:lnTo>
                  <a:cubicBezTo>
                    <a:pt x="18" y="251"/>
                    <a:pt x="18" y="251"/>
                    <a:pt x="18" y="251"/>
                  </a:cubicBezTo>
                  <a:cubicBezTo>
                    <a:pt x="9" y="251"/>
                    <a:pt x="0" y="243"/>
                    <a:pt x="0" y="243"/>
                  </a:cubicBezTo>
                  <a:cubicBezTo>
                    <a:pt x="0" y="233"/>
                    <a:pt x="0" y="224"/>
                    <a:pt x="0" y="215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35" y="9"/>
                    <a:pt x="135" y="0"/>
                    <a:pt x="144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57" y="0"/>
                    <a:pt x="666" y="9"/>
                    <a:pt x="666" y="9"/>
                  </a:cubicBezTo>
                  <a:cubicBezTo>
                    <a:pt x="801" y="224"/>
                    <a:pt x="801" y="224"/>
                    <a:pt x="801" y="224"/>
                  </a:cubicBezTo>
                  <a:cubicBezTo>
                    <a:pt x="801" y="224"/>
                    <a:pt x="801" y="233"/>
                    <a:pt x="801" y="243"/>
                  </a:cubicBezTo>
                  <a:cubicBezTo>
                    <a:pt x="792" y="251"/>
                    <a:pt x="792" y="251"/>
                    <a:pt x="783" y="251"/>
                  </a:cubicBezTo>
                  <a:close/>
                  <a:moveTo>
                    <a:pt x="54" y="215"/>
                  </a:moveTo>
                  <a:lnTo>
                    <a:pt x="54" y="215"/>
                  </a:lnTo>
                  <a:cubicBezTo>
                    <a:pt x="747" y="215"/>
                    <a:pt x="747" y="215"/>
                    <a:pt x="747" y="215"/>
                  </a:cubicBezTo>
                  <a:cubicBezTo>
                    <a:pt x="639" y="44"/>
                    <a:pt x="639" y="44"/>
                    <a:pt x="639" y="44"/>
                  </a:cubicBezTo>
                  <a:cubicBezTo>
                    <a:pt x="153" y="44"/>
                    <a:pt x="153" y="44"/>
                    <a:pt x="153" y="44"/>
                  </a:cubicBezTo>
                  <a:lnTo>
                    <a:pt x="54" y="2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B447CE2-FE31-D84B-B318-B8D55BE91023}"/>
              </a:ext>
            </a:extLst>
          </p:cNvPr>
          <p:cNvGrpSpPr/>
          <p:nvPr/>
        </p:nvGrpSpPr>
        <p:grpSpPr>
          <a:xfrm>
            <a:off x="9193460" y="7922994"/>
            <a:ext cx="762037" cy="645159"/>
            <a:chOff x="12277652" y="2355911"/>
            <a:chExt cx="762037" cy="645159"/>
          </a:xfrm>
        </p:grpSpPr>
        <p:sp>
          <p:nvSpPr>
            <p:cNvPr id="527" name="Freeform 414">
              <a:extLst>
                <a:ext uri="{FF2B5EF4-FFF2-40B4-BE49-F238E27FC236}">
                  <a16:creationId xmlns:a16="http://schemas.microsoft.com/office/drawing/2014/main" id="{751A4C2D-B798-CB43-A79D-BFFC4A0E2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7652" y="2355911"/>
              <a:ext cx="762037" cy="518934"/>
            </a:xfrm>
            <a:custGeom>
              <a:avLst/>
              <a:gdLst>
                <a:gd name="T0" fmla="*/ 688 w 719"/>
                <a:gd name="T1" fmla="*/ 488 h 489"/>
                <a:gd name="T2" fmla="*/ 688 w 719"/>
                <a:gd name="T3" fmla="*/ 488 h 489"/>
                <a:gd name="T4" fmla="*/ 30 w 719"/>
                <a:gd name="T5" fmla="*/ 488 h 489"/>
                <a:gd name="T6" fmla="*/ 0 w 719"/>
                <a:gd name="T7" fmla="*/ 458 h 489"/>
                <a:gd name="T8" fmla="*/ 0 w 719"/>
                <a:gd name="T9" fmla="*/ 40 h 489"/>
                <a:gd name="T10" fmla="*/ 30 w 719"/>
                <a:gd name="T11" fmla="*/ 0 h 489"/>
                <a:gd name="T12" fmla="*/ 688 w 719"/>
                <a:gd name="T13" fmla="*/ 0 h 489"/>
                <a:gd name="T14" fmla="*/ 718 w 719"/>
                <a:gd name="T15" fmla="*/ 40 h 489"/>
                <a:gd name="T16" fmla="*/ 718 w 719"/>
                <a:gd name="T17" fmla="*/ 458 h 489"/>
                <a:gd name="T18" fmla="*/ 688 w 719"/>
                <a:gd name="T19" fmla="*/ 488 h 489"/>
                <a:gd name="T20" fmla="*/ 39 w 719"/>
                <a:gd name="T21" fmla="*/ 448 h 489"/>
                <a:gd name="T22" fmla="*/ 39 w 719"/>
                <a:gd name="T23" fmla="*/ 448 h 489"/>
                <a:gd name="T24" fmla="*/ 678 w 719"/>
                <a:gd name="T25" fmla="*/ 448 h 489"/>
                <a:gd name="T26" fmla="*/ 678 w 719"/>
                <a:gd name="T27" fmla="*/ 49 h 489"/>
                <a:gd name="T28" fmla="*/ 39 w 719"/>
                <a:gd name="T29" fmla="*/ 49 h 489"/>
                <a:gd name="T30" fmla="*/ 39 w 719"/>
                <a:gd name="T31" fmla="*/ 44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9" h="489">
                  <a:moveTo>
                    <a:pt x="688" y="488"/>
                  </a:moveTo>
                  <a:lnTo>
                    <a:pt x="688" y="488"/>
                  </a:lnTo>
                  <a:cubicBezTo>
                    <a:pt x="30" y="488"/>
                    <a:pt x="30" y="488"/>
                    <a:pt x="30" y="488"/>
                  </a:cubicBezTo>
                  <a:cubicBezTo>
                    <a:pt x="19" y="488"/>
                    <a:pt x="0" y="478"/>
                    <a:pt x="0" y="45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"/>
                    <a:pt x="19" y="0"/>
                    <a:pt x="30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98" y="0"/>
                    <a:pt x="718" y="19"/>
                    <a:pt x="718" y="40"/>
                  </a:cubicBezTo>
                  <a:cubicBezTo>
                    <a:pt x="718" y="458"/>
                    <a:pt x="718" y="458"/>
                    <a:pt x="718" y="458"/>
                  </a:cubicBezTo>
                  <a:cubicBezTo>
                    <a:pt x="718" y="478"/>
                    <a:pt x="698" y="488"/>
                    <a:pt x="688" y="488"/>
                  </a:cubicBezTo>
                  <a:close/>
                  <a:moveTo>
                    <a:pt x="39" y="448"/>
                  </a:moveTo>
                  <a:lnTo>
                    <a:pt x="39" y="448"/>
                  </a:lnTo>
                  <a:cubicBezTo>
                    <a:pt x="678" y="448"/>
                    <a:pt x="678" y="448"/>
                    <a:pt x="678" y="448"/>
                  </a:cubicBezTo>
                  <a:cubicBezTo>
                    <a:pt x="678" y="49"/>
                    <a:pt x="678" y="49"/>
                    <a:pt x="678" y="49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4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15">
              <a:extLst>
                <a:ext uri="{FF2B5EF4-FFF2-40B4-BE49-F238E27FC236}">
                  <a16:creationId xmlns:a16="http://schemas.microsoft.com/office/drawing/2014/main" id="{EC49C551-C630-A34A-B486-93EE65C78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7652" y="2757967"/>
              <a:ext cx="762037" cy="42077"/>
            </a:xfrm>
            <a:custGeom>
              <a:avLst/>
              <a:gdLst>
                <a:gd name="T0" fmla="*/ 698 w 719"/>
                <a:gd name="T1" fmla="*/ 40 h 41"/>
                <a:gd name="T2" fmla="*/ 698 w 719"/>
                <a:gd name="T3" fmla="*/ 40 h 41"/>
                <a:gd name="T4" fmla="*/ 19 w 719"/>
                <a:gd name="T5" fmla="*/ 40 h 41"/>
                <a:gd name="T6" fmla="*/ 0 w 719"/>
                <a:gd name="T7" fmla="*/ 21 h 41"/>
                <a:gd name="T8" fmla="*/ 19 w 719"/>
                <a:gd name="T9" fmla="*/ 0 h 41"/>
                <a:gd name="T10" fmla="*/ 698 w 719"/>
                <a:gd name="T11" fmla="*/ 0 h 41"/>
                <a:gd name="T12" fmla="*/ 718 w 719"/>
                <a:gd name="T13" fmla="*/ 21 h 41"/>
                <a:gd name="T14" fmla="*/ 698 w 719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9" h="41">
                  <a:moveTo>
                    <a:pt x="698" y="40"/>
                  </a:moveTo>
                  <a:lnTo>
                    <a:pt x="698" y="40"/>
                  </a:ln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0"/>
                    <a:pt x="0" y="21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708" y="0"/>
                    <a:pt x="718" y="10"/>
                    <a:pt x="718" y="21"/>
                  </a:cubicBezTo>
                  <a:cubicBezTo>
                    <a:pt x="718" y="30"/>
                    <a:pt x="708" y="40"/>
                    <a:pt x="698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16">
              <a:extLst>
                <a:ext uri="{FF2B5EF4-FFF2-40B4-BE49-F238E27FC236}">
                  <a16:creationId xmlns:a16="http://schemas.microsoft.com/office/drawing/2014/main" id="{2B2E6BF4-2796-204F-BA02-F6327027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9981" y="2968346"/>
              <a:ext cx="402056" cy="32724"/>
            </a:xfrm>
            <a:custGeom>
              <a:avLst/>
              <a:gdLst>
                <a:gd name="T0" fmla="*/ 359 w 380"/>
                <a:gd name="T1" fmla="*/ 30 h 31"/>
                <a:gd name="T2" fmla="*/ 359 w 380"/>
                <a:gd name="T3" fmla="*/ 30 h 31"/>
                <a:gd name="T4" fmla="*/ 20 w 380"/>
                <a:gd name="T5" fmla="*/ 30 h 31"/>
                <a:gd name="T6" fmla="*/ 0 w 380"/>
                <a:gd name="T7" fmla="*/ 10 h 31"/>
                <a:gd name="T8" fmla="*/ 20 w 380"/>
                <a:gd name="T9" fmla="*/ 0 h 31"/>
                <a:gd name="T10" fmla="*/ 359 w 380"/>
                <a:gd name="T11" fmla="*/ 0 h 31"/>
                <a:gd name="T12" fmla="*/ 379 w 380"/>
                <a:gd name="T13" fmla="*/ 10 h 31"/>
                <a:gd name="T14" fmla="*/ 359 w 380"/>
                <a:gd name="T1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31">
                  <a:moveTo>
                    <a:pt x="359" y="30"/>
                  </a:moveTo>
                  <a:lnTo>
                    <a:pt x="359" y="30"/>
                  </a:lnTo>
                  <a:cubicBezTo>
                    <a:pt x="20" y="30"/>
                    <a:pt x="20" y="30"/>
                    <a:pt x="20" y="30"/>
                  </a:cubicBezTo>
                  <a:cubicBezTo>
                    <a:pt x="10" y="30"/>
                    <a:pt x="0" y="20"/>
                    <a:pt x="0" y="10"/>
                  </a:cubicBezTo>
                  <a:cubicBezTo>
                    <a:pt x="0" y="0"/>
                    <a:pt x="10" y="0"/>
                    <a:pt x="20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9" y="0"/>
                    <a:pt x="379" y="0"/>
                    <a:pt x="379" y="10"/>
                  </a:cubicBezTo>
                  <a:cubicBezTo>
                    <a:pt x="379" y="20"/>
                    <a:pt x="369" y="30"/>
                    <a:pt x="359" y="3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0" name="Freeform 417">
              <a:extLst>
                <a:ext uri="{FF2B5EF4-FFF2-40B4-BE49-F238E27FC236}">
                  <a16:creationId xmlns:a16="http://schemas.microsoft.com/office/drawing/2014/main" id="{B592B9B8-62E6-1148-99CB-D70FA4F41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0755" y="2842118"/>
              <a:ext cx="275830" cy="158952"/>
            </a:xfrm>
            <a:custGeom>
              <a:avLst/>
              <a:gdLst>
                <a:gd name="T0" fmla="*/ 239 w 260"/>
                <a:gd name="T1" fmla="*/ 150 h 151"/>
                <a:gd name="T2" fmla="*/ 239 w 260"/>
                <a:gd name="T3" fmla="*/ 150 h 151"/>
                <a:gd name="T4" fmla="*/ 20 w 260"/>
                <a:gd name="T5" fmla="*/ 150 h 151"/>
                <a:gd name="T6" fmla="*/ 0 w 260"/>
                <a:gd name="T7" fmla="*/ 140 h 151"/>
                <a:gd name="T8" fmla="*/ 0 w 260"/>
                <a:gd name="T9" fmla="*/ 130 h 151"/>
                <a:gd name="T10" fmla="*/ 50 w 260"/>
                <a:gd name="T11" fmla="*/ 10 h 151"/>
                <a:gd name="T12" fmla="*/ 60 w 260"/>
                <a:gd name="T13" fmla="*/ 0 h 151"/>
                <a:gd name="T14" fmla="*/ 200 w 260"/>
                <a:gd name="T15" fmla="*/ 0 h 151"/>
                <a:gd name="T16" fmla="*/ 209 w 260"/>
                <a:gd name="T17" fmla="*/ 10 h 151"/>
                <a:gd name="T18" fmla="*/ 259 w 260"/>
                <a:gd name="T19" fmla="*/ 130 h 151"/>
                <a:gd name="T20" fmla="*/ 259 w 260"/>
                <a:gd name="T21" fmla="*/ 140 h 151"/>
                <a:gd name="T22" fmla="*/ 239 w 260"/>
                <a:gd name="T23" fmla="*/ 150 h 151"/>
                <a:gd name="T24" fmla="*/ 40 w 260"/>
                <a:gd name="T25" fmla="*/ 120 h 151"/>
                <a:gd name="T26" fmla="*/ 40 w 260"/>
                <a:gd name="T27" fmla="*/ 120 h 151"/>
                <a:gd name="T28" fmla="*/ 219 w 260"/>
                <a:gd name="T29" fmla="*/ 120 h 151"/>
                <a:gd name="T30" fmla="*/ 189 w 260"/>
                <a:gd name="T31" fmla="*/ 30 h 151"/>
                <a:gd name="T32" fmla="*/ 70 w 260"/>
                <a:gd name="T33" fmla="*/ 30 h 151"/>
                <a:gd name="T34" fmla="*/ 40 w 260"/>
                <a:gd name="T35" fmla="*/ 1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51">
                  <a:moveTo>
                    <a:pt x="239" y="150"/>
                  </a:moveTo>
                  <a:lnTo>
                    <a:pt x="239" y="150"/>
                  </a:lnTo>
                  <a:cubicBezTo>
                    <a:pt x="20" y="150"/>
                    <a:pt x="20" y="150"/>
                    <a:pt x="20" y="150"/>
                  </a:cubicBezTo>
                  <a:cubicBezTo>
                    <a:pt x="10" y="150"/>
                    <a:pt x="10" y="150"/>
                    <a:pt x="0" y="140"/>
                  </a:cubicBezTo>
                  <a:lnTo>
                    <a:pt x="0" y="130"/>
                  </a:lnTo>
                  <a:cubicBezTo>
                    <a:pt x="50" y="10"/>
                    <a:pt x="50" y="10"/>
                    <a:pt x="50" y="10"/>
                  </a:cubicBezTo>
                  <a:cubicBezTo>
                    <a:pt x="50" y="0"/>
                    <a:pt x="50" y="0"/>
                    <a:pt x="6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9" y="0"/>
                    <a:pt x="209" y="0"/>
                    <a:pt x="209" y="10"/>
                  </a:cubicBezTo>
                  <a:cubicBezTo>
                    <a:pt x="259" y="130"/>
                    <a:pt x="259" y="130"/>
                    <a:pt x="259" y="130"/>
                  </a:cubicBezTo>
                  <a:lnTo>
                    <a:pt x="259" y="140"/>
                  </a:lnTo>
                  <a:cubicBezTo>
                    <a:pt x="249" y="150"/>
                    <a:pt x="249" y="150"/>
                    <a:pt x="239" y="150"/>
                  </a:cubicBezTo>
                  <a:close/>
                  <a:moveTo>
                    <a:pt x="40" y="120"/>
                  </a:moveTo>
                  <a:lnTo>
                    <a:pt x="40" y="120"/>
                  </a:lnTo>
                  <a:cubicBezTo>
                    <a:pt x="219" y="120"/>
                    <a:pt x="219" y="120"/>
                    <a:pt x="219" y="120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70" y="30"/>
                    <a:pt x="70" y="30"/>
                    <a:pt x="70" y="30"/>
                  </a:cubicBezTo>
                  <a:lnTo>
                    <a:pt x="40" y="1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418">
              <a:extLst>
                <a:ext uri="{FF2B5EF4-FFF2-40B4-BE49-F238E27FC236}">
                  <a16:creationId xmlns:a16="http://schemas.microsoft.com/office/drawing/2014/main" id="{66D79B29-846B-5D4D-B2D4-C120A78E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4132" y="2617715"/>
              <a:ext cx="65451" cy="107528"/>
            </a:xfrm>
            <a:custGeom>
              <a:avLst/>
              <a:gdLst>
                <a:gd name="T0" fmla="*/ 50 w 61"/>
                <a:gd name="T1" fmla="*/ 99 h 100"/>
                <a:gd name="T2" fmla="*/ 50 w 61"/>
                <a:gd name="T3" fmla="*/ 99 h 100"/>
                <a:gd name="T4" fmla="*/ 0 w 61"/>
                <a:gd name="T5" fmla="*/ 99 h 100"/>
                <a:gd name="T6" fmla="*/ 0 w 61"/>
                <a:gd name="T7" fmla="*/ 90 h 100"/>
                <a:gd name="T8" fmla="*/ 0 w 61"/>
                <a:gd name="T9" fmla="*/ 10 h 100"/>
                <a:gd name="T10" fmla="*/ 0 w 61"/>
                <a:gd name="T11" fmla="*/ 0 h 100"/>
                <a:gd name="T12" fmla="*/ 50 w 61"/>
                <a:gd name="T13" fmla="*/ 0 h 100"/>
                <a:gd name="T14" fmla="*/ 60 w 61"/>
                <a:gd name="T15" fmla="*/ 10 h 100"/>
                <a:gd name="T16" fmla="*/ 60 w 61"/>
                <a:gd name="T17" fmla="*/ 90 h 100"/>
                <a:gd name="T18" fmla="*/ 50 w 61"/>
                <a:gd name="T19" fmla="*/ 99 h 100"/>
                <a:gd name="T20" fmla="*/ 10 w 61"/>
                <a:gd name="T21" fmla="*/ 90 h 100"/>
                <a:gd name="T22" fmla="*/ 10 w 61"/>
                <a:gd name="T23" fmla="*/ 90 h 100"/>
                <a:gd name="T24" fmla="*/ 40 w 61"/>
                <a:gd name="T25" fmla="*/ 90 h 100"/>
                <a:gd name="T26" fmla="*/ 40 w 61"/>
                <a:gd name="T27" fmla="*/ 20 h 100"/>
                <a:gd name="T28" fmla="*/ 10 w 61"/>
                <a:gd name="T29" fmla="*/ 20 h 100"/>
                <a:gd name="T30" fmla="*/ 10 w 61"/>
                <a:gd name="T31" fmla="*/ 9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100">
                  <a:moveTo>
                    <a:pt x="50" y="99"/>
                  </a:moveTo>
                  <a:lnTo>
                    <a:pt x="50" y="99"/>
                  </a:ln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60" y="0"/>
                    <a:pt x="60" y="1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9"/>
                    <a:pt x="50" y="99"/>
                    <a:pt x="50" y="99"/>
                  </a:cubicBezTo>
                  <a:close/>
                  <a:moveTo>
                    <a:pt x="10" y="90"/>
                  </a:moveTo>
                  <a:lnTo>
                    <a:pt x="10" y="90"/>
                  </a:lnTo>
                  <a:cubicBezTo>
                    <a:pt x="40" y="90"/>
                    <a:pt x="40" y="90"/>
                    <a:pt x="40" y="9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2" name="Freeform 419">
              <a:extLst>
                <a:ext uri="{FF2B5EF4-FFF2-40B4-BE49-F238E27FC236}">
                  <a16:creationId xmlns:a16="http://schemas.microsoft.com/office/drawing/2014/main" id="{079C6F71-2063-D942-8074-05B151507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8283" y="2524213"/>
              <a:ext cx="65451" cy="201029"/>
            </a:xfrm>
            <a:custGeom>
              <a:avLst/>
              <a:gdLst>
                <a:gd name="T0" fmla="*/ 49 w 61"/>
                <a:gd name="T1" fmla="*/ 189 h 190"/>
                <a:gd name="T2" fmla="*/ 49 w 61"/>
                <a:gd name="T3" fmla="*/ 189 h 190"/>
                <a:gd name="T4" fmla="*/ 10 w 61"/>
                <a:gd name="T5" fmla="*/ 189 h 190"/>
                <a:gd name="T6" fmla="*/ 0 w 61"/>
                <a:gd name="T7" fmla="*/ 180 h 190"/>
                <a:gd name="T8" fmla="*/ 0 w 61"/>
                <a:gd name="T9" fmla="*/ 10 h 190"/>
                <a:gd name="T10" fmla="*/ 10 w 61"/>
                <a:gd name="T11" fmla="*/ 0 h 190"/>
                <a:gd name="T12" fmla="*/ 49 w 61"/>
                <a:gd name="T13" fmla="*/ 0 h 190"/>
                <a:gd name="T14" fmla="*/ 60 w 61"/>
                <a:gd name="T15" fmla="*/ 10 h 190"/>
                <a:gd name="T16" fmla="*/ 60 w 61"/>
                <a:gd name="T17" fmla="*/ 180 h 190"/>
                <a:gd name="T18" fmla="*/ 49 w 61"/>
                <a:gd name="T19" fmla="*/ 189 h 190"/>
                <a:gd name="T20" fmla="*/ 20 w 61"/>
                <a:gd name="T21" fmla="*/ 180 h 190"/>
                <a:gd name="T22" fmla="*/ 20 w 61"/>
                <a:gd name="T23" fmla="*/ 180 h 190"/>
                <a:gd name="T24" fmla="*/ 40 w 61"/>
                <a:gd name="T25" fmla="*/ 180 h 190"/>
                <a:gd name="T26" fmla="*/ 40 w 61"/>
                <a:gd name="T27" fmla="*/ 20 h 190"/>
                <a:gd name="T28" fmla="*/ 20 w 61"/>
                <a:gd name="T29" fmla="*/ 20 h 190"/>
                <a:gd name="T30" fmla="*/ 20 w 61"/>
                <a:gd name="T31" fmla="*/ 18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190">
                  <a:moveTo>
                    <a:pt x="49" y="189"/>
                  </a:moveTo>
                  <a:lnTo>
                    <a:pt x="49" y="189"/>
                  </a:lnTo>
                  <a:cubicBezTo>
                    <a:pt x="10" y="189"/>
                    <a:pt x="10" y="189"/>
                    <a:pt x="10" y="189"/>
                  </a:cubicBezTo>
                  <a:cubicBezTo>
                    <a:pt x="10" y="189"/>
                    <a:pt x="0" y="189"/>
                    <a:pt x="0" y="18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0" y="0"/>
                  </a:lnTo>
                  <a:cubicBezTo>
                    <a:pt x="49" y="0"/>
                    <a:pt x="49" y="0"/>
                    <a:pt x="49" y="0"/>
                  </a:cubicBezTo>
                  <a:cubicBezTo>
                    <a:pt x="60" y="0"/>
                    <a:pt x="60" y="10"/>
                    <a:pt x="60" y="1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9"/>
                    <a:pt x="60" y="189"/>
                    <a:pt x="49" y="189"/>
                  </a:cubicBezTo>
                  <a:close/>
                  <a:moveTo>
                    <a:pt x="20" y="180"/>
                  </a:moveTo>
                  <a:lnTo>
                    <a:pt x="20" y="180"/>
                  </a:lnTo>
                  <a:cubicBezTo>
                    <a:pt x="40" y="180"/>
                    <a:pt x="40" y="180"/>
                    <a:pt x="40" y="18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1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" name="Freeform 420">
              <a:extLst>
                <a:ext uri="{FF2B5EF4-FFF2-40B4-BE49-F238E27FC236}">
                  <a16:creationId xmlns:a16="http://schemas.microsoft.com/office/drawing/2014/main" id="{75070838-9061-0E48-884E-85EF8D22B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785" y="2440062"/>
              <a:ext cx="65451" cy="285181"/>
            </a:xfrm>
            <a:custGeom>
              <a:avLst/>
              <a:gdLst>
                <a:gd name="T0" fmla="*/ 50 w 61"/>
                <a:gd name="T1" fmla="*/ 269 h 270"/>
                <a:gd name="T2" fmla="*/ 50 w 61"/>
                <a:gd name="T3" fmla="*/ 269 h 270"/>
                <a:gd name="T4" fmla="*/ 0 w 61"/>
                <a:gd name="T5" fmla="*/ 269 h 270"/>
                <a:gd name="T6" fmla="*/ 0 w 61"/>
                <a:gd name="T7" fmla="*/ 260 h 270"/>
                <a:gd name="T8" fmla="*/ 0 w 61"/>
                <a:gd name="T9" fmla="*/ 10 h 270"/>
                <a:gd name="T10" fmla="*/ 0 w 61"/>
                <a:gd name="T11" fmla="*/ 0 h 270"/>
                <a:gd name="T12" fmla="*/ 50 w 61"/>
                <a:gd name="T13" fmla="*/ 0 h 270"/>
                <a:gd name="T14" fmla="*/ 60 w 61"/>
                <a:gd name="T15" fmla="*/ 10 h 270"/>
                <a:gd name="T16" fmla="*/ 60 w 61"/>
                <a:gd name="T17" fmla="*/ 260 h 270"/>
                <a:gd name="T18" fmla="*/ 50 w 61"/>
                <a:gd name="T19" fmla="*/ 269 h 270"/>
                <a:gd name="T20" fmla="*/ 11 w 61"/>
                <a:gd name="T21" fmla="*/ 260 h 270"/>
                <a:gd name="T22" fmla="*/ 11 w 61"/>
                <a:gd name="T23" fmla="*/ 260 h 270"/>
                <a:gd name="T24" fmla="*/ 40 w 61"/>
                <a:gd name="T25" fmla="*/ 260 h 270"/>
                <a:gd name="T26" fmla="*/ 40 w 61"/>
                <a:gd name="T27" fmla="*/ 20 h 270"/>
                <a:gd name="T28" fmla="*/ 11 w 61"/>
                <a:gd name="T29" fmla="*/ 20 h 270"/>
                <a:gd name="T30" fmla="*/ 11 w 61"/>
                <a:gd name="T31" fmla="*/ 26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270">
                  <a:moveTo>
                    <a:pt x="50" y="269"/>
                  </a:moveTo>
                  <a:lnTo>
                    <a:pt x="50" y="269"/>
                  </a:ln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60" y="0"/>
                    <a:pt x="60" y="10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60" y="269"/>
                    <a:pt x="50" y="269"/>
                    <a:pt x="50" y="269"/>
                  </a:cubicBezTo>
                  <a:close/>
                  <a:moveTo>
                    <a:pt x="11" y="260"/>
                  </a:moveTo>
                  <a:lnTo>
                    <a:pt x="11" y="260"/>
                  </a:lnTo>
                  <a:cubicBezTo>
                    <a:pt x="40" y="260"/>
                    <a:pt x="40" y="260"/>
                    <a:pt x="40" y="26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11" y="20"/>
                    <a:pt x="11" y="20"/>
                    <a:pt x="11" y="20"/>
                  </a:cubicBezTo>
                  <a:lnTo>
                    <a:pt x="11" y="2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47" name="CuadroTexto 546">
            <a:extLst>
              <a:ext uri="{FF2B5EF4-FFF2-40B4-BE49-F238E27FC236}">
                <a16:creationId xmlns:a16="http://schemas.microsoft.com/office/drawing/2014/main" id="{5A7918C7-A785-8B48-A921-568764FE2DFA}"/>
              </a:ext>
            </a:extLst>
          </p:cNvPr>
          <p:cNvSpPr txBox="1"/>
          <p:nvPr/>
        </p:nvSpPr>
        <p:spPr>
          <a:xfrm>
            <a:off x="10831728" y="470070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48" name="CuadroTexto 547">
            <a:extLst>
              <a:ext uri="{FF2B5EF4-FFF2-40B4-BE49-F238E27FC236}">
                <a16:creationId xmlns:a16="http://schemas.microsoft.com/office/drawing/2014/main" id="{8D5D9DBA-3344-4743-AC64-B06E64C275DA}"/>
              </a:ext>
            </a:extLst>
          </p:cNvPr>
          <p:cNvSpPr txBox="1"/>
          <p:nvPr/>
        </p:nvSpPr>
        <p:spPr>
          <a:xfrm>
            <a:off x="2451398" y="198549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A9F624EA-05CB-8F4C-862C-72C38DA13090}"/>
              </a:ext>
            </a:extLst>
          </p:cNvPr>
          <p:cNvSpPr txBox="1"/>
          <p:nvPr/>
        </p:nvSpPr>
        <p:spPr>
          <a:xfrm>
            <a:off x="15971485" y="74736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AC4DF1C5-30B4-B84A-95E0-D0EA3B6857AE}"/>
              </a:ext>
            </a:extLst>
          </p:cNvPr>
          <p:cNvSpPr/>
          <p:nvPr/>
        </p:nvSpPr>
        <p:spPr>
          <a:xfrm>
            <a:off x="15942916" y="811248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03321380-98DF-0649-81A5-4541FE8AF892}"/>
              </a:ext>
            </a:extLst>
          </p:cNvPr>
          <p:cNvSpPr txBox="1"/>
          <p:nvPr/>
        </p:nvSpPr>
        <p:spPr>
          <a:xfrm>
            <a:off x="13474654" y="443749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E7CB6967-2C52-8D43-A4E3-04EF6A725E40}"/>
              </a:ext>
            </a:extLst>
          </p:cNvPr>
          <p:cNvSpPr/>
          <p:nvPr/>
        </p:nvSpPr>
        <p:spPr>
          <a:xfrm>
            <a:off x="13446085" y="507630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292F262A-C006-214F-98D3-E803ED2041A1}"/>
              </a:ext>
            </a:extLst>
          </p:cNvPr>
          <p:cNvSpPr txBox="1"/>
          <p:nvPr/>
        </p:nvSpPr>
        <p:spPr>
          <a:xfrm>
            <a:off x="5542856" y="74736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A01C3E44-6998-6C4E-959C-25D00EB09106}"/>
              </a:ext>
            </a:extLst>
          </p:cNvPr>
          <p:cNvSpPr/>
          <p:nvPr/>
        </p:nvSpPr>
        <p:spPr>
          <a:xfrm>
            <a:off x="3381875" y="811248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9CD16E86-3829-E34F-8891-15F52E1DEA3F}"/>
              </a:ext>
            </a:extLst>
          </p:cNvPr>
          <p:cNvSpPr txBox="1"/>
          <p:nvPr/>
        </p:nvSpPr>
        <p:spPr>
          <a:xfrm>
            <a:off x="8051149" y="105561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A6C218F5-13B1-DA45-A632-F7DEBACB8BD7}"/>
              </a:ext>
            </a:extLst>
          </p:cNvPr>
          <p:cNvSpPr/>
          <p:nvPr/>
        </p:nvSpPr>
        <p:spPr>
          <a:xfrm>
            <a:off x="5890168" y="11194995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reeform 406">
            <a:extLst>
              <a:ext uri="{FF2B5EF4-FFF2-40B4-BE49-F238E27FC236}">
                <a16:creationId xmlns:a16="http://schemas.microsoft.com/office/drawing/2014/main" id="{4DCB9C43-FF1C-0C42-9A18-26FAEDD5F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184" y="4736766"/>
            <a:ext cx="3978535" cy="3978535"/>
          </a:xfrm>
          <a:custGeom>
            <a:avLst/>
            <a:gdLst>
              <a:gd name="T0" fmla="*/ 1070 w 3590"/>
              <a:gd name="T1" fmla="*/ 2418 h 3588"/>
              <a:gd name="T2" fmla="*/ 1070 w 3590"/>
              <a:gd name="T3" fmla="*/ 2418 h 3588"/>
              <a:gd name="T4" fmla="*/ 2420 w 3590"/>
              <a:gd name="T5" fmla="*/ 1061 h 3588"/>
              <a:gd name="T6" fmla="*/ 3589 w 3590"/>
              <a:gd name="T7" fmla="*/ 1061 h 3588"/>
              <a:gd name="T8" fmla="*/ 3589 w 3590"/>
              <a:gd name="T9" fmla="*/ 0 h 3588"/>
              <a:gd name="T10" fmla="*/ 2420 w 3590"/>
              <a:gd name="T11" fmla="*/ 0 h 3588"/>
              <a:gd name="T12" fmla="*/ 711 w 3590"/>
              <a:gd name="T13" fmla="*/ 701 h 3588"/>
              <a:gd name="T14" fmla="*/ 0 w 3590"/>
              <a:gd name="T15" fmla="*/ 2418 h 3588"/>
              <a:gd name="T16" fmla="*/ 0 w 3590"/>
              <a:gd name="T17" fmla="*/ 3587 h 3588"/>
              <a:gd name="T18" fmla="*/ 1070 w 3590"/>
              <a:gd name="T19" fmla="*/ 3587 h 3588"/>
              <a:gd name="T20" fmla="*/ 1070 w 3590"/>
              <a:gd name="T21" fmla="*/ 2418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0" h="3588">
                <a:moveTo>
                  <a:pt x="1070" y="2418"/>
                </a:moveTo>
                <a:lnTo>
                  <a:pt x="1070" y="2418"/>
                </a:lnTo>
                <a:cubicBezTo>
                  <a:pt x="1070" y="1673"/>
                  <a:pt x="1673" y="1061"/>
                  <a:pt x="2420" y="1061"/>
                </a:cubicBezTo>
                <a:cubicBezTo>
                  <a:pt x="3589" y="1061"/>
                  <a:pt x="3589" y="1061"/>
                  <a:pt x="3589" y="1061"/>
                </a:cubicBezTo>
                <a:cubicBezTo>
                  <a:pt x="3589" y="0"/>
                  <a:pt x="3589" y="0"/>
                  <a:pt x="3589" y="0"/>
                </a:cubicBezTo>
                <a:cubicBezTo>
                  <a:pt x="2420" y="0"/>
                  <a:pt x="2420" y="0"/>
                  <a:pt x="2420" y="0"/>
                </a:cubicBezTo>
                <a:cubicBezTo>
                  <a:pt x="1772" y="0"/>
                  <a:pt x="1169" y="251"/>
                  <a:pt x="711" y="701"/>
                </a:cubicBezTo>
                <a:cubicBezTo>
                  <a:pt x="252" y="1160"/>
                  <a:pt x="0" y="1771"/>
                  <a:pt x="0" y="2418"/>
                </a:cubicBezTo>
                <a:cubicBezTo>
                  <a:pt x="0" y="3587"/>
                  <a:pt x="0" y="3587"/>
                  <a:pt x="0" y="3587"/>
                </a:cubicBezTo>
                <a:cubicBezTo>
                  <a:pt x="1070" y="3587"/>
                  <a:pt x="1070" y="3587"/>
                  <a:pt x="1070" y="3587"/>
                </a:cubicBezTo>
                <a:lnTo>
                  <a:pt x="1070" y="24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7">
            <a:extLst>
              <a:ext uri="{FF2B5EF4-FFF2-40B4-BE49-F238E27FC236}">
                <a16:creationId xmlns:a16="http://schemas.microsoft.com/office/drawing/2014/main" id="{F12B6EA7-3495-C646-A843-09139236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20" y="4736766"/>
            <a:ext cx="3978535" cy="3978535"/>
          </a:xfrm>
          <a:custGeom>
            <a:avLst/>
            <a:gdLst>
              <a:gd name="T0" fmla="*/ 1168 w 3589"/>
              <a:gd name="T1" fmla="*/ 1061 h 3588"/>
              <a:gd name="T2" fmla="*/ 1168 w 3589"/>
              <a:gd name="T3" fmla="*/ 1061 h 3588"/>
              <a:gd name="T4" fmla="*/ 2517 w 3589"/>
              <a:gd name="T5" fmla="*/ 2418 h 3588"/>
              <a:gd name="T6" fmla="*/ 2517 w 3589"/>
              <a:gd name="T7" fmla="*/ 3587 h 3588"/>
              <a:gd name="T8" fmla="*/ 3588 w 3589"/>
              <a:gd name="T9" fmla="*/ 3587 h 3588"/>
              <a:gd name="T10" fmla="*/ 3588 w 3589"/>
              <a:gd name="T11" fmla="*/ 2418 h 3588"/>
              <a:gd name="T12" fmla="*/ 2877 w 3589"/>
              <a:gd name="T13" fmla="*/ 701 h 3588"/>
              <a:gd name="T14" fmla="*/ 1168 w 3589"/>
              <a:gd name="T15" fmla="*/ 0 h 3588"/>
              <a:gd name="T16" fmla="*/ 0 w 3589"/>
              <a:gd name="T17" fmla="*/ 0 h 3588"/>
              <a:gd name="T18" fmla="*/ 0 w 3589"/>
              <a:gd name="T19" fmla="*/ 1061 h 3588"/>
              <a:gd name="T20" fmla="*/ 1168 w 3589"/>
              <a:gd name="T21" fmla="*/ 1061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9" h="3588">
                <a:moveTo>
                  <a:pt x="1168" y="1061"/>
                </a:moveTo>
                <a:lnTo>
                  <a:pt x="1168" y="1061"/>
                </a:lnTo>
                <a:cubicBezTo>
                  <a:pt x="1915" y="1061"/>
                  <a:pt x="2517" y="1673"/>
                  <a:pt x="2517" y="2418"/>
                </a:cubicBezTo>
                <a:cubicBezTo>
                  <a:pt x="2517" y="3587"/>
                  <a:pt x="2517" y="3587"/>
                  <a:pt x="2517" y="3587"/>
                </a:cubicBezTo>
                <a:cubicBezTo>
                  <a:pt x="3588" y="3587"/>
                  <a:pt x="3588" y="3587"/>
                  <a:pt x="3588" y="3587"/>
                </a:cubicBezTo>
                <a:cubicBezTo>
                  <a:pt x="3588" y="2418"/>
                  <a:pt x="3588" y="2418"/>
                  <a:pt x="3588" y="2418"/>
                </a:cubicBezTo>
                <a:cubicBezTo>
                  <a:pt x="3588" y="1771"/>
                  <a:pt x="3336" y="1160"/>
                  <a:pt x="2877" y="701"/>
                </a:cubicBezTo>
                <a:cubicBezTo>
                  <a:pt x="2418" y="251"/>
                  <a:pt x="1816" y="0"/>
                  <a:pt x="11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61"/>
                  <a:pt x="0" y="1061"/>
                  <a:pt x="0" y="1061"/>
                </a:cubicBezTo>
                <a:lnTo>
                  <a:pt x="1168" y="10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8">
            <a:extLst>
              <a:ext uri="{FF2B5EF4-FFF2-40B4-BE49-F238E27FC236}">
                <a16:creationId xmlns:a16="http://schemas.microsoft.com/office/drawing/2014/main" id="{D424741B-D384-BF44-B6EA-D1EFC277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20" y="8715302"/>
            <a:ext cx="3978535" cy="3978535"/>
          </a:xfrm>
          <a:custGeom>
            <a:avLst/>
            <a:gdLst>
              <a:gd name="T0" fmla="*/ 2517 w 3589"/>
              <a:gd name="T1" fmla="*/ 0 h 3589"/>
              <a:gd name="T2" fmla="*/ 2517 w 3589"/>
              <a:gd name="T3" fmla="*/ 0 h 3589"/>
              <a:gd name="T4" fmla="*/ 2517 w 3589"/>
              <a:gd name="T5" fmla="*/ 1169 h 3589"/>
              <a:gd name="T6" fmla="*/ 1168 w 3589"/>
              <a:gd name="T7" fmla="*/ 2518 h 3589"/>
              <a:gd name="T8" fmla="*/ 0 w 3589"/>
              <a:gd name="T9" fmla="*/ 2518 h 3589"/>
              <a:gd name="T10" fmla="*/ 0 w 3589"/>
              <a:gd name="T11" fmla="*/ 3588 h 3589"/>
              <a:gd name="T12" fmla="*/ 1168 w 3589"/>
              <a:gd name="T13" fmla="*/ 3588 h 3589"/>
              <a:gd name="T14" fmla="*/ 2877 w 3589"/>
              <a:gd name="T15" fmla="*/ 2878 h 3589"/>
              <a:gd name="T16" fmla="*/ 3588 w 3589"/>
              <a:gd name="T17" fmla="*/ 1169 h 3589"/>
              <a:gd name="T18" fmla="*/ 3588 w 3589"/>
              <a:gd name="T19" fmla="*/ 0 h 3589"/>
              <a:gd name="T20" fmla="*/ 2517 w 3589"/>
              <a:gd name="T21" fmla="*/ 0 h 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9" h="3589">
                <a:moveTo>
                  <a:pt x="2517" y="0"/>
                </a:moveTo>
                <a:lnTo>
                  <a:pt x="2517" y="0"/>
                </a:lnTo>
                <a:cubicBezTo>
                  <a:pt x="2517" y="1169"/>
                  <a:pt x="2517" y="1169"/>
                  <a:pt x="2517" y="1169"/>
                </a:cubicBezTo>
                <a:cubicBezTo>
                  <a:pt x="2517" y="1916"/>
                  <a:pt x="1915" y="2518"/>
                  <a:pt x="1168" y="2518"/>
                </a:cubicBezTo>
                <a:cubicBezTo>
                  <a:pt x="0" y="2518"/>
                  <a:pt x="0" y="2518"/>
                  <a:pt x="0" y="2518"/>
                </a:cubicBezTo>
                <a:cubicBezTo>
                  <a:pt x="0" y="3588"/>
                  <a:pt x="0" y="3588"/>
                  <a:pt x="0" y="3588"/>
                </a:cubicBezTo>
                <a:cubicBezTo>
                  <a:pt x="1168" y="3588"/>
                  <a:pt x="1168" y="3588"/>
                  <a:pt x="1168" y="3588"/>
                </a:cubicBezTo>
                <a:cubicBezTo>
                  <a:pt x="1816" y="3588"/>
                  <a:pt x="2418" y="3337"/>
                  <a:pt x="2877" y="2878"/>
                </a:cubicBezTo>
                <a:cubicBezTo>
                  <a:pt x="3336" y="2419"/>
                  <a:pt x="3588" y="1817"/>
                  <a:pt x="3588" y="1169"/>
                </a:cubicBezTo>
                <a:cubicBezTo>
                  <a:pt x="3588" y="0"/>
                  <a:pt x="3588" y="0"/>
                  <a:pt x="3588" y="0"/>
                </a:cubicBezTo>
                <a:lnTo>
                  <a:pt x="251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09">
            <a:extLst>
              <a:ext uri="{FF2B5EF4-FFF2-40B4-BE49-F238E27FC236}">
                <a16:creationId xmlns:a16="http://schemas.microsoft.com/office/drawing/2014/main" id="{24DA15EF-AB57-454F-927F-0A740720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184" y="8715302"/>
            <a:ext cx="3978535" cy="3978535"/>
          </a:xfrm>
          <a:custGeom>
            <a:avLst/>
            <a:gdLst>
              <a:gd name="T0" fmla="*/ 2420 w 3590"/>
              <a:gd name="T1" fmla="*/ 2518 h 3589"/>
              <a:gd name="T2" fmla="*/ 2420 w 3590"/>
              <a:gd name="T3" fmla="*/ 2518 h 3589"/>
              <a:gd name="T4" fmla="*/ 1070 w 3590"/>
              <a:gd name="T5" fmla="*/ 1169 h 3589"/>
              <a:gd name="T6" fmla="*/ 1070 w 3590"/>
              <a:gd name="T7" fmla="*/ 0 h 3589"/>
              <a:gd name="T8" fmla="*/ 0 w 3590"/>
              <a:gd name="T9" fmla="*/ 0 h 3589"/>
              <a:gd name="T10" fmla="*/ 0 w 3590"/>
              <a:gd name="T11" fmla="*/ 1169 h 3589"/>
              <a:gd name="T12" fmla="*/ 711 w 3590"/>
              <a:gd name="T13" fmla="*/ 2878 h 3589"/>
              <a:gd name="T14" fmla="*/ 2420 w 3590"/>
              <a:gd name="T15" fmla="*/ 3588 h 3589"/>
              <a:gd name="T16" fmla="*/ 3589 w 3590"/>
              <a:gd name="T17" fmla="*/ 3588 h 3589"/>
              <a:gd name="T18" fmla="*/ 3589 w 3590"/>
              <a:gd name="T19" fmla="*/ 2518 h 3589"/>
              <a:gd name="T20" fmla="*/ 2420 w 3590"/>
              <a:gd name="T21" fmla="*/ 2518 h 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0" h="3589">
                <a:moveTo>
                  <a:pt x="2420" y="2518"/>
                </a:moveTo>
                <a:lnTo>
                  <a:pt x="2420" y="2518"/>
                </a:lnTo>
                <a:cubicBezTo>
                  <a:pt x="1673" y="2518"/>
                  <a:pt x="1070" y="1916"/>
                  <a:pt x="1070" y="1169"/>
                </a:cubicBezTo>
                <a:cubicBezTo>
                  <a:pt x="1070" y="0"/>
                  <a:pt x="1070" y="0"/>
                  <a:pt x="10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69"/>
                  <a:pt x="0" y="1169"/>
                  <a:pt x="0" y="1169"/>
                </a:cubicBezTo>
                <a:cubicBezTo>
                  <a:pt x="0" y="1817"/>
                  <a:pt x="252" y="2419"/>
                  <a:pt x="711" y="2878"/>
                </a:cubicBezTo>
                <a:cubicBezTo>
                  <a:pt x="1169" y="3337"/>
                  <a:pt x="1772" y="3588"/>
                  <a:pt x="2420" y="3588"/>
                </a:cubicBezTo>
                <a:cubicBezTo>
                  <a:pt x="3589" y="3588"/>
                  <a:pt x="3589" y="3588"/>
                  <a:pt x="3589" y="3588"/>
                </a:cubicBezTo>
                <a:cubicBezTo>
                  <a:pt x="3589" y="2518"/>
                  <a:pt x="3589" y="2518"/>
                  <a:pt x="3589" y="2518"/>
                </a:cubicBezTo>
                <a:lnTo>
                  <a:pt x="2420" y="25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0">
            <a:extLst>
              <a:ext uri="{FF2B5EF4-FFF2-40B4-BE49-F238E27FC236}">
                <a16:creationId xmlns:a16="http://schemas.microsoft.com/office/drawing/2014/main" id="{1F0F0595-9480-3F4B-8C9E-02897BB7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124" y="6569631"/>
            <a:ext cx="630507" cy="1119267"/>
          </a:xfrm>
          <a:custGeom>
            <a:avLst/>
            <a:gdLst>
              <a:gd name="T0" fmla="*/ 477 w 568"/>
              <a:gd name="T1" fmla="*/ 1007 h 1008"/>
              <a:gd name="T2" fmla="*/ 477 w 568"/>
              <a:gd name="T3" fmla="*/ 1007 h 1008"/>
              <a:gd name="T4" fmla="*/ 90 w 568"/>
              <a:gd name="T5" fmla="*/ 1007 h 1008"/>
              <a:gd name="T6" fmla="*/ 0 w 568"/>
              <a:gd name="T7" fmla="*/ 917 h 1008"/>
              <a:gd name="T8" fmla="*/ 0 w 568"/>
              <a:gd name="T9" fmla="*/ 90 h 1008"/>
              <a:gd name="T10" fmla="*/ 90 w 568"/>
              <a:gd name="T11" fmla="*/ 0 h 1008"/>
              <a:gd name="T12" fmla="*/ 477 w 568"/>
              <a:gd name="T13" fmla="*/ 0 h 1008"/>
              <a:gd name="T14" fmla="*/ 567 w 568"/>
              <a:gd name="T15" fmla="*/ 90 h 1008"/>
              <a:gd name="T16" fmla="*/ 567 w 568"/>
              <a:gd name="T17" fmla="*/ 917 h 1008"/>
              <a:gd name="T18" fmla="*/ 477 w 568"/>
              <a:gd name="T19" fmla="*/ 1007 h 1008"/>
              <a:gd name="T20" fmla="*/ 90 w 568"/>
              <a:gd name="T21" fmla="*/ 36 h 1008"/>
              <a:gd name="T22" fmla="*/ 90 w 568"/>
              <a:gd name="T23" fmla="*/ 36 h 1008"/>
              <a:gd name="T24" fmla="*/ 36 w 568"/>
              <a:gd name="T25" fmla="*/ 90 h 1008"/>
              <a:gd name="T26" fmla="*/ 36 w 568"/>
              <a:gd name="T27" fmla="*/ 917 h 1008"/>
              <a:gd name="T28" fmla="*/ 90 w 568"/>
              <a:gd name="T29" fmla="*/ 971 h 1008"/>
              <a:gd name="T30" fmla="*/ 477 w 568"/>
              <a:gd name="T31" fmla="*/ 971 h 1008"/>
              <a:gd name="T32" fmla="*/ 531 w 568"/>
              <a:gd name="T33" fmla="*/ 917 h 1008"/>
              <a:gd name="T34" fmla="*/ 531 w 568"/>
              <a:gd name="T35" fmla="*/ 90 h 1008"/>
              <a:gd name="T36" fmla="*/ 477 w 568"/>
              <a:gd name="T37" fmla="*/ 36 h 1008"/>
              <a:gd name="T38" fmla="*/ 90 w 568"/>
              <a:gd name="T39" fmla="*/ 36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8" h="1008">
                <a:moveTo>
                  <a:pt x="477" y="1007"/>
                </a:moveTo>
                <a:lnTo>
                  <a:pt x="477" y="1007"/>
                </a:lnTo>
                <a:cubicBezTo>
                  <a:pt x="90" y="1007"/>
                  <a:pt x="90" y="1007"/>
                  <a:pt x="90" y="1007"/>
                </a:cubicBezTo>
                <a:cubicBezTo>
                  <a:pt x="45" y="1007"/>
                  <a:pt x="0" y="971"/>
                  <a:pt x="0" y="91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67" y="36"/>
                  <a:pt x="567" y="90"/>
                </a:cubicBezTo>
                <a:cubicBezTo>
                  <a:pt x="567" y="917"/>
                  <a:pt x="567" y="917"/>
                  <a:pt x="567" y="917"/>
                </a:cubicBezTo>
                <a:cubicBezTo>
                  <a:pt x="567" y="971"/>
                  <a:pt x="522" y="1007"/>
                  <a:pt x="477" y="1007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63"/>
                  <a:pt x="36" y="90"/>
                </a:cubicBezTo>
                <a:cubicBezTo>
                  <a:pt x="36" y="917"/>
                  <a:pt x="36" y="917"/>
                  <a:pt x="36" y="917"/>
                </a:cubicBezTo>
                <a:cubicBezTo>
                  <a:pt x="36" y="944"/>
                  <a:pt x="63" y="971"/>
                  <a:pt x="90" y="971"/>
                </a:cubicBezTo>
                <a:cubicBezTo>
                  <a:pt x="477" y="971"/>
                  <a:pt x="477" y="971"/>
                  <a:pt x="477" y="971"/>
                </a:cubicBezTo>
                <a:cubicBezTo>
                  <a:pt x="504" y="971"/>
                  <a:pt x="531" y="944"/>
                  <a:pt x="531" y="91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1" y="63"/>
                  <a:pt x="504" y="36"/>
                  <a:pt x="477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1">
            <a:extLst>
              <a:ext uri="{FF2B5EF4-FFF2-40B4-BE49-F238E27FC236}">
                <a16:creationId xmlns:a16="http://schemas.microsoft.com/office/drawing/2014/main" id="{3613F6E5-8385-984C-8444-8558145C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383" y="7488507"/>
            <a:ext cx="48876" cy="4887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18 h 46"/>
              <a:gd name="T6" fmla="*/ 27 w 46"/>
              <a:gd name="T7" fmla="*/ 0 h 46"/>
              <a:gd name="T8" fmla="*/ 45 w 46"/>
              <a:gd name="T9" fmla="*/ 18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18 h 46"/>
              <a:gd name="T18" fmla="*/ 27 w 46"/>
              <a:gd name="T19" fmla="*/ 36 h 46"/>
              <a:gd name="T20" fmla="*/ 36 w 46"/>
              <a:gd name="T21" fmla="*/ 18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27" y="36"/>
                  <a:pt x="36" y="27"/>
                  <a:pt x="36" y="18"/>
                </a:cubicBezTo>
                <a:lnTo>
                  <a:pt x="27" y="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2">
            <a:extLst>
              <a:ext uri="{FF2B5EF4-FFF2-40B4-BE49-F238E27FC236}">
                <a16:creationId xmlns:a16="http://schemas.microsoft.com/office/drawing/2014/main" id="{AB1359E4-3D14-EB45-9903-66646295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845" y="6691820"/>
            <a:ext cx="180841" cy="39101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36"/>
                  <a:pt x="153" y="36"/>
                  <a:pt x="144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3">
            <a:extLst>
              <a:ext uri="{FF2B5EF4-FFF2-40B4-BE49-F238E27FC236}">
                <a16:creationId xmlns:a16="http://schemas.microsoft.com/office/drawing/2014/main" id="{DA9BD86D-81C0-2142-9DB7-2160254E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3070" y="6980192"/>
            <a:ext cx="161290" cy="259043"/>
          </a:xfrm>
          <a:custGeom>
            <a:avLst/>
            <a:gdLst>
              <a:gd name="T0" fmla="*/ 72 w 145"/>
              <a:gd name="T1" fmla="*/ 234 h 235"/>
              <a:gd name="T2" fmla="*/ 72 w 145"/>
              <a:gd name="T3" fmla="*/ 234 h 235"/>
              <a:gd name="T4" fmla="*/ 18 w 145"/>
              <a:gd name="T5" fmla="*/ 216 h 235"/>
              <a:gd name="T6" fmla="*/ 9 w 145"/>
              <a:gd name="T7" fmla="*/ 198 h 235"/>
              <a:gd name="T8" fmla="*/ 27 w 145"/>
              <a:gd name="T9" fmla="*/ 189 h 235"/>
              <a:gd name="T10" fmla="*/ 99 w 145"/>
              <a:gd name="T11" fmla="*/ 189 h 235"/>
              <a:gd name="T12" fmla="*/ 108 w 145"/>
              <a:gd name="T13" fmla="*/ 171 h 235"/>
              <a:gd name="T14" fmla="*/ 63 w 145"/>
              <a:gd name="T15" fmla="*/ 135 h 235"/>
              <a:gd name="T16" fmla="*/ 9 w 145"/>
              <a:gd name="T17" fmla="*/ 72 h 235"/>
              <a:gd name="T18" fmla="*/ 36 w 145"/>
              <a:gd name="T19" fmla="*/ 18 h 235"/>
              <a:gd name="T20" fmla="*/ 135 w 145"/>
              <a:gd name="T21" fmla="*/ 18 h 235"/>
              <a:gd name="T22" fmla="*/ 144 w 145"/>
              <a:gd name="T23" fmla="*/ 36 h 235"/>
              <a:gd name="T24" fmla="*/ 117 w 145"/>
              <a:gd name="T25" fmla="*/ 45 h 235"/>
              <a:gd name="T26" fmla="*/ 54 w 145"/>
              <a:gd name="T27" fmla="*/ 45 h 235"/>
              <a:gd name="T28" fmla="*/ 36 w 145"/>
              <a:gd name="T29" fmla="*/ 72 h 235"/>
              <a:gd name="T30" fmla="*/ 81 w 145"/>
              <a:gd name="T31" fmla="*/ 108 h 235"/>
              <a:gd name="T32" fmla="*/ 144 w 145"/>
              <a:gd name="T33" fmla="*/ 171 h 235"/>
              <a:gd name="T34" fmla="*/ 117 w 145"/>
              <a:gd name="T35" fmla="*/ 216 h 235"/>
              <a:gd name="T36" fmla="*/ 72 w 145"/>
              <a:gd name="T37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35">
                <a:moveTo>
                  <a:pt x="72" y="234"/>
                </a:moveTo>
                <a:lnTo>
                  <a:pt x="72" y="234"/>
                </a:lnTo>
                <a:cubicBezTo>
                  <a:pt x="54" y="234"/>
                  <a:pt x="36" y="225"/>
                  <a:pt x="18" y="216"/>
                </a:cubicBezTo>
                <a:cubicBezTo>
                  <a:pt x="9" y="216"/>
                  <a:pt x="0" y="207"/>
                  <a:pt x="9" y="198"/>
                </a:cubicBezTo>
                <a:cubicBezTo>
                  <a:pt x="9" y="189"/>
                  <a:pt x="18" y="189"/>
                  <a:pt x="27" y="189"/>
                </a:cubicBezTo>
                <a:cubicBezTo>
                  <a:pt x="54" y="198"/>
                  <a:pt x="81" y="207"/>
                  <a:pt x="99" y="189"/>
                </a:cubicBezTo>
                <a:cubicBezTo>
                  <a:pt x="108" y="189"/>
                  <a:pt x="108" y="180"/>
                  <a:pt x="108" y="171"/>
                </a:cubicBezTo>
                <a:cubicBezTo>
                  <a:pt x="108" y="153"/>
                  <a:pt x="90" y="144"/>
                  <a:pt x="63" y="135"/>
                </a:cubicBezTo>
                <a:cubicBezTo>
                  <a:pt x="36" y="117"/>
                  <a:pt x="9" y="99"/>
                  <a:pt x="9" y="72"/>
                </a:cubicBezTo>
                <a:cubicBezTo>
                  <a:pt x="9" y="54"/>
                  <a:pt x="18" y="36"/>
                  <a:pt x="36" y="18"/>
                </a:cubicBezTo>
                <a:cubicBezTo>
                  <a:pt x="54" y="0"/>
                  <a:pt x="99" y="0"/>
                  <a:pt x="135" y="18"/>
                </a:cubicBezTo>
                <a:cubicBezTo>
                  <a:pt x="144" y="18"/>
                  <a:pt x="144" y="27"/>
                  <a:pt x="144" y="36"/>
                </a:cubicBezTo>
                <a:cubicBezTo>
                  <a:pt x="135" y="45"/>
                  <a:pt x="126" y="54"/>
                  <a:pt x="117" y="45"/>
                </a:cubicBezTo>
                <a:cubicBezTo>
                  <a:pt x="99" y="36"/>
                  <a:pt x="63" y="36"/>
                  <a:pt x="54" y="45"/>
                </a:cubicBezTo>
                <a:cubicBezTo>
                  <a:pt x="45" y="54"/>
                  <a:pt x="36" y="63"/>
                  <a:pt x="36" y="72"/>
                </a:cubicBezTo>
                <a:cubicBezTo>
                  <a:pt x="36" y="81"/>
                  <a:pt x="63" y="99"/>
                  <a:pt x="81" y="108"/>
                </a:cubicBezTo>
                <a:cubicBezTo>
                  <a:pt x="108" y="117"/>
                  <a:pt x="144" y="135"/>
                  <a:pt x="144" y="171"/>
                </a:cubicBezTo>
                <a:cubicBezTo>
                  <a:pt x="144" y="189"/>
                  <a:pt x="135" y="207"/>
                  <a:pt x="117" y="216"/>
                </a:cubicBezTo>
                <a:cubicBezTo>
                  <a:pt x="108" y="225"/>
                  <a:pt x="90" y="234"/>
                  <a:pt x="72" y="2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4">
            <a:extLst>
              <a:ext uri="{FF2B5EF4-FFF2-40B4-BE49-F238E27FC236}">
                <a16:creationId xmlns:a16="http://schemas.microsoft.com/office/drawing/2014/main" id="{5A8B079B-CE90-3847-818C-DC41B92F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607" y="6931316"/>
            <a:ext cx="39101" cy="58652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9 h 55"/>
              <a:gd name="T8" fmla="*/ 18 w 37"/>
              <a:gd name="T9" fmla="*/ 0 h 55"/>
              <a:gd name="T10" fmla="*/ 36 w 37"/>
              <a:gd name="T11" fmla="*/ 9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9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5">
            <a:extLst>
              <a:ext uri="{FF2B5EF4-FFF2-40B4-BE49-F238E27FC236}">
                <a16:creationId xmlns:a16="http://schemas.microsoft.com/office/drawing/2014/main" id="{288BFBE6-9B8D-0043-A172-0939F87C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607" y="7239236"/>
            <a:ext cx="39101" cy="58652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6">
            <a:extLst>
              <a:ext uri="{FF2B5EF4-FFF2-40B4-BE49-F238E27FC236}">
                <a16:creationId xmlns:a16="http://schemas.microsoft.com/office/drawing/2014/main" id="{587B44B4-A9BD-1144-9431-3BA6EA49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845" y="9761256"/>
            <a:ext cx="767357" cy="581630"/>
          </a:xfrm>
          <a:custGeom>
            <a:avLst/>
            <a:gdLst>
              <a:gd name="T0" fmla="*/ 647 w 694"/>
              <a:gd name="T1" fmla="*/ 522 h 523"/>
              <a:gd name="T2" fmla="*/ 647 w 694"/>
              <a:gd name="T3" fmla="*/ 522 h 523"/>
              <a:gd name="T4" fmla="*/ 45 w 694"/>
              <a:gd name="T5" fmla="*/ 522 h 523"/>
              <a:gd name="T6" fmla="*/ 0 w 694"/>
              <a:gd name="T7" fmla="*/ 477 h 523"/>
              <a:gd name="T8" fmla="*/ 0 w 694"/>
              <a:gd name="T9" fmla="*/ 45 h 523"/>
              <a:gd name="T10" fmla="*/ 45 w 694"/>
              <a:gd name="T11" fmla="*/ 0 h 523"/>
              <a:gd name="T12" fmla="*/ 647 w 694"/>
              <a:gd name="T13" fmla="*/ 0 h 523"/>
              <a:gd name="T14" fmla="*/ 693 w 694"/>
              <a:gd name="T15" fmla="*/ 45 h 523"/>
              <a:gd name="T16" fmla="*/ 693 w 694"/>
              <a:gd name="T17" fmla="*/ 477 h 523"/>
              <a:gd name="T18" fmla="*/ 647 w 694"/>
              <a:gd name="T19" fmla="*/ 522 h 523"/>
              <a:gd name="T20" fmla="*/ 45 w 694"/>
              <a:gd name="T21" fmla="*/ 27 h 523"/>
              <a:gd name="T22" fmla="*/ 45 w 694"/>
              <a:gd name="T23" fmla="*/ 27 h 523"/>
              <a:gd name="T24" fmla="*/ 36 w 694"/>
              <a:gd name="T25" fmla="*/ 45 h 523"/>
              <a:gd name="T26" fmla="*/ 36 w 694"/>
              <a:gd name="T27" fmla="*/ 477 h 523"/>
              <a:gd name="T28" fmla="*/ 45 w 694"/>
              <a:gd name="T29" fmla="*/ 486 h 523"/>
              <a:gd name="T30" fmla="*/ 647 w 694"/>
              <a:gd name="T31" fmla="*/ 486 h 523"/>
              <a:gd name="T32" fmla="*/ 657 w 694"/>
              <a:gd name="T33" fmla="*/ 477 h 523"/>
              <a:gd name="T34" fmla="*/ 657 w 694"/>
              <a:gd name="T35" fmla="*/ 45 h 523"/>
              <a:gd name="T36" fmla="*/ 647 w 694"/>
              <a:gd name="T37" fmla="*/ 27 h 523"/>
              <a:gd name="T38" fmla="*/ 45 w 694"/>
              <a:gd name="T39" fmla="*/ 2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4" h="523">
                <a:moveTo>
                  <a:pt x="647" y="522"/>
                </a:moveTo>
                <a:lnTo>
                  <a:pt x="647" y="522"/>
                </a:lnTo>
                <a:cubicBezTo>
                  <a:pt x="45" y="522"/>
                  <a:pt x="45" y="522"/>
                  <a:pt x="45" y="522"/>
                </a:cubicBezTo>
                <a:cubicBezTo>
                  <a:pt x="27" y="522"/>
                  <a:pt x="0" y="504"/>
                  <a:pt x="0" y="47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9"/>
                  <a:pt x="27" y="0"/>
                  <a:pt x="45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74" y="0"/>
                  <a:pt x="693" y="19"/>
                  <a:pt x="693" y="45"/>
                </a:cubicBezTo>
                <a:cubicBezTo>
                  <a:pt x="693" y="477"/>
                  <a:pt x="693" y="477"/>
                  <a:pt x="693" y="477"/>
                </a:cubicBezTo>
                <a:cubicBezTo>
                  <a:pt x="693" y="504"/>
                  <a:pt x="674" y="522"/>
                  <a:pt x="647" y="522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36" y="36"/>
                  <a:pt x="36" y="45"/>
                </a:cubicBezTo>
                <a:cubicBezTo>
                  <a:pt x="36" y="477"/>
                  <a:pt x="36" y="477"/>
                  <a:pt x="36" y="477"/>
                </a:cubicBezTo>
                <a:cubicBezTo>
                  <a:pt x="36" y="486"/>
                  <a:pt x="36" y="486"/>
                  <a:pt x="45" y="486"/>
                </a:cubicBezTo>
                <a:cubicBezTo>
                  <a:pt x="647" y="486"/>
                  <a:pt x="647" y="486"/>
                  <a:pt x="647" y="486"/>
                </a:cubicBezTo>
                <a:cubicBezTo>
                  <a:pt x="657" y="486"/>
                  <a:pt x="657" y="486"/>
                  <a:pt x="657" y="477"/>
                </a:cubicBezTo>
                <a:cubicBezTo>
                  <a:pt x="657" y="45"/>
                  <a:pt x="657" y="45"/>
                  <a:pt x="657" y="45"/>
                </a:cubicBezTo>
                <a:cubicBezTo>
                  <a:pt x="657" y="36"/>
                  <a:pt x="657" y="27"/>
                  <a:pt x="647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7">
            <a:extLst>
              <a:ext uri="{FF2B5EF4-FFF2-40B4-BE49-F238E27FC236}">
                <a16:creationId xmlns:a16="http://schemas.microsoft.com/office/drawing/2014/main" id="{871E027E-EE9B-FA40-ABAE-5F8448C9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845" y="9849233"/>
            <a:ext cx="767357" cy="29326"/>
          </a:xfrm>
          <a:custGeom>
            <a:avLst/>
            <a:gdLst>
              <a:gd name="T0" fmla="*/ 674 w 694"/>
              <a:gd name="T1" fmla="*/ 27 h 28"/>
              <a:gd name="T2" fmla="*/ 674 w 694"/>
              <a:gd name="T3" fmla="*/ 27 h 28"/>
              <a:gd name="T4" fmla="*/ 18 w 694"/>
              <a:gd name="T5" fmla="*/ 27 h 28"/>
              <a:gd name="T6" fmla="*/ 0 w 694"/>
              <a:gd name="T7" fmla="*/ 9 h 28"/>
              <a:gd name="T8" fmla="*/ 18 w 694"/>
              <a:gd name="T9" fmla="*/ 0 h 28"/>
              <a:gd name="T10" fmla="*/ 674 w 694"/>
              <a:gd name="T11" fmla="*/ 0 h 28"/>
              <a:gd name="T12" fmla="*/ 693 w 694"/>
              <a:gd name="T13" fmla="*/ 9 h 28"/>
              <a:gd name="T14" fmla="*/ 674 w 694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28">
                <a:moveTo>
                  <a:pt x="674" y="27"/>
                </a:moveTo>
                <a:lnTo>
                  <a:pt x="674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83" y="0"/>
                  <a:pt x="693" y="0"/>
                  <a:pt x="693" y="9"/>
                </a:cubicBezTo>
                <a:cubicBezTo>
                  <a:pt x="693" y="18"/>
                  <a:pt x="683" y="27"/>
                  <a:pt x="674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8">
            <a:extLst>
              <a:ext uri="{FF2B5EF4-FFF2-40B4-BE49-F238E27FC236}">
                <a16:creationId xmlns:a16="http://schemas.microsoft.com/office/drawing/2014/main" id="{F22ED16B-18F8-2E48-BA00-4D4E4D92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845" y="9942100"/>
            <a:ext cx="767357" cy="29326"/>
          </a:xfrm>
          <a:custGeom>
            <a:avLst/>
            <a:gdLst>
              <a:gd name="T0" fmla="*/ 674 w 694"/>
              <a:gd name="T1" fmla="*/ 27 h 28"/>
              <a:gd name="T2" fmla="*/ 674 w 694"/>
              <a:gd name="T3" fmla="*/ 27 h 28"/>
              <a:gd name="T4" fmla="*/ 18 w 694"/>
              <a:gd name="T5" fmla="*/ 27 h 28"/>
              <a:gd name="T6" fmla="*/ 0 w 694"/>
              <a:gd name="T7" fmla="*/ 18 h 28"/>
              <a:gd name="T8" fmla="*/ 18 w 694"/>
              <a:gd name="T9" fmla="*/ 0 h 28"/>
              <a:gd name="T10" fmla="*/ 674 w 694"/>
              <a:gd name="T11" fmla="*/ 0 h 28"/>
              <a:gd name="T12" fmla="*/ 693 w 694"/>
              <a:gd name="T13" fmla="*/ 18 h 28"/>
              <a:gd name="T14" fmla="*/ 674 w 694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28">
                <a:moveTo>
                  <a:pt x="674" y="27"/>
                </a:moveTo>
                <a:lnTo>
                  <a:pt x="674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83" y="0"/>
                  <a:pt x="693" y="9"/>
                  <a:pt x="693" y="18"/>
                </a:cubicBezTo>
                <a:cubicBezTo>
                  <a:pt x="693" y="27"/>
                  <a:pt x="683" y="27"/>
                  <a:pt x="674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9">
            <a:extLst>
              <a:ext uri="{FF2B5EF4-FFF2-40B4-BE49-F238E27FC236}">
                <a16:creationId xmlns:a16="http://schemas.microsoft.com/office/drawing/2014/main" id="{6654AC2A-E879-344B-A174-1627BDFB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384" y="10118055"/>
            <a:ext cx="180841" cy="131965"/>
          </a:xfrm>
          <a:custGeom>
            <a:avLst/>
            <a:gdLst>
              <a:gd name="T0" fmla="*/ 144 w 162"/>
              <a:gd name="T1" fmla="*/ 117 h 118"/>
              <a:gd name="T2" fmla="*/ 144 w 162"/>
              <a:gd name="T3" fmla="*/ 117 h 118"/>
              <a:gd name="T4" fmla="*/ 17 w 162"/>
              <a:gd name="T5" fmla="*/ 117 h 118"/>
              <a:gd name="T6" fmla="*/ 0 w 162"/>
              <a:gd name="T7" fmla="*/ 99 h 118"/>
              <a:gd name="T8" fmla="*/ 0 w 162"/>
              <a:gd name="T9" fmla="*/ 18 h 118"/>
              <a:gd name="T10" fmla="*/ 17 w 162"/>
              <a:gd name="T11" fmla="*/ 0 h 118"/>
              <a:gd name="T12" fmla="*/ 144 w 162"/>
              <a:gd name="T13" fmla="*/ 0 h 118"/>
              <a:gd name="T14" fmla="*/ 161 w 162"/>
              <a:gd name="T15" fmla="*/ 18 h 118"/>
              <a:gd name="T16" fmla="*/ 161 w 162"/>
              <a:gd name="T17" fmla="*/ 99 h 118"/>
              <a:gd name="T18" fmla="*/ 144 w 162"/>
              <a:gd name="T19" fmla="*/ 117 h 118"/>
              <a:gd name="T20" fmla="*/ 36 w 162"/>
              <a:gd name="T21" fmla="*/ 81 h 118"/>
              <a:gd name="T22" fmla="*/ 36 w 162"/>
              <a:gd name="T23" fmla="*/ 81 h 118"/>
              <a:gd name="T24" fmla="*/ 125 w 162"/>
              <a:gd name="T25" fmla="*/ 81 h 118"/>
              <a:gd name="T26" fmla="*/ 125 w 162"/>
              <a:gd name="T27" fmla="*/ 36 h 118"/>
              <a:gd name="T28" fmla="*/ 36 w 162"/>
              <a:gd name="T29" fmla="*/ 36 h 118"/>
              <a:gd name="T30" fmla="*/ 36 w 162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18">
                <a:moveTo>
                  <a:pt x="144" y="117"/>
                </a:moveTo>
                <a:lnTo>
                  <a:pt x="144" y="117"/>
                </a:lnTo>
                <a:cubicBezTo>
                  <a:pt x="17" y="117"/>
                  <a:pt x="17" y="117"/>
                  <a:pt x="17" y="117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2" y="0"/>
                  <a:pt x="161" y="9"/>
                  <a:pt x="161" y="1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8"/>
                  <a:pt x="152" y="117"/>
                  <a:pt x="144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25" y="81"/>
                  <a:pt x="125" y="81"/>
                  <a:pt x="125" y="81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0">
            <a:extLst>
              <a:ext uri="{FF2B5EF4-FFF2-40B4-BE49-F238E27FC236}">
                <a16:creationId xmlns:a16="http://schemas.microsoft.com/office/drawing/2014/main" id="{10F9A689-01AE-F14B-8E45-049E8FCF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708" y="10118055"/>
            <a:ext cx="131968" cy="39101"/>
          </a:xfrm>
          <a:custGeom>
            <a:avLst/>
            <a:gdLst>
              <a:gd name="T0" fmla="*/ 99 w 118"/>
              <a:gd name="T1" fmla="*/ 36 h 37"/>
              <a:gd name="T2" fmla="*/ 99 w 118"/>
              <a:gd name="T3" fmla="*/ 36 h 37"/>
              <a:gd name="T4" fmla="*/ 18 w 118"/>
              <a:gd name="T5" fmla="*/ 36 h 37"/>
              <a:gd name="T6" fmla="*/ 0 w 118"/>
              <a:gd name="T7" fmla="*/ 18 h 37"/>
              <a:gd name="T8" fmla="*/ 18 w 118"/>
              <a:gd name="T9" fmla="*/ 0 h 37"/>
              <a:gd name="T10" fmla="*/ 99 w 118"/>
              <a:gd name="T11" fmla="*/ 0 h 37"/>
              <a:gd name="T12" fmla="*/ 117 w 118"/>
              <a:gd name="T13" fmla="*/ 18 h 37"/>
              <a:gd name="T14" fmla="*/ 99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99" y="36"/>
                </a:moveTo>
                <a:lnTo>
                  <a:pt x="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1">
            <a:extLst>
              <a:ext uri="{FF2B5EF4-FFF2-40B4-BE49-F238E27FC236}">
                <a16:creationId xmlns:a16="http://schemas.microsoft.com/office/drawing/2014/main" id="{FDB185AC-149C-3540-A2D4-90D5ED08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708" y="10210918"/>
            <a:ext cx="219945" cy="39101"/>
          </a:xfrm>
          <a:custGeom>
            <a:avLst/>
            <a:gdLst>
              <a:gd name="T0" fmla="*/ 189 w 199"/>
              <a:gd name="T1" fmla="*/ 36 h 37"/>
              <a:gd name="T2" fmla="*/ 189 w 199"/>
              <a:gd name="T3" fmla="*/ 36 h 37"/>
              <a:gd name="T4" fmla="*/ 18 w 199"/>
              <a:gd name="T5" fmla="*/ 36 h 37"/>
              <a:gd name="T6" fmla="*/ 0 w 199"/>
              <a:gd name="T7" fmla="*/ 18 h 37"/>
              <a:gd name="T8" fmla="*/ 18 w 199"/>
              <a:gd name="T9" fmla="*/ 0 h 37"/>
              <a:gd name="T10" fmla="*/ 189 w 199"/>
              <a:gd name="T11" fmla="*/ 0 h 37"/>
              <a:gd name="T12" fmla="*/ 198 w 199"/>
              <a:gd name="T13" fmla="*/ 18 h 37"/>
              <a:gd name="T14" fmla="*/ 189 w 19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98" y="9"/>
                  <a:pt x="198" y="18"/>
                </a:cubicBezTo>
                <a:cubicBezTo>
                  <a:pt x="198" y="27"/>
                  <a:pt x="189" y="36"/>
                  <a:pt x="18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2">
            <a:extLst>
              <a:ext uri="{FF2B5EF4-FFF2-40B4-BE49-F238E27FC236}">
                <a16:creationId xmlns:a16="http://schemas.microsoft.com/office/drawing/2014/main" id="{875352FD-BE62-0346-BC9C-FBFF5349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124" y="9492437"/>
            <a:ext cx="630507" cy="1119267"/>
          </a:xfrm>
          <a:custGeom>
            <a:avLst/>
            <a:gdLst>
              <a:gd name="T0" fmla="*/ 468 w 568"/>
              <a:gd name="T1" fmla="*/ 1008 h 1009"/>
              <a:gd name="T2" fmla="*/ 468 w 568"/>
              <a:gd name="T3" fmla="*/ 1008 h 1009"/>
              <a:gd name="T4" fmla="*/ 90 w 568"/>
              <a:gd name="T5" fmla="*/ 1008 h 1009"/>
              <a:gd name="T6" fmla="*/ 0 w 568"/>
              <a:gd name="T7" fmla="*/ 918 h 1009"/>
              <a:gd name="T8" fmla="*/ 0 w 568"/>
              <a:gd name="T9" fmla="*/ 91 h 1009"/>
              <a:gd name="T10" fmla="*/ 90 w 568"/>
              <a:gd name="T11" fmla="*/ 0 h 1009"/>
              <a:gd name="T12" fmla="*/ 468 w 568"/>
              <a:gd name="T13" fmla="*/ 0 h 1009"/>
              <a:gd name="T14" fmla="*/ 567 w 568"/>
              <a:gd name="T15" fmla="*/ 91 h 1009"/>
              <a:gd name="T16" fmla="*/ 567 w 568"/>
              <a:gd name="T17" fmla="*/ 190 h 1009"/>
              <a:gd name="T18" fmla="*/ 540 w 568"/>
              <a:gd name="T19" fmla="*/ 207 h 1009"/>
              <a:gd name="T20" fmla="*/ 522 w 568"/>
              <a:gd name="T21" fmla="*/ 190 h 1009"/>
              <a:gd name="T22" fmla="*/ 522 w 568"/>
              <a:gd name="T23" fmla="*/ 91 h 1009"/>
              <a:gd name="T24" fmla="*/ 468 w 568"/>
              <a:gd name="T25" fmla="*/ 36 h 1009"/>
              <a:gd name="T26" fmla="*/ 90 w 568"/>
              <a:gd name="T27" fmla="*/ 36 h 1009"/>
              <a:gd name="T28" fmla="*/ 36 w 568"/>
              <a:gd name="T29" fmla="*/ 91 h 1009"/>
              <a:gd name="T30" fmla="*/ 36 w 568"/>
              <a:gd name="T31" fmla="*/ 918 h 1009"/>
              <a:gd name="T32" fmla="*/ 90 w 568"/>
              <a:gd name="T33" fmla="*/ 972 h 1009"/>
              <a:gd name="T34" fmla="*/ 468 w 568"/>
              <a:gd name="T35" fmla="*/ 972 h 1009"/>
              <a:gd name="T36" fmla="*/ 522 w 568"/>
              <a:gd name="T37" fmla="*/ 918 h 1009"/>
              <a:gd name="T38" fmla="*/ 522 w 568"/>
              <a:gd name="T39" fmla="*/ 819 h 1009"/>
              <a:gd name="T40" fmla="*/ 540 w 568"/>
              <a:gd name="T41" fmla="*/ 792 h 1009"/>
              <a:gd name="T42" fmla="*/ 567 w 568"/>
              <a:gd name="T43" fmla="*/ 819 h 1009"/>
              <a:gd name="T44" fmla="*/ 567 w 568"/>
              <a:gd name="T45" fmla="*/ 918 h 1009"/>
              <a:gd name="T46" fmla="*/ 468 w 568"/>
              <a:gd name="T47" fmla="*/ 1008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8" h="1009">
                <a:moveTo>
                  <a:pt x="468" y="1008"/>
                </a:moveTo>
                <a:lnTo>
                  <a:pt x="468" y="1008"/>
                </a:lnTo>
                <a:cubicBezTo>
                  <a:pt x="90" y="1008"/>
                  <a:pt x="90" y="1008"/>
                  <a:pt x="90" y="1008"/>
                </a:cubicBezTo>
                <a:cubicBezTo>
                  <a:pt x="36" y="1008"/>
                  <a:pt x="0" y="963"/>
                  <a:pt x="0" y="91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22" y="0"/>
                  <a:pt x="567" y="36"/>
                  <a:pt x="567" y="91"/>
                </a:cubicBezTo>
                <a:cubicBezTo>
                  <a:pt x="567" y="190"/>
                  <a:pt x="567" y="190"/>
                  <a:pt x="567" y="190"/>
                </a:cubicBezTo>
                <a:cubicBezTo>
                  <a:pt x="567" y="199"/>
                  <a:pt x="558" y="207"/>
                  <a:pt x="540" y="207"/>
                </a:cubicBezTo>
                <a:cubicBezTo>
                  <a:pt x="531" y="207"/>
                  <a:pt x="522" y="199"/>
                  <a:pt x="522" y="190"/>
                </a:cubicBezTo>
                <a:cubicBezTo>
                  <a:pt x="522" y="91"/>
                  <a:pt x="522" y="91"/>
                  <a:pt x="522" y="91"/>
                </a:cubicBezTo>
                <a:cubicBezTo>
                  <a:pt x="522" y="55"/>
                  <a:pt x="504" y="36"/>
                  <a:pt x="468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36"/>
                  <a:pt x="36" y="55"/>
                  <a:pt x="36" y="91"/>
                </a:cubicBezTo>
                <a:cubicBezTo>
                  <a:pt x="36" y="918"/>
                  <a:pt x="36" y="918"/>
                  <a:pt x="36" y="918"/>
                </a:cubicBezTo>
                <a:cubicBezTo>
                  <a:pt x="36" y="945"/>
                  <a:pt x="63" y="972"/>
                  <a:pt x="90" y="972"/>
                </a:cubicBezTo>
                <a:cubicBezTo>
                  <a:pt x="468" y="972"/>
                  <a:pt x="468" y="972"/>
                  <a:pt x="468" y="972"/>
                </a:cubicBezTo>
                <a:cubicBezTo>
                  <a:pt x="504" y="972"/>
                  <a:pt x="522" y="945"/>
                  <a:pt x="522" y="918"/>
                </a:cubicBezTo>
                <a:cubicBezTo>
                  <a:pt x="522" y="819"/>
                  <a:pt x="522" y="819"/>
                  <a:pt x="522" y="819"/>
                </a:cubicBezTo>
                <a:cubicBezTo>
                  <a:pt x="522" y="801"/>
                  <a:pt x="531" y="792"/>
                  <a:pt x="540" y="792"/>
                </a:cubicBezTo>
                <a:cubicBezTo>
                  <a:pt x="558" y="792"/>
                  <a:pt x="567" y="801"/>
                  <a:pt x="567" y="819"/>
                </a:cubicBezTo>
                <a:cubicBezTo>
                  <a:pt x="567" y="918"/>
                  <a:pt x="567" y="918"/>
                  <a:pt x="567" y="918"/>
                </a:cubicBezTo>
                <a:cubicBezTo>
                  <a:pt x="567" y="963"/>
                  <a:pt x="522" y="1008"/>
                  <a:pt x="468" y="10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3">
            <a:extLst>
              <a:ext uri="{FF2B5EF4-FFF2-40B4-BE49-F238E27FC236}">
                <a16:creationId xmlns:a16="http://schemas.microsoft.com/office/drawing/2014/main" id="{1E466770-A2EC-7B49-AC18-5EF2EB5C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383" y="10401537"/>
            <a:ext cx="48876" cy="58652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0 w 46"/>
              <a:gd name="T5" fmla="*/ 27 h 55"/>
              <a:gd name="T6" fmla="*/ 18 w 46"/>
              <a:gd name="T7" fmla="*/ 0 h 55"/>
              <a:gd name="T8" fmla="*/ 45 w 46"/>
              <a:gd name="T9" fmla="*/ 27 h 55"/>
              <a:gd name="T10" fmla="*/ 18 w 46"/>
              <a:gd name="T11" fmla="*/ 54 h 55"/>
              <a:gd name="T12" fmla="*/ 18 w 46"/>
              <a:gd name="T13" fmla="*/ 18 h 55"/>
              <a:gd name="T14" fmla="*/ 18 w 46"/>
              <a:gd name="T15" fmla="*/ 18 h 55"/>
              <a:gd name="T16" fmla="*/ 9 w 46"/>
              <a:gd name="T17" fmla="*/ 27 h 55"/>
              <a:gd name="T18" fmla="*/ 18 w 46"/>
              <a:gd name="T19" fmla="*/ 45 h 55"/>
              <a:gd name="T20" fmla="*/ 36 w 46"/>
              <a:gd name="T21" fmla="*/ 27 h 55"/>
              <a:gd name="T22" fmla="*/ 18 w 46"/>
              <a:gd name="T23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18" y="54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9" y="18"/>
                  <a:pt x="9" y="18"/>
                  <a:pt x="9" y="27"/>
                </a:cubicBezTo>
                <a:cubicBezTo>
                  <a:pt x="9" y="36"/>
                  <a:pt x="9" y="45"/>
                  <a:pt x="18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18"/>
                  <a:pt x="18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4">
            <a:extLst>
              <a:ext uri="{FF2B5EF4-FFF2-40B4-BE49-F238E27FC236}">
                <a16:creationId xmlns:a16="http://schemas.microsoft.com/office/drawing/2014/main" id="{4AE2721E-8C54-D244-87AB-28CD406C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3070" y="9609740"/>
            <a:ext cx="180841" cy="39101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9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9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10"/>
                  <a:pt x="162" y="19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5">
            <a:extLst>
              <a:ext uri="{FF2B5EF4-FFF2-40B4-BE49-F238E27FC236}">
                <a16:creationId xmlns:a16="http://schemas.microsoft.com/office/drawing/2014/main" id="{9EA95F3E-1BBD-0242-BFDD-D07925A8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334" y="10411313"/>
            <a:ext cx="459438" cy="449662"/>
          </a:xfrm>
          <a:custGeom>
            <a:avLst/>
            <a:gdLst>
              <a:gd name="T0" fmla="*/ 297 w 414"/>
              <a:gd name="T1" fmla="*/ 405 h 406"/>
              <a:gd name="T2" fmla="*/ 297 w 414"/>
              <a:gd name="T3" fmla="*/ 405 h 406"/>
              <a:gd name="T4" fmla="*/ 288 w 414"/>
              <a:gd name="T5" fmla="*/ 405 h 406"/>
              <a:gd name="T6" fmla="*/ 36 w 414"/>
              <a:gd name="T7" fmla="*/ 153 h 406"/>
              <a:gd name="T8" fmla="*/ 36 w 414"/>
              <a:gd name="T9" fmla="*/ 27 h 406"/>
              <a:gd name="T10" fmla="*/ 99 w 414"/>
              <a:gd name="T11" fmla="*/ 0 h 406"/>
              <a:gd name="T12" fmla="*/ 99 w 414"/>
              <a:gd name="T13" fmla="*/ 0 h 406"/>
              <a:gd name="T14" fmla="*/ 162 w 414"/>
              <a:gd name="T15" fmla="*/ 27 h 406"/>
              <a:gd name="T16" fmla="*/ 413 w 414"/>
              <a:gd name="T17" fmla="*/ 279 h 406"/>
              <a:gd name="T18" fmla="*/ 413 w 414"/>
              <a:gd name="T19" fmla="*/ 288 h 406"/>
              <a:gd name="T20" fmla="*/ 413 w 414"/>
              <a:gd name="T21" fmla="*/ 306 h 406"/>
              <a:gd name="T22" fmla="*/ 306 w 414"/>
              <a:gd name="T23" fmla="*/ 405 h 406"/>
              <a:gd name="T24" fmla="*/ 297 w 414"/>
              <a:gd name="T25" fmla="*/ 405 h 406"/>
              <a:gd name="T26" fmla="*/ 99 w 414"/>
              <a:gd name="T27" fmla="*/ 36 h 406"/>
              <a:gd name="T28" fmla="*/ 99 w 414"/>
              <a:gd name="T29" fmla="*/ 36 h 406"/>
              <a:gd name="T30" fmla="*/ 99 w 414"/>
              <a:gd name="T31" fmla="*/ 36 h 406"/>
              <a:gd name="T32" fmla="*/ 63 w 414"/>
              <a:gd name="T33" fmla="*/ 54 h 406"/>
              <a:gd name="T34" fmla="*/ 63 w 414"/>
              <a:gd name="T35" fmla="*/ 126 h 406"/>
              <a:gd name="T36" fmla="*/ 297 w 414"/>
              <a:gd name="T37" fmla="*/ 360 h 406"/>
              <a:gd name="T38" fmla="*/ 369 w 414"/>
              <a:gd name="T39" fmla="*/ 288 h 406"/>
              <a:gd name="T40" fmla="*/ 135 w 414"/>
              <a:gd name="T41" fmla="*/ 54 h 406"/>
              <a:gd name="T42" fmla="*/ 99 w 414"/>
              <a:gd name="T43" fmla="*/ 3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4" h="406">
                <a:moveTo>
                  <a:pt x="297" y="405"/>
                </a:moveTo>
                <a:lnTo>
                  <a:pt x="297" y="405"/>
                </a:lnTo>
                <a:lnTo>
                  <a:pt x="288" y="405"/>
                </a:lnTo>
                <a:cubicBezTo>
                  <a:pt x="36" y="153"/>
                  <a:pt x="36" y="153"/>
                  <a:pt x="36" y="153"/>
                </a:cubicBezTo>
                <a:cubicBezTo>
                  <a:pt x="0" y="117"/>
                  <a:pt x="0" y="63"/>
                  <a:pt x="36" y="27"/>
                </a:cubicBezTo>
                <a:cubicBezTo>
                  <a:pt x="54" y="9"/>
                  <a:pt x="72" y="0"/>
                  <a:pt x="99" y="0"/>
                </a:cubicBezTo>
                <a:lnTo>
                  <a:pt x="99" y="0"/>
                </a:lnTo>
                <a:cubicBezTo>
                  <a:pt x="117" y="0"/>
                  <a:pt x="144" y="9"/>
                  <a:pt x="162" y="27"/>
                </a:cubicBezTo>
                <a:cubicBezTo>
                  <a:pt x="413" y="279"/>
                  <a:pt x="413" y="279"/>
                  <a:pt x="413" y="279"/>
                </a:cubicBezTo>
                <a:lnTo>
                  <a:pt x="413" y="288"/>
                </a:lnTo>
                <a:cubicBezTo>
                  <a:pt x="413" y="297"/>
                  <a:pt x="413" y="297"/>
                  <a:pt x="413" y="306"/>
                </a:cubicBezTo>
                <a:cubicBezTo>
                  <a:pt x="306" y="405"/>
                  <a:pt x="306" y="405"/>
                  <a:pt x="306" y="405"/>
                </a:cubicBezTo>
                <a:cubicBezTo>
                  <a:pt x="306" y="405"/>
                  <a:pt x="306" y="405"/>
                  <a:pt x="297" y="405"/>
                </a:cubicBezTo>
                <a:close/>
                <a:moveTo>
                  <a:pt x="99" y="36"/>
                </a:moveTo>
                <a:lnTo>
                  <a:pt x="99" y="36"/>
                </a:lnTo>
                <a:lnTo>
                  <a:pt x="99" y="36"/>
                </a:lnTo>
                <a:cubicBezTo>
                  <a:pt x="81" y="36"/>
                  <a:pt x="72" y="45"/>
                  <a:pt x="63" y="54"/>
                </a:cubicBezTo>
                <a:cubicBezTo>
                  <a:pt x="36" y="72"/>
                  <a:pt x="36" y="108"/>
                  <a:pt x="63" y="126"/>
                </a:cubicBezTo>
                <a:cubicBezTo>
                  <a:pt x="297" y="360"/>
                  <a:pt x="297" y="360"/>
                  <a:pt x="297" y="360"/>
                </a:cubicBezTo>
                <a:cubicBezTo>
                  <a:pt x="369" y="288"/>
                  <a:pt x="369" y="288"/>
                  <a:pt x="369" y="288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26" y="45"/>
                  <a:pt x="108" y="36"/>
                  <a:pt x="99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6">
            <a:extLst>
              <a:ext uri="{FF2B5EF4-FFF2-40B4-BE49-F238E27FC236}">
                <a16:creationId xmlns:a16="http://schemas.microsoft.com/office/drawing/2014/main" id="{6D0CBCD1-F859-3140-955B-36CDEFDA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831" y="9780806"/>
            <a:ext cx="718481" cy="708709"/>
          </a:xfrm>
          <a:custGeom>
            <a:avLst/>
            <a:gdLst>
              <a:gd name="T0" fmla="*/ 324 w 649"/>
              <a:gd name="T1" fmla="*/ 638 h 639"/>
              <a:gd name="T2" fmla="*/ 324 w 649"/>
              <a:gd name="T3" fmla="*/ 638 h 639"/>
              <a:gd name="T4" fmla="*/ 0 w 649"/>
              <a:gd name="T5" fmla="*/ 323 h 639"/>
              <a:gd name="T6" fmla="*/ 324 w 649"/>
              <a:gd name="T7" fmla="*/ 0 h 639"/>
              <a:gd name="T8" fmla="*/ 648 w 649"/>
              <a:gd name="T9" fmla="*/ 323 h 639"/>
              <a:gd name="T10" fmla="*/ 324 w 649"/>
              <a:gd name="T11" fmla="*/ 638 h 639"/>
              <a:gd name="T12" fmla="*/ 324 w 649"/>
              <a:gd name="T13" fmla="*/ 36 h 639"/>
              <a:gd name="T14" fmla="*/ 324 w 649"/>
              <a:gd name="T15" fmla="*/ 36 h 639"/>
              <a:gd name="T16" fmla="*/ 36 w 649"/>
              <a:gd name="T17" fmla="*/ 323 h 639"/>
              <a:gd name="T18" fmla="*/ 324 w 649"/>
              <a:gd name="T19" fmla="*/ 602 h 639"/>
              <a:gd name="T20" fmla="*/ 612 w 649"/>
              <a:gd name="T21" fmla="*/ 323 h 639"/>
              <a:gd name="T22" fmla="*/ 324 w 649"/>
              <a:gd name="T23" fmla="*/ 36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9" h="639">
                <a:moveTo>
                  <a:pt x="324" y="638"/>
                </a:moveTo>
                <a:lnTo>
                  <a:pt x="324" y="638"/>
                </a:lnTo>
                <a:cubicBezTo>
                  <a:pt x="144" y="638"/>
                  <a:pt x="0" y="494"/>
                  <a:pt x="0" y="323"/>
                </a:cubicBezTo>
                <a:cubicBezTo>
                  <a:pt x="0" y="143"/>
                  <a:pt x="144" y="0"/>
                  <a:pt x="324" y="0"/>
                </a:cubicBezTo>
                <a:cubicBezTo>
                  <a:pt x="504" y="0"/>
                  <a:pt x="648" y="143"/>
                  <a:pt x="648" y="323"/>
                </a:cubicBezTo>
                <a:cubicBezTo>
                  <a:pt x="648" y="494"/>
                  <a:pt x="504" y="638"/>
                  <a:pt x="324" y="638"/>
                </a:cubicBezTo>
                <a:close/>
                <a:moveTo>
                  <a:pt x="324" y="36"/>
                </a:moveTo>
                <a:lnTo>
                  <a:pt x="324" y="36"/>
                </a:lnTo>
                <a:cubicBezTo>
                  <a:pt x="171" y="36"/>
                  <a:pt x="36" y="161"/>
                  <a:pt x="36" y="323"/>
                </a:cubicBezTo>
                <a:cubicBezTo>
                  <a:pt x="36" y="476"/>
                  <a:pt x="171" y="602"/>
                  <a:pt x="324" y="602"/>
                </a:cubicBezTo>
                <a:cubicBezTo>
                  <a:pt x="486" y="602"/>
                  <a:pt x="612" y="476"/>
                  <a:pt x="612" y="323"/>
                </a:cubicBezTo>
                <a:cubicBezTo>
                  <a:pt x="612" y="161"/>
                  <a:pt x="486" y="36"/>
                  <a:pt x="324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7">
            <a:extLst>
              <a:ext uri="{FF2B5EF4-FFF2-40B4-BE49-F238E27FC236}">
                <a16:creationId xmlns:a16="http://schemas.microsoft.com/office/drawing/2014/main" id="{6A4AB4DE-BD82-D342-BCDD-7664DFB3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795" y="9898109"/>
            <a:ext cx="469213" cy="469213"/>
          </a:xfrm>
          <a:custGeom>
            <a:avLst/>
            <a:gdLst>
              <a:gd name="T0" fmla="*/ 207 w 424"/>
              <a:gd name="T1" fmla="*/ 423 h 424"/>
              <a:gd name="T2" fmla="*/ 207 w 424"/>
              <a:gd name="T3" fmla="*/ 423 h 424"/>
              <a:gd name="T4" fmla="*/ 63 w 424"/>
              <a:gd name="T5" fmla="*/ 360 h 424"/>
              <a:gd name="T6" fmla="*/ 0 w 424"/>
              <a:gd name="T7" fmla="*/ 207 h 424"/>
              <a:gd name="T8" fmla="*/ 63 w 424"/>
              <a:gd name="T9" fmla="*/ 63 h 424"/>
              <a:gd name="T10" fmla="*/ 207 w 424"/>
              <a:gd name="T11" fmla="*/ 0 h 424"/>
              <a:gd name="T12" fmla="*/ 360 w 424"/>
              <a:gd name="T13" fmla="*/ 63 h 424"/>
              <a:gd name="T14" fmla="*/ 423 w 424"/>
              <a:gd name="T15" fmla="*/ 207 h 424"/>
              <a:gd name="T16" fmla="*/ 360 w 424"/>
              <a:gd name="T17" fmla="*/ 360 h 424"/>
              <a:gd name="T18" fmla="*/ 207 w 424"/>
              <a:gd name="T19" fmla="*/ 423 h 424"/>
              <a:gd name="T20" fmla="*/ 207 w 424"/>
              <a:gd name="T21" fmla="*/ 27 h 424"/>
              <a:gd name="T22" fmla="*/ 207 w 424"/>
              <a:gd name="T23" fmla="*/ 27 h 424"/>
              <a:gd name="T24" fmla="*/ 27 w 424"/>
              <a:gd name="T25" fmla="*/ 207 h 424"/>
              <a:gd name="T26" fmla="*/ 207 w 424"/>
              <a:gd name="T27" fmla="*/ 396 h 424"/>
              <a:gd name="T28" fmla="*/ 396 w 424"/>
              <a:gd name="T29" fmla="*/ 207 h 424"/>
              <a:gd name="T30" fmla="*/ 207 w 424"/>
              <a:gd name="T31" fmla="*/ 2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4" h="424">
                <a:moveTo>
                  <a:pt x="207" y="423"/>
                </a:moveTo>
                <a:lnTo>
                  <a:pt x="207" y="423"/>
                </a:lnTo>
                <a:cubicBezTo>
                  <a:pt x="153" y="423"/>
                  <a:pt x="99" y="396"/>
                  <a:pt x="63" y="360"/>
                </a:cubicBezTo>
                <a:cubicBezTo>
                  <a:pt x="18" y="315"/>
                  <a:pt x="0" y="270"/>
                  <a:pt x="0" y="207"/>
                </a:cubicBezTo>
                <a:cubicBezTo>
                  <a:pt x="0" y="153"/>
                  <a:pt x="18" y="99"/>
                  <a:pt x="63" y="63"/>
                </a:cubicBezTo>
                <a:cubicBezTo>
                  <a:pt x="99" y="18"/>
                  <a:pt x="153" y="0"/>
                  <a:pt x="207" y="0"/>
                </a:cubicBezTo>
                <a:cubicBezTo>
                  <a:pt x="270" y="0"/>
                  <a:pt x="315" y="18"/>
                  <a:pt x="360" y="63"/>
                </a:cubicBezTo>
                <a:cubicBezTo>
                  <a:pt x="396" y="99"/>
                  <a:pt x="423" y="153"/>
                  <a:pt x="423" y="207"/>
                </a:cubicBezTo>
                <a:cubicBezTo>
                  <a:pt x="423" y="270"/>
                  <a:pt x="396" y="315"/>
                  <a:pt x="360" y="360"/>
                </a:cubicBezTo>
                <a:cubicBezTo>
                  <a:pt x="315" y="396"/>
                  <a:pt x="270" y="423"/>
                  <a:pt x="207" y="423"/>
                </a:cubicBezTo>
                <a:close/>
                <a:moveTo>
                  <a:pt x="207" y="27"/>
                </a:moveTo>
                <a:lnTo>
                  <a:pt x="207" y="27"/>
                </a:lnTo>
                <a:cubicBezTo>
                  <a:pt x="108" y="27"/>
                  <a:pt x="27" y="108"/>
                  <a:pt x="27" y="207"/>
                </a:cubicBezTo>
                <a:cubicBezTo>
                  <a:pt x="27" y="315"/>
                  <a:pt x="108" y="396"/>
                  <a:pt x="207" y="396"/>
                </a:cubicBezTo>
                <a:cubicBezTo>
                  <a:pt x="315" y="396"/>
                  <a:pt x="396" y="315"/>
                  <a:pt x="396" y="207"/>
                </a:cubicBezTo>
                <a:cubicBezTo>
                  <a:pt x="396" y="108"/>
                  <a:pt x="315" y="27"/>
                  <a:pt x="207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8">
            <a:extLst>
              <a:ext uri="{FF2B5EF4-FFF2-40B4-BE49-F238E27FC236}">
                <a16:creationId xmlns:a16="http://schemas.microsoft.com/office/drawing/2014/main" id="{96CBD2E5-D9EB-9C41-9BB7-E0077D8A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447" y="9961650"/>
            <a:ext cx="351910" cy="351910"/>
          </a:xfrm>
          <a:custGeom>
            <a:avLst/>
            <a:gdLst>
              <a:gd name="T0" fmla="*/ 153 w 316"/>
              <a:gd name="T1" fmla="*/ 315 h 316"/>
              <a:gd name="T2" fmla="*/ 153 w 316"/>
              <a:gd name="T3" fmla="*/ 315 h 316"/>
              <a:gd name="T4" fmla="*/ 0 w 316"/>
              <a:gd name="T5" fmla="*/ 153 h 316"/>
              <a:gd name="T6" fmla="*/ 153 w 316"/>
              <a:gd name="T7" fmla="*/ 0 h 316"/>
              <a:gd name="T8" fmla="*/ 315 w 316"/>
              <a:gd name="T9" fmla="*/ 153 h 316"/>
              <a:gd name="T10" fmla="*/ 153 w 316"/>
              <a:gd name="T11" fmla="*/ 315 h 316"/>
              <a:gd name="T12" fmla="*/ 153 w 316"/>
              <a:gd name="T13" fmla="*/ 18 h 316"/>
              <a:gd name="T14" fmla="*/ 153 w 316"/>
              <a:gd name="T15" fmla="*/ 18 h 316"/>
              <a:gd name="T16" fmla="*/ 18 w 316"/>
              <a:gd name="T17" fmla="*/ 153 h 316"/>
              <a:gd name="T18" fmla="*/ 153 w 316"/>
              <a:gd name="T19" fmla="*/ 288 h 316"/>
              <a:gd name="T20" fmla="*/ 288 w 316"/>
              <a:gd name="T21" fmla="*/ 153 h 316"/>
              <a:gd name="T22" fmla="*/ 153 w 316"/>
              <a:gd name="T23" fmla="*/ 1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" h="316">
                <a:moveTo>
                  <a:pt x="153" y="315"/>
                </a:moveTo>
                <a:lnTo>
                  <a:pt x="153" y="315"/>
                </a:lnTo>
                <a:cubicBezTo>
                  <a:pt x="72" y="315"/>
                  <a:pt x="0" y="24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243" y="0"/>
                  <a:pt x="315" y="72"/>
                  <a:pt x="315" y="153"/>
                </a:cubicBezTo>
                <a:cubicBezTo>
                  <a:pt x="315" y="243"/>
                  <a:pt x="243" y="315"/>
                  <a:pt x="153" y="315"/>
                </a:cubicBezTo>
                <a:close/>
                <a:moveTo>
                  <a:pt x="153" y="18"/>
                </a:moveTo>
                <a:lnTo>
                  <a:pt x="153" y="18"/>
                </a:lnTo>
                <a:cubicBezTo>
                  <a:pt x="81" y="18"/>
                  <a:pt x="18" y="81"/>
                  <a:pt x="18" y="153"/>
                </a:cubicBezTo>
                <a:cubicBezTo>
                  <a:pt x="18" y="234"/>
                  <a:pt x="81" y="288"/>
                  <a:pt x="153" y="288"/>
                </a:cubicBezTo>
                <a:cubicBezTo>
                  <a:pt x="234" y="288"/>
                  <a:pt x="288" y="234"/>
                  <a:pt x="288" y="153"/>
                </a:cubicBezTo>
                <a:cubicBezTo>
                  <a:pt x="288" y="81"/>
                  <a:pt x="234" y="18"/>
                  <a:pt x="153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9">
            <a:extLst>
              <a:ext uri="{FF2B5EF4-FFF2-40B4-BE49-F238E27FC236}">
                <a16:creationId xmlns:a16="http://schemas.microsoft.com/office/drawing/2014/main" id="{C1A16B4A-9598-9B43-8AB5-E89CBAE1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639" y="10039852"/>
            <a:ext cx="112414" cy="180841"/>
          </a:xfrm>
          <a:custGeom>
            <a:avLst/>
            <a:gdLst>
              <a:gd name="T0" fmla="*/ 45 w 100"/>
              <a:gd name="T1" fmla="*/ 162 h 163"/>
              <a:gd name="T2" fmla="*/ 45 w 100"/>
              <a:gd name="T3" fmla="*/ 162 h 163"/>
              <a:gd name="T4" fmla="*/ 9 w 100"/>
              <a:gd name="T5" fmla="*/ 153 h 163"/>
              <a:gd name="T6" fmla="*/ 0 w 100"/>
              <a:gd name="T7" fmla="*/ 144 h 163"/>
              <a:gd name="T8" fmla="*/ 18 w 100"/>
              <a:gd name="T9" fmla="*/ 135 h 163"/>
              <a:gd name="T10" fmla="*/ 63 w 100"/>
              <a:gd name="T11" fmla="*/ 135 h 163"/>
              <a:gd name="T12" fmla="*/ 81 w 100"/>
              <a:gd name="T13" fmla="*/ 117 h 163"/>
              <a:gd name="T14" fmla="*/ 45 w 100"/>
              <a:gd name="T15" fmla="*/ 90 h 163"/>
              <a:gd name="T16" fmla="*/ 18 w 100"/>
              <a:gd name="T17" fmla="*/ 81 h 163"/>
              <a:gd name="T18" fmla="*/ 0 w 100"/>
              <a:gd name="T19" fmla="*/ 54 h 163"/>
              <a:gd name="T20" fmla="*/ 18 w 100"/>
              <a:gd name="T21" fmla="*/ 18 h 163"/>
              <a:gd name="T22" fmla="*/ 90 w 100"/>
              <a:gd name="T23" fmla="*/ 18 h 163"/>
              <a:gd name="T24" fmla="*/ 99 w 100"/>
              <a:gd name="T25" fmla="*/ 27 h 163"/>
              <a:gd name="T26" fmla="*/ 81 w 100"/>
              <a:gd name="T27" fmla="*/ 36 h 163"/>
              <a:gd name="T28" fmla="*/ 27 w 100"/>
              <a:gd name="T29" fmla="*/ 36 h 163"/>
              <a:gd name="T30" fmla="*/ 18 w 100"/>
              <a:gd name="T31" fmla="*/ 54 h 163"/>
              <a:gd name="T32" fmla="*/ 54 w 100"/>
              <a:gd name="T33" fmla="*/ 72 h 163"/>
              <a:gd name="T34" fmla="*/ 81 w 100"/>
              <a:gd name="T35" fmla="*/ 90 h 163"/>
              <a:gd name="T36" fmla="*/ 99 w 100"/>
              <a:gd name="T37" fmla="*/ 117 h 163"/>
              <a:gd name="T38" fmla="*/ 81 w 100"/>
              <a:gd name="T39" fmla="*/ 153 h 163"/>
              <a:gd name="T40" fmla="*/ 45 w 100"/>
              <a:gd name="T4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63">
                <a:moveTo>
                  <a:pt x="45" y="162"/>
                </a:moveTo>
                <a:lnTo>
                  <a:pt x="45" y="162"/>
                </a:lnTo>
                <a:cubicBezTo>
                  <a:pt x="36" y="162"/>
                  <a:pt x="18" y="162"/>
                  <a:pt x="9" y="153"/>
                </a:cubicBezTo>
                <a:cubicBezTo>
                  <a:pt x="0" y="153"/>
                  <a:pt x="0" y="144"/>
                  <a:pt x="0" y="144"/>
                </a:cubicBezTo>
                <a:cubicBezTo>
                  <a:pt x="0" y="135"/>
                  <a:pt x="9" y="135"/>
                  <a:pt x="18" y="135"/>
                </a:cubicBezTo>
                <a:cubicBezTo>
                  <a:pt x="36" y="144"/>
                  <a:pt x="54" y="144"/>
                  <a:pt x="63" y="135"/>
                </a:cubicBezTo>
                <a:cubicBezTo>
                  <a:pt x="72" y="135"/>
                  <a:pt x="81" y="126"/>
                  <a:pt x="81" y="117"/>
                </a:cubicBezTo>
                <a:cubicBezTo>
                  <a:pt x="81" y="108"/>
                  <a:pt x="63" y="99"/>
                  <a:pt x="45" y="90"/>
                </a:cubicBezTo>
                <a:cubicBezTo>
                  <a:pt x="36" y="90"/>
                  <a:pt x="27" y="81"/>
                  <a:pt x="18" y="81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36"/>
                  <a:pt x="9" y="27"/>
                  <a:pt x="18" y="18"/>
                </a:cubicBezTo>
                <a:cubicBezTo>
                  <a:pt x="36" y="0"/>
                  <a:pt x="63" y="0"/>
                  <a:pt x="90" y="18"/>
                </a:cubicBezTo>
                <a:cubicBezTo>
                  <a:pt x="90" y="18"/>
                  <a:pt x="99" y="18"/>
                  <a:pt x="99" y="27"/>
                </a:cubicBezTo>
                <a:cubicBezTo>
                  <a:pt x="90" y="36"/>
                  <a:pt x="90" y="36"/>
                  <a:pt x="81" y="36"/>
                </a:cubicBezTo>
                <a:cubicBezTo>
                  <a:pt x="63" y="27"/>
                  <a:pt x="45" y="27"/>
                  <a:pt x="27" y="36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36" y="63"/>
                  <a:pt x="54" y="72"/>
                </a:cubicBezTo>
                <a:cubicBezTo>
                  <a:pt x="63" y="81"/>
                  <a:pt x="72" y="81"/>
                  <a:pt x="81" y="90"/>
                </a:cubicBezTo>
                <a:cubicBezTo>
                  <a:pt x="90" y="99"/>
                  <a:pt x="99" y="108"/>
                  <a:pt x="99" y="117"/>
                </a:cubicBezTo>
                <a:cubicBezTo>
                  <a:pt x="99" y="135"/>
                  <a:pt x="90" y="144"/>
                  <a:pt x="81" y="153"/>
                </a:cubicBezTo>
                <a:cubicBezTo>
                  <a:pt x="72" y="162"/>
                  <a:pt x="54" y="162"/>
                  <a:pt x="45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0">
            <a:extLst>
              <a:ext uri="{FF2B5EF4-FFF2-40B4-BE49-F238E27FC236}">
                <a16:creationId xmlns:a16="http://schemas.microsoft.com/office/drawing/2014/main" id="{5B895AEE-8CDE-AC4F-BA58-07ADD29D9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40" y="10000751"/>
            <a:ext cx="19551" cy="39101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18 h 37"/>
              <a:gd name="T8" fmla="*/ 9 w 19"/>
              <a:gd name="T9" fmla="*/ 0 h 37"/>
              <a:gd name="T10" fmla="*/ 18 w 19"/>
              <a:gd name="T11" fmla="*/ 18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1">
            <a:extLst>
              <a:ext uri="{FF2B5EF4-FFF2-40B4-BE49-F238E27FC236}">
                <a16:creationId xmlns:a16="http://schemas.microsoft.com/office/drawing/2014/main" id="{041EF078-495D-634D-8A3E-463D4B0E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40" y="10220693"/>
            <a:ext cx="19551" cy="39101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2">
            <a:extLst>
              <a:ext uri="{FF2B5EF4-FFF2-40B4-BE49-F238E27FC236}">
                <a16:creationId xmlns:a16="http://schemas.microsoft.com/office/drawing/2014/main" id="{ACB0BF64-E9CB-084A-8F24-0C2ADB16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5368" y="6730921"/>
            <a:ext cx="977527" cy="1129045"/>
          </a:xfrm>
          <a:custGeom>
            <a:avLst/>
            <a:gdLst>
              <a:gd name="T0" fmla="*/ 441 w 883"/>
              <a:gd name="T1" fmla="*/ 1016 h 1017"/>
              <a:gd name="T2" fmla="*/ 441 w 883"/>
              <a:gd name="T3" fmla="*/ 1016 h 1017"/>
              <a:gd name="T4" fmla="*/ 432 w 883"/>
              <a:gd name="T5" fmla="*/ 1016 h 1017"/>
              <a:gd name="T6" fmla="*/ 180 w 883"/>
              <a:gd name="T7" fmla="*/ 827 h 1017"/>
              <a:gd name="T8" fmla="*/ 45 w 883"/>
              <a:gd name="T9" fmla="*/ 494 h 1017"/>
              <a:gd name="T10" fmla="*/ 0 w 883"/>
              <a:gd name="T11" fmla="*/ 206 h 1017"/>
              <a:gd name="T12" fmla="*/ 18 w 883"/>
              <a:gd name="T13" fmla="*/ 152 h 1017"/>
              <a:gd name="T14" fmla="*/ 63 w 883"/>
              <a:gd name="T15" fmla="*/ 125 h 1017"/>
              <a:gd name="T16" fmla="*/ 396 w 883"/>
              <a:gd name="T17" fmla="*/ 18 h 1017"/>
              <a:gd name="T18" fmla="*/ 477 w 883"/>
              <a:gd name="T19" fmla="*/ 18 h 1017"/>
              <a:gd name="T20" fmla="*/ 810 w 883"/>
              <a:gd name="T21" fmla="*/ 125 h 1017"/>
              <a:gd name="T22" fmla="*/ 854 w 883"/>
              <a:gd name="T23" fmla="*/ 152 h 1017"/>
              <a:gd name="T24" fmla="*/ 873 w 883"/>
              <a:gd name="T25" fmla="*/ 206 h 1017"/>
              <a:gd name="T26" fmla="*/ 827 w 883"/>
              <a:gd name="T27" fmla="*/ 494 h 1017"/>
              <a:gd name="T28" fmla="*/ 693 w 883"/>
              <a:gd name="T29" fmla="*/ 827 h 1017"/>
              <a:gd name="T30" fmla="*/ 441 w 883"/>
              <a:gd name="T31" fmla="*/ 1016 h 1017"/>
              <a:gd name="T32" fmla="*/ 441 w 883"/>
              <a:gd name="T33" fmla="*/ 36 h 1017"/>
              <a:gd name="T34" fmla="*/ 441 w 883"/>
              <a:gd name="T35" fmla="*/ 36 h 1017"/>
              <a:gd name="T36" fmla="*/ 414 w 883"/>
              <a:gd name="T37" fmla="*/ 45 h 1017"/>
              <a:gd name="T38" fmla="*/ 72 w 883"/>
              <a:gd name="T39" fmla="*/ 170 h 1017"/>
              <a:gd name="T40" fmla="*/ 45 w 883"/>
              <a:gd name="T41" fmla="*/ 179 h 1017"/>
              <a:gd name="T42" fmla="*/ 36 w 883"/>
              <a:gd name="T43" fmla="*/ 206 h 1017"/>
              <a:gd name="T44" fmla="*/ 216 w 883"/>
              <a:gd name="T45" fmla="*/ 800 h 1017"/>
              <a:gd name="T46" fmla="*/ 441 w 883"/>
              <a:gd name="T47" fmla="*/ 980 h 1017"/>
              <a:gd name="T48" fmla="*/ 666 w 883"/>
              <a:gd name="T49" fmla="*/ 800 h 1017"/>
              <a:gd name="T50" fmla="*/ 837 w 883"/>
              <a:gd name="T51" fmla="*/ 206 h 1017"/>
              <a:gd name="T52" fmla="*/ 827 w 883"/>
              <a:gd name="T53" fmla="*/ 179 h 1017"/>
              <a:gd name="T54" fmla="*/ 801 w 883"/>
              <a:gd name="T55" fmla="*/ 161 h 1017"/>
              <a:gd name="T56" fmla="*/ 459 w 883"/>
              <a:gd name="T57" fmla="*/ 45 h 1017"/>
              <a:gd name="T58" fmla="*/ 441 w 883"/>
              <a:gd name="T59" fmla="*/ 3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3" h="1017">
                <a:moveTo>
                  <a:pt x="441" y="1016"/>
                </a:moveTo>
                <a:lnTo>
                  <a:pt x="441" y="1016"/>
                </a:lnTo>
                <a:cubicBezTo>
                  <a:pt x="432" y="1016"/>
                  <a:pt x="432" y="1016"/>
                  <a:pt x="432" y="1016"/>
                </a:cubicBezTo>
                <a:cubicBezTo>
                  <a:pt x="423" y="1016"/>
                  <a:pt x="261" y="935"/>
                  <a:pt x="180" y="827"/>
                </a:cubicBezTo>
                <a:cubicBezTo>
                  <a:pt x="126" y="737"/>
                  <a:pt x="81" y="629"/>
                  <a:pt x="45" y="494"/>
                </a:cubicBezTo>
                <a:cubicBezTo>
                  <a:pt x="18" y="377"/>
                  <a:pt x="9" y="278"/>
                  <a:pt x="0" y="206"/>
                </a:cubicBezTo>
                <a:cubicBezTo>
                  <a:pt x="0" y="188"/>
                  <a:pt x="0" y="170"/>
                  <a:pt x="18" y="152"/>
                </a:cubicBezTo>
                <a:cubicBezTo>
                  <a:pt x="27" y="143"/>
                  <a:pt x="45" y="134"/>
                  <a:pt x="63" y="125"/>
                </a:cubicBezTo>
                <a:cubicBezTo>
                  <a:pt x="234" y="116"/>
                  <a:pt x="342" y="54"/>
                  <a:pt x="396" y="18"/>
                </a:cubicBezTo>
                <a:cubicBezTo>
                  <a:pt x="423" y="0"/>
                  <a:pt x="459" y="0"/>
                  <a:pt x="477" y="18"/>
                </a:cubicBezTo>
                <a:cubicBezTo>
                  <a:pt x="531" y="54"/>
                  <a:pt x="639" y="116"/>
                  <a:pt x="810" y="125"/>
                </a:cubicBezTo>
                <a:cubicBezTo>
                  <a:pt x="827" y="125"/>
                  <a:pt x="846" y="134"/>
                  <a:pt x="854" y="152"/>
                </a:cubicBezTo>
                <a:cubicBezTo>
                  <a:pt x="873" y="170"/>
                  <a:pt x="882" y="188"/>
                  <a:pt x="873" y="206"/>
                </a:cubicBezTo>
                <a:cubicBezTo>
                  <a:pt x="873" y="278"/>
                  <a:pt x="854" y="377"/>
                  <a:pt x="827" y="494"/>
                </a:cubicBezTo>
                <a:cubicBezTo>
                  <a:pt x="791" y="629"/>
                  <a:pt x="747" y="737"/>
                  <a:pt x="693" y="827"/>
                </a:cubicBezTo>
                <a:cubicBezTo>
                  <a:pt x="621" y="935"/>
                  <a:pt x="450" y="1016"/>
                  <a:pt x="441" y="1016"/>
                </a:cubicBezTo>
                <a:close/>
                <a:moveTo>
                  <a:pt x="441" y="36"/>
                </a:moveTo>
                <a:lnTo>
                  <a:pt x="441" y="36"/>
                </a:lnTo>
                <a:cubicBezTo>
                  <a:pt x="432" y="36"/>
                  <a:pt x="423" y="45"/>
                  <a:pt x="414" y="45"/>
                </a:cubicBezTo>
                <a:cubicBezTo>
                  <a:pt x="360" y="80"/>
                  <a:pt x="243" y="152"/>
                  <a:pt x="72" y="170"/>
                </a:cubicBezTo>
                <a:cubicBezTo>
                  <a:pt x="63" y="170"/>
                  <a:pt x="45" y="170"/>
                  <a:pt x="45" y="179"/>
                </a:cubicBezTo>
                <a:cubicBezTo>
                  <a:pt x="36" y="188"/>
                  <a:pt x="36" y="197"/>
                  <a:pt x="36" y="206"/>
                </a:cubicBezTo>
                <a:cubicBezTo>
                  <a:pt x="72" y="557"/>
                  <a:pt x="171" y="746"/>
                  <a:pt x="216" y="800"/>
                </a:cubicBezTo>
                <a:cubicBezTo>
                  <a:pt x="270" y="890"/>
                  <a:pt x="405" y="962"/>
                  <a:pt x="441" y="980"/>
                </a:cubicBezTo>
                <a:cubicBezTo>
                  <a:pt x="468" y="962"/>
                  <a:pt x="603" y="890"/>
                  <a:pt x="666" y="800"/>
                </a:cubicBezTo>
                <a:cubicBezTo>
                  <a:pt x="702" y="746"/>
                  <a:pt x="801" y="557"/>
                  <a:pt x="837" y="206"/>
                </a:cubicBezTo>
                <a:cubicBezTo>
                  <a:pt x="837" y="197"/>
                  <a:pt x="837" y="188"/>
                  <a:pt x="827" y="179"/>
                </a:cubicBezTo>
                <a:cubicBezTo>
                  <a:pt x="827" y="170"/>
                  <a:pt x="819" y="161"/>
                  <a:pt x="801" y="161"/>
                </a:cubicBezTo>
                <a:cubicBezTo>
                  <a:pt x="630" y="152"/>
                  <a:pt x="513" y="80"/>
                  <a:pt x="459" y="45"/>
                </a:cubicBezTo>
                <a:cubicBezTo>
                  <a:pt x="450" y="45"/>
                  <a:pt x="450" y="36"/>
                  <a:pt x="441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3">
            <a:extLst>
              <a:ext uri="{FF2B5EF4-FFF2-40B4-BE49-F238E27FC236}">
                <a16:creationId xmlns:a16="http://schemas.microsoft.com/office/drawing/2014/main" id="{C5505064-3DAA-DC4E-B5F2-75AA20E3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841" y="7390754"/>
            <a:ext cx="151515" cy="151515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0 w 136"/>
              <a:gd name="T5" fmla="*/ 72 h 136"/>
              <a:gd name="T6" fmla="*/ 72 w 136"/>
              <a:gd name="T7" fmla="*/ 0 h 136"/>
              <a:gd name="T8" fmla="*/ 135 w 136"/>
              <a:gd name="T9" fmla="*/ 72 h 136"/>
              <a:gd name="T10" fmla="*/ 72 w 136"/>
              <a:gd name="T11" fmla="*/ 135 h 136"/>
              <a:gd name="T12" fmla="*/ 72 w 136"/>
              <a:gd name="T13" fmla="*/ 45 h 136"/>
              <a:gd name="T14" fmla="*/ 72 w 136"/>
              <a:gd name="T15" fmla="*/ 45 h 136"/>
              <a:gd name="T16" fmla="*/ 36 w 136"/>
              <a:gd name="T17" fmla="*/ 72 h 136"/>
              <a:gd name="T18" fmla="*/ 72 w 136"/>
              <a:gd name="T19" fmla="*/ 99 h 136"/>
              <a:gd name="T20" fmla="*/ 99 w 136"/>
              <a:gd name="T21" fmla="*/ 72 h 136"/>
              <a:gd name="T22" fmla="*/ 72 w 136"/>
              <a:gd name="T23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35"/>
                  <a:pt x="72" y="13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81"/>
                  <a:pt x="54" y="99"/>
                  <a:pt x="72" y="99"/>
                </a:cubicBezTo>
                <a:cubicBezTo>
                  <a:pt x="81" y="99"/>
                  <a:pt x="99" y="81"/>
                  <a:pt x="99" y="72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4">
            <a:extLst>
              <a:ext uri="{FF2B5EF4-FFF2-40B4-BE49-F238E27FC236}">
                <a16:creationId xmlns:a16="http://schemas.microsoft.com/office/drawing/2014/main" id="{68C99B17-B678-1248-A1BE-25F84892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458" y="7390754"/>
            <a:ext cx="151518" cy="151515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0 w 136"/>
              <a:gd name="T5" fmla="*/ 72 h 136"/>
              <a:gd name="T6" fmla="*/ 72 w 136"/>
              <a:gd name="T7" fmla="*/ 0 h 136"/>
              <a:gd name="T8" fmla="*/ 135 w 136"/>
              <a:gd name="T9" fmla="*/ 72 h 136"/>
              <a:gd name="T10" fmla="*/ 72 w 136"/>
              <a:gd name="T11" fmla="*/ 135 h 136"/>
              <a:gd name="T12" fmla="*/ 72 w 136"/>
              <a:gd name="T13" fmla="*/ 45 h 136"/>
              <a:gd name="T14" fmla="*/ 72 w 136"/>
              <a:gd name="T15" fmla="*/ 45 h 136"/>
              <a:gd name="T16" fmla="*/ 36 w 136"/>
              <a:gd name="T17" fmla="*/ 72 h 136"/>
              <a:gd name="T18" fmla="*/ 72 w 136"/>
              <a:gd name="T19" fmla="*/ 99 h 136"/>
              <a:gd name="T20" fmla="*/ 99 w 136"/>
              <a:gd name="T21" fmla="*/ 72 h 136"/>
              <a:gd name="T22" fmla="*/ 72 w 136"/>
              <a:gd name="T23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35"/>
                  <a:pt x="72" y="13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81"/>
                  <a:pt x="54" y="99"/>
                  <a:pt x="72" y="99"/>
                </a:cubicBezTo>
                <a:cubicBezTo>
                  <a:pt x="81" y="99"/>
                  <a:pt x="99" y="81"/>
                  <a:pt x="99" y="72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5">
            <a:extLst>
              <a:ext uri="{FF2B5EF4-FFF2-40B4-BE49-F238E27FC236}">
                <a16:creationId xmlns:a16="http://schemas.microsoft.com/office/drawing/2014/main" id="{D69DCA56-FDE7-7E48-9E8A-8130777A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40" y="7390754"/>
            <a:ext cx="351910" cy="48876"/>
          </a:xfrm>
          <a:custGeom>
            <a:avLst/>
            <a:gdLst>
              <a:gd name="T0" fmla="*/ 297 w 316"/>
              <a:gd name="T1" fmla="*/ 45 h 46"/>
              <a:gd name="T2" fmla="*/ 297 w 316"/>
              <a:gd name="T3" fmla="*/ 45 h 46"/>
              <a:gd name="T4" fmla="*/ 18 w 316"/>
              <a:gd name="T5" fmla="*/ 45 h 46"/>
              <a:gd name="T6" fmla="*/ 0 w 316"/>
              <a:gd name="T7" fmla="*/ 18 h 46"/>
              <a:gd name="T8" fmla="*/ 18 w 316"/>
              <a:gd name="T9" fmla="*/ 0 h 46"/>
              <a:gd name="T10" fmla="*/ 297 w 316"/>
              <a:gd name="T11" fmla="*/ 0 h 46"/>
              <a:gd name="T12" fmla="*/ 315 w 316"/>
              <a:gd name="T13" fmla="*/ 18 h 46"/>
              <a:gd name="T14" fmla="*/ 297 w 31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46">
                <a:moveTo>
                  <a:pt x="297" y="45"/>
                </a:moveTo>
                <a:lnTo>
                  <a:pt x="29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6" y="0"/>
                  <a:pt x="315" y="9"/>
                  <a:pt x="315" y="18"/>
                </a:cubicBezTo>
                <a:cubicBezTo>
                  <a:pt x="315" y="36"/>
                  <a:pt x="306" y="45"/>
                  <a:pt x="297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6">
            <a:extLst>
              <a:ext uri="{FF2B5EF4-FFF2-40B4-BE49-F238E27FC236}">
                <a16:creationId xmlns:a16="http://schemas.microsoft.com/office/drawing/2014/main" id="{7F7DB607-F51F-6940-BF29-45A530E9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5313" y="7019294"/>
            <a:ext cx="102639" cy="39101"/>
          </a:xfrm>
          <a:custGeom>
            <a:avLst/>
            <a:gdLst>
              <a:gd name="T0" fmla="*/ 72 w 91"/>
              <a:gd name="T1" fmla="*/ 36 h 37"/>
              <a:gd name="T2" fmla="*/ 72 w 91"/>
              <a:gd name="T3" fmla="*/ 36 h 37"/>
              <a:gd name="T4" fmla="*/ 27 w 91"/>
              <a:gd name="T5" fmla="*/ 36 h 37"/>
              <a:gd name="T6" fmla="*/ 0 w 91"/>
              <a:gd name="T7" fmla="*/ 18 h 37"/>
              <a:gd name="T8" fmla="*/ 27 w 91"/>
              <a:gd name="T9" fmla="*/ 0 h 37"/>
              <a:gd name="T10" fmla="*/ 72 w 91"/>
              <a:gd name="T11" fmla="*/ 0 h 37"/>
              <a:gd name="T12" fmla="*/ 90 w 91"/>
              <a:gd name="T13" fmla="*/ 18 h 37"/>
              <a:gd name="T14" fmla="*/ 72 w 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27"/>
                  <a:pt x="81" y="36"/>
                  <a:pt x="72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7">
            <a:extLst>
              <a:ext uri="{FF2B5EF4-FFF2-40B4-BE49-F238E27FC236}">
                <a16:creationId xmlns:a16="http://schemas.microsoft.com/office/drawing/2014/main" id="{63A3ED61-90EB-A14D-9F84-6C500791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40" y="7317438"/>
            <a:ext cx="92864" cy="122192"/>
          </a:xfrm>
          <a:custGeom>
            <a:avLst/>
            <a:gdLst>
              <a:gd name="T0" fmla="*/ 18 w 82"/>
              <a:gd name="T1" fmla="*/ 108 h 109"/>
              <a:gd name="T2" fmla="*/ 18 w 82"/>
              <a:gd name="T3" fmla="*/ 108 h 109"/>
              <a:gd name="T4" fmla="*/ 9 w 82"/>
              <a:gd name="T5" fmla="*/ 99 h 109"/>
              <a:gd name="T6" fmla="*/ 9 w 82"/>
              <a:gd name="T7" fmla="*/ 72 h 109"/>
              <a:gd name="T8" fmla="*/ 45 w 82"/>
              <a:gd name="T9" fmla="*/ 9 h 109"/>
              <a:gd name="T10" fmla="*/ 63 w 82"/>
              <a:gd name="T11" fmla="*/ 9 h 109"/>
              <a:gd name="T12" fmla="*/ 72 w 82"/>
              <a:gd name="T13" fmla="*/ 27 h 109"/>
              <a:gd name="T14" fmla="*/ 36 w 82"/>
              <a:gd name="T15" fmla="*/ 90 h 109"/>
              <a:gd name="T16" fmla="*/ 18 w 82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09">
                <a:moveTo>
                  <a:pt x="18" y="108"/>
                </a:moveTo>
                <a:lnTo>
                  <a:pt x="18" y="108"/>
                </a:lnTo>
                <a:cubicBezTo>
                  <a:pt x="18" y="108"/>
                  <a:pt x="18" y="99"/>
                  <a:pt x="9" y="99"/>
                </a:cubicBezTo>
                <a:cubicBezTo>
                  <a:pt x="0" y="99"/>
                  <a:pt x="0" y="81"/>
                  <a:pt x="9" y="72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63" y="9"/>
                </a:cubicBezTo>
                <a:cubicBezTo>
                  <a:pt x="72" y="9"/>
                  <a:pt x="81" y="18"/>
                  <a:pt x="72" y="27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27" y="108"/>
                  <a:pt x="18" y="1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8">
            <a:extLst>
              <a:ext uri="{FF2B5EF4-FFF2-40B4-BE49-F238E27FC236}">
                <a16:creationId xmlns:a16="http://schemas.microsoft.com/office/drawing/2014/main" id="{15B0A636-96CE-9C4D-8322-90EC034A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841" y="7317438"/>
            <a:ext cx="307920" cy="39101"/>
          </a:xfrm>
          <a:custGeom>
            <a:avLst/>
            <a:gdLst>
              <a:gd name="T0" fmla="*/ 261 w 280"/>
              <a:gd name="T1" fmla="*/ 36 h 37"/>
              <a:gd name="T2" fmla="*/ 261 w 280"/>
              <a:gd name="T3" fmla="*/ 36 h 37"/>
              <a:gd name="T4" fmla="*/ 18 w 280"/>
              <a:gd name="T5" fmla="*/ 36 h 37"/>
              <a:gd name="T6" fmla="*/ 0 w 280"/>
              <a:gd name="T7" fmla="*/ 18 h 37"/>
              <a:gd name="T8" fmla="*/ 18 w 280"/>
              <a:gd name="T9" fmla="*/ 0 h 37"/>
              <a:gd name="T10" fmla="*/ 261 w 280"/>
              <a:gd name="T11" fmla="*/ 0 h 37"/>
              <a:gd name="T12" fmla="*/ 279 w 280"/>
              <a:gd name="T13" fmla="*/ 18 h 37"/>
              <a:gd name="T14" fmla="*/ 261 w 28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37">
                <a:moveTo>
                  <a:pt x="261" y="36"/>
                </a:moveTo>
                <a:lnTo>
                  <a:pt x="26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0" y="0"/>
                  <a:pt x="279" y="9"/>
                  <a:pt x="279" y="18"/>
                </a:cubicBezTo>
                <a:cubicBezTo>
                  <a:pt x="279" y="27"/>
                  <a:pt x="270" y="36"/>
                  <a:pt x="26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9">
            <a:extLst>
              <a:ext uri="{FF2B5EF4-FFF2-40B4-BE49-F238E27FC236}">
                <a16:creationId xmlns:a16="http://schemas.microsoft.com/office/drawing/2014/main" id="{E7136FD4-A3C1-A949-842E-E2697EDC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1660" y="7087720"/>
            <a:ext cx="102642" cy="268818"/>
          </a:xfrm>
          <a:custGeom>
            <a:avLst/>
            <a:gdLst>
              <a:gd name="T0" fmla="*/ 18 w 91"/>
              <a:gd name="T1" fmla="*/ 243 h 244"/>
              <a:gd name="T2" fmla="*/ 18 w 91"/>
              <a:gd name="T3" fmla="*/ 243 h 244"/>
              <a:gd name="T4" fmla="*/ 18 w 91"/>
              <a:gd name="T5" fmla="*/ 243 h 244"/>
              <a:gd name="T6" fmla="*/ 0 w 91"/>
              <a:gd name="T7" fmla="*/ 225 h 244"/>
              <a:gd name="T8" fmla="*/ 54 w 91"/>
              <a:gd name="T9" fmla="*/ 18 h 244"/>
              <a:gd name="T10" fmla="*/ 72 w 91"/>
              <a:gd name="T11" fmla="*/ 0 h 244"/>
              <a:gd name="T12" fmla="*/ 90 w 91"/>
              <a:gd name="T13" fmla="*/ 27 h 244"/>
              <a:gd name="T14" fmla="*/ 36 w 91"/>
              <a:gd name="T15" fmla="*/ 234 h 244"/>
              <a:gd name="T16" fmla="*/ 18 w 91"/>
              <a:gd name="T1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244">
                <a:moveTo>
                  <a:pt x="18" y="243"/>
                </a:moveTo>
                <a:lnTo>
                  <a:pt x="18" y="243"/>
                </a:lnTo>
                <a:lnTo>
                  <a:pt x="18" y="243"/>
                </a:lnTo>
                <a:cubicBezTo>
                  <a:pt x="9" y="243"/>
                  <a:pt x="0" y="234"/>
                  <a:pt x="0" y="225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9"/>
                  <a:pt x="63" y="0"/>
                  <a:pt x="72" y="0"/>
                </a:cubicBezTo>
                <a:cubicBezTo>
                  <a:pt x="81" y="0"/>
                  <a:pt x="90" y="9"/>
                  <a:pt x="90" y="27"/>
                </a:cubicBezTo>
                <a:cubicBezTo>
                  <a:pt x="36" y="234"/>
                  <a:pt x="36" y="234"/>
                  <a:pt x="36" y="234"/>
                </a:cubicBezTo>
                <a:cubicBezTo>
                  <a:pt x="36" y="243"/>
                  <a:pt x="27" y="243"/>
                  <a:pt x="18" y="24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0">
            <a:extLst>
              <a:ext uri="{FF2B5EF4-FFF2-40B4-BE49-F238E27FC236}">
                <a16:creationId xmlns:a16="http://schemas.microsoft.com/office/drawing/2014/main" id="{54A3B068-DB08-B245-80B1-F085A886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841" y="7087720"/>
            <a:ext cx="371460" cy="39101"/>
          </a:xfrm>
          <a:custGeom>
            <a:avLst/>
            <a:gdLst>
              <a:gd name="T0" fmla="*/ 315 w 334"/>
              <a:gd name="T1" fmla="*/ 36 h 37"/>
              <a:gd name="T2" fmla="*/ 315 w 334"/>
              <a:gd name="T3" fmla="*/ 36 h 37"/>
              <a:gd name="T4" fmla="*/ 18 w 334"/>
              <a:gd name="T5" fmla="*/ 36 h 37"/>
              <a:gd name="T6" fmla="*/ 0 w 334"/>
              <a:gd name="T7" fmla="*/ 18 h 37"/>
              <a:gd name="T8" fmla="*/ 18 w 334"/>
              <a:gd name="T9" fmla="*/ 0 h 37"/>
              <a:gd name="T10" fmla="*/ 315 w 334"/>
              <a:gd name="T11" fmla="*/ 0 h 37"/>
              <a:gd name="T12" fmla="*/ 333 w 334"/>
              <a:gd name="T13" fmla="*/ 18 h 37"/>
              <a:gd name="T14" fmla="*/ 315 w 33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37">
                <a:moveTo>
                  <a:pt x="315" y="36"/>
                </a:moveTo>
                <a:lnTo>
                  <a:pt x="31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33" y="9"/>
                  <a:pt x="333" y="18"/>
                </a:cubicBezTo>
                <a:cubicBezTo>
                  <a:pt x="333" y="27"/>
                  <a:pt x="324" y="36"/>
                  <a:pt x="315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1">
            <a:extLst>
              <a:ext uri="{FF2B5EF4-FFF2-40B4-BE49-F238E27FC236}">
                <a16:creationId xmlns:a16="http://schemas.microsoft.com/office/drawing/2014/main" id="{3E556713-9DCF-E048-98BB-3199DE93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190" y="7019294"/>
            <a:ext cx="112414" cy="342134"/>
          </a:xfrm>
          <a:custGeom>
            <a:avLst/>
            <a:gdLst>
              <a:gd name="T0" fmla="*/ 72 w 100"/>
              <a:gd name="T1" fmla="*/ 306 h 307"/>
              <a:gd name="T2" fmla="*/ 72 w 100"/>
              <a:gd name="T3" fmla="*/ 306 h 307"/>
              <a:gd name="T4" fmla="*/ 72 w 100"/>
              <a:gd name="T5" fmla="*/ 306 h 307"/>
              <a:gd name="T6" fmla="*/ 54 w 100"/>
              <a:gd name="T7" fmla="*/ 288 h 307"/>
              <a:gd name="T8" fmla="*/ 45 w 100"/>
              <a:gd name="T9" fmla="*/ 162 h 307"/>
              <a:gd name="T10" fmla="*/ 9 w 100"/>
              <a:gd name="T11" fmla="*/ 36 h 307"/>
              <a:gd name="T12" fmla="*/ 9 w 100"/>
              <a:gd name="T13" fmla="*/ 9 h 307"/>
              <a:gd name="T14" fmla="*/ 36 w 100"/>
              <a:gd name="T15" fmla="*/ 9 h 307"/>
              <a:gd name="T16" fmla="*/ 54 w 100"/>
              <a:gd name="T17" fmla="*/ 63 h 307"/>
              <a:gd name="T18" fmla="*/ 81 w 100"/>
              <a:gd name="T19" fmla="*/ 153 h 307"/>
              <a:gd name="T20" fmla="*/ 90 w 100"/>
              <a:gd name="T21" fmla="*/ 243 h 307"/>
              <a:gd name="T22" fmla="*/ 90 w 100"/>
              <a:gd name="T23" fmla="*/ 297 h 307"/>
              <a:gd name="T24" fmla="*/ 72 w 100"/>
              <a:gd name="T25" fmla="*/ 306 h 307"/>
              <a:gd name="T26" fmla="*/ 54 w 100"/>
              <a:gd name="T27" fmla="*/ 288 h 307"/>
              <a:gd name="T28" fmla="*/ 54 w 100"/>
              <a:gd name="T29" fmla="*/ 288 h 307"/>
              <a:gd name="T30" fmla="*/ 63 w 100"/>
              <a:gd name="T31" fmla="*/ 288 h 307"/>
              <a:gd name="T32" fmla="*/ 63 w 100"/>
              <a:gd name="T33" fmla="*/ 288 h 307"/>
              <a:gd name="T34" fmla="*/ 9 w 100"/>
              <a:gd name="T35" fmla="*/ 36 h 307"/>
              <a:gd name="T36" fmla="*/ 9 w 100"/>
              <a:gd name="T37" fmla="*/ 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" h="307">
                <a:moveTo>
                  <a:pt x="72" y="306"/>
                </a:moveTo>
                <a:lnTo>
                  <a:pt x="72" y="306"/>
                </a:lnTo>
                <a:lnTo>
                  <a:pt x="72" y="306"/>
                </a:lnTo>
                <a:cubicBezTo>
                  <a:pt x="63" y="306"/>
                  <a:pt x="54" y="297"/>
                  <a:pt x="54" y="288"/>
                </a:cubicBezTo>
                <a:cubicBezTo>
                  <a:pt x="63" y="279"/>
                  <a:pt x="54" y="234"/>
                  <a:pt x="45" y="162"/>
                </a:cubicBezTo>
                <a:cubicBezTo>
                  <a:pt x="27" y="81"/>
                  <a:pt x="18" y="45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9"/>
                  <a:pt x="45" y="18"/>
                  <a:pt x="54" y="63"/>
                </a:cubicBezTo>
                <a:cubicBezTo>
                  <a:pt x="63" y="90"/>
                  <a:pt x="72" y="117"/>
                  <a:pt x="81" y="153"/>
                </a:cubicBezTo>
                <a:cubicBezTo>
                  <a:pt x="81" y="180"/>
                  <a:pt x="90" y="216"/>
                  <a:pt x="90" y="243"/>
                </a:cubicBezTo>
                <a:cubicBezTo>
                  <a:pt x="99" y="279"/>
                  <a:pt x="99" y="297"/>
                  <a:pt x="90" y="297"/>
                </a:cubicBezTo>
                <a:cubicBezTo>
                  <a:pt x="90" y="306"/>
                  <a:pt x="81" y="306"/>
                  <a:pt x="72" y="306"/>
                </a:cubicBezTo>
                <a:close/>
                <a:moveTo>
                  <a:pt x="54" y="288"/>
                </a:moveTo>
                <a:lnTo>
                  <a:pt x="54" y="288"/>
                </a:lnTo>
                <a:close/>
                <a:moveTo>
                  <a:pt x="63" y="288"/>
                </a:moveTo>
                <a:lnTo>
                  <a:pt x="63" y="288"/>
                </a:lnTo>
                <a:close/>
                <a:moveTo>
                  <a:pt x="9" y="36"/>
                </a:moveTo>
                <a:lnTo>
                  <a:pt x="9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CuadroTexto 529">
            <a:extLst>
              <a:ext uri="{FF2B5EF4-FFF2-40B4-BE49-F238E27FC236}">
                <a16:creationId xmlns:a16="http://schemas.microsoft.com/office/drawing/2014/main" id="{27277539-414B-4C4E-94AC-B0B11DCA1E5E}"/>
              </a:ext>
            </a:extLst>
          </p:cNvPr>
          <p:cNvSpPr txBox="1"/>
          <p:nvPr/>
        </p:nvSpPr>
        <p:spPr>
          <a:xfrm>
            <a:off x="10831728" y="658328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31" name="CuadroTexto 530">
            <a:extLst>
              <a:ext uri="{FF2B5EF4-FFF2-40B4-BE49-F238E27FC236}">
                <a16:creationId xmlns:a16="http://schemas.microsoft.com/office/drawing/2014/main" id="{629FD2A8-DEE6-AE48-AAFB-48FE11F4616A}"/>
              </a:ext>
            </a:extLst>
          </p:cNvPr>
          <p:cNvSpPr txBox="1"/>
          <p:nvPr/>
        </p:nvSpPr>
        <p:spPr>
          <a:xfrm>
            <a:off x="2451398" y="2173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DB55BC0-B6EA-6B4E-B2CF-A85DBF545EF1}"/>
              </a:ext>
            </a:extLst>
          </p:cNvPr>
          <p:cNvSpPr txBox="1"/>
          <p:nvPr/>
        </p:nvSpPr>
        <p:spPr>
          <a:xfrm>
            <a:off x="16582565" y="540166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1C60568E-928F-1949-A3F3-18299DE091CA}"/>
              </a:ext>
            </a:extLst>
          </p:cNvPr>
          <p:cNvSpPr/>
          <p:nvPr/>
        </p:nvSpPr>
        <p:spPr>
          <a:xfrm>
            <a:off x="16553996" y="604047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3A4B8594-4216-934F-991A-0EB9762B0A57}"/>
              </a:ext>
            </a:extLst>
          </p:cNvPr>
          <p:cNvSpPr txBox="1"/>
          <p:nvPr/>
        </p:nvSpPr>
        <p:spPr>
          <a:xfrm>
            <a:off x="16570559" y="10152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518B7E10-01F1-A742-9E97-96CADD8DB072}"/>
              </a:ext>
            </a:extLst>
          </p:cNvPr>
          <p:cNvSpPr/>
          <p:nvPr/>
        </p:nvSpPr>
        <p:spPr>
          <a:xfrm>
            <a:off x="16541990" y="1079176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C3F15E4E-1570-954F-A4CE-51A0BBDF0909}"/>
              </a:ext>
            </a:extLst>
          </p:cNvPr>
          <p:cNvSpPr txBox="1"/>
          <p:nvPr/>
        </p:nvSpPr>
        <p:spPr>
          <a:xfrm>
            <a:off x="5542856" y="5516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CF1EB-009A-AD46-86FF-C33AFA647AC3}"/>
              </a:ext>
            </a:extLst>
          </p:cNvPr>
          <p:cNvSpPr/>
          <p:nvPr/>
        </p:nvSpPr>
        <p:spPr>
          <a:xfrm>
            <a:off x="3381875" y="615552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7B0F0078-5080-4243-A1CE-757D1FCD7168}"/>
              </a:ext>
            </a:extLst>
          </p:cNvPr>
          <p:cNvSpPr txBox="1"/>
          <p:nvPr/>
        </p:nvSpPr>
        <p:spPr>
          <a:xfrm>
            <a:off x="5560165" y="103218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E3518683-8DCC-F54C-9528-CD067B7DFF29}"/>
              </a:ext>
            </a:extLst>
          </p:cNvPr>
          <p:cNvSpPr/>
          <p:nvPr/>
        </p:nvSpPr>
        <p:spPr>
          <a:xfrm>
            <a:off x="3399184" y="1096060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160">
            <a:extLst>
              <a:ext uri="{FF2B5EF4-FFF2-40B4-BE49-F238E27FC236}">
                <a16:creationId xmlns:a16="http://schemas.microsoft.com/office/drawing/2014/main" id="{C66E631D-5524-8646-8CFB-8D644B75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627" y="2005640"/>
            <a:ext cx="6272617" cy="4497841"/>
          </a:xfrm>
          <a:custGeom>
            <a:avLst/>
            <a:gdLst>
              <a:gd name="T0" fmla="*/ 3176 w 6361"/>
              <a:gd name="T1" fmla="*/ 4355 h 4558"/>
              <a:gd name="T2" fmla="*/ 3176 w 6361"/>
              <a:gd name="T3" fmla="*/ 4355 h 4558"/>
              <a:gd name="T4" fmla="*/ 2560 w 6361"/>
              <a:gd name="T5" fmla="*/ 4557 h 4558"/>
              <a:gd name="T6" fmla="*/ 0 w 6361"/>
              <a:gd name="T7" fmla="*/ 1039 h 4558"/>
              <a:gd name="T8" fmla="*/ 3176 w 6361"/>
              <a:gd name="T9" fmla="*/ 0 h 4558"/>
              <a:gd name="T10" fmla="*/ 6360 w 6361"/>
              <a:gd name="T11" fmla="*/ 1039 h 4558"/>
              <a:gd name="T12" fmla="*/ 3800 w 6361"/>
              <a:gd name="T13" fmla="*/ 4557 h 4558"/>
              <a:gd name="T14" fmla="*/ 3176 w 6361"/>
              <a:gd name="T15" fmla="*/ 4355 h 4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61" h="4558">
                <a:moveTo>
                  <a:pt x="3176" y="4355"/>
                </a:moveTo>
                <a:lnTo>
                  <a:pt x="3176" y="4355"/>
                </a:lnTo>
                <a:cubicBezTo>
                  <a:pt x="2947" y="4355"/>
                  <a:pt x="2727" y="4425"/>
                  <a:pt x="2560" y="4557"/>
                </a:cubicBezTo>
                <a:cubicBezTo>
                  <a:pt x="0" y="1039"/>
                  <a:pt x="0" y="1039"/>
                  <a:pt x="0" y="1039"/>
                </a:cubicBezTo>
                <a:cubicBezTo>
                  <a:pt x="888" y="387"/>
                  <a:pt x="1988" y="0"/>
                  <a:pt x="3176" y="0"/>
                </a:cubicBezTo>
                <a:cubicBezTo>
                  <a:pt x="4363" y="0"/>
                  <a:pt x="5463" y="387"/>
                  <a:pt x="6360" y="1039"/>
                </a:cubicBezTo>
                <a:cubicBezTo>
                  <a:pt x="3800" y="4557"/>
                  <a:pt x="3800" y="4557"/>
                  <a:pt x="3800" y="4557"/>
                </a:cubicBezTo>
                <a:cubicBezTo>
                  <a:pt x="3624" y="4425"/>
                  <a:pt x="3413" y="4355"/>
                  <a:pt x="3176" y="435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1">
            <a:extLst>
              <a:ext uri="{FF2B5EF4-FFF2-40B4-BE49-F238E27FC236}">
                <a16:creationId xmlns:a16="http://schemas.microsoft.com/office/drawing/2014/main" id="{0E28213D-4765-5549-A302-97A3CAE1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205" y="3027875"/>
            <a:ext cx="4728389" cy="5959421"/>
          </a:xfrm>
          <a:custGeom>
            <a:avLst/>
            <a:gdLst>
              <a:gd name="T0" fmla="*/ 4354 w 4795"/>
              <a:gd name="T1" fmla="*/ 4370 h 6043"/>
              <a:gd name="T2" fmla="*/ 4354 w 4795"/>
              <a:gd name="T3" fmla="*/ 4370 h 6043"/>
              <a:gd name="T4" fmla="*/ 4407 w 4795"/>
              <a:gd name="T5" fmla="*/ 4696 h 6043"/>
              <a:gd name="T6" fmla="*/ 264 w 4795"/>
              <a:gd name="T7" fmla="*/ 6042 h 6043"/>
              <a:gd name="T8" fmla="*/ 0 w 4795"/>
              <a:gd name="T9" fmla="*/ 4370 h 6043"/>
              <a:gd name="T10" fmla="*/ 2234 w 4795"/>
              <a:gd name="T11" fmla="*/ 0 h 6043"/>
              <a:gd name="T12" fmla="*/ 4794 w 4795"/>
              <a:gd name="T13" fmla="*/ 3518 h 6043"/>
              <a:gd name="T14" fmla="*/ 4354 w 4795"/>
              <a:gd name="T15" fmla="*/ 4370 h 6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5" h="6043">
                <a:moveTo>
                  <a:pt x="4354" y="4370"/>
                </a:moveTo>
                <a:lnTo>
                  <a:pt x="4354" y="4370"/>
                </a:lnTo>
                <a:cubicBezTo>
                  <a:pt x="4354" y="4485"/>
                  <a:pt x="4372" y="4599"/>
                  <a:pt x="4407" y="4696"/>
                </a:cubicBezTo>
                <a:cubicBezTo>
                  <a:pt x="264" y="6042"/>
                  <a:pt x="264" y="6042"/>
                  <a:pt x="264" y="6042"/>
                </a:cubicBezTo>
                <a:cubicBezTo>
                  <a:pt x="96" y="5514"/>
                  <a:pt x="0" y="4951"/>
                  <a:pt x="0" y="4370"/>
                </a:cubicBezTo>
                <a:cubicBezTo>
                  <a:pt x="0" y="2577"/>
                  <a:pt x="880" y="976"/>
                  <a:pt x="2234" y="0"/>
                </a:cubicBezTo>
                <a:cubicBezTo>
                  <a:pt x="4794" y="3518"/>
                  <a:pt x="4794" y="3518"/>
                  <a:pt x="4794" y="3518"/>
                </a:cubicBezTo>
                <a:cubicBezTo>
                  <a:pt x="4530" y="3712"/>
                  <a:pt x="4354" y="4018"/>
                  <a:pt x="4354" y="43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2">
            <a:extLst>
              <a:ext uri="{FF2B5EF4-FFF2-40B4-BE49-F238E27FC236}">
                <a16:creationId xmlns:a16="http://schemas.microsoft.com/office/drawing/2014/main" id="{F6A655EC-C74A-1A41-92BB-CFF24ECD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926" y="3027875"/>
            <a:ext cx="4719689" cy="5959421"/>
          </a:xfrm>
          <a:custGeom>
            <a:avLst/>
            <a:gdLst>
              <a:gd name="T0" fmla="*/ 440 w 4786"/>
              <a:gd name="T1" fmla="*/ 4370 h 6043"/>
              <a:gd name="T2" fmla="*/ 440 w 4786"/>
              <a:gd name="T3" fmla="*/ 4370 h 6043"/>
              <a:gd name="T4" fmla="*/ 0 w 4786"/>
              <a:gd name="T5" fmla="*/ 3518 h 6043"/>
              <a:gd name="T6" fmla="*/ 2560 w 4786"/>
              <a:gd name="T7" fmla="*/ 0 h 6043"/>
              <a:gd name="T8" fmla="*/ 4785 w 4786"/>
              <a:gd name="T9" fmla="*/ 4370 h 6043"/>
              <a:gd name="T10" fmla="*/ 4521 w 4786"/>
              <a:gd name="T11" fmla="*/ 6042 h 6043"/>
              <a:gd name="T12" fmla="*/ 387 w 4786"/>
              <a:gd name="T13" fmla="*/ 4696 h 6043"/>
              <a:gd name="T14" fmla="*/ 440 w 4786"/>
              <a:gd name="T15" fmla="*/ 4370 h 6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6" h="6043">
                <a:moveTo>
                  <a:pt x="440" y="4370"/>
                </a:moveTo>
                <a:lnTo>
                  <a:pt x="440" y="4370"/>
                </a:lnTo>
                <a:cubicBezTo>
                  <a:pt x="440" y="4018"/>
                  <a:pt x="264" y="3712"/>
                  <a:pt x="0" y="3518"/>
                </a:cubicBezTo>
                <a:cubicBezTo>
                  <a:pt x="2560" y="0"/>
                  <a:pt x="2560" y="0"/>
                  <a:pt x="2560" y="0"/>
                </a:cubicBezTo>
                <a:cubicBezTo>
                  <a:pt x="3905" y="976"/>
                  <a:pt x="4785" y="2577"/>
                  <a:pt x="4785" y="4370"/>
                </a:cubicBezTo>
                <a:cubicBezTo>
                  <a:pt x="4785" y="4951"/>
                  <a:pt x="4697" y="5514"/>
                  <a:pt x="4521" y="6042"/>
                </a:cubicBezTo>
                <a:cubicBezTo>
                  <a:pt x="387" y="4696"/>
                  <a:pt x="387" y="4696"/>
                  <a:pt x="387" y="4696"/>
                </a:cubicBezTo>
                <a:cubicBezTo>
                  <a:pt x="422" y="4599"/>
                  <a:pt x="440" y="4485"/>
                  <a:pt x="440" y="437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3">
            <a:extLst>
              <a:ext uri="{FF2B5EF4-FFF2-40B4-BE49-F238E27FC236}">
                <a16:creationId xmlns:a16="http://schemas.microsoft.com/office/drawing/2014/main" id="{48CC1E1E-67D4-F047-A355-DDE64838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201" y="7660566"/>
            <a:ext cx="5076385" cy="5015482"/>
          </a:xfrm>
          <a:custGeom>
            <a:avLst/>
            <a:gdLst>
              <a:gd name="T0" fmla="*/ 0 w 5147"/>
              <a:gd name="T1" fmla="*/ 1346 h 5085"/>
              <a:gd name="T2" fmla="*/ 0 w 5147"/>
              <a:gd name="T3" fmla="*/ 1346 h 5085"/>
              <a:gd name="T4" fmla="*/ 4143 w 5147"/>
              <a:gd name="T5" fmla="*/ 0 h 5085"/>
              <a:gd name="T6" fmla="*/ 5146 w 5147"/>
              <a:gd name="T7" fmla="*/ 730 h 5085"/>
              <a:gd name="T8" fmla="*/ 5146 w 5147"/>
              <a:gd name="T9" fmla="*/ 5084 h 5085"/>
              <a:gd name="T10" fmla="*/ 0 w 5147"/>
              <a:gd name="T11" fmla="*/ 1346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47" h="5085">
                <a:moveTo>
                  <a:pt x="0" y="1346"/>
                </a:moveTo>
                <a:lnTo>
                  <a:pt x="0" y="1346"/>
                </a:lnTo>
                <a:cubicBezTo>
                  <a:pt x="4143" y="0"/>
                  <a:pt x="4143" y="0"/>
                  <a:pt x="4143" y="0"/>
                </a:cubicBezTo>
                <a:cubicBezTo>
                  <a:pt x="4284" y="431"/>
                  <a:pt x="4679" y="730"/>
                  <a:pt x="5146" y="730"/>
                </a:cubicBezTo>
                <a:cubicBezTo>
                  <a:pt x="5146" y="5084"/>
                  <a:pt x="5146" y="5084"/>
                  <a:pt x="5146" y="5084"/>
                </a:cubicBezTo>
                <a:cubicBezTo>
                  <a:pt x="2744" y="5084"/>
                  <a:pt x="703" y="3518"/>
                  <a:pt x="0" y="134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4">
            <a:extLst>
              <a:ext uri="{FF2B5EF4-FFF2-40B4-BE49-F238E27FC236}">
                <a16:creationId xmlns:a16="http://schemas.microsoft.com/office/drawing/2014/main" id="{64109C26-13BC-084B-A13A-57EA681E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586" y="7660566"/>
            <a:ext cx="5076382" cy="5015482"/>
          </a:xfrm>
          <a:custGeom>
            <a:avLst/>
            <a:gdLst>
              <a:gd name="T0" fmla="*/ 1011 w 5146"/>
              <a:gd name="T1" fmla="*/ 0 h 5085"/>
              <a:gd name="T2" fmla="*/ 1011 w 5146"/>
              <a:gd name="T3" fmla="*/ 0 h 5085"/>
              <a:gd name="T4" fmla="*/ 5145 w 5146"/>
              <a:gd name="T5" fmla="*/ 1346 h 5085"/>
              <a:gd name="T6" fmla="*/ 0 w 5146"/>
              <a:gd name="T7" fmla="*/ 5084 h 5085"/>
              <a:gd name="T8" fmla="*/ 0 w 5146"/>
              <a:gd name="T9" fmla="*/ 730 h 5085"/>
              <a:gd name="T10" fmla="*/ 1011 w 5146"/>
              <a:gd name="T11" fmla="*/ 0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46" h="5085">
                <a:moveTo>
                  <a:pt x="1011" y="0"/>
                </a:moveTo>
                <a:lnTo>
                  <a:pt x="1011" y="0"/>
                </a:lnTo>
                <a:cubicBezTo>
                  <a:pt x="5145" y="1346"/>
                  <a:pt x="5145" y="1346"/>
                  <a:pt x="5145" y="1346"/>
                </a:cubicBezTo>
                <a:cubicBezTo>
                  <a:pt x="4441" y="3518"/>
                  <a:pt x="2410" y="5084"/>
                  <a:pt x="0" y="5084"/>
                </a:cubicBezTo>
                <a:cubicBezTo>
                  <a:pt x="0" y="730"/>
                  <a:pt x="0" y="730"/>
                  <a:pt x="0" y="730"/>
                </a:cubicBezTo>
                <a:cubicBezTo>
                  <a:pt x="475" y="730"/>
                  <a:pt x="871" y="431"/>
                  <a:pt x="1011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5">
            <a:extLst>
              <a:ext uri="{FF2B5EF4-FFF2-40B4-BE49-F238E27FC236}">
                <a16:creationId xmlns:a16="http://schemas.microsoft.com/office/drawing/2014/main" id="{CA4D77B4-6D6D-3149-B9E6-F5202261E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857" y="10740325"/>
            <a:ext cx="1935723" cy="1935723"/>
          </a:xfrm>
          <a:custGeom>
            <a:avLst/>
            <a:gdLst>
              <a:gd name="T0" fmla="*/ 1961 w 1962"/>
              <a:gd name="T1" fmla="*/ 985 h 1962"/>
              <a:gd name="T2" fmla="*/ 1961 w 1962"/>
              <a:gd name="T3" fmla="*/ 985 h 1962"/>
              <a:gd name="T4" fmla="*/ 985 w 1962"/>
              <a:gd name="T5" fmla="*/ 0 h 1962"/>
              <a:gd name="T6" fmla="*/ 0 w 1962"/>
              <a:gd name="T7" fmla="*/ 985 h 1962"/>
              <a:gd name="T8" fmla="*/ 985 w 1962"/>
              <a:gd name="T9" fmla="*/ 1961 h 1962"/>
              <a:gd name="T10" fmla="*/ 1961 w 1962"/>
              <a:gd name="T11" fmla="*/ 985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2" h="1962">
                <a:moveTo>
                  <a:pt x="1961" y="985"/>
                </a:moveTo>
                <a:lnTo>
                  <a:pt x="1961" y="985"/>
                </a:lnTo>
                <a:cubicBezTo>
                  <a:pt x="1961" y="440"/>
                  <a:pt x="1521" y="0"/>
                  <a:pt x="985" y="0"/>
                </a:cubicBezTo>
                <a:cubicBezTo>
                  <a:pt x="440" y="0"/>
                  <a:pt x="0" y="440"/>
                  <a:pt x="0" y="985"/>
                </a:cubicBezTo>
                <a:cubicBezTo>
                  <a:pt x="0" y="1521"/>
                  <a:pt x="440" y="1961"/>
                  <a:pt x="985" y="1961"/>
                </a:cubicBezTo>
                <a:cubicBezTo>
                  <a:pt x="1521" y="1961"/>
                  <a:pt x="1961" y="1521"/>
                  <a:pt x="1961" y="98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6">
            <a:extLst>
              <a:ext uri="{FF2B5EF4-FFF2-40B4-BE49-F238E27FC236}">
                <a16:creationId xmlns:a16="http://schemas.microsoft.com/office/drawing/2014/main" id="{5138575F-7604-C04F-90E9-DFE645A86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240" y="10740325"/>
            <a:ext cx="1935723" cy="1935723"/>
          </a:xfrm>
          <a:custGeom>
            <a:avLst/>
            <a:gdLst>
              <a:gd name="T0" fmla="*/ 1962 w 1963"/>
              <a:gd name="T1" fmla="*/ 985 h 1962"/>
              <a:gd name="T2" fmla="*/ 1962 w 1963"/>
              <a:gd name="T3" fmla="*/ 985 h 1962"/>
              <a:gd name="T4" fmla="*/ 985 w 1963"/>
              <a:gd name="T5" fmla="*/ 0 h 1962"/>
              <a:gd name="T6" fmla="*/ 0 w 1963"/>
              <a:gd name="T7" fmla="*/ 985 h 1962"/>
              <a:gd name="T8" fmla="*/ 985 w 1963"/>
              <a:gd name="T9" fmla="*/ 1961 h 1962"/>
              <a:gd name="T10" fmla="*/ 1962 w 1963"/>
              <a:gd name="T11" fmla="*/ 985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3" h="1962">
                <a:moveTo>
                  <a:pt x="1962" y="985"/>
                </a:moveTo>
                <a:lnTo>
                  <a:pt x="1962" y="985"/>
                </a:lnTo>
                <a:cubicBezTo>
                  <a:pt x="1962" y="440"/>
                  <a:pt x="1522" y="0"/>
                  <a:pt x="985" y="0"/>
                </a:cubicBezTo>
                <a:cubicBezTo>
                  <a:pt x="440" y="0"/>
                  <a:pt x="0" y="440"/>
                  <a:pt x="0" y="985"/>
                </a:cubicBezTo>
                <a:cubicBezTo>
                  <a:pt x="0" y="1521"/>
                  <a:pt x="440" y="1961"/>
                  <a:pt x="985" y="1961"/>
                </a:cubicBezTo>
                <a:cubicBezTo>
                  <a:pt x="1522" y="1961"/>
                  <a:pt x="1962" y="1521"/>
                  <a:pt x="1962" y="98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7">
            <a:extLst>
              <a:ext uri="{FF2B5EF4-FFF2-40B4-BE49-F238E27FC236}">
                <a16:creationId xmlns:a16="http://schemas.microsoft.com/office/drawing/2014/main" id="{BD4E971F-CAEE-DB48-9541-AB0D4509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99" y="1039953"/>
            <a:ext cx="1935723" cy="1935723"/>
          </a:xfrm>
          <a:custGeom>
            <a:avLst/>
            <a:gdLst>
              <a:gd name="T0" fmla="*/ 1962 w 1963"/>
              <a:gd name="T1" fmla="*/ 976 h 1963"/>
              <a:gd name="T2" fmla="*/ 1962 w 1963"/>
              <a:gd name="T3" fmla="*/ 976 h 1963"/>
              <a:gd name="T4" fmla="*/ 977 w 1963"/>
              <a:gd name="T5" fmla="*/ 0 h 1963"/>
              <a:gd name="T6" fmla="*/ 0 w 1963"/>
              <a:gd name="T7" fmla="*/ 976 h 1963"/>
              <a:gd name="T8" fmla="*/ 977 w 1963"/>
              <a:gd name="T9" fmla="*/ 1962 h 1963"/>
              <a:gd name="T10" fmla="*/ 1962 w 1963"/>
              <a:gd name="T11" fmla="*/ 976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3" h="1963">
                <a:moveTo>
                  <a:pt x="1962" y="976"/>
                </a:moveTo>
                <a:lnTo>
                  <a:pt x="1962" y="976"/>
                </a:lnTo>
                <a:cubicBezTo>
                  <a:pt x="1962" y="440"/>
                  <a:pt x="1522" y="0"/>
                  <a:pt x="977" y="0"/>
                </a:cubicBezTo>
                <a:cubicBezTo>
                  <a:pt x="440" y="0"/>
                  <a:pt x="0" y="440"/>
                  <a:pt x="0" y="976"/>
                </a:cubicBezTo>
                <a:cubicBezTo>
                  <a:pt x="0" y="1522"/>
                  <a:pt x="440" y="1962"/>
                  <a:pt x="977" y="1962"/>
                </a:cubicBezTo>
                <a:cubicBezTo>
                  <a:pt x="1522" y="1962"/>
                  <a:pt x="1962" y="1522"/>
                  <a:pt x="1962" y="97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8">
            <a:extLst>
              <a:ext uri="{FF2B5EF4-FFF2-40B4-BE49-F238E27FC236}">
                <a16:creationId xmlns:a16="http://schemas.microsoft.com/office/drawing/2014/main" id="{A1412AF4-BBCC-FA46-B4BE-26CD954C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280" y="4676505"/>
            <a:ext cx="1935726" cy="1935723"/>
          </a:xfrm>
          <a:custGeom>
            <a:avLst/>
            <a:gdLst>
              <a:gd name="T0" fmla="*/ 1962 w 1963"/>
              <a:gd name="T1" fmla="*/ 976 h 1962"/>
              <a:gd name="T2" fmla="*/ 1962 w 1963"/>
              <a:gd name="T3" fmla="*/ 976 h 1962"/>
              <a:gd name="T4" fmla="*/ 977 w 1963"/>
              <a:gd name="T5" fmla="*/ 0 h 1962"/>
              <a:gd name="T6" fmla="*/ 0 w 1963"/>
              <a:gd name="T7" fmla="*/ 976 h 1962"/>
              <a:gd name="T8" fmla="*/ 977 w 1963"/>
              <a:gd name="T9" fmla="*/ 1961 h 1962"/>
              <a:gd name="T10" fmla="*/ 1962 w 1963"/>
              <a:gd name="T11" fmla="*/ 976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3" h="1962">
                <a:moveTo>
                  <a:pt x="1962" y="976"/>
                </a:moveTo>
                <a:lnTo>
                  <a:pt x="1962" y="976"/>
                </a:lnTo>
                <a:cubicBezTo>
                  <a:pt x="1962" y="440"/>
                  <a:pt x="1522" y="0"/>
                  <a:pt x="977" y="0"/>
                </a:cubicBezTo>
                <a:cubicBezTo>
                  <a:pt x="440" y="0"/>
                  <a:pt x="0" y="440"/>
                  <a:pt x="0" y="976"/>
                </a:cubicBezTo>
                <a:cubicBezTo>
                  <a:pt x="0" y="1522"/>
                  <a:pt x="440" y="1961"/>
                  <a:pt x="977" y="1961"/>
                </a:cubicBezTo>
                <a:cubicBezTo>
                  <a:pt x="1522" y="1961"/>
                  <a:pt x="1962" y="1522"/>
                  <a:pt x="1962" y="97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9">
            <a:extLst>
              <a:ext uri="{FF2B5EF4-FFF2-40B4-BE49-F238E27FC236}">
                <a16:creationId xmlns:a16="http://schemas.microsoft.com/office/drawing/2014/main" id="{DCD942F7-3C9A-054B-84D6-D6AA59B5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14" y="4676505"/>
            <a:ext cx="1935726" cy="1935723"/>
          </a:xfrm>
          <a:custGeom>
            <a:avLst/>
            <a:gdLst>
              <a:gd name="T0" fmla="*/ 1962 w 1963"/>
              <a:gd name="T1" fmla="*/ 976 h 1962"/>
              <a:gd name="T2" fmla="*/ 1962 w 1963"/>
              <a:gd name="T3" fmla="*/ 976 h 1962"/>
              <a:gd name="T4" fmla="*/ 977 w 1963"/>
              <a:gd name="T5" fmla="*/ 0 h 1962"/>
              <a:gd name="T6" fmla="*/ 0 w 1963"/>
              <a:gd name="T7" fmla="*/ 976 h 1962"/>
              <a:gd name="T8" fmla="*/ 977 w 1963"/>
              <a:gd name="T9" fmla="*/ 1961 h 1962"/>
              <a:gd name="T10" fmla="*/ 1962 w 1963"/>
              <a:gd name="T11" fmla="*/ 976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3" h="1962">
                <a:moveTo>
                  <a:pt x="1962" y="976"/>
                </a:moveTo>
                <a:lnTo>
                  <a:pt x="1962" y="976"/>
                </a:lnTo>
                <a:cubicBezTo>
                  <a:pt x="1962" y="440"/>
                  <a:pt x="1522" y="0"/>
                  <a:pt x="977" y="0"/>
                </a:cubicBezTo>
                <a:cubicBezTo>
                  <a:pt x="440" y="0"/>
                  <a:pt x="0" y="440"/>
                  <a:pt x="0" y="976"/>
                </a:cubicBezTo>
                <a:cubicBezTo>
                  <a:pt x="0" y="1522"/>
                  <a:pt x="440" y="1961"/>
                  <a:pt x="977" y="1961"/>
                </a:cubicBezTo>
                <a:cubicBezTo>
                  <a:pt x="1522" y="1961"/>
                  <a:pt x="1962" y="1522"/>
                  <a:pt x="1962" y="97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78">
            <a:extLst>
              <a:ext uri="{FF2B5EF4-FFF2-40B4-BE49-F238E27FC236}">
                <a16:creationId xmlns:a16="http://schemas.microsoft.com/office/drawing/2014/main" id="{DC3E366E-6594-D145-8B6E-F9206AD7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34" y="11453716"/>
            <a:ext cx="983087" cy="513293"/>
          </a:xfrm>
          <a:custGeom>
            <a:avLst/>
            <a:gdLst>
              <a:gd name="T0" fmla="*/ 959 w 995"/>
              <a:gd name="T1" fmla="*/ 519 h 520"/>
              <a:gd name="T2" fmla="*/ 959 w 995"/>
              <a:gd name="T3" fmla="*/ 519 h 520"/>
              <a:gd name="T4" fmla="*/ 35 w 995"/>
              <a:gd name="T5" fmla="*/ 519 h 520"/>
              <a:gd name="T6" fmla="*/ 0 w 995"/>
              <a:gd name="T7" fmla="*/ 484 h 520"/>
              <a:gd name="T8" fmla="*/ 0 w 995"/>
              <a:gd name="T9" fmla="*/ 35 h 520"/>
              <a:gd name="T10" fmla="*/ 35 w 995"/>
              <a:gd name="T11" fmla="*/ 0 h 520"/>
              <a:gd name="T12" fmla="*/ 959 w 995"/>
              <a:gd name="T13" fmla="*/ 0 h 520"/>
              <a:gd name="T14" fmla="*/ 994 w 995"/>
              <a:gd name="T15" fmla="*/ 35 h 520"/>
              <a:gd name="T16" fmla="*/ 994 w 995"/>
              <a:gd name="T17" fmla="*/ 484 h 520"/>
              <a:gd name="T18" fmla="*/ 959 w 995"/>
              <a:gd name="T19" fmla="*/ 519 h 520"/>
              <a:gd name="T20" fmla="*/ 52 w 995"/>
              <a:gd name="T21" fmla="*/ 475 h 520"/>
              <a:gd name="T22" fmla="*/ 52 w 995"/>
              <a:gd name="T23" fmla="*/ 475 h 520"/>
              <a:gd name="T24" fmla="*/ 950 w 995"/>
              <a:gd name="T25" fmla="*/ 475 h 520"/>
              <a:gd name="T26" fmla="*/ 950 w 995"/>
              <a:gd name="T27" fmla="*/ 44 h 520"/>
              <a:gd name="T28" fmla="*/ 52 w 995"/>
              <a:gd name="T29" fmla="*/ 44 h 520"/>
              <a:gd name="T30" fmla="*/ 52 w 995"/>
              <a:gd name="T31" fmla="*/ 475 h 520"/>
              <a:gd name="T32" fmla="*/ 959 w 995"/>
              <a:gd name="T33" fmla="*/ 44 h 520"/>
              <a:gd name="T34" fmla="*/ 959 w 995"/>
              <a:gd name="T35" fmla="*/ 4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5" h="520">
                <a:moveTo>
                  <a:pt x="959" y="519"/>
                </a:moveTo>
                <a:lnTo>
                  <a:pt x="959" y="519"/>
                </a:lnTo>
                <a:cubicBezTo>
                  <a:pt x="35" y="519"/>
                  <a:pt x="35" y="519"/>
                  <a:pt x="35" y="519"/>
                </a:cubicBezTo>
                <a:cubicBezTo>
                  <a:pt x="17" y="519"/>
                  <a:pt x="0" y="501"/>
                  <a:pt x="0" y="4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959" y="0"/>
                  <a:pt x="959" y="0"/>
                  <a:pt x="959" y="0"/>
                </a:cubicBezTo>
                <a:cubicBezTo>
                  <a:pt x="985" y="0"/>
                  <a:pt x="994" y="17"/>
                  <a:pt x="994" y="35"/>
                </a:cubicBezTo>
                <a:cubicBezTo>
                  <a:pt x="994" y="484"/>
                  <a:pt x="994" y="484"/>
                  <a:pt x="994" y="484"/>
                </a:cubicBezTo>
                <a:cubicBezTo>
                  <a:pt x="994" y="501"/>
                  <a:pt x="985" y="519"/>
                  <a:pt x="959" y="519"/>
                </a:cubicBezTo>
                <a:close/>
                <a:moveTo>
                  <a:pt x="52" y="475"/>
                </a:moveTo>
                <a:lnTo>
                  <a:pt x="52" y="475"/>
                </a:lnTo>
                <a:cubicBezTo>
                  <a:pt x="950" y="475"/>
                  <a:pt x="950" y="475"/>
                  <a:pt x="950" y="475"/>
                </a:cubicBezTo>
                <a:cubicBezTo>
                  <a:pt x="950" y="44"/>
                  <a:pt x="950" y="44"/>
                  <a:pt x="950" y="44"/>
                </a:cubicBezTo>
                <a:cubicBezTo>
                  <a:pt x="52" y="44"/>
                  <a:pt x="52" y="44"/>
                  <a:pt x="52" y="44"/>
                </a:cubicBezTo>
                <a:lnTo>
                  <a:pt x="52" y="475"/>
                </a:lnTo>
                <a:close/>
                <a:moveTo>
                  <a:pt x="959" y="44"/>
                </a:moveTo>
                <a:lnTo>
                  <a:pt x="959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79">
            <a:extLst>
              <a:ext uri="{FF2B5EF4-FFF2-40B4-BE49-F238E27FC236}">
                <a16:creationId xmlns:a16="http://schemas.microsoft.com/office/drawing/2014/main" id="{B3A145B6-00E8-CF4C-A3A8-256A702A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28" y="11610313"/>
            <a:ext cx="208797" cy="200097"/>
          </a:xfrm>
          <a:custGeom>
            <a:avLst/>
            <a:gdLst>
              <a:gd name="T0" fmla="*/ 105 w 212"/>
              <a:gd name="T1" fmla="*/ 44 h 204"/>
              <a:gd name="T2" fmla="*/ 105 w 212"/>
              <a:gd name="T3" fmla="*/ 44 h 204"/>
              <a:gd name="T4" fmla="*/ 158 w 212"/>
              <a:gd name="T5" fmla="*/ 106 h 204"/>
              <a:gd name="T6" fmla="*/ 105 w 212"/>
              <a:gd name="T7" fmla="*/ 159 h 204"/>
              <a:gd name="T8" fmla="*/ 43 w 212"/>
              <a:gd name="T9" fmla="*/ 106 h 204"/>
              <a:gd name="T10" fmla="*/ 105 w 212"/>
              <a:gd name="T11" fmla="*/ 44 h 204"/>
              <a:gd name="T12" fmla="*/ 105 w 212"/>
              <a:gd name="T13" fmla="*/ 0 h 204"/>
              <a:gd name="T14" fmla="*/ 105 w 212"/>
              <a:gd name="T15" fmla="*/ 0 h 204"/>
              <a:gd name="T16" fmla="*/ 0 w 212"/>
              <a:gd name="T17" fmla="*/ 106 h 204"/>
              <a:gd name="T18" fmla="*/ 105 w 212"/>
              <a:gd name="T19" fmla="*/ 203 h 204"/>
              <a:gd name="T20" fmla="*/ 211 w 212"/>
              <a:gd name="T21" fmla="*/ 106 h 204"/>
              <a:gd name="T22" fmla="*/ 105 w 212"/>
              <a:gd name="T23" fmla="*/ 0 h 204"/>
              <a:gd name="T24" fmla="*/ 105 w 212"/>
              <a:gd name="T25" fmla="*/ 4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" h="204">
                <a:moveTo>
                  <a:pt x="105" y="44"/>
                </a:moveTo>
                <a:lnTo>
                  <a:pt x="105" y="44"/>
                </a:lnTo>
                <a:cubicBezTo>
                  <a:pt x="132" y="44"/>
                  <a:pt x="158" y="71"/>
                  <a:pt x="158" y="106"/>
                </a:cubicBezTo>
                <a:cubicBezTo>
                  <a:pt x="158" y="132"/>
                  <a:pt x="132" y="159"/>
                  <a:pt x="105" y="159"/>
                </a:cubicBezTo>
                <a:cubicBezTo>
                  <a:pt x="70" y="159"/>
                  <a:pt x="43" y="132"/>
                  <a:pt x="43" y="106"/>
                </a:cubicBezTo>
                <a:cubicBezTo>
                  <a:pt x="43" y="71"/>
                  <a:pt x="70" y="44"/>
                  <a:pt x="105" y="44"/>
                </a:cubicBezTo>
                <a:lnTo>
                  <a:pt x="105" y="0"/>
                </a:lnTo>
                <a:lnTo>
                  <a:pt x="105" y="0"/>
                </a:lnTo>
                <a:cubicBezTo>
                  <a:pt x="43" y="0"/>
                  <a:pt x="0" y="44"/>
                  <a:pt x="0" y="106"/>
                </a:cubicBezTo>
                <a:cubicBezTo>
                  <a:pt x="0" y="159"/>
                  <a:pt x="43" y="203"/>
                  <a:pt x="105" y="203"/>
                </a:cubicBezTo>
                <a:cubicBezTo>
                  <a:pt x="158" y="203"/>
                  <a:pt x="211" y="159"/>
                  <a:pt x="211" y="106"/>
                </a:cubicBezTo>
                <a:cubicBezTo>
                  <a:pt x="211" y="44"/>
                  <a:pt x="158" y="0"/>
                  <a:pt x="105" y="0"/>
                </a:cubicBezTo>
                <a:lnTo>
                  <a:pt x="10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0">
            <a:extLst>
              <a:ext uri="{FF2B5EF4-FFF2-40B4-BE49-F238E27FC236}">
                <a16:creationId xmlns:a16="http://schemas.microsoft.com/office/drawing/2014/main" id="{5500C4ED-4913-6045-ABF2-B534BA6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333" y="11514615"/>
            <a:ext cx="843889" cy="391495"/>
          </a:xfrm>
          <a:custGeom>
            <a:avLst/>
            <a:gdLst>
              <a:gd name="T0" fmla="*/ 766 w 854"/>
              <a:gd name="T1" fmla="*/ 53 h 397"/>
              <a:gd name="T2" fmla="*/ 766 w 854"/>
              <a:gd name="T3" fmla="*/ 53 h 397"/>
              <a:gd name="T4" fmla="*/ 809 w 854"/>
              <a:gd name="T5" fmla="*/ 97 h 397"/>
              <a:gd name="T6" fmla="*/ 809 w 854"/>
              <a:gd name="T7" fmla="*/ 300 h 397"/>
              <a:gd name="T8" fmla="*/ 766 w 854"/>
              <a:gd name="T9" fmla="*/ 352 h 397"/>
              <a:gd name="T10" fmla="*/ 88 w 854"/>
              <a:gd name="T11" fmla="*/ 352 h 397"/>
              <a:gd name="T12" fmla="*/ 44 w 854"/>
              <a:gd name="T13" fmla="*/ 300 h 397"/>
              <a:gd name="T14" fmla="*/ 44 w 854"/>
              <a:gd name="T15" fmla="*/ 97 h 397"/>
              <a:gd name="T16" fmla="*/ 88 w 854"/>
              <a:gd name="T17" fmla="*/ 53 h 397"/>
              <a:gd name="T18" fmla="*/ 766 w 854"/>
              <a:gd name="T19" fmla="*/ 53 h 397"/>
              <a:gd name="T20" fmla="*/ 766 w 854"/>
              <a:gd name="T21" fmla="*/ 0 h 397"/>
              <a:gd name="T22" fmla="*/ 766 w 854"/>
              <a:gd name="T23" fmla="*/ 0 h 397"/>
              <a:gd name="T24" fmla="*/ 88 w 854"/>
              <a:gd name="T25" fmla="*/ 0 h 397"/>
              <a:gd name="T26" fmla="*/ 44 w 854"/>
              <a:gd name="T27" fmla="*/ 53 h 397"/>
              <a:gd name="T28" fmla="*/ 0 w 854"/>
              <a:gd name="T29" fmla="*/ 97 h 397"/>
              <a:gd name="T30" fmla="*/ 0 w 854"/>
              <a:gd name="T31" fmla="*/ 300 h 397"/>
              <a:gd name="T32" fmla="*/ 44 w 854"/>
              <a:gd name="T33" fmla="*/ 352 h 397"/>
              <a:gd name="T34" fmla="*/ 88 w 854"/>
              <a:gd name="T35" fmla="*/ 396 h 397"/>
              <a:gd name="T36" fmla="*/ 766 w 854"/>
              <a:gd name="T37" fmla="*/ 396 h 397"/>
              <a:gd name="T38" fmla="*/ 809 w 854"/>
              <a:gd name="T39" fmla="*/ 352 h 397"/>
              <a:gd name="T40" fmla="*/ 853 w 854"/>
              <a:gd name="T41" fmla="*/ 300 h 397"/>
              <a:gd name="T42" fmla="*/ 853 w 854"/>
              <a:gd name="T43" fmla="*/ 97 h 397"/>
              <a:gd name="T44" fmla="*/ 809 w 854"/>
              <a:gd name="T45" fmla="*/ 53 h 397"/>
              <a:gd name="T46" fmla="*/ 766 w 854"/>
              <a:gd name="T47" fmla="*/ 0 h 397"/>
              <a:gd name="T48" fmla="*/ 766 w 854"/>
              <a:gd name="T49" fmla="*/ 53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4" h="397">
                <a:moveTo>
                  <a:pt x="766" y="53"/>
                </a:moveTo>
                <a:lnTo>
                  <a:pt x="766" y="53"/>
                </a:lnTo>
                <a:cubicBezTo>
                  <a:pt x="766" y="71"/>
                  <a:pt x="783" y="97"/>
                  <a:pt x="809" y="97"/>
                </a:cubicBezTo>
                <a:cubicBezTo>
                  <a:pt x="809" y="300"/>
                  <a:pt x="809" y="300"/>
                  <a:pt x="809" y="300"/>
                </a:cubicBezTo>
                <a:cubicBezTo>
                  <a:pt x="783" y="300"/>
                  <a:pt x="766" y="326"/>
                  <a:pt x="766" y="352"/>
                </a:cubicBezTo>
                <a:cubicBezTo>
                  <a:pt x="88" y="352"/>
                  <a:pt x="88" y="352"/>
                  <a:pt x="88" y="352"/>
                </a:cubicBezTo>
                <a:cubicBezTo>
                  <a:pt x="88" y="326"/>
                  <a:pt x="71" y="300"/>
                  <a:pt x="44" y="300"/>
                </a:cubicBezTo>
                <a:cubicBezTo>
                  <a:pt x="44" y="97"/>
                  <a:pt x="44" y="97"/>
                  <a:pt x="44" y="97"/>
                </a:cubicBezTo>
                <a:cubicBezTo>
                  <a:pt x="71" y="97"/>
                  <a:pt x="88" y="71"/>
                  <a:pt x="88" y="53"/>
                </a:cubicBezTo>
                <a:cubicBezTo>
                  <a:pt x="766" y="53"/>
                  <a:pt x="766" y="53"/>
                  <a:pt x="766" y="53"/>
                </a:cubicBezTo>
                <a:lnTo>
                  <a:pt x="766" y="0"/>
                </a:lnTo>
                <a:lnTo>
                  <a:pt x="766" y="0"/>
                </a:lnTo>
                <a:cubicBezTo>
                  <a:pt x="88" y="0"/>
                  <a:pt x="88" y="0"/>
                  <a:pt x="88" y="0"/>
                </a:cubicBezTo>
                <a:cubicBezTo>
                  <a:pt x="62" y="0"/>
                  <a:pt x="44" y="27"/>
                  <a:pt x="44" y="53"/>
                </a:cubicBezTo>
                <a:cubicBezTo>
                  <a:pt x="18" y="53"/>
                  <a:pt x="0" y="71"/>
                  <a:pt x="0" y="97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6"/>
                  <a:pt x="18" y="352"/>
                  <a:pt x="44" y="352"/>
                </a:cubicBezTo>
                <a:cubicBezTo>
                  <a:pt x="44" y="370"/>
                  <a:pt x="62" y="396"/>
                  <a:pt x="88" y="396"/>
                </a:cubicBezTo>
                <a:cubicBezTo>
                  <a:pt x="766" y="396"/>
                  <a:pt x="766" y="396"/>
                  <a:pt x="766" y="396"/>
                </a:cubicBezTo>
                <a:cubicBezTo>
                  <a:pt x="792" y="396"/>
                  <a:pt x="809" y="370"/>
                  <a:pt x="809" y="352"/>
                </a:cubicBezTo>
                <a:cubicBezTo>
                  <a:pt x="836" y="352"/>
                  <a:pt x="853" y="326"/>
                  <a:pt x="853" y="300"/>
                </a:cubicBezTo>
                <a:cubicBezTo>
                  <a:pt x="853" y="97"/>
                  <a:pt x="853" y="97"/>
                  <a:pt x="853" y="97"/>
                </a:cubicBezTo>
                <a:cubicBezTo>
                  <a:pt x="853" y="71"/>
                  <a:pt x="836" y="53"/>
                  <a:pt x="809" y="53"/>
                </a:cubicBezTo>
                <a:cubicBezTo>
                  <a:pt x="809" y="27"/>
                  <a:pt x="792" y="0"/>
                  <a:pt x="766" y="0"/>
                </a:cubicBezTo>
                <a:lnTo>
                  <a:pt x="766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1">
            <a:extLst>
              <a:ext uri="{FF2B5EF4-FFF2-40B4-BE49-F238E27FC236}">
                <a16:creationId xmlns:a16="http://schemas.microsoft.com/office/drawing/2014/main" id="{B119FE7A-46E9-BB4A-BCFD-67C912EE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673" y="5285497"/>
            <a:ext cx="939588" cy="713391"/>
          </a:xfrm>
          <a:custGeom>
            <a:avLst/>
            <a:gdLst>
              <a:gd name="T0" fmla="*/ 888 w 951"/>
              <a:gd name="T1" fmla="*/ 721 h 722"/>
              <a:gd name="T2" fmla="*/ 888 w 951"/>
              <a:gd name="T3" fmla="*/ 721 h 722"/>
              <a:gd name="T4" fmla="*/ 70 w 951"/>
              <a:gd name="T5" fmla="*/ 721 h 722"/>
              <a:gd name="T6" fmla="*/ 0 w 951"/>
              <a:gd name="T7" fmla="*/ 659 h 722"/>
              <a:gd name="T8" fmla="*/ 0 w 951"/>
              <a:gd name="T9" fmla="*/ 70 h 722"/>
              <a:gd name="T10" fmla="*/ 70 w 951"/>
              <a:gd name="T11" fmla="*/ 0 h 722"/>
              <a:gd name="T12" fmla="*/ 888 w 951"/>
              <a:gd name="T13" fmla="*/ 0 h 722"/>
              <a:gd name="T14" fmla="*/ 950 w 951"/>
              <a:gd name="T15" fmla="*/ 70 h 722"/>
              <a:gd name="T16" fmla="*/ 950 w 951"/>
              <a:gd name="T17" fmla="*/ 659 h 722"/>
              <a:gd name="T18" fmla="*/ 888 w 951"/>
              <a:gd name="T19" fmla="*/ 721 h 722"/>
              <a:gd name="T20" fmla="*/ 70 w 951"/>
              <a:gd name="T21" fmla="*/ 44 h 722"/>
              <a:gd name="T22" fmla="*/ 70 w 951"/>
              <a:gd name="T23" fmla="*/ 44 h 722"/>
              <a:gd name="T24" fmla="*/ 44 w 951"/>
              <a:gd name="T25" fmla="*/ 70 h 722"/>
              <a:gd name="T26" fmla="*/ 44 w 951"/>
              <a:gd name="T27" fmla="*/ 659 h 722"/>
              <a:gd name="T28" fmla="*/ 70 w 951"/>
              <a:gd name="T29" fmla="*/ 677 h 722"/>
              <a:gd name="T30" fmla="*/ 888 w 951"/>
              <a:gd name="T31" fmla="*/ 677 h 722"/>
              <a:gd name="T32" fmla="*/ 906 w 951"/>
              <a:gd name="T33" fmla="*/ 659 h 722"/>
              <a:gd name="T34" fmla="*/ 906 w 951"/>
              <a:gd name="T35" fmla="*/ 70 h 722"/>
              <a:gd name="T36" fmla="*/ 888 w 951"/>
              <a:gd name="T37" fmla="*/ 44 h 722"/>
              <a:gd name="T38" fmla="*/ 70 w 951"/>
              <a:gd name="T39" fmla="*/ 44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1" h="722">
                <a:moveTo>
                  <a:pt x="888" y="721"/>
                </a:moveTo>
                <a:lnTo>
                  <a:pt x="888" y="721"/>
                </a:lnTo>
                <a:cubicBezTo>
                  <a:pt x="70" y="721"/>
                  <a:pt x="70" y="721"/>
                  <a:pt x="70" y="721"/>
                </a:cubicBezTo>
                <a:cubicBezTo>
                  <a:pt x="26" y="721"/>
                  <a:pt x="0" y="695"/>
                  <a:pt x="0" y="65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6" y="0"/>
                  <a:pt x="70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23" y="0"/>
                  <a:pt x="950" y="35"/>
                  <a:pt x="950" y="70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95"/>
                  <a:pt x="923" y="721"/>
                  <a:pt x="888" y="721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52" y="44"/>
                  <a:pt x="44" y="52"/>
                  <a:pt x="44" y="70"/>
                </a:cubicBezTo>
                <a:cubicBezTo>
                  <a:pt x="44" y="659"/>
                  <a:pt x="44" y="659"/>
                  <a:pt x="44" y="659"/>
                </a:cubicBezTo>
                <a:cubicBezTo>
                  <a:pt x="44" y="668"/>
                  <a:pt x="52" y="677"/>
                  <a:pt x="70" y="677"/>
                </a:cubicBezTo>
                <a:cubicBezTo>
                  <a:pt x="888" y="677"/>
                  <a:pt x="888" y="677"/>
                  <a:pt x="888" y="677"/>
                </a:cubicBezTo>
                <a:cubicBezTo>
                  <a:pt x="897" y="677"/>
                  <a:pt x="906" y="668"/>
                  <a:pt x="906" y="659"/>
                </a:cubicBezTo>
                <a:cubicBezTo>
                  <a:pt x="906" y="70"/>
                  <a:pt x="906" y="70"/>
                  <a:pt x="906" y="70"/>
                </a:cubicBezTo>
                <a:cubicBezTo>
                  <a:pt x="906" y="52"/>
                  <a:pt x="897" y="44"/>
                  <a:pt x="888" y="44"/>
                </a:cubicBezTo>
                <a:lnTo>
                  <a:pt x="70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2">
            <a:extLst>
              <a:ext uri="{FF2B5EF4-FFF2-40B4-BE49-F238E27FC236}">
                <a16:creationId xmlns:a16="http://schemas.microsoft.com/office/drawing/2014/main" id="{E682D3B2-435E-9A4D-9E44-FCD66D9F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673" y="5398595"/>
            <a:ext cx="939588" cy="43499"/>
          </a:xfrm>
          <a:custGeom>
            <a:avLst/>
            <a:gdLst>
              <a:gd name="T0" fmla="*/ 923 w 951"/>
              <a:gd name="T1" fmla="*/ 44 h 45"/>
              <a:gd name="T2" fmla="*/ 923 w 951"/>
              <a:gd name="T3" fmla="*/ 44 h 45"/>
              <a:gd name="T4" fmla="*/ 26 w 951"/>
              <a:gd name="T5" fmla="*/ 44 h 45"/>
              <a:gd name="T6" fmla="*/ 0 w 951"/>
              <a:gd name="T7" fmla="*/ 18 h 45"/>
              <a:gd name="T8" fmla="*/ 26 w 951"/>
              <a:gd name="T9" fmla="*/ 0 h 45"/>
              <a:gd name="T10" fmla="*/ 923 w 951"/>
              <a:gd name="T11" fmla="*/ 0 h 45"/>
              <a:gd name="T12" fmla="*/ 950 w 951"/>
              <a:gd name="T13" fmla="*/ 18 h 45"/>
              <a:gd name="T14" fmla="*/ 923 w 951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1" h="45">
                <a:moveTo>
                  <a:pt x="923" y="44"/>
                </a:moveTo>
                <a:lnTo>
                  <a:pt x="923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923" y="0"/>
                  <a:pt x="923" y="0"/>
                  <a:pt x="923" y="0"/>
                </a:cubicBezTo>
                <a:cubicBezTo>
                  <a:pt x="941" y="0"/>
                  <a:pt x="950" y="9"/>
                  <a:pt x="950" y="18"/>
                </a:cubicBezTo>
                <a:cubicBezTo>
                  <a:pt x="950" y="35"/>
                  <a:pt x="941" y="44"/>
                  <a:pt x="923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3">
            <a:extLst>
              <a:ext uri="{FF2B5EF4-FFF2-40B4-BE49-F238E27FC236}">
                <a16:creationId xmlns:a16="http://schemas.microsoft.com/office/drawing/2014/main" id="{34921F12-F967-B949-A13A-461B2EEB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673" y="5511694"/>
            <a:ext cx="939588" cy="43499"/>
          </a:xfrm>
          <a:custGeom>
            <a:avLst/>
            <a:gdLst>
              <a:gd name="T0" fmla="*/ 923 w 951"/>
              <a:gd name="T1" fmla="*/ 44 h 45"/>
              <a:gd name="T2" fmla="*/ 923 w 951"/>
              <a:gd name="T3" fmla="*/ 44 h 45"/>
              <a:gd name="T4" fmla="*/ 26 w 951"/>
              <a:gd name="T5" fmla="*/ 44 h 45"/>
              <a:gd name="T6" fmla="*/ 0 w 951"/>
              <a:gd name="T7" fmla="*/ 18 h 45"/>
              <a:gd name="T8" fmla="*/ 26 w 951"/>
              <a:gd name="T9" fmla="*/ 0 h 45"/>
              <a:gd name="T10" fmla="*/ 923 w 951"/>
              <a:gd name="T11" fmla="*/ 0 h 45"/>
              <a:gd name="T12" fmla="*/ 950 w 951"/>
              <a:gd name="T13" fmla="*/ 18 h 45"/>
              <a:gd name="T14" fmla="*/ 923 w 951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1" h="45">
                <a:moveTo>
                  <a:pt x="923" y="44"/>
                </a:moveTo>
                <a:lnTo>
                  <a:pt x="923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923" y="0"/>
                  <a:pt x="923" y="0"/>
                  <a:pt x="923" y="0"/>
                </a:cubicBezTo>
                <a:cubicBezTo>
                  <a:pt x="941" y="0"/>
                  <a:pt x="950" y="9"/>
                  <a:pt x="950" y="18"/>
                </a:cubicBezTo>
                <a:cubicBezTo>
                  <a:pt x="950" y="35"/>
                  <a:pt x="941" y="44"/>
                  <a:pt x="923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84">
            <a:extLst>
              <a:ext uri="{FF2B5EF4-FFF2-40B4-BE49-F238E27FC236}">
                <a16:creationId xmlns:a16="http://schemas.microsoft.com/office/drawing/2014/main" id="{45380BBF-6CDB-2644-A295-E24CDFD6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016" y="5737891"/>
            <a:ext cx="208797" cy="147898"/>
          </a:xfrm>
          <a:custGeom>
            <a:avLst/>
            <a:gdLst>
              <a:gd name="T0" fmla="*/ 194 w 212"/>
              <a:gd name="T1" fmla="*/ 150 h 151"/>
              <a:gd name="T2" fmla="*/ 194 w 212"/>
              <a:gd name="T3" fmla="*/ 150 h 151"/>
              <a:gd name="T4" fmla="*/ 18 w 212"/>
              <a:gd name="T5" fmla="*/ 150 h 151"/>
              <a:gd name="T6" fmla="*/ 0 w 212"/>
              <a:gd name="T7" fmla="*/ 132 h 151"/>
              <a:gd name="T8" fmla="*/ 0 w 212"/>
              <a:gd name="T9" fmla="*/ 17 h 151"/>
              <a:gd name="T10" fmla="*/ 18 w 212"/>
              <a:gd name="T11" fmla="*/ 0 h 151"/>
              <a:gd name="T12" fmla="*/ 194 w 212"/>
              <a:gd name="T13" fmla="*/ 0 h 151"/>
              <a:gd name="T14" fmla="*/ 211 w 212"/>
              <a:gd name="T15" fmla="*/ 17 h 151"/>
              <a:gd name="T16" fmla="*/ 211 w 212"/>
              <a:gd name="T17" fmla="*/ 132 h 151"/>
              <a:gd name="T18" fmla="*/ 194 w 212"/>
              <a:gd name="T19" fmla="*/ 150 h 151"/>
              <a:gd name="T20" fmla="*/ 44 w 212"/>
              <a:gd name="T21" fmla="*/ 106 h 151"/>
              <a:gd name="T22" fmla="*/ 44 w 212"/>
              <a:gd name="T23" fmla="*/ 106 h 151"/>
              <a:gd name="T24" fmla="*/ 167 w 212"/>
              <a:gd name="T25" fmla="*/ 106 h 151"/>
              <a:gd name="T26" fmla="*/ 167 w 212"/>
              <a:gd name="T27" fmla="*/ 44 h 151"/>
              <a:gd name="T28" fmla="*/ 44 w 212"/>
              <a:gd name="T29" fmla="*/ 44 h 151"/>
              <a:gd name="T30" fmla="*/ 44 w 212"/>
              <a:gd name="T31" fmla="*/ 10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151">
                <a:moveTo>
                  <a:pt x="194" y="150"/>
                </a:moveTo>
                <a:lnTo>
                  <a:pt x="194" y="150"/>
                </a:lnTo>
                <a:cubicBezTo>
                  <a:pt x="18" y="150"/>
                  <a:pt x="18" y="150"/>
                  <a:pt x="18" y="150"/>
                </a:cubicBezTo>
                <a:cubicBezTo>
                  <a:pt x="9" y="150"/>
                  <a:pt x="0" y="141"/>
                  <a:pt x="0" y="13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3" y="0"/>
                  <a:pt x="211" y="9"/>
                  <a:pt x="211" y="17"/>
                </a:cubicBezTo>
                <a:cubicBezTo>
                  <a:pt x="211" y="132"/>
                  <a:pt x="211" y="132"/>
                  <a:pt x="211" y="132"/>
                </a:cubicBezTo>
                <a:cubicBezTo>
                  <a:pt x="211" y="141"/>
                  <a:pt x="203" y="150"/>
                  <a:pt x="194" y="150"/>
                </a:cubicBezTo>
                <a:close/>
                <a:moveTo>
                  <a:pt x="44" y="106"/>
                </a:moveTo>
                <a:lnTo>
                  <a:pt x="44" y="106"/>
                </a:lnTo>
                <a:cubicBezTo>
                  <a:pt x="167" y="106"/>
                  <a:pt x="167" y="106"/>
                  <a:pt x="167" y="106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85">
            <a:extLst>
              <a:ext uri="{FF2B5EF4-FFF2-40B4-BE49-F238E27FC236}">
                <a16:creationId xmlns:a16="http://schemas.microsoft.com/office/drawing/2014/main" id="{04F7CD0A-D05F-0A45-A854-21E355DF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772" y="5737891"/>
            <a:ext cx="156598" cy="43499"/>
          </a:xfrm>
          <a:custGeom>
            <a:avLst/>
            <a:gdLst>
              <a:gd name="T0" fmla="*/ 141 w 159"/>
              <a:gd name="T1" fmla="*/ 44 h 45"/>
              <a:gd name="T2" fmla="*/ 141 w 159"/>
              <a:gd name="T3" fmla="*/ 44 h 45"/>
              <a:gd name="T4" fmla="*/ 26 w 159"/>
              <a:gd name="T5" fmla="*/ 44 h 45"/>
              <a:gd name="T6" fmla="*/ 0 w 159"/>
              <a:gd name="T7" fmla="*/ 17 h 45"/>
              <a:gd name="T8" fmla="*/ 26 w 159"/>
              <a:gd name="T9" fmla="*/ 0 h 45"/>
              <a:gd name="T10" fmla="*/ 141 w 159"/>
              <a:gd name="T11" fmla="*/ 0 h 45"/>
              <a:gd name="T12" fmla="*/ 158 w 159"/>
              <a:gd name="T13" fmla="*/ 17 h 45"/>
              <a:gd name="T14" fmla="*/ 141 w 159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45">
                <a:moveTo>
                  <a:pt x="141" y="44"/>
                </a:moveTo>
                <a:lnTo>
                  <a:pt x="14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58" y="9"/>
                  <a:pt x="158" y="17"/>
                </a:cubicBezTo>
                <a:cubicBezTo>
                  <a:pt x="158" y="35"/>
                  <a:pt x="150" y="44"/>
                  <a:pt x="14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6">
            <a:extLst>
              <a:ext uri="{FF2B5EF4-FFF2-40B4-BE49-F238E27FC236}">
                <a16:creationId xmlns:a16="http://schemas.microsoft.com/office/drawing/2014/main" id="{1D8A2ACF-1FDE-1548-BBEB-ED2087E9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772" y="5842290"/>
            <a:ext cx="269696" cy="43499"/>
          </a:xfrm>
          <a:custGeom>
            <a:avLst/>
            <a:gdLst>
              <a:gd name="T0" fmla="*/ 246 w 274"/>
              <a:gd name="T1" fmla="*/ 44 h 45"/>
              <a:gd name="T2" fmla="*/ 246 w 274"/>
              <a:gd name="T3" fmla="*/ 44 h 45"/>
              <a:gd name="T4" fmla="*/ 26 w 274"/>
              <a:gd name="T5" fmla="*/ 44 h 45"/>
              <a:gd name="T6" fmla="*/ 0 w 274"/>
              <a:gd name="T7" fmla="*/ 26 h 45"/>
              <a:gd name="T8" fmla="*/ 26 w 274"/>
              <a:gd name="T9" fmla="*/ 0 h 45"/>
              <a:gd name="T10" fmla="*/ 246 w 274"/>
              <a:gd name="T11" fmla="*/ 0 h 45"/>
              <a:gd name="T12" fmla="*/ 273 w 274"/>
              <a:gd name="T13" fmla="*/ 26 h 45"/>
              <a:gd name="T14" fmla="*/ 246 w 27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45">
                <a:moveTo>
                  <a:pt x="246" y="44"/>
                </a:moveTo>
                <a:lnTo>
                  <a:pt x="246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64" y="0"/>
                  <a:pt x="273" y="17"/>
                  <a:pt x="273" y="26"/>
                </a:cubicBezTo>
                <a:cubicBezTo>
                  <a:pt x="273" y="35"/>
                  <a:pt x="264" y="44"/>
                  <a:pt x="246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87">
            <a:extLst>
              <a:ext uri="{FF2B5EF4-FFF2-40B4-BE49-F238E27FC236}">
                <a16:creationId xmlns:a16="http://schemas.microsoft.com/office/drawing/2014/main" id="{9ABB59B7-21AF-D44F-95B4-06899E68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393" y="1648945"/>
            <a:ext cx="1157085" cy="713391"/>
          </a:xfrm>
          <a:custGeom>
            <a:avLst/>
            <a:gdLst>
              <a:gd name="T0" fmla="*/ 1135 w 1171"/>
              <a:gd name="T1" fmla="*/ 721 h 722"/>
              <a:gd name="T2" fmla="*/ 1135 w 1171"/>
              <a:gd name="T3" fmla="*/ 721 h 722"/>
              <a:gd name="T4" fmla="*/ 35 w 1171"/>
              <a:gd name="T5" fmla="*/ 721 h 722"/>
              <a:gd name="T6" fmla="*/ 0 w 1171"/>
              <a:gd name="T7" fmla="*/ 686 h 722"/>
              <a:gd name="T8" fmla="*/ 0 w 1171"/>
              <a:gd name="T9" fmla="*/ 35 h 722"/>
              <a:gd name="T10" fmla="*/ 35 w 1171"/>
              <a:gd name="T11" fmla="*/ 0 h 722"/>
              <a:gd name="T12" fmla="*/ 1135 w 1171"/>
              <a:gd name="T13" fmla="*/ 0 h 722"/>
              <a:gd name="T14" fmla="*/ 1170 w 1171"/>
              <a:gd name="T15" fmla="*/ 35 h 722"/>
              <a:gd name="T16" fmla="*/ 1170 w 1171"/>
              <a:gd name="T17" fmla="*/ 686 h 722"/>
              <a:gd name="T18" fmla="*/ 1135 w 1171"/>
              <a:gd name="T19" fmla="*/ 721 h 722"/>
              <a:gd name="T20" fmla="*/ 44 w 1171"/>
              <a:gd name="T21" fmla="*/ 677 h 722"/>
              <a:gd name="T22" fmla="*/ 44 w 1171"/>
              <a:gd name="T23" fmla="*/ 677 h 722"/>
              <a:gd name="T24" fmla="*/ 1126 w 1171"/>
              <a:gd name="T25" fmla="*/ 677 h 722"/>
              <a:gd name="T26" fmla="*/ 1126 w 1171"/>
              <a:gd name="T27" fmla="*/ 44 h 722"/>
              <a:gd name="T28" fmla="*/ 44 w 1171"/>
              <a:gd name="T29" fmla="*/ 44 h 722"/>
              <a:gd name="T30" fmla="*/ 44 w 1171"/>
              <a:gd name="T31" fmla="*/ 677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1" h="722">
                <a:moveTo>
                  <a:pt x="1135" y="721"/>
                </a:moveTo>
                <a:lnTo>
                  <a:pt x="1135" y="721"/>
                </a:lnTo>
                <a:cubicBezTo>
                  <a:pt x="35" y="721"/>
                  <a:pt x="35" y="721"/>
                  <a:pt x="35" y="721"/>
                </a:cubicBezTo>
                <a:cubicBezTo>
                  <a:pt x="9" y="721"/>
                  <a:pt x="0" y="704"/>
                  <a:pt x="0" y="68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1135" y="0"/>
                  <a:pt x="1135" y="0"/>
                  <a:pt x="1135" y="0"/>
                </a:cubicBezTo>
                <a:cubicBezTo>
                  <a:pt x="1153" y="0"/>
                  <a:pt x="1170" y="18"/>
                  <a:pt x="1170" y="35"/>
                </a:cubicBezTo>
                <a:cubicBezTo>
                  <a:pt x="1170" y="686"/>
                  <a:pt x="1170" y="686"/>
                  <a:pt x="1170" y="686"/>
                </a:cubicBezTo>
                <a:cubicBezTo>
                  <a:pt x="1170" y="704"/>
                  <a:pt x="1153" y="721"/>
                  <a:pt x="1135" y="721"/>
                </a:cubicBezTo>
                <a:close/>
                <a:moveTo>
                  <a:pt x="44" y="677"/>
                </a:moveTo>
                <a:lnTo>
                  <a:pt x="44" y="677"/>
                </a:lnTo>
                <a:cubicBezTo>
                  <a:pt x="1126" y="677"/>
                  <a:pt x="1126" y="677"/>
                  <a:pt x="1126" y="677"/>
                </a:cubicBezTo>
                <a:cubicBezTo>
                  <a:pt x="1126" y="44"/>
                  <a:pt x="1126" y="44"/>
                  <a:pt x="1126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6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88">
            <a:extLst>
              <a:ext uri="{FF2B5EF4-FFF2-40B4-BE49-F238E27FC236}">
                <a16:creationId xmlns:a16="http://schemas.microsoft.com/office/drawing/2014/main" id="{1F783DA1-C3F3-684C-998E-4CE92FC0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792" y="1762043"/>
            <a:ext cx="495893" cy="43499"/>
          </a:xfrm>
          <a:custGeom>
            <a:avLst/>
            <a:gdLst>
              <a:gd name="T0" fmla="*/ 475 w 502"/>
              <a:gd name="T1" fmla="*/ 44 h 45"/>
              <a:gd name="T2" fmla="*/ 475 w 502"/>
              <a:gd name="T3" fmla="*/ 44 h 45"/>
              <a:gd name="T4" fmla="*/ 26 w 502"/>
              <a:gd name="T5" fmla="*/ 44 h 45"/>
              <a:gd name="T6" fmla="*/ 0 w 502"/>
              <a:gd name="T7" fmla="*/ 18 h 45"/>
              <a:gd name="T8" fmla="*/ 26 w 502"/>
              <a:gd name="T9" fmla="*/ 0 h 45"/>
              <a:gd name="T10" fmla="*/ 475 w 502"/>
              <a:gd name="T11" fmla="*/ 0 h 45"/>
              <a:gd name="T12" fmla="*/ 501 w 502"/>
              <a:gd name="T13" fmla="*/ 18 h 45"/>
              <a:gd name="T14" fmla="*/ 475 w 502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2" h="45">
                <a:moveTo>
                  <a:pt x="475" y="44"/>
                </a:moveTo>
                <a:lnTo>
                  <a:pt x="475" y="44"/>
                </a:lnTo>
                <a:cubicBezTo>
                  <a:pt x="26" y="44"/>
                  <a:pt x="26" y="44"/>
                  <a:pt x="26" y="44"/>
                </a:cubicBezTo>
                <a:cubicBezTo>
                  <a:pt x="17" y="44"/>
                  <a:pt x="0" y="35"/>
                  <a:pt x="0" y="18"/>
                </a:cubicBezTo>
                <a:cubicBezTo>
                  <a:pt x="0" y="9"/>
                  <a:pt x="17" y="0"/>
                  <a:pt x="26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492" y="0"/>
                  <a:pt x="501" y="9"/>
                  <a:pt x="501" y="18"/>
                </a:cubicBezTo>
                <a:cubicBezTo>
                  <a:pt x="501" y="35"/>
                  <a:pt x="492" y="44"/>
                  <a:pt x="475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89">
            <a:extLst>
              <a:ext uri="{FF2B5EF4-FFF2-40B4-BE49-F238E27FC236}">
                <a16:creationId xmlns:a16="http://schemas.microsoft.com/office/drawing/2014/main" id="{E706B583-65F4-3B47-9087-FA0C7F05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792" y="1875142"/>
            <a:ext cx="382795" cy="43499"/>
          </a:xfrm>
          <a:custGeom>
            <a:avLst/>
            <a:gdLst>
              <a:gd name="T0" fmla="*/ 360 w 388"/>
              <a:gd name="T1" fmla="*/ 44 h 45"/>
              <a:gd name="T2" fmla="*/ 360 w 388"/>
              <a:gd name="T3" fmla="*/ 44 h 45"/>
              <a:gd name="T4" fmla="*/ 26 w 388"/>
              <a:gd name="T5" fmla="*/ 44 h 45"/>
              <a:gd name="T6" fmla="*/ 0 w 388"/>
              <a:gd name="T7" fmla="*/ 17 h 45"/>
              <a:gd name="T8" fmla="*/ 26 w 388"/>
              <a:gd name="T9" fmla="*/ 0 h 45"/>
              <a:gd name="T10" fmla="*/ 360 w 388"/>
              <a:gd name="T11" fmla="*/ 0 h 45"/>
              <a:gd name="T12" fmla="*/ 387 w 388"/>
              <a:gd name="T13" fmla="*/ 17 h 45"/>
              <a:gd name="T14" fmla="*/ 360 w 38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" h="45">
                <a:moveTo>
                  <a:pt x="360" y="44"/>
                </a:moveTo>
                <a:lnTo>
                  <a:pt x="360" y="44"/>
                </a:lnTo>
                <a:cubicBezTo>
                  <a:pt x="26" y="44"/>
                  <a:pt x="26" y="44"/>
                  <a:pt x="26" y="44"/>
                </a:cubicBezTo>
                <a:cubicBezTo>
                  <a:pt x="17" y="44"/>
                  <a:pt x="0" y="35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78" y="0"/>
                  <a:pt x="387" y="8"/>
                  <a:pt x="387" y="17"/>
                </a:cubicBezTo>
                <a:cubicBezTo>
                  <a:pt x="387" y="35"/>
                  <a:pt x="378" y="44"/>
                  <a:pt x="36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0">
            <a:extLst>
              <a:ext uri="{FF2B5EF4-FFF2-40B4-BE49-F238E27FC236}">
                <a16:creationId xmlns:a16="http://schemas.microsoft.com/office/drawing/2014/main" id="{6FDCB380-2B7C-A640-82CE-69A1DEC8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880" y="2205738"/>
            <a:ext cx="43499" cy="43499"/>
          </a:xfrm>
          <a:custGeom>
            <a:avLst/>
            <a:gdLst>
              <a:gd name="T0" fmla="*/ 26 w 45"/>
              <a:gd name="T1" fmla="*/ 44 h 45"/>
              <a:gd name="T2" fmla="*/ 26 w 45"/>
              <a:gd name="T3" fmla="*/ 44 h 45"/>
              <a:gd name="T4" fmla="*/ 26 w 45"/>
              <a:gd name="T5" fmla="*/ 44 h 45"/>
              <a:gd name="T6" fmla="*/ 0 w 45"/>
              <a:gd name="T7" fmla="*/ 26 h 45"/>
              <a:gd name="T8" fmla="*/ 26 w 45"/>
              <a:gd name="T9" fmla="*/ 0 h 45"/>
              <a:gd name="T10" fmla="*/ 26 w 45"/>
              <a:gd name="T11" fmla="*/ 0 h 45"/>
              <a:gd name="T12" fmla="*/ 44 w 45"/>
              <a:gd name="T13" fmla="*/ 26 h 45"/>
              <a:gd name="T14" fmla="*/ 26 w 4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26" y="44"/>
                </a:moveTo>
                <a:lnTo>
                  <a:pt x="26" y="44"/>
                </a:lnTo>
                <a:lnTo>
                  <a:pt x="26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18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18"/>
                  <a:pt x="44" y="26"/>
                </a:cubicBezTo>
                <a:cubicBezTo>
                  <a:pt x="44" y="35"/>
                  <a:pt x="35" y="44"/>
                  <a:pt x="26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1">
            <a:extLst>
              <a:ext uri="{FF2B5EF4-FFF2-40B4-BE49-F238E27FC236}">
                <a16:creationId xmlns:a16="http://schemas.microsoft.com/office/drawing/2014/main" id="{B9240741-A1F4-8E4F-A1F2-FDC95B61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884" y="2205738"/>
            <a:ext cx="243597" cy="43499"/>
          </a:xfrm>
          <a:custGeom>
            <a:avLst/>
            <a:gdLst>
              <a:gd name="T0" fmla="*/ 220 w 247"/>
              <a:gd name="T1" fmla="*/ 44 h 45"/>
              <a:gd name="T2" fmla="*/ 220 w 247"/>
              <a:gd name="T3" fmla="*/ 44 h 45"/>
              <a:gd name="T4" fmla="*/ 220 w 247"/>
              <a:gd name="T5" fmla="*/ 44 h 45"/>
              <a:gd name="T6" fmla="*/ 202 w 247"/>
              <a:gd name="T7" fmla="*/ 26 h 45"/>
              <a:gd name="T8" fmla="*/ 220 w 247"/>
              <a:gd name="T9" fmla="*/ 0 h 45"/>
              <a:gd name="T10" fmla="*/ 220 w 247"/>
              <a:gd name="T11" fmla="*/ 0 h 45"/>
              <a:gd name="T12" fmla="*/ 246 w 247"/>
              <a:gd name="T13" fmla="*/ 26 h 45"/>
              <a:gd name="T14" fmla="*/ 220 w 247"/>
              <a:gd name="T15" fmla="*/ 44 h 45"/>
              <a:gd name="T16" fmla="*/ 158 w 247"/>
              <a:gd name="T17" fmla="*/ 44 h 45"/>
              <a:gd name="T18" fmla="*/ 158 w 247"/>
              <a:gd name="T19" fmla="*/ 44 h 45"/>
              <a:gd name="T20" fmla="*/ 158 w 247"/>
              <a:gd name="T21" fmla="*/ 44 h 45"/>
              <a:gd name="T22" fmla="*/ 132 w 247"/>
              <a:gd name="T23" fmla="*/ 26 h 45"/>
              <a:gd name="T24" fmla="*/ 158 w 247"/>
              <a:gd name="T25" fmla="*/ 0 h 45"/>
              <a:gd name="T26" fmla="*/ 158 w 247"/>
              <a:gd name="T27" fmla="*/ 0 h 45"/>
              <a:gd name="T28" fmla="*/ 176 w 247"/>
              <a:gd name="T29" fmla="*/ 26 h 45"/>
              <a:gd name="T30" fmla="*/ 158 w 247"/>
              <a:gd name="T31" fmla="*/ 44 h 45"/>
              <a:gd name="T32" fmla="*/ 88 w 247"/>
              <a:gd name="T33" fmla="*/ 44 h 45"/>
              <a:gd name="T34" fmla="*/ 88 w 247"/>
              <a:gd name="T35" fmla="*/ 44 h 45"/>
              <a:gd name="T36" fmla="*/ 88 w 247"/>
              <a:gd name="T37" fmla="*/ 44 h 45"/>
              <a:gd name="T38" fmla="*/ 61 w 247"/>
              <a:gd name="T39" fmla="*/ 26 h 45"/>
              <a:gd name="T40" fmla="*/ 88 w 247"/>
              <a:gd name="T41" fmla="*/ 0 h 45"/>
              <a:gd name="T42" fmla="*/ 88 w 247"/>
              <a:gd name="T43" fmla="*/ 0 h 45"/>
              <a:gd name="T44" fmla="*/ 114 w 247"/>
              <a:gd name="T45" fmla="*/ 26 h 45"/>
              <a:gd name="T46" fmla="*/ 88 w 247"/>
              <a:gd name="T47" fmla="*/ 44 h 45"/>
              <a:gd name="T48" fmla="*/ 18 w 247"/>
              <a:gd name="T49" fmla="*/ 44 h 45"/>
              <a:gd name="T50" fmla="*/ 18 w 247"/>
              <a:gd name="T51" fmla="*/ 44 h 45"/>
              <a:gd name="T52" fmla="*/ 18 w 247"/>
              <a:gd name="T53" fmla="*/ 44 h 45"/>
              <a:gd name="T54" fmla="*/ 0 w 247"/>
              <a:gd name="T55" fmla="*/ 26 h 45"/>
              <a:gd name="T56" fmla="*/ 18 w 247"/>
              <a:gd name="T57" fmla="*/ 0 h 45"/>
              <a:gd name="T58" fmla="*/ 18 w 247"/>
              <a:gd name="T59" fmla="*/ 0 h 45"/>
              <a:gd name="T60" fmla="*/ 44 w 247"/>
              <a:gd name="T61" fmla="*/ 26 h 45"/>
              <a:gd name="T62" fmla="*/ 18 w 247"/>
              <a:gd name="T63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7" h="45">
                <a:moveTo>
                  <a:pt x="220" y="44"/>
                </a:moveTo>
                <a:lnTo>
                  <a:pt x="220" y="44"/>
                </a:lnTo>
                <a:lnTo>
                  <a:pt x="220" y="44"/>
                </a:lnTo>
                <a:cubicBezTo>
                  <a:pt x="211" y="44"/>
                  <a:pt x="202" y="35"/>
                  <a:pt x="202" y="26"/>
                </a:cubicBezTo>
                <a:cubicBezTo>
                  <a:pt x="202" y="18"/>
                  <a:pt x="211" y="0"/>
                  <a:pt x="220" y="0"/>
                </a:cubicBezTo>
                <a:lnTo>
                  <a:pt x="220" y="0"/>
                </a:lnTo>
                <a:cubicBezTo>
                  <a:pt x="237" y="0"/>
                  <a:pt x="246" y="18"/>
                  <a:pt x="246" y="26"/>
                </a:cubicBezTo>
                <a:cubicBezTo>
                  <a:pt x="246" y="35"/>
                  <a:pt x="237" y="44"/>
                  <a:pt x="220" y="44"/>
                </a:cubicBezTo>
                <a:close/>
                <a:moveTo>
                  <a:pt x="158" y="44"/>
                </a:moveTo>
                <a:lnTo>
                  <a:pt x="158" y="44"/>
                </a:lnTo>
                <a:lnTo>
                  <a:pt x="158" y="44"/>
                </a:lnTo>
                <a:cubicBezTo>
                  <a:pt x="141" y="44"/>
                  <a:pt x="132" y="35"/>
                  <a:pt x="132" y="26"/>
                </a:cubicBezTo>
                <a:cubicBezTo>
                  <a:pt x="132" y="18"/>
                  <a:pt x="141" y="0"/>
                  <a:pt x="158" y="0"/>
                </a:cubicBezTo>
                <a:lnTo>
                  <a:pt x="158" y="0"/>
                </a:lnTo>
                <a:cubicBezTo>
                  <a:pt x="167" y="0"/>
                  <a:pt x="176" y="18"/>
                  <a:pt x="176" y="26"/>
                </a:cubicBezTo>
                <a:cubicBezTo>
                  <a:pt x="176" y="35"/>
                  <a:pt x="167" y="44"/>
                  <a:pt x="158" y="44"/>
                </a:cubicBezTo>
                <a:close/>
                <a:moveTo>
                  <a:pt x="88" y="44"/>
                </a:moveTo>
                <a:lnTo>
                  <a:pt x="88" y="44"/>
                </a:lnTo>
                <a:lnTo>
                  <a:pt x="88" y="44"/>
                </a:lnTo>
                <a:cubicBezTo>
                  <a:pt x="70" y="44"/>
                  <a:pt x="61" y="35"/>
                  <a:pt x="61" y="26"/>
                </a:cubicBezTo>
                <a:cubicBezTo>
                  <a:pt x="61" y="18"/>
                  <a:pt x="70" y="0"/>
                  <a:pt x="88" y="0"/>
                </a:cubicBezTo>
                <a:lnTo>
                  <a:pt x="88" y="0"/>
                </a:lnTo>
                <a:cubicBezTo>
                  <a:pt x="97" y="0"/>
                  <a:pt x="114" y="18"/>
                  <a:pt x="114" y="26"/>
                </a:cubicBezTo>
                <a:cubicBezTo>
                  <a:pt x="114" y="35"/>
                  <a:pt x="97" y="44"/>
                  <a:pt x="88" y="44"/>
                </a:cubicBezTo>
                <a:close/>
                <a:moveTo>
                  <a:pt x="18" y="44"/>
                </a:moveTo>
                <a:lnTo>
                  <a:pt x="18" y="44"/>
                </a:lnTo>
                <a:lnTo>
                  <a:pt x="18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35" y="0"/>
                  <a:pt x="44" y="18"/>
                  <a:pt x="44" y="26"/>
                </a:cubicBezTo>
                <a:cubicBezTo>
                  <a:pt x="44" y="35"/>
                  <a:pt x="35" y="44"/>
                  <a:pt x="18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92">
            <a:extLst>
              <a:ext uri="{FF2B5EF4-FFF2-40B4-BE49-F238E27FC236}">
                <a16:creationId xmlns:a16="http://schemas.microsoft.com/office/drawing/2014/main" id="{A3FE878A-7D63-3D4C-B916-66F6EBAA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285" y="2205738"/>
            <a:ext cx="43499" cy="43499"/>
          </a:xfrm>
          <a:custGeom>
            <a:avLst/>
            <a:gdLst>
              <a:gd name="T0" fmla="*/ 27 w 45"/>
              <a:gd name="T1" fmla="*/ 44 h 45"/>
              <a:gd name="T2" fmla="*/ 27 w 45"/>
              <a:gd name="T3" fmla="*/ 44 h 45"/>
              <a:gd name="T4" fmla="*/ 27 w 45"/>
              <a:gd name="T5" fmla="*/ 44 h 45"/>
              <a:gd name="T6" fmla="*/ 0 w 45"/>
              <a:gd name="T7" fmla="*/ 26 h 45"/>
              <a:gd name="T8" fmla="*/ 27 w 45"/>
              <a:gd name="T9" fmla="*/ 0 h 45"/>
              <a:gd name="T10" fmla="*/ 27 w 45"/>
              <a:gd name="T11" fmla="*/ 0 h 45"/>
              <a:gd name="T12" fmla="*/ 44 w 45"/>
              <a:gd name="T13" fmla="*/ 26 h 45"/>
              <a:gd name="T14" fmla="*/ 27 w 4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27" y="44"/>
                </a:moveTo>
                <a:lnTo>
                  <a:pt x="27" y="44"/>
                </a:lnTo>
                <a:lnTo>
                  <a:pt x="27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4" y="18"/>
                  <a:pt x="44" y="26"/>
                </a:cubicBezTo>
                <a:cubicBezTo>
                  <a:pt x="44" y="35"/>
                  <a:pt x="36" y="44"/>
                  <a:pt x="2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93">
            <a:extLst>
              <a:ext uri="{FF2B5EF4-FFF2-40B4-BE49-F238E27FC236}">
                <a16:creationId xmlns:a16="http://schemas.microsoft.com/office/drawing/2014/main" id="{86DDF690-94AC-9A49-B827-E9184D95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585" y="2092639"/>
            <a:ext cx="382795" cy="43499"/>
          </a:xfrm>
          <a:custGeom>
            <a:avLst/>
            <a:gdLst>
              <a:gd name="T0" fmla="*/ 369 w 388"/>
              <a:gd name="T1" fmla="*/ 44 h 45"/>
              <a:gd name="T2" fmla="*/ 369 w 388"/>
              <a:gd name="T3" fmla="*/ 44 h 45"/>
              <a:gd name="T4" fmla="*/ 26 w 388"/>
              <a:gd name="T5" fmla="*/ 44 h 45"/>
              <a:gd name="T6" fmla="*/ 0 w 388"/>
              <a:gd name="T7" fmla="*/ 27 h 45"/>
              <a:gd name="T8" fmla="*/ 26 w 388"/>
              <a:gd name="T9" fmla="*/ 0 h 45"/>
              <a:gd name="T10" fmla="*/ 369 w 388"/>
              <a:gd name="T11" fmla="*/ 0 h 45"/>
              <a:gd name="T12" fmla="*/ 387 w 388"/>
              <a:gd name="T13" fmla="*/ 27 h 45"/>
              <a:gd name="T14" fmla="*/ 369 w 38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" h="45">
                <a:moveTo>
                  <a:pt x="369" y="44"/>
                </a:moveTo>
                <a:lnTo>
                  <a:pt x="369" y="44"/>
                </a:lnTo>
                <a:cubicBezTo>
                  <a:pt x="26" y="44"/>
                  <a:pt x="26" y="44"/>
                  <a:pt x="26" y="44"/>
                </a:cubicBezTo>
                <a:cubicBezTo>
                  <a:pt x="17" y="44"/>
                  <a:pt x="0" y="36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78" y="0"/>
                  <a:pt x="387" y="9"/>
                  <a:pt x="387" y="27"/>
                </a:cubicBezTo>
                <a:cubicBezTo>
                  <a:pt x="387" y="36"/>
                  <a:pt x="378" y="44"/>
                  <a:pt x="369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94">
            <a:extLst>
              <a:ext uri="{FF2B5EF4-FFF2-40B4-BE49-F238E27FC236}">
                <a16:creationId xmlns:a16="http://schemas.microsoft.com/office/drawing/2014/main" id="{7F609254-5A19-114B-81DC-FD418E77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792" y="2092639"/>
            <a:ext cx="217497" cy="156598"/>
          </a:xfrm>
          <a:custGeom>
            <a:avLst/>
            <a:gdLst>
              <a:gd name="T0" fmla="*/ 193 w 221"/>
              <a:gd name="T1" fmla="*/ 159 h 160"/>
              <a:gd name="T2" fmla="*/ 193 w 221"/>
              <a:gd name="T3" fmla="*/ 159 h 160"/>
              <a:gd name="T4" fmla="*/ 26 w 221"/>
              <a:gd name="T5" fmla="*/ 159 h 160"/>
              <a:gd name="T6" fmla="*/ 0 w 221"/>
              <a:gd name="T7" fmla="*/ 133 h 160"/>
              <a:gd name="T8" fmla="*/ 0 w 221"/>
              <a:gd name="T9" fmla="*/ 27 h 160"/>
              <a:gd name="T10" fmla="*/ 26 w 221"/>
              <a:gd name="T11" fmla="*/ 0 h 160"/>
              <a:gd name="T12" fmla="*/ 193 w 221"/>
              <a:gd name="T13" fmla="*/ 0 h 160"/>
              <a:gd name="T14" fmla="*/ 220 w 221"/>
              <a:gd name="T15" fmla="*/ 27 h 160"/>
              <a:gd name="T16" fmla="*/ 220 w 221"/>
              <a:gd name="T17" fmla="*/ 133 h 160"/>
              <a:gd name="T18" fmla="*/ 193 w 221"/>
              <a:gd name="T19" fmla="*/ 159 h 160"/>
              <a:gd name="T20" fmla="*/ 44 w 221"/>
              <a:gd name="T21" fmla="*/ 115 h 160"/>
              <a:gd name="T22" fmla="*/ 44 w 221"/>
              <a:gd name="T23" fmla="*/ 115 h 160"/>
              <a:gd name="T24" fmla="*/ 176 w 221"/>
              <a:gd name="T25" fmla="*/ 115 h 160"/>
              <a:gd name="T26" fmla="*/ 176 w 221"/>
              <a:gd name="T27" fmla="*/ 44 h 160"/>
              <a:gd name="T28" fmla="*/ 44 w 221"/>
              <a:gd name="T29" fmla="*/ 44 h 160"/>
              <a:gd name="T30" fmla="*/ 44 w 221"/>
              <a:gd name="T31" fmla="*/ 1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160">
                <a:moveTo>
                  <a:pt x="193" y="159"/>
                </a:moveTo>
                <a:lnTo>
                  <a:pt x="193" y="159"/>
                </a:lnTo>
                <a:cubicBezTo>
                  <a:pt x="26" y="159"/>
                  <a:pt x="26" y="159"/>
                  <a:pt x="26" y="159"/>
                </a:cubicBezTo>
                <a:cubicBezTo>
                  <a:pt x="17" y="159"/>
                  <a:pt x="0" y="150"/>
                  <a:pt x="0" y="13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11" y="0"/>
                  <a:pt x="220" y="9"/>
                  <a:pt x="220" y="27"/>
                </a:cubicBezTo>
                <a:cubicBezTo>
                  <a:pt x="220" y="133"/>
                  <a:pt x="220" y="133"/>
                  <a:pt x="220" y="133"/>
                </a:cubicBezTo>
                <a:cubicBezTo>
                  <a:pt x="220" y="150"/>
                  <a:pt x="211" y="159"/>
                  <a:pt x="193" y="159"/>
                </a:cubicBezTo>
                <a:close/>
                <a:moveTo>
                  <a:pt x="44" y="115"/>
                </a:moveTo>
                <a:lnTo>
                  <a:pt x="44" y="115"/>
                </a:lnTo>
                <a:cubicBezTo>
                  <a:pt x="176" y="115"/>
                  <a:pt x="176" y="115"/>
                  <a:pt x="176" y="115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95">
            <a:extLst>
              <a:ext uri="{FF2B5EF4-FFF2-40B4-BE49-F238E27FC236}">
                <a16:creationId xmlns:a16="http://schemas.microsoft.com/office/drawing/2014/main" id="{F5D5A6B9-EA65-2449-981F-AE43B103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430" y="1762043"/>
            <a:ext cx="156598" cy="43499"/>
          </a:xfrm>
          <a:custGeom>
            <a:avLst/>
            <a:gdLst>
              <a:gd name="T0" fmla="*/ 141 w 160"/>
              <a:gd name="T1" fmla="*/ 44 h 45"/>
              <a:gd name="T2" fmla="*/ 141 w 160"/>
              <a:gd name="T3" fmla="*/ 44 h 45"/>
              <a:gd name="T4" fmla="*/ 27 w 160"/>
              <a:gd name="T5" fmla="*/ 44 h 45"/>
              <a:gd name="T6" fmla="*/ 0 w 160"/>
              <a:gd name="T7" fmla="*/ 18 h 45"/>
              <a:gd name="T8" fmla="*/ 27 w 160"/>
              <a:gd name="T9" fmla="*/ 0 h 45"/>
              <a:gd name="T10" fmla="*/ 141 w 160"/>
              <a:gd name="T11" fmla="*/ 0 h 45"/>
              <a:gd name="T12" fmla="*/ 159 w 160"/>
              <a:gd name="T13" fmla="*/ 18 h 45"/>
              <a:gd name="T14" fmla="*/ 141 w 160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" h="45">
                <a:moveTo>
                  <a:pt x="141" y="44"/>
                </a:moveTo>
                <a:lnTo>
                  <a:pt x="141" y="44"/>
                </a:lnTo>
                <a:cubicBezTo>
                  <a:pt x="27" y="44"/>
                  <a:pt x="27" y="44"/>
                  <a:pt x="27" y="44"/>
                </a:cubicBezTo>
                <a:cubicBezTo>
                  <a:pt x="18" y="44"/>
                  <a:pt x="0" y="35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59" y="9"/>
                  <a:pt x="159" y="18"/>
                </a:cubicBezTo>
                <a:cubicBezTo>
                  <a:pt x="159" y="35"/>
                  <a:pt x="150" y="44"/>
                  <a:pt x="14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96">
            <a:extLst>
              <a:ext uri="{FF2B5EF4-FFF2-40B4-BE49-F238E27FC236}">
                <a16:creationId xmlns:a16="http://schemas.microsoft.com/office/drawing/2014/main" id="{D3828D40-F570-184E-85FD-190402E6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9850" y="11262318"/>
            <a:ext cx="896088" cy="896088"/>
          </a:xfrm>
          <a:custGeom>
            <a:avLst/>
            <a:gdLst>
              <a:gd name="T0" fmla="*/ 457 w 907"/>
              <a:gd name="T1" fmla="*/ 906 h 907"/>
              <a:gd name="T2" fmla="*/ 457 w 907"/>
              <a:gd name="T3" fmla="*/ 906 h 907"/>
              <a:gd name="T4" fmla="*/ 132 w 907"/>
              <a:gd name="T5" fmla="*/ 774 h 907"/>
              <a:gd name="T6" fmla="*/ 0 w 907"/>
              <a:gd name="T7" fmla="*/ 458 h 907"/>
              <a:gd name="T8" fmla="*/ 132 w 907"/>
              <a:gd name="T9" fmla="*/ 132 h 907"/>
              <a:gd name="T10" fmla="*/ 457 w 907"/>
              <a:gd name="T11" fmla="*/ 0 h 907"/>
              <a:gd name="T12" fmla="*/ 774 w 907"/>
              <a:gd name="T13" fmla="*/ 132 h 907"/>
              <a:gd name="T14" fmla="*/ 906 w 907"/>
              <a:gd name="T15" fmla="*/ 458 h 907"/>
              <a:gd name="T16" fmla="*/ 774 w 907"/>
              <a:gd name="T17" fmla="*/ 774 h 907"/>
              <a:gd name="T18" fmla="*/ 457 w 907"/>
              <a:gd name="T19" fmla="*/ 906 h 907"/>
              <a:gd name="T20" fmla="*/ 457 w 907"/>
              <a:gd name="T21" fmla="*/ 53 h 907"/>
              <a:gd name="T22" fmla="*/ 457 w 907"/>
              <a:gd name="T23" fmla="*/ 53 h 907"/>
              <a:gd name="T24" fmla="*/ 61 w 907"/>
              <a:gd name="T25" fmla="*/ 458 h 907"/>
              <a:gd name="T26" fmla="*/ 457 w 907"/>
              <a:gd name="T27" fmla="*/ 854 h 907"/>
              <a:gd name="T28" fmla="*/ 853 w 907"/>
              <a:gd name="T29" fmla="*/ 458 h 907"/>
              <a:gd name="T30" fmla="*/ 457 w 907"/>
              <a:gd name="T31" fmla="*/ 53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7" h="907">
                <a:moveTo>
                  <a:pt x="457" y="906"/>
                </a:moveTo>
                <a:lnTo>
                  <a:pt x="457" y="906"/>
                </a:lnTo>
                <a:cubicBezTo>
                  <a:pt x="334" y="906"/>
                  <a:pt x="219" y="863"/>
                  <a:pt x="132" y="774"/>
                </a:cubicBezTo>
                <a:cubicBezTo>
                  <a:pt x="52" y="687"/>
                  <a:pt x="0" y="572"/>
                  <a:pt x="0" y="458"/>
                </a:cubicBezTo>
                <a:cubicBezTo>
                  <a:pt x="0" y="335"/>
                  <a:pt x="52" y="220"/>
                  <a:pt x="132" y="132"/>
                </a:cubicBezTo>
                <a:cubicBezTo>
                  <a:pt x="219" y="53"/>
                  <a:pt x="334" y="0"/>
                  <a:pt x="457" y="0"/>
                </a:cubicBezTo>
                <a:cubicBezTo>
                  <a:pt x="571" y="0"/>
                  <a:pt x="686" y="53"/>
                  <a:pt x="774" y="132"/>
                </a:cubicBezTo>
                <a:cubicBezTo>
                  <a:pt x="862" y="220"/>
                  <a:pt x="906" y="335"/>
                  <a:pt x="906" y="458"/>
                </a:cubicBezTo>
                <a:cubicBezTo>
                  <a:pt x="906" y="572"/>
                  <a:pt x="862" y="687"/>
                  <a:pt x="774" y="774"/>
                </a:cubicBezTo>
                <a:cubicBezTo>
                  <a:pt x="686" y="863"/>
                  <a:pt x="571" y="906"/>
                  <a:pt x="457" y="906"/>
                </a:cubicBezTo>
                <a:close/>
                <a:moveTo>
                  <a:pt x="457" y="53"/>
                </a:moveTo>
                <a:lnTo>
                  <a:pt x="457" y="53"/>
                </a:lnTo>
                <a:cubicBezTo>
                  <a:pt x="237" y="53"/>
                  <a:pt x="61" y="238"/>
                  <a:pt x="61" y="458"/>
                </a:cubicBezTo>
                <a:cubicBezTo>
                  <a:pt x="61" y="669"/>
                  <a:pt x="237" y="854"/>
                  <a:pt x="457" y="854"/>
                </a:cubicBezTo>
                <a:cubicBezTo>
                  <a:pt x="677" y="854"/>
                  <a:pt x="853" y="669"/>
                  <a:pt x="853" y="458"/>
                </a:cubicBezTo>
                <a:cubicBezTo>
                  <a:pt x="853" y="238"/>
                  <a:pt x="677" y="53"/>
                  <a:pt x="457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97">
            <a:extLst>
              <a:ext uri="{FF2B5EF4-FFF2-40B4-BE49-F238E27FC236}">
                <a16:creationId xmlns:a16="http://schemas.microsoft.com/office/drawing/2014/main" id="{5D4FEA2B-6564-B34A-AA3D-5CF1BF92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949" y="11366717"/>
            <a:ext cx="678591" cy="687291"/>
          </a:xfrm>
          <a:custGeom>
            <a:avLst/>
            <a:gdLst>
              <a:gd name="T0" fmla="*/ 343 w 687"/>
              <a:gd name="T1" fmla="*/ 695 h 696"/>
              <a:gd name="T2" fmla="*/ 343 w 687"/>
              <a:gd name="T3" fmla="*/ 695 h 696"/>
              <a:gd name="T4" fmla="*/ 0 w 687"/>
              <a:gd name="T5" fmla="*/ 352 h 696"/>
              <a:gd name="T6" fmla="*/ 343 w 687"/>
              <a:gd name="T7" fmla="*/ 0 h 696"/>
              <a:gd name="T8" fmla="*/ 686 w 687"/>
              <a:gd name="T9" fmla="*/ 352 h 696"/>
              <a:gd name="T10" fmla="*/ 343 w 687"/>
              <a:gd name="T11" fmla="*/ 695 h 696"/>
              <a:gd name="T12" fmla="*/ 343 w 687"/>
              <a:gd name="T13" fmla="*/ 62 h 696"/>
              <a:gd name="T14" fmla="*/ 343 w 687"/>
              <a:gd name="T15" fmla="*/ 62 h 696"/>
              <a:gd name="T16" fmla="*/ 53 w 687"/>
              <a:gd name="T17" fmla="*/ 352 h 696"/>
              <a:gd name="T18" fmla="*/ 343 w 687"/>
              <a:gd name="T19" fmla="*/ 642 h 696"/>
              <a:gd name="T20" fmla="*/ 633 w 687"/>
              <a:gd name="T21" fmla="*/ 352 h 696"/>
              <a:gd name="T22" fmla="*/ 343 w 687"/>
              <a:gd name="T23" fmla="*/ 6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696">
                <a:moveTo>
                  <a:pt x="343" y="695"/>
                </a:moveTo>
                <a:lnTo>
                  <a:pt x="343" y="695"/>
                </a:lnTo>
                <a:cubicBezTo>
                  <a:pt x="149" y="695"/>
                  <a:pt x="0" y="536"/>
                  <a:pt x="0" y="352"/>
                </a:cubicBezTo>
                <a:cubicBezTo>
                  <a:pt x="0" y="158"/>
                  <a:pt x="149" y="0"/>
                  <a:pt x="343" y="0"/>
                </a:cubicBezTo>
                <a:cubicBezTo>
                  <a:pt x="528" y="0"/>
                  <a:pt x="686" y="158"/>
                  <a:pt x="686" y="352"/>
                </a:cubicBezTo>
                <a:cubicBezTo>
                  <a:pt x="686" y="536"/>
                  <a:pt x="528" y="695"/>
                  <a:pt x="343" y="695"/>
                </a:cubicBezTo>
                <a:close/>
                <a:moveTo>
                  <a:pt x="343" y="62"/>
                </a:moveTo>
                <a:lnTo>
                  <a:pt x="343" y="62"/>
                </a:lnTo>
                <a:cubicBezTo>
                  <a:pt x="185" y="62"/>
                  <a:pt x="53" y="185"/>
                  <a:pt x="53" y="352"/>
                </a:cubicBezTo>
                <a:cubicBezTo>
                  <a:pt x="53" y="510"/>
                  <a:pt x="185" y="642"/>
                  <a:pt x="343" y="642"/>
                </a:cubicBezTo>
                <a:cubicBezTo>
                  <a:pt x="501" y="642"/>
                  <a:pt x="633" y="510"/>
                  <a:pt x="633" y="352"/>
                </a:cubicBezTo>
                <a:cubicBezTo>
                  <a:pt x="633" y="185"/>
                  <a:pt x="501" y="62"/>
                  <a:pt x="343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98">
            <a:extLst>
              <a:ext uri="{FF2B5EF4-FFF2-40B4-BE49-F238E27FC236}">
                <a16:creationId xmlns:a16="http://schemas.microsoft.com/office/drawing/2014/main" id="{B4A6906C-86BA-3241-A96C-F4EE63BD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7846" y="11540714"/>
            <a:ext cx="208797" cy="330596"/>
          </a:xfrm>
          <a:custGeom>
            <a:avLst/>
            <a:gdLst>
              <a:gd name="T0" fmla="*/ 96 w 212"/>
              <a:gd name="T1" fmla="*/ 334 h 335"/>
              <a:gd name="T2" fmla="*/ 96 w 212"/>
              <a:gd name="T3" fmla="*/ 334 h 335"/>
              <a:gd name="T4" fmla="*/ 17 w 212"/>
              <a:gd name="T5" fmla="*/ 317 h 335"/>
              <a:gd name="T6" fmla="*/ 0 w 212"/>
              <a:gd name="T7" fmla="*/ 290 h 335"/>
              <a:gd name="T8" fmla="*/ 35 w 212"/>
              <a:gd name="T9" fmla="*/ 281 h 335"/>
              <a:gd name="T10" fmla="*/ 140 w 212"/>
              <a:gd name="T11" fmla="*/ 281 h 335"/>
              <a:gd name="T12" fmla="*/ 167 w 212"/>
              <a:gd name="T13" fmla="*/ 246 h 335"/>
              <a:gd name="T14" fmla="*/ 96 w 212"/>
              <a:gd name="T15" fmla="*/ 184 h 335"/>
              <a:gd name="T16" fmla="*/ 35 w 212"/>
              <a:gd name="T17" fmla="*/ 158 h 335"/>
              <a:gd name="T18" fmla="*/ 0 w 212"/>
              <a:gd name="T19" fmla="*/ 97 h 335"/>
              <a:gd name="T20" fmla="*/ 43 w 212"/>
              <a:gd name="T21" fmla="*/ 26 h 335"/>
              <a:gd name="T22" fmla="*/ 193 w 212"/>
              <a:gd name="T23" fmla="*/ 18 h 335"/>
              <a:gd name="T24" fmla="*/ 202 w 212"/>
              <a:gd name="T25" fmla="*/ 44 h 335"/>
              <a:gd name="T26" fmla="*/ 175 w 212"/>
              <a:gd name="T27" fmla="*/ 61 h 335"/>
              <a:gd name="T28" fmla="*/ 61 w 212"/>
              <a:gd name="T29" fmla="*/ 61 h 335"/>
              <a:gd name="T30" fmla="*/ 43 w 212"/>
              <a:gd name="T31" fmla="*/ 97 h 335"/>
              <a:gd name="T32" fmla="*/ 114 w 212"/>
              <a:gd name="T33" fmla="*/ 149 h 335"/>
              <a:gd name="T34" fmla="*/ 175 w 212"/>
              <a:gd name="T35" fmla="*/ 184 h 335"/>
              <a:gd name="T36" fmla="*/ 202 w 212"/>
              <a:gd name="T37" fmla="*/ 246 h 335"/>
              <a:gd name="T38" fmla="*/ 167 w 212"/>
              <a:gd name="T39" fmla="*/ 317 h 335"/>
              <a:gd name="T40" fmla="*/ 96 w 212"/>
              <a:gd name="T4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335">
                <a:moveTo>
                  <a:pt x="96" y="334"/>
                </a:moveTo>
                <a:lnTo>
                  <a:pt x="96" y="334"/>
                </a:lnTo>
                <a:cubicBezTo>
                  <a:pt x="70" y="334"/>
                  <a:pt x="43" y="334"/>
                  <a:pt x="17" y="317"/>
                </a:cubicBezTo>
                <a:cubicBezTo>
                  <a:pt x="0" y="317"/>
                  <a:pt x="0" y="299"/>
                  <a:pt x="0" y="290"/>
                </a:cubicBezTo>
                <a:cubicBezTo>
                  <a:pt x="8" y="281"/>
                  <a:pt x="17" y="273"/>
                  <a:pt x="35" y="281"/>
                </a:cubicBezTo>
                <a:cubicBezTo>
                  <a:pt x="70" y="299"/>
                  <a:pt x="114" y="299"/>
                  <a:pt x="140" y="281"/>
                </a:cubicBezTo>
                <a:cubicBezTo>
                  <a:pt x="158" y="273"/>
                  <a:pt x="167" y="264"/>
                  <a:pt x="167" y="246"/>
                </a:cubicBezTo>
                <a:cubicBezTo>
                  <a:pt x="167" y="220"/>
                  <a:pt x="123" y="202"/>
                  <a:pt x="96" y="184"/>
                </a:cubicBezTo>
                <a:cubicBezTo>
                  <a:pt x="70" y="176"/>
                  <a:pt x="52" y="167"/>
                  <a:pt x="35" y="158"/>
                </a:cubicBezTo>
                <a:cubicBezTo>
                  <a:pt x="8" y="141"/>
                  <a:pt x="0" y="123"/>
                  <a:pt x="0" y="97"/>
                </a:cubicBezTo>
                <a:cubicBezTo>
                  <a:pt x="0" y="70"/>
                  <a:pt x="17" y="44"/>
                  <a:pt x="43" y="26"/>
                </a:cubicBezTo>
                <a:cubicBezTo>
                  <a:pt x="79" y="0"/>
                  <a:pt x="140" y="0"/>
                  <a:pt x="193" y="18"/>
                </a:cubicBezTo>
                <a:cubicBezTo>
                  <a:pt x="202" y="26"/>
                  <a:pt x="211" y="35"/>
                  <a:pt x="202" y="44"/>
                </a:cubicBezTo>
                <a:cubicBezTo>
                  <a:pt x="202" y="61"/>
                  <a:pt x="184" y="61"/>
                  <a:pt x="175" y="61"/>
                </a:cubicBezTo>
                <a:cubicBezTo>
                  <a:pt x="132" y="44"/>
                  <a:pt x="87" y="44"/>
                  <a:pt x="61" y="61"/>
                </a:cubicBezTo>
                <a:cubicBezTo>
                  <a:pt x="52" y="70"/>
                  <a:pt x="43" y="79"/>
                  <a:pt x="43" y="97"/>
                </a:cubicBezTo>
                <a:cubicBezTo>
                  <a:pt x="43" y="114"/>
                  <a:pt x="79" y="132"/>
                  <a:pt x="114" y="149"/>
                </a:cubicBezTo>
                <a:cubicBezTo>
                  <a:pt x="132" y="158"/>
                  <a:pt x="158" y="176"/>
                  <a:pt x="175" y="184"/>
                </a:cubicBezTo>
                <a:cubicBezTo>
                  <a:pt x="193" y="202"/>
                  <a:pt x="202" y="220"/>
                  <a:pt x="202" y="246"/>
                </a:cubicBezTo>
                <a:cubicBezTo>
                  <a:pt x="202" y="273"/>
                  <a:pt x="193" y="299"/>
                  <a:pt x="167" y="317"/>
                </a:cubicBezTo>
                <a:cubicBezTo>
                  <a:pt x="149" y="334"/>
                  <a:pt x="123" y="334"/>
                  <a:pt x="96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99">
            <a:extLst>
              <a:ext uri="{FF2B5EF4-FFF2-40B4-BE49-F238E27FC236}">
                <a16:creationId xmlns:a16="http://schemas.microsoft.com/office/drawing/2014/main" id="{DF41B3A0-6C0A-F443-AC80-710BBFD2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145" y="11462415"/>
            <a:ext cx="43499" cy="69599"/>
          </a:xfrm>
          <a:custGeom>
            <a:avLst/>
            <a:gdLst>
              <a:gd name="T0" fmla="*/ 26 w 45"/>
              <a:gd name="T1" fmla="*/ 70 h 71"/>
              <a:gd name="T2" fmla="*/ 26 w 45"/>
              <a:gd name="T3" fmla="*/ 70 h 71"/>
              <a:gd name="T4" fmla="*/ 0 w 45"/>
              <a:gd name="T5" fmla="*/ 52 h 71"/>
              <a:gd name="T6" fmla="*/ 0 w 45"/>
              <a:gd name="T7" fmla="*/ 17 h 71"/>
              <a:gd name="T8" fmla="*/ 26 w 45"/>
              <a:gd name="T9" fmla="*/ 0 h 71"/>
              <a:gd name="T10" fmla="*/ 44 w 45"/>
              <a:gd name="T11" fmla="*/ 17 h 71"/>
              <a:gd name="T12" fmla="*/ 44 w 45"/>
              <a:gd name="T13" fmla="*/ 52 h 71"/>
              <a:gd name="T14" fmla="*/ 26 w 45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71">
                <a:moveTo>
                  <a:pt x="26" y="70"/>
                </a:moveTo>
                <a:lnTo>
                  <a:pt x="26" y="70"/>
                </a:lnTo>
                <a:cubicBezTo>
                  <a:pt x="8" y="70"/>
                  <a:pt x="0" y="61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6" y="0"/>
                </a:cubicBezTo>
                <a:cubicBezTo>
                  <a:pt x="35" y="0"/>
                  <a:pt x="44" y="8"/>
                  <a:pt x="44" y="17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61"/>
                  <a:pt x="35" y="70"/>
                  <a:pt x="26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0">
            <a:extLst>
              <a:ext uri="{FF2B5EF4-FFF2-40B4-BE49-F238E27FC236}">
                <a16:creationId xmlns:a16="http://schemas.microsoft.com/office/drawing/2014/main" id="{24F47D3C-3A03-2748-8633-E2B588990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145" y="11880010"/>
            <a:ext cx="43499" cy="78299"/>
          </a:xfrm>
          <a:custGeom>
            <a:avLst/>
            <a:gdLst>
              <a:gd name="T0" fmla="*/ 26 w 45"/>
              <a:gd name="T1" fmla="*/ 79 h 80"/>
              <a:gd name="T2" fmla="*/ 26 w 45"/>
              <a:gd name="T3" fmla="*/ 79 h 80"/>
              <a:gd name="T4" fmla="*/ 0 w 45"/>
              <a:gd name="T5" fmla="*/ 53 h 80"/>
              <a:gd name="T6" fmla="*/ 0 w 45"/>
              <a:gd name="T7" fmla="*/ 26 h 80"/>
              <a:gd name="T8" fmla="*/ 26 w 45"/>
              <a:gd name="T9" fmla="*/ 0 h 80"/>
              <a:gd name="T10" fmla="*/ 44 w 45"/>
              <a:gd name="T11" fmla="*/ 26 h 80"/>
              <a:gd name="T12" fmla="*/ 44 w 45"/>
              <a:gd name="T13" fmla="*/ 53 h 80"/>
              <a:gd name="T14" fmla="*/ 26 w 45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0">
                <a:moveTo>
                  <a:pt x="26" y="79"/>
                </a:moveTo>
                <a:lnTo>
                  <a:pt x="26" y="79"/>
                </a:lnTo>
                <a:cubicBezTo>
                  <a:pt x="8" y="79"/>
                  <a:pt x="0" y="70"/>
                  <a:pt x="0" y="5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44" y="9"/>
                  <a:pt x="44" y="26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70"/>
                  <a:pt x="35" y="79"/>
                  <a:pt x="26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1">
            <a:extLst>
              <a:ext uri="{FF2B5EF4-FFF2-40B4-BE49-F238E27FC236}">
                <a16:creationId xmlns:a16="http://schemas.microsoft.com/office/drawing/2014/main" id="{C1B6FD18-AC7E-2547-94A0-8938EDF5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105" y="5415995"/>
            <a:ext cx="582892" cy="695991"/>
          </a:xfrm>
          <a:custGeom>
            <a:avLst/>
            <a:gdLst>
              <a:gd name="T0" fmla="*/ 291 w 591"/>
              <a:gd name="T1" fmla="*/ 703 h 704"/>
              <a:gd name="T2" fmla="*/ 291 w 591"/>
              <a:gd name="T3" fmla="*/ 703 h 704"/>
              <a:gd name="T4" fmla="*/ 0 w 591"/>
              <a:gd name="T5" fmla="*/ 413 h 704"/>
              <a:gd name="T6" fmla="*/ 36 w 591"/>
              <a:gd name="T7" fmla="*/ 219 h 704"/>
              <a:gd name="T8" fmla="*/ 132 w 591"/>
              <a:gd name="T9" fmla="*/ 35 h 704"/>
              <a:gd name="T10" fmla="*/ 159 w 591"/>
              <a:gd name="T11" fmla="*/ 8 h 704"/>
              <a:gd name="T12" fmla="*/ 185 w 591"/>
              <a:gd name="T13" fmla="*/ 8 h 704"/>
              <a:gd name="T14" fmla="*/ 194 w 591"/>
              <a:gd name="T15" fmla="*/ 35 h 704"/>
              <a:gd name="T16" fmla="*/ 168 w 591"/>
              <a:gd name="T17" fmla="*/ 61 h 704"/>
              <a:gd name="T18" fmla="*/ 80 w 591"/>
              <a:gd name="T19" fmla="*/ 237 h 704"/>
              <a:gd name="T20" fmla="*/ 44 w 591"/>
              <a:gd name="T21" fmla="*/ 413 h 704"/>
              <a:gd name="T22" fmla="*/ 291 w 591"/>
              <a:gd name="T23" fmla="*/ 659 h 704"/>
              <a:gd name="T24" fmla="*/ 546 w 591"/>
              <a:gd name="T25" fmla="*/ 413 h 704"/>
              <a:gd name="T26" fmla="*/ 511 w 591"/>
              <a:gd name="T27" fmla="*/ 237 h 704"/>
              <a:gd name="T28" fmla="*/ 414 w 591"/>
              <a:gd name="T29" fmla="*/ 61 h 704"/>
              <a:gd name="T30" fmla="*/ 396 w 591"/>
              <a:gd name="T31" fmla="*/ 35 h 704"/>
              <a:gd name="T32" fmla="*/ 396 w 591"/>
              <a:gd name="T33" fmla="*/ 8 h 704"/>
              <a:gd name="T34" fmla="*/ 431 w 591"/>
              <a:gd name="T35" fmla="*/ 8 h 704"/>
              <a:gd name="T36" fmla="*/ 449 w 591"/>
              <a:gd name="T37" fmla="*/ 35 h 704"/>
              <a:gd name="T38" fmla="*/ 546 w 591"/>
              <a:gd name="T39" fmla="*/ 219 h 704"/>
              <a:gd name="T40" fmla="*/ 590 w 591"/>
              <a:gd name="T41" fmla="*/ 413 h 704"/>
              <a:gd name="T42" fmla="*/ 291 w 591"/>
              <a:gd name="T43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" h="704">
                <a:moveTo>
                  <a:pt x="291" y="703"/>
                </a:moveTo>
                <a:lnTo>
                  <a:pt x="291" y="703"/>
                </a:lnTo>
                <a:cubicBezTo>
                  <a:pt x="132" y="703"/>
                  <a:pt x="0" y="571"/>
                  <a:pt x="0" y="413"/>
                </a:cubicBezTo>
                <a:cubicBezTo>
                  <a:pt x="0" y="360"/>
                  <a:pt x="18" y="290"/>
                  <a:pt x="36" y="219"/>
                </a:cubicBezTo>
                <a:cubicBezTo>
                  <a:pt x="62" y="149"/>
                  <a:pt x="97" y="79"/>
                  <a:pt x="132" y="35"/>
                </a:cubicBezTo>
                <a:cubicBezTo>
                  <a:pt x="141" y="26"/>
                  <a:pt x="150" y="17"/>
                  <a:pt x="159" y="8"/>
                </a:cubicBezTo>
                <a:cubicBezTo>
                  <a:pt x="168" y="0"/>
                  <a:pt x="176" y="0"/>
                  <a:pt x="185" y="8"/>
                </a:cubicBezTo>
                <a:cubicBezTo>
                  <a:pt x="194" y="17"/>
                  <a:pt x="194" y="26"/>
                  <a:pt x="194" y="35"/>
                </a:cubicBezTo>
                <a:cubicBezTo>
                  <a:pt x="185" y="44"/>
                  <a:pt x="176" y="52"/>
                  <a:pt x="168" y="61"/>
                </a:cubicBezTo>
                <a:cubicBezTo>
                  <a:pt x="132" y="105"/>
                  <a:pt x="106" y="167"/>
                  <a:pt x="80" y="237"/>
                </a:cubicBezTo>
                <a:cubicBezTo>
                  <a:pt x="53" y="299"/>
                  <a:pt x="44" y="369"/>
                  <a:pt x="44" y="413"/>
                </a:cubicBezTo>
                <a:cubicBezTo>
                  <a:pt x="44" y="554"/>
                  <a:pt x="159" y="659"/>
                  <a:pt x="291" y="659"/>
                </a:cubicBezTo>
                <a:cubicBezTo>
                  <a:pt x="431" y="659"/>
                  <a:pt x="546" y="554"/>
                  <a:pt x="546" y="413"/>
                </a:cubicBezTo>
                <a:cubicBezTo>
                  <a:pt x="546" y="369"/>
                  <a:pt x="528" y="299"/>
                  <a:pt x="511" y="237"/>
                </a:cubicBezTo>
                <a:cubicBezTo>
                  <a:pt x="484" y="167"/>
                  <a:pt x="449" y="105"/>
                  <a:pt x="414" y="61"/>
                </a:cubicBezTo>
                <a:cubicBezTo>
                  <a:pt x="405" y="52"/>
                  <a:pt x="405" y="44"/>
                  <a:pt x="396" y="35"/>
                </a:cubicBezTo>
                <a:cubicBezTo>
                  <a:pt x="387" y="26"/>
                  <a:pt x="387" y="17"/>
                  <a:pt x="396" y="8"/>
                </a:cubicBezTo>
                <a:cubicBezTo>
                  <a:pt x="405" y="0"/>
                  <a:pt x="423" y="0"/>
                  <a:pt x="431" y="8"/>
                </a:cubicBezTo>
                <a:cubicBezTo>
                  <a:pt x="440" y="17"/>
                  <a:pt x="440" y="26"/>
                  <a:pt x="449" y="35"/>
                </a:cubicBezTo>
                <a:cubicBezTo>
                  <a:pt x="484" y="79"/>
                  <a:pt x="520" y="149"/>
                  <a:pt x="546" y="219"/>
                </a:cubicBezTo>
                <a:cubicBezTo>
                  <a:pt x="572" y="290"/>
                  <a:pt x="590" y="360"/>
                  <a:pt x="590" y="413"/>
                </a:cubicBezTo>
                <a:cubicBezTo>
                  <a:pt x="590" y="571"/>
                  <a:pt x="458" y="703"/>
                  <a:pt x="291" y="7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02">
            <a:extLst>
              <a:ext uri="{FF2B5EF4-FFF2-40B4-BE49-F238E27FC236}">
                <a16:creationId xmlns:a16="http://schemas.microsoft.com/office/drawing/2014/main" id="{8E6DE0BF-8F2B-C047-BC4D-8B962FBC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204" y="5172398"/>
            <a:ext cx="356695" cy="182698"/>
          </a:xfrm>
          <a:custGeom>
            <a:avLst/>
            <a:gdLst>
              <a:gd name="T0" fmla="*/ 290 w 361"/>
              <a:gd name="T1" fmla="*/ 185 h 186"/>
              <a:gd name="T2" fmla="*/ 290 w 361"/>
              <a:gd name="T3" fmla="*/ 185 h 186"/>
              <a:gd name="T4" fmla="*/ 281 w 361"/>
              <a:gd name="T5" fmla="*/ 185 h 186"/>
              <a:gd name="T6" fmla="*/ 264 w 361"/>
              <a:gd name="T7" fmla="*/ 150 h 186"/>
              <a:gd name="T8" fmla="*/ 308 w 361"/>
              <a:gd name="T9" fmla="*/ 62 h 186"/>
              <a:gd name="T10" fmla="*/ 308 w 361"/>
              <a:gd name="T11" fmla="*/ 53 h 186"/>
              <a:gd name="T12" fmla="*/ 299 w 361"/>
              <a:gd name="T13" fmla="*/ 44 h 186"/>
              <a:gd name="T14" fmla="*/ 61 w 361"/>
              <a:gd name="T15" fmla="*/ 44 h 186"/>
              <a:gd name="T16" fmla="*/ 44 w 361"/>
              <a:gd name="T17" fmla="*/ 53 h 186"/>
              <a:gd name="T18" fmla="*/ 44 w 361"/>
              <a:gd name="T19" fmla="*/ 62 h 186"/>
              <a:gd name="T20" fmla="*/ 88 w 361"/>
              <a:gd name="T21" fmla="*/ 150 h 186"/>
              <a:gd name="T22" fmla="*/ 79 w 361"/>
              <a:gd name="T23" fmla="*/ 176 h 186"/>
              <a:gd name="T24" fmla="*/ 53 w 361"/>
              <a:gd name="T25" fmla="*/ 167 h 186"/>
              <a:gd name="T26" fmla="*/ 8 w 361"/>
              <a:gd name="T27" fmla="*/ 88 h 186"/>
              <a:gd name="T28" fmla="*/ 8 w 361"/>
              <a:gd name="T29" fmla="*/ 27 h 186"/>
              <a:gd name="T30" fmla="*/ 61 w 361"/>
              <a:gd name="T31" fmla="*/ 0 h 186"/>
              <a:gd name="T32" fmla="*/ 299 w 361"/>
              <a:gd name="T33" fmla="*/ 0 h 186"/>
              <a:gd name="T34" fmla="*/ 343 w 361"/>
              <a:gd name="T35" fmla="*/ 27 h 186"/>
              <a:gd name="T36" fmla="*/ 352 w 361"/>
              <a:gd name="T37" fmla="*/ 88 h 186"/>
              <a:gd name="T38" fmla="*/ 308 w 361"/>
              <a:gd name="T39" fmla="*/ 167 h 186"/>
              <a:gd name="T40" fmla="*/ 290 w 361"/>
              <a:gd name="T4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1" h="186">
                <a:moveTo>
                  <a:pt x="290" y="185"/>
                </a:moveTo>
                <a:lnTo>
                  <a:pt x="290" y="185"/>
                </a:lnTo>
                <a:cubicBezTo>
                  <a:pt x="281" y="185"/>
                  <a:pt x="281" y="185"/>
                  <a:pt x="281" y="185"/>
                </a:cubicBezTo>
                <a:cubicBezTo>
                  <a:pt x="264" y="176"/>
                  <a:pt x="264" y="159"/>
                  <a:pt x="264" y="150"/>
                </a:cubicBezTo>
                <a:cubicBezTo>
                  <a:pt x="308" y="62"/>
                  <a:pt x="308" y="62"/>
                  <a:pt x="308" y="62"/>
                </a:cubicBezTo>
                <a:cubicBezTo>
                  <a:pt x="316" y="62"/>
                  <a:pt x="308" y="53"/>
                  <a:pt x="308" y="53"/>
                </a:cubicBezTo>
                <a:cubicBezTo>
                  <a:pt x="308" y="53"/>
                  <a:pt x="308" y="44"/>
                  <a:pt x="299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53" y="44"/>
                  <a:pt x="53" y="53"/>
                  <a:pt x="44" y="53"/>
                </a:cubicBezTo>
                <a:lnTo>
                  <a:pt x="44" y="62"/>
                </a:lnTo>
                <a:cubicBezTo>
                  <a:pt x="88" y="150"/>
                  <a:pt x="88" y="150"/>
                  <a:pt x="88" y="150"/>
                </a:cubicBezTo>
                <a:cubicBezTo>
                  <a:pt x="97" y="159"/>
                  <a:pt x="88" y="176"/>
                  <a:pt x="79" y="176"/>
                </a:cubicBezTo>
                <a:cubicBezTo>
                  <a:pt x="70" y="185"/>
                  <a:pt x="53" y="176"/>
                  <a:pt x="53" y="167"/>
                </a:cubicBezTo>
                <a:cubicBezTo>
                  <a:pt x="8" y="88"/>
                  <a:pt x="8" y="88"/>
                  <a:pt x="8" y="88"/>
                </a:cubicBezTo>
                <a:cubicBezTo>
                  <a:pt x="0" y="71"/>
                  <a:pt x="0" y="44"/>
                  <a:pt x="8" y="27"/>
                </a:cubicBezTo>
                <a:cubicBezTo>
                  <a:pt x="17" y="9"/>
                  <a:pt x="44" y="0"/>
                  <a:pt x="61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16" y="0"/>
                  <a:pt x="334" y="9"/>
                  <a:pt x="343" y="27"/>
                </a:cubicBezTo>
                <a:cubicBezTo>
                  <a:pt x="360" y="44"/>
                  <a:pt x="360" y="71"/>
                  <a:pt x="352" y="88"/>
                </a:cubicBezTo>
                <a:cubicBezTo>
                  <a:pt x="308" y="167"/>
                  <a:pt x="308" y="167"/>
                  <a:pt x="308" y="167"/>
                </a:cubicBezTo>
                <a:cubicBezTo>
                  <a:pt x="308" y="176"/>
                  <a:pt x="299" y="185"/>
                  <a:pt x="290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03">
            <a:extLst>
              <a:ext uri="{FF2B5EF4-FFF2-40B4-BE49-F238E27FC236}">
                <a16:creationId xmlns:a16="http://schemas.microsoft.com/office/drawing/2014/main" id="{C25B9B58-0A08-644F-848F-C2AE488A9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803" y="5372496"/>
            <a:ext cx="217497" cy="43499"/>
          </a:xfrm>
          <a:custGeom>
            <a:avLst/>
            <a:gdLst>
              <a:gd name="T0" fmla="*/ 202 w 221"/>
              <a:gd name="T1" fmla="*/ 45 h 46"/>
              <a:gd name="T2" fmla="*/ 202 w 221"/>
              <a:gd name="T3" fmla="*/ 45 h 46"/>
              <a:gd name="T4" fmla="*/ 18 w 221"/>
              <a:gd name="T5" fmla="*/ 45 h 46"/>
              <a:gd name="T6" fmla="*/ 0 w 221"/>
              <a:gd name="T7" fmla="*/ 27 h 46"/>
              <a:gd name="T8" fmla="*/ 18 w 221"/>
              <a:gd name="T9" fmla="*/ 0 h 46"/>
              <a:gd name="T10" fmla="*/ 202 w 221"/>
              <a:gd name="T11" fmla="*/ 0 h 46"/>
              <a:gd name="T12" fmla="*/ 220 w 221"/>
              <a:gd name="T13" fmla="*/ 27 h 46"/>
              <a:gd name="T14" fmla="*/ 202 w 2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46">
                <a:moveTo>
                  <a:pt x="202" y="45"/>
                </a:moveTo>
                <a:lnTo>
                  <a:pt x="20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1" y="0"/>
                  <a:pt x="220" y="9"/>
                  <a:pt x="220" y="27"/>
                </a:cubicBezTo>
                <a:cubicBezTo>
                  <a:pt x="220" y="36"/>
                  <a:pt x="211" y="45"/>
                  <a:pt x="20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04">
            <a:extLst>
              <a:ext uri="{FF2B5EF4-FFF2-40B4-BE49-F238E27FC236}">
                <a16:creationId xmlns:a16="http://schemas.microsoft.com/office/drawing/2014/main" id="{24F15BF9-377D-A04B-AAC7-3D6E08EC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602" y="5642192"/>
            <a:ext cx="147898" cy="243597"/>
          </a:xfrm>
          <a:custGeom>
            <a:avLst/>
            <a:gdLst>
              <a:gd name="T0" fmla="*/ 71 w 151"/>
              <a:gd name="T1" fmla="*/ 247 h 248"/>
              <a:gd name="T2" fmla="*/ 71 w 151"/>
              <a:gd name="T3" fmla="*/ 247 h 248"/>
              <a:gd name="T4" fmla="*/ 9 w 151"/>
              <a:gd name="T5" fmla="*/ 229 h 248"/>
              <a:gd name="T6" fmla="*/ 0 w 151"/>
              <a:gd name="T7" fmla="*/ 211 h 248"/>
              <a:gd name="T8" fmla="*/ 27 w 151"/>
              <a:gd name="T9" fmla="*/ 203 h 248"/>
              <a:gd name="T10" fmla="*/ 106 w 151"/>
              <a:gd name="T11" fmla="*/ 203 h 248"/>
              <a:gd name="T12" fmla="*/ 115 w 151"/>
              <a:gd name="T13" fmla="*/ 176 h 248"/>
              <a:gd name="T14" fmla="*/ 71 w 151"/>
              <a:gd name="T15" fmla="*/ 141 h 248"/>
              <a:gd name="T16" fmla="*/ 27 w 151"/>
              <a:gd name="T17" fmla="*/ 114 h 248"/>
              <a:gd name="T18" fmla="*/ 0 w 151"/>
              <a:gd name="T19" fmla="*/ 71 h 248"/>
              <a:gd name="T20" fmla="*/ 27 w 151"/>
              <a:gd name="T21" fmla="*/ 27 h 248"/>
              <a:gd name="T22" fmla="*/ 132 w 151"/>
              <a:gd name="T23" fmla="*/ 18 h 248"/>
              <a:gd name="T24" fmla="*/ 141 w 151"/>
              <a:gd name="T25" fmla="*/ 35 h 248"/>
              <a:gd name="T26" fmla="*/ 124 w 151"/>
              <a:gd name="T27" fmla="*/ 44 h 248"/>
              <a:gd name="T28" fmla="*/ 44 w 151"/>
              <a:gd name="T29" fmla="*/ 44 h 248"/>
              <a:gd name="T30" fmla="*/ 35 w 151"/>
              <a:gd name="T31" fmla="*/ 71 h 248"/>
              <a:gd name="T32" fmla="*/ 79 w 151"/>
              <a:gd name="T33" fmla="*/ 114 h 248"/>
              <a:gd name="T34" fmla="*/ 124 w 151"/>
              <a:gd name="T35" fmla="*/ 132 h 248"/>
              <a:gd name="T36" fmla="*/ 150 w 151"/>
              <a:gd name="T37" fmla="*/ 176 h 248"/>
              <a:gd name="T38" fmla="*/ 115 w 151"/>
              <a:gd name="T39" fmla="*/ 229 h 248"/>
              <a:gd name="T40" fmla="*/ 71 w 151"/>
              <a:gd name="T4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1" h="248">
                <a:moveTo>
                  <a:pt x="71" y="247"/>
                </a:moveTo>
                <a:lnTo>
                  <a:pt x="71" y="247"/>
                </a:lnTo>
                <a:cubicBezTo>
                  <a:pt x="53" y="247"/>
                  <a:pt x="27" y="238"/>
                  <a:pt x="9" y="229"/>
                </a:cubicBezTo>
                <a:cubicBezTo>
                  <a:pt x="0" y="229"/>
                  <a:pt x="0" y="220"/>
                  <a:pt x="0" y="211"/>
                </a:cubicBezTo>
                <a:cubicBezTo>
                  <a:pt x="9" y="203"/>
                  <a:pt x="18" y="203"/>
                  <a:pt x="27" y="203"/>
                </a:cubicBezTo>
                <a:cubicBezTo>
                  <a:pt x="53" y="211"/>
                  <a:pt x="79" y="220"/>
                  <a:pt x="106" y="203"/>
                </a:cubicBezTo>
                <a:cubicBezTo>
                  <a:pt x="115" y="194"/>
                  <a:pt x="115" y="185"/>
                  <a:pt x="115" y="176"/>
                </a:cubicBezTo>
                <a:cubicBezTo>
                  <a:pt x="115" y="167"/>
                  <a:pt x="88" y="150"/>
                  <a:pt x="71" y="141"/>
                </a:cubicBezTo>
                <a:cubicBezTo>
                  <a:pt x="53" y="132"/>
                  <a:pt x="35" y="123"/>
                  <a:pt x="27" y="114"/>
                </a:cubicBezTo>
                <a:cubicBezTo>
                  <a:pt x="9" y="106"/>
                  <a:pt x="0" y="88"/>
                  <a:pt x="0" y="71"/>
                </a:cubicBezTo>
                <a:cubicBezTo>
                  <a:pt x="0" y="53"/>
                  <a:pt x="9" y="35"/>
                  <a:pt x="27" y="27"/>
                </a:cubicBezTo>
                <a:cubicBezTo>
                  <a:pt x="53" y="9"/>
                  <a:pt x="97" y="0"/>
                  <a:pt x="132" y="18"/>
                </a:cubicBezTo>
                <a:cubicBezTo>
                  <a:pt x="141" y="27"/>
                  <a:pt x="150" y="35"/>
                  <a:pt x="141" y="35"/>
                </a:cubicBezTo>
                <a:cubicBezTo>
                  <a:pt x="141" y="44"/>
                  <a:pt x="132" y="53"/>
                  <a:pt x="124" y="44"/>
                </a:cubicBezTo>
                <a:cubicBezTo>
                  <a:pt x="97" y="35"/>
                  <a:pt x="62" y="35"/>
                  <a:pt x="44" y="44"/>
                </a:cubicBezTo>
                <a:cubicBezTo>
                  <a:pt x="35" y="53"/>
                  <a:pt x="35" y="62"/>
                  <a:pt x="35" y="71"/>
                </a:cubicBezTo>
                <a:cubicBezTo>
                  <a:pt x="35" y="88"/>
                  <a:pt x="62" y="97"/>
                  <a:pt x="79" y="114"/>
                </a:cubicBezTo>
                <a:cubicBezTo>
                  <a:pt x="97" y="123"/>
                  <a:pt x="106" y="123"/>
                  <a:pt x="124" y="132"/>
                </a:cubicBezTo>
                <a:cubicBezTo>
                  <a:pt x="141" y="150"/>
                  <a:pt x="150" y="159"/>
                  <a:pt x="150" y="176"/>
                </a:cubicBezTo>
                <a:cubicBezTo>
                  <a:pt x="150" y="203"/>
                  <a:pt x="132" y="220"/>
                  <a:pt x="115" y="229"/>
                </a:cubicBezTo>
                <a:cubicBezTo>
                  <a:pt x="106" y="238"/>
                  <a:pt x="88" y="247"/>
                  <a:pt x="71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05">
            <a:extLst>
              <a:ext uri="{FF2B5EF4-FFF2-40B4-BE49-F238E27FC236}">
                <a16:creationId xmlns:a16="http://schemas.microsoft.com/office/drawing/2014/main" id="{483E6C89-AF88-0B49-843E-6D1286F6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501" y="5589993"/>
            <a:ext cx="26100" cy="52199"/>
          </a:xfrm>
          <a:custGeom>
            <a:avLst/>
            <a:gdLst>
              <a:gd name="T0" fmla="*/ 9 w 27"/>
              <a:gd name="T1" fmla="*/ 52 h 53"/>
              <a:gd name="T2" fmla="*/ 9 w 27"/>
              <a:gd name="T3" fmla="*/ 52 h 53"/>
              <a:gd name="T4" fmla="*/ 0 w 27"/>
              <a:gd name="T5" fmla="*/ 43 h 53"/>
              <a:gd name="T6" fmla="*/ 0 w 27"/>
              <a:gd name="T7" fmla="*/ 17 h 53"/>
              <a:gd name="T8" fmla="*/ 9 w 27"/>
              <a:gd name="T9" fmla="*/ 0 h 53"/>
              <a:gd name="T10" fmla="*/ 26 w 27"/>
              <a:gd name="T11" fmla="*/ 17 h 53"/>
              <a:gd name="T12" fmla="*/ 26 w 27"/>
              <a:gd name="T13" fmla="*/ 43 h 53"/>
              <a:gd name="T14" fmla="*/ 9 w 2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3">
                <a:moveTo>
                  <a:pt x="9" y="52"/>
                </a:moveTo>
                <a:lnTo>
                  <a:pt x="9" y="52"/>
                </a:lnTo>
                <a:cubicBezTo>
                  <a:pt x="0" y="52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52"/>
                  <a:pt x="17" y="52"/>
                  <a:pt x="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06">
            <a:extLst>
              <a:ext uri="{FF2B5EF4-FFF2-40B4-BE49-F238E27FC236}">
                <a16:creationId xmlns:a16="http://schemas.microsoft.com/office/drawing/2014/main" id="{05C8A50E-F5E3-7440-8C8B-236FAFE7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501" y="5885789"/>
            <a:ext cx="26100" cy="52199"/>
          </a:xfrm>
          <a:custGeom>
            <a:avLst/>
            <a:gdLst>
              <a:gd name="T0" fmla="*/ 9 w 27"/>
              <a:gd name="T1" fmla="*/ 52 h 53"/>
              <a:gd name="T2" fmla="*/ 9 w 27"/>
              <a:gd name="T3" fmla="*/ 52 h 53"/>
              <a:gd name="T4" fmla="*/ 0 w 27"/>
              <a:gd name="T5" fmla="*/ 35 h 53"/>
              <a:gd name="T6" fmla="*/ 0 w 27"/>
              <a:gd name="T7" fmla="*/ 17 h 53"/>
              <a:gd name="T8" fmla="*/ 9 w 27"/>
              <a:gd name="T9" fmla="*/ 0 h 53"/>
              <a:gd name="T10" fmla="*/ 26 w 27"/>
              <a:gd name="T11" fmla="*/ 17 h 53"/>
              <a:gd name="T12" fmla="*/ 26 w 27"/>
              <a:gd name="T13" fmla="*/ 35 h 53"/>
              <a:gd name="T14" fmla="*/ 9 w 2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3">
                <a:moveTo>
                  <a:pt x="9" y="52"/>
                </a:moveTo>
                <a:lnTo>
                  <a:pt x="9" y="52"/>
                </a:lnTo>
                <a:cubicBezTo>
                  <a:pt x="0" y="52"/>
                  <a:pt x="0" y="43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17" y="52"/>
                  <a:pt x="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6" name="Group 54">
            <a:extLst>
              <a:ext uri="{FF2B5EF4-FFF2-40B4-BE49-F238E27FC236}">
                <a16:creationId xmlns:a16="http://schemas.microsoft.com/office/drawing/2014/main" id="{12512378-4669-5347-9F3B-7FCC7C41B1E5}"/>
              </a:ext>
            </a:extLst>
          </p:cNvPr>
          <p:cNvGrpSpPr/>
          <p:nvPr/>
        </p:nvGrpSpPr>
        <p:grpSpPr>
          <a:xfrm>
            <a:off x="6279057" y="3447122"/>
            <a:ext cx="3676939" cy="1273535"/>
            <a:chOff x="5517310" y="11149735"/>
            <a:chExt cx="3676939" cy="1273535"/>
          </a:xfrm>
        </p:grpSpPr>
        <p:sp>
          <p:nvSpPr>
            <p:cNvPr id="607" name="CuadroTexto 395">
              <a:extLst>
                <a:ext uri="{FF2B5EF4-FFF2-40B4-BE49-F238E27FC236}">
                  <a16:creationId xmlns:a16="http://schemas.microsoft.com/office/drawing/2014/main" id="{D7B5B399-F76B-2646-ADD5-E8DE167B2C12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8" name="Rectangle 56">
              <a:extLst>
                <a:ext uri="{FF2B5EF4-FFF2-40B4-BE49-F238E27FC236}">
                  <a16:creationId xmlns:a16="http://schemas.microsoft.com/office/drawing/2014/main" id="{D6FBF9E6-D58D-B842-9E15-C06FF0887DC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9" name="Group 54">
            <a:extLst>
              <a:ext uri="{FF2B5EF4-FFF2-40B4-BE49-F238E27FC236}">
                <a16:creationId xmlns:a16="http://schemas.microsoft.com/office/drawing/2014/main" id="{9A304626-A398-3042-A1A9-D07B60463F9F}"/>
              </a:ext>
            </a:extLst>
          </p:cNvPr>
          <p:cNvGrpSpPr/>
          <p:nvPr/>
        </p:nvGrpSpPr>
        <p:grpSpPr>
          <a:xfrm>
            <a:off x="8886666" y="5738888"/>
            <a:ext cx="3676939" cy="1273535"/>
            <a:chOff x="5517310" y="11149735"/>
            <a:chExt cx="3676939" cy="1273535"/>
          </a:xfrm>
        </p:grpSpPr>
        <p:sp>
          <p:nvSpPr>
            <p:cNvPr id="610" name="CuadroTexto 395">
              <a:extLst>
                <a:ext uri="{FF2B5EF4-FFF2-40B4-BE49-F238E27FC236}">
                  <a16:creationId xmlns:a16="http://schemas.microsoft.com/office/drawing/2014/main" id="{AE798706-0287-4E46-A5CA-AD36CD9392EB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1" name="Rectangle 56">
              <a:extLst>
                <a:ext uri="{FF2B5EF4-FFF2-40B4-BE49-F238E27FC236}">
                  <a16:creationId xmlns:a16="http://schemas.microsoft.com/office/drawing/2014/main" id="{6AD94399-BE7A-A049-868A-8B6EE2B2BF0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2" name="Group 54">
            <a:extLst>
              <a:ext uri="{FF2B5EF4-FFF2-40B4-BE49-F238E27FC236}">
                <a16:creationId xmlns:a16="http://schemas.microsoft.com/office/drawing/2014/main" id="{BBE0884A-09A2-C342-9D3D-5A2C3EE4A5F8}"/>
              </a:ext>
            </a:extLst>
          </p:cNvPr>
          <p:cNvGrpSpPr/>
          <p:nvPr/>
        </p:nvGrpSpPr>
        <p:grpSpPr>
          <a:xfrm>
            <a:off x="8260257" y="8921570"/>
            <a:ext cx="3676939" cy="1273535"/>
            <a:chOff x="5517310" y="11149735"/>
            <a:chExt cx="3676939" cy="1273535"/>
          </a:xfrm>
        </p:grpSpPr>
        <p:sp>
          <p:nvSpPr>
            <p:cNvPr id="613" name="CuadroTexto 395">
              <a:extLst>
                <a:ext uri="{FF2B5EF4-FFF2-40B4-BE49-F238E27FC236}">
                  <a16:creationId xmlns:a16="http://schemas.microsoft.com/office/drawing/2014/main" id="{4DC4EFAC-B861-7D40-A936-C73324D269C5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4" name="Rectangle 56">
              <a:extLst>
                <a:ext uri="{FF2B5EF4-FFF2-40B4-BE49-F238E27FC236}">
                  <a16:creationId xmlns:a16="http://schemas.microsoft.com/office/drawing/2014/main" id="{4B763052-BF4D-7E48-A2EE-288F2D44778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5" name="Group 54">
            <a:extLst>
              <a:ext uri="{FF2B5EF4-FFF2-40B4-BE49-F238E27FC236}">
                <a16:creationId xmlns:a16="http://schemas.microsoft.com/office/drawing/2014/main" id="{7CF1BD93-8E4C-DB40-9703-78F1FB24FDC7}"/>
              </a:ext>
            </a:extLst>
          </p:cNvPr>
          <p:cNvGrpSpPr/>
          <p:nvPr/>
        </p:nvGrpSpPr>
        <p:grpSpPr>
          <a:xfrm>
            <a:off x="4306822" y="8921570"/>
            <a:ext cx="3676939" cy="1273535"/>
            <a:chOff x="5517310" y="11149735"/>
            <a:chExt cx="3676939" cy="1273535"/>
          </a:xfrm>
        </p:grpSpPr>
        <p:sp>
          <p:nvSpPr>
            <p:cNvPr id="616" name="CuadroTexto 395">
              <a:extLst>
                <a:ext uri="{FF2B5EF4-FFF2-40B4-BE49-F238E27FC236}">
                  <a16:creationId xmlns:a16="http://schemas.microsoft.com/office/drawing/2014/main" id="{33106811-ABB5-0443-BF6A-4D26FA8D81A3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7" name="Rectangle 56">
              <a:extLst>
                <a:ext uri="{FF2B5EF4-FFF2-40B4-BE49-F238E27FC236}">
                  <a16:creationId xmlns:a16="http://schemas.microsoft.com/office/drawing/2014/main" id="{BB77B3FA-0B28-7B47-B147-F3FCDCB8BB2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8" name="Group 54">
            <a:extLst>
              <a:ext uri="{FF2B5EF4-FFF2-40B4-BE49-F238E27FC236}">
                <a16:creationId xmlns:a16="http://schemas.microsoft.com/office/drawing/2014/main" id="{90BFA75F-0C5E-364E-8AA9-3F914A0E8955}"/>
              </a:ext>
            </a:extLst>
          </p:cNvPr>
          <p:cNvGrpSpPr/>
          <p:nvPr/>
        </p:nvGrpSpPr>
        <p:grpSpPr>
          <a:xfrm>
            <a:off x="3410037" y="6016287"/>
            <a:ext cx="3676939" cy="1273535"/>
            <a:chOff x="5517310" y="11149735"/>
            <a:chExt cx="3676939" cy="1273535"/>
          </a:xfrm>
        </p:grpSpPr>
        <p:sp>
          <p:nvSpPr>
            <p:cNvPr id="619" name="CuadroTexto 395">
              <a:extLst>
                <a:ext uri="{FF2B5EF4-FFF2-40B4-BE49-F238E27FC236}">
                  <a16:creationId xmlns:a16="http://schemas.microsoft.com/office/drawing/2014/main" id="{DD5D5615-95AA-BF44-8D5A-5356C2BF8CBB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20" name="Rectangle 56">
              <a:extLst>
                <a:ext uri="{FF2B5EF4-FFF2-40B4-BE49-F238E27FC236}">
                  <a16:creationId xmlns:a16="http://schemas.microsoft.com/office/drawing/2014/main" id="{43AC0D4E-9CF6-9241-8BF2-91FA6856BA6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F3C0F1-ED47-A74D-8CA3-6C86CD25396A}"/>
              </a:ext>
            </a:extLst>
          </p:cNvPr>
          <p:cNvGrpSpPr/>
          <p:nvPr/>
        </p:nvGrpSpPr>
        <p:grpSpPr>
          <a:xfrm>
            <a:off x="16792504" y="4502143"/>
            <a:ext cx="5982437" cy="4716592"/>
            <a:chOff x="2232442" y="3643574"/>
            <a:chExt cx="5982437" cy="4716592"/>
          </a:xfrm>
        </p:grpSpPr>
        <p:sp>
          <p:nvSpPr>
            <p:cNvPr id="60" name="CuadroTexto 598">
              <a:extLst>
                <a:ext uri="{FF2B5EF4-FFF2-40B4-BE49-F238E27FC236}">
                  <a16:creationId xmlns:a16="http://schemas.microsoft.com/office/drawing/2014/main" id="{8D296D80-CBD5-074C-9AEA-41748D32FCE9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61" name="CuadroTexto 599">
              <a:extLst>
                <a:ext uri="{FF2B5EF4-FFF2-40B4-BE49-F238E27FC236}">
                  <a16:creationId xmlns:a16="http://schemas.microsoft.com/office/drawing/2014/main" id="{4599FC0D-F829-7342-BBD8-4AD54A54AD6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160">
            <a:extLst>
              <a:ext uri="{FF2B5EF4-FFF2-40B4-BE49-F238E27FC236}">
                <a16:creationId xmlns:a16="http://schemas.microsoft.com/office/drawing/2014/main" id="{5A1D3E0E-AF56-3045-A74C-B693F135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2762" y="7471628"/>
            <a:ext cx="4539036" cy="4755610"/>
          </a:xfrm>
          <a:custGeom>
            <a:avLst/>
            <a:gdLst>
              <a:gd name="T0" fmla="*/ 0 w 4436"/>
              <a:gd name="T1" fmla="*/ 781 h 4648"/>
              <a:gd name="T2" fmla="*/ 0 w 4436"/>
              <a:gd name="T3" fmla="*/ 781 h 4648"/>
              <a:gd name="T4" fmla="*/ 0 w 4436"/>
              <a:gd name="T5" fmla="*/ 4213 h 4648"/>
              <a:gd name="T6" fmla="*/ 444 w 4436"/>
              <a:gd name="T7" fmla="*/ 4627 h 4648"/>
              <a:gd name="T8" fmla="*/ 4300 w 4436"/>
              <a:gd name="T9" fmla="*/ 2400 h 4648"/>
              <a:gd name="T10" fmla="*/ 4165 w 4436"/>
              <a:gd name="T11" fmla="*/ 1812 h 4648"/>
              <a:gd name="T12" fmla="*/ 1196 w 4436"/>
              <a:gd name="T13" fmla="*/ 96 h 4648"/>
              <a:gd name="T14" fmla="*/ 713 w 4436"/>
              <a:gd name="T15" fmla="*/ 154 h 4648"/>
              <a:gd name="T16" fmla="*/ 289 w 4436"/>
              <a:gd name="T17" fmla="*/ 395 h 4648"/>
              <a:gd name="T18" fmla="*/ 0 w 4436"/>
              <a:gd name="T19" fmla="*/ 781 h 4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36" h="4648">
                <a:moveTo>
                  <a:pt x="0" y="781"/>
                </a:moveTo>
                <a:lnTo>
                  <a:pt x="0" y="781"/>
                </a:lnTo>
                <a:cubicBezTo>
                  <a:pt x="0" y="4213"/>
                  <a:pt x="0" y="4213"/>
                  <a:pt x="0" y="4213"/>
                </a:cubicBezTo>
                <a:cubicBezTo>
                  <a:pt x="0" y="4454"/>
                  <a:pt x="203" y="4647"/>
                  <a:pt x="444" y="4627"/>
                </a:cubicBezTo>
                <a:cubicBezTo>
                  <a:pt x="2044" y="4492"/>
                  <a:pt x="3432" y="3644"/>
                  <a:pt x="4300" y="2400"/>
                </a:cubicBezTo>
                <a:cubicBezTo>
                  <a:pt x="4435" y="2198"/>
                  <a:pt x="4377" y="1928"/>
                  <a:pt x="4165" y="1812"/>
                </a:cubicBezTo>
                <a:cubicBezTo>
                  <a:pt x="1196" y="96"/>
                  <a:pt x="1196" y="96"/>
                  <a:pt x="1196" y="96"/>
                </a:cubicBezTo>
                <a:cubicBezTo>
                  <a:pt x="1041" y="0"/>
                  <a:pt x="839" y="29"/>
                  <a:pt x="713" y="154"/>
                </a:cubicBezTo>
                <a:cubicBezTo>
                  <a:pt x="598" y="260"/>
                  <a:pt x="453" y="347"/>
                  <a:pt x="289" y="395"/>
                </a:cubicBezTo>
                <a:cubicBezTo>
                  <a:pt x="116" y="443"/>
                  <a:pt x="0" y="607"/>
                  <a:pt x="0" y="78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1">
            <a:extLst>
              <a:ext uri="{FF2B5EF4-FFF2-40B4-BE49-F238E27FC236}">
                <a16:creationId xmlns:a16="http://schemas.microsoft.com/office/drawing/2014/main" id="{0EEC99FB-3395-1B4C-B7E1-7E99A4B9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1184" y="7516747"/>
            <a:ext cx="4963161" cy="5188759"/>
          </a:xfrm>
          <a:custGeom>
            <a:avLst/>
            <a:gdLst>
              <a:gd name="T0" fmla="*/ 3566 w 4849"/>
              <a:gd name="T1" fmla="*/ 96 h 5072"/>
              <a:gd name="T2" fmla="*/ 3566 w 4849"/>
              <a:gd name="T3" fmla="*/ 96 h 5072"/>
              <a:gd name="T4" fmla="*/ 270 w 4849"/>
              <a:gd name="T5" fmla="*/ 1996 h 5072"/>
              <a:gd name="T6" fmla="*/ 135 w 4849"/>
              <a:gd name="T7" fmla="*/ 2584 h 5072"/>
              <a:gd name="T8" fmla="*/ 4414 w 4849"/>
              <a:gd name="T9" fmla="*/ 5052 h 5072"/>
              <a:gd name="T10" fmla="*/ 4848 w 4849"/>
              <a:gd name="T11" fmla="*/ 4647 h 5072"/>
              <a:gd name="T12" fmla="*/ 4848 w 4849"/>
              <a:gd name="T13" fmla="*/ 829 h 5072"/>
              <a:gd name="T14" fmla="*/ 4549 w 4849"/>
              <a:gd name="T15" fmla="*/ 443 h 5072"/>
              <a:gd name="T16" fmla="*/ 4058 w 4849"/>
              <a:gd name="T17" fmla="*/ 154 h 5072"/>
              <a:gd name="T18" fmla="*/ 3566 w 4849"/>
              <a:gd name="T19" fmla="*/ 96 h 5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9" h="5072">
                <a:moveTo>
                  <a:pt x="3566" y="96"/>
                </a:moveTo>
                <a:lnTo>
                  <a:pt x="3566" y="96"/>
                </a:lnTo>
                <a:cubicBezTo>
                  <a:pt x="270" y="1996"/>
                  <a:pt x="270" y="1996"/>
                  <a:pt x="270" y="1996"/>
                </a:cubicBezTo>
                <a:cubicBezTo>
                  <a:pt x="67" y="2121"/>
                  <a:pt x="0" y="2391"/>
                  <a:pt x="135" y="2584"/>
                </a:cubicBezTo>
                <a:cubicBezTo>
                  <a:pt x="1088" y="3972"/>
                  <a:pt x="2631" y="4917"/>
                  <a:pt x="4414" y="5052"/>
                </a:cubicBezTo>
                <a:cubicBezTo>
                  <a:pt x="4646" y="5071"/>
                  <a:pt x="4848" y="4878"/>
                  <a:pt x="4848" y="4647"/>
                </a:cubicBezTo>
                <a:cubicBezTo>
                  <a:pt x="4848" y="829"/>
                  <a:pt x="4848" y="829"/>
                  <a:pt x="4848" y="829"/>
                </a:cubicBezTo>
                <a:cubicBezTo>
                  <a:pt x="4848" y="646"/>
                  <a:pt x="4723" y="492"/>
                  <a:pt x="4549" y="443"/>
                </a:cubicBezTo>
                <a:cubicBezTo>
                  <a:pt x="4356" y="386"/>
                  <a:pt x="4192" y="289"/>
                  <a:pt x="4058" y="154"/>
                </a:cubicBezTo>
                <a:cubicBezTo>
                  <a:pt x="3932" y="29"/>
                  <a:pt x="3730" y="0"/>
                  <a:pt x="3566" y="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2">
            <a:extLst>
              <a:ext uri="{FF2B5EF4-FFF2-40B4-BE49-F238E27FC236}">
                <a16:creationId xmlns:a16="http://schemas.microsoft.com/office/drawing/2014/main" id="{FB5E6D71-6710-F543-BA12-28B0FD2F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035" y="4277157"/>
            <a:ext cx="4381119" cy="5166200"/>
          </a:xfrm>
          <a:custGeom>
            <a:avLst/>
            <a:gdLst>
              <a:gd name="T0" fmla="*/ 4212 w 4280"/>
              <a:gd name="T1" fmla="*/ 2525 h 5051"/>
              <a:gd name="T2" fmla="*/ 4212 w 4280"/>
              <a:gd name="T3" fmla="*/ 2525 h 5051"/>
              <a:gd name="T4" fmla="*/ 4241 w 4280"/>
              <a:gd name="T5" fmla="*/ 2284 h 5051"/>
              <a:gd name="T6" fmla="*/ 4038 w 4280"/>
              <a:gd name="T7" fmla="*/ 1831 h 5051"/>
              <a:gd name="T8" fmla="*/ 1070 w 4280"/>
              <a:gd name="T9" fmla="*/ 115 h 5051"/>
              <a:gd name="T10" fmla="*/ 501 w 4280"/>
              <a:gd name="T11" fmla="*/ 298 h 5051"/>
              <a:gd name="T12" fmla="*/ 0 w 4280"/>
              <a:gd name="T13" fmla="*/ 2525 h 5051"/>
              <a:gd name="T14" fmla="*/ 501 w 4280"/>
              <a:gd name="T15" fmla="*/ 4751 h 5051"/>
              <a:gd name="T16" fmla="*/ 1070 w 4280"/>
              <a:gd name="T17" fmla="*/ 4934 h 5051"/>
              <a:gd name="T18" fmla="*/ 4038 w 4280"/>
              <a:gd name="T19" fmla="*/ 3218 h 5051"/>
              <a:gd name="T20" fmla="*/ 4241 w 4280"/>
              <a:gd name="T21" fmla="*/ 2765 h 5051"/>
              <a:gd name="T22" fmla="*/ 4212 w 4280"/>
              <a:gd name="T23" fmla="*/ 2525 h 5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0" h="5051">
                <a:moveTo>
                  <a:pt x="4212" y="2525"/>
                </a:moveTo>
                <a:lnTo>
                  <a:pt x="4212" y="2525"/>
                </a:lnTo>
                <a:cubicBezTo>
                  <a:pt x="4212" y="2439"/>
                  <a:pt x="4221" y="2361"/>
                  <a:pt x="4241" y="2284"/>
                </a:cubicBezTo>
                <a:cubicBezTo>
                  <a:pt x="4279" y="2111"/>
                  <a:pt x="4202" y="1918"/>
                  <a:pt x="4038" y="1831"/>
                </a:cubicBezTo>
                <a:cubicBezTo>
                  <a:pt x="1070" y="115"/>
                  <a:pt x="1070" y="115"/>
                  <a:pt x="1070" y="115"/>
                </a:cubicBezTo>
                <a:cubicBezTo>
                  <a:pt x="867" y="0"/>
                  <a:pt x="597" y="77"/>
                  <a:pt x="501" y="298"/>
                </a:cubicBezTo>
                <a:cubicBezTo>
                  <a:pt x="183" y="973"/>
                  <a:pt x="0" y="1725"/>
                  <a:pt x="0" y="2525"/>
                </a:cubicBezTo>
                <a:cubicBezTo>
                  <a:pt x="0" y="3324"/>
                  <a:pt x="183" y="4076"/>
                  <a:pt x="501" y="4751"/>
                </a:cubicBezTo>
                <a:cubicBezTo>
                  <a:pt x="597" y="4973"/>
                  <a:pt x="867" y="5050"/>
                  <a:pt x="1070" y="4934"/>
                </a:cubicBezTo>
                <a:cubicBezTo>
                  <a:pt x="4038" y="3218"/>
                  <a:pt x="4038" y="3218"/>
                  <a:pt x="4038" y="3218"/>
                </a:cubicBezTo>
                <a:cubicBezTo>
                  <a:pt x="4202" y="3132"/>
                  <a:pt x="4279" y="2948"/>
                  <a:pt x="4241" y="2765"/>
                </a:cubicBezTo>
                <a:cubicBezTo>
                  <a:pt x="4221" y="2688"/>
                  <a:pt x="4212" y="2611"/>
                  <a:pt x="4212" y="252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3">
            <a:extLst>
              <a:ext uri="{FF2B5EF4-FFF2-40B4-BE49-F238E27FC236}">
                <a16:creationId xmlns:a16="http://schemas.microsoft.com/office/drawing/2014/main" id="{DB89A7B8-56D2-DD4A-A138-0B2CD2F2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2762" y="1493277"/>
            <a:ext cx="4539036" cy="4755610"/>
          </a:xfrm>
          <a:custGeom>
            <a:avLst/>
            <a:gdLst>
              <a:gd name="T0" fmla="*/ 1196 w 4436"/>
              <a:gd name="T1" fmla="*/ 4550 h 4648"/>
              <a:gd name="T2" fmla="*/ 1196 w 4436"/>
              <a:gd name="T3" fmla="*/ 4550 h 4648"/>
              <a:gd name="T4" fmla="*/ 4165 w 4436"/>
              <a:gd name="T5" fmla="*/ 2834 h 4648"/>
              <a:gd name="T6" fmla="*/ 4300 w 4436"/>
              <a:gd name="T7" fmla="*/ 2246 h 4648"/>
              <a:gd name="T8" fmla="*/ 444 w 4436"/>
              <a:gd name="T9" fmla="*/ 19 h 4648"/>
              <a:gd name="T10" fmla="*/ 0 w 4436"/>
              <a:gd name="T11" fmla="*/ 434 h 4648"/>
              <a:gd name="T12" fmla="*/ 0 w 4436"/>
              <a:gd name="T13" fmla="*/ 3866 h 4648"/>
              <a:gd name="T14" fmla="*/ 289 w 4436"/>
              <a:gd name="T15" fmla="*/ 4251 h 4648"/>
              <a:gd name="T16" fmla="*/ 713 w 4436"/>
              <a:gd name="T17" fmla="*/ 4492 h 4648"/>
              <a:gd name="T18" fmla="*/ 1196 w 4436"/>
              <a:gd name="T19" fmla="*/ 4550 h 4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36" h="4648">
                <a:moveTo>
                  <a:pt x="1196" y="4550"/>
                </a:moveTo>
                <a:lnTo>
                  <a:pt x="1196" y="4550"/>
                </a:lnTo>
                <a:cubicBezTo>
                  <a:pt x="4165" y="2834"/>
                  <a:pt x="4165" y="2834"/>
                  <a:pt x="4165" y="2834"/>
                </a:cubicBezTo>
                <a:cubicBezTo>
                  <a:pt x="4377" y="2719"/>
                  <a:pt x="4435" y="2449"/>
                  <a:pt x="4300" y="2246"/>
                </a:cubicBezTo>
                <a:cubicBezTo>
                  <a:pt x="3432" y="1002"/>
                  <a:pt x="2044" y="154"/>
                  <a:pt x="444" y="19"/>
                </a:cubicBezTo>
                <a:cubicBezTo>
                  <a:pt x="203" y="0"/>
                  <a:pt x="0" y="193"/>
                  <a:pt x="0" y="434"/>
                </a:cubicBezTo>
                <a:cubicBezTo>
                  <a:pt x="0" y="3866"/>
                  <a:pt x="0" y="3866"/>
                  <a:pt x="0" y="3866"/>
                </a:cubicBezTo>
                <a:cubicBezTo>
                  <a:pt x="0" y="4039"/>
                  <a:pt x="116" y="4203"/>
                  <a:pt x="289" y="4251"/>
                </a:cubicBezTo>
                <a:cubicBezTo>
                  <a:pt x="453" y="4300"/>
                  <a:pt x="598" y="4386"/>
                  <a:pt x="713" y="4492"/>
                </a:cubicBezTo>
                <a:cubicBezTo>
                  <a:pt x="839" y="4618"/>
                  <a:pt x="1041" y="4647"/>
                  <a:pt x="1196" y="455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4">
            <a:extLst>
              <a:ext uri="{FF2B5EF4-FFF2-40B4-BE49-F238E27FC236}">
                <a16:creationId xmlns:a16="http://schemas.microsoft.com/office/drawing/2014/main" id="{1C5EFFF4-6062-824D-95CD-130AB86FF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657" y="4029000"/>
            <a:ext cx="4787193" cy="5662514"/>
          </a:xfrm>
          <a:custGeom>
            <a:avLst/>
            <a:gdLst>
              <a:gd name="T0" fmla="*/ 87 w 4677"/>
              <a:gd name="T1" fmla="*/ 2767 h 5534"/>
              <a:gd name="T2" fmla="*/ 87 w 4677"/>
              <a:gd name="T3" fmla="*/ 2767 h 5534"/>
              <a:gd name="T4" fmla="*/ 49 w 4677"/>
              <a:gd name="T5" fmla="*/ 3046 h 5534"/>
              <a:gd name="T6" fmla="*/ 241 w 4677"/>
              <a:gd name="T7" fmla="*/ 3508 h 5534"/>
              <a:gd name="T8" fmla="*/ 3538 w 4677"/>
              <a:gd name="T9" fmla="*/ 5408 h 5534"/>
              <a:gd name="T10" fmla="*/ 4117 w 4677"/>
              <a:gd name="T11" fmla="*/ 5234 h 5534"/>
              <a:gd name="T12" fmla="*/ 4676 w 4677"/>
              <a:gd name="T13" fmla="*/ 2767 h 5534"/>
              <a:gd name="T14" fmla="*/ 4117 w 4677"/>
              <a:gd name="T15" fmla="*/ 299 h 5534"/>
              <a:gd name="T16" fmla="*/ 3538 w 4677"/>
              <a:gd name="T17" fmla="*/ 126 h 5534"/>
              <a:gd name="T18" fmla="*/ 241 w 4677"/>
              <a:gd name="T19" fmla="*/ 2025 h 5534"/>
              <a:gd name="T20" fmla="*/ 49 w 4677"/>
              <a:gd name="T21" fmla="*/ 2488 h 5534"/>
              <a:gd name="T22" fmla="*/ 87 w 4677"/>
              <a:gd name="T23" fmla="*/ 2767 h 5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7" h="5534">
                <a:moveTo>
                  <a:pt x="87" y="2767"/>
                </a:moveTo>
                <a:lnTo>
                  <a:pt x="87" y="2767"/>
                </a:lnTo>
                <a:cubicBezTo>
                  <a:pt x="87" y="2863"/>
                  <a:pt x="77" y="2959"/>
                  <a:pt x="49" y="3046"/>
                </a:cubicBezTo>
                <a:cubicBezTo>
                  <a:pt x="0" y="3229"/>
                  <a:pt x="87" y="3412"/>
                  <a:pt x="241" y="3508"/>
                </a:cubicBezTo>
                <a:cubicBezTo>
                  <a:pt x="3538" y="5408"/>
                  <a:pt x="3538" y="5408"/>
                  <a:pt x="3538" y="5408"/>
                </a:cubicBezTo>
                <a:cubicBezTo>
                  <a:pt x="3751" y="5533"/>
                  <a:pt x="4011" y="5446"/>
                  <a:pt x="4117" y="5234"/>
                </a:cubicBezTo>
                <a:cubicBezTo>
                  <a:pt x="4473" y="4492"/>
                  <a:pt x="4676" y="3653"/>
                  <a:pt x="4676" y="2767"/>
                </a:cubicBezTo>
                <a:cubicBezTo>
                  <a:pt x="4676" y="1880"/>
                  <a:pt x="4473" y="1041"/>
                  <a:pt x="4117" y="299"/>
                </a:cubicBezTo>
                <a:cubicBezTo>
                  <a:pt x="4011" y="87"/>
                  <a:pt x="3751" y="0"/>
                  <a:pt x="3538" y="126"/>
                </a:cubicBezTo>
                <a:cubicBezTo>
                  <a:pt x="241" y="2025"/>
                  <a:pt x="241" y="2025"/>
                  <a:pt x="241" y="2025"/>
                </a:cubicBezTo>
                <a:cubicBezTo>
                  <a:pt x="87" y="2121"/>
                  <a:pt x="0" y="2304"/>
                  <a:pt x="49" y="2488"/>
                </a:cubicBezTo>
                <a:cubicBezTo>
                  <a:pt x="77" y="2574"/>
                  <a:pt x="87" y="2671"/>
                  <a:pt x="87" y="276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5">
            <a:extLst>
              <a:ext uri="{FF2B5EF4-FFF2-40B4-BE49-F238E27FC236}">
                <a16:creationId xmlns:a16="http://schemas.microsoft.com/office/drawing/2014/main" id="{61A650BF-A428-214B-8541-0DC89F5E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1184" y="1010495"/>
            <a:ext cx="4963161" cy="5188759"/>
          </a:xfrm>
          <a:custGeom>
            <a:avLst/>
            <a:gdLst>
              <a:gd name="T0" fmla="*/ 270 w 4849"/>
              <a:gd name="T1" fmla="*/ 3075 h 5071"/>
              <a:gd name="T2" fmla="*/ 270 w 4849"/>
              <a:gd name="T3" fmla="*/ 3075 h 5071"/>
              <a:gd name="T4" fmla="*/ 3566 w 4849"/>
              <a:gd name="T5" fmla="*/ 4974 h 5071"/>
              <a:gd name="T6" fmla="*/ 4058 w 4849"/>
              <a:gd name="T7" fmla="*/ 4916 h 5071"/>
              <a:gd name="T8" fmla="*/ 4549 w 4849"/>
              <a:gd name="T9" fmla="*/ 4627 h 5071"/>
              <a:gd name="T10" fmla="*/ 4848 w 4849"/>
              <a:gd name="T11" fmla="*/ 4241 h 5071"/>
              <a:gd name="T12" fmla="*/ 4848 w 4849"/>
              <a:gd name="T13" fmla="*/ 424 h 5071"/>
              <a:gd name="T14" fmla="*/ 4414 w 4849"/>
              <a:gd name="T15" fmla="*/ 19 h 5071"/>
              <a:gd name="T16" fmla="*/ 135 w 4849"/>
              <a:gd name="T17" fmla="*/ 2487 h 5071"/>
              <a:gd name="T18" fmla="*/ 270 w 4849"/>
              <a:gd name="T19" fmla="*/ 3075 h 5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9" h="5071">
                <a:moveTo>
                  <a:pt x="270" y="3075"/>
                </a:moveTo>
                <a:lnTo>
                  <a:pt x="270" y="3075"/>
                </a:lnTo>
                <a:cubicBezTo>
                  <a:pt x="3566" y="4974"/>
                  <a:pt x="3566" y="4974"/>
                  <a:pt x="3566" y="4974"/>
                </a:cubicBezTo>
                <a:cubicBezTo>
                  <a:pt x="3730" y="5070"/>
                  <a:pt x="3932" y="5042"/>
                  <a:pt x="4058" y="4916"/>
                </a:cubicBezTo>
                <a:cubicBezTo>
                  <a:pt x="4192" y="4781"/>
                  <a:pt x="4356" y="4685"/>
                  <a:pt x="4549" y="4627"/>
                </a:cubicBezTo>
                <a:cubicBezTo>
                  <a:pt x="4723" y="4579"/>
                  <a:pt x="4848" y="4425"/>
                  <a:pt x="4848" y="4241"/>
                </a:cubicBezTo>
                <a:cubicBezTo>
                  <a:pt x="4848" y="424"/>
                  <a:pt x="4848" y="424"/>
                  <a:pt x="4848" y="424"/>
                </a:cubicBezTo>
                <a:cubicBezTo>
                  <a:pt x="4848" y="192"/>
                  <a:pt x="4646" y="0"/>
                  <a:pt x="4414" y="19"/>
                </a:cubicBezTo>
                <a:cubicBezTo>
                  <a:pt x="2631" y="154"/>
                  <a:pt x="1088" y="1098"/>
                  <a:pt x="135" y="2487"/>
                </a:cubicBezTo>
                <a:cubicBezTo>
                  <a:pt x="0" y="2689"/>
                  <a:pt x="67" y="2949"/>
                  <a:pt x="270" y="307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34">
            <a:extLst>
              <a:ext uri="{FF2B5EF4-FFF2-40B4-BE49-F238E27FC236}">
                <a16:creationId xmlns:a16="http://schemas.microsoft.com/office/drawing/2014/main" id="{9DD55F7B-9E95-5A4C-9A64-4BEB59C9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0999" y="5436733"/>
            <a:ext cx="663257" cy="906903"/>
          </a:xfrm>
          <a:custGeom>
            <a:avLst/>
            <a:gdLst>
              <a:gd name="T0" fmla="*/ 617 w 647"/>
              <a:gd name="T1" fmla="*/ 887 h 888"/>
              <a:gd name="T2" fmla="*/ 617 w 647"/>
              <a:gd name="T3" fmla="*/ 887 h 888"/>
              <a:gd name="T4" fmla="*/ 29 w 647"/>
              <a:gd name="T5" fmla="*/ 887 h 888"/>
              <a:gd name="T6" fmla="*/ 0 w 647"/>
              <a:gd name="T7" fmla="*/ 858 h 888"/>
              <a:gd name="T8" fmla="*/ 0 w 647"/>
              <a:gd name="T9" fmla="*/ 29 h 888"/>
              <a:gd name="T10" fmla="*/ 29 w 647"/>
              <a:gd name="T11" fmla="*/ 0 h 888"/>
              <a:gd name="T12" fmla="*/ 617 w 647"/>
              <a:gd name="T13" fmla="*/ 0 h 888"/>
              <a:gd name="T14" fmla="*/ 646 w 647"/>
              <a:gd name="T15" fmla="*/ 29 h 888"/>
              <a:gd name="T16" fmla="*/ 646 w 647"/>
              <a:gd name="T17" fmla="*/ 858 h 888"/>
              <a:gd name="T18" fmla="*/ 617 w 647"/>
              <a:gd name="T19" fmla="*/ 887 h 888"/>
              <a:gd name="T20" fmla="*/ 39 w 647"/>
              <a:gd name="T21" fmla="*/ 858 h 888"/>
              <a:gd name="T22" fmla="*/ 39 w 647"/>
              <a:gd name="T23" fmla="*/ 858 h 888"/>
              <a:gd name="T24" fmla="*/ 607 w 647"/>
              <a:gd name="T25" fmla="*/ 858 h 888"/>
              <a:gd name="T26" fmla="*/ 607 w 647"/>
              <a:gd name="T27" fmla="*/ 39 h 888"/>
              <a:gd name="T28" fmla="*/ 39 w 647"/>
              <a:gd name="T29" fmla="*/ 39 h 888"/>
              <a:gd name="T30" fmla="*/ 39 w 647"/>
              <a:gd name="T31" fmla="*/ 85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888">
                <a:moveTo>
                  <a:pt x="617" y="887"/>
                </a:moveTo>
                <a:lnTo>
                  <a:pt x="617" y="887"/>
                </a:lnTo>
                <a:cubicBezTo>
                  <a:pt x="29" y="887"/>
                  <a:pt x="29" y="887"/>
                  <a:pt x="29" y="887"/>
                </a:cubicBezTo>
                <a:cubicBezTo>
                  <a:pt x="10" y="887"/>
                  <a:pt x="0" y="877"/>
                  <a:pt x="0" y="85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617" y="0"/>
                  <a:pt x="617" y="0"/>
                  <a:pt x="617" y="0"/>
                </a:cubicBezTo>
                <a:cubicBezTo>
                  <a:pt x="636" y="0"/>
                  <a:pt x="646" y="10"/>
                  <a:pt x="646" y="29"/>
                </a:cubicBezTo>
                <a:cubicBezTo>
                  <a:pt x="646" y="858"/>
                  <a:pt x="646" y="858"/>
                  <a:pt x="646" y="858"/>
                </a:cubicBezTo>
                <a:cubicBezTo>
                  <a:pt x="646" y="877"/>
                  <a:pt x="636" y="887"/>
                  <a:pt x="617" y="887"/>
                </a:cubicBezTo>
                <a:close/>
                <a:moveTo>
                  <a:pt x="39" y="858"/>
                </a:moveTo>
                <a:lnTo>
                  <a:pt x="39" y="858"/>
                </a:lnTo>
                <a:cubicBezTo>
                  <a:pt x="607" y="858"/>
                  <a:pt x="607" y="858"/>
                  <a:pt x="607" y="858"/>
                </a:cubicBezTo>
                <a:cubicBezTo>
                  <a:pt x="607" y="39"/>
                  <a:pt x="607" y="39"/>
                  <a:pt x="607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8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35">
            <a:extLst>
              <a:ext uri="{FF2B5EF4-FFF2-40B4-BE49-F238E27FC236}">
                <a16:creationId xmlns:a16="http://schemas.microsoft.com/office/drawing/2014/main" id="{D2385001-CF79-5241-9FA7-F29E4D8C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076" y="6199254"/>
            <a:ext cx="40606" cy="40609"/>
          </a:xfrm>
          <a:custGeom>
            <a:avLst/>
            <a:gdLst>
              <a:gd name="T0" fmla="*/ 19 w 39"/>
              <a:gd name="T1" fmla="*/ 39 h 40"/>
              <a:gd name="T2" fmla="*/ 19 w 39"/>
              <a:gd name="T3" fmla="*/ 39 h 40"/>
              <a:gd name="T4" fmla="*/ 19 w 39"/>
              <a:gd name="T5" fmla="*/ 39 h 40"/>
              <a:gd name="T6" fmla="*/ 0 w 39"/>
              <a:gd name="T7" fmla="*/ 20 h 40"/>
              <a:gd name="T8" fmla="*/ 19 w 39"/>
              <a:gd name="T9" fmla="*/ 0 h 40"/>
              <a:gd name="T10" fmla="*/ 19 w 39"/>
              <a:gd name="T11" fmla="*/ 0 h 40"/>
              <a:gd name="T12" fmla="*/ 38 w 39"/>
              <a:gd name="T13" fmla="*/ 20 h 40"/>
              <a:gd name="T14" fmla="*/ 19 w 39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40">
                <a:moveTo>
                  <a:pt x="19" y="39"/>
                </a:moveTo>
                <a:lnTo>
                  <a:pt x="19" y="39"/>
                </a:ln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28" y="0"/>
                  <a:pt x="38" y="10"/>
                  <a:pt x="38" y="20"/>
                </a:cubicBezTo>
                <a:cubicBezTo>
                  <a:pt x="38" y="29"/>
                  <a:pt x="28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36">
            <a:extLst>
              <a:ext uri="{FF2B5EF4-FFF2-40B4-BE49-F238E27FC236}">
                <a16:creationId xmlns:a16="http://schemas.microsoft.com/office/drawing/2014/main" id="{19460D2A-666B-F147-A28D-1C056719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706" y="6199254"/>
            <a:ext cx="31585" cy="40609"/>
          </a:xfrm>
          <a:custGeom>
            <a:avLst/>
            <a:gdLst>
              <a:gd name="T0" fmla="*/ 19 w 30"/>
              <a:gd name="T1" fmla="*/ 39 h 40"/>
              <a:gd name="T2" fmla="*/ 19 w 30"/>
              <a:gd name="T3" fmla="*/ 39 h 40"/>
              <a:gd name="T4" fmla="*/ 9 w 30"/>
              <a:gd name="T5" fmla="*/ 39 h 40"/>
              <a:gd name="T6" fmla="*/ 0 w 30"/>
              <a:gd name="T7" fmla="*/ 20 h 40"/>
              <a:gd name="T8" fmla="*/ 9 w 30"/>
              <a:gd name="T9" fmla="*/ 0 h 40"/>
              <a:gd name="T10" fmla="*/ 19 w 30"/>
              <a:gd name="T11" fmla="*/ 0 h 40"/>
              <a:gd name="T12" fmla="*/ 29 w 30"/>
              <a:gd name="T13" fmla="*/ 20 h 40"/>
              <a:gd name="T14" fmla="*/ 19 w 3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9" y="39"/>
                  <a:pt x="9" y="39"/>
                </a:cubicBezTo>
                <a:cubicBezTo>
                  <a:pt x="0" y="39"/>
                  <a:pt x="0" y="29"/>
                  <a:pt x="0" y="20"/>
                </a:cubicBezTo>
                <a:cubicBezTo>
                  <a:pt x="0" y="10"/>
                  <a:pt x="0" y="0"/>
                  <a:pt x="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9" y="0"/>
                  <a:pt x="29" y="10"/>
                  <a:pt x="29" y="20"/>
                </a:cubicBezTo>
                <a:cubicBezTo>
                  <a:pt x="29" y="29"/>
                  <a:pt x="2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37">
            <a:extLst>
              <a:ext uri="{FF2B5EF4-FFF2-40B4-BE49-F238E27FC236}">
                <a16:creationId xmlns:a16="http://schemas.microsoft.com/office/drawing/2014/main" id="{04D2D499-781A-B649-A93E-610479B2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315" y="6199254"/>
            <a:ext cx="40606" cy="40609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19 w 40"/>
              <a:gd name="T5" fmla="*/ 39 h 40"/>
              <a:gd name="T6" fmla="*/ 0 w 40"/>
              <a:gd name="T7" fmla="*/ 20 h 40"/>
              <a:gd name="T8" fmla="*/ 19 w 40"/>
              <a:gd name="T9" fmla="*/ 0 h 40"/>
              <a:gd name="T10" fmla="*/ 19 w 40"/>
              <a:gd name="T11" fmla="*/ 0 h 40"/>
              <a:gd name="T12" fmla="*/ 39 w 40"/>
              <a:gd name="T13" fmla="*/ 20 h 40"/>
              <a:gd name="T14" fmla="*/ 19 w 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lnTo>
                  <a:pt x="19" y="39"/>
                </a:ln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lnTo>
                  <a:pt x="19" y="0"/>
                </a:ln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38">
            <a:extLst>
              <a:ext uri="{FF2B5EF4-FFF2-40B4-BE49-F238E27FC236}">
                <a16:creationId xmlns:a16="http://schemas.microsoft.com/office/drawing/2014/main" id="{06770166-4259-BA4D-8850-3C955272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45" y="5545020"/>
            <a:ext cx="216574" cy="49630"/>
          </a:xfrm>
          <a:custGeom>
            <a:avLst/>
            <a:gdLst>
              <a:gd name="T0" fmla="*/ 67 w 213"/>
              <a:gd name="T1" fmla="*/ 48 h 49"/>
              <a:gd name="T2" fmla="*/ 67 w 213"/>
              <a:gd name="T3" fmla="*/ 48 h 49"/>
              <a:gd name="T4" fmla="*/ 57 w 213"/>
              <a:gd name="T5" fmla="*/ 48 h 49"/>
              <a:gd name="T6" fmla="*/ 38 w 213"/>
              <a:gd name="T7" fmla="*/ 29 h 49"/>
              <a:gd name="T8" fmla="*/ 28 w 213"/>
              <a:gd name="T9" fmla="*/ 48 h 49"/>
              <a:gd name="T10" fmla="*/ 9 w 213"/>
              <a:gd name="T11" fmla="*/ 48 h 49"/>
              <a:gd name="T12" fmla="*/ 9 w 213"/>
              <a:gd name="T13" fmla="*/ 29 h 49"/>
              <a:gd name="T14" fmla="*/ 38 w 213"/>
              <a:gd name="T15" fmla="*/ 0 h 49"/>
              <a:gd name="T16" fmla="*/ 48 w 213"/>
              <a:gd name="T17" fmla="*/ 0 h 49"/>
              <a:gd name="T18" fmla="*/ 67 w 213"/>
              <a:gd name="T19" fmla="*/ 19 h 49"/>
              <a:gd name="T20" fmla="*/ 86 w 213"/>
              <a:gd name="T21" fmla="*/ 0 h 49"/>
              <a:gd name="T22" fmla="*/ 105 w 213"/>
              <a:gd name="T23" fmla="*/ 0 h 49"/>
              <a:gd name="T24" fmla="*/ 115 w 213"/>
              <a:gd name="T25" fmla="*/ 19 h 49"/>
              <a:gd name="T26" fmla="*/ 134 w 213"/>
              <a:gd name="T27" fmla="*/ 0 h 49"/>
              <a:gd name="T28" fmla="*/ 154 w 213"/>
              <a:gd name="T29" fmla="*/ 0 h 49"/>
              <a:gd name="T30" fmla="*/ 173 w 213"/>
              <a:gd name="T31" fmla="*/ 19 h 49"/>
              <a:gd name="T32" fmla="*/ 192 w 213"/>
              <a:gd name="T33" fmla="*/ 0 h 49"/>
              <a:gd name="T34" fmla="*/ 202 w 213"/>
              <a:gd name="T35" fmla="*/ 0 h 49"/>
              <a:gd name="T36" fmla="*/ 202 w 213"/>
              <a:gd name="T37" fmla="*/ 19 h 49"/>
              <a:gd name="T38" fmla="*/ 183 w 213"/>
              <a:gd name="T39" fmla="*/ 48 h 49"/>
              <a:gd name="T40" fmla="*/ 163 w 213"/>
              <a:gd name="T41" fmla="*/ 48 h 49"/>
              <a:gd name="T42" fmla="*/ 144 w 213"/>
              <a:gd name="T43" fmla="*/ 29 h 49"/>
              <a:gd name="T44" fmla="*/ 125 w 213"/>
              <a:gd name="T45" fmla="*/ 48 h 49"/>
              <a:gd name="T46" fmla="*/ 115 w 213"/>
              <a:gd name="T47" fmla="*/ 48 h 49"/>
              <a:gd name="T48" fmla="*/ 96 w 213"/>
              <a:gd name="T49" fmla="*/ 29 h 49"/>
              <a:gd name="T50" fmla="*/ 77 w 213"/>
              <a:gd name="T51" fmla="*/ 48 h 49"/>
              <a:gd name="T52" fmla="*/ 67 w 213"/>
              <a:gd name="T5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3" h="49">
                <a:moveTo>
                  <a:pt x="67" y="48"/>
                </a:moveTo>
                <a:lnTo>
                  <a:pt x="67" y="48"/>
                </a:lnTo>
                <a:lnTo>
                  <a:pt x="57" y="48"/>
                </a:lnTo>
                <a:cubicBezTo>
                  <a:pt x="38" y="29"/>
                  <a:pt x="38" y="29"/>
                  <a:pt x="38" y="29"/>
                </a:cubicBezTo>
                <a:cubicBezTo>
                  <a:pt x="28" y="48"/>
                  <a:pt x="28" y="48"/>
                  <a:pt x="28" y="48"/>
                </a:cubicBezTo>
                <a:cubicBezTo>
                  <a:pt x="19" y="48"/>
                  <a:pt x="9" y="48"/>
                  <a:pt x="9" y="48"/>
                </a:cubicBezTo>
                <a:cubicBezTo>
                  <a:pt x="0" y="39"/>
                  <a:pt x="0" y="29"/>
                  <a:pt x="9" y="29"/>
                </a:cubicBezTo>
                <a:cubicBezTo>
                  <a:pt x="38" y="0"/>
                  <a:pt x="38" y="0"/>
                  <a:pt x="38" y="0"/>
                </a:cubicBezTo>
                <a:lnTo>
                  <a:pt x="48" y="0"/>
                </a:lnTo>
                <a:cubicBezTo>
                  <a:pt x="67" y="19"/>
                  <a:pt x="67" y="19"/>
                  <a:pt x="67" y="19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96" y="0"/>
                  <a:pt x="105" y="0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34" y="0"/>
                  <a:pt x="134" y="0"/>
                  <a:pt x="134" y="0"/>
                </a:cubicBezTo>
                <a:cubicBezTo>
                  <a:pt x="144" y="0"/>
                  <a:pt x="144" y="0"/>
                  <a:pt x="154" y="0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92" y="0"/>
                  <a:pt x="192" y="0"/>
                  <a:pt x="192" y="0"/>
                </a:cubicBezTo>
                <a:lnTo>
                  <a:pt x="202" y="0"/>
                </a:lnTo>
                <a:cubicBezTo>
                  <a:pt x="212" y="10"/>
                  <a:pt x="212" y="10"/>
                  <a:pt x="202" y="19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73" y="48"/>
                  <a:pt x="163" y="48"/>
                  <a:pt x="163" y="48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25" y="48"/>
                  <a:pt x="125" y="48"/>
                  <a:pt x="125" y="48"/>
                </a:cubicBezTo>
                <a:lnTo>
                  <a:pt x="115" y="48"/>
                </a:lnTo>
                <a:cubicBezTo>
                  <a:pt x="96" y="29"/>
                  <a:pt x="96" y="29"/>
                  <a:pt x="96" y="29"/>
                </a:cubicBezTo>
                <a:cubicBezTo>
                  <a:pt x="77" y="48"/>
                  <a:pt x="77" y="48"/>
                  <a:pt x="77" y="48"/>
                </a:cubicBezTo>
                <a:lnTo>
                  <a:pt x="67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39">
            <a:extLst>
              <a:ext uri="{FF2B5EF4-FFF2-40B4-BE49-F238E27FC236}">
                <a16:creationId xmlns:a16="http://schemas.microsoft.com/office/drawing/2014/main" id="{920FDD23-2B10-B248-BB4E-5786866F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45" y="5693914"/>
            <a:ext cx="130848" cy="31585"/>
          </a:xfrm>
          <a:custGeom>
            <a:avLst/>
            <a:gdLst>
              <a:gd name="T0" fmla="*/ 19 w 126"/>
              <a:gd name="T1" fmla="*/ 28 h 29"/>
              <a:gd name="T2" fmla="*/ 19 w 126"/>
              <a:gd name="T3" fmla="*/ 28 h 29"/>
              <a:gd name="T4" fmla="*/ 0 w 126"/>
              <a:gd name="T5" fmla="*/ 19 h 29"/>
              <a:gd name="T6" fmla="*/ 19 w 126"/>
              <a:gd name="T7" fmla="*/ 0 h 29"/>
              <a:gd name="T8" fmla="*/ 105 w 126"/>
              <a:gd name="T9" fmla="*/ 0 h 29"/>
              <a:gd name="T10" fmla="*/ 125 w 126"/>
              <a:gd name="T11" fmla="*/ 9 h 29"/>
              <a:gd name="T12" fmla="*/ 105 w 126"/>
              <a:gd name="T13" fmla="*/ 28 h 29"/>
              <a:gd name="T14" fmla="*/ 19 w 126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29">
                <a:moveTo>
                  <a:pt x="19" y="28"/>
                </a:moveTo>
                <a:lnTo>
                  <a:pt x="19" y="28"/>
                </a:ln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5" y="0"/>
                  <a:pt x="125" y="0"/>
                  <a:pt x="125" y="9"/>
                </a:cubicBezTo>
                <a:cubicBezTo>
                  <a:pt x="125" y="19"/>
                  <a:pt x="115" y="28"/>
                  <a:pt x="105" y="28"/>
                </a:cubicBezTo>
                <a:cubicBezTo>
                  <a:pt x="19" y="28"/>
                  <a:pt x="19" y="28"/>
                  <a:pt x="1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40">
            <a:extLst>
              <a:ext uri="{FF2B5EF4-FFF2-40B4-BE49-F238E27FC236}">
                <a16:creationId xmlns:a16="http://schemas.microsoft.com/office/drawing/2014/main" id="{7F1A3A7A-C2A3-2642-8348-0D8FAC2D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076" y="5874392"/>
            <a:ext cx="130846" cy="40609"/>
          </a:xfrm>
          <a:custGeom>
            <a:avLst/>
            <a:gdLst>
              <a:gd name="T0" fmla="*/ 19 w 126"/>
              <a:gd name="T1" fmla="*/ 39 h 40"/>
              <a:gd name="T2" fmla="*/ 19 w 126"/>
              <a:gd name="T3" fmla="*/ 39 h 40"/>
              <a:gd name="T4" fmla="*/ 0 w 126"/>
              <a:gd name="T5" fmla="*/ 20 h 40"/>
              <a:gd name="T6" fmla="*/ 19 w 126"/>
              <a:gd name="T7" fmla="*/ 0 h 40"/>
              <a:gd name="T8" fmla="*/ 105 w 126"/>
              <a:gd name="T9" fmla="*/ 0 h 40"/>
              <a:gd name="T10" fmla="*/ 125 w 126"/>
              <a:gd name="T11" fmla="*/ 20 h 40"/>
              <a:gd name="T12" fmla="*/ 105 w 126"/>
              <a:gd name="T13" fmla="*/ 39 h 40"/>
              <a:gd name="T14" fmla="*/ 19 w 12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5" y="0"/>
                  <a:pt x="125" y="10"/>
                  <a:pt x="125" y="20"/>
                </a:cubicBezTo>
                <a:cubicBezTo>
                  <a:pt x="125" y="29"/>
                  <a:pt x="115" y="39"/>
                  <a:pt x="105" y="39"/>
                </a:cubicBezTo>
                <a:cubicBezTo>
                  <a:pt x="19" y="39"/>
                  <a:pt x="1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41">
            <a:extLst>
              <a:ext uri="{FF2B5EF4-FFF2-40B4-BE49-F238E27FC236}">
                <a16:creationId xmlns:a16="http://schemas.microsoft.com/office/drawing/2014/main" id="{F06B172A-A239-144A-A5E8-5DC78BF4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076" y="5973656"/>
            <a:ext cx="130846" cy="31585"/>
          </a:xfrm>
          <a:custGeom>
            <a:avLst/>
            <a:gdLst>
              <a:gd name="T0" fmla="*/ 19 w 126"/>
              <a:gd name="T1" fmla="*/ 28 h 29"/>
              <a:gd name="T2" fmla="*/ 19 w 126"/>
              <a:gd name="T3" fmla="*/ 28 h 29"/>
              <a:gd name="T4" fmla="*/ 0 w 126"/>
              <a:gd name="T5" fmla="*/ 19 h 29"/>
              <a:gd name="T6" fmla="*/ 19 w 126"/>
              <a:gd name="T7" fmla="*/ 0 h 29"/>
              <a:gd name="T8" fmla="*/ 105 w 126"/>
              <a:gd name="T9" fmla="*/ 0 h 29"/>
              <a:gd name="T10" fmla="*/ 105 w 126"/>
              <a:gd name="T11" fmla="*/ 0 h 29"/>
              <a:gd name="T12" fmla="*/ 125 w 126"/>
              <a:gd name="T13" fmla="*/ 9 h 29"/>
              <a:gd name="T14" fmla="*/ 105 w 126"/>
              <a:gd name="T15" fmla="*/ 28 h 29"/>
              <a:gd name="T16" fmla="*/ 19 w 126"/>
              <a:gd name="T17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29">
                <a:moveTo>
                  <a:pt x="19" y="28"/>
                </a:moveTo>
                <a:lnTo>
                  <a:pt x="19" y="28"/>
                </a:ln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05" y="0"/>
                  <a:pt x="105" y="0"/>
                  <a:pt x="105" y="0"/>
                </a:cubicBezTo>
                <a:lnTo>
                  <a:pt x="105" y="0"/>
                </a:lnTo>
                <a:cubicBezTo>
                  <a:pt x="115" y="0"/>
                  <a:pt x="125" y="0"/>
                  <a:pt x="125" y="9"/>
                </a:cubicBezTo>
                <a:cubicBezTo>
                  <a:pt x="125" y="19"/>
                  <a:pt x="115" y="28"/>
                  <a:pt x="105" y="28"/>
                </a:cubicBezTo>
                <a:cubicBezTo>
                  <a:pt x="19" y="28"/>
                  <a:pt x="19" y="28"/>
                  <a:pt x="1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42">
            <a:extLst>
              <a:ext uri="{FF2B5EF4-FFF2-40B4-BE49-F238E27FC236}">
                <a16:creationId xmlns:a16="http://schemas.microsoft.com/office/drawing/2014/main" id="{3064278B-243D-0948-BC76-9F575383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076" y="6059384"/>
            <a:ext cx="130846" cy="40606"/>
          </a:xfrm>
          <a:custGeom>
            <a:avLst/>
            <a:gdLst>
              <a:gd name="T0" fmla="*/ 19 w 126"/>
              <a:gd name="T1" fmla="*/ 39 h 40"/>
              <a:gd name="T2" fmla="*/ 19 w 126"/>
              <a:gd name="T3" fmla="*/ 39 h 40"/>
              <a:gd name="T4" fmla="*/ 0 w 126"/>
              <a:gd name="T5" fmla="*/ 20 h 40"/>
              <a:gd name="T6" fmla="*/ 19 w 126"/>
              <a:gd name="T7" fmla="*/ 0 h 40"/>
              <a:gd name="T8" fmla="*/ 105 w 126"/>
              <a:gd name="T9" fmla="*/ 0 h 40"/>
              <a:gd name="T10" fmla="*/ 125 w 126"/>
              <a:gd name="T11" fmla="*/ 20 h 40"/>
              <a:gd name="T12" fmla="*/ 105 w 126"/>
              <a:gd name="T13" fmla="*/ 39 h 40"/>
              <a:gd name="T14" fmla="*/ 19 w 12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5" y="0"/>
                  <a:pt x="125" y="10"/>
                  <a:pt x="125" y="20"/>
                </a:cubicBezTo>
                <a:cubicBezTo>
                  <a:pt x="125" y="29"/>
                  <a:pt x="115" y="39"/>
                  <a:pt x="105" y="39"/>
                </a:cubicBezTo>
                <a:cubicBezTo>
                  <a:pt x="19" y="39"/>
                  <a:pt x="1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43">
            <a:extLst>
              <a:ext uri="{FF2B5EF4-FFF2-40B4-BE49-F238E27FC236}">
                <a16:creationId xmlns:a16="http://schemas.microsoft.com/office/drawing/2014/main" id="{38BB0543-54B8-E847-A643-5E590C31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45" y="5874392"/>
            <a:ext cx="216574" cy="40609"/>
          </a:xfrm>
          <a:custGeom>
            <a:avLst/>
            <a:gdLst>
              <a:gd name="T0" fmla="*/ 192 w 213"/>
              <a:gd name="T1" fmla="*/ 39 h 40"/>
              <a:gd name="T2" fmla="*/ 192 w 213"/>
              <a:gd name="T3" fmla="*/ 39 h 40"/>
              <a:gd name="T4" fmla="*/ 19 w 213"/>
              <a:gd name="T5" fmla="*/ 39 h 40"/>
              <a:gd name="T6" fmla="*/ 0 w 213"/>
              <a:gd name="T7" fmla="*/ 20 h 40"/>
              <a:gd name="T8" fmla="*/ 19 w 213"/>
              <a:gd name="T9" fmla="*/ 0 h 40"/>
              <a:gd name="T10" fmla="*/ 192 w 213"/>
              <a:gd name="T11" fmla="*/ 0 h 40"/>
              <a:gd name="T12" fmla="*/ 212 w 213"/>
              <a:gd name="T13" fmla="*/ 20 h 40"/>
              <a:gd name="T14" fmla="*/ 192 w 21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40">
                <a:moveTo>
                  <a:pt x="192" y="39"/>
                </a:moveTo>
                <a:lnTo>
                  <a:pt x="192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2" y="0"/>
                  <a:pt x="212" y="10"/>
                  <a:pt x="212" y="20"/>
                </a:cubicBezTo>
                <a:cubicBezTo>
                  <a:pt x="212" y="29"/>
                  <a:pt x="202" y="39"/>
                  <a:pt x="192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44">
            <a:extLst>
              <a:ext uri="{FF2B5EF4-FFF2-40B4-BE49-F238E27FC236}">
                <a16:creationId xmlns:a16="http://schemas.microsoft.com/office/drawing/2014/main" id="{87CB21E4-D5F2-214F-AE8B-508366B5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45" y="5973656"/>
            <a:ext cx="216574" cy="31585"/>
          </a:xfrm>
          <a:custGeom>
            <a:avLst/>
            <a:gdLst>
              <a:gd name="T0" fmla="*/ 192 w 213"/>
              <a:gd name="T1" fmla="*/ 28 h 29"/>
              <a:gd name="T2" fmla="*/ 192 w 213"/>
              <a:gd name="T3" fmla="*/ 28 h 29"/>
              <a:gd name="T4" fmla="*/ 19 w 213"/>
              <a:gd name="T5" fmla="*/ 28 h 29"/>
              <a:gd name="T6" fmla="*/ 0 w 213"/>
              <a:gd name="T7" fmla="*/ 19 h 29"/>
              <a:gd name="T8" fmla="*/ 19 w 213"/>
              <a:gd name="T9" fmla="*/ 0 h 29"/>
              <a:gd name="T10" fmla="*/ 192 w 213"/>
              <a:gd name="T11" fmla="*/ 0 h 29"/>
              <a:gd name="T12" fmla="*/ 212 w 213"/>
              <a:gd name="T13" fmla="*/ 19 h 29"/>
              <a:gd name="T14" fmla="*/ 192 w 21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29">
                <a:moveTo>
                  <a:pt x="192" y="28"/>
                </a:moveTo>
                <a:lnTo>
                  <a:pt x="192" y="28"/>
                </a:lnTo>
                <a:cubicBezTo>
                  <a:pt x="19" y="28"/>
                  <a:pt x="19" y="28"/>
                  <a:pt x="19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2" y="0"/>
                  <a:pt x="212" y="9"/>
                  <a:pt x="212" y="19"/>
                </a:cubicBezTo>
                <a:cubicBezTo>
                  <a:pt x="212" y="28"/>
                  <a:pt x="202" y="28"/>
                  <a:pt x="192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5">
            <a:extLst>
              <a:ext uri="{FF2B5EF4-FFF2-40B4-BE49-F238E27FC236}">
                <a16:creationId xmlns:a16="http://schemas.microsoft.com/office/drawing/2014/main" id="{3238C102-BB60-F944-9DF0-F82DAE52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45" y="6059384"/>
            <a:ext cx="216574" cy="40606"/>
          </a:xfrm>
          <a:custGeom>
            <a:avLst/>
            <a:gdLst>
              <a:gd name="T0" fmla="*/ 192 w 213"/>
              <a:gd name="T1" fmla="*/ 39 h 40"/>
              <a:gd name="T2" fmla="*/ 192 w 213"/>
              <a:gd name="T3" fmla="*/ 39 h 40"/>
              <a:gd name="T4" fmla="*/ 19 w 213"/>
              <a:gd name="T5" fmla="*/ 39 h 40"/>
              <a:gd name="T6" fmla="*/ 0 w 213"/>
              <a:gd name="T7" fmla="*/ 20 h 40"/>
              <a:gd name="T8" fmla="*/ 19 w 213"/>
              <a:gd name="T9" fmla="*/ 0 h 40"/>
              <a:gd name="T10" fmla="*/ 192 w 213"/>
              <a:gd name="T11" fmla="*/ 0 h 40"/>
              <a:gd name="T12" fmla="*/ 212 w 213"/>
              <a:gd name="T13" fmla="*/ 20 h 40"/>
              <a:gd name="T14" fmla="*/ 192 w 21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40">
                <a:moveTo>
                  <a:pt x="192" y="39"/>
                </a:moveTo>
                <a:lnTo>
                  <a:pt x="192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2" y="0"/>
                  <a:pt x="212" y="10"/>
                  <a:pt x="212" y="20"/>
                </a:cubicBezTo>
                <a:cubicBezTo>
                  <a:pt x="212" y="29"/>
                  <a:pt x="202" y="39"/>
                  <a:pt x="192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46">
            <a:extLst>
              <a:ext uri="{FF2B5EF4-FFF2-40B4-BE49-F238E27FC236}">
                <a16:creationId xmlns:a16="http://schemas.microsoft.com/office/drawing/2014/main" id="{22813E87-CC7B-174F-9E0C-9275E44B8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869" y="6158647"/>
            <a:ext cx="108287" cy="117311"/>
          </a:xfrm>
          <a:custGeom>
            <a:avLst/>
            <a:gdLst>
              <a:gd name="T0" fmla="*/ 96 w 107"/>
              <a:gd name="T1" fmla="*/ 115 h 116"/>
              <a:gd name="T2" fmla="*/ 96 w 107"/>
              <a:gd name="T3" fmla="*/ 115 h 116"/>
              <a:gd name="T4" fmla="*/ 10 w 107"/>
              <a:gd name="T5" fmla="*/ 115 h 116"/>
              <a:gd name="T6" fmla="*/ 0 w 107"/>
              <a:gd name="T7" fmla="*/ 96 h 116"/>
              <a:gd name="T8" fmla="*/ 0 w 107"/>
              <a:gd name="T9" fmla="*/ 10 h 116"/>
              <a:gd name="T10" fmla="*/ 10 w 107"/>
              <a:gd name="T11" fmla="*/ 0 h 116"/>
              <a:gd name="T12" fmla="*/ 96 w 107"/>
              <a:gd name="T13" fmla="*/ 0 h 116"/>
              <a:gd name="T14" fmla="*/ 106 w 107"/>
              <a:gd name="T15" fmla="*/ 10 h 116"/>
              <a:gd name="T16" fmla="*/ 106 w 107"/>
              <a:gd name="T17" fmla="*/ 96 h 116"/>
              <a:gd name="T18" fmla="*/ 96 w 107"/>
              <a:gd name="T19" fmla="*/ 115 h 116"/>
              <a:gd name="T20" fmla="*/ 19 w 107"/>
              <a:gd name="T21" fmla="*/ 87 h 116"/>
              <a:gd name="T22" fmla="*/ 19 w 107"/>
              <a:gd name="T23" fmla="*/ 87 h 116"/>
              <a:gd name="T24" fmla="*/ 87 w 107"/>
              <a:gd name="T25" fmla="*/ 87 h 116"/>
              <a:gd name="T26" fmla="*/ 87 w 107"/>
              <a:gd name="T27" fmla="*/ 19 h 116"/>
              <a:gd name="T28" fmla="*/ 19 w 107"/>
              <a:gd name="T29" fmla="*/ 19 h 116"/>
              <a:gd name="T30" fmla="*/ 19 w 107"/>
              <a:gd name="T31" fmla="*/ 8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116">
                <a:moveTo>
                  <a:pt x="96" y="115"/>
                </a:moveTo>
                <a:lnTo>
                  <a:pt x="96" y="115"/>
                </a:lnTo>
                <a:cubicBezTo>
                  <a:pt x="10" y="115"/>
                  <a:pt x="10" y="115"/>
                  <a:pt x="10" y="115"/>
                </a:cubicBezTo>
                <a:cubicBezTo>
                  <a:pt x="0" y="115"/>
                  <a:pt x="0" y="106"/>
                  <a:pt x="0" y="9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6" y="0"/>
                  <a:pt x="106" y="0"/>
                  <a:pt x="106" y="10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106"/>
                  <a:pt x="106" y="115"/>
                  <a:pt x="96" y="115"/>
                </a:cubicBezTo>
                <a:close/>
                <a:moveTo>
                  <a:pt x="19" y="87"/>
                </a:moveTo>
                <a:lnTo>
                  <a:pt x="19" y="87"/>
                </a:lnTo>
                <a:cubicBezTo>
                  <a:pt x="87" y="87"/>
                  <a:pt x="87" y="87"/>
                  <a:pt x="87" y="87"/>
                </a:cubicBezTo>
                <a:cubicBezTo>
                  <a:pt x="87" y="19"/>
                  <a:pt x="87" y="19"/>
                  <a:pt x="87" y="19"/>
                </a:cubicBezTo>
                <a:cubicBezTo>
                  <a:pt x="19" y="19"/>
                  <a:pt x="19" y="19"/>
                  <a:pt x="19" y="19"/>
                </a:cubicBezTo>
                <a:lnTo>
                  <a:pt x="19" y="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47">
            <a:extLst>
              <a:ext uri="{FF2B5EF4-FFF2-40B4-BE49-F238E27FC236}">
                <a16:creationId xmlns:a16="http://schemas.microsoft.com/office/drawing/2014/main" id="{99232F88-CF17-BD40-A875-EEC9235F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076" y="5508925"/>
            <a:ext cx="130846" cy="130846"/>
          </a:xfrm>
          <a:custGeom>
            <a:avLst/>
            <a:gdLst>
              <a:gd name="T0" fmla="*/ 67 w 126"/>
              <a:gd name="T1" fmla="*/ 125 h 126"/>
              <a:gd name="T2" fmla="*/ 67 w 126"/>
              <a:gd name="T3" fmla="*/ 125 h 126"/>
              <a:gd name="T4" fmla="*/ 0 w 126"/>
              <a:gd name="T5" fmla="*/ 57 h 126"/>
              <a:gd name="T6" fmla="*/ 67 w 126"/>
              <a:gd name="T7" fmla="*/ 0 h 126"/>
              <a:gd name="T8" fmla="*/ 125 w 126"/>
              <a:gd name="T9" fmla="*/ 57 h 126"/>
              <a:gd name="T10" fmla="*/ 67 w 126"/>
              <a:gd name="T11" fmla="*/ 125 h 126"/>
              <a:gd name="T12" fmla="*/ 67 w 126"/>
              <a:gd name="T13" fmla="*/ 29 h 126"/>
              <a:gd name="T14" fmla="*/ 67 w 126"/>
              <a:gd name="T15" fmla="*/ 29 h 126"/>
              <a:gd name="T16" fmla="*/ 38 w 126"/>
              <a:gd name="T17" fmla="*/ 57 h 126"/>
              <a:gd name="T18" fmla="*/ 67 w 126"/>
              <a:gd name="T19" fmla="*/ 86 h 126"/>
              <a:gd name="T20" fmla="*/ 96 w 126"/>
              <a:gd name="T21" fmla="*/ 57 h 126"/>
              <a:gd name="T22" fmla="*/ 67 w 126"/>
              <a:gd name="T23" fmla="*/ 2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26">
                <a:moveTo>
                  <a:pt x="67" y="125"/>
                </a:moveTo>
                <a:lnTo>
                  <a:pt x="67" y="125"/>
                </a:lnTo>
                <a:cubicBezTo>
                  <a:pt x="28" y="125"/>
                  <a:pt x="0" y="96"/>
                  <a:pt x="0" y="57"/>
                </a:cubicBezTo>
                <a:cubicBezTo>
                  <a:pt x="0" y="29"/>
                  <a:pt x="28" y="0"/>
                  <a:pt x="67" y="0"/>
                </a:cubicBezTo>
                <a:cubicBezTo>
                  <a:pt x="96" y="0"/>
                  <a:pt x="125" y="29"/>
                  <a:pt x="125" y="57"/>
                </a:cubicBezTo>
                <a:cubicBezTo>
                  <a:pt x="125" y="96"/>
                  <a:pt x="96" y="125"/>
                  <a:pt x="67" y="125"/>
                </a:cubicBezTo>
                <a:close/>
                <a:moveTo>
                  <a:pt x="67" y="29"/>
                </a:moveTo>
                <a:lnTo>
                  <a:pt x="67" y="29"/>
                </a:lnTo>
                <a:cubicBezTo>
                  <a:pt x="48" y="29"/>
                  <a:pt x="38" y="48"/>
                  <a:pt x="38" y="57"/>
                </a:cubicBezTo>
                <a:cubicBezTo>
                  <a:pt x="38" y="77"/>
                  <a:pt x="48" y="86"/>
                  <a:pt x="67" y="86"/>
                </a:cubicBezTo>
                <a:cubicBezTo>
                  <a:pt x="77" y="86"/>
                  <a:pt x="96" y="77"/>
                  <a:pt x="96" y="57"/>
                </a:cubicBezTo>
                <a:cubicBezTo>
                  <a:pt x="96" y="48"/>
                  <a:pt x="77" y="29"/>
                  <a:pt x="67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48">
            <a:extLst>
              <a:ext uri="{FF2B5EF4-FFF2-40B4-BE49-F238E27FC236}">
                <a16:creationId xmlns:a16="http://schemas.microsoft.com/office/drawing/2014/main" id="{0A853956-D427-A64C-82A4-8BCBBCE6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293" y="8428164"/>
            <a:ext cx="591069" cy="920441"/>
          </a:xfrm>
          <a:custGeom>
            <a:avLst/>
            <a:gdLst>
              <a:gd name="T0" fmla="*/ 19 w 579"/>
              <a:gd name="T1" fmla="*/ 897 h 898"/>
              <a:gd name="T2" fmla="*/ 0 w 579"/>
              <a:gd name="T3" fmla="*/ 877 h 898"/>
              <a:gd name="T4" fmla="*/ 0 w 579"/>
              <a:gd name="T5" fmla="*/ 19 h 898"/>
              <a:gd name="T6" fmla="*/ 549 w 579"/>
              <a:gd name="T7" fmla="*/ 0 h 898"/>
              <a:gd name="T8" fmla="*/ 578 w 579"/>
              <a:gd name="T9" fmla="*/ 839 h 898"/>
              <a:gd name="T10" fmla="*/ 569 w 579"/>
              <a:gd name="T11" fmla="*/ 887 h 898"/>
              <a:gd name="T12" fmla="*/ 511 w 579"/>
              <a:gd name="T13" fmla="*/ 848 h 898"/>
              <a:gd name="T14" fmla="*/ 472 w 579"/>
              <a:gd name="T15" fmla="*/ 897 h 898"/>
              <a:gd name="T16" fmla="*/ 453 w 579"/>
              <a:gd name="T17" fmla="*/ 887 h 898"/>
              <a:gd name="T18" fmla="*/ 395 w 579"/>
              <a:gd name="T19" fmla="*/ 887 h 898"/>
              <a:gd name="T20" fmla="*/ 376 w 579"/>
              <a:gd name="T21" fmla="*/ 887 h 898"/>
              <a:gd name="T22" fmla="*/ 337 w 579"/>
              <a:gd name="T23" fmla="*/ 848 h 898"/>
              <a:gd name="T24" fmla="*/ 289 w 579"/>
              <a:gd name="T25" fmla="*/ 887 h 898"/>
              <a:gd name="T26" fmla="*/ 279 w 579"/>
              <a:gd name="T27" fmla="*/ 887 h 898"/>
              <a:gd name="T28" fmla="*/ 212 w 579"/>
              <a:gd name="T29" fmla="*/ 887 h 898"/>
              <a:gd name="T30" fmla="*/ 202 w 579"/>
              <a:gd name="T31" fmla="*/ 887 h 898"/>
              <a:gd name="T32" fmla="*/ 154 w 579"/>
              <a:gd name="T33" fmla="*/ 848 h 898"/>
              <a:gd name="T34" fmla="*/ 106 w 579"/>
              <a:gd name="T35" fmla="*/ 897 h 898"/>
              <a:gd name="T36" fmla="*/ 96 w 579"/>
              <a:gd name="T37" fmla="*/ 887 h 898"/>
              <a:gd name="T38" fmla="*/ 29 w 579"/>
              <a:gd name="T39" fmla="*/ 887 h 898"/>
              <a:gd name="T40" fmla="*/ 424 w 579"/>
              <a:gd name="T41" fmla="*/ 810 h 898"/>
              <a:gd name="T42" fmla="*/ 424 w 579"/>
              <a:gd name="T43" fmla="*/ 810 h 898"/>
              <a:gd name="T44" fmla="*/ 472 w 579"/>
              <a:gd name="T45" fmla="*/ 848 h 898"/>
              <a:gd name="T46" fmla="*/ 511 w 579"/>
              <a:gd name="T47" fmla="*/ 810 h 898"/>
              <a:gd name="T48" fmla="*/ 530 w 579"/>
              <a:gd name="T49" fmla="*/ 810 h 898"/>
              <a:gd name="T50" fmla="*/ 540 w 579"/>
              <a:gd name="T51" fmla="*/ 29 h 898"/>
              <a:gd name="T52" fmla="*/ 38 w 579"/>
              <a:gd name="T53" fmla="*/ 829 h 898"/>
              <a:gd name="T54" fmla="*/ 67 w 579"/>
              <a:gd name="T55" fmla="*/ 810 h 898"/>
              <a:gd name="T56" fmla="*/ 77 w 579"/>
              <a:gd name="T57" fmla="*/ 810 h 898"/>
              <a:gd name="T58" fmla="*/ 144 w 579"/>
              <a:gd name="T59" fmla="*/ 810 h 898"/>
              <a:gd name="T60" fmla="*/ 154 w 579"/>
              <a:gd name="T61" fmla="*/ 810 h 898"/>
              <a:gd name="T62" fmla="*/ 202 w 579"/>
              <a:gd name="T63" fmla="*/ 848 h 898"/>
              <a:gd name="T64" fmla="*/ 241 w 579"/>
              <a:gd name="T65" fmla="*/ 810 h 898"/>
              <a:gd name="T66" fmla="*/ 289 w 579"/>
              <a:gd name="T67" fmla="*/ 848 h 898"/>
              <a:gd name="T68" fmla="*/ 337 w 579"/>
              <a:gd name="T69" fmla="*/ 810 h 898"/>
              <a:gd name="T70" fmla="*/ 347 w 579"/>
              <a:gd name="T71" fmla="*/ 810 h 898"/>
              <a:gd name="T72" fmla="*/ 414 w 579"/>
              <a:gd name="T73" fmla="*/ 81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9" h="898">
                <a:moveTo>
                  <a:pt x="19" y="897"/>
                </a:moveTo>
                <a:lnTo>
                  <a:pt x="19" y="897"/>
                </a:lnTo>
                <a:cubicBezTo>
                  <a:pt x="19" y="897"/>
                  <a:pt x="19" y="887"/>
                  <a:pt x="9" y="887"/>
                </a:cubicBezTo>
                <a:lnTo>
                  <a:pt x="0" y="877"/>
                </a:lnTo>
                <a:cubicBezTo>
                  <a:pt x="0" y="839"/>
                  <a:pt x="0" y="839"/>
                  <a:pt x="0" y="83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9" y="0"/>
                  <a:pt x="29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69" y="0"/>
                  <a:pt x="578" y="10"/>
                  <a:pt x="578" y="19"/>
                </a:cubicBezTo>
                <a:cubicBezTo>
                  <a:pt x="578" y="839"/>
                  <a:pt x="578" y="839"/>
                  <a:pt x="578" y="839"/>
                </a:cubicBezTo>
                <a:cubicBezTo>
                  <a:pt x="578" y="877"/>
                  <a:pt x="578" y="877"/>
                  <a:pt x="578" y="877"/>
                </a:cubicBezTo>
                <a:lnTo>
                  <a:pt x="569" y="887"/>
                </a:lnTo>
                <a:cubicBezTo>
                  <a:pt x="559" y="897"/>
                  <a:pt x="549" y="887"/>
                  <a:pt x="549" y="887"/>
                </a:cubicBezTo>
                <a:cubicBezTo>
                  <a:pt x="511" y="848"/>
                  <a:pt x="511" y="848"/>
                  <a:pt x="511" y="848"/>
                </a:cubicBezTo>
                <a:cubicBezTo>
                  <a:pt x="482" y="887"/>
                  <a:pt x="482" y="887"/>
                  <a:pt x="482" y="887"/>
                </a:cubicBezTo>
                <a:lnTo>
                  <a:pt x="472" y="897"/>
                </a:lnTo>
                <a:lnTo>
                  <a:pt x="472" y="897"/>
                </a:lnTo>
                <a:cubicBezTo>
                  <a:pt x="462" y="897"/>
                  <a:pt x="462" y="887"/>
                  <a:pt x="453" y="887"/>
                </a:cubicBezTo>
                <a:cubicBezTo>
                  <a:pt x="424" y="848"/>
                  <a:pt x="424" y="848"/>
                  <a:pt x="424" y="848"/>
                </a:cubicBezTo>
                <a:cubicBezTo>
                  <a:pt x="395" y="887"/>
                  <a:pt x="395" y="887"/>
                  <a:pt x="395" y="887"/>
                </a:cubicBezTo>
                <a:cubicBezTo>
                  <a:pt x="385" y="887"/>
                  <a:pt x="385" y="887"/>
                  <a:pt x="376" y="887"/>
                </a:cubicBezTo>
                <a:lnTo>
                  <a:pt x="376" y="887"/>
                </a:lnTo>
                <a:lnTo>
                  <a:pt x="366" y="887"/>
                </a:lnTo>
                <a:cubicBezTo>
                  <a:pt x="337" y="848"/>
                  <a:pt x="337" y="848"/>
                  <a:pt x="337" y="848"/>
                </a:cubicBezTo>
                <a:cubicBezTo>
                  <a:pt x="299" y="887"/>
                  <a:pt x="299" y="887"/>
                  <a:pt x="299" y="887"/>
                </a:cubicBezTo>
                <a:cubicBezTo>
                  <a:pt x="299" y="887"/>
                  <a:pt x="299" y="887"/>
                  <a:pt x="289" y="887"/>
                </a:cubicBezTo>
                <a:lnTo>
                  <a:pt x="289" y="887"/>
                </a:lnTo>
                <a:lnTo>
                  <a:pt x="279" y="887"/>
                </a:lnTo>
                <a:cubicBezTo>
                  <a:pt x="241" y="848"/>
                  <a:pt x="241" y="848"/>
                  <a:pt x="241" y="848"/>
                </a:cubicBezTo>
                <a:cubicBezTo>
                  <a:pt x="212" y="887"/>
                  <a:pt x="212" y="887"/>
                  <a:pt x="212" y="887"/>
                </a:cubicBezTo>
                <a:lnTo>
                  <a:pt x="202" y="887"/>
                </a:lnTo>
                <a:lnTo>
                  <a:pt x="202" y="887"/>
                </a:lnTo>
                <a:cubicBezTo>
                  <a:pt x="193" y="887"/>
                  <a:pt x="193" y="887"/>
                  <a:pt x="183" y="887"/>
                </a:cubicBezTo>
                <a:cubicBezTo>
                  <a:pt x="154" y="848"/>
                  <a:pt x="154" y="848"/>
                  <a:pt x="154" y="848"/>
                </a:cubicBezTo>
                <a:cubicBezTo>
                  <a:pt x="125" y="887"/>
                  <a:pt x="125" y="887"/>
                  <a:pt x="125" y="887"/>
                </a:cubicBezTo>
                <a:cubicBezTo>
                  <a:pt x="115" y="887"/>
                  <a:pt x="115" y="897"/>
                  <a:pt x="106" y="897"/>
                </a:cubicBezTo>
                <a:lnTo>
                  <a:pt x="106" y="897"/>
                </a:lnTo>
                <a:lnTo>
                  <a:pt x="96" y="887"/>
                </a:lnTo>
                <a:cubicBezTo>
                  <a:pt x="67" y="848"/>
                  <a:pt x="67" y="848"/>
                  <a:pt x="67" y="848"/>
                </a:cubicBezTo>
                <a:cubicBezTo>
                  <a:pt x="29" y="887"/>
                  <a:pt x="29" y="887"/>
                  <a:pt x="29" y="887"/>
                </a:cubicBezTo>
                <a:cubicBezTo>
                  <a:pt x="29" y="887"/>
                  <a:pt x="29" y="897"/>
                  <a:pt x="19" y="897"/>
                </a:cubicBezTo>
                <a:close/>
                <a:moveTo>
                  <a:pt x="424" y="810"/>
                </a:moveTo>
                <a:lnTo>
                  <a:pt x="424" y="810"/>
                </a:lnTo>
                <a:lnTo>
                  <a:pt x="424" y="810"/>
                </a:lnTo>
                <a:cubicBezTo>
                  <a:pt x="433" y="810"/>
                  <a:pt x="433" y="810"/>
                  <a:pt x="433" y="810"/>
                </a:cubicBezTo>
                <a:cubicBezTo>
                  <a:pt x="472" y="848"/>
                  <a:pt x="472" y="848"/>
                  <a:pt x="472" y="848"/>
                </a:cubicBezTo>
                <a:cubicBezTo>
                  <a:pt x="501" y="810"/>
                  <a:pt x="501" y="810"/>
                  <a:pt x="501" y="810"/>
                </a:cubicBezTo>
                <a:lnTo>
                  <a:pt x="511" y="810"/>
                </a:lnTo>
                <a:lnTo>
                  <a:pt x="511" y="810"/>
                </a:lnTo>
                <a:cubicBezTo>
                  <a:pt x="520" y="810"/>
                  <a:pt x="520" y="810"/>
                  <a:pt x="530" y="810"/>
                </a:cubicBezTo>
                <a:cubicBezTo>
                  <a:pt x="540" y="829"/>
                  <a:pt x="540" y="829"/>
                  <a:pt x="540" y="829"/>
                </a:cubicBezTo>
                <a:cubicBezTo>
                  <a:pt x="540" y="29"/>
                  <a:pt x="540" y="29"/>
                  <a:pt x="540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829"/>
                  <a:pt x="38" y="829"/>
                  <a:pt x="38" y="829"/>
                </a:cubicBezTo>
                <a:cubicBezTo>
                  <a:pt x="48" y="810"/>
                  <a:pt x="48" y="810"/>
                  <a:pt x="48" y="810"/>
                </a:cubicBezTo>
                <a:cubicBezTo>
                  <a:pt x="58" y="810"/>
                  <a:pt x="58" y="810"/>
                  <a:pt x="67" y="810"/>
                </a:cubicBezTo>
                <a:lnTo>
                  <a:pt x="67" y="810"/>
                </a:lnTo>
                <a:lnTo>
                  <a:pt x="77" y="810"/>
                </a:lnTo>
                <a:cubicBezTo>
                  <a:pt x="106" y="848"/>
                  <a:pt x="106" y="848"/>
                  <a:pt x="106" y="848"/>
                </a:cubicBezTo>
                <a:cubicBezTo>
                  <a:pt x="144" y="810"/>
                  <a:pt x="144" y="810"/>
                  <a:pt x="144" y="810"/>
                </a:cubicBezTo>
                <a:lnTo>
                  <a:pt x="154" y="810"/>
                </a:lnTo>
                <a:lnTo>
                  <a:pt x="154" y="810"/>
                </a:lnTo>
                <a:cubicBezTo>
                  <a:pt x="164" y="810"/>
                  <a:pt x="164" y="810"/>
                  <a:pt x="164" y="810"/>
                </a:cubicBezTo>
                <a:cubicBezTo>
                  <a:pt x="202" y="848"/>
                  <a:pt x="202" y="848"/>
                  <a:pt x="202" y="848"/>
                </a:cubicBezTo>
                <a:cubicBezTo>
                  <a:pt x="231" y="810"/>
                  <a:pt x="231" y="810"/>
                  <a:pt x="231" y="810"/>
                </a:cubicBezTo>
                <a:lnTo>
                  <a:pt x="241" y="810"/>
                </a:lnTo>
                <a:cubicBezTo>
                  <a:pt x="251" y="810"/>
                  <a:pt x="251" y="810"/>
                  <a:pt x="260" y="810"/>
                </a:cubicBezTo>
                <a:cubicBezTo>
                  <a:pt x="289" y="848"/>
                  <a:pt x="289" y="848"/>
                  <a:pt x="289" y="848"/>
                </a:cubicBezTo>
                <a:cubicBezTo>
                  <a:pt x="318" y="810"/>
                  <a:pt x="318" y="810"/>
                  <a:pt x="318" y="810"/>
                </a:cubicBezTo>
                <a:cubicBezTo>
                  <a:pt x="328" y="810"/>
                  <a:pt x="328" y="810"/>
                  <a:pt x="337" y="810"/>
                </a:cubicBezTo>
                <a:lnTo>
                  <a:pt x="337" y="810"/>
                </a:lnTo>
                <a:lnTo>
                  <a:pt x="347" y="810"/>
                </a:lnTo>
                <a:cubicBezTo>
                  <a:pt x="376" y="848"/>
                  <a:pt x="376" y="848"/>
                  <a:pt x="376" y="848"/>
                </a:cubicBezTo>
                <a:cubicBezTo>
                  <a:pt x="414" y="810"/>
                  <a:pt x="414" y="810"/>
                  <a:pt x="414" y="810"/>
                </a:cubicBezTo>
                <a:lnTo>
                  <a:pt x="424" y="8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49">
            <a:extLst>
              <a:ext uri="{FF2B5EF4-FFF2-40B4-BE49-F238E27FC236}">
                <a16:creationId xmlns:a16="http://schemas.microsoft.com/office/drawing/2014/main" id="{C9719338-3AC7-2F47-9599-6FAB1D9E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021" y="8495845"/>
            <a:ext cx="130846" cy="130846"/>
          </a:xfrm>
          <a:custGeom>
            <a:avLst/>
            <a:gdLst>
              <a:gd name="T0" fmla="*/ 68 w 127"/>
              <a:gd name="T1" fmla="*/ 125 h 126"/>
              <a:gd name="T2" fmla="*/ 68 w 127"/>
              <a:gd name="T3" fmla="*/ 125 h 126"/>
              <a:gd name="T4" fmla="*/ 0 w 127"/>
              <a:gd name="T5" fmla="*/ 57 h 126"/>
              <a:gd name="T6" fmla="*/ 68 w 127"/>
              <a:gd name="T7" fmla="*/ 0 h 126"/>
              <a:gd name="T8" fmla="*/ 126 w 127"/>
              <a:gd name="T9" fmla="*/ 57 h 126"/>
              <a:gd name="T10" fmla="*/ 68 w 127"/>
              <a:gd name="T11" fmla="*/ 125 h 126"/>
              <a:gd name="T12" fmla="*/ 68 w 127"/>
              <a:gd name="T13" fmla="*/ 28 h 126"/>
              <a:gd name="T14" fmla="*/ 68 w 127"/>
              <a:gd name="T15" fmla="*/ 28 h 126"/>
              <a:gd name="T16" fmla="*/ 39 w 127"/>
              <a:gd name="T17" fmla="*/ 57 h 126"/>
              <a:gd name="T18" fmla="*/ 68 w 127"/>
              <a:gd name="T19" fmla="*/ 86 h 126"/>
              <a:gd name="T20" fmla="*/ 97 w 127"/>
              <a:gd name="T21" fmla="*/ 57 h 126"/>
              <a:gd name="T22" fmla="*/ 68 w 127"/>
              <a:gd name="T23" fmla="*/ 2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6">
                <a:moveTo>
                  <a:pt x="68" y="125"/>
                </a:moveTo>
                <a:lnTo>
                  <a:pt x="68" y="125"/>
                </a:lnTo>
                <a:cubicBezTo>
                  <a:pt x="29" y="125"/>
                  <a:pt x="0" y="96"/>
                  <a:pt x="0" y="57"/>
                </a:cubicBezTo>
                <a:cubicBezTo>
                  <a:pt x="0" y="28"/>
                  <a:pt x="29" y="0"/>
                  <a:pt x="68" y="0"/>
                </a:cubicBezTo>
                <a:cubicBezTo>
                  <a:pt x="97" y="0"/>
                  <a:pt x="126" y="28"/>
                  <a:pt x="126" y="57"/>
                </a:cubicBezTo>
                <a:cubicBezTo>
                  <a:pt x="126" y="96"/>
                  <a:pt x="97" y="125"/>
                  <a:pt x="68" y="125"/>
                </a:cubicBezTo>
                <a:close/>
                <a:moveTo>
                  <a:pt x="68" y="28"/>
                </a:moveTo>
                <a:lnTo>
                  <a:pt x="68" y="28"/>
                </a:lnTo>
                <a:cubicBezTo>
                  <a:pt x="49" y="28"/>
                  <a:pt x="39" y="48"/>
                  <a:pt x="39" y="57"/>
                </a:cubicBezTo>
                <a:cubicBezTo>
                  <a:pt x="39" y="76"/>
                  <a:pt x="49" y="86"/>
                  <a:pt x="68" y="86"/>
                </a:cubicBezTo>
                <a:cubicBezTo>
                  <a:pt x="78" y="86"/>
                  <a:pt x="97" y="76"/>
                  <a:pt x="97" y="57"/>
                </a:cubicBezTo>
                <a:cubicBezTo>
                  <a:pt x="97" y="48"/>
                  <a:pt x="78" y="28"/>
                  <a:pt x="68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50">
            <a:extLst>
              <a:ext uri="{FF2B5EF4-FFF2-40B4-BE49-F238E27FC236}">
                <a16:creationId xmlns:a16="http://schemas.microsoft.com/office/drawing/2014/main" id="{E7127A02-4DEF-3841-9500-D9026832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524" y="8545475"/>
            <a:ext cx="216574" cy="31585"/>
          </a:xfrm>
          <a:custGeom>
            <a:avLst/>
            <a:gdLst>
              <a:gd name="T0" fmla="*/ 202 w 213"/>
              <a:gd name="T1" fmla="*/ 28 h 29"/>
              <a:gd name="T2" fmla="*/ 202 w 213"/>
              <a:gd name="T3" fmla="*/ 28 h 29"/>
              <a:gd name="T4" fmla="*/ 19 w 213"/>
              <a:gd name="T5" fmla="*/ 28 h 29"/>
              <a:gd name="T6" fmla="*/ 0 w 213"/>
              <a:gd name="T7" fmla="*/ 9 h 29"/>
              <a:gd name="T8" fmla="*/ 19 w 213"/>
              <a:gd name="T9" fmla="*/ 0 h 29"/>
              <a:gd name="T10" fmla="*/ 202 w 213"/>
              <a:gd name="T11" fmla="*/ 0 h 29"/>
              <a:gd name="T12" fmla="*/ 212 w 213"/>
              <a:gd name="T13" fmla="*/ 9 h 29"/>
              <a:gd name="T14" fmla="*/ 202 w 21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29">
                <a:moveTo>
                  <a:pt x="202" y="28"/>
                </a:moveTo>
                <a:lnTo>
                  <a:pt x="202" y="28"/>
                </a:lnTo>
                <a:cubicBezTo>
                  <a:pt x="19" y="28"/>
                  <a:pt x="19" y="28"/>
                  <a:pt x="19" y="28"/>
                </a:cubicBezTo>
                <a:cubicBezTo>
                  <a:pt x="9" y="28"/>
                  <a:pt x="0" y="19"/>
                  <a:pt x="0" y="9"/>
                </a:cubicBezTo>
                <a:cubicBezTo>
                  <a:pt x="0" y="0"/>
                  <a:pt x="9" y="0"/>
                  <a:pt x="19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2" y="0"/>
                  <a:pt x="212" y="0"/>
                  <a:pt x="212" y="9"/>
                </a:cubicBezTo>
                <a:cubicBezTo>
                  <a:pt x="212" y="19"/>
                  <a:pt x="212" y="28"/>
                  <a:pt x="202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51">
            <a:extLst>
              <a:ext uri="{FF2B5EF4-FFF2-40B4-BE49-F238E27FC236}">
                <a16:creationId xmlns:a16="http://schemas.microsoft.com/office/drawing/2014/main" id="{81D81ECB-4BE1-AA44-8093-1361116C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021" y="8771073"/>
            <a:ext cx="230109" cy="31585"/>
          </a:xfrm>
          <a:custGeom>
            <a:avLst/>
            <a:gdLst>
              <a:gd name="T0" fmla="*/ 20 w 223"/>
              <a:gd name="T1" fmla="*/ 28 h 29"/>
              <a:gd name="T2" fmla="*/ 20 w 223"/>
              <a:gd name="T3" fmla="*/ 28 h 29"/>
              <a:gd name="T4" fmla="*/ 0 w 223"/>
              <a:gd name="T5" fmla="*/ 19 h 29"/>
              <a:gd name="T6" fmla="*/ 20 w 223"/>
              <a:gd name="T7" fmla="*/ 0 h 29"/>
              <a:gd name="T8" fmla="*/ 203 w 223"/>
              <a:gd name="T9" fmla="*/ 0 h 29"/>
              <a:gd name="T10" fmla="*/ 203 w 223"/>
              <a:gd name="T11" fmla="*/ 0 h 29"/>
              <a:gd name="T12" fmla="*/ 222 w 223"/>
              <a:gd name="T13" fmla="*/ 19 h 29"/>
              <a:gd name="T14" fmla="*/ 203 w 223"/>
              <a:gd name="T15" fmla="*/ 28 h 29"/>
              <a:gd name="T16" fmla="*/ 20 w 223"/>
              <a:gd name="T17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9">
                <a:moveTo>
                  <a:pt x="20" y="28"/>
                </a:moveTo>
                <a:lnTo>
                  <a:pt x="20" y="28"/>
                </a:lnTo>
                <a:cubicBezTo>
                  <a:pt x="10" y="28"/>
                  <a:pt x="10" y="28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203" y="0"/>
                  <a:pt x="203" y="0"/>
                  <a:pt x="203" y="0"/>
                </a:cubicBezTo>
                <a:lnTo>
                  <a:pt x="203" y="0"/>
                </a:lnTo>
                <a:cubicBezTo>
                  <a:pt x="213" y="0"/>
                  <a:pt x="222" y="9"/>
                  <a:pt x="222" y="19"/>
                </a:cubicBezTo>
                <a:cubicBezTo>
                  <a:pt x="222" y="28"/>
                  <a:pt x="213" y="28"/>
                  <a:pt x="203" y="28"/>
                </a:cubicBezTo>
                <a:cubicBezTo>
                  <a:pt x="20" y="28"/>
                  <a:pt x="20" y="28"/>
                  <a:pt x="2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2">
            <a:extLst>
              <a:ext uri="{FF2B5EF4-FFF2-40B4-BE49-F238E27FC236}">
                <a16:creationId xmlns:a16="http://schemas.microsoft.com/office/drawing/2014/main" id="{73C61F4E-B121-7549-A987-AC3C30B5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787" y="8771073"/>
            <a:ext cx="121822" cy="31585"/>
          </a:xfrm>
          <a:custGeom>
            <a:avLst/>
            <a:gdLst>
              <a:gd name="T0" fmla="*/ 106 w 117"/>
              <a:gd name="T1" fmla="*/ 28 h 29"/>
              <a:gd name="T2" fmla="*/ 106 w 117"/>
              <a:gd name="T3" fmla="*/ 28 h 29"/>
              <a:gd name="T4" fmla="*/ 106 w 117"/>
              <a:gd name="T5" fmla="*/ 28 h 29"/>
              <a:gd name="T6" fmla="*/ 19 w 117"/>
              <a:gd name="T7" fmla="*/ 28 h 29"/>
              <a:gd name="T8" fmla="*/ 0 w 117"/>
              <a:gd name="T9" fmla="*/ 19 h 29"/>
              <a:gd name="T10" fmla="*/ 19 w 117"/>
              <a:gd name="T11" fmla="*/ 0 h 29"/>
              <a:gd name="T12" fmla="*/ 106 w 117"/>
              <a:gd name="T13" fmla="*/ 0 h 29"/>
              <a:gd name="T14" fmla="*/ 116 w 117"/>
              <a:gd name="T15" fmla="*/ 19 h 29"/>
              <a:gd name="T16" fmla="*/ 106 w 117"/>
              <a:gd name="T17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29">
                <a:moveTo>
                  <a:pt x="106" y="28"/>
                </a:moveTo>
                <a:lnTo>
                  <a:pt x="106" y="28"/>
                </a:lnTo>
                <a:lnTo>
                  <a:pt x="106" y="28"/>
                </a:lnTo>
                <a:cubicBezTo>
                  <a:pt x="19" y="28"/>
                  <a:pt x="19" y="28"/>
                  <a:pt x="19" y="28"/>
                </a:cubicBezTo>
                <a:cubicBezTo>
                  <a:pt x="10" y="28"/>
                  <a:pt x="0" y="2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6" y="0"/>
                  <a:pt x="116" y="9"/>
                  <a:pt x="116" y="19"/>
                </a:cubicBezTo>
                <a:cubicBezTo>
                  <a:pt x="116" y="28"/>
                  <a:pt x="116" y="28"/>
                  <a:pt x="106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3">
            <a:extLst>
              <a:ext uri="{FF2B5EF4-FFF2-40B4-BE49-F238E27FC236}">
                <a16:creationId xmlns:a16="http://schemas.microsoft.com/office/drawing/2014/main" id="{3F54EDE2-2F2A-C246-80E0-EBAC746D4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787" y="8861313"/>
            <a:ext cx="121822" cy="40609"/>
          </a:xfrm>
          <a:custGeom>
            <a:avLst/>
            <a:gdLst>
              <a:gd name="T0" fmla="*/ 96 w 117"/>
              <a:gd name="T1" fmla="*/ 39 h 40"/>
              <a:gd name="T2" fmla="*/ 96 w 117"/>
              <a:gd name="T3" fmla="*/ 39 h 40"/>
              <a:gd name="T4" fmla="*/ 96 w 117"/>
              <a:gd name="T5" fmla="*/ 39 h 40"/>
              <a:gd name="T6" fmla="*/ 19 w 117"/>
              <a:gd name="T7" fmla="*/ 39 h 40"/>
              <a:gd name="T8" fmla="*/ 0 w 117"/>
              <a:gd name="T9" fmla="*/ 19 h 40"/>
              <a:gd name="T10" fmla="*/ 19 w 117"/>
              <a:gd name="T11" fmla="*/ 0 h 40"/>
              <a:gd name="T12" fmla="*/ 19 w 117"/>
              <a:gd name="T13" fmla="*/ 0 h 40"/>
              <a:gd name="T14" fmla="*/ 96 w 117"/>
              <a:gd name="T15" fmla="*/ 0 h 40"/>
              <a:gd name="T16" fmla="*/ 116 w 117"/>
              <a:gd name="T17" fmla="*/ 19 h 40"/>
              <a:gd name="T18" fmla="*/ 96 w 11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40">
                <a:moveTo>
                  <a:pt x="96" y="39"/>
                </a:moveTo>
                <a:lnTo>
                  <a:pt x="96" y="39"/>
                </a:lnTo>
                <a:lnTo>
                  <a:pt x="96" y="39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lnTo>
                  <a:pt x="19" y="0"/>
                </a:lnTo>
                <a:cubicBezTo>
                  <a:pt x="96" y="0"/>
                  <a:pt x="96" y="0"/>
                  <a:pt x="96" y="0"/>
                </a:cubicBezTo>
                <a:cubicBezTo>
                  <a:pt x="116" y="0"/>
                  <a:pt x="116" y="10"/>
                  <a:pt x="116" y="19"/>
                </a:cubicBezTo>
                <a:cubicBezTo>
                  <a:pt x="116" y="29"/>
                  <a:pt x="106" y="39"/>
                  <a:pt x="9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4">
            <a:extLst>
              <a:ext uri="{FF2B5EF4-FFF2-40B4-BE49-F238E27FC236}">
                <a16:creationId xmlns:a16="http://schemas.microsoft.com/office/drawing/2014/main" id="{48A91897-7149-FC4E-A29B-18ACC032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787" y="8960576"/>
            <a:ext cx="121822" cy="31585"/>
          </a:xfrm>
          <a:custGeom>
            <a:avLst/>
            <a:gdLst>
              <a:gd name="T0" fmla="*/ 96 w 117"/>
              <a:gd name="T1" fmla="*/ 28 h 29"/>
              <a:gd name="T2" fmla="*/ 96 w 117"/>
              <a:gd name="T3" fmla="*/ 28 h 29"/>
              <a:gd name="T4" fmla="*/ 96 w 117"/>
              <a:gd name="T5" fmla="*/ 28 h 29"/>
              <a:gd name="T6" fmla="*/ 10 w 117"/>
              <a:gd name="T7" fmla="*/ 28 h 29"/>
              <a:gd name="T8" fmla="*/ 0 w 117"/>
              <a:gd name="T9" fmla="*/ 9 h 29"/>
              <a:gd name="T10" fmla="*/ 10 w 117"/>
              <a:gd name="T11" fmla="*/ 0 h 29"/>
              <a:gd name="T12" fmla="*/ 10 w 117"/>
              <a:gd name="T13" fmla="*/ 0 h 29"/>
              <a:gd name="T14" fmla="*/ 96 w 117"/>
              <a:gd name="T15" fmla="*/ 0 h 29"/>
              <a:gd name="T16" fmla="*/ 116 w 117"/>
              <a:gd name="T17" fmla="*/ 19 h 29"/>
              <a:gd name="T18" fmla="*/ 96 w 117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29">
                <a:moveTo>
                  <a:pt x="96" y="28"/>
                </a:moveTo>
                <a:lnTo>
                  <a:pt x="96" y="28"/>
                </a:lnTo>
                <a:lnTo>
                  <a:pt x="96" y="28"/>
                </a:lnTo>
                <a:cubicBezTo>
                  <a:pt x="10" y="28"/>
                  <a:pt x="10" y="28"/>
                  <a:pt x="10" y="28"/>
                </a:cubicBezTo>
                <a:cubicBezTo>
                  <a:pt x="0" y="28"/>
                  <a:pt x="0" y="19"/>
                  <a:pt x="0" y="9"/>
                </a:cubicBezTo>
                <a:cubicBezTo>
                  <a:pt x="0" y="0"/>
                  <a:pt x="0" y="0"/>
                  <a:pt x="10" y="0"/>
                </a:cubicBezTo>
                <a:lnTo>
                  <a:pt x="10" y="0"/>
                </a:lnTo>
                <a:cubicBezTo>
                  <a:pt x="96" y="0"/>
                  <a:pt x="96" y="0"/>
                  <a:pt x="96" y="0"/>
                </a:cubicBezTo>
                <a:cubicBezTo>
                  <a:pt x="106" y="0"/>
                  <a:pt x="116" y="9"/>
                  <a:pt x="116" y="19"/>
                </a:cubicBezTo>
                <a:cubicBezTo>
                  <a:pt x="116" y="28"/>
                  <a:pt x="106" y="28"/>
                  <a:pt x="96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5">
            <a:extLst>
              <a:ext uri="{FF2B5EF4-FFF2-40B4-BE49-F238E27FC236}">
                <a16:creationId xmlns:a16="http://schemas.microsoft.com/office/drawing/2014/main" id="{53EE6863-E632-E743-8642-2C07FBA9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021" y="8861313"/>
            <a:ext cx="139869" cy="40609"/>
          </a:xfrm>
          <a:custGeom>
            <a:avLst/>
            <a:gdLst>
              <a:gd name="T0" fmla="*/ 116 w 137"/>
              <a:gd name="T1" fmla="*/ 39 h 40"/>
              <a:gd name="T2" fmla="*/ 116 w 137"/>
              <a:gd name="T3" fmla="*/ 39 h 40"/>
              <a:gd name="T4" fmla="*/ 116 w 137"/>
              <a:gd name="T5" fmla="*/ 39 h 40"/>
              <a:gd name="T6" fmla="*/ 20 w 137"/>
              <a:gd name="T7" fmla="*/ 39 h 40"/>
              <a:gd name="T8" fmla="*/ 0 w 137"/>
              <a:gd name="T9" fmla="*/ 19 h 40"/>
              <a:gd name="T10" fmla="*/ 20 w 137"/>
              <a:gd name="T11" fmla="*/ 0 h 40"/>
              <a:gd name="T12" fmla="*/ 20 w 137"/>
              <a:gd name="T13" fmla="*/ 0 h 40"/>
              <a:gd name="T14" fmla="*/ 116 w 137"/>
              <a:gd name="T15" fmla="*/ 0 h 40"/>
              <a:gd name="T16" fmla="*/ 136 w 137"/>
              <a:gd name="T17" fmla="*/ 19 h 40"/>
              <a:gd name="T18" fmla="*/ 116 w 13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0">
                <a:moveTo>
                  <a:pt x="116" y="39"/>
                </a:moveTo>
                <a:lnTo>
                  <a:pt x="116" y="39"/>
                </a:lnTo>
                <a:lnTo>
                  <a:pt x="116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10" y="10"/>
                  <a:pt x="10" y="0"/>
                  <a:pt x="20" y="0"/>
                </a:cubicBezTo>
                <a:lnTo>
                  <a:pt x="20" y="0"/>
                </a:lnTo>
                <a:cubicBezTo>
                  <a:pt x="116" y="0"/>
                  <a:pt x="116" y="0"/>
                  <a:pt x="116" y="0"/>
                </a:cubicBezTo>
                <a:cubicBezTo>
                  <a:pt x="126" y="0"/>
                  <a:pt x="136" y="10"/>
                  <a:pt x="136" y="19"/>
                </a:cubicBezTo>
                <a:cubicBezTo>
                  <a:pt x="136" y="29"/>
                  <a:pt x="126" y="39"/>
                  <a:pt x="11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56">
            <a:extLst>
              <a:ext uri="{FF2B5EF4-FFF2-40B4-BE49-F238E27FC236}">
                <a16:creationId xmlns:a16="http://schemas.microsoft.com/office/drawing/2014/main" id="{DAEC79DC-8D4B-AA43-8275-1A519244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021" y="8960576"/>
            <a:ext cx="230109" cy="31585"/>
          </a:xfrm>
          <a:custGeom>
            <a:avLst/>
            <a:gdLst>
              <a:gd name="T0" fmla="*/ 203 w 223"/>
              <a:gd name="T1" fmla="*/ 28 h 29"/>
              <a:gd name="T2" fmla="*/ 203 w 223"/>
              <a:gd name="T3" fmla="*/ 28 h 29"/>
              <a:gd name="T4" fmla="*/ 20 w 223"/>
              <a:gd name="T5" fmla="*/ 28 h 29"/>
              <a:gd name="T6" fmla="*/ 0 w 223"/>
              <a:gd name="T7" fmla="*/ 19 h 29"/>
              <a:gd name="T8" fmla="*/ 20 w 223"/>
              <a:gd name="T9" fmla="*/ 0 h 29"/>
              <a:gd name="T10" fmla="*/ 203 w 223"/>
              <a:gd name="T11" fmla="*/ 0 h 29"/>
              <a:gd name="T12" fmla="*/ 222 w 223"/>
              <a:gd name="T13" fmla="*/ 19 h 29"/>
              <a:gd name="T14" fmla="*/ 203 w 22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29">
                <a:moveTo>
                  <a:pt x="203" y="28"/>
                </a:moveTo>
                <a:lnTo>
                  <a:pt x="203" y="28"/>
                </a:lnTo>
                <a:cubicBezTo>
                  <a:pt x="20" y="28"/>
                  <a:pt x="20" y="28"/>
                  <a:pt x="20" y="28"/>
                </a:cubicBezTo>
                <a:cubicBezTo>
                  <a:pt x="10" y="28"/>
                  <a:pt x="0" y="28"/>
                  <a:pt x="0" y="19"/>
                </a:cubicBezTo>
                <a:cubicBezTo>
                  <a:pt x="0" y="0"/>
                  <a:pt x="10" y="0"/>
                  <a:pt x="20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3" y="0"/>
                  <a:pt x="222" y="0"/>
                  <a:pt x="222" y="19"/>
                </a:cubicBezTo>
                <a:cubicBezTo>
                  <a:pt x="222" y="28"/>
                  <a:pt x="213" y="28"/>
                  <a:pt x="203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57">
            <a:extLst>
              <a:ext uri="{FF2B5EF4-FFF2-40B4-BE49-F238E27FC236}">
                <a16:creationId xmlns:a16="http://schemas.microsoft.com/office/drawing/2014/main" id="{6365960B-4F43-694D-9215-D112D3B2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859" y="9068863"/>
            <a:ext cx="67678" cy="108287"/>
          </a:xfrm>
          <a:custGeom>
            <a:avLst/>
            <a:gdLst>
              <a:gd name="T0" fmla="*/ 29 w 68"/>
              <a:gd name="T1" fmla="*/ 106 h 107"/>
              <a:gd name="T2" fmla="*/ 29 w 68"/>
              <a:gd name="T3" fmla="*/ 106 h 107"/>
              <a:gd name="T4" fmla="*/ 0 w 68"/>
              <a:gd name="T5" fmla="*/ 106 h 107"/>
              <a:gd name="T6" fmla="*/ 0 w 68"/>
              <a:gd name="T7" fmla="*/ 96 h 107"/>
              <a:gd name="T8" fmla="*/ 10 w 68"/>
              <a:gd name="T9" fmla="*/ 96 h 107"/>
              <a:gd name="T10" fmla="*/ 48 w 68"/>
              <a:gd name="T11" fmla="*/ 96 h 107"/>
              <a:gd name="T12" fmla="*/ 48 w 68"/>
              <a:gd name="T13" fmla="*/ 77 h 107"/>
              <a:gd name="T14" fmla="*/ 29 w 68"/>
              <a:gd name="T15" fmla="*/ 58 h 107"/>
              <a:gd name="T16" fmla="*/ 10 w 68"/>
              <a:gd name="T17" fmla="*/ 48 h 107"/>
              <a:gd name="T18" fmla="*/ 0 w 68"/>
              <a:gd name="T19" fmla="*/ 29 h 107"/>
              <a:gd name="T20" fmla="*/ 10 w 68"/>
              <a:gd name="T21" fmla="*/ 9 h 107"/>
              <a:gd name="T22" fmla="*/ 58 w 68"/>
              <a:gd name="T23" fmla="*/ 9 h 107"/>
              <a:gd name="T24" fmla="*/ 67 w 68"/>
              <a:gd name="T25" fmla="*/ 19 h 107"/>
              <a:gd name="T26" fmla="*/ 58 w 68"/>
              <a:gd name="T27" fmla="*/ 19 h 107"/>
              <a:gd name="T28" fmla="*/ 19 w 68"/>
              <a:gd name="T29" fmla="*/ 19 h 107"/>
              <a:gd name="T30" fmla="*/ 10 w 68"/>
              <a:gd name="T31" fmla="*/ 29 h 107"/>
              <a:gd name="T32" fmla="*/ 29 w 68"/>
              <a:gd name="T33" fmla="*/ 48 h 107"/>
              <a:gd name="T34" fmla="*/ 48 w 68"/>
              <a:gd name="T35" fmla="*/ 58 h 107"/>
              <a:gd name="T36" fmla="*/ 67 w 68"/>
              <a:gd name="T37" fmla="*/ 77 h 107"/>
              <a:gd name="T38" fmla="*/ 48 w 68"/>
              <a:gd name="T39" fmla="*/ 106 h 107"/>
              <a:gd name="T40" fmla="*/ 29 w 68"/>
              <a:gd name="T4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107">
                <a:moveTo>
                  <a:pt x="29" y="106"/>
                </a:moveTo>
                <a:lnTo>
                  <a:pt x="29" y="106"/>
                </a:lnTo>
                <a:cubicBezTo>
                  <a:pt x="19" y="106"/>
                  <a:pt x="10" y="106"/>
                  <a:pt x="0" y="106"/>
                </a:cubicBezTo>
                <a:lnTo>
                  <a:pt x="0" y="96"/>
                </a:lnTo>
                <a:cubicBezTo>
                  <a:pt x="0" y="96"/>
                  <a:pt x="0" y="86"/>
                  <a:pt x="10" y="96"/>
                </a:cubicBezTo>
                <a:cubicBezTo>
                  <a:pt x="19" y="96"/>
                  <a:pt x="38" y="96"/>
                  <a:pt x="48" y="96"/>
                </a:cubicBezTo>
                <a:cubicBezTo>
                  <a:pt x="48" y="86"/>
                  <a:pt x="48" y="86"/>
                  <a:pt x="48" y="77"/>
                </a:cubicBezTo>
                <a:cubicBezTo>
                  <a:pt x="48" y="77"/>
                  <a:pt x="38" y="67"/>
                  <a:pt x="29" y="58"/>
                </a:cubicBezTo>
                <a:cubicBezTo>
                  <a:pt x="19" y="58"/>
                  <a:pt x="10" y="58"/>
                  <a:pt x="10" y="48"/>
                </a:cubicBezTo>
                <a:cubicBezTo>
                  <a:pt x="0" y="48"/>
                  <a:pt x="0" y="38"/>
                  <a:pt x="0" y="29"/>
                </a:cubicBezTo>
                <a:cubicBezTo>
                  <a:pt x="0" y="19"/>
                  <a:pt x="0" y="9"/>
                  <a:pt x="10" y="9"/>
                </a:cubicBezTo>
                <a:cubicBezTo>
                  <a:pt x="19" y="0"/>
                  <a:pt x="38" y="0"/>
                  <a:pt x="58" y="9"/>
                </a:cubicBezTo>
                <a:cubicBezTo>
                  <a:pt x="58" y="9"/>
                  <a:pt x="67" y="9"/>
                  <a:pt x="67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38" y="9"/>
                  <a:pt x="29" y="9"/>
                  <a:pt x="19" y="19"/>
                </a:cubicBezTo>
                <a:cubicBezTo>
                  <a:pt x="10" y="19"/>
                  <a:pt x="10" y="29"/>
                  <a:pt x="10" y="29"/>
                </a:cubicBezTo>
                <a:cubicBezTo>
                  <a:pt x="10" y="38"/>
                  <a:pt x="19" y="48"/>
                  <a:pt x="29" y="48"/>
                </a:cubicBezTo>
                <a:cubicBezTo>
                  <a:pt x="38" y="58"/>
                  <a:pt x="48" y="58"/>
                  <a:pt x="48" y="58"/>
                </a:cubicBezTo>
                <a:cubicBezTo>
                  <a:pt x="58" y="67"/>
                  <a:pt x="67" y="77"/>
                  <a:pt x="67" y="77"/>
                </a:cubicBezTo>
                <a:cubicBezTo>
                  <a:pt x="67" y="86"/>
                  <a:pt x="58" y="96"/>
                  <a:pt x="48" y="106"/>
                </a:cubicBezTo>
                <a:cubicBezTo>
                  <a:pt x="48" y="106"/>
                  <a:pt x="38" y="106"/>
                  <a:pt x="29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58">
            <a:extLst>
              <a:ext uri="{FF2B5EF4-FFF2-40B4-BE49-F238E27FC236}">
                <a16:creationId xmlns:a16="http://schemas.microsoft.com/office/drawing/2014/main" id="{990AABD6-2D04-6145-83BC-6394A7EC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441" y="9037281"/>
            <a:ext cx="9024" cy="31582"/>
          </a:xfrm>
          <a:custGeom>
            <a:avLst/>
            <a:gdLst>
              <a:gd name="T0" fmla="*/ 0 w 10"/>
              <a:gd name="T1" fmla="*/ 29 h 30"/>
              <a:gd name="T2" fmla="*/ 0 w 10"/>
              <a:gd name="T3" fmla="*/ 29 h 30"/>
              <a:gd name="T4" fmla="*/ 0 w 10"/>
              <a:gd name="T5" fmla="*/ 19 h 30"/>
              <a:gd name="T6" fmla="*/ 0 w 10"/>
              <a:gd name="T7" fmla="*/ 9 h 30"/>
              <a:gd name="T8" fmla="*/ 0 w 10"/>
              <a:gd name="T9" fmla="*/ 0 h 30"/>
              <a:gd name="T10" fmla="*/ 9 w 10"/>
              <a:gd name="T11" fmla="*/ 9 h 30"/>
              <a:gd name="T12" fmla="*/ 9 w 10"/>
              <a:gd name="T13" fmla="*/ 19 h 30"/>
              <a:gd name="T14" fmla="*/ 0 w 10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0">
                <a:moveTo>
                  <a:pt x="0" y="29"/>
                </a:moveTo>
                <a:lnTo>
                  <a:pt x="0" y="29"/>
                </a:lnTo>
                <a:lnTo>
                  <a:pt x="0" y="19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9" y="0"/>
                  <a:pt x="9" y="9"/>
                  <a:pt x="9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29"/>
                  <a:pt x="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59">
            <a:extLst>
              <a:ext uri="{FF2B5EF4-FFF2-40B4-BE49-F238E27FC236}">
                <a16:creationId xmlns:a16="http://schemas.microsoft.com/office/drawing/2014/main" id="{56357C34-2A22-BB43-9582-D6EA19F5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441" y="9186174"/>
            <a:ext cx="9024" cy="22561"/>
          </a:xfrm>
          <a:custGeom>
            <a:avLst/>
            <a:gdLst>
              <a:gd name="T0" fmla="*/ 0 w 10"/>
              <a:gd name="T1" fmla="*/ 20 h 21"/>
              <a:gd name="T2" fmla="*/ 0 w 10"/>
              <a:gd name="T3" fmla="*/ 20 h 21"/>
              <a:gd name="T4" fmla="*/ 0 w 10"/>
              <a:gd name="T5" fmla="*/ 20 h 21"/>
              <a:gd name="T6" fmla="*/ 0 w 10"/>
              <a:gd name="T7" fmla="*/ 0 h 21"/>
              <a:gd name="T8" fmla="*/ 0 w 10"/>
              <a:gd name="T9" fmla="*/ 0 h 21"/>
              <a:gd name="T10" fmla="*/ 9 w 10"/>
              <a:gd name="T11" fmla="*/ 0 h 21"/>
              <a:gd name="T12" fmla="*/ 9 w 10"/>
              <a:gd name="T13" fmla="*/ 20 h 21"/>
              <a:gd name="T14" fmla="*/ 0 w 10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1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0">
            <a:extLst>
              <a:ext uri="{FF2B5EF4-FFF2-40B4-BE49-F238E27FC236}">
                <a16:creationId xmlns:a16="http://schemas.microsoft.com/office/drawing/2014/main" id="{B2F4984B-4992-0043-A9BB-2677C8DF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9021" y="9136544"/>
            <a:ext cx="130846" cy="40606"/>
          </a:xfrm>
          <a:custGeom>
            <a:avLst/>
            <a:gdLst>
              <a:gd name="T0" fmla="*/ 107 w 127"/>
              <a:gd name="T1" fmla="*/ 39 h 40"/>
              <a:gd name="T2" fmla="*/ 107 w 127"/>
              <a:gd name="T3" fmla="*/ 39 h 40"/>
              <a:gd name="T4" fmla="*/ 20 w 127"/>
              <a:gd name="T5" fmla="*/ 39 h 40"/>
              <a:gd name="T6" fmla="*/ 0 w 127"/>
              <a:gd name="T7" fmla="*/ 19 h 40"/>
              <a:gd name="T8" fmla="*/ 20 w 127"/>
              <a:gd name="T9" fmla="*/ 0 h 40"/>
              <a:gd name="T10" fmla="*/ 107 w 127"/>
              <a:gd name="T11" fmla="*/ 0 h 40"/>
              <a:gd name="T12" fmla="*/ 126 w 127"/>
              <a:gd name="T13" fmla="*/ 19 h 40"/>
              <a:gd name="T14" fmla="*/ 107 w 12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40">
                <a:moveTo>
                  <a:pt x="107" y="39"/>
                </a:moveTo>
                <a:lnTo>
                  <a:pt x="107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6" y="10"/>
                  <a:pt x="126" y="19"/>
                </a:cubicBezTo>
                <a:cubicBezTo>
                  <a:pt x="126" y="29"/>
                  <a:pt x="116" y="39"/>
                  <a:pt x="10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1">
            <a:extLst>
              <a:ext uri="{FF2B5EF4-FFF2-40B4-BE49-F238E27FC236}">
                <a16:creationId xmlns:a16="http://schemas.microsoft.com/office/drawing/2014/main" id="{02B5C188-3F09-0D4C-851D-6091CD0E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458" y="2716017"/>
            <a:ext cx="721914" cy="189502"/>
          </a:xfrm>
          <a:custGeom>
            <a:avLst/>
            <a:gdLst>
              <a:gd name="T0" fmla="*/ 665 w 705"/>
              <a:gd name="T1" fmla="*/ 184 h 185"/>
              <a:gd name="T2" fmla="*/ 665 w 705"/>
              <a:gd name="T3" fmla="*/ 184 h 185"/>
              <a:gd name="T4" fmla="*/ 48 w 705"/>
              <a:gd name="T5" fmla="*/ 184 h 185"/>
              <a:gd name="T6" fmla="*/ 0 w 705"/>
              <a:gd name="T7" fmla="*/ 145 h 185"/>
              <a:gd name="T8" fmla="*/ 0 w 705"/>
              <a:gd name="T9" fmla="*/ 39 h 185"/>
              <a:gd name="T10" fmla="*/ 48 w 705"/>
              <a:gd name="T11" fmla="*/ 0 h 185"/>
              <a:gd name="T12" fmla="*/ 665 w 705"/>
              <a:gd name="T13" fmla="*/ 0 h 185"/>
              <a:gd name="T14" fmla="*/ 704 w 705"/>
              <a:gd name="T15" fmla="*/ 39 h 185"/>
              <a:gd name="T16" fmla="*/ 704 w 705"/>
              <a:gd name="T17" fmla="*/ 145 h 185"/>
              <a:gd name="T18" fmla="*/ 665 w 705"/>
              <a:gd name="T19" fmla="*/ 184 h 185"/>
              <a:gd name="T20" fmla="*/ 58 w 705"/>
              <a:gd name="T21" fmla="*/ 126 h 185"/>
              <a:gd name="T22" fmla="*/ 58 w 705"/>
              <a:gd name="T23" fmla="*/ 126 h 185"/>
              <a:gd name="T24" fmla="*/ 655 w 705"/>
              <a:gd name="T25" fmla="*/ 126 h 185"/>
              <a:gd name="T26" fmla="*/ 655 w 705"/>
              <a:gd name="T27" fmla="*/ 48 h 185"/>
              <a:gd name="T28" fmla="*/ 58 w 705"/>
              <a:gd name="T29" fmla="*/ 48 h 185"/>
              <a:gd name="T30" fmla="*/ 58 w 705"/>
              <a:gd name="T31" fmla="*/ 12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5" h="185">
                <a:moveTo>
                  <a:pt x="665" y="184"/>
                </a:moveTo>
                <a:lnTo>
                  <a:pt x="665" y="184"/>
                </a:lnTo>
                <a:cubicBezTo>
                  <a:pt x="48" y="184"/>
                  <a:pt x="48" y="184"/>
                  <a:pt x="48" y="184"/>
                </a:cubicBezTo>
                <a:cubicBezTo>
                  <a:pt x="19" y="184"/>
                  <a:pt x="0" y="164"/>
                  <a:pt x="0" y="14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48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84" y="0"/>
                  <a:pt x="704" y="20"/>
                  <a:pt x="704" y="39"/>
                </a:cubicBezTo>
                <a:cubicBezTo>
                  <a:pt x="704" y="145"/>
                  <a:pt x="704" y="145"/>
                  <a:pt x="704" y="145"/>
                </a:cubicBezTo>
                <a:cubicBezTo>
                  <a:pt x="704" y="164"/>
                  <a:pt x="684" y="184"/>
                  <a:pt x="665" y="184"/>
                </a:cubicBezTo>
                <a:close/>
                <a:moveTo>
                  <a:pt x="58" y="126"/>
                </a:moveTo>
                <a:lnTo>
                  <a:pt x="58" y="126"/>
                </a:lnTo>
                <a:cubicBezTo>
                  <a:pt x="655" y="126"/>
                  <a:pt x="655" y="126"/>
                  <a:pt x="655" y="126"/>
                </a:cubicBezTo>
                <a:cubicBezTo>
                  <a:pt x="655" y="48"/>
                  <a:pt x="655" y="48"/>
                  <a:pt x="655" y="48"/>
                </a:cubicBezTo>
                <a:cubicBezTo>
                  <a:pt x="58" y="48"/>
                  <a:pt x="58" y="48"/>
                  <a:pt x="58" y="48"/>
                </a:cubicBezTo>
                <a:lnTo>
                  <a:pt x="58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2">
            <a:extLst>
              <a:ext uri="{FF2B5EF4-FFF2-40B4-BE49-F238E27FC236}">
                <a16:creationId xmlns:a16="http://schemas.microsoft.com/office/drawing/2014/main" id="{36450BFA-0FC7-E24A-8C2F-59D4813F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9817" y="2725041"/>
            <a:ext cx="49633" cy="157920"/>
          </a:xfrm>
          <a:custGeom>
            <a:avLst/>
            <a:gdLst>
              <a:gd name="T0" fmla="*/ 29 w 49"/>
              <a:gd name="T1" fmla="*/ 154 h 155"/>
              <a:gd name="T2" fmla="*/ 29 w 49"/>
              <a:gd name="T3" fmla="*/ 154 h 155"/>
              <a:gd name="T4" fmla="*/ 0 w 49"/>
              <a:gd name="T5" fmla="*/ 125 h 155"/>
              <a:gd name="T6" fmla="*/ 0 w 49"/>
              <a:gd name="T7" fmla="*/ 29 h 155"/>
              <a:gd name="T8" fmla="*/ 19 w 49"/>
              <a:gd name="T9" fmla="*/ 0 h 155"/>
              <a:gd name="T10" fmla="*/ 29 w 49"/>
              <a:gd name="T11" fmla="*/ 0 h 155"/>
              <a:gd name="T12" fmla="*/ 48 w 49"/>
              <a:gd name="T13" fmla="*/ 29 h 155"/>
              <a:gd name="T14" fmla="*/ 48 w 49"/>
              <a:gd name="T15" fmla="*/ 125 h 155"/>
              <a:gd name="T16" fmla="*/ 29 w 49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55">
                <a:moveTo>
                  <a:pt x="29" y="154"/>
                </a:moveTo>
                <a:lnTo>
                  <a:pt x="29" y="154"/>
                </a:lnTo>
                <a:cubicBezTo>
                  <a:pt x="10" y="154"/>
                  <a:pt x="0" y="145"/>
                  <a:pt x="0" y="12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19" y="0"/>
                </a:cubicBezTo>
                <a:cubicBezTo>
                  <a:pt x="19" y="0"/>
                  <a:pt x="19" y="0"/>
                  <a:pt x="29" y="0"/>
                </a:cubicBezTo>
                <a:cubicBezTo>
                  <a:pt x="39" y="0"/>
                  <a:pt x="48" y="10"/>
                  <a:pt x="48" y="2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45"/>
                  <a:pt x="39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3">
            <a:extLst>
              <a:ext uri="{FF2B5EF4-FFF2-40B4-BE49-F238E27FC236}">
                <a16:creationId xmlns:a16="http://schemas.microsoft.com/office/drawing/2014/main" id="{28DB3D52-4DAA-0946-AF49-09F78ED3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665" y="2725041"/>
            <a:ext cx="58654" cy="157920"/>
          </a:xfrm>
          <a:custGeom>
            <a:avLst/>
            <a:gdLst>
              <a:gd name="T0" fmla="*/ 29 w 59"/>
              <a:gd name="T1" fmla="*/ 154 h 155"/>
              <a:gd name="T2" fmla="*/ 29 w 59"/>
              <a:gd name="T3" fmla="*/ 154 h 155"/>
              <a:gd name="T4" fmla="*/ 0 w 59"/>
              <a:gd name="T5" fmla="*/ 125 h 155"/>
              <a:gd name="T6" fmla="*/ 0 w 59"/>
              <a:gd name="T7" fmla="*/ 29 h 155"/>
              <a:gd name="T8" fmla="*/ 29 w 59"/>
              <a:gd name="T9" fmla="*/ 0 h 155"/>
              <a:gd name="T10" fmla="*/ 29 w 59"/>
              <a:gd name="T11" fmla="*/ 0 h 155"/>
              <a:gd name="T12" fmla="*/ 48 w 59"/>
              <a:gd name="T13" fmla="*/ 29 h 155"/>
              <a:gd name="T14" fmla="*/ 58 w 59"/>
              <a:gd name="T15" fmla="*/ 125 h 155"/>
              <a:gd name="T16" fmla="*/ 29 w 59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55">
                <a:moveTo>
                  <a:pt x="29" y="154"/>
                </a:moveTo>
                <a:lnTo>
                  <a:pt x="29" y="154"/>
                </a:lnTo>
                <a:cubicBezTo>
                  <a:pt x="19" y="154"/>
                  <a:pt x="0" y="145"/>
                  <a:pt x="0" y="12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8" y="10"/>
                  <a:pt x="48" y="29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58" y="145"/>
                  <a:pt x="39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4">
            <a:extLst>
              <a:ext uri="{FF2B5EF4-FFF2-40B4-BE49-F238E27FC236}">
                <a16:creationId xmlns:a16="http://schemas.microsoft.com/office/drawing/2014/main" id="{BC6E3952-3CFE-FB4F-80A9-F2257996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6024" y="2725041"/>
            <a:ext cx="49630" cy="157920"/>
          </a:xfrm>
          <a:custGeom>
            <a:avLst/>
            <a:gdLst>
              <a:gd name="T0" fmla="*/ 29 w 49"/>
              <a:gd name="T1" fmla="*/ 154 h 155"/>
              <a:gd name="T2" fmla="*/ 29 w 49"/>
              <a:gd name="T3" fmla="*/ 154 h 155"/>
              <a:gd name="T4" fmla="*/ 0 w 49"/>
              <a:gd name="T5" fmla="*/ 135 h 155"/>
              <a:gd name="T6" fmla="*/ 0 w 49"/>
              <a:gd name="T7" fmla="*/ 29 h 155"/>
              <a:gd name="T8" fmla="*/ 19 w 49"/>
              <a:gd name="T9" fmla="*/ 0 h 155"/>
              <a:gd name="T10" fmla="*/ 48 w 49"/>
              <a:gd name="T11" fmla="*/ 29 h 155"/>
              <a:gd name="T12" fmla="*/ 48 w 49"/>
              <a:gd name="T13" fmla="*/ 135 h 155"/>
              <a:gd name="T14" fmla="*/ 29 w 49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55">
                <a:moveTo>
                  <a:pt x="29" y="154"/>
                </a:moveTo>
                <a:lnTo>
                  <a:pt x="29" y="154"/>
                </a:lnTo>
                <a:cubicBezTo>
                  <a:pt x="10" y="154"/>
                  <a:pt x="0" y="145"/>
                  <a:pt x="0" y="13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19" y="0"/>
                </a:cubicBezTo>
                <a:cubicBezTo>
                  <a:pt x="39" y="0"/>
                  <a:pt x="48" y="19"/>
                  <a:pt x="48" y="29"/>
                </a:cubicBezTo>
                <a:cubicBezTo>
                  <a:pt x="48" y="135"/>
                  <a:pt x="48" y="135"/>
                  <a:pt x="48" y="135"/>
                </a:cubicBezTo>
                <a:cubicBezTo>
                  <a:pt x="48" y="145"/>
                  <a:pt x="39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5">
            <a:extLst>
              <a:ext uri="{FF2B5EF4-FFF2-40B4-BE49-F238E27FC236}">
                <a16:creationId xmlns:a16="http://schemas.microsoft.com/office/drawing/2014/main" id="{D8909D05-99B7-4A47-B45C-31DBBF61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870" y="2725041"/>
            <a:ext cx="58657" cy="157920"/>
          </a:xfrm>
          <a:custGeom>
            <a:avLst/>
            <a:gdLst>
              <a:gd name="T0" fmla="*/ 28 w 58"/>
              <a:gd name="T1" fmla="*/ 154 h 155"/>
              <a:gd name="T2" fmla="*/ 28 w 58"/>
              <a:gd name="T3" fmla="*/ 154 h 155"/>
              <a:gd name="T4" fmla="*/ 9 w 58"/>
              <a:gd name="T5" fmla="*/ 135 h 155"/>
              <a:gd name="T6" fmla="*/ 0 w 58"/>
              <a:gd name="T7" fmla="*/ 29 h 155"/>
              <a:gd name="T8" fmla="*/ 28 w 58"/>
              <a:gd name="T9" fmla="*/ 0 h 155"/>
              <a:gd name="T10" fmla="*/ 57 w 58"/>
              <a:gd name="T11" fmla="*/ 29 h 155"/>
              <a:gd name="T12" fmla="*/ 57 w 58"/>
              <a:gd name="T13" fmla="*/ 135 h 155"/>
              <a:gd name="T14" fmla="*/ 28 w 58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155">
                <a:moveTo>
                  <a:pt x="28" y="154"/>
                </a:moveTo>
                <a:lnTo>
                  <a:pt x="28" y="154"/>
                </a:lnTo>
                <a:cubicBezTo>
                  <a:pt x="19" y="154"/>
                  <a:pt x="9" y="145"/>
                  <a:pt x="9" y="13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9" y="0"/>
                  <a:pt x="28" y="0"/>
                </a:cubicBezTo>
                <a:cubicBezTo>
                  <a:pt x="38" y="0"/>
                  <a:pt x="57" y="19"/>
                  <a:pt x="57" y="29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7" y="145"/>
                  <a:pt x="48" y="154"/>
                  <a:pt x="28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66">
            <a:extLst>
              <a:ext uri="{FF2B5EF4-FFF2-40B4-BE49-F238E27FC236}">
                <a16:creationId xmlns:a16="http://schemas.microsoft.com/office/drawing/2014/main" id="{E307BC95-BC96-5A41-9C85-02022F8E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219" y="2576148"/>
            <a:ext cx="712890" cy="189502"/>
          </a:xfrm>
          <a:custGeom>
            <a:avLst/>
            <a:gdLst>
              <a:gd name="T0" fmla="*/ 656 w 695"/>
              <a:gd name="T1" fmla="*/ 183 h 184"/>
              <a:gd name="T2" fmla="*/ 656 w 695"/>
              <a:gd name="T3" fmla="*/ 183 h 184"/>
              <a:gd name="T4" fmla="*/ 39 w 695"/>
              <a:gd name="T5" fmla="*/ 183 h 184"/>
              <a:gd name="T6" fmla="*/ 0 w 695"/>
              <a:gd name="T7" fmla="*/ 145 h 184"/>
              <a:gd name="T8" fmla="*/ 0 w 695"/>
              <a:gd name="T9" fmla="*/ 39 h 184"/>
              <a:gd name="T10" fmla="*/ 39 w 695"/>
              <a:gd name="T11" fmla="*/ 0 h 184"/>
              <a:gd name="T12" fmla="*/ 656 w 695"/>
              <a:gd name="T13" fmla="*/ 0 h 184"/>
              <a:gd name="T14" fmla="*/ 694 w 695"/>
              <a:gd name="T15" fmla="*/ 39 h 184"/>
              <a:gd name="T16" fmla="*/ 694 w 695"/>
              <a:gd name="T17" fmla="*/ 145 h 184"/>
              <a:gd name="T18" fmla="*/ 656 w 695"/>
              <a:gd name="T19" fmla="*/ 183 h 184"/>
              <a:gd name="T20" fmla="*/ 48 w 695"/>
              <a:gd name="T21" fmla="*/ 135 h 184"/>
              <a:gd name="T22" fmla="*/ 48 w 695"/>
              <a:gd name="T23" fmla="*/ 135 h 184"/>
              <a:gd name="T24" fmla="*/ 646 w 695"/>
              <a:gd name="T25" fmla="*/ 135 h 184"/>
              <a:gd name="T26" fmla="*/ 646 w 695"/>
              <a:gd name="T27" fmla="*/ 49 h 184"/>
              <a:gd name="T28" fmla="*/ 48 w 695"/>
              <a:gd name="T29" fmla="*/ 49 h 184"/>
              <a:gd name="T30" fmla="*/ 48 w 695"/>
              <a:gd name="T31" fmla="*/ 13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5" h="184">
                <a:moveTo>
                  <a:pt x="656" y="183"/>
                </a:moveTo>
                <a:lnTo>
                  <a:pt x="656" y="183"/>
                </a:lnTo>
                <a:cubicBezTo>
                  <a:pt x="39" y="183"/>
                  <a:pt x="39" y="183"/>
                  <a:pt x="39" y="183"/>
                </a:cubicBezTo>
                <a:cubicBezTo>
                  <a:pt x="10" y="183"/>
                  <a:pt x="0" y="164"/>
                  <a:pt x="0" y="14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0" y="0"/>
                  <a:pt x="39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75" y="0"/>
                  <a:pt x="694" y="20"/>
                  <a:pt x="694" y="39"/>
                </a:cubicBezTo>
                <a:cubicBezTo>
                  <a:pt x="694" y="145"/>
                  <a:pt x="694" y="145"/>
                  <a:pt x="694" y="145"/>
                </a:cubicBezTo>
                <a:cubicBezTo>
                  <a:pt x="694" y="164"/>
                  <a:pt x="675" y="183"/>
                  <a:pt x="656" y="183"/>
                </a:cubicBezTo>
                <a:close/>
                <a:moveTo>
                  <a:pt x="48" y="135"/>
                </a:moveTo>
                <a:lnTo>
                  <a:pt x="48" y="135"/>
                </a:lnTo>
                <a:cubicBezTo>
                  <a:pt x="646" y="135"/>
                  <a:pt x="646" y="135"/>
                  <a:pt x="646" y="135"/>
                </a:cubicBezTo>
                <a:cubicBezTo>
                  <a:pt x="646" y="49"/>
                  <a:pt x="646" y="49"/>
                  <a:pt x="646" y="49"/>
                </a:cubicBezTo>
                <a:cubicBezTo>
                  <a:pt x="48" y="49"/>
                  <a:pt x="48" y="49"/>
                  <a:pt x="48" y="49"/>
                </a:cubicBezTo>
                <a:lnTo>
                  <a:pt x="48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67">
            <a:extLst>
              <a:ext uri="{FF2B5EF4-FFF2-40B4-BE49-F238E27FC236}">
                <a16:creationId xmlns:a16="http://schemas.microsoft.com/office/drawing/2014/main" id="{67D9480E-68AB-9A43-B836-02501138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54" y="2589682"/>
            <a:ext cx="49633" cy="157920"/>
          </a:xfrm>
          <a:custGeom>
            <a:avLst/>
            <a:gdLst>
              <a:gd name="T0" fmla="*/ 29 w 50"/>
              <a:gd name="T1" fmla="*/ 154 h 155"/>
              <a:gd name="T2" fmla="*/ 29 w 50"/>
              <a:gd name="T3" fmla="*/ 154 h 155"/>
              <a:gd name="T4" fmla="*/ 0 w 50"/>
              <a:gd name="T5" fmla="*/ 135 h 155"/>
              <a:gd name="T6" fmla="*/ 0 w 50"/>
              <a:gd name="T7" fmla="*/ 29 h 155"/>
              <a:gd name="T8" fmla="*/ 29 w 50"/>
              <a:gd name="T9" fmla="*/ 0 h 155"/>
              <a:gd name="T10" fmla="*/ 49 w 50"/>
              <a:gd name="T11" fmla="*/ 29 h 155"/>
              <a:gd name="T12" fmla="*/ 49 w 50"/>
              <a:gd name="T13" fmla="*/ 135 h 155"/>
              <a:gd name="T14" fmla="*/ 29 w 50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55">
                <a:moveTo>
                  <a:pt x="29" y="154"/>
                </a:moveTo>
                <a:lnTo>
                  <a:pt x="29" y="154"/>
                </a:lnTo>
                <a:cubicBezTo>
                  <a:pt x="10" y="154"/>
                  <a:pt x="0" y="145"/>
                  <a:pt x="0" y="13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9" y="0"/>
                  <a:pt x="49" y="19"/>
                  <a:pt x="49" y="29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45"/>
                  <a:pt x="39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68">
            <a:extLst>
              <a:ext uri="{FF2B5EF4-FFF2-40B4-BE49-F238E27FC236}">
                <a16:creationId xmlns:a16="http://schemas.microsoft.com/office/drawing/2014/main" id="{7014DE63-90C8-6741-AEA1-4CA8167C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402" y="2589682"/>
            <a:ext cx="58654" cy="157920"/>
          </a:xfrm>
          <a:custGeom>
            <a:avLst/>
            <a:gdLst>
              <a:gd name="T0" fmla="*/ 29 w 59"/>
              <a:gd name="T1" fmla="*/ 154 h 155"/>
              <a:gd name="T2" fmla="*/ 29 w 59"/>
              <a:gd name="T3" fmla="*/ 154 h 155"/>
              <a:gd name="T4" fmla="*/ 0 w 59"/>
              <a:gd name="T5" fmla="*/ 135 h 155"/>
              <a:gd name="T6" fmla="*/ 0 w 59"/>
              <a:gd name="T7" fmla="*/ 29 h 155"/>
              <a:gd name="T8" fmla="*/ 29 w 59"/>
              <a:gd name="T9" fmla="*/ 0 h 155"/>
              <a:gd name="T10" fmla="*/ 58 w 59"/>
              <a:gd name="T11" fmla="*/ 29 h 155"/>
              <a:gd name="T12" fmla="*/ 58 w 59"/>
              <a:gd name="T13" fmla="*/ 135 h 155"/>
              <a:gd name="T14" fmla="*/ 29 w 59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55">
                <a:moveTo>
                  <a:pt x="29" y="154"/>
                </a:moveTo>
                <a:lnTo>
                  <a:pt x="29" y="154"/>
                </a:lnTo>
                <a:cubicBezTo>
                  <a:pt x="19" y="154"/>
                  <a:pt x="10" y="145"/>
                  <a:pt x="0" y="13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8" y="0"/>
                  <a:pt x="58" y="19"/>
                  <a:pt x="58" y="29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58" y="145"/>
                  <a:pt x="48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69">
            <a:extLst>
              <a:ext uri="{FF2B5EF4-FFF2-40B4-BE49-F238E27FC236}">
                <a16:creationId xmlns:a16="http://schemas.microsoft.com/office/drawing/2014/main" id="{4A3E5E7B-3F31-AA4B-9023-09A46DE7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6761" y="2598706"/>
            <a:ext cx="49630" cy="148896"/>
          </a:xfrm>
          <a:custGeom>
            <a:avLst/>
            <a:gdLst>
              <a:gd name="T0" fmla="*/ 29 w 49"/>
              <a:gd name="T1" fmla="*/ 144 h 145"/>
              <a:gd name="T2" fmla="*/ 29 w 49"/>
              <a:gd name="T3" fmla="*/ 144 h 145"/>
              <a:gd name="T4" fmla="*/ 0 w 49"/>
              <a:gd name="T5" fmla="*/ 125 h 145"/>
              <a:gd name="T6" fmla="*/ 0 w 49"/>
              <a:gd name="T7" fmla="*/ 19 h 145"/>
              <a:gd name="T8" fmla="*/ 29 w 49"/>
              <a:gd name="T9" fmla="*/ 0 h 145"/>
              <a:gd name="T10" fmla="*/ 48 w 49"/>
              <a:gd name="T11" fmla="*/ 19 h 145"/>
              <a:gd name="T12" fmla="*/ 48 w 49"/>
              <a:gd name="T13" fmla="*/ 125 h 145"/>
              <a:gd name="T14" fmla="*/ 29 w 49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45">
                <a:moveTo>
                  <a:pt x="29" y="144"/>
                </a:moveTo>
                <a:lnTo>
                  <a:pt x="29" y="144"/>
                </a:lnTo>
                <a:cubicBezTo>
                  <a:pt x="9" y="144"/>
                  <a:pt x="0" y="135"/>
                  <a:pt x="0" y="1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cubicBezTo>
                  <a:pt x="38" y="0"/>
                  <a:pt x="48" y="9"/>
                  <a:pt x="48" y="1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35"/>
                  <a:pt x="38" y="144"/>
                  <a:pt x="29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0">
            <a:extLst>
              <a:ext uri="{FF2B5EF4-FFF2-40B4-BE49-F238E27FC236}">
                <a16:creationId xmlns:a16="http://schemas.microsoft.com/office/drawing/2014/main" id="{08E90C69-60DB-194F-9B9E-DAD9E108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6631" y="2598706"/>
            <a:ext cx="49633" cy="148896"/>
          </a:xfrm>
          <a:custGeom>
            <a:avLst/>
            <a:gdLst>
              <a:gd name="T0" fmla="*/ 19 w 49"/>
              <a:gd name="T1" fmla="*/ 144 h 145"/>
              <a:gd name="T2" fmla="*/ 19 w 49"/>
              <a:gd name="T3" fmla="*/ 144 h 145"/>
              <a:gd name="T4" fmla="*/ 0 w 49"/>
              <a:gd name="T5" fmla="*/ 125 h 145"/>
              <a:gd name="T6" fmla="*/ 0 w 49"/>
              <a:gd name="T7" fmla="*/ 19 h 145"/>
              <a:gd name="T8" fmla="*/ 19 w 49"/>
              <a:gd name="T9" fmla="*/ 0 h 145"/>
              <a:gd name="T10" fmla="*/ 19 w 49"/>
              <a:gd name="T11" fmla="*/ 0 h 145"/>
              <a:gd name="T12" fmla="*/ 48 w 49"/>
              <a:gd name="T13" fmla="*/ 19 h 145"/>
              <a:gd name="T14" fmla="*/ 48 w 49"/>
              <a:gd name="T15" fmla="*/ 125 h 145"/>
              <a:gd name="T16" fmla="*/ 19 w 49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45">
                <a:moveTo>
                  <a:pt x="19" y="144"/>
                </a:moveTo>
                <a:lnTo>
                  <a:pt x="19" y="144"/>
                </a:lnTo>
                <a:cubicBezTo>
                  <a:pt x="9" y="144"/>
                  <a:pt x="0" y="135"/>
                  <a:pt x="0" y="1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38" y="0"/>
                  <a:pt x="48" y="9"/>
                  <a:pt x="48" y="1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35"/>
                  <a:pt x="38" y="144"/>
                  <a:pt x="19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1">
            <a:extLst>
              <a:ext uri="{FF2B5EF4-FFF2-40B4-BE49-F238E27FC236}">
                <a16:creationId xmlns:a16="http://schemas.microsoft.com/office/drawing/2014/main" id="{931693BB-2216-1A4B-8C58-B324E8E2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139" y="2449813"/>
            <a:ext cx="721914" cy="189502"/>
          </a:xfrm>
          <a:custGeom>
            <a:avLst/>
            <a:gdLst>
              <a:gd name="T0" fmla="*/ 666 w 705"/>
              <a:gd name="T1" fmla="*/ 183 h 184"/>
              <a:gd name="T2" fmla="*/ 666 w 705"/>
              <a:gd name="T3" fmla="*/ 183 h 184"/>
              <a:gd name="T4" fmla="*/ 39 w 705"/>
              <a:gd name="T5" fmla="*/ 183 h 184"/>
              <a:gd name="T6" fmla="*/ 0 w 705"/>
              <a:gd name="T7" fmla="*/ 145 h 184"/>
              <a:gd name="T8" fmla="*/ 0 w 705"/>
              <a:gd name="T9" fmla="*/ 38 h 184"/>
              <a:gd name="T10" fmla="*/ 39 w 705"/>
              <a:gd name="T11" fmla="*/ 0 h 184"/>
              <a:gd name="T12" fmla="*/ 666 w 705"/>
              <a:gd name="T13" fmla="*/ 0 h 184"/>
              <a:gd name="T14" fmla="*/ 704 w 705"/>
              <a:gd name="T15" fmla="*/ 38 h 184"/>
              <a:gd name="T16" fmla="*/ 704 w 705"/>
              <a:gd name="T17" fmla="*/ 145 h 184"/>
              <a:gd name="T18" fmla="*/ 666 w 705"/>
              <a:gd name="T19" fmla="*/ 183 h 184"/>
              <a:gd name="T20" fmla="*/ 49 w 705"/>
              <a:gd name="T21" fmla="*/ 125 h 184"/>
              <a:gd name="T22" fmla="*/ 49 w 705"/>
              <a:gd name="T23" fmla="*/ 125 h 184"/>
              <a:gd name="T24" fmla="*/ 656 w 705"/>
              <a:gd name="T25" fmla="*/ 125 h 184"/>
              <a:gd name="T26" fmla="*/ 656 w 705"/>
              <a:gd name="T27" fmla="*/ 48 h 184"/>
              <a:gd name="T28" fmla="*/ 49 w 705"/>
              <a:gd name="T29" fmla="*/ 48 h 184"/>
              <a:gd name="T30" fmla="*/ 49 w 705"/>
              <a:gd name="T31" fmla="*/ 12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5" h="184">
                <a:moveTo>
                  <a:pt x="666" y="183"/>
                </a:moveTo>
                <a:lnTo>
                  <a:pt x="666" y="183"/>
                </a:lnTo>
                <a:cubicBezTo>
                  <a:pt x="39" y="183"/>
                  <a:pt x="39" y="183"/>
                  <a:pt x="39" y="183"/>
                </a:cubicBezTo>
                <a:cubicBezTo>
                  <a:pt x="20" y="183"/>
                  <a:pt x="0" y="164"/>
                  <a:pt x="0" y="14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20" y="0"/>
                  <a:pt x="39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685" y="0"/>
                  <a:pt x="704" y="19"/>
                  <a:pt x="704" y="38"/>
                </a:cubicBezTo>
                <a:cubicBezTo>
                  <a:pt x="704" y="145"/>
                  <a:pt x="704" y="145"/>
                  <a:pt x="704" y="145"/>
                </a:cubicBezTo>
                <a:cubicBezTo>
                  <a:pt x="704" y="164"/>
                  <a:pt x="685" y="183"/>
                  <a:pt x="666" y="183"/>
                </a:cubicBezTo>
                <a:close/>
                <a:moveTo>
                  <a:pt x="49" y="125"/>
                </a:moveTo>
                <a:lnTo>
                  <a:pt x="49" y="125"/>
                </a:lnTo>
                <a:cubicBezTo>
                  <a:pt x="656" y="125"/>
                  <a:pt x="656" y="125"/>
                  <a:pt x="656" y="125"/>
                </a:cubicBezTo>
                <a:cubicBezTo>
                  <a:pt x="656" y="48"/>
                  <a:pt x="656" y="48"/>
                  <a:pt x="656" y="48"/>
                </a:cubicBezTo>
                <a:cubicBezTo>
                  <a:pt x="49" y="48"/>
                  <a:pt x="49" y="48"/>
                  <a:pt x="49" y="48"/>
                </a:cubicBezTo>
                <a:lnTo>
                  <a:pt x="49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2">
            <a:extLst>
              <a:ext uri="{FF2B5EF4-FFF2-40B4-BE49-F238E27FC236}">
                <a16:creationId xmlns:a16="http://schemas.microsoft.com/office/drawing/2014/main" id="{33C114CA-0C87-6344-BCD6-F415AADB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498" y="2458837"/>
            <a:ext cx="49630" cy="157917"/>
          </a:xfrm>
          <a:custGeom>
            <a:avLst/>
            <a:gdLst>
              <a:gd name="T0" fmla="*/ 20 w 50"/>
              <a:gd name="T1" fmla="*/ 154 h 155"/>
              <a:gd name="T2" fmla="*/ 20 w 50"/>
              <a:gd name="T3" fmla="*/ 154 h 155"/>
              <a:gd name="T4" fmla="*/ 0 w 50"/>
              <a:gd name="T5" fmla="*/ 125 h 155"/>
              <a:gd name="T6" fmla="*/ 0 w 50"/>
              <a:gd name="T7" fmla="*/ 28 h 155"/>
              <a:gd name="T8" fmla="*/ 20 w 50"/>
              <a:gd name="T9" fmla="*/ 0 h 155"/>
              <a:gd name="T10" fmla="*/ 49 w 50"/>
              <a:gd name="T11" fmla="*/ 28 h 155"/>
              <a:gd name="T12" fmla="*/ 49 w 50"/>
              <a:gd name="T13" fmla="*/ 125 h 155"/>
              <a:gd name="T14" fmla="*/ 20 w 50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55">
                <a:moveTo>
                  <a:pt x="20" y="154"/>
                </a:moveTo>
                <a:lnTo>
                  <a:pt x="20" y="154"/>
                </a:lnTo>
                <a:cubicBezTo>
                  <a:pt x="10" y="154"/>
                  <a:pt x="0" y="144"/>
                  <a:pt x="0" y="12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0" y="0"/>
                </a:cubicBezTo>
                <a:cubicBezTo>
                  <a:pt x="39" y="0"/>
                  <a:pt x="49" y="9"/>
                  <a:pt x="49" y="28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144"/>
                  <a:pt x="39" y="154"/>
                  <a:pt x="20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3">
            <a:extLst>
              <a:ext uri="{FF2B5EF4-FFF2-40B4-BE49-F238E27FC236}">
                <a16:creationId xmlns:a16="http://schemas.microsoft.com/office/drawing/2014/main" id="{C2F3C27D-0389-2048-B9E0-763D1ADD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343" y="2458837"/>
            <a:ext cx="49633" cy="157917"/>
          </a:xfrm>
          <a:custGeom>
            <a:avLst/>
            <a:gdLst>
              <a:gd name="T0" fmla="*/ 28 w 49"/>
              <a:gd name="T1" fmla="*/ 154 h 155"/>
              <a:gd name="T2" fmla="*/ 28 w 49"/>
              <a:gd name="T3" fmla="*/ 154 h 155"/>
              <a:gd name="T4" fmla="*/ 0 w 49"/>
              <a:gd name="T5" fmla="*/ 125 h 155"/>
              <a:gd name="T6" fmla="*/ 0 w 49"/>
              <a:gd name="T7" fmla="*/ 28 h 155"/>
              <a:gd name="T8" fmla="*/ 28 w 49"/>
              <a:gd name="T9" fmla="*/ 0 h 155"/>
              <a:gd name="T10" fmla="*/ 48 w 49"/>
              <a:gd name="T11" fmla="*/ 28 h 155"/>
              <a:gd name="T12" fmla="*/ 48 w 49"/>
              <a:gd name="T13" fmla="*/ 125 h 155"/>
              <a:gd name="T14" fmla="*/ 28 w 49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55">
                <a:moveTo>
                  <a:pt x="28" y="154"/>
                </a:moveTo>
                <a:lnTo>
                  <a:pt x="28" y="154"/>
                </a:lnTo>
                <a:cubicBezTo>
                  <a:pt x="9" y="154"/>
                  <a:pt x="0" y="144"/>
                  <a:pt x="0" y="12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44"/>
                  <a:pt x="38" y="154"/>
                  <a:pt x="28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74">
            <a:extLst>
              <a:ext uri="{FF2B5EF4-FFF2-40B4-BE49-F238E27FC236}">
                <a16:creationId xmlns:a16="http://schemas.microsoft.com/office/drawing/2014/main" id="{A6B48330-C709-ED4A-86BA-CCD23E32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678" y="2458837"/>
            <a:ext cx="58657" cy="157917"/>
          </a:xfrm>
          <a:custGeom>
            <a:avLst/>
            <a:gdLst>
              <a:gd name="T0" fmla="*/ 29 w 59"/>
              <a:gd name="T1" fmla="*/ 154 h 155"/>
              <a:gd name="T2" fmla="*/ 29 w 59"/>
              <a:gd name="T3" fmla="*/ 154 h 155"/>
              <a:gd name="T4" fmla="*/ 10 w 59"/>
              <a:gd name="T5" fmla="*/ 135 h 155"/>
              <a:gd name="T6" fmla="*/ 0 w 59"/>
              <a:gd name="T7" fmla="*/ 28 h 155"/>
              <a:gd name="T8" fmla="*/ 29 w 59"/>
              <a:gd name="T9" fmla="*/ 0 h 155"/>
              <a:gd name="T10" fmla="*/ 29 w 59"/>
              <a:gd name="T11" fmla="*/ 0 h 155"/>
              <a:gd name="T12" fmla="*/ 58 w 59"/>
              <a:gd name="T13" fmla="*/ 28 h 155"/>
              <a:gd name="T14" fmla="*/ 58 w 59"/>
              <a:gd name="T15" fmla="*/ 135 h 155"/>
              <a:gd name="T16" fmla="*/ 29 w 59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55">
                <a:moveTo>
                  <a:pt x="29" y="154"/>
                </a:moveTo>
                <a:lnTo>
                  <a:pt x="29" y="154"/>
                </a:lnTo>
                <a:cubicBezTo>
                  <a:pt x="19" y="154"/>
                  <a:pt x="10" y="144"/>
                  <a:pt x="10" y="1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29" y="0"/>
                </a:cubicBezTo>
                <a:lnTo>
                  <a:pt x="29" y="0"/>
                </a:lnTo>
                <a:cubicBezTo>
                  <a:pt x="48" y="0"/>
                  <a:pt x="58" y="19"/>
                  <a:pt x="58" y="28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58" y="144"/>
                  <a:pt x="48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5">
            <a:extLst>
              <a:ext uri="{FF2B5EF4-FFF2-40B4-BE49-F238E27FC236}">
                <a16:creationId xmlns:a16="http://schemas.microsoft.com/office/drawing/2014/main" id="{C1BF911D-7A11-C44E-85DF-8379CE13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551" y="2458837"/>
            <a:ext cx="58654" cy="157917"/>
          </a:xfrm>
          <a:custGeom>
            <a:avLst/>
            <a:gdLst>
              <a:gd name="T0" fmla="*/ 29 w 59"/>
              <a:gd name="T1" fmla="*/ 154 h 155"/>
              <a:gd name="T2" fmla="*/ 29 w 59"/>
              <a:gd name="T3" fmla="*/ 154 h 155"/>
              <a:gd name="T4" fmla="*/ 0 w 59"/>
              <a:gd name="T5" fmla="*/ 135 h 155"/>
              <a:gd name="T6" fmla="*/ 0 w 59"/>
              <a:gd name="T7" fmla="*/ 28 h 155"/>
              <a:gd name="T8" fmla="*/ 29 w 59"/>
              <a:gd name="T9" fmla="*/ 0 h 155"/>
              <a:gd name="T10" fmla="*/ 29 w 59"/>
              <a:gd name="T11" fmla="*/ 0 h 155"/>
              <a:gd name="T12" fmla="*/ 48 w 59"/>
              <a:gd name="T13" fmla="*/ 28 h 155"/>
              <a:gd name="T14" fmla="*/ 58 w 59"/>
              <a:gd name="T15" fmla="*/ 135 h 155"/>
              <a:gd name="T16" fmla="*/ 29 w 59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55">
                <a:moveTo>
                  <a:pt x="29" y="154"/>
                </a:moveTo>
                <a:lnTo>
                  <a:pt x="29" y="154"/>
                </a:lnTo>
                <a:cubicBezTo>
                  <a:pt x="10" y="154"/>
                  <a:pt x="0" y="144"/>
                  <a:pt x="0" y="1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0" y="0"/>
                  <a:pt x="29" y="0"/>
                </a:cubicBezTo>
                <a:lnTo>
                  <a:pt x="29" y="0"/>
                </a:lnTo>
                <a:cubicBezTo>
                  <a:pt x="38" y="0"/>
                  <a:pt x="48" y="19"/>
                  <a:pt x="48" y="28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58" y="144"/>
                  <a:pt x="38" y="154"/>
                  <a:pt x="2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76">
            <a:extLst>
              <a:ext uri="{FF2B5EF4-FFF2-40B4-BE49-F238E27FC236}">
                <a16:creationId xmlns:a16="http://schemas.microsoft.com/office/drawing/2014/main" id="{3E695F55-5C8C-174B-8139-4800EC82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790" y="2567124"/>
            <a:ext cx="748986" cy="739962"/>
          </a:xfrm>
          <a:custGeom>
            <a:avLst/>
            <a:gdLst>
              <a:gd name="T0" fmla="*/ 367 w 734"/>
              <a:gd name="T1" fmla="*/ 723 h 724"/>
              <a:gd name="T2" fmla="*/ 367 w 734"/>
              <a:gd name="T3" fmla="*/ 723 h 724"/>
              <a:gd name="T4" fmla="*/ 107 w 734"/>
              <a:gd name="T5" fmla="*/ 617 h 724"/>
              <a:gd name="T6" fmla="*/ 0 w 734"/>
              <a:gd name="T7" fmla="*/ 366 h 724"/>
              <a:gd name="T8" fmla="*/ 107 w 734"/>
              <a:gd name="T9" fmla="*/ 106 h 724"/>
              <a:gd name="T10" fmla="*/ 367 w 734"/>
              <a:gd name="T11" fmla="*/ 0 h 724"/>
              <a:gd name="T12" fmla="*/ 435 w 734"/>
              <a:gd name="T13" fmla="*/ 0 h 724"/>
              <a:gd name="T14" fmla="*/ 454 w 734"/>
              <a:gd name="T15" fmla="*/ 29 h 724"/>
              <a:gd name="T16" fmla="*/ 396 w 734"/>
              <a:gd name="T17" fmla="*/ 337 h 724"/>
              <a:gd name="T18" fmla="*/ 704 w 734"/>
              <a:gd name="T19" fmla="*/ 337 h 724"/>
              <a:gd name="T20" fmla="*/ 733 w 734"/>
              <a:gd name="T21" fmla="*/ 366 h 724"/>
              <a:gd name="T22" fmla="*/ 627 w 734"/>
              <a:gd name="T23" fmla="*/ 617 h 724"/>
              <a:gd name="T24" fmla="*/ 367 w 734"/>
              <a:gd name="T25" fmla="*/ 723 h 724"/>
              <a:gd name="T26" fmla="*/ 367 w 734"/>
              <a:gd name="T27" fmla="*/ 48 h 724"/>
              <a:gd name="T28" fmla="*/ 367 w 734"/>
              <a:gd name="T29" fmla="*/ 48 h 724"/>
              <a:gd name="T30" fmla="*/ 145 w 734"/>
              <a:gd name="T31" fmla="*/ 135 h 724"/>
              <a:gd name="T32" fmla="*/ 49 w 734"/>
              <a:gd name="T33" fmla="*/ 366 h 724"/>
              <a:gd name="T34" fmla="*/ 145 w 734"/>
              <a:gd name="T35" fmla="*/ 588 h 724"/>
              <a:gd name="T36" fmla="*/ 367 w 734"/>
              <a:gd name="T37" fmla="*/ 675 h 724"/>
              <a:gd name="T38" fmla="*/ 589 w 734"/>
              <a:gd name="T39" fmla="*/ 588 h 724"/>
              <a:gd name="T40" fmla="*/ 685 w 734"/>
              <a:gd name="T41" fmla="*/ 385 h 724"/>
              <a:gd name="T42" fmla="*/ 367 w 734"/>
              <a:gd name="T43" fmla="*/ 385 h 724"/>
              <a:gd name="T44" fmla="*/ 348 w 734"/>
              <a:gd name="T45" fmla="*/ 376 h 724"/>
              <a:gd name="T46" fmla="*/ 338 w 734"/>
              <a:gd name="T47" fmla="*/ 356 h 724"/>
              <a:gd name="T48" fmla="*/ 396 w 734"/>
              <a:gd name="T49" fmla="*/ 48 h 724"/>
              <a:gd name="T50" fmla="*/ 367 w 734"/>
              <a:gd name="T51" fmla="*/ 48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4" h="724">
                <a:moveTo>
                  <a:pt x="367" y="723"/>
                </a:moveTo>
                <a:lnTo>
                  <a:pt x="367" y="723"/>
                </a:lnTo>
                <a:cubicBezTo>
                  <a:pt x="270" y="723"/>
                  <a:pt x="174" y="694"/>
                  <a:pt x="107" y="617"/>
                </a:cubicBezTo>
                <a:cubicBezTo>
                  <a:pt x="39" y="549"/>
                  <a:pt x="0" y="462"/>
                  <a:pt x="0" y="366"/>
                </a:cubicBezTo>
                <a:cubicBezTo>
                  <a:pt x="0" y="260"/>
                  <a:pt x="39" y="173"/>
                  <a:pt x="107" y="106"/>
                </a:cubicBezTo>
                <a:cubicBezTo>
                  <a:pt x="174" y="38"/>
                  <a:pt x="270" y="0"/>
                  <a:pt x="367" y="0"/>
                </a:cubicBezTo>
                <a:cubicBezTo>
                  <a:pt x="386" y="0"/>
                  <a:pt x="406" y="0"/>
                  <a:pt x="435" y="0"/>
                </a:cubicBezTo>
                <a:cubicBezTo>
                  <a:pt x="444" y="0"/>
                  <a:pt x="454" y="19"/>
                  <a:pt x="454" y="29"/>
                </a:cubicBezTo>
                <a:cubicBezTo>
                  <a:pt x="396" y="337"/>
                  <a:pt x="396" y="337"/>
                  <a:pt x="396" y="337"/>
                </a:cubicBezTo>
                <a:cubicBezTo>
                  <a:pt x="704" y="337"/>
                  <a:pt x="704" y="337"/>
                  <a:pt x="704" y="337"/>
                </a:cubicBezTo>
                <a:cubicBezTo>
                  <a:pt x="724" y="337"/>
                  <a:pt x="733" y="347"/>
                  <a:pt x="733" y="366"/>
                </a:cubicBezTo>
                <a:cubicBezTo>
                  <a:pt x="733" y="462"/>
                  <a:pt x="695" y="549"/>
                  <a:pt x="627" y="617"/>
                </a:cubicBezTo>
                <a:cubicBezTo>
                  <a:pt x="560" y="694"/>
                  <a:pt x="463" y="723"/>
                  <a:pt x="367" y="723"/>
                </a:cubicBezTo>
                <a:close/>
                <a:moveTo>
                  <a:pt x="367" y="48"/>
                </a:moveTo>
                <a:lnTo>
                  <a:pt x="367" y="48"/>
                </a:lnTo>
                <a:cubicBezTo>
                  <a:pt x="280" y="48"/>
                  <a:pt x="203" y="77"/>
                  <a:pt x="145" y="135"/>
                </a:cubicBezTo>
                <a:cubicBezTo>
                  <a:pt x="87" y="202"/>
                  <a:pt x="49" y="279"/>
                  <a:pt x="49" y="366"/>
                </a:cubicBezTo>
                <a:cubicBezTo>
                  <a:pt x="49" y="443"/>
                  <a:pt x="87" y="520"/>
                  <a:pt x="145" y="588"/>
                </a:cubicBezTo>
                <a:cubicBezTo>
                  <a:pt x="203" y="646"/>
                  <a:pt x="280" y="675"/>
                  <a:pt x="367" y="675"/>
                </a:cubicBezTo>
                <a:cubicBezTo>
                  <a:pt x="454" y="675"/>
                  <a:pt x="531" y="646"/>
                  <a:pt x="589" y="588"/>
                </a:cubicBezTo>
                <a:cubicBezTo>
                  <a:pt x="646" y="530"/>
                  <a:pt x="675" y="462"/>
                  <a:pt x="685" y="385"/>
                </a:cubicBezTo>
                <a:cubicBezTo>
                  <a:pt x="367" y="385"/>
                  <a:pt x="367" y="385"/>
                  <a:pt x="367" y="385"/>
                </a:cubicBezTo>
                <a:cubicBezTo>
                  <a:pt x="357" y="385"/>
                  <a:pt x="348" y="385"/>
                  <a:pt x="348" y="376"/>
                </a:cubicBezTo>
                <a:cubicBezTo>
                  <a:pt x="338" y="376"/>
                  <a:pt x="338" y="366"/>
                  <a:pt x="338" y="356"/>
                </a:cubicBezTo>
                <a:cubicBezTo>
                  <a:pt x="396" y="48"/>
                  <a:pt x="396" y="48"/>
                  <a:pt x="396" y="48"/>
                </a:cubicBezTo>
                <a:cubicBezTo>
                  <a:pt x="386" y="48"/>
                  <a:pt x="377" y="48"/>
                  <a:pt x="367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77">
            <a:extLst>
              <a:ext uri="{FF2B5EF4-FFF2-40B4-BE49-F238E27FC236}">
                <a16:creationId xmlns:a16="http://schemas.microsoft.com/office/drawing/2014/main" id="{A1CC023B-E044-1D4D-B500-5C5C37EC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476" y="2490419"/>
            <a:ext cx="406077" cy="397053"/>
          </a:xfrm>
          <a:custGeom>
            <a:avLst/>
            <a:gdLst>
              <a:gd name="T0" fmla="*/ 366 w 396"/>
              <a:gd name="T1" fmla="*/ 386 h 387"/>
              <a:gd name="T2" fmla="*/ 366 w 396"/>
              <a:gd name="T3" fmla="*/ 386 h 387"/>
              <a:gd name="T4" fmla="*/ 28 w 396"/>
              <a:gd name="T5" fmla="*/ 386 h 387"/>
              <a:gd name="T6" fmla="*/ 9 w 396"/>
              <a:gd name="T7" fmla="*/ 377 h 387"/>
              <a:gd name="T8" fmla="*/ 0 w 396"/>
              <a:gd name="T9" fmla="*/ 357 h 387"/>
              <a:gd name="T10" fmla="*/ 57 w 396"/>
              <a:gd name="T11" fmla="*/ 20 h 387"/>
              <a:gd name="T12" fmla="*/ 67 w 396"/>
              <a:gd name="T13" fmla="*/ 0 h 387"/>
              <a:gd name="T14" fmla="*/ 86 w 396"/>
              <a:gd name="T15" fmla="*/ 0 h 387"/>
              <a:gd name="T16" fmla="*/ 308 w 396"/>
              <a:gd name="T17" fmla="*/ 126 h 387"/>
              <a:gd name="T18" fmla="*/ 395 w 396"/>
              <a:gd name="T19" fmla="*/ 367 h 387"/>
              <a:gd name="T20" fmla="*/ 366 w 396"/>
              <a:gd name="T21" fmla="*/ 386 h 387"/>
              <a:gd name="T22" fmla="*/ 57 w 396"/>
              <a:gd name="T23" fmla="*/ 338 h 387"/>
              <a:gd name="T24" fmla="*/ 57 w 396"/>
              <a:gd name="T25" fmla="*/ 338 h 387"/>
              <a:gd name="T26" fmla="*/ 347 w 396"/>
              <a:gd name="T27" fmla="*/ 338 h 387"/>
              <a:gd name="T28" fmla="*/ 269 w 396"/>
              <a:gd name="T29" fmla="*/ 155 h 387"/>
              <a:gd name="T30" fmla="*/ 105 w 396"/>
              <a:gd name="T31" fmla="*/ 58 h 387"/>
              <a:gd name="T32" fmla="*/ 57 w 396"/>
              <a:gd name="T33" fmla="*/ 338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6" h="387">
                <a:moveTo>
                  <a:pt x="366" y="386"/>
                </a:moveTo>
                <a:lnTo>
                  <a:pt x="366" y="386"/>
                </a:lnTo>
                <a:cubicBezTo>
                  <a:pt x="28" y="386"/>
                  <a:pt x="28" y="386"/>
                  <a:pt x="28" y="386"/>
                </a:cubicBezTo>
                <a:cubicBezTo>
                  <a:pt x="19" y="386"/>
                  <a:pt x="9" y="386"/>
                  <a:pt x="9" y="377"/>
                </a:cubicBezTo>
                <a:cubicBezTo>
                  <a:pt x="0" y="377"/>
                  <a:pt x="0" y="367"/>
                  <a:pt x="0" y="357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10"/>
                  <a:pt x="67" y="10"/>
                  <a:pt x="67" y="0"/>
                </a:cubicBezTo>
                <a:cubicBezTo>
                  <a:pt x="77" y="0"/>
                  <a:pt x="86" y="0"/>
                  <a:pt x="86" y="0"/>
                </a:cubicBezTo>
                <a:cubicBezTo>
                  <a:pt x="173" y="10"/>
                  <a:pt x="250" y="58"/>
                  <a:pt x="308" y="126"/>
                </a:cubicBezTo>
                <a:cubicBezTo>
                  <a:pt x="366" y="193"/>
                  <a:pt x="395" y="280"/>
                  <a:pt x="395" y="367"/>
                </a:cubicBezTo>
                <a:cubicBezTo>
                  <a:pt x="395" y="377"/>
                  <a:pt x="385" y="386"/>
                  <a:pt x="366" y="386"/>
                </a:cubicBezTo>
                <a:close/>
                <a:moveTo>
                  <a:pt x="57" y="338"/>
                </a:moveTo>
                <a:lnTo>
                  <a:pt x="57" y="338"/>
                </a:lnTo>
                <a:cubicBezTo>
                  <a:pt x="347" y="338"/>
                  <a:pt x="347" y="338"/>
                  <a:pt x="347" y="338"/>
                </a:cubicBezTo>
                <a:cubicBezTo>
                  <a:pt x="337" y="270"/>
                  <a:pt x="308" y="213"/>
                  <a:pt x="269" y="155"/>
                </a:cubicBezTo>
                <a:cubicBezTo>
                  <a:pt x="231" y="107"/>
                  <a:pt x="173" y="68"/>
                  <a:pt x="105" y="58"/>
                </a:cubicBezTo>
                <a:lnTo>
                  <a:pt x="57" y="3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78">
            <a:extLst>
              <a:ext uri="{FF2B5EF4-FFF2-40B4-BE49-F238E27FC236}">
                <a16:creationId xmlns:a16="http://schemas.microsoft.com/office/drawing/2014/main" id="{82AA69B7-DF84-FF47-86AD-C36536FA6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053" y="2914544"/>
            <a:ext cx="306814" cy="297790"/>
          </a:xfrm>
          <a:custGeom>
            <a:avLst/>
            <a:gdLst>
              <a:gd name="T0" fmla="*/ 29 w 300"/>
              <a:gd name="T1" fmla="*/ 289 h 290"/>
              <a:gd name="T2" fmla="*/ 29 w 300"/>
              <a:gd name="T3" fmla="*/ 289 h 290"/>
              <a:gd name="T4" fmla="*/ 10 w 300"/>
              <a:gd name="T5" fmla="*/ 280 h 290"/>
              <a:gd name="T6" fmla="*/ 10 w 300"/>
              <a:gd name="T7" fmla="*/ 251 h 290"/>
              <a:gd name="T8" fmla="*/ 251 w 300"/>
              <a:gd name="T9" fmla="*/ 10 h 290"/>
              <a:gd name="T10" fmla="*/ 289 w 300"/>
              <a:gd name="T11" fmla="*/ 10 h 290"/>
              <a:gd name="T12" fmla="*/ 289 w 300"/>
              <a:gd name="T13" fmla="*/ 39 h 290"/>
              <a:gd name="T14" fmla="*/ 48 w 300"/>
              <a:gd name="T15" fmla="*/ 280 h 290"/>
              <a:gd name="T16" fmla="*/ 29 w 300"/>
              <a:gd name="T17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290">
                <a:moveTo>
                  <a:pt x="29" y="289"/>
                </a:moveTo>
                <a:lnTo>
                  <a:pt x="29" y="289"/>
                </a:lnTo>
                <a:cubicBezTo>
                  <a:pt x="19" y="289"/>
                  <a:pt x="19" y="289"/>
                  <a:pt x="10" y="280"/>
                </a:cubicBezTo>
                <a:cubicBezTo>
                  <a:pt x="0" y="270"/>
                  <a:pt x="0" y="260"/>
                  <a:pt x="10" y="251"/>
                </a:cubicBezTo>
                <a:cubicBezTo>
                  <a:pt x="251" y="10"/>
                  <a:pt x="251" y="10"/>
                  <a:pt x="251" y="10"/>
                </a:cubicBezTo>
                <a:cubicBezTo>
                  <a:pt x="260" y="0"/>
                  <a:pt x="280" y="0"/>
                  <a:pt x="289" y="10"/>
                </a:cubicBezTo>
                <a:cubicBezTo>
                  <a:pt x="299" y="19"/>
                  <a:pt x="299" y="29"/>
                  <a:pt x="289" y="39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39" y="289"/>
                  <a:pt x="39" y="289"/>
                  <a:pt x="29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79">
            <a:extLst>
              <a:ext uri="{FF2B5EF4-FFF2-40B4-BE49-F238E27FC236}">
                <a16:creationId xmlns:a16="http://schemas.microsoft.com/office/drawing/2014/main" id="{C19CFD85-E757-D748-9A2D-903FA9DA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637" y="8712419"/>
            <a:ext cx="58654" cy="712890"/>
          </a:xfrm>
          <a:custGeom>
            <a:avLst/>
            <a:gdLst>
              <a:gd name="T0" fmla="*/ 29 w 59"/>
              <a:gd name="T1" fmla="*/ 694 h 695"/>
              <a:gd name="T2" fmla="*/ 29 w 59"/>
              <a:gd name="T3" fmla="*/ 694 h 695"/>
              <a:gd name="T4" fmla="*/ 29 w 59"/>
              <a:gd name="T5" fmla="*/ 694 h 695"/>
              <a:gd name="T6" fmla="*/ 0 w 59"/>
              <a:gd name="T7" fmla="*/ 675 h 695"/>
              <a:gd name="T8" fmla="*/ 10 w 59"/>
              <a:gd name="T9" fmla="*/ 19 h 695"/>
              <a:gd name="T10" fmla="*/ 29 w 59"/>
              <a:gd name="T11" fmla="*/ 0 h 695"/>
              <a:gd name="T12" fmla="*/ 29 w 59"/>
              <a:gd name="T13" fmla="*/ 0 h 695"/>
              <a:gd name="T14" fmla="*/ 58 w 59"/>
              <a:gd name="T15" fmla="*/ 19 h 695"/>
              <a:gd name="T16" fmla="*/ 58 w 59"/>
              <a:gd name="T17" fmla="*/ 675 h 695"/>
              <a:gd name="T18" fmla="*/ 29 w 59"/>
              <a:gd name="T1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695">
                <a:moveTo>
                  <a:pt x="29" y="694"/>
                </a:moveTo>
                <a:lnTo>
                  <a:pt x="29" y="694"/>
                </a:lnTo>
                <a:lnTo>
                  <a:pt x="29" y="694"/>
                </a:lnTo>
                <a:cubicBezTo>
                  <a:pt x="20" y="694"/>
                  <a:pt x="0" y="684"/>
                  <a:pt x="0" y="675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9"/>
                  <a:pt x="20" y="0"/>
                  <a:pt x="29" y="0"/>
                </a:cubicBezTo>
                <a:lnTo>
                  <a:pt x="29" y="0"/>
                </a:lnTo>
                <a:cubicBezTo>
                  <a:pt x="48" y="0"/>
                  <a:pt x="58" y="9"/>
                  <a:pt x="58" y="19"/>
                </a:cubicBezTo>
                <a:cubicBezTo>
                  <a:pt x="58" y="675"/>
                  <a:pt x="58" y="675"/>
                  <a:pt x="58" y="675"/>
                </a:cubicBezTo>
                <a:cubicBezTo>
                  <a:pt x="58" y="684"/>
                  <a:pt x="39" y="694"/>
                  <a:pt x="29" y="6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0">
            <a:extLst>
              <a:ext uri="{FF2B5EF4-FFF2-40B4-BE49-F238E27FC236}">
                <a16:creationId xmlns:a16="http://schemas.microsoft.com/office/drawing/2014/main" id="{3C3B581C-F802-734A-A9FB-C3B94B0B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637" y="9375676"/>
            <a:ext cx="721914" cy="49633"/>
          </a:xfrm>
          <a:custGeom>
            <a:avLst/>
            <a:gdLst>
              <a:gd name="T0" fmla="*/ 29 w 705"/>
              <a:gd name="T1" fmla="*/ 48 h 49"/>
              <a:gd name="T2" fmla="*/ 29 w 705"/>
              <a:gd name="T3" fmla="*/ 48 h 49"/>
              <a:gd name="T4" fmla="*/ 0 w 705"/>
              <a:gd name="T5" fmla="*/ 29 h 49"/>
              <a:gd name="T6" fmla="*/ 29 w 705"/>
              <a:gd name="T7" fmla="*/ 0 h 49"/>
              <a:gd name="T8" fmla="*/ 675 w 705"/>
              <a:gd name="T9" fmla="*/ 0 h 49"/>
              <a:gd name="T10" fmla="*/ 704 w 705"/>
              <a:gd name="T11" fmla="*/ 29 h 49"/>
              <a:gd name="T12" fmla="*/ 675 w 705"/>
              <a:gd name="T13" fmla="*/ 48 h 49"/>
              <a:gd name="T14" fmla="*/ 29 w 70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49">
                <a:moveTo>
                  <a:pt x="29" y="48"/>
                </a:moveTo>
                <a:lnTo>
                  <a:pt x="29" y="48"/>
                </a:lnTo>
                <a:cubicBezTo>
                  <a:pt x="20" y="48"/>
                  <a:pt x="0" y="38"/>
                  <a:pt x="0" y="29"/>
                </a:cubicBezTo>
                <a:cubicBezTo>
                  <a:pt x="0" y="9"/>
                  <a:pt x="20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4" y="0"/>
                  <a:pt x="704" y="9"/>
                  <a:pt x="704" y="29"/>
                </a:cubicBezTo>
                <a:cubicBezTo>
                  <a:pt x="704" y="38"/>
                  <a:pt x="694" y="48"/>
                  <a:pt x="675" y="48"/>
                </a:cubicBezTo>
                <a:lnTo>
                  <a:pt x="2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1">
            <a:extLst>
              <a:ext uri="{FF2B5EF4-FFF2-40B4-BE49-F238E27FC236}">
                <a16:creationId xmlns:a16="http://schemas.microsoft.com/office/drawing/2014/main" id="{CF454880-25FE-C742-9CEE-E600321E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2506" y="8978624"/>
            <a:ext cx="180479" cy="446686"/>
          </a:xfrm>
          <a:custGeom>
            <a:avLst/>
            <a:gdLst>
              <a:gd name="T0" fmla="*/ 155 w 175"/>
              <a:gd name="T1" fmla="*/ 434 h 435"/>
              <a:gd name="T2" fmla="*/ 155 w 175"/>
              <a:gd name="T3" fmla="*/ 434 h 435"/>
              <a:gd name="T4" fmla="*/ 19 w 175"/>
              <a:gd name="T5" fmla="*/ 434 h 435"/>
              <a:gd name="T6" fmla="*/ 0 w 175"/>
              <a:gd name="T7" fmla="*/ 415 h 435"/>
              <a:gd name="T8" fmla="*/ 0 w 175"/>
              <a:gd name="T9" fmla="*/ 19 h 435"/>
              <a:gd name="T10" fmla="*/ 19 w 175"/>
              <a:gd name="T11" fmla="*/ 0 h 435"/>
              <a:gd name="T12" fmla="*/ 155 w 175"/>
              <a:gd name="T13" fmla="*/ 0 h 435"/>
              <a:gd name="T14" fmla="*/ 174 w 175"/>
              <a:gd name="T15" fmla="*/ 19 h 435"/>
              <a:gd name="T16" fmla="*/ 174 w 175"/>
              <a:gd name="T17" fmla="*/ 415 h 435"/>
              <a:gd name="T18" fmla="*/ 155 w 175"/>
              <a:gd name="T19" fmla="*/ 434 h 435"/>
              <a:gd name="T20" fmla="*/ 48 w 175"/>
              <a:gd name="T21" fmla="*/ 386 h 435"/>
              <a:gd name="T22" fmla="*/ 48 w 175"/>
              <a:gd name="T23" fmla="*/ 386 h 435"/>
              <a:gd name="T24" fmla="*/ 126 w 175"/>
              <a:gd name="T25" fmla="*/ 386 h 435"/>
              <a:gd name="T26" fmla="*/ 126 w 175"/>
              <a:gd name="T27" fmla="*/ 48 h 435"/>
              <a:gd name="T28" fmla="*/ 48 w 175"/>
              <a:gd name="T29" fmla="*/ 48 h 435"/>
              <a:gd name="T30" fmla="*/ 48 w 175"/>
              <a:gd name="T31" fmla="*/ 38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435">
                <a:moveTo>
                  <a:pt x="155" y="434"/>
                </a:moveTo>
                <a:lnTo>
                  <a:pt x="155" y="434"/>
                </a:lnTo>
                <a:cubicBezTo>
                  <a:pt x="19" y="434"/>
                  <a:pt x="19" y="434"/>
                  <a:pt x="19" y="434"/>
                </a:cubicBezTo>
                <a:cubicBezTo>
                  <a:pt x="10" y="434"/>
                  <a:pt x="0" y="424"/>
                  <a:pt x="0" y="41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4" y="0"/>
                  <a:pt x="174" y="9"/>
                  <a:pt x="174" y="19"/>
                </a:cubicBezTo>
                <a:cubicBezTo>
                  <a:pt x="174" y="415"/>
                  <a:pt x="174" y="415"/>
                  <a:pt x="174" y="415"/>
                </a:cubicBezTo>
                <a:cubicBezTo>
                  <a:pt x="174" y="424"/>
                  <a:pt x="164" y="434"/>
                  <a:pt x="155" y="434"/>
                </a:cubicBezTo>
                <a:close/>
                <a:moveTo>
                  <a:pt x="48" y="386"/>
                </a:moveTo>
                <a:lnTo>
                  <a:pt x="48" y="386"/>
                </a:lnTo>
                <a:cubicBezTo>
                  <a:pt x="126" y="386"/>
                  <a:pt x="126" y="386"/>
                  <a:pt x="126" y="386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3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2">
            <a:extLst>
              <a:ext uri="{FF2B5EF4-FFF2-40B4-BE49-F238E27FC236}">
                <a16:creationId xmlns:a16="http://schemas.microsoft.com/office/drawing/2014/main" id="{625FF502-76EB-E84C-9067-AEA7A6FA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841" y="8771073"/>
            <a:ext cx="189502" cy="649723"/>
          </a:xfrm>
          <a:custGeom>
            <a:avLst/>
            <a:gdLst>
              <a:gd name="T0" fmla="*/ 154 w 184"/>
              <a:gd name="T1" fmla="*/ 636 h 637"/>
              <a:gd name="T2" fmla="*/ 154 w 184"/>
              <a:gd name="T3" fmla="*/ 636 h 637"/>
              <a:gd name="T4" fmla="*/ 29 w 184"/>
              <a:gd name="T5" fmla="*/ 636 h 637"/>
              <a:gd name="T6" fmla="*/ 0 w 184"/>
              <a:gd name="T7" fmla="*/ 617 h 637"/>
              <a:gd name="T8" fmla="*/ 0 w 184"/>
              <a:gd name="T9" fmla="*/ 28 h 637"/>
              <a:gd name="T10" fmla="*/ 29 w 184"/>
              <a:gd name="T11" fmla="*/ 0 h 637"/>
              <a:gd name="T12" fmla="*/ 154 w 184"/>
              <a:gd name="T13" fmla="*/ 0 h 637"/>
              <a:gd name="T14" fmla="*/ 183 w 184"/>
              <a:gd name="T15" fmla="*/ 28 h 637"/>
              <a:gd name="T16" fmla="*/ 183 w 184"/>
              <a:gd name="T17" fmla="*/ 617 h 637"/>
              <a:gd name="T18" fmla="*/ 154 w 184"/>
              <a:gd name="T19" fmla="*/ 636 h 637"/>
              <a:gd name="T20" fmla="*/ 57 w 184"/>
              <a:gd name="T21" fmla="*/ 588 h 637"/>
              <a:gd name="T22" fmla="*/ 57 w 184"/>
              <a:gd name="T23" fmla="*/ 588 h 637"/>
              <a:gd name="T24" fmla="*/ 134 w 184"/>
              <a:gd name="T25" fmla="*/ 588 h 637"/>
              <a:gd name="T26" fmla="*/ 134 w 184"/>
              <a:gd name="T27" fmla="*/ 48 h 637"/>
              <a:gd name="T28" fmla="*/ 57 w 184"/>
              <a:gd name="T29" fmla="*/ 48 h 637"/>
              <a:gd name="T30" fmla="*/ 57 w 184"/>
              <a:gd name="T31" fmla="*/ 588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637">
                <a:moveTo>
                  <a:pt x="154" y="636"/>
                </a:moveTo>
                <a:lnTo>
                  <a:pt x="154" y="636"/>
                </a:lnTo>
                <a:cubicBezTo>
                  <a:pt x="29" y="636"/>
                  <a:pt x="29" y="636"/>
                  <a:pt x="29" y="636"/>
                </a:cubicBezTo>
                <a:cubicBezTo>
                  <a:pt x="19" y="636"/>
                  <a:pt x="0" y="626"/>
                  <a:pt x="0" y="6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3" y="0"/>
                  <a:pt x="183" y="9"/>
                  <a:pt x="183" y="28"/>
                </a:cubicBezTo>
                <a:cubicBezTo>
                  <a:pt x="183" y="617"/>
                  <a:pt x="183" y="617"/>
                  <a:pt x="183" y="617"/>
                </a:cubicBezTo>
                <a:cubicBezTo>
                  <a:pt x="183" y="626"/>
                  <a:pt x="173" y="636"/>
                  <a:pt x="154" y="636"/>
                </a:cubicBezTo>
                <a:close/>
                <a:moveTo>
                  <a:pt x="57" y="588"/>
                </a:moveTo>
                <a:lnTo>
                  <a:pt x="57" y="588"/>
                </a:lnTo>
                <a:cubicBezTo>
                  <a:pt x="134" y="588"/>
                  <a:pt x="134" y="588"/>
                  <a:pt x="134" y="58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57" y="48"/>
                  <a:pt x="57" y="48"/>
                  <a:pt x="57" y="48"/>
                </a:cubicBezTo>
                <a:lnTo>
                  <a:pt x="57" y="5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3">
            <a:extLst>
              <a:ext uri="{FF2B5EF4-FFF2-40B4-BE49-F238E27FC236}">
                <a16:creationId xmlns:a16="http://schemas.microsoft.com/office/drawing/2014/main" id="{E681763A-9130-EF42-90DF-D8F089C2E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713" y="8838754"/>
            <a:ext cx="180479" cy="582042"/>
          </a:xfrm>
          <a:custGeom>
            <a:avLst/>
            <a:gdLst>
              <a:gd name="T0" fmla="*/ 155 w 175"/>
              <a:gd name="T1" fmla="*/ 569 h 570"/>
              <a:gd name="T2" fmla="*/ 155 w 175"/>
              <a:gd name="T3" fmla="*/ 569 h 570"/>
              <a:gd name="T4" fmla="*/ 20 w 175"/>
              <a:gd name="T5" fmla="*/ 569 h 570"/>
              <a:gd name="T6" fmla="*/ 0 w 175"/>
              <a:gd name="T7" fmla="*/ 550 h 570"/>
              <a:gd name="T8" fmla="*/ 0 w 175"/>
              <a:gd name="T9" fmla="*/ 29 h 570"/>
              <a:gd name="T10" fmla="*/ 20 w 175"/>
              <a:gd name="T11" fmla="*/ 0 h 570"/>
              <a:gd name="T12" fmla="*/ 155 w 175"/>
              <a:gd name="T13" fmla="*/ 0 h 570"/>
              <a:gd name="T14" fmla="*/ 174 w 175"/>
              <a:gd name="T15" fmla="*/ 29 h 570"/>
              <a:gd name="T16" fmla="*/ 174 w 175"/>
              <a:gd name="T17" fmla="*/ 550 h 570"/>
              <a:gd name="T18" fmla="*/ 155 w 175"/>
              <a:gd name="T19" fmla="*/ 569 h 570"/>
              <a:gd name="T20" fmla="*/ 49 w 175"/>
              <a:gd name="T21" fmla="*/ 521 h 570"/>
              <a:gd name="T22" fmla="*/ 49 w 175"/>
              <a:gd name="T23" fmla="*/ 521 h 570"/>
              <a:gd name="T24" fmla="*/ 126 w 175"/>
              <a:gd name="T25" fmla="*/ 521 h 570"/>
              <a:gd name="T26" fmla="*/ 126 w 175"/>
              <a:gd name="T27" fmla="*/ 48 h 570"/>
              <a:gd name="T28" fmla="*/ 49 w 175"/>
              <a:gd name="T29" fmla="*/ 48 h 570"/>
              <a:gd name="T30" fmla="*/ 49 w 175"/>
              <a:gd name="T31" fmla="*/ 521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570">
                <a:moveTo>
                  <a:pt x="155" y="569"/>
                </a:moveTo>
                <a:lnTo>
                  <a:pt x="155" y="569"/>
                </a:lnTo>
                <a:cubicBezTo>
                  <a:pt x="20" y="569"/>
                  <a:pt x="20" y="569"/>
                  <a:pt x="20" y="569"/>
                </a:cubicBezTo>
                <a:cubicBezTo>
                  <a:pt x="10" y="569"/>
                  <a:pt x="0" y="559"/>
                  <a:pt x="0" y="55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4" y="0"/>
                  <a:pt x="174" y="10"/>
                  <a:pt x="174" y="29"/>
                </a:cubicBezTo>
                <a:cubicBezTo>
                  <a:pt x="174" y="550"/>
                  <a:pt x="174" y="550"/>
                  <a:pt x="174" y="550"/>
                </a:cubicBezTo>
                <a:cubicBezTo>
                  <a:pt x="174" y="559"/>
                  <a:pt x="164" y="569"/>
                  <a:pt x="155" y="569"/>
                </a:cubicBezTo>
                <a:close/>
                <a:moveTo>
                  <a:pt x="49" y="521"/>
                </a:moveTo>
                <a:lnTo>
                  <a:pt x="49" y="521"/>
                </a:lnTo>
                <a:cubicBezTo>
                  <a:pt x="126" y="521"/>
                  <a:pt x="126" y="521"/>
                  <a:pt x="126" y="521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49" y="48"/>
                  <a:pt x="49" y="48"/>
                  <a:pt x="49" y="48"/>
                </a:cubicBezTo>
                <a:lnTo>
                  <a:pt x="49" y="5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84">
            <a:extLst>
              <a:ext uri="{FF2B5EF4-FFF2-40B4-BE49-F238E27FC236}">
                <a16:creationId xmlns:a16="http://schemas.microsoft.com/office/drawing/2014/main" id="{2BF111DA-FF13-A948-A57F-25AA688E4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022" y="5594651"/>
            <a:ext cx="49630" cy="712890"/>
          </a:xfrm>
          <a:custGeom>
            <a:avLst/>
            <a:gdLst>
              <a:gd name="T0" fmla="*/ 19 w 49"/>
              <a:gd name="T1" fmla="*/ 694 h 695"/>
              <a:gd name="T2" fmla="*/ 19 w 49"/>
              <a:gd name="T3" fmla="*/ 694 h 695"/>
              <a:gd name="T4" fmla="*/ 0 w 49"/>
              <a:gd name="T5" fmla="*/ 665 h 695"/>
              <a:gd name="T6" fmla="*/ 0 w 49"/>
              <a:gd name="T7" fmla="*/ 20 h 695"/>
              <a:gd name="T8" fmla="*/ 19 w 49"/>
              <a:gd name="T9" fmla="*/ 0 h 695"/>
              <a:gd name="T10" fmla="*/ 48 w 49"/>
              <a:gd name="T11" fmla="*/ 20 h 695"/>
              <a:gd name="T12" fmla="*/ 48 w 49"/>
              <a:gd name="T13" fmla="*/ 665 h 695"/>
              <a:gd name="T14" fmla="*/ 19 w 49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695">
                <a:moveTo>
                  <a:pt x="19" y="694"/>
                </a:moveTo>
                <a:lnTo>
                  <a:pt x="19" y="694"/>
                </a:lnTo>
                <a:cubicBezTo>
                  <a:pt x="9" y="694"/>
                  <a:pt x="0" y="685"/>
                  <a:pt x="0" y="66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665"/>
                  <a:pt x="48" y="665"/>
                  <a:pt x="48" y="665"/>
                </a:cubicBezTo>
                <a:cubicBezTo>
                  <a:pt x="48" y="685"/>
                  <a:pt x="38" y="694"/>
                  <a:pt x="19" y="6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85">
            <a:extLst>
              <a:ext uri="{FF2B5EF4-FFF2-40B4-BE49-F238E27FC236}">
                <a16:creationId xmlns:a16="http://schemas.microsoft.com/office/drawing/2014/main" id="{D12C0860-CE1D-AA42-9BBB-D89961D40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022" y="6257911"/>
            <a:ext cx="712890" cy="49630"/>
          </a:xfrm>
          <a:custGeom>
            <a:avLst/>
            <a:gdLst>
              <a:gd name="T0" fmla="*/ 665 w 695"/>
              <a:gd name="T1" fmla="*/ 48 h 49"/>
              <a:gd name="T2" fmla="*/ 665 w 695"/>
              <a:gd name="T3" fmla="*/ 48 h 49"/>
              <a:gd name="T4" fmla="*/ 19 w 695"/>
              <a:gd name="T5" fmla="*/ 48 h 49"/>
              <a:gd name="T6" fmla="*/ 0 w 695"/>
              <a:gd name="T7" fmla="*/ 19 h 49"/>
              <a:gd name="T8" fmla="*/ 19 w 695"/>
              <a:gd name="T9" fmla="*/ 0 h 49"/>
              <a:gd name="T10" fmla="*/ 665 w 695"/>
              <a:gd name="T11" fmla="*/ 0 h 49"/>
              <a:gd name="T12" fmla="*/ 694 w 695"/>
              <a:gd name="T13" fmla="*/ 19 h 49"/>
              <a:gd name="T14" fmla="*/ 665 w 69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5" h="49">
                <a:moveTo>
                  <a:pt x="665" y="48"/>
                </a:moveTo>
                <a:lnTo>
                  <a:pt x="665" y="48"/>
                </a:lnTo>
                <a:cubicBezTo>
                  <a:pt x="19" y="48"/>
                  <a:pt x="19" y="48"/>
                  <a:pt x="19" y="48"/>
                </a:cubicBezTo>
                <a:cubicBezTo>
                  <a:pt x="9" y="48"/>
                  <a:pt x="0" y="3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84" y="0"/>
                  <a:pt x="694" y="10"/>
                  <a:pt x="694" y="19"/>
                </a:cubicBezTo>
                <a:cubicBezTo>
                  <a:pt x="694" y="39"/>
                  <a:pt x="684" y="48"/>
                  <a:pt x="665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86">
            <a:extLst>
              <a:ext uri="{FF2B5EF4-FFF2-40B4-BE49-F238E27FC236}">
                <a16:creationId xmlns:a16="http://schemas.microsoft.com/office/drawing/2014/main" id="{3EAB521F-F1FC-1B4D-974B-05405D9D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262" y="5608188"/>
            <a:ext cx="464731" cy="622651"/>
          </a:xfrm>
          <a:custGeom>
            <a:avLst/>
            <a:gdLst>
              <a:gd name="T0" fmla="*/ 29 w 454"/>
              <a:gd name="T1" fmla="*/ 607 h 608"/>
              <a:gd name="T2" fmla="*/ 29 w 454"/>
              <a:gd name="T3" fmla="*/ 607 h 608"/>
              <a:gd name="T4" fmla="*/ 19 w 454"/>
              <a:gd name="T5" fmla="*/ 598 h 608"/>
              <a:gd name="T6" fmla="*/ 9 w 454"/>
              <a:gd name="T7" fmla="*/ 569 h 608"/>
              <a:gd name="T8" fmla="*/ 58 w 454"/>
              <a:gd name="T9" fmla="*/ 463 h 608"/>
              <a:gd name="T10" fmla="*/ 67 w 454"/>
              <a:gd name="T11" fmla="*/ 453 h 608"/>
              <a:gd name="T12" fmla="*/ 212 w 454"/>
              <a:gd name="T13" fmla="*/ 385 h 608"/>
              <a:gd name="T14" fmla="*/ 221 w 454"/>
              <a:gd name="T15" fmla="*/ 385 h 608"/>
              <a:gd name="T16" fmla="*/ 308 w 454"/>
              <a:gd name="T17" fmla="*/ 357 h 608"/>
              <a:gd name="T18" fmla="*/ 327 w 454"/>
              <a:gd name="T19" fmla="*/ 241 h 608"/>
              <a:gd name="T20" fmla="*/ 337 w 454"/>
              <a:gd name="T21" fmla="*/ 125 h 608"/>
              <a:gd name="T22" fmla="*/ 347 w 454"/>
              <a:gd name="T23" fmla="*/ 115 h 608"/>
              <a:gd name="T24" fmla="*/ 405 w 454"/>
              <a:gd name="T25" fmla="*/ 19 h 608"/>
              <a:gd name="T26" fmla="*/ 443 w 454"/>
              <a:gd name="T27" fmla="*/ 10 h 608"/>
              <a:gd name="T28" fmla="*/ 453 w 454"/>
              <a:gd name="T29" fmla="*/ 48 h 608"/>
              <a:gd name="T30" fmla="*/ 395 w 454"/>
              <a:gd name="T31" fmla="*/ 144 h 608"/>
              <a:gd name="T32" fmla="*/ 376 w 454"/>
              <a:gd name="T33" fmla="*/ 251 h 608"/>
              <a:gd name="T34" fmla="*/ 356 w 454"/>
              <a:gd name="T35" fmla="*/ 385 h 608"/>
              <a:gd name="T36" fmla="*/ 337 w 454"/>
              <a:gd name="T37" fmla="*/ 405 h 608"/>
              <a:gd name="T38" fmla="*/ 241 w 454"/>
              <a:gd name="T39" fmla="*/ 434 h 608"/>
              <a:gd name="T40" fmla="*/ 96 w 454"/>
              <a:gd name="T41" fmla="*/ 501 h 608"/>
              <a:gd name="T42" fmla="*/ 58 w 454"/>
              <a:gd name="T43" fmla="*/ 588 h 608"/>
              <a:gd name="T44" fmla="*/ 29 w 454"/>
              <a:gd name="T45" fmla="*/ 60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4" h="608">
                <a:moveTo>
                  <a:pt x="29" y="607"/>
                </a:moveTo>
                <a:lnTo>
                  <a:pt x="29" y="607"/>
                </a:lnTo>
                <a:cubicBezTo>
                  <a:pt x="29" y="607"/>
                  <a:pt x="19" y="607"/>
                  <a:pt x="19" y="598"/>
                </a:cubicBezTo>
                <a:cubicBezTo>
                  <a:pt x="9" y="598"/>
                  <a:pt x="0" y="578"/>
                  <a:pt x="9" y="569"/>
                </a:cubicBezTo>
                <a:cubicBezTo>
                  <a:pt x="58" y="463"/>
                  <a:pt x="58" y="463"/>
                  <a:pt x="58" y="463"/>
                </a:cubicBezTo>
                <a:lnTo>
                  <a:pt x="67" y="453"/>
                </a:lnTo>
                <a:cubicBezTo>
                  <a:pt x="212" y="385"/>
                  <a:pt x="212" y="385"/>
                  <a:pt x="212" y="385"/>
                </a:cubicBezTo>
                <a:cubicBezTo>
                  <a:pt x="221" y="385"/>
                  <a:pt x="221" y="385"/>
                  <a:pt x="221" y="385"/>
                </a:cubicBezTo>
                <a:cubicBezTo>
                  <a:pt x="308" y="357"/>
                  <a:pt x="308" y="357"/>
                  <a:pt x="308" y="357"/>
                </a:cubicBezTo>
                <a:cubicBezTo>
                  <a:pt x="327" y="241"/>
                  <a:pt x="327" y="241"/>
                  <a:pt x="327" y="241"/>
                </a:cubicBezTo>
                <a:cubicBezTo>
                  <a:pt x="337" y="125"/>
                  <a:pt x="337" y="125"/>
                  <a:pt x="337" y="125"/>
                </a:cubicBezTo>
                <a:cubicBezTo>
                  <a:pt x="337" y="125"/>
                  <a:pt x="347" y="125"/>
                  <a:pt x="347" y="115"/>
                </a:cubicBezTo>
                <a:cubicBezTo>
                  <a:pt x="405" y="19"/>
                  <a:pt x="405" y="19"/>
                  <a:pt x="405" y="19"/>
                </a:cubicBezTo>
                <a:cubicBezTo>
                  <a:pt x="414" y="10"/>
                  <a:pt x="434" y="0"/>
                  <a:pt x="443" y="10"/>
                </a:cubicBezTo>
                <a:cubicBezTo>
                  <a:pt x="453" y="19"/>
                  <a:pt x="453" y="29"/>
                  <a:pt x="453" y="48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376" y="251"/>
                  <a:pt x="376" y="251"/>
                  <a:pt x="376" y="251"/>
                </a:cubicBezTo>
                <a:cubicBezTo>
                  <a:pt x="356" y="385"/>
                  <a:pt x="356" y="385"/>
                  <a:pt x="356" y="385"/>
                </a:cubicBezTo>
                <a:cubicBezTo>
                  <a:pt x="356" y="395"/>
                  <a:pt x="347" y="395"/>
                  <a:pt x="337" y="405"/>
                </a:cubicBezTo>
                <a:cubicBezTo>
                  <a:pt x="241" y="434"/>
                  <a:pt x="241" y="434"/>
                  <a:pt x="241" y="434"/>
                </a:cubicBezTo>
                <a:cubicBezTo>
                  <a:pt x="96" y="501"/>
                  <a:pt x="96" y="501"/>
                  <a:pt x="96" y="501"/>
                </a:cubicBezTo>
                <a:cubicBezTo>
                  <a:pt x="58" y="588"/>
                  <a:pt x="58" y="588"/>
                  <a:pt x="58" y="588"/>
                </a:cubicBezTo>
                <a:cubicBezTo>
                  <a:pt x="48" y="598"/>
                  <a:pt x="38" y="607"/>
                  <a:pt x="29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87">
            <a:extLst>
              <a:ext uri="{FF2B5EF4-FFF2-40B4-BE49-F238E27FC236}">
                <a16:creationId xmlns:a16="http://schemas.microsoft.com/office/drawing/2014/main" id="{93A0A937-C591-454E-83E9-D83CC301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8777" y="5752571"/>
            <a:ext cx="248159" cy="157917"/>
          </a:xfrm>
          <a:custGeom>
            <a:avLst/>
            <a:gdLst>
              <a:gd name="T0" fmla="*/ 67 w 242"/>
              <a:gd name="T1" fmla="*/ 155 h 156"/>
              <a:gd name="T2" fmla="*/ 67 w 242"/>
              <a:gd name="T3" fmla="*/ 155 h 156"/>
              <a:gd name="T4" fmla="*/ 58 w 242"/>
              <a:gd name="T5" fmla="*/ 155 h 156"/>
              <a:gd name="T6" fmla="*/ 19 w 242"/>
              <a:gd name="T7" fmla="*/ 145 h 156"/>
              <a:gd name="T8" fmla="*/ 0 w 242"/>
              <a:gd name="T9" fmla="*/ 107 h 156"/>
              <a:gd name="T10" fmla="*/ 38 w 242"/>
              <a:gd name="T11" fmla="*/ 97 h 156"/>
              <a:gd name="T12" fmla="*/ 58 w 242"/>
              <a:gd name="T13" fmla="*/ 97 h 156"/>
              <a:gd name="T14" fmla="*/ 202 w 242"/>
              <a:gd name="T15" fmla="*/ 10 h 156"/>
              <a:gd name="T16" fmla="*/ 231 w 242"/>
              <a:gd name="T17" fmla="*/ 10 h 156"/>
              <a:gd name="T18" fmla="*/ 231 w 242"/>
              <a:gd name="T19" fmla="*/ 49 h 156"/>
              <a:gd name="T20" fmla="*/ 77 w 242"/>
              <a:gd name="T21" fmla="*/ 145 h 156"/>
              <a:gd name="T22" fmla="*/ 67 w 242"/>
              <a:gd name="T23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156">
                <a:moveTo>
                  <a:pt x="67" y="155"/>
                </a:moveTo>
                <a:lnTo>
                  <a:pt x="67" y="155"/>
                </a:lnTo>
                <a:cubicBezTo>
                  <a:pt x="58" y="155"/>
                  <a:pt x="58" y="155"/>
                  <a:pt x="58" y="155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9" y="136"/>
                  <a:pt x="0" y="126"/>
                  <a:pt x="0" y="107"/>
                </a:cubicBezTo>
                <a:cubicBezTo>
                  <a:pt x="9" y="97"/>
                  <a:pt x="19" y="87"/>
                  <a:pt x="38" y="97"/>
                </a:cubicBezTo>
                <a:cubicBezTo>
                  <a:pt x="58" y="97"/>
                  <a:pt x="58" y="97"/>
                  <a:pt x="58" y="97"/>
                </a:cubicBezTo>
                <a:cubicBezTo>
                  <a:pt x="202" y="10"/>
                  <a:pt x="202" y="10"/>
                  <a:pt x="202" y="10"/>
                </a:cubicBezTo>
                <a:cubicBezTo>
                  <a:pt x="212" y="0"/>
                  <a:pt x="221" y="0"/>
                  <a:pt x="231" y="10"/>
                </a:cubicBezTo>
                <a:cubicBezTo>
                  <a:pt x="241" y="29"/>
                  <a:pt x="241" y="39"/>
                  <a:pt x="231" y="49"/>
                </a:cubicBezTo>
                <a:cubicBezTo>
                  <a:pt x="77" y="145"/>
                  <a:pt x="77" y="145"/>
                  <a:pt x="77" y="145"/>
                </a:cubicBezTo>
                <a:cubicBezTo>
                  <a:pt x="77" y="155"/>
                  <a:pt x="67" y="155"/>
                  <a:pt x="67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88">
            <a:extLst>
              <a:ext uri="{FF2B5EF4-FFF2-40B4-BE49-F238E27FC236}">
                <a16:creationId xmlns:a16="http://schemas.microsoft.com/office/drawing/2014/main" id="{472957BF-1BDB-B048-8EE0-0673B309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262" y="5784153"/>
            <a:ext cx="324861" cy="257183"/>
          </a:xfrm>
          <a:custGeom>
            <a:avLst/>
            <a:gdLst>
              <a:gd name="T0" fmla="*/ 29 w 319"/>
              <a:gd name="T1" fmla="*/ 251 h 252"/>
              <a:gd name="T2" fmla="*/ 29 w 319"/>
              <a:gd name="T3" fmla="*/ 251 h 252"/>
              <a:gd name="T4" fmla="*/ 9 w 319"/>
              <a:gd name="T5" fmla="*/ 241 h 252"/>
              <a:gd name="T6" fmla="*/ 9 w 319"/>
              <a:gd name="T7" fmla="*/ 203 h 252"/>
              <a:gd name="T8" fmla="*/ 106 w 319"/>
              <a:gd name="T9" fmla="*/ 116 h 252"/>
              <a:gd name="T10" fmla="*/ 154 w 319"/>
              <a:gd name="T11" fmla="*/ 10 h 252"/>
              <a:gd name="T12" fmla="*/ 183 w 319"/>
              <a:gd name="T13" fmla="*/ 0 h 252"/>
              <a:gd name="T14" fmla="*/ 298 w 319"/>
              <a:gd name="T15" fmla="*/ 29 h 252"/>
              <a:gd name="T16" fmla="*/ 318 w 319"/>
              <a:gd name="T17" fmla="*/ 58 h 252"/>
              <a:gd name="T18" fmla="*/ 279 w 319"/>
              <a:gd name="T19" fmla="*/ 78 h 252"/>
              <a:gd name="T20" fmla="*/ 192 w 319"/>
              <a:gd name="T21" fmla="*/ 58 h 252"/>
              <a:gd name="T22" fmla="*/ 154 w 319"/>
              <a:gd name="T23" fmla="*/ 135 h 252"/>
              <a:gd name="T24" fmla="*/ 144 w 319"/>
              <a:gd name="T25" fmla="*/ 145 h 252"/>
              <a:gd name="T26" fmla="*/ 48 w 319"/>
              <a:gd name="T27" fmla="*/ 241 h 252"/>
              <a:gd name="T28" fmla="*/ 29 w 319"/>
              <a:gd name="T2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9" h="252">
                <a:moveTo>
                  <a:pt x="29" y="251"/>
                </a:moveTo>
                <a:lnTo>
                  <a:pt x="29" y="251"/>
                </a:lnTo>
                <a:cubicBezTo>
                  <a:pt x="29" y="251"/>
                  <a:pt x="19" y="241"/>
                  <a:pt x="9" y="241"/>
                </a:cubicBezTo>
                <a:cubicBezTo>
                  <a:pt x="0" y="232"/>
                  <a:pt x="0" y="212"/>
                  <a:pt x="9" y="203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54" y="10"/>
                  <a:pt x="154" y="10"/>
                  <a:pt x="154" y="10"/>
                </a:cubicBezTo>
                <a:cubicBezTo>
                  <a:pt x="164" y="0"/>
                  <a:pt x="173" y="0"/>
                  <a:pt x="183" y="0"/>
                </a:cubicBezTo>
                <a:cubicBezTo>
                  <a:pt x="298" y="29"/>
                  <a:pt x="298" y="29"/>
                  <a:pt x="298" y="29"/>
                </a:cubicBezTo>
                <a:cubicBezTo>
                  <a:pt x="308" y="39"/>
                  <a:pt x="318" y="49"/>
                  <a:pt x="318" y="58"/>
                </a:cubicBezTo>
                <a:cubicBezTo>
                  <a:pt x="308" y="78"/>
                  <a:pt x="298" y="87"/>
                  <a:pt x="279" y="78"/>
                </a:cubicBezTo>
                <a:cubicBezTo>
                  <a:pt x="192" y="58"/>
                  <a:pt x="192" y="58"/>
                  <a:pt x="192" y="58"/>
                </a:cubicBezTo>
                <a:cubicBezTo>
                  <a:pt x="154" y="135"/>
                  <a:pt x="154" y="135"/>
                  <a:pt x="154" y="135"/>
                </a:cubicBezTo>
                <a:cubicBezTo>
                  <a:pt x="154" y="145"/>
                  <a:pt x="144" y="145"/>
                  <a:pt x="144" y="145"/>
                </a:cubicBezTo>
                <a:cubicBezTo>
                  <a:pt x="48" y="241"/>
                  <a:pt x="48" y="241"/>
                  <a:pt x="48" y="241"/>
                </a:cubicBezTo>
                <a:cubicBezTo>
                  <a:pt x="48" y="241"/>
                  <a:pt x="38" y="251"/>
                  <a:pt x="29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89">
            <a:extLst>
              <a:ext uri="{FF2B5EF4-FFF2-40B4-BE49-F238E27FC236}">
                <a16:creationId xmlns:a16="http://schemas.microsoft.com/office/drawing/2014/main" id="{484C6FE6-A18D-E748-B5A8-C36E5E68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884" y="5982679"/>
            <a:ext cx="315837" cy="239136"/>
          </a:xfrm>
          <a:custGeom>
            <a:avLst/>
            <a:gdLst>
              <a:gd name="T0" fmla="*/ 29 w 309"/>
              <a:gd name="T1" fmla="*/ 232 h 233"/>
              <a:gd name="T2" fmla="*/ 29 w 309"/>
              <a:gd name="T3" fmla="*/ 232 h 233"/>
              <a:gd name="T4" fmla="*/ 0 w 309"/>
              <a:gd name="T5" fmla="*/ 212 h 233"/>
              <a:gd name="T6" fmla="*/ 19 w 309"/>
              <a:gd name="T7" fmla="*/ 174 h 233"/>
              <a:gd name="T8" fmla="*/ 145 w 309"/>
              <a:gd name="T9" fmla="*/ 135 h 233"/>
              <a:gd name="T10" fmla="*/ 270 w 309"/>
              <a:gd name="T11" fmla="*/ 10 h 233"/>
              <a:gd name="T12" fmla="*/ 299 w 309"/>
              <a:gd name="T13" fmla="*/ 10 h 233"/>
              <a:gd name="T14" fmla="*/ 299 w 309"/>
              <a:gd name="T15" fmla="*/ 48 h 233"/>
              <a:gd name="T16" fmla="*/ 174 w 309"/>
              <a:gd name="T17" fmla="*/ 174 h 233"/>
              <a:gd name="T18" fmla="*/ 164 w 309"/>
              <a:gd name="T19" fmla="*/ 174 h 233"/>
              <a:gd name="T20" fmla="*/ 38 w 309"/>
              <a:gd name="T21" fmla="*/ 222 h 233"/>
              <a:gd name="T22" fmla="*/ 29 w 309"/>
              <a:gd name="T23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9" h="233">
                <a:moveTo>
                  <a:pt x="29" y="232"/>
                </a:moveTo>
                <a:lnTo>
                  <a:pt x="29" y="232"/>
                </a:lnTo>
                <a:cubicBezTo>
                  <a:pt x="19" y="232"/>
                  <a:pt x="10" y="222"/>
                  <a:pt x="0" y="212"/>
                </a:cubicBezTo>
                <a:cubicBezTo>
                  <a:pt x="0" y="193"/>
                  <a:pt x="10" y="184"/>
                  <a:pt x="19" y="17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270" y="10"/>
                  <a:pt x="270" y="10"/>
                  <a:pt x="270" y="10"/>
                </a:cubicBezTo>
                <a:cubicBezTo>
                  <a:pt x="280" y="0"/>
                  <a:pt x="289" y="0"/>
                  <a:pt x="299" y="10"/>
                </a:cubicBezTo>
                <a:cubicBezTo>
                  <a:pt x="308" y="19"/>
                  <a:pt x="308" y="39"/>
                  <a:pt x="299" y="48"/>
                </a:cubicBezTo>
                <a:cubicBezTo>
                  <a:pt x="174" y="174"/>
                  <a:pt x="174" y="174"/>
                  <a:pt x="174" y="174"/>
                </a:cubicBezTo>
                <a:cubicBezTo>
                  <a:pt x="174" y="174"/>
                  <a:pt x="174" y="174"/>
                  <a:pt x="164" y="174"/>
                </a:cubicBezTo>
                <a:cubicBezTo>
                  <a:pt x="38" y="222"/>
                  <a:pt x="38" y="222"/>
                  <a:pt x="38" y="222"/>
                </a:cubicBezTo>
                <a:cubicBezTo>
                  <a:pt x="29" y="222"/>
                  <a:pt x="29" y="232"/>
                  <a:pt x="29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90">
            <a:extLst>
              <a:ext uri="{FF2B5EF4-FFF2-40B4-BE49-F238E27FC236}">
                <a16:creationId xmlns:a16="http://schemas.microsoft.com/office/drawing/2014/main" id="{716B9681-8434-BB4F-B094-3C198E4E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5721" y="5752571"/>
            <a:ext cx="81215" cy="148893"/>
          </a:xfrm>
          <a:custGeom>
            <a:avLst/>
            <a:gdLst>
              <a:gd name="T0" fmla="*/ 29 w 79"/>
              <a:gd name="T1" fmla="*/ 145 h 146"/>
              <a:gd name="T2" fmla="*/ 29 w 79"/>
              <a:gd name="T3" fmla="*/ 145 h 146"/>
              <a:gd name="T4" fmla="*/ 20 w 79"/>
              <a:gd name="T5" fmla="*/ 145 h 146"/>
              <a:gd name="T6" fmla="*/ 0 w 79"/>
              <a:gd name="T7" fmla="*/ 116 h 146"/>
              <a:gd name="T8" fmla="*/ 20 w 79"/>
              <a:gd name="T9" fmla="*/ 20 h 146"/>
              <a:gd name="T10" fmla="*/ 49 w 79"/>
              <a:gd name="T11" fmla="*/ 0 h 146"/>
              <a:gd name="T12" fmla="*/ 68 w 79"/>
              <a:gd name="T13" fmla="*/ 29 h 146"/>
              <a:gd name="T14" fmla="*/ 49 w 79"/>
              <a:gd name="T15" fmla="*/ 126 h 146"/>
              <a:gd name="T16" fmla="*/ 29 w 79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46">
                <a:moveTo>
                  <a:pt x="29" y="145"/>
                </a:moveTo>
                <a:lnTo>
                  <a:pt x="29" y="145"/>
                </a:lnTo>
                <a:cubicBezTo>
                  <a:pt x="29" y="145"/>
                  <a:pt x="29" y="145"/>
                  <a:pt x="20" y="145"/>
                </a:cubicBezTo>
                <a:cubicBezTo>
                  <a:pt x="10" y="145"/>
                  <a:pt x="0" y="126"/>
                  <a:pt x="0" y="116"/>
                </a:cubicBezTo>
                <a:cubicBezTo>
                  <a:pt x="20" y="20"/>
                  <a:pt x="20" y="20"/>
                  <a:pt x="20" y="20"/>
                </a:cubicBezTo>
                <a:cubicBezTo>
                  <a:pt x="29" y="10"/>
                  <a:pt x="39" y="0"/>
                  <a:pt x="49" y="0"/>
                </a:cubicBezTo>
                <a:cubicBezTo>
                  <a:pt x="68" y="0"/>
                  <a:pt x="78" y="20"/>
                  <a:pt x="68" y="29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36"/>
                  <a:pt x="39" y="145"/>
                  <a:pt x="29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91">
            <a:extLst>
              <a:ext uri="{FF2B5EF4-FFF2-40B4-BE49-F238E27FC236}">
                <a16:creationId xmlns:a16="http://schemas.microsoft.com/office/drawing/2014/main" id="{92603783-D346-0F41-80DF-5D3BDC032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506" y="5734523"/>
            <a:ext cx="157917" cy="72191"/>
          </a:xfrm>
          <a:custGeom>
            <a:avLst/>
            <a:gdLst>
              <a:gd name="T0" fmla="*/ 126 w 156"/>
              <a:gd name="T1" fmla="*/ 68 h 69"/>
              <a:gd name="T2" fmla="*/ 126 w 156"/>
              <a:gd name="T3" fmla="*/ 68 h 69"/>
              <a:gd name="T4" fmla="*/ 116 w 156"/>
              <a:gd name="T5" fmla="*/ 68 h 69"/>
              <a:gd name="T6" fmla="*/ 29 w 156"/>
              <a:gd name="T7" fmla="*/ 48 h 69"/>
              <a:gd name="T8" fmla="*/ 10 w 156"/>
              <a:gd name="T9" fmla="*/ 19 h 69"/>
              <a:gd name="T10" fmla="*/ 39 w 156"/>
              <a:gd name="T11" fmla="*/ 0 h 69"/>
              <a:gd name="T12" fmla="*/ 126 w 156"/>
              <a:gd name="T13" fmla="*/ 19 h 69"/>
              <a:gd name="T14" fmla="*/ 145 w 156"/>
              <a:gd name="T15" fmla="*/ 48 h 69"/>
              <a:gd name="T16" fmla="*/ 126 w 156"/>
              <a:gd name="T1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69">
                <a:moveTo>
                  <a:pt x="126" y="68"/>
                </a:moveTo>
                <a:lnTo>
                  <a:pt x="126" y="68"/>
                </a:lnTo>
                <a:cubicBezTo>
                  <a:pt x="126" y="68"/>
                  <a:pt x="126" y="68"/>
                  <a:pt x="116" y="68"/>
                </a:cubicBezTo>
                <a:cubicBezTo>
                  <a:pt x="29" y="48"/>
                  <a:pt x="29" y="48"/>
                  <a:pt x="29" y="48"/>
                </a:cubicBezTo>
                <a:cubicBezTo>
                  <a:pt x="10" y="48"/>
                  <a:pt x="0" y="29"/>
                  <a:pt x="10" y="19"/>
                </a:cubicBezTo>
                <a:cubicBezTo>
                  <a:pt x="10" y="10"/>
                  <a:pt x="20" y="0"/>
                  <a:pt x="39" y="0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45" y="19"/>
                  <a:pt x="155" y="39"/>
                  <a:pt x="145" y="48"/>
                </a:cubicBezTo>
                <a:cubicBezTo>
                  <a:pt x="145" y="58"/>
                  <a:pt x="135" y="68"/>
                  <a:pt x="126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0" name="Group 54">
            <a:extLst>
              <a:ext uri="{FF2B5EF4-FFF2-40B4-BE49-F238E27FC236}">
                <a16:creationId xmlns:a16="http://schemas.microsoft.com/office/drawing/2014/main" id="{004E2934-B7A6-ED47-805E-68E292D9C3D3}"/>
              </a:ext>
            </a:extLst>
          </p:cNvPr>
          <p:cNvGrpSpPr/>
          <p:nvPr/>
        </p:nvGrpSpPr>
        <p:grpSpPr>
          <a:xfrm>
            <a:off x="12644689" y="3185261"/>
            <a:ext cx="3676939" cy="1273535"/>
            <a:chOff x="5517310" y="11149735"/>
            <a:chExt cx="3676939" cy="1273535"/>
          </a:xfrm>
        </p:grpSpPr>
        <p:sp>
          <p:nvSpPr>
            <p:cNvPr id="721" name="CuadroTexto 395">
              <a:extLst>
                <a:ext uri="{FF2B5EF4-FFF2-40B4-BE49-F238E27FC236}">
                  <a16:creationId xmlns:a16="http://schemas.microsoft.com/office/drawing/2014/main" id="{32EBCB5F-33AE-0E4D-9300-014C7D703180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22" name="Rectangle 56">
              <a:extLst>
                <a:ext uri="{FF2B5EF4-FFF2-40B4-BE49-F238E27FC236}">
                  <a16:creationId xmlns:a16="http://schemas.microsoft.com/office/drawing/2014/main" id="{BEFB8C58-8E1B-4845-A071-D9509833B1E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3" name="Group 54">
            <a:extLst>
              <a:ext uri="{FF2B5EF4-FFF2-40B4-BE49-F238E27FC236}">
                <a16:creationId xmlns:a16="http://schemas.microsoft.com/office/drawing/2014/main" id="{188F465F-A77E-7148-8AB7-249D4CFAEC34}"/>
              </a:ext>
            </a:extLst>
          </p:cNvPr>
          <p:cNvGrpSpPr/>
          <p:nvPr/>
        </p:nvGrpSpPr>
        <p:grpSpPr>
          <a:xfrm>
            <a:off x="16321628" y="3587342"/>
            <a:ext cx="3676939" cy="1273535"/>
            <a:chOff x="5517310" y="11149735"/>
            <a:chExt cx="3676939" cy="1273535"/>
          </a:xfrm>
        </p:grpSpPr>
        <p:sp>
          <p:nvSpPr>
            <p:cNvPr id="724" name="CuadroTexto 395">
              <a:extLst>
                <a:ext uri="{FF2B5EF4-FFF2-40B4-BE49-F238E27FC236}">
                  <a16:creationId xmlns:a16="http://schemas.microsoft.com/office/drawing/2014/main" id="{D26FCCDC-6731-5145-BD19-88A6C00F0E96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5" name="Rectangle 56">
              <a:extLst>
                <a:ext uri="{FF2B5EF4-FFF2-40B4-BE49-F238E27FC236}">
                  <a16:creationId xmlns:a16="http://schemas.microsoft.com/office/drawing/2014/main" id="{B454BE0B-6F4F-DB4B-BCDB-D3AEDB4E87C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6" name="Group 54">
            <a:extLst>
              <a:ext uri="{FF2B5EF4-FFF2-40B4-BE49-F238E27FC236}">
                <a16:creationId xmlns:a16="http://schemas.microsoft.com/office/drawing/2014/main" id="{9B6EC140-979A-FC4D-8BCA-9B317B0E8294}"/>
              </a:ext>
            </a:extLst>
          </p:cNvPr>
          <p:cNvGrpSpPr/>
          <p:nvPr/>
        </p:nvGrpSpPr>
        <p:grpSpPr>
          <a:xfrm>
            <a:off x="18302537" y="6511524"/>
            <a:ext cx="3676939" cy="1273535"/>
            <a:chOff x="5517310" y="11149735"/>
            <a:chExt cx="3676939" cy="1273535"/>
          </a:xfrm>
        </p:grpSpPr>
        <p:sp>
          <p:nvSpPr>
            <p:cNvPr id="727" name="CuadroTexto 395">
              <a:extLst>
                <a:ext uri="{FF2B5EF4-FFF2-40B4-BE49-F238E27FC236}">
                  <a16:creationId xmlns:a16="http://schemas.microsoft.com/office/drawing/2014/main" id="{E9BB1B8A-D675-F941-90D6-8F05174B9FC6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8" name="Rectangle 56">
              <a:extLst>
                <a:ext uri="{FF2B5EF4-FFF2-40B4-BE49-F238E27FC236}">
                  <a16:creationId xmlns:a16="http://schemas.microsoft.com/office/drawing/2014/main" id="{1981209A-FDED-7747-A194-D13BD2826CE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9" name="Group 54">
            <a:extLst>
              <a:ext uri="{FF2B5EF4-FFF2-40B4-BE49-F238E27FC236}">
                <a16:creationId xmlns:a16="http://schemas.microsoft.com/office/drawing/2014/main" id="{C6F90AE0-6F7D-0849-95AC-3588296484CA}"/>
              </a:ext>
            </a:extLst>
          </p:cNvPr>
          <p:cNvGrpSpPr/>
          <p:nvPr/>
        </p:nvGrpSpPr>
        <p:grpSpPr>
          <a:xfrm>
            <a:off x="16310660" y="9542618"/>
            <a:ext cx="3676939" cy="1273535"/>
            <a:chOff x="5517310" y="11149735"/>
            <a:chExt cx="3676939" cy="1273535"/>
          </a:xfrm>
        </p:grpSpPr>
        <p:sp>
          <p:nvSpPr>
            <p:cNvPr id="730" name="CuadroTexto 395">
              <a:extLst>
                <a:ext uri="{FF2B5EF4-FFF2-40B4-BE49-F238E27FC236}">
                  <a16:creationId xmlns:a16="http://schemas.microsoft.com/office/drawing/2014/main" id="{9AF52F7C-BBB9-474B-B045-CCEBAF800BC8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1" name="Rectangle 56">
              <a:extLst>
                <a:ext uri="{FF2B5EF4-FFF2-40B4-BE49-F238E27FC236}">
                  <a16:creationId xmlns:a16="http://schemas.microsoft.com/office/drawing/2014/main" id="{77347A33-9403-CD4B-ADF2-F3E9468822E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2" name="Group 54">
            <a:extLst>
              <a:ext uri="{FF2B5EF4-FFF2-40B4-BE49-F238E27FC236}">
                <a16:creationId xmlns:a16="http://schemas.microsoft.com/office/drawing/2014/main" id="{77271499-ECFB-8040-8BB7-EEF32C7ABE8C}"/>
              </a:ext>
            </a:extLst>
          </p:cNvPr>
          <p:cNvGrpSpPr/>
          <p:nvPr/>
        </p:nvGrpSpPr>
        <p:grpSpPr>
          <a:xfrm>
            <a:off x="12482259" y="9615038"/>
            <a:ext cx="3676939" cy="1273535"/>
            <a:chOff x="5517310" y="11149735"/>
            <a:chExt cx="3676939" cy="1273535"/>
          </a:xfrm>
        </p:grpSpPr>
        <p:sp>
          <p:nvSpPr>
            <p:cNvPr id="733" name="CuadroTexto 395">
              <a:extLst>
                <a:ext uri="{FF2B5EF4-FFF2-40B4-BE49-F238E27FC236}">
                  <a16:creationId xmlns:a16="http://schemas.microsoft.com/office/drawing/2014/main" id="{06623C31-664F-6B4C-AC31-79FFB9F347B7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4" name="Rectangle 56">
              <a:extLst>
                <a:ext uri="{FF2B5EF4-FFF2-40B4-BE49-F238E27FC236}">
                  <a16:creationId xmlns:a16="http://schemas.microsoft.com/office/drawing/2014/main" id="{54251448-2F6E-5243-B813-B5FF9CAF4CD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5" name="Group 54">
            <a:extLst>
              <a:ext uri="{FF2B5EF4-FFF2-40B4-BE49-F238E27FC236}">
                <a16:creationId xmlns:a16="http://schemas.microsoft.com/office/drawing/2014/main" id="{62376F85-D847-904A-8C40-9A295DCFE05E}"/>
              </a:ext>
            </a:extLst>
          </p:cNvPr>
          <p:cNvGrpSpPr/>
          <p:nvPr/>
        </p:nvGrpSpPr>
        <p:grpSpPr>
          <a:xfrm>
            <a:off x="11152502" y="6458134"/>
            <a:ext cx="3676939" cy="1273535"/>
            <a:chOff x="5517310" y="11149735"/>
            <a:chExt cx="3676939" cy="1273535"/>
          </a:xfrm>
        </p:grpSpPr>
        <p:sp>
          <p:nvSpPr>
            <p:cNvPr id="736" name="CuadroTexto 395">
              <a:extLst>
                <a:ext uri="{FF2B5EF4-FFF2-40B4-BE49-F238E27FC236}">
                  <a16:creationId xmlns:a16="http://schemas.microsoft.com/office/drawing/2014/main" id="{62214B58-126A-EE48-92F8-E6009E28A40D}"/>
                </a:ext>
              </a:extLst>
            </p:cNvPr>
            <p:cNvSpPr txBox="1"/>
            <p:nvPr/>
          </p:nvSpPr>
          <p:spPr>
            <a:xfrm>
              <a:off x="616444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37" name="Rectangle 56">
              <a:extLst>
                <a:ext uri="{FF2B5EF4-FFF2-40B4-BE49-F238E27FC236}">
                  <a16:creationId xmlns:a16="http://schemas.microsoft.com/office/drawing/2014/main" id="{B0E445D0-9912-6346-A62D-9127AF768F0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273F45-098E-9742-8D77-1EFF57ED7DE2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88" name="CuadroTexto 598">
              <a:extLst>
                <a:ext uri="{FF2B5EF4-FFF2-40B4-BE49-F238E27FC236}">
                  <a16:creationId xmlns:a16="http://schemas.microsoft.com/office/drawing/2014/main" id="{E9745EFB-233B-3148-A79E-7FCEFBE4AA43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89" name="CuadroTexto 599">
              <a:extLst>
                <a:ext uri="{FF2B5EF4-FFF2-40B4-BE49-F238E27FC236}">
                  <a16:creationId xmlns:a16="http://schemas.microsoft.com/office/drawing/2014/main" id="{662F5B6A-DED6-EB4E-9B27-56E46872DA1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B2136E24-6A03-C74C-B841-DE63929D8F85}"/>
              </a:ext>
            </a:extLst>
          </p:cNvPr>
          <p:cNvSpPr/>
          <p:nvPr/>
        </p:nvSpPr>
        <p:spPr>
          <a:xfrm>
            <a:off x="25012650" y="4267078"/>
            <a:ext cx="22622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Develop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Analyze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Identify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Advertise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Authorize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Prioritize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08">
            <a:extLst>
              <a:ext uri="{FF2B5EF4-FFF2-40B4-BE49-F238E27FC236}">
                <a16:creationId xmlns:a16="http://schemas.microsoft.com/office/drawing/2014/main" id="{320F9930-3F44-364B-94B7-116D966F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065" y="5610924"/>
            <a:ext cx="2679784" cy="5716557"/>
          </a:xfrm>
          <a:custGeom>
            <a:avLst/>
            <a:gdLst>
              <a:gd name="T0" fmla="*/ 2483 w 2484"/>
              <a:gd name="T1" fmla="*/ 1015 h 5298"/>
              <a:gd name="T2" fmla="*/ 2483 w 2484"/>
              <a:gd name="T3" fmla="*/ 1015 h 5298"/>
              <a:gd name="T4" fmla="*/ 1467 w 2484"/>
              <a:gd name="T5" fmla="*/ 0 h 5298"/>
              <a:gd name="T6" fmla="*/ 1467 w 2484"/>
              <a:gd name="T7" fmla="*/ 5297 h 5298"/>
              <a:gd name="T8" fmla="*/ 2483 w 2484"/>
              <a:gd name="T9" fmla="*/ 4271 h 5298"/>
              <a:gd name="T10" fmla="*/ 2483 w 2484"/>
              <a:gd name="T11" fmla="*/ 1015 h 5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4" h="5298">
                <a:moveTo>
                  <a:pt x="2483" y="1015"/>
                </a:moveTo>
                <a:lnTo>
                  <a:pt x="2483" y="1015"/>
                </a:lnTo>
                <a:cubicBezTo>
                  <a:pt x="1467" y="0"/>
                  <a:pt x="1467" y="0"/>
                  <a:pt x="1467" y="0"/>
                </a:cubicBezTo>
                <a:cubicBezTo>
                  <a:pt x="0" y="1456"/>
                  <a:pt x="0" y="3830"/>
                  <a:pt x="1467" y="5297"/>
                </a:cubicBezTo>
                <a:cubicBezTo>
                  <a:pt x="2483" y="4271"/>
                  <a:pt x="2483" y="4271"/>
                  <a:pt x="2483" y="4271"/>
                </a:cubicBezTo>
                <a:cubicBezTo>
                  <a:pt x="1583" y="3372"/>
                  <a:pt x="1583" y="1915"/>
                  <a:pt x="2483" y="10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DD9B0505-1285-9D40-9B02-627A202F4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88" y="4030660"/>
            <a:ext cx="5716560" cy="2679784"/>
          </a:xfrm>
          <a:custGeom>
            <a:avLst/>
            <a:gdLst>
              <a:gd name="T0" fmla="*/ 4271 w 5297"/>
              <a:gd name="T1" fmla="*/ 2481 h 2482"/>
              <a:gd name="T2" fmla="*/ 4271 w 5297"/>
              <a:gd name="T3" fmla="*/ 2481 h 2482"/>
              <a:gd name="T4" fmla="*/ 5296 w 5297"/>
              <a:gd name="T5" fmla="*/ 1466 h 2482"/>
              <a:gd name="T6" fmla="*/ 0 w 5297"/>
              <a:gd name="T7" fmla="*/ 1466 h 2482"/>
              <a:gd name="T8" fmla="*/ 1016 w 5297"/>
              <a:gd name="T9" fmla="*/ 2481 h 2482"/>
              <a:gd name="T10" fmla="*/ 4271 w 5297"/>
              <a:gd name="T11" fmla="*/ 2481 h 2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97" h="2482">
                <a:moveTo>
                  <a:pt x="4271" y="2481"/>
                </a:moveTo>
                <a:lnTo>
                  <a:pt x="4271" y="2481"/>
                </a:lnTo>
                <a:cubicBezTo>
                  <a:pt x="5296" y="1466"/>
                  <a:pt x="5296" y="1466"/>
                  <a:pt x="5296" y="1466"/>
                </a:cubicBezTo>
                <a:cubicBezTo>
                  <a:pt x="3830" y="0"/>
                  <a:pt x="1457" y="0"/>
                  <a:pt x="0" y="1466"/>
                </a:cubicBezTo>
                <a:cubicBezTo>
                  <a:pt x="1016" y="2481"/>
                  <a:pt x="1016" y="2481"/>
                  <a:pt x="1016" y="2481"/>
                </a:cubicBezTo>
                <a:cubicBezTo>
                  <a:pt x="1915" y="1583"/>
                  <a:pt x="3372" y="1583"/>
                  <a:pt x="4271" y="24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5ECA564A-F047-4B41-A9F9-39D17649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605" y="5610924"/>
            <a:ext cx="2689307" cy="5716557"/>
          </a:xfrm>
          <a:custGeom>
            <a:avLst/>
            <a:gdLst>
              <a:gd name="T0" fmla="*/ 1025 w 2492"/>
              <a:gd name="T1" fmla="*/ 0 h 5298"/>
              <a:gd name="T2" fmla="*/ 1025 w 2492"/>
              <a:gd name="T3" fmla="*/ 0 h 5298"/>
              <a:gd name="T4" fmla="*/ 0 w 2492"/>
              <a:gd name="T5" fmla="*/ 1015 h 5298"/>
              <a:gd name="T6" fmla="*/ 0 w 2492"/>
              <a:gd name="T7" fmla="*/ 4271 h 5298"/>
              <a:gd name="T8" fmla="*/ 1025 w 2492"/>
              <a:gd name="T9" fmla="*/ 5297 h 5298"/>
              <a:gd name="T10" fmla="*/ 1025 w 2492"/>
              <a:gd name="T11" fmla="*/ 0 h 5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2" h="5298">
                <a:moveTo>
                  <a:pt x="1025" y="0"/>
                </a:moveTo>
                <a:lnTo>
                  <a:pt x="1025" y="0"/>
                </a:lnTo>
                <a:cubicBezTo>
                  <a:pt x="0" y="1015"/>
                  <a:pt x="0" y="1015"/>
                  <a:pt x="0" y="1015"/>
                </a:cubicBezTo>
                <a:cubicBezTo>
                  <a:pt x="899" y="1915"/>
                  <a:pt x="899" y="3372"/>
                  <a:pt x="0" y="4271"/>
                </a:cubicBezTo>
                <a:cubicBezTo>
                  <a:pt x="1025" y="5297"/>
                  <a:pt x="1025" y="5297"/>
                  <a:pt x="1025" y="5297"/>
                </a:cubicBezTo>
                <a:cubicBezTo>
                  <a:pt x="2491" y="3830"/>
                  <a:pt x="2491" y="1456"/>
                  <a:pt x="10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DE16D856-ECC4-3848-80EA-C00F5E0A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88" y="10223200"/>
            <a:ext cx="5716560" cy="2689307"/>
          </a:xfrm>
          <a:custGeom>
            <a:avLst/>
            <a:gdLst>
              <a:gd name="T0" fmla="*/ 1016 w 5297"/>
              <a:gd name="T1" fmla="*/ 0 h 2493"/>
              <a:gd name="T2" fmla="*/ 1016 w 5297"/>
              <a:gd name="T3" fmla="*/ 0 h 2493"/>
              <a:gd name="T4" fmla="*/ 0 w 5297"/>
              <a:gd name="T5" fmla="*/ 1026 h 2493"/>
              <a:gd name="T6" fmla="*/ 5296 w 5297"/>
              <a:gd name="T7" fmla="*/ 1026 h 2493"/>
              <a:gd name="T8" fmla="*/ 4271 w 5297"/>
              <a:gd name="T9" fmla="*/ 0 h 2493"/>
              <a:gd name="T10" fmla="*/ 1016 w 5297"/>
              <a:gd name="T11" fmla="*/ 0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97" h="2493">
                <a:moveTo>
                  <a:pt x="1016" y="0"/>
                </a:moveTo>
                <a:lnTo>
                  <a:pt x="1016" y="0"/>
                </a:lnTo>
                <a:cubicBezTo>
                  <a:pt x="0" y="1026"/>
                  <a:pt x="0" y="1026"/>
                  <a:pt x="0" y="1026"/>
                </a:cubicBezTo>
                <a:cubicBezTo>
                  <a:pt x="1457" y="2492"/>
                  <a:pt x="3830" y="2492"/>
                  <a:pt x="5296" y="1026"/>
                </a:cubicBezTo>
                <a:cubicBezTo>
                  <a:pt x="4271" y="0"/>
                  <a:pt x="4271" y="0"/>
                  <a:pt x="4271" y="0"/>
                </a:cubicBezTo>
                <a:cubicBezTo>
                  <a:pt x="3372" y="900"/>
                  <a:pt x="1915" y="900"/>
                  <a:pt x="101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756D0DAC-4278-A249-B190-DB4CE788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363" y="4506643"/>
            <a:ext cx="3289045" cy="3289043"/>
          </a:xfrm>
          <a:custGeom>
            <a:avLst/>
            <a:gdLst>
              <a:gd name="T0" fmla="*/ 2509 w 3049"/>
              <a:gd name="T1" fmla="*/ 2508 h 3049"/>
              <a:gd name="T2" fmla="*/ 2509 w 3049"/>
              <a:gd name="T3" fmla="*/ 2508 h 3049"/>
              <a:gd name="T4" fmla="*/ 548 w 3049"/>
              <a:gd name="T5" fmla="*/ 2508 h 3049"/>
              <a:gd name="T6" fmla="*/ 548 w 3049"/>
              <a:gd name="T7" fmla="*/ 539 h 3049"/>
              <a:gd name="T8" fmla="*/ 2509 w 3049"/>
              <a:gd name="T9" fmla="*/ 539 h 3049"/>
              <a:gd name="T10" fmla="*/ 2509 w 3049"/>
              <a:gd name="T11" fmla="*/ 2508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9" h="3049">
                <a:moveTo>
                  <a:pt x="2509" y="2508"/>
                </a:moveTo>
                <a:lnTo>
                  <a:pt x="2509" y="2508"/>
                </a:lnTo>
                <a:cubicBezTo>
                  <a:pt x="1969" y="3048"/>
                  <a:pt x="1088" y="3048"/>
                  <a:pt x="548" y="2508"/>
                </a:cubicBezTo>
                <a:cubicBezTo>
                  <a:pt x="0" y="1968"/>
                  <a:pt x="0" y="1088"/>
                  <a:pt x="548" y="539"/>
                </a:cubicBezTo>
                <a:cubicBezTo>
                  <a:pt x="1088" y="0"/>
                  <a:pt x="1969" y="0"/>
                  <a:pt x="2509" y="539"/>
                </a:cubicBezTo>
                <a:cubicBezTo>
                  <a:pt x="3048" y="1088"/>
                  <a:pt x="3048" y="1968"/>
                  <a:pt x="2509" y="25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23033A08-C604-3A40-BE4C-C6EF1ADC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990" y="4930267"/>
            <a:ext cx="2446554" cy="2437034"/>
          </a:xfrm>
          <a:custGeom>
            <a:avLst/>
            <a:gdLst>
              <a:gd name="T0" fmla="*/ 1862 w 2268"/>
              <a:gd name="T1" fmla="*/ 1861 h 2258"/>
              <a:gd name="T2" fmla="*/ 1862 w 2268"/>
              <a:gd name="T3" fmla="*/ 1861 h 2258"/>
              <a:gd name="T4" fmla="*/ 405 w 2268"/>
              <a:gd name="T5" fmla="*/ 1861 h 2258"/>
              <a:gd name="T6" fmla="*/ 405 w 2268"/>
              <a:gd name="T7" fmla="*/ 405 h 2258"/>
              <a:gd name="T8" fmla="*/ 1862 w 2268"/>
              <a:gd name="T9" fmla="*/ 405 h 2258"/>
              <a:gd name="T10" fmla="*/ 1862 w 2268"/>
              <a:gd name="T11" fmla="*/ 1861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8" h="2258">
                <a:moveTo>
                  <a:pt x="1862" y="1861"/>
                </a:moveTo>
                <a:lnTo>
                  <a:pt x="1862" y="1861"/>
                </a:lnTo>
                <a:cubicBezTo>
                  <a:pt x="1457" y="2257"/>
                  <a:pt x="810" y="2257"/>
                  <a:pt x="405" y="1861"/>
                </a:cubicBezTo>
                <a:cubicBezTo>
                  <a:pt x="0" y="1458"/>
                  <a:pt x="0" y="801"/>
                  <a:pt x="405" y="405"/>
                </a:cubicBezTo>
                <a:cubicBezTo>
                  <a:pt x="810" y="0"/>
                  <a:pt x="1457" y="0"/>
                  <a:pt x="1862" y="405"/>
                </a:cubicBezTo>
                <a:cubicBezTo>
                  <a:pt x="2267" y="801"/>
                  <a:pt x="2267" y="1458"/>
                  <a:pt x="1862" y="18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3CC96F4D-244F-1C44-91EE-B1A17CA3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647" y="9095122"/>
            <a:ext cx="3293804" cy="3293804"/>
          </a:xfrm>
          <a:custGeom>
            <a:avLst/>
            <a:gdLst>
              <a:gd name="T0" fmla="*/ 2501 w 3050"/>
              <a:gd name="T1" fmla="*/ 2509 h 3050"/>
              <a:gd name="T2" fmla="*/ 2501 w 3050"/>
              <a:gd name="T3" fmla="*/ 2509 h 3050"/>
              <a:gd name="T4" fmla="*/ 540 w 3050"/>
              <a:gd name="T5" fmla="*/ 2509 h 3050"/>
              <a:gd name="T6" fmla="*/ 540 w 3050"/>
              <a:gd name="T7" fmla="*/ 539 h 3050"/>
              <a:gd name="T8" fmla="*/ 2501 w 3050"/>
              <a:gd name="T9" fmla="*/ 539 h 3050"/>
              <a:gd name="T10" fmla="*/ 2501 w 3050"/>
              <a:gd name="T11" fmla="*/ 2509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0" h="3050">
                <a:moveTo>
                  <a:pt x="2501" y="2509"/>
                </a:moveTo>
                <a:lnTo>
                  <a:pt x="2501" y="2509"/>
                </a:lnTo>
                <a:cubicBezTo>
                  <a:pt x="1961" y="3049"/>
                  <a:pt x="1080" y="3049"/>
                  <a:pt x="540" y="2509"/>
                </a:cubicBezTo>
                <a:cubicBezTo>
                  <a:pt x="0" y="1961"/>
                  <a:pt x="0" y="1079"/>
                  <a:pt x="540" y="539"/>
                </a:cubicBezTo>
                <a:cubicBezTo>
                  <a:pt x="1080" y="0"/>
                  <a:pt x="1961" y="0"/>
                  <a:pt x="2501" y="539"/>
                </a:cubicBezTo>
                <a:cubicBezTo>
                  <a:pt x="3049" y="1079"/>
                  <a:pt x="3049" y="1961"/>
                  <a:pt x="2501" y="2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58C0DEB5-67A6-E446-9F57-C5963F65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2" y="9523507"/>
            <a:ext cx="2437034" cy="2437034"/>
          </a:xfrm>
          <a:custGeom>
            <a:avLst/>
            <a:gdLst>
              <a:gd name="T0" fmla="*/ 1853 w 2258"/>
              <a:gd name="T1" fmla="*/ 1852 h 2258"/>
              <a:gd name="T2" fmla="*/ 1853 w 2258"/>
              <a:gd name="T3" fmla="*/ 1852 h 2258"/>
              <a:gd name="T4" fmla="*/ 396 w 2258"/>
              <a:gd name="T5" fmla="*/ 1852 h 2258"/>
              <a:gd name="T6" fmla="*/ 396 w 2258"/>
              <a:gd name="T7" fmla="*/ 395 h 2258"/>
              <a:gd name="T8" fmla="*/ 1853 w 2258"/>
              <a:gd name="T9" fmla="*/ 395 h 2258"/>
              <a:gd name="T10" fmla="*/ 1853 w 2258"/>
              <a:gd name="T11" fmla="*/ 1852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58" h="2258">
                <a:moveTo>
                  <a:pt x="1853" y="1852"/>
                </a:moveTo>
                <a:lnTo>
                  <a:pt x="1853" y="1852"/>
                </a:lnTo>
                <a:cubicBezTo>
                  <a:pt x="1448" y="2257"/>
                  <a:pt x="800" y="2257"/>
                  <a:pt x="396" y="1852"/>
                </a:cubicBezTo>
                <a:cubicBezTo>
                  <a:pt x="0" y="1457"/>
                  <a:pt x="0" y="800"/>
                  <a:pt x="396" y="395"/>
                </a:cubicBezTo>
                <a:cubicBezTo>
                  <a:pt x="800" y="0"/>
                  <a:pt x="1448" y="0"/>
                  <a:pt x="1853" y="395"/>
                </a:cubicBezTo>
                <a:cubicBezTo>
                  <a:pt x="2257" y="800"/>
                  <a:pt x="2257" y="1457"/>
                  <a:pt x="1853" y="18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56D14A86-5CD9-154C-9762-66D54C63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647" y="4506643"/>
            <a:ext cx="3293804" cy="3289043"/>
          </a:xfrm>
          <a:custGeom>
            <a:avLst/>
            <a:gdLst>
              <a:gd name="T0" fmla="*/ 2501 w 3050"/>
              <a:gd name="T1" fmla="*/ 539 h 3049"/>
              <a:gd name="T2" fmla="*/ 2501 w 3050"/>
              <a:gd name="T3" fmla="*/ 539 h 3049"/>
              <a:gd name="T4" fmla="*/ 2501 w 3050"/>
              <a:gd name="T5" fmla="*/ 2508 h 3049"/>
              <a:gd name="T6" fmla="*/ 540 w 3050"/>
              <a:gd name="T7" fmla="*/ 2508 h 3049"/>
              <a:gd name="T8" fmla="*/ 540 w 3050"/>
              <a:gd name="T9" fmla="*/ 539 h 3049"/>
              <a:gd name="T10" fmla="*/ 2501 w 3050"/>
              <a:gd name="T11" fmla="*/ 539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0" h="3049">
                <a:moveTo>
                  <a:pt x="2501" y="539"/>
                </a:moveTo>
                <a:lnTo>
                  <a:pt x="2501" y="539"/>
                </a:lnTo>
                <a:cubicBezTo>
                  <a:pt x="3049" y="1088"/>
                  <a:pt x="3049" y="1968"/>
                  <a:pt x="2501" y="2508"/>
                </a:cubicBezTo>
                <a:cubicBezTo>
                  <a:pt x="1961" y="3048"/>
                  <a:pt x="1080" y="3048"/>
                  <a:pt x="540" y="2508"/>
                </a:cubicBezTo>
                <a:cubicBezTo>
                  <a:pt x="0" y="1968"/>
                  <a:pt x="0" y="1088"/>
                  <a:pt x="540" y="539"/>
                </a:cubicBezTo>
                <a:cubicBezTo>
                  <a:pt x="1080" y="0"/>
                  <a:pt x="1961" y="0"/>
                  <a:pt x="2501" y="5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FBA19861-6DC9-A44B-B053-B7A04EA4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2" y="4930267"/>
            <a:ext cx="2437034" cy="2437034"/>
          </a:xfrm>
          <a:custGeom>
            <a:avLst/>
            <a:gdLst>
              <a:gd name="T0" fmla="*/ 1853 w 2258"/>
              <a:gd name="T1" fmla="*/ 405 h 2258"/>
              <a:gd name="T2" fmla="*/ 1853 w 2258"/>
              <a:gd name="T3" fmla="*/ 405 h 2258"/>
              <a:gd name="T4" fmla="*/ 1853 w 2258"/>
              <a:gd name="T5" fmla="*/ 1861 h 2258"/>
              <a:gd name="T6" fmla="*/ 396 w 2258"/>
              <a:gd name="T7" fmla="*/ 1861 h 2258"/>
              <a:gd name="T8" fmla="*/ 396 w 2258"/>
              <a:gd name="T9" fmla="*/ 405 h 2258"/>
              <a:gd name="T10" fmla="*/ 1853 w 2258"/>
              <a:gd name="T11" fmla="*/ 405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58" h="2258">
                <a:moveTo>
                  <a:pt x="1853" y="405"/>
                </a:moveTo>
                <a:lnTo>
                  <a:pt x="1853" y="405"/>
                </a:lnTo>
                <a:cubicBezTo>
                  <a:pt x="2257" y="801"/>
                  <a:pt x="2257" y="1458"/>
                  <a:pt x="1853" y="1861"/>
                </a:cubicBezTo>
                <a:cubicBezTo>
                  <a:pt x="1448" y="2257"/>
                  <a:pt x="800" y="2257"/>
                  <a:pt x="396" y="1861"/>
                </a:cubicBezTo>
                <a:cubicBezTo>
                  <a:pt x="0" y="1458"/>
                  <a:pt x="0" y="801"/>
                  <a:pt x="396" y="405"/>
                </a:cubicBezTo>
                <a:cubicBezTo>
                  <a:pt x="800" y="0"/>
                  <a:pt x="1448" y="0"/>
                  <a:pt x="1853" y="4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75254E8F-10EC-2D4D-84BE-8460A6C3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363" y="9095122"/>
            <a:ext cx="3289045" cy="3293804"/>
          </a:xfrm>
          <a:custGeom>
            <a:avLst/>
            <a:gdLst>
              <a:gd name="T0" fmla="*/ 2509 w 3049"/>
              <a:gd name="T1" fmla="*/ 539 h 3050"/>
              <a:gd name="T2" fmla="*/ 2509 w 3049"/>
              <a:gd name="T3" fmla="*/ 539 h 3050"/>
              <a:gd name="T4" fmla="*/ 2509 w 3049"/>
              <a:gd name="T5" fmla="*/ 2509 h 3050"/>
              <a:gd name="T6" fmla="*/ 548 w 3049"/>
              <a:gd name="T7" fmla="*/ 2509 h 3050"/>
              <a:gd name="T8" fmla="*/ 548 w 3049"/>
              <a:gd name="T9" fmla="*/ 539 h 3050"/>
              <a:gd name="T10" fmla="*/ 2509 w 3049"/>
              <a:gd name="T11" fmla="*/ 539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9" h="3050">
                <a:moveTo>
                  <a:pt x="2509" y="539"/>
                </a:moveTo>
                <a:lnTo>
                  <a:pt x="2509" y="539"/>
                </a:lnTo>
                <a:cubicBezTo>
                  <a:pt x="3048" y="1079"/>
                  <a:pt x="3048" y="1961"/>
                  <a:pt x="2509" y="2509"/>
                </a:cubicBezTo>
                <a:cubicBezTo>
                  <a:pt x="1969" y="3049"/>
                  <a:pt x="1088" y="3049"/>
                  <a:pt x="548" y="2509"/>
                </a:cubicBezTo>
                <a:cubicBezTo>
                  <a:pt x="0" y="1961"/>
                  <a:pt x="0" y="1079"/>
                  <a:pt x="548" y="539"/>
                </a:cubicBezTo>
                <a:cubicBezTo>
                  <a:pt x="1088" y="0"/>
                  <a:pt x="1969" y="0"/>
                  <a:pt x="2509" y="5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B1C4C804-6888-A546-ACB5-778E051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990" y="9523507"/>
            <a:ext cx="2446554" cy="2437034"/>
          </a:xfrm>
          <a:custGeom>
            <a:avLst/>
            <a:gdLst>
              <a:gd name="T0" fmla="*/ 1862 w 2268"/>
              <a:gd name="T1" fmla="*/ 395 h 2258"/>
              <a:gd name="T2" fmla="*/ 1862 w 2268"/>
              <a:gd name="T3" fmla="*/ 395 h 2258"/>
              <a:gd name="T4" fmla="*/ 1862 w 2268"/>
              <a:gd name="T5" fmla="*/ 1852 h 2258"/>
              <a:gd name="T6" fmla="*/ 405 w 2268"/>
              <a:gd name="T7" fmla="*/ 1852 h 2258"/>
              <a:gd name="T8" fmla="*/ 405 w 2268"/>
              <a:gd name="T9" fmla="*/ 395 h 2258"/>
              <a:gd name="T10" fmla="*/ 1862 w 2268"/>
              <a:gd name="T11" fmla="*/ 395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8" h="2258">
                <a:moveTo>
                  <a:pt x="1862" y="395"/>
                </a:moveTo>
                <a:lnTo>
                  <a:pt x="1862" y="395"/>
                </a:lnTo>
                <a:cubicBezTo>
                  <a:pt x="2267" y="800"/>
                  <a:pt x="2267" y="1457"/>
                  <a:pt x="1862" y="1852"/>
                </a:cubicBezTo>
                <a:cubicBezTo>
                  <a:pt x="1457" y="2257"/>
                  <a:pt x="810" y="2257"/>
                  <a:pt x="405" y="1852"/>
                </a:cubicBezTo>
                <a:cubicBezTo>
                  <a:pt x="0" y="1457"/>
                  <a:pt x="0" y="800"/>
                  <a:pt x="405" y="395"/>
                </a:cubicBezTo>
                <a:cubicBezTo>
                  <a:pt x="810" y="0"/>
                  <a:pt x="1457" y="0"/>
                  <a:pt x="1862" y="3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E4F9AFF3-A588-1840-8335-DE809AA7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681" y="10270799"/>
            <a:ext cx="813930" cy="932927"/>
          </a:xfrm>
          <a:custGeom>
            <a:avLst/>
            <a:gdLst>
              <a:gd name="T0" fmla="*/ 377 w 756"/>
              <a:gd name="T1" fmla="*/ 864 h 865"/>
              <a:gd name="T2" fmla="*/ 377 w 756"/>
              <a:gd name="T3" fmla="*/ 864 h 865"/>
              <a:gd name="T4" fmla="*/ 369 w 756"/>
              <a:gd name="T5" fmla="*/ 864 h 865"/>
              <a:gd name="T6" fmla="*/ 162 w 756"/>
              <a:gd name="T7" fmla="*/ 702 h 865"/>
              <a:gd name="T8" fmla="*/ 0 w 756"/>
              <a:gd name="T9" fmla="*/ 189 h 865"/>
              <a:gd name="T10" fmla="*/ 18 w 756"/>
              <a:gd name="T11" fmla="*/ 135 h 865"/>
              <a:gd name="T12" fmla="*/ 72 w 756"/>
              <a:gd name="T13" fmla="*/ 108 h 865"/>
              <a:gd name="T14" fmla="*/ 341 w 756"/>
              <a:gd name="T15" fmla="*/ 18 h 865"/>
              <a:gd name="T16" fmla="*/ 422 w 756"/>
              <a:gd name="T17" fmla="*/ 18 h 865"/>
              <a:gd name="T18" fmla="*/ 683 w 756"/>
              <a:gd name="T19" fmla="*/ 108 h 865"/>
              <a:gd name="T20" fmla="*/ 737 w 756"/>
              <a:gd name="T21" fmla="*/ 135 h 865"/>
              <a:gd name="T22" fmla="*/ 746 w 756"/>
              <a:gd name="T23" fmla="*/ 189 h 865"/>
              <a:gd name="T24" fmla="*/ 593 w 756"/>
              <a:gd name="T25" fmla="*/ 702 h 865"/>
              <a:gd name="T26" fmla="*/ 386 w 756"/>
              <a:gd name="T27" fmla="*/ 864 h 865"/>
              <a:gd name="T28" fmla="*/ 377 w 756"/>
              <a:gd name="T29" fmla="*/ 864 h 865"/>
              <a:gd name="T30" fmla="*/ 369 w 756"/>
              <a:gd name="T31" fmla="*/ 819 h 865"/>
              <a:gd name="T32" fmla="*/ 369 w 756"/>
              <a:gd name="T33" fmla="*/ 819 h 865"/>
              <a:gd name="T34" fmla="*/ 377 w 756"/>
              <a:gd name="T35" fmla="*/ 54 h 865"/>
              <a:gd name="T36" fmla="*/ 377 w 756"/>
              <a:gd name="T37" fmla="*/ 54 h 865"/>
              <a:gd name="T38" fmla="*/ 369 w 756"/>
              <a:gd name="T39" fmla="*/ 54 h 865"/>
              <a:gd name="T40" fmla="*/ 72 w 756"/>
              <a:gd name="T41" fmla="*/ 153 h 865"/>
              <a:gd name="T42" fmla="*/ 54 w 756"/>
              <a:gd name="T43" fmla="*/ 162 h 865"/>
              <a:gd name="T44" fmla="*/ 54 w 756"/>
              <a:gd name="T45" fmla="*/ 180 h 865"/>
              <a:gd name="T46" fmla="*/ 198 w 756"/>
              <a:gd name="T47" fmla="*/ 675 h 865"/>
              <a:gd name="T48" fmla="*/ 377 w 756"/>
              <a:gd name="T49" fmla="*/ 819 h 865"/>
              <a:gd name="T50" fmla="*/ 557 w 756"/>
              <a:gd name="T51" fmla="*/ 675 h 865"/>
              <a:gd name="T52" fmla="*/ 701 w 756"/>
              <a:gd name="T53" fmla="*/ 180 h 865"/>
              <a:gd name="T54" fmla="*/ 701 w 756"/>
              <a:gd name="T55" fmla="*/ 162 h 865"/>
              <a:gd name="T56" fmla="*/ 683 w 756"/>
              <a:gd name="T57" fmla="*/ 153 h 865"/>
              <a:gd name="T58" fmla="*/ 396 w 756"/>
              <a:gd name="T59" fmla="*/ 54 h 865"/>
              <a:gd name="T60" fmla="*/ 377 w 756"/>
              <a:gd name="T61" fmla="*/ 5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56" h="865">
                <a:moveTo>
                  <a:pt x="377" y="864"/>
                </a:moveTo>
                <a:lnTo>
                  <a:pt x="377" y="864"/>
                </a:lnTo>
                <a:lnTo>
                  <a:pt x="369" y="864"/>
                </a:lnTo>
                <a:cubicBezTo>
                  <a:pt x="360" y="864"/>
                  <a:pt x="225" y="792"/>
                  <a:pt x="162" y="702"/>
                </a:cubicBezTo>
                <a:cubicBezTo>
                  <a:pt x="54" y="540"/>
                  <a:pt x="18" y="288"/>
                  <a:pt x="0" y="189"/>
                </a:cubicBezTo>
                <a:cubicBezTo>
                  <a:pt x="0" y="171"/>
                  <a:pt x="9" y="153"/>
                  <a:pt x="18" y="135"/>
                </a:cubicBezTo>
                <a:cubicBezTo>
                  <a:pt x="36" y="126"/>
                  <a:pt x="45" y="117"/>
                  <a:pt x="72" y="108"/>
                </a:cubicBezTo>
                <a:cubicBezTo>
                  <a:pt x="207" y="99"/>
                  <a:pt x="297" y="45"/>
                  <a:pt x="341" y="18"/>
                </a:cubicBezTo>
                <a:cubicBezTo>
                  <a:pt x="360" y="0"/>
                  <a:pt x="396" y="0"/>
                  <a:pt x="422" y="18"/>
                </a:cubicBezTo>
                <a:cubicBezTo>
                  <a:pt x="458" y="45"/>
                  <a:pt x="548" y="99"/>
                  <a:pt x="683" y="108"/>
                </a:cubicBezTo>
                <a:cubicBezTo>
                  <a:pt x="701" y="108"/>
                  <a:pt x="719" y="117"/>
                  <a:pt x="737" y="135"/>
                </a:cubicBezTo>
                <a:cubicBezTo>
                  <a:pt x="746" y="153"/>
                  <a:pt x="755" y="171"/>
                  <a:pt x="746" y="189"/>
                </a:cubicBezTo>
                <a:cubicBezTo>
                  <a:pt x="737" y="288"/>
                  <a:pt x="701" y="540"/>
                  <a:pt x="593" y="702"/>
                </a:cubicBezTo>
                <a:cubicBezTo>
                  <a:pt x="530" y="792"/>
                  <a:pt x="396" y="864"/>
                  <a:pt x="386" y="864"/>
                </a:cubicBezTo>
                <a:lnTo>
                  <a:pt x="377" y="864"/>
                </a:lnTo>
                <a:close/>
                <a:moveTo>
                  <a:pt x="369" y="819"/>
                </a:moveTo>
                <a:lnTo>
                  <a:pt x="369" y="819"/>
                </a:lnTo>
                <a:close/>
                <a:moveTo>
                  <a:pt x="377" y="54"/>
                </a:moveTo>
                <a:lnTo>
                  <a:pt x="377" y="54"/>
                </a:lnTo>
                <a:lnTo>
                  <a:pt x="369" y="54"/>
                </a:lnTo>
                <a:cubicBezTo>
                  <a:pt x="324" y="90"/>
                  <a:pt x="225" y="144"/>
                  <a:pt x="72" y="153"/>
                </a:cubicBezTo>
                <a:cubicBezTo>
                  <a:pt x="63" y="162"/>
                  <a:pt x="63" y="162"/>
                  <a:pt x="54" y="162"/>
                </a:cubicBezTo>
                <a:cubicBezTo>
                  <a:pt x="54" y="171"/>
                  <a:pt x="54" y="180"/>
                  <a:pt x="54" y="180"/>
                </a:cubicBezTo>
                <a:cubicBezTo>
                  <a:pt x="63" y="279"/>
                  <a:pt x="90" y="522"/>
                  <a:pt x="198" y="675"/>
                </a:cubicBezTo>
                <a:cubicBezTo>
                  <a:pt x="242" y="747"/>
                  <a:pt x="341" y="801"/>
                  <a:pt x="377" y="819"/>
                </a:cubicBezTo>
                <a:cubicBezTo>
                  <a:pt x="413" y="801"/>
                  <a:pt x="512" y="747"/>
                  <a:pt x="557" y="675"/>
                </a:cubicBezTo>
                <a:cubicBezTo>
                  <a:pt x="665" y="522"/>
                  <a:pt x="692" y="279"/>
                  <a:pt x="701" y="180"/>
                </a:cubicBezTo>
                <a:cubicBezTo>
                  <a:pt x="701" y="171"/>
                  <a:pt x="701" y="171"/>
                  <a:pt x="701" y="162"/>
                </a:cubicBezTo>
                <a:cubicBezTo>
                  <a:pt x="692" y="162"/>
                  <a:pt x="692" y="153"/>
                  <a:pt x="683" y="153"/>
                </a:cubicBezTo>
                <a:cubicBezTo>
                  <a:pt x="530" y="144"/>
                  <a:pt x="440" y="90"/>
                  <a:pt x="396" y="54"/>
                </a:cubicBezTo>
                <a:cubicBezTo>
                  <a:pt x="386" y="54"/>
                  <a:pt x="386" y="54"/>
                  <a:pt x="377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96B020C0-6595-0F4A-AA8B-CB239E0A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951" y="10718223"/>
            <a:ext cx="309391" cy="214194"/>
          </a:xfrm>
          <a:custGeom>
            <a:avLst/>
            <a:gdLst>
              <a:gd name="T0" fmla="*/ 251 w 288"/>
              <a:gd name="T1" fmla="*/ 198 h 199"/>
              <a:gd name="T2" fmla="*/ 251 w 288"/>
              <a:gd name="T3" fmla="*/ 198 h 199"/>
              <a:gd name="T4" fmla="*/ 36 w 288"/>
              <a:gd name="T5" fmla="*/ 198 h 199"/>
              <a:gd name="T6" fmla="*/ 0 w 288"/>
              <a:gd name="T7" fmla="*/ 162 h 199"/>
              <a:gd name="T8" fmla="*/ 0 w 288"/>
              <a:gd name="T9" fmla="*/ 36 h 199"/>
              <a:gd name="T10" fmla="*/ 36 w 288"/>
              <a:gd name="T11" fmla="*/ 0 h 199"/>
              <a:gd name="T12" fmla="*/ 251 w 288"/>
              <a:gd name="T13" fmla="*/ 0 h 199"/>
              <a:gd name="T14" fmla="*/ 287 w 288"/>
              <a:gd name="T15" fmla="*/ 36 h 199"/>
              <a:gd name="T16" fmla="*/ 287 w 288"/>
              <a:gd name="T17" fmla="*/ 162 h 199"/>
              <a:gd name="T18" fmla="*/ 251 w 288"/>
              <a:gd name="T19" fmla="*/ 198 h 199"/>
              <a:gd name="T20" fmla="*/ 44 w 288"/>
              <a:gd name="T21" fmla="*/ 153 h 199"/>
              <a:gd name="T22" fmla="*/ 44 w 288"/>
              <a:gd name="T23" fmla="*/ 153 h 199"/>
              <a:gd name="T24" fmla="*/ 234 w 288"/>
              <a:gd name="T25" fmla="*/ 153 h 199"/>
              <a:gd name="T26" fmla="*/ 234 w 288"/>
              <a:gd name="T27" fmla="*/ 45 h 199"/>
              <a:gd name="T28" fmla="*/ 44 w 288"/>
              <a:gd name="T29" fmla="*/ 45 h 199"/>
              <a:gd name="T30" fmla="*/ 44 w 288"/>
              <a:gd name="T31" fmla="*/ 15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199">
                <a:moveTo>
                  <a:pt x="251" y="198"/>
                </a:moveTo>
                <a:lnTo>
                  <a:pt x="251" y="198"/>
                </a:lnTo>
                <a:cubicBezTo>
                  <a:pt x="36" y="198"/>
                  <a:pt x="36" y="198"/>
                  <a:pt x="36" y="198"/>
                </a:cubicBezTo>
                <a:cubicBezTo>
                  <a:pt x="18" y="198"/>
                  <a:pt x="0" y="189"/>
                  <a:pt x="0" y="1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70" y="0"/>
                  <a:pt x="287" y="18"/>
                  <a:pt x="287" y="36"/>
                </a:cubicBezTo>
                <a:cubicBezTo>
                  <a:pt x="287" y="162"/>
                  <a:pt x="287" y="162"/>
                  <a:pt x="287" y="162"/>
                </a:cubicBezTo>
                <a:cubicBezTo>
                  <a:pt x="287" y="189"/>
                  <a:pt x="270" y="198"/>
                  <a:pt x="251" y="198"/>
                </a:cubicBezTo>
                <a:close/>
                <a:moveTo>
                  <a:pt x="44" y="153"/>
                </a:moveTo>
                <a:lnTo>
                  <a:pt x="44" y="153"/>
                </a:lnTo>
                <a:cubicBezTo>
                  <a:pt x="234" y="153"/>
                  <a:pt x="234" y="153"/>
                  <a:pt x="234" y="153"/>
                </a:cubicBezTo>
                <a:cubicBezTo>
                  <a:pt x="234" y="45"/>
                  <a:pt x="234" y="45"/>
                  <a:pt x="234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1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FAA9E703-9D54-314C-B5BF-8507BC7D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510" y="10542111"/>
            <a:ext cx="252273" cy="223711"/>
          </a:xfrm>
          <a:custGeom>
            <a:avLst/>
            <a:gdLst>
              <a:gd name="T0" fmla="*/ 215 w 234"/>
              <a:gd name="T1" fmla="*/ 207 h 208"/>
              <a:gd name="T2" fmla="*/ 215 w 234"/>
              <a:gd name="T3" fmla="*/ 207 h 208"/>
              <a:gd name="T4" fmla="*/ 188 w 234"/>
              <a:gd name="T5" fmla="*/ 180 h 208"/>
              <a:gd name="T6" fmla="*/ 188 w 234"/>
              <a:gd name="T7" fmla="*/ 117 h 208"/>
              <a:gd name="T8" fmla="*/ 116 w 234"/>
              <a:gd name="T9" fmla="*/ 45 h 208"/>
              <a:gd name="T10" fmla="*/ 45 w 234"/>
              <a:gd name="T11" fmla="*/ 117 h 208"/>
              <a:gd name="T12" fmla="*/ 45 w 234"/>
              <a:gd name="T13" fmla="*/ 180 h 208"/>
              <a:gd name="T14" fmla="*/ 17 w 234"/>
              <a:gd name="T15" fmla="*/ 207 h 208"/>
              <a:gd name="T16" fmla="*/ 17 w 234"/>
              <a:gd name="T17" fmla="*/ 207 h 208"/>
              <a:gd name="T18" fmla="*/ 0 w 234"/>
              <a:gd name="T19" fmla="*/ 180 h 208"/>
              <a:gd name="T20" fmla="*/ 0 w 234"/>
              <a:gd name="T21" fmla="*/ 117 h 208"/>
              <a:gd name="T22" fmla="*/ 116 w 234"/>
              <a:gd name="T23" fmla="*/ 0 h 208"/>
              <a:gd name="T24" fmla="*/ 233 w 234"/>
              <a:gd name="T25" fmla="*/ 117 h 208"/>
              <a:gd name="T26" fmla="*/ 233 w 234"/>
              <a:gd name="T27" fmla="*/ 180 h 208"/>
              <a:gd name="T28" fmla="*/ 215 w 234"/>
              <a:gd name="T29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208">
                <a:moveTo>
                  <a:pt x="215" y="207"/>
                </a:moveTo>
                <a:lnTo>
                  <a:pt x="215" y="207"/>
                </a:lnTo>
                <a:cubicBezTo>
                  <a:pt x="197" y="207"/>
                  <a:pt x="188" y="198"/>
                  <a:pt x="188" y="180"/>
                </a:cubicBezTo>
                <a:cubicBezTo>
                  <a:pt x="188" y="117"/>
                  <a:pt x="188" y="117"/>
                  <a:pt x="188" y="117"/>
                </a:cubicBezTo>
                <a:cubicBezTo>
                  <a:pt x="188" y="81"/>
                  <a:pt x="152" y="45"/>
                  <a:pt x="116" y="45"/>
                </a:cubicBezTo>
                <a:cubicBezTo>
                  <a:pt x="72" y="45"/>
                  <a:pt x="45" y="81"/>
                  <a:pt x="45" y="117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5" y="198"/>
                  <a:pt x="36" y="207"/>
                  <a:pt x="17" y="207"/>
                </a:cubicBezTo>
                <a:lnTo>
                  <a:pt x="17" y="207"/>
                </a:lnTo>
                <a:cubicBezTo>
                  <a:pt x="9" y="207"/>
                  <a:pt x="0" y="198"/>
                  <a:pt x="0" y="18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3" y="0"/>
                  <a:pt x="116" y="0"/>
                </a:cubicBezTo>
                <a:cubicBezTo>
                  <a:pt x="179" y="0"/>
                  <a:pt x="233" y="54"/>
                  <a:pt x="233" y="117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33" y="198"/>
                  <a:pt x="224" y="207"/>
                  <a:pt x="215" y="2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8789D51F-EC03-BA47-8E20-AC7A5229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5642" y="6515293"/>
            <a:ext cx="856770" cy="47598"/>
          </a:xfrm>
          <a:custGeom>
            <a:avLst/>
            <a:gdLst>
              <a:gd name="T0" fmla="*/ 764 w 792"/>
              <a:gd name="T1" fmla="*/ 45 h 46"/>
              <a:gd name="T2" fmla="*/ 764 w 792"/>
              <a:gd name="T3" fmla="*/ 45 h 46"/>
              <a:gd name="T4" fmla="*/ 27 w 792"/>
              <a:gd name="T5" fmla="*/ 45 h 46"/>
              <a:gd name="T6" fmla="*/ 0 w 792"/>
              <a:gd name="T7" fmla="*/ 28 h 46"/>
              <a:gd name="T8" fmla="*/ 27 w 792"/>
              <a:gd name="T9" fmla="*/ 0 h 46"/>
              <a:gd name="T10" fmla="*/ 764 w 792"/>
              <a:gd name="T11" fmla="*/ 0 h 46"/>
              <a:gd name="T12" fmla="*/ 791 w 792"/>
              <a:gd name="T13" fmla="*/ 28 h 46"/>
              <a:gd name="T14" fmla="*/ 764 w 79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2" h="46">
                <a:moveTo>
                  <a:pt x="764" y="45"/>
                </a:moveTo>
                <a:lnTo>
                  <a:pt x="76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782" y="0"/>
                  <a:pt x="791" y="9"/>
                  <a:pt x="791" y="28"/>
                </a:cubicBezTo>
                <a:cubicBezTo>
                  <a:pt x="791" y="36"/>
                  <a:pt x="782" y="45"/>
                  <a:pt x="764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4">
            <a:extLst>
              <a:ext uri="{FF2B5EF4-FFF2-40B4-BE49-F238E27FC236}">
                <a16:creationId xmlns:a16="http://schemas.microsoft.com/office/drawing/2014/main" id="{661EEED5-F6D0-DA4F-8DB4-8C4A7238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838" y="6405815"/>
            <a:ext cx="661615" cy="61879"/>
          </a:xfrm>
          <a:custGeom>
            <a:avLst/>
            <a:gdLst>
              <a:gd name="T0" fmla="*/ 584 w 612"/>
              <a:gd name="T1" fmla="*/ 55 h 56"/>
              <a:gd name="T2" fmla="*/ 584 w 612"/>
              <a:gd name="T3" fmla="*/ 55 h 56"/>
              <a:gd name="T4" fmla="*/ 27 w 612"/>
              <a:gd name="T5" fmla="*/ 55 h 56"/>
              <a:gd name="T6" fmla="*/ 0 w 612"/>
              <a:gd name="T7" fmla="*/ 28 h 56"/>
              <a:gd name="T8" fmla="*/ 27 w 612"/>
              <a:gd name="T9" fmla="*/ 0 h 56"/>
              <a:gd name="T10" fmla="*/ 584 w 612"/>
              <a:gd name="T11" fmla="*/ 0 h 56"/>
              <a:gd name="T12" fmla="*/ 611 w 612"/>
              <a:gd name="T13" fmla="*/ 28 h 56"/>
              <a:gd name="T14" fmla="*/ 584 w 612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56">
                <a:moveTo>
                  <a:pt x="584" y="55"/>
                </a:moveTo>
                <a:lnTo>
                  <a:pt x="584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5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593" y="0"/>
                  <a:pt x="611" y="19"/>
                  <a:pt x="611" y="28"/>
                </a:cubicBezTo>
                <a:cubicBezTo>
                  <a:pt x="611" y="45"/>
                  <a:pt x="593" y="55"/>
                  <a:pt x="584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5">
            <a:extLst>
              <a:ext uri="{FF2B5EF4-FFF2-40B4-BE49-F238E27FC236}">
                <a16:creationId xmlns:a16="http://schemas.microsoft.com/office/drawing/2014/main" id="{A6FBE8A2-2FA3-214B-816A-411BEF85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838" y="5901273"/>
            <a:ext cx="661615" cy="57118"/>
          </a:xfrm>
          <a:custGeom>
            <a:avLst/>
            <a:gdLst>
              <a:gd name="T0" fmla="*/ 584 w 612"/>
              <a:gd name="T1" fmla="*/ 54 h 55"/>
              <a:gd name="T2" fmla="*/ 584 w 612"/>
              <a:gd name="T3" fmla="*/ 54 h 55"/>
              <a:gd name="T4" fmla="*/ 27 w 612"/>
              <a:gd name="T5" fmla="*/ 54 h 55"/>
              <a:gd name="T6" fmla="*/ 0 w 612"/>
              <a:gd name="T7" fmla="*/ 27 h 55"/>
              <a:gd name="T8" fmla="*/ 27 w 612"/>
              <a:gd name="T9" fmla="*/ 0 h 55"/>
              <a:gd name="T10" fmla="*/ 584 w 612"/>
              <a:gd name="T11" fmla="*/ 0 h 55"/>
              <a:gd name="T12" fmla="*/ 611 w 612"/>
              <a:gd name="T13" fmla="*/ 27 h 55"/>
              <a:gd name="T14" fmla="*/ 584 w 61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55">
                <a:moveTo>
                  <a:pt x="584" y="54"/>
                </a:moveTo>
                <a:lnTo>
                  <a:pt x="58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602" y="0"/>
                  <a:pt x="611" y="18"/>
                  <a:pt x="611" y="27"/>
                </a:cubicBezTo>
                <a:cubicBezTo>
                  <a:pt x="611" y="45"/>
                  <a:pt x="602" y="54"/>
                  <a:pt x="584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6">
            <a:extLst>
              <a:ext uri="{FF2B5EF4-FFF2-40B4-BE49-F238E27FC236}">
                <a16:creationId xmlns:a16="http://schemas.microsoft.com/office/drawing/2014/main" id="{0AD176AB-8D59-E143-A955-90B93EFB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035" y="6010750"/>
            <a:ext cx="57118" cy="361747"/>
          </a:xfrm>
          <a:custGeom>
            <a:avLst/>
            <a:gdLst>
              <a:gd name="T0" fmla="*/ 27 w 55"/>
              <a:gd name="T1" fmla="*/ 332 h 333"/>
              <a:gd name="T2" fmla="*/ 27 w 55"/>
              <a:gd name="T3" fmla="*/ 332 h 333"/>
              <a:gd name="T4" fmla="*/ 27 w 55"/>
              <a:gd name="T5" fmla="*/ 332 h 333"/>
              <a:gd name="T6" fmla="*/ 0 w 55"/>
              <a:gd name="T7" fmla="*/ 305 h 333"/>
              <a:gd name="T8" fmla="*/ 0 w 55"/>
              <a:gd name="T9" fmla="*/ 27 h 333"/>
              <a:gd name="T10" fmla="*/ 27 w 55"/>
              <a:gd name="T11" fmla="*/ 0 h 333"/>
              <a:gd name="T12" fmla="*/ 27 w 55"/>
              <a:gd name="T13" fmla="*/ 0 h 333"/>
              <a:gd name="T14" fmla="*/ 54 w 55"/>
              <a:gd name="T15" fmla="*/ 27 h 333"/>
              <a:gd name="T16" fmla="*/ 54 w 55"/>
              <a:gd name="T17" fmla="*/ 305 h 333"/>
              <a:gd name="T18" fmla="*/ 27 w 55"/>
              <a:gd name="T1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333">
                <a:moveTo>
                  <a:pt x="27" y="332"/>
                </a:moveTo>
                <a:lnTo>
                  <a:pt x="27" y="332"/>
                </a:lnTo>
                <a:lnTo>
                  <a:pt x="27" y="332"/>
                </a:lnTo>
                <a:cubicBezTo>
                  <a:pt x="18" y="332"/>
                  <a:pt x="0" y="324"/>
                  <a:pt x="0" y="3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305"/>
                  <a:pt x="54" y="305"/>
                  <a:pt x="54" y="305"/>
                </a:cubicBezTo>
                <a:cubicBezTo>
                  <a:pt x="54" y="324"/>
                  <a:pt x="45" y="332"/>
                  <a:pt x="27" y="3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7">
            <a:extLst>
              <a:ext uri="{FF2B5EF4-FFF2-40B4-BE49-F238E27FC236}">
                <a16:creationId xmlns:a16="http://schemas.microsoft.com/office/drawing/2014/main" id="{A72A9535-AF27-8A46-8410-6ADE0B6F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706" y="6010750"/>
            <a:ext cx="61879" cy="361747"/>
          </a:xfrm>
          <a:custGeom>
            <a:avLst/>
            <a:gdLst>
              <a:gd name="T0" fmla="*/ 27 w 56"/>
              <a:gd name="T1" fmla="*/ 332 h 333"/>
              <a:gd name="T2" fmla="*/ 27 w 56"/>
              <a:gd name="T3" fmla="*/ 332 h 333"/>
              <a:gd name="T4" fmla="*/ 27 w 56"/>
              <a:gd name="T5" fmla="*/ 332 h 333"/>
              <a:gd name="T6" fmla="*/ 0 w 56"/>
              <a:gd name="T7" fmla="*/ 305 h 333"/>
              <a:gd name="T8" fmla="*/ 0 w 56"/>
              <a:gd name="T9" fmla="*/ 27 h 333"/>
              <a:gd name="T10" fmla="*/ 27 w 56"/>
              <a:gd name="T11" fmla="*/ 0 h 333"/>
              <a:gd name="T12" fmla="*/ 27 w 56"/>
              <a:gd name="T13" fmla="*/ 0 h 333"/>
              <a:gd name="T14" fmla="*/ 55 w 56"/>
              <a:gd name="T15" fmla="*/ 27 h 333"/>
              <a:gd name="T16" fmla="*/ 55 w 56"/>
              <a:gd name="T17" fmla="*/ 305 h 333"/>
              <a:gd name="T18" fmla="*/ 27 w 56"/>
              <a:gd name="T1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333">
                <a:moveTo>
                  <a:pt x="27" y="332"/>
                </a:moveTo>
                <a:lnTo>
                  <a:pt x="27" y="332"/>
                </a:lnTo>
                <a:lnTo>
                  <a:pt x="27" y="332"/>
                </a:lnTo>
                <a:cubicBezTo>
                  <a:pt x="10" y="332"/>
                  <a:pt x="0" y="324"/>
                  <a:pt x="0" y="3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7" y="0"/>
                </a:cubicBezTo>
                <a:lnTo>
                  <a:pt x="27" y="0"/>
                </a:lnTo>
                <a:cubicBezTo>
                  <a:pt x="36" y="0"/>
                  <a:pt x="55" y="9"/>
                  <a:pt x="55" y="27"/>
                </a:cubicBezTo>
                <a:cubicBezTo>
                  <a:pt x="55" y="305"/>
                  <a:pt x="55" y="305"/>
                  <a:pt x="55" y="305"/>
                </a:cubicBezTo>
                <a:cubicBezTo>
                  <a:pt x="55" y="324"/>
                  <a:pt x="36" y="332"/>
                  <a:pt x="27" y="3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8">
            <a:extLst>
              <a:ext uri="{FF2B5EF4-FFF2-40B4-BE49-F238E27FC236}">
                <a16:creationId xmlns:a16="http://schemas.microsoft.com/office/drawing/2014/main" id="{A7F43E34-2FBD-864E-9D43-E9B7BE700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381" y="6010750"/>
            <a:ext cx="57118" cy="361747"/>
          </a:xfrm>
          <a:custGeom>
            <a:avLst/>
            <a:gdLst>
              <a:gd name="T0" fmla="*/ 26 w 54"/>
              <a:gd name="T1" fmla="*/ 332 h 333"/>
              <a:gd name="T2" fmla="*/ 26 w 54"/>
              <a:gd name="T3" fmla="*/ 332 h 333"/>
              <a:gd name="T4" fmla="*/ 26 w 54"/>
              <a:gd name="T5" fmla="*/ 332 h 333"/>
              <a:gd name="T6" fmla="*/ 0 w 54"/>
              <a:gd name="T7" fmla="*/ 305 h 333"/>
              <a:gd name="T8" fmla="*/ 0 w 54"/>
              <a:gd name="T9" fmla="*/ 27 h 333"/>
              <a:gd name="T10" fmla="*/ 26 w 54"/>
              <a:gd name="T11" fmla="*/ 0 h 333"/>
              <a:gd name="T12" fmla="*/ 26 w 54"/>
              <a:gd name="T13" fmla="*/ 0 h 333"/>
              <a:gd name="T14" fmla="*/ 53 w 54"/>
              <a:gd name="T15" fmla="*/ 27 h 333"/>
              <a:gd name="T16" fmla="*/ 44 w 54"/>
              <a:gd name="T17" fmla="*/ 305 h 333"/>
              <a:gd name="T18" fmla="*/ 26 w 54"/>
              <a:gd name="T1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333">
                <a:moveTo>
                  <a:pt x="26" y="332"/>
                </a:moveTo>
                <a:lnTo>
                  <a:pt x="26" y="332"/>
                </a:lnTo>
                <a:lnTo>
                  <a:pt x="26" y="332"/>
                </a:lnTo>
                <a:cubicBezTo>
                  <a:pt x="8" y="332"/>
                  <a:pt x="0" y="324"/>
                  <a:pt x="0" y="3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35" y="0"/>
                  <a:pt x="53" y="9"/>
                  <a:pt x="53" y="27"/>
                </a:cubicBezTo>
                <a:cubicBezTo>
                  <a:pt x="44" y="305"/>
                  <a:pt x="44" y="305"/>
                  <a:pt x="44" y="305"/>
                </a:cubicBezTo>
                <a:cubicBezTo>
                  <a:pt x="44" y="324"/>
                  <a:pt x="35" y="332"/>
                  <a:pt x="26" y="3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9">
            <a:extLst>
              <a:ext uri="{FF2B5EF4-FFF2-40B4-BE49-F238E27FC236}">
                <a16:creationId xmlns:a16="http://schemas.microsoft.com/office/drawing/2014/main" id="{01587750-B30F-1742-88FF-788272A7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122" y="5739438"/>
            <a:ext cx="866289" cy="176115"/>
          </a:xfrm>
          <a:custGeom>
            <a:avLst/>
            <a:gdLst>
              <a:gd name="T0" fmla="*/ 36 w 801"/>
              <a:gd name="T1" fmla="*/ 162 h 163"/>
              <a:gd name="T2" fmla="*/ 36 w 801"/>
              <a:gd name="T3" fmla="*/ 162 h 163"/>
              <a:gd name="T4" fmla="*/ 9 w 801"/>
              <a:gd name="T5" fmla="*/ 144 h 163"/>
              <a:gd name="T6" fmla="*/ 27 w 801"/>
              <a:gd name="T7" fmla="*/ 108 h 163"/>
              <a:gd name="T8" fmla="*/ 396 w 801"/>
              <a:gd name="T9" fmla="*/ 0 h 163"/>
              <a:gd name="T10" fmla="*/ 413 w 801"/>
              <a:gd name="T11" fmla="*/ 0 h 163"/>
              <a:gd name="T12" fmla="*/ 782 w 801"/>
              <a:gd name="T13" fmla="*/ 108 h 163"/>
              <a:gd name="T14" fmla="*/ 800 w 801"/>
              <a:gd name="T15" fmla="*/ 144 h 163"/>
              <a:gd name="T16" fmla="*/ 764 w 801"/>
              <a:gd name="T17" fmla="*/ 162 h 163"/>
              <a:gd name="T18" fmla="*/ 404 w 801"/>
              <a:gd name="T19" fmla="*/ 54 h 163"/>
              <a:gd name="T20" fmla="*/ 36 w 801"/>
              <a:gd name="T2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1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44"/>
                </a:cubicBezTo>
                <a:cubicBezTo>
                  <a:pt x="0" y="126"/>
                  <a:pt x="9" y="117"/>
                  <a:pt x="27" y="108"/>
                </a:cubicBezTo>
                <a:cubicBezTo>
                  <a:pt x="396" y="0"/>
                  <a:pt x="396" y="0"/>
                  <a:pt x="396" y="0"/>
                </a:cubicBezTo>
                <a:cubicBezTo>
                  <a:pt x="404" y="0"/>
                  <a:pt x="404" y="0"/>
                  <a:pt x="413" y="0"/>
                </a:cubicBezTo>
                <a:cubicBezTo>
                  <a:pt x="782" y="108"/>
                  <a:pt x="782" y="108"/>
                  <a:pt x="782" y="108"/>
                </a:cubicBezTo>
                <a:cubicBezTo>
                  <a:pt x="800" y="117"/>
                  <a:pt x="800" y="126"/>
                  <a:pt x="800" y="144"/>
                </a:cubicBezTo>
                <a:cubicBezTo>
                  <a:pt x="800" y="153"/>
                  <a:pt x="782" y="162"/>
                  <a:pt x="764" y="162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36" y="162"/>
                  <a:pt x="36" y="162"/>
                  <a:pt x="36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0">
            <a:extLst>
              <a:ext uri="{FF2B5EF4-FFF2-40B4-BE49-F238E27FC236}">
                <a16:creationId xmlns:a16="http://schemas.microsoft.com/office/drawing/2014/main" id="{CE393984-C962-234B-BF87-CA0CA7AE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922" y="10523071"/>
            <a:ext cx="847250" cy="642576"/>
          </a:xfrm>
          <a:custGeom>
            <a:avLst/>
            <a:gdLst>
              <a:gd name="T0" fmla="*/ 729 w 784"/>
              <a:gd name="T1" fmla="*/ 594 h 595"/>
              <a:gd name="T2" fmla="*/ 729 w 784"/>
              <a:gd name="T3" fmla="*/ 594 h 595"/>
              <a:gd name="T4" fmla="*/ 55 w 784"/>
              <a:gd name="T5" fmla="*/ 594 h 595"/>
              <a:gd name="T6" fmla="*/ 0 w 784"/>
              <a:gd name="T7" fmla="*/ 540 h 595"/>
              <a:gd name="T8" fmla="*/ 0 w 784"/>
              <a:gd name="T9" fmla="*/ 54 h 595"/>
              <a:gd name="T10" fmla="*/ 55 w 784"/>
              <a:gd name="T11" fmla="*/ 0 h 595"/>
              <a:gd name="T12" fmla="*/ 729 w 784"/>
              <a:gd name="T13" fmla="*/ 0 h 595"/>
              <a:gd name="T14" fmla="*/ 783 w 784"/>
              <a:gd name="T15" fmla="*/ 54 h 595"/>
              <a:gd name="T16" fmla="*/ 783 w 784"/>
              <a:gd name="T17" fmla="*/ 540 h 595"/>
              <a:gd name="T18" fmla="*/ 729 w 784"/>
              <a:gd name="T19" fmla="*/ 594 h 595"/>
              <a:gd name="T20" fmla="*/ 55 w 784"/>
              <a:gd name="T21" fmla="*/ 36 h 595"/>
              <a:gd name="T22" fmla="*/ 55 w 784"/>
              <a:gd name="T23" fmla="*/ 36 h 595"/>
              <a:gd name="T24" fmla="*/ 36 w 784"/>
              <a:gd name="T25" fmla="*/ 54 h 595"/>
              <a:gd name="T26" fmla="*/ 36 w 784"/>
              <a:gd name="T27" fmla="*/ 540 h 595"/>
              <a:gd name="T28" fmla="*/ 55 w 784"/>
              <a:gd name="T29" fmla="*/ 558 h 595"/>
              <a:gd name="T30" fmla="*/ 729 w 784"/>
              <a:gd name="T31" fmla="*/ 558 h 595"/>
              <a:gd name="T32" fmla="*/ 747 w 784"/>
              <a:gd name="T33" fmla="*/ 540 h 595"/>
              <a:gd name="T34" fmla="*/ 747 w 784"/>
              <a:gd name="T35" fmla="*/ 54 h 595"/>
              <a:gd name="T36" fmla="*/ 729 w 784"/>
              <a:gd name="T37" fmla="*/ 36 h 595"/>
              <a:gd name="T38" fmla="*/ 55 w 784"/>
              <a:gd name="T39" fmla="*/ 3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4" h="595">
                <a:moveTo>
                  <a:pt x="729" y="594"/>
                </a:moveTo>
                <a:lnTo>
                  <a:pt x="729" y="594"/>
                </a:lnTo>
                <a:cubicBezTo>
                  <a:pt x="55" y="594"/>
                  <a:pt x="55" y="594"/>
                  <a:pt x="55" y="594"/>
                </a:cubicBezTo>
                <a:cubicBezTo>
                  <a:pt x="19" y="594"/>
                  <a:pt x="0" y="567"/>
                  <a:pt x="0" y="54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9" y="0"/>
                  <a:pt x="55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56" y="0"/>
                  <a:pt x="783" y="18"/>
                  <a:pt x="783" y="54"/>
                </a:cubicBezTo>
                <a:cubicBezTo>
                  <a:pt x="783" y="540"/>
                  <a:pt x="783" y="540"/>
                  <a:pt x="783" y="540"/>
                </a:cubicBezTo>
                <a:cubicBezTo>
                  <a:pt x="783" y="567"/>
                  <a:pt x="756" y="594"/>
                  <a:pt x="729" y="594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540"/>
                  <a:pt x="36" y="540"/>
                  <a:pt x="36" y="540"/>
                </a:cubicBezTo>
                <a:cubicBezTo>
                  <a:pt x="36" y="549"/>
                  <a:pt x="45" y="558"/>
                  <a:pt x="55" y="558"/>
                </a:cubicBezTo>
                <a:cubicBezTo>
                  <a:pt x="729" y="558"/>
                  <a:pt x="729" y="558"/>
                  <a:pt x="729" y="558"/>
                </a:cubicBezTo>
                <a:cubicBezTo>
                  <a:pt x="738" y="558"/>
                  <a:pt x="747" y="549"/>
                  <a:pt x="747" y="540"/>
                </a:cubicBezTo>
                <a:cubicBezTo>
                  <a:pt x="747" y="54"/>
                  <a:pt x="747" y="54"/>
                  <a:pt x="747" y="54"/>
                </a:cubicBezTo>
                <a:cubicBezTo>
                  <a:pt x="747" y="45"/>
                  <a:pt x="738" y="36"/>
                  <a:pt x="729" y="36"/>
                </a:cubicBezTo>
                <a:lnTo>
                  <a:pt x="55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1">
            <a:extLst>
              <a:ext uri="{FF2B5EF4-FFF2-40B4-BE49-F238E27FC236}">
                <a16:creationId xmlns:a16="http://schemas.microsoft.com/office/drawing/2014/main" id="{E84BC870-D2D8-D345-8008-222D4D23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063" y="10922897"/>
            <a:ext cx="185635" cy="138034"/>
          </a:xfrm>
          <a:custGeom>
            <a:avLst/>
            <a:gdLst>
              <a:gd name="T0" fmla="*/ 153 w 172"/>
              <a:gd name="T1" fmla="*/ 126 h 127"/>
              <a:gd name="T2" fmla="*/ 153 w 172"/>
              <a:gd name="T3" fmla="*/ 126 h 127"/>
              <a:gd name="T4" fmla="*/ 18 w 172"/>
              <a:gd name="T5" fmla="*/ 126 h 127"/>
              <a:gd name="T6" fmla="*/ 0 w 172"/>
              <a:gd name="T7" fmla="*/ 108 h 127"/>
              <a:gd name="T8" fmla="*/ 0 w 172"/>
              <a:gd name="T9" fmla="*/ 18 h 127"/>
              <a:gd name="T10" fmla="*/ 18 w 172"/>
              <a:gd name="T11" fmla="*/ 0 h 127"/>
              <a:gd name="T12" fmla="*/ 153 w 172"/>
              <a:gd name="T13" fmla="*/ 0 h 127"/>
              <a:gd name="T14" fmla="*/ 171 w 172"/>
              <a:gd name="T15" fmla="*/ 18 h 127"/>
              <a:gd name="T16" fmla="*/ 171 w 172"/>
              <a:gd name="T17" fmla="*/ 108 h 127"/>
              <a:gd name="T18" fmla="*/ 153 w 172"/>
              <a:gd name="T19" fmla="*/ 126 h 127"/>
              <a:gd name="T20" fmla="*/ 36 w 172"/>
              <a:gd name="T21" fmla="*/ 90 h 127"/>
              <a:gd name="T22" fmla="*/ 36 w 172"/>
              <a:gd name="T23" fmla="*/ 90 h 127"/>
              <a:gd name="T24" fmla="*/ 135 w 172"/>
              <a:gd name="T25" fmla="*/ 90 h 127"/>
              <a:gd name="T26" fmla="*/ 135 w 172"/>
              <a:gd name="T27" fmla="*/ 36 h 127"/>
              <a:gd name="T28" fmla="*/ 36 w 172"/>
              <a:gd name="T29" fmla="*/ 36 h 127"/>
              <a:gd name="T30" fmla="*/ 36 w 172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27">
                <a:moveTo>
                  <a:pt x="153" y="126"/>
                </a:moveTo>
                <a:lnTo>
                  <a:pt x="153" y="126"/>
                </a:lnTo>
                <a:cubicBezTo>
                  <a:pt x="18" y="126"/>
                  <a:pt x="18" y="126"/>
                  <a:pt x="18" y="126"/>
                </a:cubicBezTo>
                <a:cubicBezTo>
                  <a:pt x="9" y="126"/>
                  <a:pt x="0" y="126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1" y="126"/>
                  <a:pt x="162" y="126"/>
                  <a:pt x="153" y="126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135" y="90"/>
                  <a:pt x="135" y="90"/>
                  <a:pt x="135" y="90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2">
            <a:extLst>
              <a:ext uri="{FF2B5EF4-FFF2-40B4-BE49-F238E27FC236}">
                <a16:creationId xmlns:a16="http://schemas.microsoft.com/office/drawing/2014/main" id="{292763FC-AD27-3649-A14A-481BB00A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19" y="10318397"/>
            <a:ext cx="671138" cy="195155"/>
          </a:xfrm>
          <a:custGeom>
            <a:avLst/>
            <a:gdLst>
              <a:gd name="T0" fmla="*/ 18 w 622"/>
              <a:gd name="T1" fmla="*/ 180 h 181"/>
              <a:gd name="T2" fmla="*/ 18 w 622"/>
              <a:gd name="T3" fmla="*/ 180 h 181"/>
              <a:gd name="T4" fmla="*/ 0 w 622"/>
              <a:gd name="T5" fmla="*/ 162 h 181"/>
              <a:gd name="T6" fmla="*/ 18 w 622"/>
              <a:gd name="T7" fmla="*/ 144 h 181"/>
              <a:gd name="T8" fmla="*/ 549 w 622"/>
              <a:gd name="T9" fmla="*/ 0 h 181"/>
              <a:gd name="T10" fmla="*/ 576 w 622"/>
              <a:gd name="T11" fmla="*/ 18 h 181"/>
              <a:gd name="T12" fmla="*/ 612 w 622"/>
              <a:gd name="T13" fmla="*/ 153 h 181"/>
              <a:gd name="T14" fmla="*/ 603 w 622"/>
              <a:gd name="T15" fmla="*/ 180 h 181"/>
              <a:gd name="T16" fmla="*/ 576 w 622"/>
              <a:gd name="T17" fmla="*/ 162 h 181"/>
              <a:gd name="T18" fmla="*/ 549 w 622"/>
              <a:gd name="T19" fmla="*/ 36 h 181"/>
              <a:gd name="T20" fmla="*/ 27 w 622"/>
              <a:gd name="T21" fmla="*/ 180 h 181"/>
              <a:gd name="T22" fmla="*/ 18 w 622"/>
              <a:gd name="T2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2" h="181">
                <a:moveTo>
                  <a:pt x="18" y="180"/>
                </a:moveTo>
                <a:lnTo>
                  <a:pt x="18" y="180"/>
                </a:lnTo>
                <a:cubicBezTo>
                  <a:pt x="9" y="180"/>
                  <a:pt x="9" y="171"/>
                  <a:pt x="0" y="162"/>
                </a:cubicBezTo>
                <a:cubicBezTo>
                  <a:pt x="0" y="153"/>
                  <a:pt x="9" y="144"/>
                  <a:pt x="18" y="144"/>
                </a:cubicBezTo>
                <a:cubicBezTo>
                  <a:pt x="549" y="0"/>
                  <a:pt x="549" y="0"/>
                  <a:pt x="549" y="0"/>
                </a:cubicBezTo>
                <a:cubicBezTo>
                  <a:pt x="558" y="0"/>
                  <a:pt x="576" y="9"/>
                  <a:pt x="576" y="18"/>
                </a:cubicBezTo>
                <a:cubicBezTo>
                  <a:pt x="612" y="153"/>
                  <a:pt x="612" y="153"/>
                  <a:pt x="612" y="153"/>
                </a:cubicBezTo>
                <a:cubicBezTo>
                  <a:pt x="621" y="162"/>
                  <a:pt x="612" y="171"/>
                  <a:pt x="603" y="180"/>
                </a:cubicBezTo>
                <a:cubicBezTo>
                  <a:pt x="594" y="180"/>
                  <a:pt x="585" y="171"/>
                  <a:pt x="576" y="162"/>
                </a:cubicBezTo>
                <a:cubicBezTo>
                  <a:pt x="549" y="36"/>
                  <a:pt x="549" y="36"/>
                  <a:pt x="549" y="36"/>
                </a:cubicBezTo>
                <a:cubicBezTo>
                  <a:pt x="27" y="180"/>
                  <a:pt x="27" y="180"/>
                  <a:pt x="27" y="180"/>
                </a:cubicBezTo>
                <a:lnTo>
                  <a:pt x="18" y="18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3">
            <a:extLst>
              <a:ext uri="{FF2B5EF4-FFF2-40B4-BE49-F238E27FC236}">
                <a16:creationId xmlns:a16="http://schemas.microsoft.com/office/drawing/2014/main" id="{0CE61708-6320-3841-814D-0FFAEFD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189" y="10413594"/>
            <a:ext cx="323669" cy="99958"/>
          </a:xfrm>
          <a:custGeom>
            <a:avLst/>
            <a:gdLst>
              <a:gd name="T0" fmla="*/ 18 w 298"/>
              <a:gd name="T1" fmla="*/ 90 h 91"/>
              <a:gd name="T2" fmla="*/ 18 w 298"/>
              <a:gd name="T3" fmla="*/ 90 h 91"/>
              <a:gd name="T4" fmla="*/ 0 w 298"/>
              <a:gd name="T5" fmla="*/ 72 h 91"/>
              <a:gd name="T6" fmla="*/ 9 w 298"/>
              <a:gd name="T7" fmla="*/ 54 h 91"/>
              <a:gd name="T8" fmla="*/ 216 w 298"/>
              <a:gd name="T9" fmla="*/ 0 h 91"/>
              <a:gd name="T10" fmla="*/ 234 w 298"/>
              <a:gd name="T11" fmla="*/ 0 h 91"/>
              <a:gd name="T12" fmla="*/ 243 w 298"/>
              <a:gd name="T13" fmla="*/ 9 h 91"/>
              <a:gd name="T14" fmla="*/ 261 w 298"/>
              <a:gd name="T15" fmla="*/ 18 h 91"/>
              <a:gd name="T16" fmla="*/ 279 w 298"/>
              <a:gd name="T17" fmla="*/ 36 h 91"/>
              <a:gd name="T18" fmla="*/ 288 w 298"/>
              <a:gd name="T19" fmla="*/ 63 h 91"/>
              <a:gd name="T20" fmla="*/ 279 w 298"/>
              <a:gd name="T21" fmla="*/ 90 h 91"/>
              <a:gd name="T22" fmla="*/ 252 w 298"/>
              <a:gd name="T23" fmla="*/ 72 h 91"/>
              <a:gd name="T24" fmla="*/ 252 w 298"/>
              <a:gd name="T25" fmla="*/ 54 h 91"/>
              <a:gd name="T26" fmla="*/ 216 w 298"/>
              <a:gd name="T27" fmla="*/ 36 h 91"/>
              <a:gd name="T28" fmla="*/ 27 w 298"/>
              <a:gd name="T29" fmla="*/ 90 h 91"/>
              <a:gd name="T30" fmla="*/ 18 w 298"/>
              <a:gd name="T3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91">
                <a:moveTo>
                  <a:pt x="18" y="90"/>
                </a:moveTo>
                <a:lnTo>
                  <a:pt x="18" y="90"/>
                </a:lnTo>
                <a:cubicBezTo>
                  <a:pt x="9" y="90"/>
                  <a:pt x="0" y="81"/>
                  <a:pt x="0" y="72"/>
                </a:cubicBezTo>
                <a:cubicBezTo>
                  <a:pt x="0" y="63"/>
                  <a:pt x="0" y="54"/>
                  <a:pt x="9" y="54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25" y="0"/>
                  <a:pt x="234" y="0"/>
                </a:cubicBezTo>
                <a:lnTo>
                  <a:pt x="243" y="9"/>
                </a:lnTo>
                <a:cubicBezTo>
                  <a:pt x="243" y="18"/>
                  <a:pt x="252" y="27"/>
                  <a:pt x="261" y="18"/>
                </a:cubicBezTo>
                <a:cubicBezTo>
                  <a:pt x="270" y="18"/>
                  <a:pt x="279" y="27"/>
                  <a:pt x="279" y="36"/>
                </a:cubicBezTo>
                <a:cubicBezTo>
                  <a:pt x="288" y="63"/>
                  <a:pt x="288" y="63"/>
                  <a:pt x="288" y="63"/>
                </a:cubicBezTo>
                <a:cubicBezTo>
                  <a:pt x="297" y="72"/>
                  <a:pt x="288" y="81"/>
                  <a:pt x="279" y="90"/>
                </a:cubicBezTo>
                <a:cubicBezTo>
                  <a:pt x="270" y="90"/>
                  <a:pt x="261" y="81"/>
                  <a:pt x="252" y="72"/>
                </a:cubicBezTo>
                <a:cubicBezTo>
                  <a:pt x="252" y="54"/>
                  <a:pt x="252" y="54"/>
                  <a:pt x="252" y="54"/>
                </a:cubicBezTo>
                <a:cubicBezTo>
                  <a:pt x="234" y="54"/>
                  <a:pt x="225" y="45"/>
                  <a:pt x="216" y="36"/>
                </a:cubicBezTo>
                <a:cubicBezTo>
                  <a:pt x="27" y="90"/>
                  <a:pt x="27" y="90"/>
                  <a:pt x="27" y="90"/>
                </a:cubicBezTo>
                <a:cubicBezTo>
                  <a:pt x="18" y="90"/>
                  <a:pt x="18" y="90"/>
                  <a:pt x="18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4">
            <a:extLst>
              <a:ext uri="{FF2B5EF4-FFF2-40B4-BE49-F238E27FC236}">
                <a16:creationId xmlns:a16="http://schemas.microsoft.com/office/drawing/2014/main" id="{3EB8BBA8-973D-964A-AFA8-2BC227A9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638" y="10523071"/>
            <a:ext cx="4761" cy="475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757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5">
            <a:extLst>
              <a:ext uri="{FF2B5EF4-FFF2-40B4-BE49-F238E27FC236}">
                <a16:creationId xmlns:a16="http://schemas.microsoft.com/office/drawing/2014/main" id="{B71230B1-968C-BF44-9FC0-3BFE05C8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638" y="10523071"/>
            <a:ext cx="4761" cy="475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757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6">
            <a:extLst>
              <a:ext uri="{FF2B5EF4-FFF2-40B4-BE49-F238E27FC236}">
                <a16:creationId xmlns:a16="http://schemas.microsoft.com/office/drawing/2014/main" id="{3B85B814-2DAC-F14A-827E-5E6F1FFC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139" y="10523071"/>
            <a:ext cx="4758" cy="475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757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7">
            <a:extLst>
              <a:ext uri="{FF2B5EF4-FFF2-40B4-BE49-F238E27FC236}">
                <a16:creationId xmlns:a16="http://schemas.microsoft.com/office/drawing/2014/main" id="{AD4F1D8F-B8D6-0C4D-95A4-99BA56B1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139" y="10523071"/>
            <a:ext cx="4758" cy="475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757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8">
            <a:extLst>
              <a:ext uri="{FF2B5EF4-FFF2-40B4-BE49-F238E27FC236}">
                <a16:creationId xmlns:a16="http://schemas.microsoft.com/office/drawing/2014/main" id="{A4777CFC-8C67-ED4B-AF63-73C0A7C9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86" y="6067868"/>
            <a:ext cx="575941" cy="214191"/>
          </a:xfrm>
          <a:custGeom>
            <a:avLst/>
            <a:gdLst>
              <a:gd name="T0" fmla="*/ 261 w 532"/>
              <a:gd name="T1" fmla="*/ 198 h 199"/>
              <a:gd name="T2" fmla="*/ 261 w 532"/>
              <a:gd name="T3" fmla="*/ 198 h 199"/>
              <a:gd name="T4" fmla="*/ 90 w 532"/>
              <a:gd name="T5" fmla="*/ 189 h 199"/>
              <a:gd name="T6" fmla="*/ 27 w 532"/>
              <a:gd name="T7" fmla="*/ 171 h 199"/>
              <a:gd name="T8" fmla="*/ 0 w 532"/>
              <a:gd name="T9" fmla="*/ 126 h 199"/>
              <a:gd name="T10" fmla="*/ 0 w 532"/>
              <a:gd name="T11" fmla="*/ 27 h 199"/>
              <a:gd name="T12" fmla="*/ 18 w 532"/>
              <a:gd name="T13" fmla="*/ 0 h 199"/>
              <a:gd name="T14" fmla="*/ 18 w 532"/>
              <a:gd name="T15" fmla="*/ 0 h 199"/>
              <a:gd name="T16" fmla="*/ 45 w 532"/>
              <a:gd name="T17" fmla="*/ 18 h 199"/>
              <a:gd name="T18" fmla="*/ 108 w 532"/>
              <a:gd name="T19" fmla="*/ 45 h 199"/>
              <a:gd name="T20" fmla="*/ 252 w 532"/>
              <a:gd name="T21" fmla="*/ 54 h 199"/>
              <a:gd name="T22" fmla="*/ 279 w 532"/>
              <a:gd name="T23" fmla="*/ 54 h 199"/>
              <a:gd name="T24" fmla="*/ 423 w 532"/>
              <a:gd name="T25" fmla="*/ 45 h 199"/>
              <a:gd name="T26" fmla="*/ 486 w 532"/>
              <a:gd name="T27" fmla="*/ 18 h 199"/>
              <a:gd name="T28" fmla="*/ 513 w 532"/>
              <a:gd name="T29" fmla="*/ 0 h 199"/>
              <a:gd name="T30" fmla="*/ 513 w 532"/>
              <a:gd name="T31" fmla="*/ 0 h 199"/>
              <a:gd name="T32" fmla="*/ 531 w 532"/>
              <a:gd name="T33" fmla="*/ 27 h 199"/>
              <a:gd name="T34" fmla="*/ 531 w 532"/>
              <a:gd name="T35" fmla="*/ 27 h 199"/>
              <a:gd name="T36" fmla="*/ 531 w 532"/>
              <a:gd name="T37" fmla="*/ 27 h 199"/>
              <a:gd name="T38" fmla="*/ 531 w 532"/>
              <a:gd name="T39" fmla="*/ 27 h 199"/>
              <a:gd name="T40" fmla="*/ 531 w 532"/>
              <a:gd name="T41" fmla="*/ 126 h 199"/>
              <a:gd name="T42" fmla="*/ 441 w 532"/>
              <a:gd name="T43" fmla="*/ 189 h 199"/>
              <a:gd name="T44" fmla="*/ 261 w 532"/>
              <a:gd name="T45" fmla="*/ 198 h 199"/>
              <a:gd name="T46" fmla="*/ 45 w 532"/>
              <a:gd name="T47" fmla="*/ 126 h 199"/>
              <a:gd name="T48" fmla="*/ 45 w 532"/>
              <a:gd name="T49" fmla="*/ 126 h 199"/>
              <a:gd name="T50" fmla="*/ 108 w 532"/>
              <a:gd name="T51" fmla="*/ 144 h 199"/>
              <a:gd name="T52" fmla="*/ 261 w 532"/>
              <a:gd name="T53" fmla="*/ 153 h 199"/>
              <a:gd name="T54" fmla="*/ 414 w 532"/>
              <a:gd name="T55" fmla="*/ 144 h 199"/>
              <a:gd name="T56" fmla="*/ 486 w 532"/>
              <a:gd name="T57" fmla="*/ 126 h 199"/>
              <a:gd name="T58" fmla="*/ 486 w 532"/>
              <a:gd name="T59" fmla="*/ 72 h 199"/>
              <a:gd name="T60" fmla="*/ 450 w 532"/>
              <a:gd name="T61" fmla="*/ 81 h 199"/>
              <a:gd name="T62" fmla="*/ 279 w 532"/>
              <a:gd name="T63" fmla="*/ 99 h 199"/>
              <a:gd name="T64" fmla="*/ 243 w 532"/>
              <a:gd name="T65" fmla="*/ 99 h 199"/>
              <a:gd name="T66" fmla="*/ 81 w 532"/>
              <a:gd name="T67" fmla="*/ 81 h 199"/>
              <a:gd name="T68" fmla="*/ 45 w 532"/>
              <a:gd name="T69" fmla="*/ 72 h 199"/>
              <a:gd name="T70" fmla="*/ 45 w 532"/>
              <a:gd name="T71" fmla="*/ 126 h 199"/>
              <a:gd name="T72" fmla="*/ 486 w 532"/>
              <a:gd name="T73" fmla="*/ 126 h 199"/>
              <a:gd name="T74" fmla="*/ 486 w 532"/>
              <a:gd name="T75" fmla="*/ 126 h 199"/>
              <a:gd name="T76" fmla="*/ 45 w 532"/>
              <a:gd name="T77" fmla="*/ 27 h 199"/>
              <a:gd name="T78" fmla="*/ 45 w 532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2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98"/>
                  <a:pt x="90" y="189"/>
                </a:cubicBezTo>
                <a:cubicBezTo>
                  <a:pt x="63" y="179"/>
                  <a:pt x="45" y="179"/>
                  <a:pt x="27" y="171"/>
                </a:cubicBezTo>
                <a:cubicBezTo>
                  <a:pt x="9" y="162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63" y="36"/>
                  <a:pt x="108" y="45"/>
                </a:cubicBezTo>
                <a:cubicBezTo>
                  <a:pt x="144" y="45"/>
                  <a:pt x="198" y="54"/>
                  <a:pt x="252" y="54"/>
                </a:cubicBezTo>
                <a:cubicBezTo>
                  <a:pt x="261" y="54"/>
                  <a:pt x="270" y="54"/>
                  <a:pt x="279" y="54"/>
                </a:cubicBezTo>
                <a:cubicBezTo>
                  <a:pt x="333" y="54"/>
                  <a:pt x="387" y="45"/>
                  <a:pt x="423" y="45"/>
                </a:cubicBezTo>
                <a:cubicBezTo>
                  <a:pt x="468" y="36"/>
                  <a:pt x="486" y="27"/>
                  <a:pt x="486" y="18"/>
                </a:cubicBezTo>
                <a:cubicBezTo>
                  <a:pt x="486" y="9"/>
                  <a:pt x="495" y="0"/>
                  <a:pt x="513" y="0"/>
                </a:cubicBezTo>
                <a:lnTo>
                  <a:pt x="513" y="0"/>
                </a:lnTo>
                <a:cubicBezTo>
                  <a:pt x="522" y="0"/>
                  <a:pt x="531" y="18"/>
                  <a:pt x="531" y="27"/>
                </a:cubicBezTo>
                <a:lnTo>
                  <a:pt x="531" y="27"/>
                </a:lnTo>
                <a:lnTo>
                  <a:pt x="531" y="27"/>
                </a:lnTo>
                <a:lnTo>
                  <a:pt x="531" y="27"/>
                </a:lnTo>
                <a:cubicBezTo>
                  <a:pt x="531" y="126"/>
                  <a:pt x="531" y="126"/>
                  <a:pt x="531" y="126"/>
                </a:cubicBezTo>
                <a:cubicBezTo>
                  <a:pt x="531" y="162"/>
                  <a:pt x="477" y="179"/>
                  <a:pt x="441" y="189"/>
                </a:cubicBezTo>
                <a:cubicBezTo>
                  <a:pt x="396" y="198"/>
                  <a:pt x="333" y="198"/>
                  <a:pt x="261" y="198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54" y="126"/>
                  <a:pt x="63" y="135"/>
                  <a:pt x="108" y="144"/>
                </a:cubicBezTo>
                <a:cubicBezTo>
                  <a:pt x="153" y="153"/>
                  <a:pt x="207" y="153"/>
                  <a:pt x="261" y="153"/>
                </a:cubicBezTo>
                <a:cubicBezTo>
                  <a:pt x="324" y="153"/>
                  <a:pt x="378" y="153"/>
                  <a:pt x="414" y="144"/>
                </a:cubicBezTo>
                <a:cubicBezTo>
                  <a:pt x="459" y="135"/>
                  <a:pt x="477" y="126"/>
                  <a:pt x="486" y="126"/>
                </a:cubicBezTo>
                <a:cubicBezTo>
                  <a:pt x="486" y="72"/>
                  <a:pt x="486" y="72"/>
                  <a:pt x="486" y="72"/>
                </a:cubicBezTo>
                <a:cubicBezTo>
                  <a:pt x="477" y="81"/>
                  <a:pt x="459" y="81"/>
                  <a:pt x="450" y="81"/>
                </a:cubicBezTo>
                <a:cubicBezTo>
                  <a:pt x="405" y="90"/>
                  <a:pt x="342" y="99"/>
                  <a:pt x="279" y="99"/>
                </a:cubicBezTo>
                <a:cubicBezTo>
                  <a:pt x="270" y="99"/>
                  <a:pt x="261" y="99"/>
                  <a:pt x="243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54" y="81"/>
                  <a:pt x="45" y="72"/>
                </a:cubicBezTo>
                <a:lnTo>
                  <a:pt x="45" y="126"/>
                </a:lnTo>
                <a:close/>
                <a:moveTo>
                  <a:pt x="486" y="126"/>
                </a:moveTo>
                <a:lnTo>
                  <a:pt x="486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9">
            <a:extLst>
              <a:ext uri="{FF2B5EF4-FFF2-40B4-BE49-F238E27FC236}">
                <a16:creationId xmlns:a16="http://schemas.microsoft.com/office/drawing/2014/main" id="{053E756D-1AC8-1A46-89C3-0C99853C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86" y="6182104"/>
            <a:ext cx="575941" cy="214191"/>
          </a:xfrm>
          <a:custGeom>
            <a:avLst/>
            <a:gdLst>
              <a:gd name="T0" fmla="*/ 261 w 532"/>
              <a:gd name="T1" fmla="*/ 198 h 199"/>
              <a:gd name="T2" fmla="*/ 261 w 532"/>
              <a:gd name="T3" fmla="*/ 198 h 199"/>
              <a:gd name="T4" fmla="*/ 90 w 532"/>
              <a:gd name="T5" fmla="*/ 179 h 199"/>
              <a:gd name="T6" fmla="*/ 27 w 532"/>
              <a:gd name="T7" fmla="*/ 162 h 199"/>
              <a:gd name="T8" fmla="*/ 0 w 532"/>
              <a:gd name="T9" fmla="*/ 117 h 199"/>
              <a:gd name="T10" fmla="*/ 0 w 532"/>
              <a:gd name="T11" fmla="*/ 18 h 199"/>
              <a:gd name="T12" fmla="*/ 18 w 532"/>
              <a:gd name="T13" fmla="*/ 0 h 199"/>
              <a:gd name="T14" fmla="*/ 18 w 532"/>
              <a:gd name="T15" fmla="*/ 0 h 199"/>
              <a:gd name="T16" fmla="*/ 45 w 532"/>
              <a:gd name="T17" fmla="*/ 18 h 199"/>
              <a:gd name="T18" fmla="*/ 108 w 532"/>
              <a:gd name="T19" fmla="*/ 36 h 199"/>
              <a:gd name="T20" fmla="*/ 252 w 532"/>
              <a:gd name="T21" fmla="*/ 45 h 199"/>
              <a:gd name="T22" fmla="*/ 279 w 532"/>
              <a:gd name="T23" fmla="*/ 45 h 199"/>
              <a:gd name="T24" fmla="*/ 423 w 532"/>
              <a:gd name="T25" fmla="*/ 36 h 199"/>
              <a:gd name="T26" fmla="*/ 486 w 532"/>
              <a:gd name="T27" fmla="*/ 18 h 199"/>
              <a:gd name="T28" fmla="*/ 513 w 532"/>
              <a:gd name="T29" fmla="*/ 0 h 199"/>
              <a:gd name="T30" fmla="*/ 513 w 532"/>
              <a:gd name="T31" fmla="*/ 0 h 199"/>
              <a:gd name="T32" fmla="*/ 531 w 532"/>
              <a:gd name="T33" fmla="*/ 18 h 199"/>
              <a:gd name="T34" fmla="*/ 531 w 532"/>
              <a:gd name="T35" fmla="*/ 18 h 199"/>
              <a:gd name="T36" fmla="*/ 531 w 532"/>
              <a:gd name="T37" fmla="*/ 18 h 199"/>
              <a:gd name="T38" fmla="*/ 531 w 532"/>
              <a:gd name="T39" fmla="*/ 18 h 199"/>
              <a:gd name="T40" fmla="*/ 531 w 532"/>
              <a:gd name="T41" fmla="*/ 117 h 199"/>
              <a:gd name="T42" fmla="*/ 441 w 532"/>
              <a:gd name="T43" fmla="*/ 179 h 199"/>
              <a:gd name="T44" fmla="*/ 261 w 532"/>
              <a:gd name="T45" fmla="*/ 198 h 199"/>
              <a:gd name="T46" fmla="*/ 45 w 532"/>
              <a:gd name="T47" fmla="*/ 117 h 199"/>
              <a:gd name="T48" fmla="*/ 45 w 532"/>
              <a:gd name="T49" fmla="*/ 117 h 199"/>
              <a:gd name="T50" fmla="*/ 108 w 532"/>
              <a:gd name="T51" fmla="*/ 135 h 199"/>
              <a:gd name="T52" fmla="*/ 261 w 532"/>
              <a:gd name="T53" fmla="*/ 143 h 199"/>
              <a:gd name="T54" fmla="*/ 414 w 532"/>
              <a:gd name="T55" fmla="*/ 135 h 199"/>
              <a:gd name="T56" fmla="*/ 486 w 532"/>
              <a:gd name="T57" fmla="*/ 117 h 199"/>
              <a:gd name="T58" fmla="*/ 486 w 532"/>
              <a:gd name="T59" fmla="*/ 71 h 199"/>
              <a:gd name="T60" fmla="*/ 450 w 532"/>
              <a:gd name="T61" fmla="*/ 81 h 199"/>
              <a:gd name="T62" fmla="*/ 279 w 532"/>
              <a:gd name="T63" fmla="*/ 90 h 199"/>
              <a:gd name="T64" fmla="*/ 243 w 532"/>
              <a:gd name="T65" fmla="*/ 90 h 199"/>
              <a:gd name="T66" fmla="*/ 81 w 532"/>
              <a:gd name="T67" fmla="*/ 81 h 199"/>
              <a:gd name="T68" fmla="*/ 45 w 532"/>
              <a:gd name="T69" fmla="*/ 71 h 199"/>
              <a:gd name="T70" fmla="*/ 45 w 532"/>
              <a:gd name="T71" fmla="*/ 117 h 199"/>
              <a:gd name="T72" fmla="*/ 486 w 532"/>
              <a:gd name="T73" fmla="*/ 117 h 199"/>
              <a:gd name="T74" fmla="*/ 486 w 532"/>
              <a:gd name="T75" fmla="*/ 117 h 199"/>
              <a:gd name="T76" fmla="*/ 45 w 532"/>
              <a:gd name="T77" fmla="*/ 18 h 199"/>
              <a:gd name="T78" fmla="*/ 45 w 532"/>
              <a:gd name="T79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2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89"/>
                  <a:pt x="90" y="179"/>
                </a:cubicBezTo>
                <a:cubicBezTo>
                  <a:pt x="63" y="170"/>
                  <a:pt x="45" y="170"/>
                  <a:pt x="27" y="162"/>
                </a:cubicBezTo>
                <a:cubicBezTo>
                  <a:pt x="9" y="153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0"/>
                  <a:pt x="45" y="18"/>
                </a:cubicBezTo>
                <a:cubicBezTo>
                  <a:pt x="45" y="18"/>
                  <a:pt x="63" y="27"/>
                  <a:pt x="108" y="36"/>
                </a:cubicBezTo>
                <a:cubicBezTo>
                  <a:pt x="144" y="45"/>
                  <a:pt x="198" y="45"/>
                  <a:pt x="252" y="45"/>
                </a:cubicBezTo>
                <a:cubicBezTo>
                  <a:pt x="261" y="45"/>
                  <a:pt x="270" y="45"/>
                  <a:pt x="279" y="45"/>
                </a:cubicBezTo>
                <a:cubicBezTo>
                  <a:pt x="333" y="45"/>
                  <a:pt x="387" y="45"/>
                  <a:pt x="423" y="36"/>
                </a:cubicBezTo>
                <a:cubicBezTo>
                  <a:pt x="468" y="27"/>
                  <a:pt x="486" y="18"/>
                  <a:pt x="486" y="18"/>
                </a:cubicBezTo>
                <a:cubicBezTo>
                  <a:pt x="486" y="0"/>
                  <a:pt x="495" y="0"/>
                  <a:pt x="513" y="0"/>
                </a:cubicBezTo>
                <a:lnTo>
                  <a:pt x="513" y="0"/>
                </a:lnTo>
                <a:cubicBezTo>
                  <a:pt x="522" y="0"/>
                  <a:pt x="531" y="9"/>
                  <a:pt x="531" y="18"/>
                </a:cubicBezTo>
                <a:lnTo>
                  <a:pt x="531" y="18"/>
                </a:lnTo>
                <a:lnTo>
                  <a:pt x="531" y="18"/>
                </a:lnTo>
                <a:lnTo>
                  <a:pt x="531" y="18"/>
                </a:lnTo>
                <a:cubicBezTo>
                  <a:pt x="531" y="117"/>
                  <a:pt x="531" y="117"/>
                  <a:pt x="531" y="117"/>
                </a:cubicBezTo>
                <a:cubicBezTo>
                  <a:pt x="531" y="153"/>
                  <a:pt x="477" y="170"/>
                  <a:pt x="441" y="179"/>
                </a:cubicBezTo>
                <a:cubicBezTo>
                  <a:pt x="396" y="189"/>
                  <a:pt x="333" y="198"/>
                  <a:pt x="261" y="198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17"/>
                  <a:pt x="63" y="126"/>
                  <a:pt x="108" y="135"/>
                </a:cubicBezTo>
                <a:cubicBezTo>
                  <a:pt x="153" y="143"/>
                  <a:pt x="207" y="143"/>
                  <a:pt x="261" y="143"/>
                </a:cubicBezTo>
                <a:cubicBezTo>
                  <a:pt x="324" y="143"/>
                  <a:pt x="378" y="143"/>
                  <a:pt x="414" y="135"/>
                </a:cubicBezTo>
                <a:cubicBezTo>
                  <a:pt x="459" y="126"/>
                  <a:pt x="477" y="117"/>
                  <a:pt x="486" y="117"/>
                </a:cubicBezTo>
                <a:cubicBezTo>
                  <a:pt x="486" y="71"/>
                  <a:pt x="486" y="71"/>
                  <a:pt x="486" y="71"/>
                </a:cubicBezTo>
                <a:cubicBezTo>
                  <a:pt x="477" y="71"/>
                  <a:pt x="459" y="71"/>
                  <a:pt x="450" y="81"/>
                </a:cubicBezTo>
                <a:cubicBezTo>
                  <a:pt x="405" y="90"/>
                  <a:pt x="342" y="90"/>
                  <a:pt x="279" y="90"/>
                </a:cubicBezTo>
                <a:cubicBezTo>
                  <a:pt x="270" y="99"/>
                  <a:pt x="261" y="99"/>
                  <a:pt x="243" y="90"/>
                </a:cubicBezTo>
                <a:cubicBezTo>
                  <a:pt x="180" y="90"/>
                  <a:pt x="126" y="90"/>
                  <a:pt x="81" y="81"/>
                </a:cubicBezTo>
                <a:cubicBezTo>
                  <a:pt x="72" y="71"/>
                  <a:pt x="54" y="71"/>
                  <a:pt x="45" y="71"/>
                </a:cubicBezTo>
                <a:lnTo>
                  <a:pt x="45" y="117"/>
                </a:lnTo>
                <a:close/>
                <a:moveTo>
                  <a:pt x="486" y="117"/>
                </a:moveTo>
                <a:lnTo>
                  <a:pt x="486" y="11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0">
            <a:extLst>
              <a:ext uri="{FF2B5EF4-FFF2-40B4-BE49-F238E27FC236}">
                <a16:creationId xmlns:a16="http://schemas.microsoft.com/office/drawing/2014/main" id="{6434E0EF-97A0-F548-976B-4EC4C274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86" y="6291579"/>
            <a:ext cx="575941" cy="214194"/>
          </a:xfrm>
          <a:custGeom>
            <a:avLst/>
            <a:gdLst>
              <a:gd name="T0" fmla="*/ 261 w 532"/>
              <a:gd name="T1" fmla="*/ 198 h 199"/>
              <a:gd name="T2" fmla="*/ 261 w 532"/>
              <a:gd name="T3" fmla="*/ 198 h 199"/>
              <a:gd name="T4" fmla="*/ 90 w 532"/>
              <a:gd name="T5" fmla="*/ 179 h 199"/>
              <a:gd name="T6" fmla="*/ 27 w 532"/>
              <a:gd name="T7" fmla="*/ 162 h 199"/>
              <a:gd name="T8" fmla="*/ 0 w 532"/>
              <a:gd name="T9" fmla="*/ 126 h 199"/>
              <a:gd name="T10" fmla="*/ 0 w 532"/>
              <a:gd name="T11" fmla="*/ 18 h 199"/>
              <a:gd name="T12" fmla="*/ 18 w 532"/>
              <a:gd name="T13" fmla="*/ 0 h 199"/>
              <a:gd name="T14" fmla="*/ 18 w 532"/>
              <a:gd name="T15" fmla="*/ 0 h 199"/>
              <a:gd name="T16" fmla="*/ 45 w 532"/>
              <a:gd name="T17" fmla="*/ 18 h 199"/>
              <a:gd name="T18" fmla="*/ 108 w 532"/>
              <a:gd name="T19" fmla="*/ 36 h 199"/>
              <a:gd name="T20" fmla="*/ 252 w 532"/>
              <a:gd name="T21" fmla="*/ 44 h 199"/>
              <a:gd name="T22" fmla="*/ 279 w 532"/>
              <a:gd name="T23" fmla="*/ 44 h 199"/>
              <a:gd name="T24" fmla="*/ 423 w 532"/>
              <a:gd name="T25" fmla="*/ 36 h 199"/>
              <a:gd name="T26" fmla="*/ 486 w 532"/>
              <a:gd name="T27" fmla="*/ 18 h 199"/>
              <a:gd name="T28" fmla="*/ 513 w 532"/>
              <a:gd name="T29" fmla="*/ 0 h 199"/>
              <a:gd name="T30" fmla="*/ 513 w 532"/>
              <a:gd name="T31" fmla="*/ 0 h 199"/>
              <a:gd name="T32" fmla="*/ 531 w 532"/>
              <a:gd name="T33" fmla="*/ 27 h 199"/>
              <a:gd name="T34" fmla="*/ 531 w 532"/>
              <a:gd name="T35" fmla="*/ 27 h 199"/>
              <a:gd name="T36" fmla="*/ 531 w 532"/>
              <a:gd name="T37" fmla="*/ 27 h 199"/>
              <a:gd name="T38" fmla="*/ 531 w 532"/>
              <a:gd name="T39" fmla="*/ 27 h 199"/>
              <a:gd name="T40" fmla="*/ 531 w 532"/>
              <a:gd name="T41" fmla="*/ 126 h 199"/>
              <a:gd name="T42" fmla="*/ 441 w 532"/>
              <a:gd name="T43" fmla="*/ 179 h 199"/>
              <a:gd name="T44" fmla="*/ 261 w 532"/>
              <a:gd name="T45" fmla="*/ 198 h 199"/>
              <a:gd name="T46" fmla="*/ 45 w 532"/>
              <a:gd name="T47" fmla="*/ 116 h 199"/>
              <a:gd name="T48" fmla="*/ 45 w 532"/>
              <a:gd name="T49" fmla="*/ 116 h 199"/>
              <a:gd name="T50" fmla="*/ 108 w 532"/>
              <a:gd name="T51" fmla="*/ 135 h 199"/>
              <a:gd name="T52" fmla="*/ 261 w 532"/>
              <a:gd name="T53" fmla="*/ 152 h 199"/>
              <a:gd name="T54" fmla="*/ 414 w 532"/>
              <a:gd name="T55" fmla="*/ 135 h 199"/>
              <a:gd name="T56" fmla="*/ 486 w 532"/>
              <a:gd name="T57" fmla="*/ 116 h 199"/>
              <a:gd name="T58" fmla="*/ 486 w 532"/>
              <a:gd name="T59" fmla="*/ 71 h 199"/>
              <a:gd name="T60" fmla="*/ 450 w 532"/>
              <a:gd name="T61" fmla="*/ 80 h 199"/>
              <a:gd name="T62" fmla="*/ 279 w 532"/>
              <a:gd name="T63" fmla="*/ 99 h 199"/>
              <a:gd name="T64" fmla="*/ 243 w 532"/>
              <a:gd name="T65" fmla="*/ 99 h 199"/>
              <a:gd name="T66" fmla="*/ 81 w 532"/>
              <a:gd name="T67" fmla="*/ 80 h 199"/>
              <a:gd name="T68" fmla="*/ 45 w 532"/>
              <a:gd name="T69" fmla="*/ 71 h 199"/>
              <a:gd name="T70" fmla="*/ 45 w 532"/>
              <a:gd name="T71" fmla="*/ 116 h 199"/>
              <a:gd name="T72" fmla="*/ 486 w 532"/>
              <a:gd name="T73" fmla="*/ 126 h 199"/>
              <a:gd name="T74" fmla="*/ 486 w 532"/>
              <a:gd name="T75" fmla="*/ 126 h 199"/>
              <a:gd name="T76" fmla="*/ 45 w 532"/>
              <a:gd name="T77" fmla="*/ 27 h 199"/>
              <a:gd name="T78" fmla="*/ 45 w 532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2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88"/>
                  <a:pt x="90" y="179"/>
                </a:cubicBezTo>
                <a:cubicBezTo>
                  <a:pt x="63" y="179"/>
                  <a:pt x="45" y="171"/>
                  <a:pt x="27" y="162"/>
                </a:cubicBezTo>
                <a:cubicBezTo>
                  <a:pt x="9" y="152"/>
                  <a:pt x="0" y="143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8"/>
                  <a:pt x="45" y="18"/>
                </a:cubicBezTo>
                <a:cubicBezTo>
                  <a:pt x="45" y="18"/>
                  <a:pt x="63" y="27"/>
                  <a:pt x="108" y="36"/>
                </a:cubicBezTo>
                <a:cubicBezTo>
                  <a:pt x="144" y="44"/>
                  <a:pt x="198" y="44"/>
                  <a:pt x="252" y="44"/>
                </a:cubicBezTo>
                <a:cubicBezTo>
                  <a:pt x="261" y="44"/>
                  <a:pt x="270" y="44"/>
                  <a:pt x="279" y="44"/>
                </a:cubicBezTo>
                <a:cubicBezTo>
                  <a:pt x="333" y="44"/>
                  <a:pt x="387" y="44"/>
                  <a:pt x="423" y="36"/>
                </a:cubicBezTo>
                <a:cubicBezTo>
                  <a:pt x="468" y="27"/>
                  <a:pt x="486" y="18"/>
                  <a:pt x="486" y="18"/>
                </a:cubicBezTo>
                <a:cubicBezTo>
                  <a:pt x="486" y="8"/>
                  <a:pt x="495" y="0"/>
                  <a:pt x="513" y="0"/>
                </a:cubicBezTo>
                <a:lnTo>
                  <a:pt x="513" y="0"/>
                </a:lnTo>
                <a:cubicBezTo>
                  <a:pt x="522" y="0"/>
                  <a:pt x="531" y="8"/>
                  <a:pt x="531" y="27"/>
                </a:cubicBezTo>
                <a:lnTo>
                  <a:pt x="531" y="27"/>
                </a:lnTo>
                <a:lnTo>
                  <a:pt x="531" y="27"/>
                </a:lnTo>
                <a:lnTo>
                  <a:pt x="531" y="27"/>
                </a:lnTo>
                <a:cubicBezTo>
                  <a:pt x="531" y="126"/>
                  <a:pt x="531" y="126"/>
                  <a:pt x="531" y="126"/>
                </a:cubicBezTo>
                <a:cubicBezTo>
                  <a:pt x="531" y="162"/>
                  <a:pt x="477" y="171"/>
                  <a:pt x="441" y="179"/>
                </a:cubicBezTo>
                <a:cubicBezTo>
                  <a:pt x="396" y="188"/>
                  <a:pt x="333" y="198"/>
                  <a:pt x="261" y="198"/>
                </a:cubicBezTo>
                <a:close/>
                <a:moveTo>
                  <a:pt x="45" y="116"/>
                </a:moveTo>
                <a:lnTo>
                  <a:pt x="45" y="116"/>
                </a:lnTo>
                <a:cubicBezTo>
                  <a:pt x="54" y="126"/>
                  <a:pt x="63" y="126"/>
                  <a:pt x="108" y="135"/>
                </a:cubicBezTo>
                <a:cubicBezTo>
                  <a:pt x="153" y="143"/>
                  <a:pt x="207" y="152"/>
                  <a:pt x="261" y="152"/>
                </a:cubicBezTo>
                <a:cubicBezTo>
                  <a:pt x="324" y="152"/>
                  <a:pt x="378" y="143"/>
                  <a:pt x="414" y="135"/>
                </a:cubicBezTo>
                <a:cubicBezTo>
                  <a:pt x="459" y="126"/>
                  <a:pt x="477" y="126"/>
                  <a:pt x="486" y="116"/>
                </a:cubicBezTo>
                <a:cubicBezTo>
                  <a:pt x="486" y="71"/>
                  <a:pt x="486" y="71"/>
                  <a:pt x="486" y="71"/>
                </a:cubicBezTo>
                <a:cubicBezTo>
                  <a:pt x="477" y="71"/>
                  <a:pt x="459" y="80"/>
                  <a:pt x="450" y="80"/>
                </a:cubicBezTo>
                <a:cubicBezTo>
                  <a:pt x="405" y="90"/>
                  <a:pt x="342" y="99"/>
                  <a:pt x="279" y="99"/>
                </a:cubicBezTo>
                <a:cubicBezTo>
                  <a:pt x="270" y="99"/>
                  <a:pt x="261" y="99"/>
                  <a:pt x="243" y="99"/>
                </a:cubicBezTo>
                <a:cubicBezTo>
                  <a:pt x="180" y="99"/>
                  <a:pt x="126" y="90"/>
                  <a:pt x="81" y="80"/>
                </a:cubicBezTo>
                <a:cubicBezTo>
                  <a:pt x="72" y="80"/>
                  <a:pt x="54" y="71"/>
                  <a:pt x="45" y="71"/>
                </a:cubicBezTo>
                <a:lnTo>
                  <a:pt x="45" y="116"/>
                </a:lnTo>
                <a:close/>
                <a:moveTo>
                  <a:pt x="486" y="126"/>
                </a:moveTo>
                <a:lnTo>
                  <a:pt x="486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41">
            <a:extLst>
              <a:ext uri="{FF2B5EF4-FFF2-40B4-BE49-F238E27FC236}">
                <a16:creationId xmlns:a16="http://schemas.microsoft.com/office/drawing/2014/main" id="{7C16854D-0499-2144-85EC-079C9A3C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86" y="5963152"/>
            <a:ext cx="575941" cy="214191"/>
          </a:xfrm>
          <a:custGeom>
            <a:avLst/>
            <a:gdLst>
              <a:gd name="T0" fmla="*/ 261 w 532"/>
              <a:gd name="T1" fmla="*/ 198 h 199"/>
              <a:gd name="T2" fmla="*/ 261 w 532"/>
              <a:gd name="T3" fmla="*/ 198 h 199"/>
              <a:gd name="T4" fmla="*/ 90 w 532"/>
              <a:gd name="T5" fmla="*/ 189 h 199"/>
              <a:gd name="T6" fmla="*/ 27 w 532"/>
              <a:gd name="T7" fmla="*/ 171 h 199"/>
              <a:gd name="T8" fmla="*/ 0 w 532"/>
              <a:gd name="T9" fmla="*/ 126 h 199"/>
              <a:gd name="T10" fmla="*/ 0 w 532"/>
              <a:gd name="T11" fmla="*/ 27 h 199"/>
              <a:gd name="T12" fmla="*/ 18 w 532"/>
              <a:gd name="T13" fmla="*/ 0 h 199"/>
              <a:gd name="T14" fmla="*/ 18 w 532"/>
              <a:gd name="T15" fmla="*/ 0 h 199"/>
              <a:gd name="T16" fmla="*/ 45 w 532"/>
              <a:gd name="T17" fmla="*/ 18 h 199"/>
              <a:gd name="T18" fmla="*/ 108 w 532"/>
              <a:gd name="T19" fmla="*/ 36 h 199"/>
              <a:gd name="T20" fmla="*/ 252 w 532"/>
              <a:gd name="T21" fmla="*/ 54 h 199"/>
              <a:gd name="T22" fmla="*/ 279 w 532"/>
              <a:gd name="T23" fmla="*/ 54 h 199"/>
              <a:gd name="T24" fmla="*/ 423 w 532"/>
              <a:gd name="T25" fmla="*/ 36 h 199"/>
              <a:gd name="T26" fmla="*/ 486 w 532"/>
              <a:gd name="T27" fmla="*/ 18 h 199"/>
              <a:gd name="T28" fmla="*/ 513 w 532"/>
              <a:gd name="T29" fmla="*/ 0 h 199"/>
              <a:gd name="T30" fmla="*/ 513 w 532"/>
              <a:gd name="T31" fmla="*/ 0 h 199"/>
              <a:gd name="T32" fmla="*/ 531 w 532"/>
              <a:gd name="T33" fmla="*/ 27 h 199"/>
              <a:gd name="T34" fmla="*/ 531 w 532"/>
              <a:gd name="T35" fmla="*/ 27 h 199"/>
              <a:gd name="T36" fmla="*/ 531 w 532"/>
              <a:gd name="T37" fmla="*/ 27 h 199"/>
              <a:gd name="T38" fmla="*/ 531 w 532"/>
              <a:gd name="T39" fmla="*/ 27 h 199"/>
              <a:gd name="T40" fmla="*/ 531 w 532"/>
              <a:gd name="T41" fmla="*/ 126 h 199"/>
              <a:gd name="T42" fmla="*/ 441 w 532"/>
              <a:gd name="T43" fmla="*/ 189 h 199"/>
              <a:gd name="T44" fmla="*/ 261 w 532"/>
              <a:gd name="T45" fmla="*/ 198 h 199"/>
              <a:gd name="T46" fmla="*/ 45 w 532"/>
              <a:gd name="T47" fmla="*/ 117 h 199"/>
              <a:gd name="T48" fmla="*/ 45 w 532"/>
              <a:gd name="T49" fmla="*/ 117 h 199"/>
              <a:gd name="T50" fmla="*/ 108 w 532"/>
              <a:gd name="T51" fmla="*/ 144 h 199"/>
              <a:gd name="T52" fmla="*/ 261 w 532"/>
              <a:gd name="T53" fmla="*/ 153 h 199"/>
              <a:gd name="T54" fmla="*/ 414 w 532"/>
              <a:gd name="T55" fmla="*/ 144 h 199"/>
              <a:gd name="T56" fmla="*/ 486 w 532"/>
              <a:gd name="T57" fmla="*/ 117 h 199"/>
              <a:gd name="T58" fmla="*/ 486 w 532"/>
              <a:gd name="T59" fmla="*/ 72 h 199"/>
              <a:gd name="T60" fmla="*/ 450 w 532"/>
              <a:gd name="T61" fmla="*/ 81 h 199"/>
              <a:gd name="T62" fmla="*/ 279 w 532"/>
              <a:gd name="T63" fmla="*/ 99 h 199"/>
              <a:gd name="T64" fmla="*/ 243 w 532"/>
              <a:gd name="T65" fmla="*/ 99 h 199"/>
              <a:gd name="T66" fmla="*/ 81 w 532"/>
              <a:gd name="T67" fmla="*/ 81 h 199"/>
              <a:gd name="T68" fmla="*/ 45 w 532"/>
              <a:gd name="T69" fmla="*/ 72 h 199"/>
              <a:gd name="T70" fmla="*/ 45 w 532"/>
              <a:gd name="T71" fmla="*/ 117 h 199"/>
              <a:gd name="T72" fmla="*/ 486 w 532"/>
              <a:gd name="T73" fmla="*/ 126 h 199"/>
              <a:gd name="T74" fmla="*/ 486 w 532"/>
              <a:gd name="T75" fmla="*/ 126 h 199"/>
              <a:gd name="T76" fmla="*/ 45 w 532"/>
              <a:gd name="T77" fmla="*/ 27 h 199"/>
              <a:gd name="T78" fmla="*/ 45 w 532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2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98"/>
                  <a:pt x="90" y="189"/>
                </a:cubicBezTo>
                <a:cubicBezTo>
                  <a:pt x="63" y="180"/>
                  <a:pt x="45" y="171"/>
                  <a:pt x="27" y="171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63" y="27"/>
                  <a:pt x="108" y="36"/>
                </a:cubicBezTo>
                <a:cubicBezTo>
                  <a:pt x="144" y="45"/>
                  <a:pt x="198" y="54"/>
                  <a:pt x="252" y="54"/>
                </a:cubicBezTo>
                <a:cubicBezTo>
                  <a:pt x="261" y="54"/>
                  <a:pt x="270" y="54"/>
                  <a:pt x="279" y="54"/>
                </a:cubicBezTo>
                <a:cubicBezTo>
                  <a:pt x="333" y="54"/>
                  <a:pt x="387" y="45"/>
                  <a:pt x="423" y="36"/>
                </a:cubicBezTo>
                <a:cubicBezTo>
                  <a:pt x="468" y="27"/>
                  <a:pt x="486" y="27"/>
                  <a:pt x="486" y="18"/>
                </a:cubicBezTo>
                <a:cubicBezTo>
                  <a:pt x="486" y="9"/>
                  <a:pt x="495" y="0"/>
                  <a:pt x="513" y="0"/>
                </a:cubicBezTo>
                <a:lnTo>
                  <a:pt x="513" y="0"/>
                </a:lnTo>
                <a:cubicBezTo>
                  <a:pt x="522" y="0"/>
                  <a:pt x="531" y="9"/>
                  <a:pt x="531" y="27"/>
                </a:cubicBezTo>
                <a:lnTo>
                  <a:pt x="531" y="27"/>
                </a:lnTo>
                <a:lnTo>
                  <a:pt x="531" y="27"/>
                </a:lnTo>
                <a:lnTo>
                  <a:pt x="531" y="27"/>
                </a:lnTo>
                <a:cubicBezTo>
                  <a:pt x="531" y="126"/>
                  <a:pt x="531" y="126"/>
                  <a:pt x="531" y="126"/>
                </a:cubicBezTo>
                <a:cubicBezTo>
                  <a:pt x="531" y="162"/>
                  <a:pt x="477" y="180"/>
                  <a:pt x="441" y="189"/>
                </a:cubicBezTo>
                <a:cubicBezTo>
                  <a:pt x="396" y="198"/>
                  <a:pt x="333" y="198"/>
                  <a:pt x="261" y="198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63" y="135"/>
                  <a:pt x="108" y="144"/>
                </a:cubicBezTo>
                <a:cubicBezTo>
                  <a:pt x="153" y="144"/>
                  <a:pt x="207" y="153"/>
                  <a:pt x="261" y="153"/>
                </a:cubicBezTo>
                <a:cubicBezTo>
                  <a:pt x="324" y="153"/>
                  <a:pt x="378" y="144"/>
                  <a:pt x="414" y="144"/>
                </a:cubicBezTo>
                <a:cubicBezTo>
                  <a:pt x="459" y="135"/>
                  <a:pt x="477" y="126"/>
                  <a:pt x="486" y="117"/>
                </a:cubicBezTo>
                <a:cubicBezTo>
                  <a:pt x="486" y="72"/>
                  <a:pt x="486" y="72"/>
                  <a:pt x="486" y="72"/>
                </a:cubicBezTo>
                <a:cubicBezTo>
                  <a:pt x="477" y="81"/>
                  <a:pt x="459" y="81"/>
                  <a:pt x="450" y="81"/>
                </a:cubicBezTo>
                <a:cubicBezTo>
                  <a:pt x="405" y="90"/>
                  <a:pt x="342" y="99"/>
                  <a:pt x="279" y="99"/>
                </a:cubicBezTo>
                <a:cubicBezTo>
                  <a:pt x="270" y="99"/>
                  <a:pt x="261" y="99"/>
                  <a:pt x="243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54" y="81"/>
                  <a:pt x="45" y="72"/>
                </a:cubicBezTo>
                <a:lnTo>
                  <a:pt x="45" y="117"/>
                </a:lnTo>
                <a:close/>
                <a:moveTo>
                  <a:pt x="486" y="126"/>
                </a:moveTo>
                <a:lnTo>
                  <a:pt x="486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2">
            <a:extLst>
              <a:ext uri="{FF2B5EF4-FFF2-40B4-BE49-F238E27FC236}">
                <a16:creationId xmlns:a16="http://schemas.microsoft.com/office/drawing/2014/main" id="{0B749E5C-9BDE-DF40-B182-FC0471C2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86" y="5796556"/>
            <a:ext cx="575941" cy="166596"/>
          </a:xfrm>
          <a:custGeom>
            <a:avLst/>
            <a:gdLst>
              <a:gd name="T0" fmla="*/ 261 w 532"/>
              <a:gd name="T1" fmla="*/ 153 h 154"/>
              <a:gd name="T2" fmla="*/ 261 w 532"/>
              <a:gd name="T3" fmla="*/ 153 h 154"/>
              <a:gd name="T4" fmla="*/ 243 w 532"/>
              <a:gd name="T5" fmla="*/ 153 h 154"/>
              <a:gd name="T6" fmla="*/ 81 w 532"/>
              <a:gd name="T7" fmla="*/ 135 h 154"/>
              <a:gd name="T8" fmla="*/ 0 w 532"/>
              <a:gd name="T9" fmla="*/ 81 h 154"/>
              <a:gd name="T10" fmla="*/ 90 w 532"/>
              <a:gd name="T11" fmla="*/ 18 h 154"/>
              <a:gd name="T12" fmla="*/ 261 w 532"/>
              <a:gd name="T13" fmla="*/ 0 h 154"/>
              <a:gd name="T14" fmla="*/ 441 w 532"/>
              <a:gd name="T15" fmla="*/ 18 h 154"/>
              <a:gd name="T16" fmla="*/ 504 w 532"/>
              <a:gd name="T17" fmla="*/ 36 h 154"/>
              <a:gd name="T18" fmla="*/ 531 w 532"/>
              <a:gd name="T19" fmla="*/ 81 h 154"/>
              <a:gd name="T20" fmla="*/ 450 w 532"/>
              <a:gd name="T21" fmla="*/ 135 h 154"/>
              <a:gd name="T22" fmla="*/ 279 w 532"/>
              <a:gd name="T23" fmla="*/ 153 h 154"/>
              <a:gd name="T24" fmla="*/ 261 w 532"/>
              <a:gd name="T25" fmla="*/ 153 h 154"/>
              <a:gd name="T26" fmla="*/ 54 w 532"/>
              <a:gd name="T27" fmla="*/ 81 h 154"/>
              <a:gd name="T28" fmla="*/ 54 w 532"/>
              <a:gd name="T29" fmla="*/ 81 h 154"/>
              <a:gd name="T30" fmla="*/ 108 w 532"/>
              <a:gd name="T31" fmla="*/ 90 h 154"/>
              <a:gd name="T32" fmla="*/ 252 w 532"/>
              <a:gd name="T33" fmla="*/ 108 h 154"/>
              <a:gd name="T34" fmla="*/ 279 w 532"/>
              <a:gd name="T35" fmla="*/ 108 h 154"/>
              <a:gd name="T36" fmla="*/ 423 w 532"/>
              <a:gd name="T37" fmla="*/ 90 h 154"/>
              <a:gd name="T38" fmla="*/ 477 w 532"/>
              <a:gd name="T39" fmla="*/ 81 h 154"/>
              <a:gd name="T40" fmla="*/ 414 w 532"/>
              <a:gd name="T41" fmla="*/ 63 h 154"/>
              <a:gd name="T42" fmla="*/ 261 w 532"/>
              <a:gd name="T43" fmla="*/ 54 h 154"/>
              <a:gd name="T44" fmla="*/ 117 w 532"/>
              <a:gd name="T45" fmla="*/ 63 h 154"/>
              <a:gd name="T46" fmla="*/ 54 w 532"/>
              <a:gd name="T47" fmla="*/ 81 h 154"/>
              <a:gd name="T48" fmla="*/ 486 w 532"/>
              <a:gd name="T49" fmla="*/ 81 h 154"/>
              <a:gd name="T50" fmla="*/ 486 w 532"/>
              <a:gd name="T5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2" h="154">
                <a:moveTo>
                  <a:pt x="261" y="153"/>
                </a:moveTo>
                <a:lnTo>
                  <a:pt x="261" y="153"/>
                </a:lnTo>
                <a:cubicBezTo>
                  <a:pt x="261" y="153"/>
                  <a:pt x="252" y="153"/>
                  <a:pt x="243" y="153"/>
                </a:cubicBezTo>
                <a:cubicBezTo>
                  <a:pt x="180" y="153"/>
                  <a:pt x="126" y="144"/>
                  <a:pt x="81" y="135"/>
                </a:cubicBezTo>
                <a:cubicBezTo>
                  <a:pt x="45" y="126"/>
                  <a:pt x="0" y="117"/>
                  <a:pt x="0" y="81"/>
                </a:cubicBezTo>
                <a:cubicBezTo>
                  <a:pt x="0" y="45"/>
                  <a:pt x="45" y="27"/>
                  <a:pt x="90" y="18"/>
                </a:cubicBezTo>
                <a:cubicBezTo>
                  <a:pt x="135" y="9"/>
                  <a:pt x="198" y="0"/>
                  <a:pt x="261" y="0"/>
                </a:cubicBezTo>
                <a:cubicBezTo>
                  <a:pt x="333" y="0"/>
                  <a:pt x="396" y="9"/>
                  <a:pt x="441" y="18"/>
                </a:cubicBezTo>
                <a:cubicBezTo>
                  <a:pt x="468" y="27"/>
                  <a:pt x="486" y="27"/>
                  <a:pt x="504" y="36"/>
                </a:cubicBezTo>
                <a:cubicBezTo>
                  <a:pt x="522" y="45"/>
                  <a:pt x="531" y="63"/>
                  <a:pt x="531" y="81"/>
                </a:cubicBezTo>
                <a:cubicBezTo>
                  <a:pt x="531" y="117"/>
                  <a:pt x="486" y="126"/>
                  <a:pt x="450" y="135"/>
                </a:cubicBezTo>
                <a:cubicBezTo>
                  <a:pt x="405" y="144"/>
                  <a:pt x="342" y="153"/>
                  <a:pt x="279" y="153"/>
                </a:cubicBezTo>
                <a:cubicBezTo>
                  <a:pt x="279" y="153"/>
                  <a:pt x="270" y="153"/>
                  <a:pt x="261" y="153"/>
                </a:cubicBezTo>
                <a:close/>
                <a:moveTo>
                  <a:pt x="54" y="81"/>
                </a:moveTo>
                <a:lnTo>
                  <a:pt x="54" y="81"/>
                </a:lnTo>
                <a:cubicBezTo>
                  <a:pt x="63" y="81"/>
                  <a:pt x="81" y="90"/>
                  <a:pt x="108" y="90"/>
                </a:cubicBezTo>
                <a:cubicBezTo>
                  <a:pt x="144" y="99"/>
                  <a:pt x="198" y="99"/>
                  <a:pt x="252" y="108"/>
                </a:cubicBezTo>
                <a:cubicBezTo>
                  <a:pt x="261" y="108"/>
                  <a:pt x="270" y="108"/>
                  <a:pt x="279" y="108"/>
                </a:cubicBezTo>
                <a:cubicBezTo>
                  <a:pt x="333" y="99"/>
                  <a:pt x="387" y="99"/>
                  <a:pt x="423" y="90"/>
                </a:cubicBezTo>
                <a:cubicBezTo>
                  <a:pt x="450" y="90"/>
                  <a:pt x="468" y="81"/>
                  <a:pt x="477" y="81"/>
                </a:cubicBezTo>
                <a:cubicBezTo>
                  <a:pt x="468" y="72"/>
                  <a:pt x="450" y="72"/>
                  <a:pt x="414" y="63"/>
                </a:cubicBezTo>
                <a:cubicBezTo>
                  <a:pt x="378" y="54"/>
                  <a:pt x="324" y="54"/>
                  <a:pt x="261" y="54"/>
                </a:cubicBezTo>
                <a:cubicBezTo>
                  <a:pt x="207" y="54"/>
                  <a:pt x="153" y="54"/>
                  <a:pt x="117" y="63"/>
                </a:cubicBezTo>
                <a:cubicBezTo>
                  <a:pt x="81" y="72"/>
                  <a:pt x="63" y="72"/>
                  <a:pt x="54" y="81"/>
                </a:cubicBezTo>
                <a:close/>
                <a:moveTo>
                  <a:pt x="486" y="81"/>
                </a:moveTo>
                <a:lnTo>
                  <a:pt x="486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3">
            <a:extLst>
              <a:ext uri="{FF2B5EF4-FFF2-40B4-BE49-F238E27FC236}">
                <a16:creationId xmlns:a16="http://schemas.microsoft.com/office/drawing/2014/main" id="{777A7A21-9A13-1944-B81C-20BB41D6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86" y="5853674"/>
            <a:ext cx="575941" cy="214194"/>
          </a:xfrm>
          <a:custGeom>
            <a:avLst/>
            <a:gdLst>
              <a:gd name="T0" fmla="*/ 261 w 532"/>
              <a:gd name="T1" fmla="*/ 198 h 199"/>
              <a:gd name="T2" fmla="*/ 261 w 532"/>
              <a:gd name="T3" fmla="*/ 198 h 199"/>
              <a:gd name="T4" fmla="*/ 90 w 532"/>
              <a:gd name="T5" fmla="*/ 180 h 199"/>
              <a:gd name="T6" fmla="*/ 27 w 532"/>
              <a:gd name="T7" fmla="*/ 162 h 199"/>
              <a:gd name="T8" fmla="*/ 0 w 532"/>
              <a:gd name="T9" fmla="*/ 126 h 199"/>
              <a:gd name="T10" fmla="*/ 0 w 532"/>
              <a:gd name="T11" fmla="*/ 27 h 199"/>
              <a:gd name="T12" fmla="*/ 18 w 532"/>
              <a:gd name="T13" fmla="*/ 0 h 199"/>
              <a:gd name="T14" fmla="*/ 18 w 532"/>
              <a:gd name="T15" fmla="*/ 0 h 199"/>
              <a:gd name="T16" fmla="*/ 45 w 532"/>
              <a:gd name="T17" fmla="*/ 18 h 199"/>
              <a:gd name="T18" fmla="*/ 108 w 532"/>
              <a:gd name="T19" fmla="*/ 36 h 199"/>
              <a:gd name="T20" fmla="*/ 252 w 532"/>
              <a:gd name="T21" fmla="*/ 54 h 199"/>
              <a:gd name="T22" fmla="*/ 279 w 532"/>
              <a:gd name="T23" fmla="*/ 54 h 199"/>
              <a:gd name="T24" fmla="*/ 423 w 532"/>
              <a:gd name="T25" fmla="*/ 36 h 199"/>
              <a:gd name="T26" fmla="*/ 486 w 532"/>
              <a:gd name="T27" fmla="*/ 18 h 199"/>
              <a:gd name="T28" fmla="*/ 513 w 532"/>
              <a:gd name="T29" fmla="*/ 0 h 199"/>
              <a:gd name="T30" fmla="*/ 513 w 532"/>
              <a:gd name="T31" fmla="*/ 0 h 199"/>
              <a:gd name="T32" fmla="*/ 531 w 532"/>
              <a:gd name="T33" fmla="*/ 27 h 199"/>
              <a:gd name="T34" fmla="*/ 531 w 532"/>
              <a:gd name="T35" fmla="*/ 27 h 199"/>
              <a:gd name="T36" fmla="*/ 531 w 532"/>
              <a:gd name="T37" fmla="*/ 27 h 199"/>
              <a:gd name="T38" fmla="*/ 531 w 532"/>
              <a:gd name="T39" fmla="*/ 27 h 199"/>
              <a:gd name="T40" fmla="*/ 531 w 532"/>
              <a:gd name="T41" fmla="*/ 126 h 199"/>
              <a:gd name="T42" fmla="*/ 441 w 532"/>
              <a:gd name="T43" fmla="*/ 180 h 199"/>
              <a:gd name="T44" fmla="*/ 261 w 532"/>
              <a:gd name="T45" fmla="*/ 198 h 199"/>
              <a:gd name="T46" fmla="*/ 45 w 532"/>
              <a:gd name="T47" fmla="*/ 117 h 199"/>
              <a:gd name="T48" fmla="*/ 45 w 532"/>
              <a:gd name="T49" fmla="*/ 117 h 199"/>
              <a:gd name="T50" fmla="*/ 108 w 532"/>
              <a:gd name="T51" fmla="*/ 135 h 199"/>
              <a:gd name="T52" fmla="*/ 261 w 532"/>
              <a:gd name="T53" fmla="*/ 153 h 199"/>
              <a:gd name="T54" fmla="*/ 414 w 532"/>
              <a:gd name="T55" fmla="*/ 135 h 199"/>
              <a:gd name="T56" fmla="*/ 486 w 532"/>
              <a:gd name="T57" fmla="*/ 117 h 199"/>
              <a:gd name="T58" fmla="*/ 486 w 532"/>
              <a:gd name="T59" fmla="*/ 72 h 199"/>
              <a:gd name="T60" fmla="*/ 450 w 532"/>
              <a:gd name="T61" fmla="*/ 81 h 199"/>
              <a:gd name="T62" fmla="*/ 279 w 532"/>
              <a:gd name="T63" fmla="*/ 99 h 199"/>
              <a:gd name="T64" fmla="*/ 243 w 532"/>
              <a:gd name="T65" fmla="*/ 99 h 199"/>
              <a:gd name="T66" fmla="*/ 81 w 532"/>
              <a:gd name="T67" fmla="*/ 81 h 199"/>
              <a:gd name="T68" fmla="*/ 45 w 532"/>
              <a:gd name="T69" fmla="*/ 72 h 199"/>
              <a:gd name="T70" fmla="*/ 45 w 532"/>
              <a:gd name="T71" fmla="*/ 117 h 199"/>
              <a:gd name="T72" fmla="*/ 486 w 532"/>
              <a:gd name="T73" fmla="*/ 126 h 199"/>
              <a:gd name="T74" fmla="*/ 486 w 532"/>
              <a:gd name="T75" fmla="*/ 126 h 199"/>
              <a:gd name="T76" fmla="*/ 45 w 532"/>
              <a:gd name="T77" fmla="*/ 27 h 199"/>
              <a:gd name="T78" fmla="*/ 45 w 532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2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89"/>
                  <a:pt x="90" y="180"/>
                </a:cubicBezTo>
                <a:cubicBezTo>
                  <a:pt x="63" y="180"/>
                  <a:pt x="45" y="171"/>
                  <a:pt x="27" y="162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7"/>
                  <a:pt x="108" y="36"/>
                </a:cubicBezTo>
                <a:cubicBezTo>
                  <a:pt x="144" y="45"/>
                  <a:pt x="198" y="45"/>
                  <a:pt x="252" y="54"/>
                </a:cubicBezTo>
                <a:cubicBezTo>
                  <a:pt x="261" y="54"/>
                  <a:pt x="270" y="54"/>
                  <a:pt x="279" y="54"/>
                </a:cubicBezTo>
                <a:cubicBezTo>
                  <a:pt x="333" y="45"/>
                  <a:pt x="387" y="45"/>
                  <a:pt x="423" y="36"/>
                </a:cubicBezTo>
                <a:cubicBezTo>
                  <a:pt x="468" y="27"/>
                  <a:pt x="486" y="18"/>
                  <a:pt x="486" y="18"/>
                </a:cubicBezTo>
                <a:cubicBezTo>
                  <a:pt x="486" y="9"/>
                  <a:pt x="495" y="0"/>
                  <a:pt x="513" y="0"/>
                </a:cubicBezTo>
                <a:lnTo>
                  <a:pt x="513" y="0"/>
                </a:lnTo>
                <a:cubicBezTo>
                  <a:pt x="522" y="0"/>
                  <a:pt x="531" y="9"/>
                  <a:pt x="531" y="27"/>
                </a:cubicBezTo>
                <a:lnTo>
                  <a:pt x="531" y="27"/>
                </a:lnTo>
                <a:lnTo>
                  <a:pt x="531" y="27"/>
                </a:lnTo>
                <a:lnTo>
                  <a:pt x="531" y="27"/>
                </a:lnTo>
                <a:cubicBezTo>
                  <a:pt x="531" y="126"/>
                  <a:pt x="531" y="126"/>
                  <a:pt x="531" y="126"/>
                </a:cubicBezTo>
                <a:cubicBezTo>
                  <a:pt x="531" y="162"/>
                  <a:pt x="477" y="171"/>
                  <a:pt x="441" y="180"/>
                </a:cubicBezTo>
                <a:cubicBezTo>
                  <a:pt x="396" y="189"/>
                  <a:pt x="333" y="198"/>
                  <a:pt x="261" y="198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63" y="135"/>
                  <a:pt x="108" y="135"/>
                </a:cubicBezTo>
                <a:cubicBezTo>
                  <a:pt x="153" y="144"/>
                  <a:pt x="207" y="153"/>
                  <a:pt x="261" y="153"/>
                </a:cubicBezTo>
                <a:cubicBezTo>
                  <a:pt x="324" y="153"/>
                  <a:pt x="378" y="144"/>
                  <a:pt x="414" y="135"/>
                </a:cubicBezTo>
                <a:cubicBezTo>
                  <a:pt x="459" y="135"/>
                  <a:pt x="477" y="126"/>
                  <a:pt x="486" y="117"/>
                </a:cubicBezTo>
                <a:cubicBezTo>
                  <a:pt x="486" y="72"/>
                  <a:pt x="486" y="72"/>
                  <a:pt x="486" y="72"/>
                </a:cubicBezTo>
                <a:cubicBezTo>
                  <a:pt x="477" y="72"/>
                  <a:pt x="459" y="81"/>
                  <a:pt x="450" y="81"/>
                </a:cubicBezTo>
                <a:cubicBezTo>
                  <a:pt x="405" y="90"/>
                  <a:pt x="342" y="99"/>
                  <a:pt x="279" y="99"/>
                </a:cubicBezTo>
                <a:cubicBezTo>
                  <a:pt x="270" y="99"/>
                  <a:pt x="261" y="99"/>
                  <a:pt x="243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54" y="72"/>
                  <a:pt x="45" y="72"/>
                </a:cubicBezTo>
                <a:lnTo>
                  <a:pt x="45" y="117"/>
                </a:lnTo>
                <a:close/>
                <a:moveTo>
                  <a:pt x="486" y="126"/>
                </a:moveTo>
                <a:lnTo>
                  <a:pt x="486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4">
            <a:extLst>
              <a:ext uri="{FF2B5EF4-FFF2-40B4-BE49-F238E27FC236}">
                <a16:creationId xmlns:a16="http://schemas.microsoft.com/office/drawing/2014/main" id="{DD6E7B19-FA4F-C947-AD18-9176007A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51" y="6291579"/>
            <a:ext cx="580700" cy="214194"/>
          </a:xfrm>
          <a:custGeom>
            <a:avLst/>
            <a:gdLst>
              <a:gd name="T0" fmla="*/ 269 w 540"/>
              <a:gd name="T1" fmla="*/ 198 h 199"/>
              <a:gd name="T2" fmla="*/ 269 w 540"/>
              <a:gd name="T3" fmla="*/ 198 h 199"/>
              <a:gd name="T4" fmla="*/ 89 w 540"/>
              <a:gd name="T5" fmla="*/ 179 h 199"/>
              <a:gd name="T6" fmla="*/ 36 w 540"/>
              <a:gd name="T7" fmla="*/ 162 h 199"/>
              <a:gd name="T8" fmla="*/ 0 w 540"/>
              <a:gd name="T9" fmla="*/ 126 h 199"/>
              <a:gd name="T10" fmla="*/ 0 w 540"/>
              <a:gd name="T11" fmla="*/ 18 h 199"/>
              <a:gd name="T12" fmla="*/ 27 w 540"/>
              <a:gd name="T13" fmla="*/ 0 h 199"/>
              <a:gd name="T14" fmla="*/ 27 w 540"/>
              <a:gd name="T15" fmla="*/ 0 h 199"/>
              <a:gd name="T16" fmla="*/ 53 w 540"/>
              <a:gd name="T17" fmla="*/ 18 h 199"/>
              <a:gd name="T18" fmla="*/ 108 w 540"/>
              <a:gd name="T19" fmla="*/ 36 h 199"/>
              <a:gd name="T20" fmla="*/ 251 w 540"/>
              <a:gd name="T21" fmla="*/ 44 h 199"/>
              <a:gd name="T22" fmla="*/ 287 w 540"/>
              <a:gd name="T23" fmla="*/ 44 h 199"/>
              <a:gd name="T24" fmla="*/ 431 w 540"/>
              <a:gd name="T25" fmla="*/ 36 h 199"/>
              <a:gd name="T26" fmla="*/ 494 w 540"/>
              <a:gd name="T27" fmla="*/ 18 h 199"/>
              <a:gd name="T28" fmla="*/ 512 w 540"/>
              <a:gd name="T29" fmla="*/ 0 h 199"/>
              <a:gd name="T30" fmla="*/ 512 w 540"/>
              <a:gd name="T31" fmla="*/ 0 h 199"/>
              <a:gd name="T32" fmla="*/ 539 w 540"/>
              <a:gd name="T33" fmla="*/ 18 h 199"/>
              <a:gd name="T34" fmla="*/ 539 w 540"/>
              <a:gd name="T35" fmla="*/ 18 h 199"/>
              <a:gd name="T36" fmla="*/ 539 w 540"/>
              <a:gd name="T37" fmla="*/ 18 h 199"/>
              <a:gd name="T38" fmla="*/ 539 w 540"/>
              <a:gd name="T39" fmla="*/ 18 h 199"/>
              <a:gd name="T40" fmla="*/ 539 w 540"/>
              <a:gd name="T41" fmla="*/ 126 h 199"/>
              <a:gd name="T42" fmla="*/ 449 w 540"/>
              <a:gd name="T43" fmla="*/ 179 h 199"/>
              <a:gd name="T44" fmla="*/ 269 w 540"/>
              <a:gd name="T45" fmla="*/ 198 h 199"/>
              <a:gd name="T46" fmla="*/ 53 w 540"/>
              <a:gd name="T47" fmla="*/ 116 h 199"/>
              <a:gd name="T48" fmla="*/ 53 w 540"/>
              <a:gd name="T49" fmla="*/ 116 h 199"/>
              <a:gd name="T50" fmla="*/ 116 w 540"/>
              <a:gd name="T51" fmla="*/ 135 h 199"/>
              <a:gd name="T52" fmla="*/ 269 w 540"/>
              <a:gd name="T53" fmla="*/ 152 h 199"/>
              <a:gd name="T54" fmla="*/ 422 w 540"/>
              <a:gd name="T55" fmla="*/ 135 h 199"/>
              <a:gd name="T56" fmla="*/ 485 w 540"/>
              <a:gd name="T57" fmla="*/ 116 h 199"/>
              <a:gd name="T58" fmla="*/ 485 w 540"/>
              <a:gd name="T59" fmla="*/ 71 h 199"/>
              <a:gd name="T60" fmla="*/ 449 w 540"/>
              <a:gd name="T61" fmla="*/ 80 h 199"/>
              <a:gd name="T62" fmla="*/ 287 w 540"/>
              <a:gd name="T63" fmla="*/ 99 h 199"/>
              <a:gd name="T64" fmla="*/ 251 w 540"/>
              <a:gd name="T65" fmla="*/ 99 h 199"/>
              <a:gd name="T66" fmla="*/ 89 w 540"/>
              <a:gd name="T67" fmla="*/ 80 h 199"/>
              <a:gd name="T68" fmla="*/ 53 w 540"/>
              <a:gd name="T69" fmla="*/ 71 h 199"/>
              <a:gd name="T70" fmla="*/ 53 w 540"/>
              <a:gd name="T71" fmla="*/ 116 h 199"/>
              <a:gd name="T72" fmla="*/ 485 w 540"/>
              <a:gd name="T73" fmla="*/ 126 h 199"/>
              <a:gd name="T74" fmla="*/ 485 w 540"/>
              <a:gd name="T75" fmla="*/ 126 h 199"/>
              <a:gd name="T76" fmla="*/ 53 w 540"/>
              <a:gd name="T77" fmla="*/ 18 h 199"/>
              <a:gd name="T78" fmla="*/ 53 w 540"/>
              <a:gd name="T79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0" h="199">
                <a:moveTo>
                  <a:pt x="269" y="198"/>
                </a:moveTo>
                <a:lnTo>
                  <a:pt x="269" y="198"/>
                </a:lnTo>
                <a:cubicBezTo>
                  <a:pt x="207" y="198"/>
                  <a:pt x="144" y="188"/>
                  <a:pt x="89" y="179"/>
                </a:cubicBezTo>
                <a:cubicBezTo>
                  <a:pt x="72" y="179"/>
                  <a:pt x="45" y="171"/>
                  <a:pt x="36" y="162"/>
                </a:cubicBezTo>
                <a:cubicBezTo>
                  <a:pt x="9" y="152"/>
                  <a:pt x="0" y="13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53" y="18"/>
                </a:cubicBezTo>
                <a:cubicBezTo>
                  <a:pt x="53" y="18"/>
                  <a:pt x="72" y="27"/>
                  <a:pt x="108" y="36"/>
                </a:cubicBezTo>
                <a:cubicBezTo>
                  <a:pt x="152" y="44"/>
                  <a:pt x="197" y="44"/>
                  <a:pt x="251" y="44"/>
                </a:cubicBezTo>
                <a:cubicBezTo>
                  <a:pt x="260" y="44"/>
                  <a:pt x="278" y="44"/>
                  <a:pt x="287" y="44"/>
                </a:cubicBezTo>
                <a:cubicBezTo>
                  <a:pt x="341" y="44"/>
                  <a:pt x="386" y="44"/>
                  <a:pt x="431" y="36"/>
                </a:cubicBezTo>
                <a:cubicBezTo>
                  <a:pt x="467" y="27"/>
                  <a:pt x="485" y="18"/>
                  <a:pt x="494" y="18"/>
                </a:cubicBezTo>
                <a:cubicBezTo>
                  <a:pt x="494" y="8"/>
                  <a:pt x="503" y="0"/>
                  <a:pt x="512" y="0"/>
                </a:cubicBezTo>
                <a:lnTo>
                  <a:pt x="512" y="0"/>
                </a:lnTo>
                <a:cubicBezTo>
                  <a:pt x="530" y="0"/>
                  <a:pt x="539" y="8"/>
                  <a:pt x="539" y="18"/>
                </a:cubicBezTo>
                <a:lnTo>
                  <a:pt x="539" y="18"/>
                </a:lnTo>
                <a:lnTo>
                  <a:pt x="539" y="18"/>
                </a:lnTo>
                <a:lnTo>
                  <a:pt x="539" y="18"/>
                </a:lnTo>
                <a:cubicBezTo>
                  <a:pt x="539" y="126"/>
                  <a:pt x="539" y="126"/>
                  <a:pt x="539" y="126"/>
                </a:cubicBezTo>
                <a:cubicBezTo>
                  <a:pt x="539" y="162"/>
                  <a:pt x="485" y="171"/>
                  <a:pt x="449" y="179"/>
                </a:cubicBezTo>
                <a:cubicBezTo>
                  <a:pt x="395" y="188"/>
                  <a:pt x="332" y="198"/>
                  <a:pt x="269" y="198"/>
                </a:cubicBezTo>
                <a:close/>
                <a:moveTo>
                  <a:pt x="53" y="116"/>
                </a:moveTo>
                <a:lnTo>
                  <a:pt x="53" y="116"/>
                </a:lnTo>
                <a:cubicBezTo>
                  <a:pt x="53" y="116"/>
                  <a:pt x="72" y="126"/>
                  <a:pt x="116" y="135"/>
                </a:cubicBezTo>
                <a:cubicBezTo>
                  <a:pt x="161" y="143"/>
                  <a:pt x="215" y="152"/>
                  <a:pt x="269" y="152"/>
                </a:cubicBezTo>
                <a:cubicBezTo>
                  <a:pt x="323" y="152"/>
                  <a:pt x="377" y="143"/>
                  <a:pt x="422" y="135"/>
                </a:cubicBezTo>
                <a:cubicBezTo>
                  <a:pt x="467" y="126"/>
                  <a:pt x="485" y="116"/>
                  <a:pt x="485" y="116"/>
                </a:cubicBezTo>
                <a:cubicBezTo>
                  <a:pt x="485" y="71"/>
                  <a:pt x="485" y="71"/>
                  <a:pt x="485" y="71"/>
                </a:cubicBezTo>
                <a:cubicBezTo>
                  <a:pt x="476" y="71"/>
                  <a:pt x="467" y="80"/>
                  <a:pt x="449" y="80"/>
                </a:cubicBezTo>
                <a:cubicBezTo>
                  <a:pt x="413" y="90"/>
                  <a:pt x="350" y="99"/>
                  <a:pt x="287" y="99"/>
                </a:cubicBezTo>
                <a:cubicBezTo>
                  <a:pt x="278" y="99"/>
                  <a:pt x="260" y="99"/>
                  <a:pt x="251" y="99"/>
                </a:cubicBezTo>
                <a:cubicBezTo>
                  <a:pt x="188" y="99"/>
                  <a:pt x="125" y="90"/>
                  <a:pt x="89" y="80"/>
                </a:cubicBezTo>
                <a:cubicBezTo>
                  <a:pt x="72" y="80"/>
                  <a:pt x="63" y="71"/>
                  <a:pt x="53" y="71"/>
                </a:cubicBezTo>
                <a:lnTo>
                  <a:pt x="53" y="116"/>
                </a:lnTo>
                <a:close/>
                <a:moveTo>
                  <a:pt x="485" y="126"/>
                </a:moveTo>
                <a:lnTo>
                  <a:pt x="485" y="126"/>
                </a:lnTo>
                <a:close/>
                <a:moveTo>
                  <a:pt x="53" y="18"/>
                </a:moveTo>
                <a:lnTo>
                  <a:pt x="53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5">
            <a:extLst>
              <a:ext uri="{FF2B5EF4-FFF2-40B4-BE49-F238E27FC236}">
                <a16:creationId xmlns:a16="http://schemas.microsoft.com/office/drawing/2014/main" id="{93A66E74-8C0A-3941-8C86-46FE6A8A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51" y="6182104"/>
            <a:ext cx="580700" cy="214191"/>
          </a:xfrm>
          <a:custGeom>
            <a:avLst/>
            <a:gdLst>
              <a:gd name="T0" fmla="*/ 269 w 540"/>
              <a:gd name="T1" fmla="*/ 198 h 199"/>
              <a:gd name="T2" fmla="*/ 269 w 540"/>
              <a:gd name="T3" fmla="*/ 198 h 199"/>
              <a:gd name="T4" fmla="*/ 89 w 540"/>
              <a:gd name="T5" fmla="*/ 179 h 199"/>
              <a:gd name="T6" fmla="*/ 36 w 540"/>
              <a:gd name="T7" fmla="*/ 162 h 199"/>
              <a:gd name="T8" fmla="*/ 0 w 540"/>
              <a:gd name="T9" fmla="*/ 117 h 199"/>
              <a:gd name="T10" fmla="*/ 0 w 540"/>
              <a:gd name="T11" fmla="*/ 18 h 199"/>
              <a:gd name="T12" fmla="*/ 27 w 540"/>
              <a:gd name="T13" fmla="*/ 0 h 199"/>
              <a:gd name="T14" fmla="*/ 27 w 540"/>
              <a:gd name="T15" fmla="*/ 0 h 199"/>
              <a:gd name="T16" fmla="*/ 53 w 540"/>
              <a:gd name="T17" fmla="*/ 18 h 199"/>
              <a:gd name="T18" fmla="*/ 108 w 540"/>
              <a:gd name="T19" fmla="*/ 36 h 199"/>
              <a:gd name="T20" fmla="*/ 251 w 540"/>
              <a:gd name="T21" fmla="*/ 45 h 199"/>
              <a:gd name="T22" fmla="*/ 287 w 540"/>
              <a:gd name="T23" fmla="*/ 45 h 199"/>
              <a:gd name="T24" fmla="*/ 431 w 540"/>
              <a:gd name="T25" fmla="*/ 36 h 199"/>
              <a:gd name="T26" fmla="*/ 494 w 540"/>
              <a:gd name="T27" fmla="*/ 18 h 199"/>
              <a:gd name="T28" fmla="*/ 512 w 540"/>
              <a:gd name="T29" fmla="*/ 0 h 199"/>
              <a:gd name="T30" fmla="*/ 512 w 540"/>
              <a:gd name="T31" fmla="*/ 0 h 199"/>
              <a:gd name="T32" fmla="*/ 539 w 540"/>
              <a:gd name="T33" fmla="*/ 18 h 199"/>
              <a:gd name="T34" fmla="*/ 539 w 540"/>
              <a:gd name="T35" fmla="*/ 18 h 199"/>
              <a:gd name="T36" fmla="*/ 539 w 540"/>
              <a:gd name="T37" fmla="*/ 18 h 199"/>
              <a:gd name="T38" fmla="*/ 539 w 540"/>
              <a:gd name="T39" fmla="*/ 18 h 199"/>
              <a:gd name="T40" fmla="*/ 539 w 540"/>
              <a:gd name="T41" fmla="*/ 117 h 199"/>
              <a:gd name="T42" fmla="*/ 449 w 540"/>
              <a:gd name="T43" fmla="*/ 179 h 199"/>
              <a:gd name="T44" fmla="*/ 269 w 540"/>
              <a:gd name="T45" fmla="*/ 198 h 199"/>
              <a:gd name="T46" fmla="*/ 53 w 540"/>
              <a:gd name="T47" fmla="*/ 117 h 199"/>
              <a:gd name="T48" fmla="*/ 53 w 540"/>
              <a:gd name="T49" fmla="*/ 117 h 199"/>
              <a:gd name="T50" fmla="*/ 116 w 540"/>
              <a:gd name="T51" fmla="*/ 135 h 199"/>
              <a:gd name="T52" fmla="*/ 269 w 540"/>
              <a:gd name="T53" fmla="*/ 143 h 199"/>
              <a:gd name="T54" fmla="*/ 422 w 540"/>
              <a:gd name="T55" fmla="*/ 135 h 199"/>
              <a:gd name="T56" fmla="*/ 485 w 540"/>
              <a:gd name="T57" fmla="*/ 117 h 199"/>
              <a:gd name="T58" fmla="*/ 485 w 540"/>
              <a:gd name="T59" fmla="*/ 63 h 199"/>
              <a:gd name="T60" fmla="*/ 449 w 540"/>
              <a:gd name="T61" fmla="*/ 81 h 199"/>
              <a:gd name="T62" fmla="*/ 287 w 540"/>
              <a:gd name="T63" fmla="*/ 90 h 199"/>
              <a:gd name="T64" fmla="*/ 251 w 540"/>
              <a:gd name="T65" fmla="*/ 90 h 199"/>
              <a:gd name="T66" fmla="*/ 89 w 540"/>
              <a:gd name="T67" fmla="*/ 81 h 199"/>
              <a:gd name="T68" fmla="*/ 53 w 540"/>
              <a:gd name="T69" fmla="*/ 63 h 199"/>
              <a:gd name="T70" fmla="*/ 53 w 540"/>
              <a:gd name="T71" fmla="*/ 117 h 199"/>
              <a:gd name="T72" fmla="*/ 485 w 540"/>
              <a:gd name="T73" fmla="*/ 117 h 199"/>
              <a:gd name="T74" fmla="*/ 485 w 540"/>
              <a:gd name="T75" fmla="*/ 117 h 199"/>
              <a:gd name="T76" fmla="*/ 53 w 540"/>
              <a:gd name="T77" fmla="*/ 18 h 199"/>
              <a:gd name="T78" fmla="*/ 53 w 540"/>
              <a:gd name="T79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0" h="199">
                <a:moveTo>
                  <a:pt x="269" y="198"/>
                </a:moveTo>
                <a:lnTo>
                  <a:pt x="269" y="198"/>
                </a:lnTo>
                <a:cubicBezTo>
                  <a:pt x="207" y="198"/>
                  <a:pt x="144" y="189"/>
                  <a:pt x="89" y="179"/>
                </a:cubicBezTo>
                <a:cubicBezTo>
                  <a:pt x="72" y="170"/>
                  <a:pt x="45" y="170"/>
                  <a:pt x="36" y="162"/>
                </a:cubicBezTo>
                <a:cubicBezTo>
                  <a:pt x="9" y="153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53" y="18"/>
                </a:cubicBezTo>
                <a:cubicBezTo>
                  <a:pt x="53" y="18"/>
                  <a:pt x="72" y="27"/>
                  <a:pt x="108" y="36"/>
                </a:cubicBezTo>
                <a:cubicBezTo>
                  <a:pt x="152" y="45"/>
                  <a:pt x="197" y="45"/>
                  <a:pt x="251" y="45"/>
                </a:cubicBezTo>
                <a:cubicBezTo>
                  <a:pt x="260" y="45"/>
                  <a:pt x="278" y="45"/>
                  <a:pt x="287" y="45"/>
                </a:cubicBezTo>
                <a:cubicBezTo>
                  <a:pt x="341" y="45"/>
                  <a:pt x="386" y="45"/>
                  <a:pt x="431" y="36"/>
                </a:cubicBezTo>
                <a:cubicBezTo>
                  <a:pt x="467" y="27"/>
                  <a:pt x="485" y="18"/>
                  <a:pt x="494" y="18"/>
                </a:cubicBezTo>
                <a:cubicBezTo>
                  <a:pt x="494" y="0"/>
                  <a:pt x="503" y="0"/>
                  <a:pt x="512" y="0"/>
                </a:cubicBezTo>
                <a:lnTo>
                  <a:pt x="512" y="0"/>
                </a:lnTo>
                <a:cubicBezTo>
                  <a:pt x="530" y="0"/>
                  <a:pt x="539" y="9"/>
                  <a:pt x="539" y="18"/>
                </a:cubicBezTo>
                <a:lnTo>
                  <a:pt x="539" y="18"/>
                </a:lnTo>
                <a:lnTo>
                  <a:pt x="539" y="18"/>
                </a:lnTo>
                <a:lnTo>
                  <a:pt x="539" y="18"/>
                </a:lnTo>
                <a:cubicBezTo>
                  <a:pt x="539" y="117"/>
                  <a:pt x="539" y="117"/>
                  <a:pt x="539" y="117"/>
                </a:cubicBezTo>
                <a:cubicBezTo>
                  <a:pt x="539" y="153"/>
                  <a:pt x="485" y="170"/>
                  <a:pt x="449" y="179"/>
                </a:cubicBezTo>
                <a:cubicBezTo>
                  <a:pt x="395" y="189"/>
                  <a:pt x="332" y="198"/>
                  <a:pt x="269" y="198"/>
                </a:cubicBezTo>
                <a:close/>
                <a:moveTo>
                  <a:pt x="53" y="117"/>
                </a:moveTo>
                <a:lnTo>
                  <a:pt x="53" y="117"/>
                </a:lnTo>
                <a:cubicBezTo>
                  <a:pt x="53" y="117"/>
                  <a:pt x="72" y="126"/>
                  <a:pt x="116" y="135"/>
                </a:cubicBezTo>
                <a:cubicBezTo>
                  <a:pt x="161" y="143"/>
                  <a:pt x="215" y="143"/>
                  <a:pt x="269" y="143"/>
                </a:cubicBezTo>
                <a:cubicBezTo>
                  <a:pt x="323" y="143"/>
                  <a:pt x="377" y="143"/>
                  <a:pt x="422" y="135"/>
                </a:cubicBezTo>
                <a:cubicBezTo>
                  <a:pt x="467" y="126"/>
                  <a:pt x="485" y="117"/>
                  <a:pt x="485" y="117"/>
                </a:cubicBezTo>
                <a:cubicBezTo>
                  <a:pt x="485" y="63"/>
                  <a:pt x="485" y="63"/>
                  <a:pt x="485" y="63"/>
                </a:cubicBezTo>
                <a:cubicBezTo>
                  <a:pt x="476" y="71"/>
                  <a:pt x="467" y="71"/>
                  <a:pt x="449" y="81"/>
                </a:cubicBezTo>
                <a:cubicBezTo>
                  <a:pt x="413" y="90"/>
                  <a:pt x="350" y="90"/>
                  <a:pt x="287" y="90"/>
                </a:cubicBezTo>
                <a:cubicBezTo>
                  <a:pt x="278" y="90"/>
                  <a:pt x="260" y="90"/>
                  <a:pt x="251" y="90"/>
                </a:cubicBezTo>
                <a:cubicBezTo>
                  <a:pt x="188" y="90"/>
                  <a:pt x="125" y="90"/>
                  <a:pt x="89" y="81"/>
                </a:cubicBezTo>
                <a:cubicBezTo>
                  <a:pt x="72" y="71"/>
                  <a:pt x="63" y="71"/>
                  <a:pt x="53" y="63"/>
                </a:cubicBezTo>
                <a:lnTo>
                  <a:pt x="53" y="117"/>
                </a:lnTo>
                <a:close/>
                <a:moveTo>
                  <a:pt x="485" y="117"/>
                </a:moveTo>
                <a:lnTo>
                  <a:pt x="485" y="117"/>
                </a:lnTo>
                <a:close/>
                <a:moveTo>
                  <a:pt x="53" y="18"/>
                </a:moveTo>
                <a:lnTo>
                  <a:pt x="53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6">
            <a:extLst>
              <a:ext uri="{FF2B5EF4-FFF2-40B4-BE49-F238E27FC236}">
                <a16:creationId xmlns:a16="http://schemas.microsoft.com/office/drawing/2014/main" id="{4C0E55E7-5BB4-4A46-BC7F-AFBCADFC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51" y="6020270"/>
            <a:ext cx="580700" cy="157073"/>
          </a:xfrm>
          <a:custGeom>
            <a:avLst/>
            <a:gdLst>
              <a:gd name="T0" fmla="*/ 269 w 540"/>
              <a:gd name="T1" fmla="*/ 144 h 145"/>
              <a:gd name="T2" fmla="*/ 269 w 540"/>
              <a:gd name="T3" fmla="*/ 144 h 145"/>
              <a:gd name="T4" fmla="*/ 251 w 540"/>
              <a:gd name="T5" fmla="*/ 144 h 145"/>
              <a:gd name="T6" fmla="*/ 89 w 540"/>
              <a:gd name="T7" fmla="*/ 126 h 145"/>
              <a:gd name="T8" fmla="*/ 0 w 540"/>
              <a:gd name="T9" fmla="*/ 72 h 145"/>
              <a:gd name="T10" fmla="*/ 89 w 540"/>
              <a:gd name="T11" fmla="*/ 9 h 145"/>
              <a:gd name="T12" fmla="*/ 269 w 540"/>
              <a:gd name="T13" fmla="*/ 0 h 145"/>
              <a:gd name="T14" fmla="*/ 449 w 540"/>
              <a:gd name="T15" fmla="*/ 9 h 145"/>
              <a:gd name="T16" fmla="*/ 503 w 540"/>
              <a:gd name="T17" fmla="*/ 27 h 145"/>
              <a:gd name="T18" fmla="*/ 539 w 540"/>
              <a:gd name="T19" fmla="*/ 72 h 145"/>
              <a:gd name="T20" fmla="*/ 449 w 540"/>
              <a:gd name="T21" fmla="*/ 126 h 145"/>
              <a:gd name="T22" fmla="*/ 287 w 540"/>
              <a:gd name="T23" fmla="*/ 144 h 145"/>
              <a:gd name="T24" fmla="*/ 269 w 540"/>
              <a:gd name="T25" fmla="*/ 144 h 145"/>
              <a:gd name="T26" fmla="*/ 63 w 540"/>
              <a:gd name="T27" fmla="*/ 72 h 145"/>
              <a:gd name="T28" fmla="*/ 63 w 540"/>
              <a:gd name="T29" fmla="*/ 72 h 145"/>
              <a:gd name="T30" fmla="*/ 108 w 540"/>
              <a:gd name="T31" fmla="*/ 90 h 145"/>
              <a:gd name="T32" fmla="*/ 251 w 540"/>
              <a:gd name="T33" fmla="*/ 99 h 145"/>
              <a:gd name="T34" fmla="*/ 287 w 540"/>
              <a:gd name="T35" fmla="*/ 99 h 145"/>
              <a:gd name="T36" fmla="*/ 431 w 540"/>
              <a:gd name="T37" fmla="*/ 90 h 145"/>
              <a:gd name="T38" fmla="*/ 476 w 540"/>
              <a:gd name="T39" fmla="*/ 72 h 145"/>
              <a:gd name="T40" fmla="*/ 422 w 540"/>
              <a:gd name="T41" fmla="*/ 54 h 145"/>
              <a:gd name="T42" fmla="*/ 269 w 540"/>
              <a:gd name="T43" fmla="*/ 45 h 145"/>
              <a:gd name="T44" fmla="*/ 116 w 540"/>
              <a:gd name="T45" fmla="*/ 54 h 145"/>
              <a:gd name="T46" fmla="*/ 63 w 540"/>
              <a:gd name="T47" fmla="*/ 72 h 145"/>
              <a:gd name="T48" fmla="*/ 494 w 540"/>
              <a:gd name="T49" fmla="*/ 81 h 145"/>
              <a:gd name="T50" fmla="*/ 494 w 540"/>
              <a:gd name="T5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0" h="145">
                <a:moveTo>
                  <a:pt x="269" y="144"/>
                </a:moveTo>
                <a:lnTo>
                  <a:pt x="269" y="144"/>
                </a:lnTo>
                <a:cubicBezTo>
                  <a:pt x="260" y="144"/>
                  <a:pt x="260" y="144"/>
                  <a:pt x="251" y="144"/>
                </a:cubicBezTo>
                <a:cubicBezTo>
                  <a:pt x="188" y="144"/>
                  <a:pt x="125" y="135"/>
                  <a:pt x="89" y="126"/>
                </a:cubicBezTo>
                <a:cubicBezTo>
                  <a:pt x="53" y="126"/>
                  <a:pt x="0" y="108"/>
                  <a:pt x="0" y="72"/>
                </a:cubicBezTo>
                <a:cubicBezTo>
                  <a:pt x="0" y="36"/>
                  <a:pt x="53" y="18"/>
                  <a:pt x="89" y="9"/>
                </a:cubicBezTo>
                <a:cubicBezTo>
                  <a:pt x="144" y="0"/>
                  <a:pt x="207" y="0"/>
                  <a:pt x="269" y="0"/>
                </a:cubicBezTo>
                <a:cubicBezTo>
                  <a:pt x="332" y="0"/>
                  <a:pt x="395" y="0"/>
                  <a:pt x="449" y="9"/>
                </a:cubicBezTo>
                <a:cubicBezTo>
                  <a:pt x="467" y="18"/>
                  <a:pt x="494" y="27"/>
                  <a:pt x="503" y="27"/>
                </a:cubicBezTo>
                <a:cubicBezTo>
                  <a:pt x="530" y="45"/>
                  <a:pt x="539" y="54"/>
                  <a:pt x="539" y="72"/>
                </a:cubicBezTo>
                <a:cubicBezTo>
                  <a:pt x="539" y="108"/>
                  <a:pt x="485" y="126"/>
                  <a:pt x="449" y="126"/>
                </a:cubicBezTo>
                <a:cubicBezTo>
                  <a:pt x="413" y="135"/>
                  <a:pt x="350" y="144"/>
                  <a:pt x="287" y="144"/>
                </a:cubicBezTo>
                <a:cubicBezTo>
                  <a:pt x="278" y="144"/>
                  <a:pt x="278" y="144"/>
                  <a:pt x="269" y="144"/>
                </a:cubicBezTo>
                <a:close/>
                <a:moveTo>
                  <a:pt x="63" y="72"/>
                </a:moveTo>
                <a:lnTo>
                  <a:pt x="63" y="72"/>
                </a:lnTo>
                <a:cubicBezTo>
                  <a:pt x="72" y="72"/>
                  <a:pt x="80" y="81"/>
                  <a:pt x="108" y="90"/>
                </a:cubicBezTo>
                <a:cubicBezTo>
                  <a:pt x="152" y="90"/>
                  <a:pt x="197" y="99"/>
                  <a:pt x="251" y="99"/>
                </a:cubicBezTo>
                <a:cubicBezTo>
                  <a:pt x="260" y="99"/>
                  <a:pt x="278" y="99"/>
                  <a:pt x="287" y="99"/>
                </a:cubicBezTo>
                <a:cubicBezTo>
                  <a:pt x="341" y="99"/>
                  <a:pt x="386" y="90"/>
                  <a:pt x="431" y="90"/>
                </a:cubicBezTo>
                <a:cubicBezTo>
                  <a:pt x="458" y="81"/>
                  <a:pt x="467" y="72"/>
                  <a:pt x="476" y="72"/>
                </a:cubicBezTo>
                <a:cubicBezTo>
                  <a:pt x="467" y="72"/>
                  <a:pt x="449" y="63"/>
                  <a:pt x="422" y="54"/>
                </a:cubicBezTo>
                <a:cubicBezTo>
                  <a:pt x="377" y="54"/>
                  <a:pt x="323" y="45"/>
                  <a:pt x="269" y="45"/>
                </a:cubicBezTo>
                <a:cubicBezTo>
                  <a:pt x="215" y="45"/>
                  <a:pt x="161" y="54"/>
                  <a:pt x="116" y="54"/>
                </a:cubicBezTo>
                <a:cubicBezTo>
                  <a:pt x="89" y="63"/>
                  <a:pt x="72" y="72"/>
                  <a:pt x="63" y="72"/>
                </a:cubicBezTo>
                <a:close/>
                <a:moveTo>
                  <a:pt x="494" y="81"/>
                </a:moveTo>
                <a:lnTo>
                  <a:pt x="494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7">
            <a:extLst>
              <a:ext uri="{FF2B5EF4-FFF2-40B4-BE49-F238E27FC236}">
                <a16:creationId xmlns:a16="http://schemas.microsoft.com/office/drawing/2014/main" id="{2202C98C-4CB3-5C45-B433-49222AEF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51" y="6067868"/>
            <a:ext cx="580700" cy="214191"/>
          </a:xfrm>
          <a:custGeom>
            <a:avLst/>
            <a:gdLst>
              <a:gd name="T0" fmla="*/ 269 w 540"/>
              <a:gd name="T1" fmla="*/ 198 h 199"/>
              <a:gd name="T2" fmla="*/ 269 w 540"/>
              <a:gd name="T3" fmla="*/ 198 h 199"/>
              <a:gd name="T4" fmla="*/ 89 w 540"/>
              <a:gd name="T5" fmla="*/ 189 h 199"/>
              <a:gd name="T6" fmla="*/ 36 w 540"/>
              <a:gd name="T7" fmla="*/ 171 h 199"/>
              <a:gd name="T8" fmla="*/ 0 w 540"/>
              <a:gd name="T9" fmla="*/ 126 h 199"/>
              <a:gd name="T10" fmla="*/ 0 w 540"/>
              <a:gd name="T11" fmla="*/ 27 h 199"/>
              <a:gd name="T12" fmla="*/ 27 w 540"/>
              <a:gd name="T13" fmla="*/ 0 h 199"/>
              <a:gd name="T14" fmla="*/ 27 w 540"/>
              <a:gd name="T15" fmla="*/ 0 h 199"/>
              <a:gd name="T16" fmla="*/ 53 w 540"/>
              <a:gd name="T17" fmla="*/ 18 h 199"/>
              <a:gd name="T18" fmla="*/ 108 w 540"/>
              <a:gd name="T19" fmla="*/ 45 h 199"/>
              <a:gd name="T20" fmla="*/ 251 w 540"/>
              <a:gd name="T21" fmla="*/ 54 h 199"/>
              <a:gd name="T22" fmla="*/ 287 w 540"/>
              <a:gd name="T23" fmla="*/ 54 h 199"/>
              <a:gd name="T24" fmla="*/ 431 w 540"/>
              <a:gd name="T25" fmla="*/ 45 h 199"/>
              <a:gd name="T26" fmla="*/ 494 w 540"/>
              <a:gd name="T27" fmla="*/ 18 h 199"/>
              <a:gd name="T28" fmla="*/ 512 w 540"/>
              <a:gd name="T29" fmla="*/ 0 h 199"/>
              <a:gd name="T30" fmla="*/ 512 w 540"/>
              <a:gd name="T31" fmla="*/ 0 h 199"/>
              <a:gd name="T32" fmla="*/ 539 w 540"/>
              <a:gd name="T33" fmla="*/ 27 h 199"/>
              <a:gd name="T34" fmla="*/ 539 w 540"/>
              <a:gd name="T35" fmla="*/ 27 h 199"/>
              <a:gd name="T36" fmla="*/ 539 w 540"/>
              <a:gd name="T37" fmla="*/ 27 h 199"/>
              <a:gd name="T38" fmla="*/ 539 w 540"/>
              <a:gd name="T39" fmla="*/ 27 h 199"/>
              <a:gd name="T40" fmla="*/ 539 w 540"/>
              <a:gd name="T41" fmla="*/ 126 h 199"/>
              <a:gd name="T42" fmla="*/ 449 w 540"/>
              <a:gd name="T43" fmla="*/ 189 h 199"/>
              <a:gd name="T44" fmla="*/ 269 w 540"/>
              <a:gd name="T45" fmla="*/ 198 h 199"/>
              <a:gd name="T46" fmla="*/ 53 w 540"/>
              <a:gd name="T47" fmla="*/ 126 h 199"/>
              <a:gd name="T48" fmla="*/ 53 w 540"/>
              <a:gd name="T49" fmla="*/ 126 h 199"/>
              <a:gd name="T50" fmla="*/ 116 w 540"/>
              <a:gd name="T51" fmla="*/ 144 h 199"/>
              <a:gd name="T52" fmla="*/ 269 w 540"/>
              <a:gd name="T53" fmla="*/ 153 h 199"/>
              <a:gd name="T54" fmla="*/ 422 w 540"/>
              <a:gd name="T55" fmla="*/ 144 h 199"/>
              <a:gd name="T56" fmla="*/ 485 w 540"/>
              <a:gd name="T57" fmla="*/ 126 h 199"/>
              <a:gd name="T58" fmla="*/ 485 w 540"/>
              <a:gd name="T59" fmla="*/ 72 h 199"/>
              <a:gd name="T60" fmla="*/ 449 w 540"/>
              <a:gd name="T61" fmla="*/ 81 h 199"/>
              <a:gd name="T62" fmla="*/ 287 w 540"/>
              <a:gd name="T63" fmla="*/ 99 h 199"/>
              <a:gd name="T64" fmla="*/ 251 w 540"/>
              <a:gd name="T65" fmla="*/ 99 h 199"/>
              <a:gd name="T66" fmla="*/ 89 w 540"/>
              <a:gd name="T67" fmla="*/ 81 h 199"/>
              <a:gd name="T68" fmla="*/ 53 w 540"/>
              <a:gd name="T69" fmla="*/ 72 h 199"/>
              <a:gd name="T70" fmla="*/ 53 w 540"/>
              <a:gd name="T71" fmla="*/ 126 h 199"/>
              <a:gd name="T72" fmla="*/ 485 w 540"/>
              <a:gd name="T73" fmla="*/ 126 h 199"/>
              <a:gd name="T74" fmla="*/ 485 w 540"/>
              <a:gd name="T75" fmla="*/ 126 h 199"/>
              <a:gd name="T76" fmla="*/ 53 w 540"/>
              <a:gd name="T77" fmla="*/ 27 h 199"/>
              <a:gd name="T78" fmla="*/ 53 w 540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0" h="199">
                <a:moveTo>
                  <a:pt x="269" y="198"/>
                </a:moveTo>
                <a:lnTo>
                  <a:pt x="269" y="198"/>
                </a:lnTo>
                <a:cubicBezTo>
                  <a:pt x="207" y="198"/>
                  <a:pt x="144" y="198"/>
                  <a:pt x="89" y="189"/>
                </a:cubicBezTo>
                <a:cubicBezTo>
                  <a:pt x="72" y="179"/>
                  <a:pt x="45" y="179"/>
                  <a:pt x="36" y="171"/>
                </a:cubicBezTo>
                <a:cubicBezTo>
                  <a:pt x="9" y="162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3" y="18"/>
                </a:cubicBezTo>
                <a:cubicBezTo>
                  <a:pt x="53" y="27"/>
                  <a:pt x="72" y="36"/>
                  <a:pt x="108" y="45"/>
                </a:cubicBezTo>
                <a:cubicBezTo>
                  <a:pt x="152" y="45"/>
                  <a:pt x="197" y="54"/>
                  <a:pt x="251" y="54"/>
                </a:cubicBezTo>
                <a:cubicBezTo>
                  <a:pt x="260" y="54"/>
                  <a:pt x="278" y="54"/>
                  <a:pt x="287" y="54"/>
                </a:cubicBezTo>
                <a:cubicBezTo>
                  <a:pt x="341" y="54"/>
                  <a:pt x="386" y="45"/>
                  <a:pt x="431" y="45"/>
                </a:cubicBezTo>
                <a:cubicBezTo>
                  <a:pt x="467" y="36"/>
                  <a:pt x="485" y="27"/>
                  <a:pt x="494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30" y="0"/>
                  <a:pt x="539" y="18"/>
                  <a:pt x="539" y="27"/>
                </a:cubicBezTo>
                <a:lnTo>
                  <a:pt x="539" y="27"/>
                </a:lnTo>
                <a:lnTo>
                  <a:pt x="539" y="27"/>
                </a:lnTo>
                <a:lnTo>
                  <a:pt x="539" y="27"/>
                </a:lnTo>
                <a:cubicBezTo>
                  <a:pt x="539" y="126"/>
                  <a:pt x="539" y="126"/>
                  <a:pt x="539" y="126"/>
                </a:cubicBezTo>
                <a:cubicBezTo>
                  <a:pt x="539" y="162"/>
                  <a:pt x="485" y="179"/>
                  <a:pt x="449" y="189"/>
                </a:cubicBezTo>
                <a:cubicBezTo>
                  <a:pt x="395" y="198"/>
                  <a:pt x="332" y="198"/>
                  <a:pt x="269" y="198"/>
                </a:cubicBezTo>
                <a:close/>
                <a:moveTo>
                  <a:pt x="53" y="126"/>
                </a:moveTo>
                <a:lnTo>
                  <a:pt x="53" y="126"/>
                </a:lnTo>
                <a:cubicBezTo>
                  <a:pt x="53" y="126"/>
                  <a:pt x="72" y="135"/>
                  <a:pt x="116" y="144"/>
                </a:cubicBezTo>
                <a:cubicBezTo>
                  <a:pt x="161" y="153"/>
                  <a:pt x="215" y="153"/>
                  <a:pt x="269" y="153"/>
                </a:cubicBezTo>
                <a:cubicBezTo>
                  <a:pt x="323" y="153"/>
                  <a:pt x="377" y="153"/>
                  <a:pt x="422" y="144"/>
                </a:cubicBezTo>
                <a:cubicBezTo>
                  <a:pt x="467" y="135"/>
                  <a:pt x="485" y="126"/>
                  <a:pt x="485" y="126"/>
                </a:cubicBezTo>
                <a:cubicBezTo>
                  <a:pt x="485" y="72"/>
                  <a:pt x="485" y="72"/>
                  <a:pt x="485" y="72"/>
                </a:cubicBezTo>
                <a:cubicBezTo>
                  <a:pt x="476" y="81"/>
                  <a:pt x="467" y="81"/>
                  <a:pt x="449" y="81"/>
                </a:cubicBezTo>
                <a:cubicBezTo>
                  <a:pt x="413" y="90"/>
                  <a:pt x="350" y="99"/>
                  <a:pt x="287" y="99"/>
                </a:cubicBezTo>
                <a:cubicBezTo>
                  <a:pt x="278" y="99"/>
                  <a:pt x="260" y="99"/>
                  <a:pt x="251" y="99"/>
                </a:cubicBezTo>
                <a:cubicBezTo>
                  <a:pt x="188" y="99"/>
                  <a:pt x="125" y="90"/>
                  <a:pt x="89" y="81"/>
                </a:cubicBezTo>
                <a:cubicBezTo>
                  <a:pt x="72" y="81"/>
                  <a:pt x="63" y="81"/>
                  <a:pt x="53" y="72"/>
                </a:cubicBezTo>
                <a:lnTo>
                  <a:pt x="53" y="126"/>
                </a:lnTo>
                <a:close/>
                <a:moveTo>
                  <a:pt x="485" y="126"/>
                </a:moveTo>
                <a:lnTo>
                  <a:pt x="485" y="126"/>
                </a:lnTo>
                <a:close/>
                <a:moveTo>
                  <a:pt x="53" y="27"/>
                </a:moveTo>
                <a:lnTo>
                  <a:pt x="53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3E0A568E-D428-8B40-BBD9-0D99818B53EC}"/>
              </a:ext>
            </a:extLst>
          </p:cNvPr>
          <p:cNvSpPr txBox="1"/>
          <p:nvPr/>
        </p:nvSpPr>
        <p:spPr>
          <a:xfrm>
            <a:off x="10831728" y="658328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D7A1F842-374D-DC4F-9372-C18C660D599E}"/>
              </a:ext>
            </a:extLst>
          </p:cNvPr>
          <p:cNvSpPr txBox="1"/>
          <p:nvPr/>
        </p:nvSpPr>
        <p:spPr>
          <a:xfrm>
            <a:off x="2451398" y="2173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FE1A3C7D-7738-5149-9BC5-6254A3ECB8BD}"/>
              </a:ext>
            </a:extLst>
          </p:cNvPr>
          <p:cNvSpPr txBox="1"/>
          <p:nvPr/>
        </p:nvSpPr>
        <p:spPr>
          <a:xfrm>
            <a:off x="16582565" y="540166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013FE9-4EC0-3241-838B-7BF8A61352D3}"/>
              </a:ext>
            </a:extLst>
          </p:cNvPr>
          <p:cNvSpPr/>
          <p:nvPr/>
        </p:nvSpPr>
        <p:spPr>
          <a:xfrm>
            <a:off x="16553996" y="604047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0EBAF76-D6BD-314A-AF7A-93BB78E349BA}"/>
              </a:ext>
            </a:extLst>
          </p:cNvPr>
          <p:cNvSpPr txBox="1"/>
          <p:nvPr/>
        </p:nvSpPr>
        <p:spPr>
          <a:xfrm>
            <a:off x="16570559" y="10152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9F661551-901D-2145-BAEE-E4D80D2E3FE3}"/>
              </a:ext>
            </a:extLst>
          </p:cNvPr>
          <p:cNvSpPr/>
          <p:nvPr/>
        </p:nvSpPr>
        <p:spPr>
          <a:xfrm>
            <a:off x="16541990" y="1079176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31FEEE37-BCA4-6143-B6AB-E03FDC33803C}"/>
              </a:ext>
            </a:extLst>
          </p:cNvPr>
          <p:cNvSpPr txBox="1"/>
          <p:nvPr/>
        </p:nvSpPr>
        <p:spPr>
          <a:xfrm>
            <a:off x="5542856" y="5516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D08E3184-C0B8-6648-B818-FBFE50238E2D}"/>
              </a:ext>
            </a:extLst>
          </p:cNvPr>
          <p:cNvSpPr/>
          <p:nvPr/>
        </p:nvSpPr>
        <p:spPr>
          <a:xfrm>
            <a:off x="3381875" y="615552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65326700-7F99-E043-8465-113882EEC546}"/>
              </a:ext>
            </a:extLst>
          </p:cNvPr>
          <p:cNvSpPr txBox="1"/>
          <p:nvPr/>
        </p:nvSpPr>
        <p:spPr>
          <a:xfrm>
            <a:off x="5560165" y="103218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AF57D16E-06F5-D146-BB28-7E3E18C0CD44}"/>
              </a:ext>
            </a:extLst>
          </p:cNvPr>
          <p:cNvSpPr/>
          <p:nvPr/>
        </p:nvSpPr>
        <p:spPr>
          <a:xfrm>
            <a:off x="3399184" y="1096060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A4E00A-EC1E-1B45-99AF-4B0D9BB22527}"/>
              </a:ext>
            </a:extLst>
          </p:cNvPr>
          <p:cNvGrpSpPr/>
          <p:nvPr/>
        </p:nvGrpSpPr>
        <p:grpSpPr>
          <a:xfrm>
            <a:off x="3437052" y="1148288"/>
            <a:ext cx="4113800" cy="4118481"/>
            <a:chOff x="3437052" y="1148288"/>
            <a:chExt cx="4113800" cy="4118481"/>
          </a:xfrm>
          <a:solidFill>
            <a:schemeClr val="accent3"/>
          </a:solidFill>
        </p:grpSpPr>
        <p:sp>
          <p:nvSpPr>
            <p:cNvPr id="241" name="Freeform 160">
              <a:extLst>
                <a:ext uri="{FF2B5EF4-FFF2-40B4-BE49-F238E27FC236}">
                  <a16:creationId xmlns:a16="http://schemas.microsoft.com/office/drawing/2014/main" id="{C52898F8-E605-1F41-8AE4-3416A5E4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98" y="1419733"/>
              <a:ext cx="3570909" cy="3570912"/>
            </a:xfrm>
            <a:custGeom>
              <a:avLst/>
              <a:gdLst>
                <a:gd name="T0" fmla="*/ 3364 w 3365"/>
                <a:gd name="T1" fmla="*/ 1681 h 3364"/>
                <a:gd name="T2" fmla="*/ 3364 w 3365"/>
                <a:gd name="T3" fmla="*/ 1681 h 3364"/>
                <a:gd name="T4" fmla="*/ 1682 w 3365"/>
                <a:gd name="T5" fmla="*/ 3363 h 3364"/>
                <a:gd name="T6" fmla="*/ 0 w 3365"/>
                <a:gd name="T7" fmla="*/ 1681 h 3364"/>
                <a:gd name="T8" fmla="*/ 1682 w 3365"/>
                <a:gd name="T9" fmla="*/ 0 h 3364"/>
                <a:gd name="T10" fmla="*/ 3364 w 3365"/>
                <a:gd name="T11" fmla="*/ 1681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5" h="3364">
                  <a:moveTo>
                    <a:pt x="3364" y="1681"/>
                  </a:moveTo>
                  <a:lnTo>
                    <a:pt x="3364" y="1681"/>
                  </a:lnTo>
                  <a:cubicBezTo>
                    <a:pt x="3364" y="2610"/>
                    <a:pt x="2610" y="3363"/>
                    <a:pt x="1682" y="3363"/>
                  </a:cubicBezTo>
                  <a:cubicBezTo>
                    <a:pt x="754" y="3363"/>
                    <a:pt x="0" y="2610"/>
                    <a:pt x="0" y="1681"/>
                  </a:cubicBezTo>
                  <a:cubicBezTo>
                    <a:pt x="0" y="754"/>
                    <a:pt x="754" y="0"/>
                    <a:pt x="1682" y="0"/>
                  </a:cubicBezTo>
                  <a:cubicBezTo>
                    <a:pt x="2610" y="0"/>
                    <a:pt x="3364" y="754"/>
                    <a:pt x="3364" y="16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161">
              <a:extLst>
                <a:ext uri="{FF2B5EF4-FFF2-40B4-BE49-F238E27FC236}">
                  <a16:creationId xmlns:a16="http://schemas.microsoft.com/office/drawing/2014/main" id="{D65729FC-2B70-8F47-891F-535FAF4F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166" y="1148288"/>
              <a:ext cx="547572" cy="547572"/>
            </a:xfrm>
            <a:custGeom>
              <a:avLst/>
              <a:gdLst>
                <a:gd name="T0" fmla="*/ 514 w 515"/>
                <a:gd name="T1" fmla="*/ 515 h 516"/>
                <a:gd name="T2" fmla="*/ 0 w 515"/>
                <a:gd name="T3" fmla="*/ 515 h 516"/>
                <a:gd name="T4" fmla="*/ 0 w 515"/>
                <a:gd name="T5" fmla="*/ 0 h 516"/>
                <a:gd name="T6" fmla="*/ 514 w 515"/>
                <a:gd name="T7" fmla="*/ 0 h 516"/>
                <a:gd name="T8" fmla="*/ 514 w 515"/>
                <a:gd name="T9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516">
                  <a:moveTo>
                    <a:pt x="514" y="515"/>
                  </a:moveTo>
                  <a:lnTo>
                    <a:pt x="0" y="515"/>
                  </a:lnTo>
                  <a:lnTo>
                    <a:pt x="0" y="0"/>
                  </a:lnTo>
                  <a:lnTo>
                    <a:pt x="514" y="0"/>
                  </a:lnTo>
                  <a:lnTo>
                    <a:pt x="514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162">
              <a:extLst>
                <a:ext uri="{FF2B5EF4-FFF2-40B4-BE49-F238E27FC236}">
                  <a16:creationId xmlns:a16="http://schemas.microsoft.com/office/drawing/2014/main" id="{834B2D23-C4D7-664D-8EB1-9A518A3C3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166" y="4719200"/>
              <a:ext cx="547572" cy="547569"/>
            </a:xfrm>
            <a:custGeom>
              <a:avLst/>
              <a:gdLst>
                <a:gd name="T0" fmla="*/ 514 w 515"/>
                <a:gd name="T1" fmla="*/ 514 h 515"/>
                <a:gd name="T2" fmla="*/ 0 w 515"/>
                <a:gd name="T3" fmla="*/ 514 h 515"/>
                <a:gd name="T4" fmla="*/ 0 w 515"/>
                <a:gd name="T5" fmla="*/ 0 h 515"/>
                <a:gd name="T6" fmla="*/ 514 w 515"/>
                <a:gd name="T7" fmla="*/ 0 h 515"/>
                <a:gd name="T8" fmla="*/ 514 w 515"/>
                <a:gd name="T9" fmla="*/ 514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515">
                  <a:moveTo>
                    <a:pt x="514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514" y="0"/>
                  </a:lnTo>
                  <a:lnTo>
                    <a:pt x="514" y="5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163">
              <a:extLst>
                <a:ext uri="{FF2B5EF4-FFF2-40B4-BE49-F238E27FC236}">
                  <a16:creationId xmlns:a16="http://schemas.microsoft.com/office/drawing/2014/main" id="{C10CFD6C-5040-1F48-AEB4-0E402A69E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3283" y="2931405"/>
              <a:ext cx="547569" cy="547569"/>
            </a:xfrm>
            <a:custGeom>
              <a:avLst/>
              <a:gdLst>
                <a:gd name="T0" fmla="*/ 0 w 516"/>
                <a:gd name="T1" fmla="*/ 515 h 516"/>
                <a:gd name="T2" fmla="*/ 0 w 516"/>
                <a:gd name="T3" fmla="*/ 0 h 516"/>
                <a:gd name="T4" fmla="*/ 515 w 516"/>
                <a:gd name="T5" fmla="*/ 0 h 516"/>
                <a:gd name="T6" fmla="*/ 515 w 516"/>
                <a:gd name="T7" fmla="*/ 515 h 516"/>
                <a:gd name="T8" fmla="*/ 0 w 516"/>
                <a:gd name="T9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16">
                  <a:moveTo>
                    <a:pt x="0" y="515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515"/>
                  </a:lnTo>
                  <a:lnTo>
                    <a:pt x="0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164">
              <a:extLst>
                <a:ext uri="{FF2B5EF4-FFF2-40B4-BE49-F238E27FC236}">
                  <a16:creationId xmlns:a16="http://schemas.microsoft.com/office/drawing/2014/main" id="{E261FD1F-E6C1-1241-95B3-5C6029EF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52" y="2931405"/>
              <a:ext cx="547569" cy="547569"/>
            </a:xfrm>
            <a:custGeom>
              <a:avLst/>
              <a:gdLst>
                <a:gd name="T0" fmla="*/ 0 w 516"/>
                <a:gd name="T1" fmla="*/ 515 h 516"/>
                <a:gd name="T2" fmla="*/ 0 w 516"/>
                <a:gd name="T3" fmla="*/ 0 h 516"/>
                <a:gd name="T4" fmla="*/ 515 w 516"/>
                <a:gd name="T5" fmla="*/ 0 h 516"/>
                <a:gd name="T6" fmla="*/ 515 w 516"/>
                <a:gd name="T7" fmla="*/ 515 h 516"/>
                <a:gd name="T8" fmla="*/ 0 w 516"/>
                <a:gd name="T9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16">
                  <a:moveTo>
                    <a:pt x="0" y="515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515"/>
                  </a:lnTo>
                  <a:lnTo>
                    <a:pt x="0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165">
              <a:extLst>
                <a:ext uri="{FF2B5EF4-FFF2-40B4-BE49-F238E27FC236}">
                  <a16:creationId xmlns:a16="http://schemas.microsoft.com/office/drawing/2014/main" id="{6C37AB48-98F2-D649-8D0C-68DA4893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69" y="1569496"/>
              <a:ext cx="772217" cy="762857"/>
            </a:xfrm>
            <a:custGeom>
              <a:avLst/>
              <a:gdLst>
                <a:gd name="T0" fmla="*/ 367 w 727"/>
                <a:gd name="T1" fmla="*/ 717 h 718"/>
                <a:gd name="T2" fmla="*/ 0 w 727"/>
                <a:gd name="T3" fmla="*/ 358 h 718"/>
                <a:gd name="T4" fmla="*/ 367 w 727"/>
                <a:gd name="T5" fmla="*/ 0 h 718"/>
                <a:gd name="T6" fmla="*/ 726 w 727"/>
                <a:gd name="T7" fmla="*/ 358 h 718"/>
                <a:gd name="T8" fmla="*/ 367 w 727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18">
                  <a:moveTo>
                    <a:pt x="367" y="717"/>
                  </a:moveTo>
                  <a:lnTo>
                    <a:pt x="0" y="358"/>
                  </a:lnTo>
                  <a:lnTo>
                    <a:pt x="367" y="0"/>
                  </a:lnTo>
                  <a:lnTo>
                    <a:pt x="726" y="358"/>
                  </a:lnTo>
                  <a:lnTo>
                    <a:pt x="367" y="7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166">
              <a:extLst>
                <a:ext uri="{FF2B5EF4-FFF2-40B4-BE49-F238E27FC236}">
                  <a16:creationId xmlns:a16="http://schemas.microsoft.com/office/drawing/2014/main" id="{DC74635F-162F-BF4F-9607-547A27136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579" y="4082707"/>
              <a:ext cx="762857" cy="772214"/>
            </a:xfrm>
            <a:custGeom>
              <a:avLst/>
              <a:gdLst>
                <a:gd name="T0" fmla="*/ 358 w 718"/>
                <a:gd name="T1" fmla="*/ 726 h 727"/>
                <a:gd name="T2" fmla="*/ 0 w 718"/>
                <a:gd name="T3" fmla="*/ 368 h 727"/>
                <a:gd name="T4" fmla="*/ 358 w 718"/>
                <a:gd name="T5" fmla="*/ 0 h 727"/>
                <a:gd name="T6" fmla="*/ 717 w 718"/>
                <a:gd name="T7" fmla="*/ 368 h 727"/>
                <a:gd name="T8" fmla="*/ 358 w 718"/>
                <a:gd name="T9" fmla="*/ 726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27">
                  <a:moveTo>
                    <a:pt x="358" y="726"/>
                  </a:moveTo>
                  <a:lnTo>
                    <a:pt x="0" y="368"/>
                  </a:lnTo>
                  <a:lnTo>
                    <a:pt x="358" y="0"/>
                  </a:lnTo>
                  <a:lnTo>
                    <a:pt x="717" y="368"/>
                  </a:lnTo>
                  <a:lnTo>
                    <a:pt x="358" y="7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167">
              <a:extLst>
                <a:ext uri="{FF2B5EF4-FFF2-40B4-BE49-F238E27FC236}">
                  <a16:creationId xmlns:a16="http://schemas.microsoft.com/office/drawing/2014/main" id="{3F05B97F-CB80-CD4D-B4EF-380B3264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69" y="4082707"/>
              <a:ext cx="772217" cy="772214"/>
            </a:xfrm>
            <a:custGeom>
              <a:avLst/>
              <a:gdLst>
                <a:gd name="T0" fmla="*/ 0 w 727"/>
                <a:gd name="T1" fmla="*/ 368 h 727"/>
                <a:gd name="T2" fmla="*/ 367 w 727"/>
                <a:gd name="T3" fmla="*/ 0 h 727"/>
                <a:gd name="T4" fmla="*/ 726 w 727"/>
                <a:gd name="T5" fmla="*/ 368 h 727"/>
                <a:gd name="T6" fmla="*/ 367 w 727"/>
                <a:gd name="T7" fmla="*/ 726 h 727"/>
                <a:gd name="T8" fmla="*/ 0 w 727"/>
                <a:gd name="T9" fmla="*/ 368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27">
                  <a:moveTo>
                    <a:pt x="0" y="368"/>
                  </a:moveTo>
                  <a:lnTo>
                    <a:pt x="367" y="0"/>
                  </a:lnTo>
                  <a:lnTo>
                    <a:pt x="726" y="368"/>
                  </a:lnTo>
                  <a:lnTo>
                    <a:pt x="367" y="726"/>
                  </a:lnTo>
                  <a:lnTo>
                    <a:pt x="0" y="3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168">
              <a:extLst>
                <a:ext uri="{FF2B5EF4-FFF2-40B4-BE49-F238E27FC236}">
                  <a16:creationId xmlns:a16="http://schemas.microsoft.com/office/drawing/2014/main" id="{94A5E8A0-BBB7-5744-9C7C-32F54769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579" y="1569496"/>
              <a:ext cx="762857" cy="762857"/>
            </a:xfrm>
            <a:custGeom>
              <a:avLst/>
              <a:gdLst>
                <a:gd name="T0" fmla="*/ 0 w 718"/>
                <a:gd name="T1" fmla="*/ 358 h 718"/>
                <a:gd name="T2" fmla="*/ 358 w 718"/>
                <a:gd name="T3" fmla="*/ 0 h 718"/>
                <a:gd name="T4" fmla="*/ 717 w 718"/>
                <a:gd name="T5" fmla="*/ 358 h 718"/>
                <a:gd name="T6" fmla="*/ 358 w 718"/>
                <a:gd name="T7" fmla="*/ 717 h 718"/>
                <a:gd name="T8" fmla="*/ 0 w 718"/>
                <a:gd name="T9" fmla="*/ 35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0" y="358"/>
                  </a:moveTo>
                  <a:lnTo>
                    <a:pt x="358" y="0"/>
                  </a:lnTo>
                  <a:lnTo>
                    <a:pt x="717" y="358"/>
                  </a:lnTo>
                  <a:lnTo>
                    <a:pt x="358" y="717"/>
                  </a:lnTo>
                  <a:lnTo>
                    <a:pt x="0" y="3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50" name="Freeform 169">
            <a:extLst>
              <a:ext uri="{FF2B5EF4-FFF2-40B4-BE49-F238E27FC236}">
                <a16:creationId xmlns:a16="http://schemas.microsoft.com/office/drawing/2014/main" id="{DCE990B7-2EB8-7F4B-AFF2-00A8BFA1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986" y="1822221"/>
            <a:ext cx="2779975" cy="2779975"/>
          </a:xfrm>
          <a:custGeom>
            <a:avLst/>
            <a:gdLst>
              <a:gd name="T0" fmla="*/ 2619 w 2620"/>
              <a:gd name="T1" fmla="*/ 1304 h 2619"/>
              <a:gd name="T2" fmla="*/ 2619 w 2620"/>
              <a:gd name="T3" fmla="*/ 1304 h 2619"/>
              <a:gd name="T4" fmla="*/ 1305 w 2620"/>
              <a:gd name="T5" fmla="*/ 2618 h 2619"/>
              <a:gd name="T6" fmla="*/ 0 w 2620"/>
              <a:gd name="T7" fmla="*/ 1304 h 2619"/>
              <a:gd name="T8" fmla="*/ 1305 w 2620"/>
              <a:gd name="T9" fmla="*/ 0 h 2619"/>
              <a:gd name="T10" fmla="*/ 2619 w 2620"/>
              <a:gd name="T11" fmla="*/ 1304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0" h="2619">
                <a:moveTo>
                  <a:pt x="2619" y="1304"/>
                </a:moveTo>
                <a:lnTo>
                  <a:pt x="2619" y="1304"/>
                </a:lnTo>
                <a:cubicBezTo>
                  <a:pt x="2619" y="2030"/>
                  <a:pt x="2031" y="2618"/>
                  <a:pt x="1305" y="2618"/>
                </a:cubicBezTo>
                <a:cubicBezTo>
                  <a:pt x="588" y="2618"/>
                  <a:pt x="0" y="2030"/>
                  <a:pt x="0" y="1304"/>
                </a:cubicBezTo>
                <a:cubicBezTo>
                  <a:pt x="0" y="588"/>
                  <a:pt x="588" y="0"/>
                  <a:pt x="1305" y="0"/>
                </a:cubicBezTo>
                <a:cubicBezTo>
                  <a:pt x="2031" y="0"/>
                  <a:pt x="2619" y="588"/>
                  <a:pt x="2619" y="1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CB675A-7F18-F747-BBF5-19EDA1B0AFFC}"/>
              </a:ext>
            </a:extLst>
          </p:cNvPr>
          <p:cNvGrpSpPr/>
          <p:nvPr/>
        </p:nvGrpSpPr>
        <p:grpSpPr>
          <a:xfrm>
            <a:off x="7494691" y="1176369"/>
            <a:ext cx="4067002" cy="4067002"/>
            <a:chOff x="7494691" y="1176369"/>
            <a:chExt cx="4067002" cy="4067002"/>
          </a:xfrm>
          <a:solidFill>
            <a:schemeClr val="accent2"/>
          </a:solidFill>
        </p:grpSpPr>
        <p:sp>
          <p:nvSpPr>
            <p:cNvPr id="251" name="Freeform 170">
              <a:extLst>
                <a:ext uri="{FF2B5EF4-FFF2-40B4-BE49-F238E27FC236}">
                  <a16:creationId xmlns:a16="http://schemas.microsoft.com/office/drawing/2014/main" id="{08B118B4-2373-1B4E-A7D3-1A4712B0E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691" y="1176369"/>
              <a:ext cx="4067002" cy="4067002"/>
            </a:xfrm>
            <a:custGeom>
              <a:avLst/>
              <a:gdLst>
                <a:gd name="T0" fmla="*/ 2609 w 3832"/>
                <a:gd name="T1" fmla="*/ 3446 h 3833"/>
                <a:gd name="T2" fmla="*/ 2609 w 3832"/>
                <a:gd name="T3" fmla="*/ 3446 h 3833"/>
                <a:gd name="T4" fmla="*/ 386 w 3832"/>
                <a:gd name="T5" fmla="*/ 2601 h 3833"/>
                <a:gd name="T6" fmla="*/ 1231 w 3832"/>
                <a:gd name="T7" fmla="*/ 377 h 3833"/>
                <a:gd name="T8" fmla="*/ 3454 w 3832"/>
                <a:gd name="T9" fmla="*/ 1223 h 3833"/>
                <a:gd name="T10" fmla="*/ 2609 w 3832"/>
                <a:gd name="T11" fmla="*/ 3446 h 3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2" h="3833">
                  <a:moveTo>
                    <a:pt x="2609" y="3446"/>
                  </a:moveTo>
                  <a:lnTo>
                    <a:pt x="2609" y="3446"/>
                  </a:lnTo>
                  <a:cubicBezTo>
                    <a:pt x="1764" y="3832"/>
                    <a:pt x="762" y="3455"/>
                    <a:pt x="386" y="2601"/>
                  </a:cubicBezTo>
                  <a:cubicBezTo>
                    <a:pt x="0" y="1755"/>
                    <a:pt x="376" y="763"/>
                    <a:pt x="1231" y="377"/>
                  </a:cubicBezTo>
                  <a:cubicBezTo>
                    <a:pt x="2076" y="0"/>
                    <a:pt x="3069" y="377"/>
                    <a:pt x="3454" y="1223"/>
                  </a:cubicBezTo>
                  <a:cubicBezTo>
                    <a:pt x="3831" y="2068"/>
                    <a:pt x="3454" y="3069"/>
                    <a:pt x="2609" y="34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171">
              <a:extLst>
                <a:ext uri="{FF2B5EF4-FFF2-40B4-BE49-F238E27FC236}">
                  <a16:creationId xmlns:a16="http://schemas.microsoft.com/office/drawing/2014/main" id="{29B9B939-5825-AC49-9275-778C3666F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836" y="2112387"/>
              <a:ext cx="711374" cy="720734"/>
            </a:xfrm>
            <a:custGeom>
              <a:avLst/>
              <a:gdLst>
                <a:gd name="T0" fmla="*/ 212 w 672"/>
                <a:gd name="T1" fmla="*/ 680 h 681"/>
                <a:gd name="T2" fmla="*/ 0 w 672"/>
                <a:gd name="T3" fmla="*/ 212 h 681"/>
                <a:gd name="T4" fmla="*/ 469 w 672"/>
                <a:gd name="T5" fmla="*/ 0 h 681"/>
                <a:gd name="T6" fmla="*/ 671 w 672"/>
                <a:gd name="T7" fmla="*/ 469 h 681"/>
                <a:gd name="T8" fmla="*/ 212 w 672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81">
                  <a:moveTo>
                    <a:pt x="212" y="680"/>
                  </a:moveTo>
                  <a:lnTo>
                    <a:pt x="0" y="212"/>
                  </a:lnTo>
                  <a:lnTo>
                    <a:pt x="469" y="0"/>
                  </a:lnTo>
                  <a:lnTo>
                    <a:pt x="671" y="469"/>
                  </a:lnTo>
                  <a:lnTo>
                    <a:pt x="212" y="6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172">
              <a:extLst>
                <a:ext uri="{FF2B5EF4-FFF2-40B4-BE49-F238E27FC236}">
                  <a16:creationId xmlns:a16="http://schemas.microsoft.com/office/drawing/2014/main" id="{EB235094-3FD9-2C4E-9B46-0B033F3D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492" y="3586618"/>
              <a:ext cx="720734" cy="711374"/>
            </a:xfrm>
            <a:custGeom>
              <a:avLst/>
              <a:gdLst>
                <a:gd name="T0" fmla="*/ 212 w 681"/>
                <a:gd name="T1" fmla="*/ 670 h 671"/>
                <a:gd name="T2" fmla="*/ 0 w 681"/>
                <a:gd name="T3" fmla="*/ 202 h 671"/>
                <a:gd name="T4" fmla="*/ 469 w 681"/>
                <a:gd name="T5" fmla="*/ 0 h 671"/>
                <a:gd name="T6" fmla="*/ 680 w 681"/>
                <a:gd name="T7" fmla="*/ 459 h 671"/>
                <a:gd name="T8" fmla="*/ 212 w 681"/>
                <a:gd name="T9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71">
                  <a:moveTo>
                    <a:pt x="212" y="670"/>
                  </a:moveTo>
                  <a:lnTo>
                    <a:pt x="0" y="202"/>
                  </a:lnTo>
                  <a:lnTo>
                    <a:pt x="469" y="0"/>
                  </a:lnTo>
                  <a:lnTo>
                    <a:pt x="680" y="459"/>
                  </a:lnTo>
                  <a:lnTo>
                    <a:pt x="212" y="6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173">
              <a:extLst>
                <a:ext uri="{FF2B5EF4-FFF2-40B4-BE49-F238E27FC236}">
                  <a16:creationId xmlns:a16="http://schemas.microsoft.com/office/drawing/2014/main" id="{E2AE5932-2AB7-9B44-9393-79C14AC8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0258" y="4471153"/>
              <a:ext cx="720734" cy="720734"/>
            </a:xfrm>
            <a:custGeom>
              <a:avLst/>
              <a:gdLst>
                <a:gd name="T0" fmla="*/ 0 w 681"/>
                <a:gd name="T1" fmla="*/ 211 h 681"/>
                <a:gd name="T2" fmla="*/ 469 w 681"/>
                <a:gd name="T3" fmla="*/ 0 h 681"/>
                <a:gd name="T4" fmla="*/ 680 w 681"/>
                <a:gd name="T5" fmla="*/ 469 h 681"/>
                <a:gd name="T6" fmla="*/ 212 w 681"/>
                <a:gd name="T7" fmla="*/ 680 h 681"/>
                <a:gd name="T8" fmla="*/ 0 w 681"/>
                <a:gd name="T9" fmla="*/ 2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81">
                  <a:moveTo>
                    <a:pt x="0" y="211"/>
                  </a:moveTo>
                  <a:lnTo>
                    <a:pt x="469" y="0"/>
                  </a:lnTo>
                  <a:lnTo>
                    <a:pt x="680" y="469"/>
                  </a:lnTo>
                  <a:lnTo>
                    <a:pt x="212" y="680"/>
                  </a:lnTo>
                  <a:lnTo>
                    <a:pt x="0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5" name="Freeform 174">
              <a:extLst>
                <a:ext uri="{FF2B5EF4-FFF2-40B4-BE49-F238E27FC236}">
                  <a16:creationId xmlns:a16="http://schemas.microsoft.com/office/drawing/2014/main" id="{E2AB7CAC-059F-B041-B466-816C4C9C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070" y="1227851"/>
              <a:ext cx="711374" cy="711374"/>
            </a:xfrm>
            <a:custGeom>
              <a:avLst/>
              <a:gdLst>
                <a:gd name="T0" fmla="*/ 0 w 672"/>
                <a:gd name="T1" fmla="*/ 201 h 671"/>
                <a:gd name="T2" fmla="*/ 468 w 672"/>
                <a:gd name="T3" fmla="*/ 0 h 671"/>
                <a:gd name="T4" fmla="*/ 671 w 672"/>
                <a:gd name="T5" fmla="*/ 459 h 671"/>
                <a:gd name="T6" fmla="*/ 211 w 672"/>
                <a:gd name="T7" fmla="*/ 670 h 671"/>
                <a:gd name="T8" fmla="*/ 0 w 672"/>
                <a:gd name="T9" fmla="*/ 20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71">
                  <a:moveTo>
                    <a:pt x="0" y="201"/>
                  </a:moveTo>
                  <a:lnTo>
                    <a:pt x="468" y="0"/>
                  </a:lnTo>
                  <a:lnTo>
                    <a:pt x="671" y="459"/>
                  </a:lnTo>
                  <a:lnTo>
                    <a:pt x="211" y="670"/>
                  </a:lnTo>
                  <a:lnTo>
                    <a:pt x="0" y="2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Freeform 175">
              <a:extLst>
                <a:ext uri="{FF2B5EF4-FFF2-40B4-BE49-F238E27FC236}">
                  <a16:creationId xmlns:a16="http://schemas.microsoft.com/office/drawing/2014/main" id="{BCBEAB47-5EAF-5F46-8718-57D267C3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5637" y="3488334"/>
              <a:ext cx="702014" cy="702014"/>
            </a:xfrm>
            <a:custGeom>
              <a:avLst/>
              <a:gdLst>
                <a:gd name="T0" fmla="*/ 0 w 663"/>
                <a:gd name="T1" fmla="*/ 478 h 663"/>
                <a:gd name="T2" fmla="*/ 184 w 663"/>
                <a:gd name="T3" fmla="*/ 0 h 663"/>
                <a:gd name="T4" fmla="*/ 662 w 663"/>
                <a:gd name="T5" fmla="*/ 184 h 663"/>
                <a:gd name="T6" fmla="*/ 478 w 663"/>
                <a:gd name="T7" fmla="*/ 662 h 663"/>
                <a:gd name="T8" fmla="*/ 0 w 663"/>
                <a:gd name="T9" fmla="*/ 47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663">
                  <a:moveTo>
                    <a:pt x="0" y="478"/>
                  </a:moveTo>
                  <a:lnTo>
                    <a:pt x="184" y="0"/>
                  </a:lnTo>
                  <a:lnTo>
                    <a:pt x="662" y="184"/>
                  </a:lnTo>
                  <a:lnTo>
                    <a:pt x="478" y="662"/>
                  </a:lnTo>
                  <a:lnTo>
                    <a:pt x="0" y="4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Freeform 176">
              <a:extLst>
                <a:ext uri="{FF2B5EF4-FFF2-40B4-BE49-F238E27FC236}">
                  <a16:creationId xmlns:a16="http://schemas.microsoft.com/office/drawing/2014/main" id="{70BC5E44-4ECB-154E-8AD8-8ADB8EC8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411" y="2220031"/>
              <a:ext cx="702014" cy="702014"/>
            </a:xfrm>
            <a:custGeom>
              <a:avLst/>
              <a:gdLst>
                <a:gd name="T0" fmla="*/ 0 w 663"/>
                <a:gd name="T1" fmla="*/ 477 h 662"/>
                <a:gd name="T2" fmla="*/ 174 w 663"/>
                <a:gd name="T3" fmla="*/ 0 h 662"/>
                <a:gd name="T4" fmla="*/ 662 w 663"/>
                <a:gd name="T5" fmla="*/ 183 h 662"/>
                <a:gd name="T6" fmla="*/ 478 w 663"/>
                <a:gd name="T7" fmla="*/ 661 h 662"/>
                <a:gd name="T8" fmla="*/ 0 w 663"/>
                <a:gd name="T9" fmla="*/ 47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662">
                  <a:moveTo>
                    <a:pt x="0" y="477"/>
                  </a:moveTo>
                  <a:lnTo>
                    <a:pt x="174" y="0"/>
                  </a:lnTo>
                  <a:lnTo>
                    <a:pt x="662" y="183"/>
                  </a:lnTo>
                  <a:lnTo>
                    <a:pt x="478" y="661"/>
                  </a:lnTo>
                  <a:lnTo>
                    <a:pt x="0" y="4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Freeform 177">
              <a:extLst>
                <a:ext uri="{FF2B5EF4-FFF2-40B4-BE49-F238E27FC236}">
                  <a16:creationId xmlns:a16="http://schemas.microsoft.com/office/drawing/2014/main" id="{03ED347A-8EA7-DD4B-87C3-1DC81A97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713" y="4522636"/>
              <a:ext cx="702014" cy="702014"/>
            </a:xfrm>
            <a:custGeom>
              <a:avLst/>
              <a:gdLst>
                <a:gd name="T0" fmla="*/ 184 w 662"/>
                <a:gd name="T1" fmla="*/ 0 h 662"/>
                <a:gd name="T2" fmla="*/ 661 w 662"/>
                <a:gd name="T3" fmla="*/ 184 h 662"/>
                <a:gd name="T4" fmla="*/ 478 w 662"/>
                <a:gd name="T5" fmla="*/ 661 h 662"/>
                <a:gd name="T6" fmla="*/ 0 w 662"/>
                <a:gd name="T7" fmla="*/ 487 h 662"/>
                <a:gd name="T8" fmla="*/ 184 w 662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62">
                  <a:moveTo>
                    <a:pt x="184" y="0"/>
                  </a:moveTo>
                  <a:lnTo>
                    <a:pt x="661" y="184"/>
                  </a:lnTo>
                  <a:lnTo>
                    <a:pt x="478" y="661"/>
                  </a:lnTo>
                  <a:lnTo>
                    <a:pt x="0" y="487"/>
                  </a:lnTo>
                  <a:lnTo>
                    <a:pt x="18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Freeform 178">
              <a:extLst>
                <a:ext uri="{FF2B5EF4-FFF2-40B4-BE49-F238E27FC236}">
                  <a16:creationId xmlns:a16="http://schemas.microsoft.com/office/drawing/2014/main" id="{DB734F2D-8585-EC48-AEBA-DE032E1D9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6017" y="1185729"/>
              <a:ext cx="702014" cy="702014"/>
            </a:xfrm>
            <a:custGeom>
              <a:avLst/>
              <a:gdLst>
                <a:gd name="T0" fmla="*/ 183 w 662"/>
                <a:gd name="T1" fmla="*/ 0 h 662"/>
                <a:gd name="T2" fmla="*/ 661 w 662"/>
                <a:gd name="T3" fmla="*/ 184 h 662"/>
                <a:gd name="T4" fmla="*/ 477 w 662"/>
                <a:gd name="T5" fmla="*/ 661 h 662"/>
                <a:gd name="T6" fmla="*/ 0 w 662"/>
                <a:gd name="T7" fmla="*/ 478 h 662"/>
                <a:gd name="T8" fmla="*/ 183 w 662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62">
                  <a:moveTo>
                    <a:pt x="183" y="0"/>
                  </a:moveTo>
                  <a:lnTo>
                    <a:pt x="661" y="184"/>
                  </a:lnTo>
                  <a:lnTo>
                    <a:pt x="477" y="661"/>
                  </a:lnTo>
                  <a:lnTo>
                    <a:pt x="0" y="478"/>
                  </a:lnTo>
                  <a:lnTo>
                    <a:pt x="1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0" name="Freeform 179">
            <a:extLst>
              <a:ext uri="{FF2B5EF4-FFF2-40B4-BE49-F238E27FC236}">
                <a16:creationId xmlns:a16="http://schemas.microsoft.com/office/drawing/2014/main" id="{8E9A62B3-1FB5-F040-9A0A-2D759D9D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61" y="1625657"/>
            <a:ext cx="3163742" cy="3159064"/>
          </a:xfrm>
          <a:custGeom>
            <a:avLst/>
            <a:gdLst>
              <a:gd name="T0" fmla="*/ 2022 w 2979"/>
              <a:gd name="T1" fmla="*/ 2683 h 2978"/>
              <a:gd name="T2" fmla="*/ 2022 w 2979"/>
              <a:gd name="T3" fmla="*/ 2683 h 2978"/>
              <a:gd name="T4" fmla="*/ 294 w 2979"/>
              <a:gd name="T5" fmla="*/ 2031 h 2978"/>
              <a:gd name="T6" fmla="*/ 947 w 2979"/>
              <a:gd name="T7" fmla="*/ 294 h 2978"/>
              <a:gd name="T8" fmla="*/ 2683 w 2979"/>
              <a:gd name="T9" fmla="*/ 956 h 2978"/>
              <a:gd name="T10" fmla="*/ 2022 w 2979"/>
              <a:gd name="T11" fmla="*/ 2683 h 2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9" h="2978">
                <a:moveTo>
                  <a:pt x="2022" y="2683"/>
                </a:moveTo>
                <a:lnTo>
                  <a:pt x="2022" y="2683"/>
                </a:lnTo>
                <a:cubicBezTo>
                  <a:pt x="1360" y="2977"/>
                  <a:pt x="589" y="2683"/>
                  <a:pt x="294" y="2031"/>
                </a:cubicBezTo>
                <a:cubicBezTo>
                  <a:pt x="0" y="1369"/>
                  <a:pt x="294" y="597"/>
                  <a:pt x="947" y="294"/>
                </a:cubicBezTo>
                <a:cubicBezTo>
                  <a:pt x="1609" y="0"/>
                  <a:pt x="2380" y="294"/>
                  <a:pt x="2683" y="956"/>
                </a:cubicBezTo>
                <a:cubicBezTo>
                  <a:pt x="2978" y="1617"/>
                  <a:pt x="2683" y="2389"/>
                  <a:pt x="2022" y="26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9DA9FD-BABB-384D-87B2-62D45F6120C2}"/>
              </a:ext>
            </a:extLst>
          </p:cNvPr>
          <p:cNvGrpSpPr/>
          <p:nvPr/>
        </p:nvGrpSpPr>
        <p:grpSpPr>
          <a:xfrm>
            <a:off x="3661697" y="8458592"/>
            <a:ext cx="4113799" cy="4109121"/>
            <a:chOff x="3661697" y="8458592"/>
            <a:chExt cx="4113799" cy="4109121"/>
          </a:xfrm>
          <a:solidFill>
            <a:schemeClr val="accent4"/>
          </a:solidFill>
        </p:grpSpPr>
        <p:sp>
          <p:nvSpPr>
            <p:cNvPr id="261" name="Freeform 180">
              <a:extLst>
                <a:ext uri="{FF2B5EF4-FFF2-40B4-BE49-F238E27FC236}">
                  <a16:creationId xmlns:a16="http://schemas.microsoft.com/office/drawing/2014/main" id="{117AFAAF-A70C-DE48-863D-2CD80465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142" y="8734719"/>
              <a:ext cx="3570909" cy="3570909"/>
            </a:xfrm>
            <a:custGeom>
              <a:avLst/>
              <a:gdLst>
                <a:gd name="T0" fmla="*/ 3363 w 3364"/>
                <a:gd name="T1" fmla="*/ 1681 h 3364"/>
                <a:gd name="T2" fmla="*/ 3363 w 3364"/>
                <a:gd name="T3" fmla="*/ 1681 h 3364"/>
                <a:gd name="T4" fmla="*/ 1681 w 3364"/>
                <a:gd name="T5" fmla="*/ 3363 h 3364"/>
                <a:gd name="T6" fmla="*/ 0 w 3364"/>
                <a:gd name="T7" fmla="*/ 1681 h 3364"/>
                <a:gd name="T8" fmla="*/ 1681 w 3364"/>
                <a:gd name="T9" fmla="*/ 0 h 3364"/>
                <a:gd name="T10" fmla="*/ 3363 w 3364"/>
                <a:gd name="T11" fmla="*/ 1681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4" h="3364">
                  <a:moveTo>
                    <a:pt x="3363" y="1681"/>
                  </a:moveTo>
                  <a:lnTo>
                    <a:pt x="3363" y="1681"/>
                  </a:lnTo>
                  <a:cubicBezTo>
                    <a:pt x="3363" y="2609"/>
                    <a:pt x="2609" y="3363"/>
                    <a:pt x="1681" y="3363"/>
                  </a:cubicBezTo>
                  <a:cubicBezTo>
                    <a:pt x="753" y="3363"/>
                    <a:pt x="0" y="2609"/>
                    <a:pt x="0" y="1681"/>
                  </a:cubicBezTo>
                  <a:cubicBezTo>
                    <a:pt x="0" y="754"/>
                    <a:pt x="753" y="0"/>
                    <a:pt x="1681" y="0"/>
                  </a:cubicBezTo>
                  <a:cubicBezTo>
                    <a:pt x="2609" y="0"/>
                    <a:pt x="3363" y="754"/>
                    <a:pt x="3363" y="16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181">
              <a:extLst>
                <a:ext uri="{FF2B5EF4-FFF2-40B4-BE49-F238E27FC236}">
                  <a16:creationId xmlns:a16="http://schemas.microsoft.com/office/drawing/2014/main" id="{9059FDEC-AE04-FE47-AD6F-AE41E887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10" y="8458592"/>
              <a:ext cx="547572" cy="538212"/>
            </a:xfrm>
            <a:custGeom>
              <a:avLst/>
              <a:gdLst>
                <a:gd name="T0" fmla="*/ 515 w 516"/>
                <a:gd name="T1" fmla="*/ 505 h 506"/>
                <a:gd name="T2" fmla="*/ 0 w 516"/>
                <a:gd name="T3" fmla="*/ 505 h 506"/>
                <a:gd name="T4" fmla="*/ 0 w 516"/>
                <a:gd name="T5" fmla="*/ 0 h 506"/>
                <a:gd name="T6" fmla="*/ 515 w 516"/>
                <a:gd name="T7" fmla="*/ 0 h 506"/>
                <a:gd name="T8" fmla="*/ 515 w 516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06">
                  <a:moveTo>
                    <a:pt x="515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5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182">
              <a:extLst>
                <a:ext uri="{FF2B5EF4-FFF2-40B4-BE49-F238E27FC236}">
                  <a16:creationId xmlns:a16="http://schemas.microsoft.com/office/drawing/2014/main" id="{A21EDD6F-B324-D74A-88F0-DA4CF6FC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10" y="12029504"/>
              <a:ext cx="547572" cy="538209"/>
            </a:xfrm>
            <a:custGeom>
              <a:avLst/>
              <a:gdLst>
                <a:gd name="T0" fmla="*/ 515 w 516"/>
                <a:gd name="T1" fmla="*/ 505 h 506"/>
                <a:gd name="T2" fmla="*/ 0 w 516"/>
                <a:gd name="T3" fmla="*/ 505 h 506"/>
                <a:gd name="T4" fmla="*/ 0 w 516"/>
                <a:gd name="T5" fmla="*/ 0 h 506"/>
                <a:gd name="T6" fmla="*/ 515 w 516"/>
                <a:gd name="T7" fmla="*/ 0 h 506"/>
                <a:gd name="T8" fmla="*/ 515 w 516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06">
                  <a:moveTo>
                    <a:pt x="515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5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Freeform 183">
              <a:extLst>
                <a:ext uri="{FF2B5EF4-FFF2-40B4-BE49-F238E27FC236}">
                  <a16:creationId xmlns:a16="http://schemas.microsoft.com/office/drawing/2014/main" id="{C49F4A13-260E-2B4D-B5DA-D68F7449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927" y="10246387"/>
              <a:ext cx="547569" cy="538212"/>
            </a:xfrm>
            <a:custGeom>
              <a:avLst/>
              <a:gdLst>
                <a:gd name="T0" fmla="*/ 0 w 516"/>
                <a:gd name="T1" fmla="*/ 506 h 507"/>
                <a:gd name="T2" fmla="*/ 0 w 516"/>
                <a:gd name="T3" fmla="*/ 0 h 507"/>
                <a:gd name="T4" fmla="*/ 515 w 516"/>
                <a:gd name="T5" fmla="*/ 0 h 507"/>
                <a:gd name="T6" fmla="*/ 515 w 516"/>
                <a:gd name="T7" fmla="*/ 506 h 507"/>
                <a:gd name="T8" fmla="*/ 0 w 516"/>
                <a:gd name="T9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07">
                  <a:moveTo>
                    <a:pt x="0" y="506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506"/>
                  </a:lnTo>
                  <a:lnTo>
                    <a:pt x="0" y="5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5" name="Freeform 184">
              <a:extLst>
                <a:ext uri="{FF2B5EF4-FFF2-40B4-BE49-F238E27FC236}">
                  <a16:creationId xmlns:a16="http://schemas.microsoft.com/office/drawing/2014/main" id="{9D9A7559-F831-6C4A-9AA3-CB88C26A0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697" y="10246387"/>
              <a:ext cx="547569" cy="538212"/>
            </a:xfrm>
            <a:custGeom>
              <a:avLst/>
              <a:gdLst>
                <a:gd name="T0" fmla="*/ 0 w 515"/>
                <a:gd name="T1" fmla="*/ 506 h 507"/>
                <a:gd name="T2" fmla="*/ 0 w 515"/>
                <a:gd name="T3" fmla="*/ 0 h 507"/>
                <a:gd name="T4" fmla="*/ 514 w 515"/>
                <a:gd name="T5" fmla="*/ 0 h 507"/>
                <a:gd name="T6" fmla="*/ 514 w 515"/>
                <a:gd name="T7" fmla="*/ 506 h 507"/>
                <a:gd name="T8" fmla="*/ 0 w 515"/>
                <a:gd name="T9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507">
                  <a:moveTo>
                    <a:pt x="0" y="506"/>
                  </a:moveTo>
                  <a:lnTo>
                    <a:pt x="0" y="0"/>
                  </a:lnTo>
                  <a:lnTo>
                    <a:pt x="514" y="0"/>
                  </a:lnTo>
                  <a:lnTo>
                    <a:pt x="514" y="506"/>
                  </a:lnTo>
                  <a:lnTo>
                    <a:pt x="0" y="5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Freeform 185">
              <a:extLst>
                <a:ext uri="{FF2B5EF4-FFF2-40B4-BE49-F238E27FC236}">
                  <a16:creationId xmlns:a16="http://schemas.microsoft.com/office/drawing/2014/main" id="{7A990382-A843-A640-84A1-C8B552E2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113" y="8870440"/>
              <a:ext cx="772217" cy="772217"/>
            </a:xfrm>
            <a:custGeom>
              <a:avLst/>
              <a:gdLst>
                <a:gd name="T0" fmla="*/ 359 w 727"/>
                <a:gd name="T1" fmla="*/ 725 h 726"/>
                <a:gd name="T2" fmla="*/ 0 w 727"/>
                <a:gd name="T3" fmla="*/ 358 h 726"/>
                <a:gd name="T4" fmla="*/ 359 w 727"/>
                <a:gd name="T5" fmla="*/ 0 h 726"/>
                <a:gd name="T6" fmla="*/ 726 w 727"/>
                <a:gd name="T7" fmla="*/ 358 h 726"/>
                <a:gd name="T8" fmla="*/ 359 w 727"/>
                <a:gd name="T9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26">
                  <a:moveTo>
                    <a:pt x="359" y="725"/>
                  </a:moveTo>
                  <a:lnTo>
                    <a:pt x="0" y="358"/>
                  </a:lnTo>
                  <a:lnTo>
                    <a:pt x="359" y="0"/>
                  </a:lnTo>
                  <a:lnTo>
                    <a:pt x="726" y="358"/>
                  </a:lnTo>
                  <a:lnTo>
                    <a:pt x="359" y="7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Freeform 186">
              <a:extLst>
                <a:ext uri="{FF2B5EF4-FFF2-40B4-BE49-F238E27FC236}">
                  <a16:creationId xmlns:a16="http://schemas.microsoft.com/office/drawing/2014/main" id="{A4DF299F-35C2-5F4D-B82F-0870E9F9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63" y="11393011"/>
              <a:ext cx="772217" cy="762854"/>
            </a:xfrm>
            <a:custGeom>
              <a:avLst/>
              <a:gdLst>
                <a:gd name="T0" fmla="*/ 359 w 727"/>
                <a:gd name="T1" fmla="*/ 717 h 718"/>
                <a:gd name="T2" fmla="*/ 0 w 727"/>
                <a:gd name="T3" fmla="*/ 359 h 718"/>
                <a:gd name="T4" fmla="*/ 359 w 727"/>
                <a:gd name="T5" fmla="*/ 0 h 718"/>
                <a:gd name="T6" fmla="*/ 726 w 727"/>
                <a:gd name="T7" fmla="*/ 359 h 718"/>
                <a:gd name="T8" fmla="*/ 359 w 727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18">
                  <a:moveTo>
                    <a:pt x="359" y="717"/>
                  </a:moveTo>
                  <a:lnTo>
                    <a:pt x="0" y="359"/>
                  </a:lnTo>
                  <a:lnTo>
                    <a:pt x="359" y="0"/>
                  </a:lnTo>
                  <a:lnTo>
                    <a:pt x="726" y="359"/>
                  </a:lnTo>
                  <a:lnTo>
                    <a:pt x="359" y="7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187">
              <a:extLst>
                <a:ext uri="{FF2B5EF4-FFF2-40B4-BE49-F238E27FC236}">
                  <a16:creationId xmlns:a16="http://schemas.microsoft.com/office/drawing/2014/main" id="{1978F5AB-B83B-BD47-BFB1-005CC642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113" y="11393011"/>
              <a:ext cx="772217" cy="762854"/>
            </a:xfrm>
            <a:custGeom>
              <a:avLst/>
              <a:gdLst>
                <a:gd name="T0" fmla="*/ 0 w 727"/>
                <a:gd name="T1" fmla="*/ 359 h 718"/>
                <a:gd name="T2" fmla="*/ 359 w 727"/>
                <a:gd name="T3" fmla="*/ 0 h 718"/>
                <a:gd name="T4" fmla="*/ 726 w 727"/>
                <a:gd name="T5" fmla="*/ 359 h 718"/>
                <a:gd name="T6" fmla="*/ 359 w 727"/>
                <a:gd name="T7" fmla="*/ 717 h 718"/>
                <a:gd name="T8" fmla="*/ 0 w 727"/>
                <a:gd name="T9" fmla="*/ 35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18">
                  <a:moveTo>
                    <a:pt x="0" y="359"/>
                  </a:moveTo>
                  <a:lnTo>
                    <a:pt x="359" y="0"/>
                  </a:lnTo>
                  <a:lnTo>
                    <a:pt x="726" y="359"/>
                  </a:lnTo>
                  <a:lnTo>
                    <a:pt x="359" y="717"/>
                  </a:lnTo>
                  <a:lnTo>
                    <a:pt x="0" y="3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Freeform 188">
              <a:extLst>
                <a:ext uri="{FF2B5EF4-FFF2-40B4-BE49-F238E27FC236}">
                  <a16:creationId xmlns:a16="http://schemas.microsoft.com/office/drawing/2014/main" id="{BFEFC4F1-5F37-D843-8CF8-3A229E1C2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63" y="8870440"/>
              <a:ext cx="772217" cy="772217"/>
            </a:xfrm>
            <a:custGeom>
              <a:avLst/>
              <a:gdLst>
                <a:gd name="T0" fmla="*/ 0 w 727"/>
                <a:gd name="T1" fmla="*/ 358 h 726"/>
                <a:gd name="T2" fmla="*/ 359 w 727"/>
                <a:gd name="T3" fmla="*/ 0 h 726"/>
                <a:gd name="T4" fmla="*/ 726 w 727"/>
                <a:gd name="T5" fmla="*/ 358 h 726"/>
                <a:gd name="T6" fmla="*/ 359 w 727"/>
                <a:gd name="T7" fmla="*/ 725 h 726"/>
                <a:gd name="T8" fmla="*/ 0 w 727"/>
                <a:gd name="T9" fmla="*/ 35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726">
                  <a:moveTo>
                    <a:pt x="0" y="358"/>
                  </a:moveTo>
                  <a:lnTo>
                    <a:pt x="359" y="0"/>
                  </a:lnTo>
                  <a:lnTo>
                    <a:pt x="726" y="358"/>
                  </a:lnTo>
                  <a:lnTo>
                    <a:pt x="359" y="725"/>
                  </a:lnTo>
                  <a:lnTo>
                    <a:pt x="0" y="3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70" name="Freeform 189">
            <a:extLst>
              <a:ext uri="{FF2B5EF4-FFF2-40B4-BE49-F238E27FC236}">
                <a16:creationId xmlns:a16="http://schemas.microsoft.com/office/drawing/2014/main" id="{C4990BCC-7C97-2248-BE5C-D8A17DA7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948" y="9123165"/>
            <a:ext cx="2770615" cy="2779975"/>
          </a:xfrm>
          <a:custGeom>
            <a:avLst/>
            <a:gdLst>
              <a:gd name="T0" fmla="*/ 2610 w 2611"/>
              <a:gd name="T1" fmla="*/ 1314 h 2620"/>
              <a:gd name="T2" fmla="*/ 2610 w 2611"/>
              <a:gd name="T3" fmla="*/ 1314 h 2620"/>
              <a:gd name="T4" fmla="*/ 1305 w 2611"/>
              <a:gd name="T5" fmla="*/ 2619 h 2620"/>
              <a:gd name="T6" fmla="*/ 0 w 2611"/>
              <a:gd name="T7" fmla="*/ 1314 h 2620"/>
              <a:gd name="T8" fmla="*/ 1305 w 2611"/>
              <a:gd name="T9" fmla="*/ 0 h 2620"/>
              <a:gd name="T10" fmla="*/ 2610 w 2611"/>
              <a:gd name="T11" fmla="*/ 1314 h 2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1" h="2620">
                <a:moveTo>
                  <a:pt x="2610" y="1314"/>
                </a:moveTo>
                <a:lnTo>
                  <a:pt x="2610" y="1314"/>
                </a:lnTo>
                <a:cubicBezTo>
                  <a:pt x="2610" y="2031"/>
                  <a:pt x="2022" y="2619"/>
                  <a:pt x="1305" y="2619"/>
                </a:cubicBezTo>
                <a:cubicBezTo>
                  <a:pt x="579" y="2619"/>
                  <a:pt x="0" y="2031"/>
                  <a:pt x="0" y="1314"/>
                </a:cubicBezTo>
                <a:cubicBezTo>
                  <a:pt x="0" y="589"/>
                  <a:pt x="579" y="0"/>
                  <a:pt x="1305" y="0"/>
                </a:cubicBezTo>
                <a:cubicBezTo>
                  <a:pt x="2022" y="0"/>
                  <a:pt x="2610" y="589"/>
                  <a:pt x="2610" y="1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A3BEE57-DA85-1F42-9BDF-B1F22DCB4E27}"/>
              </a:ext>
            </a:extLst>
          </p:cNvPr>
          <p:cNvGrpSpPr/>
          <p:nvPr/>
        </p:nvGrpSpPr>
        <p:grpSpPr>
          <a:xfrm>
            <a:off x="7719335" y="8477312"/>
            <a:ext cx="4067002" cy="4067002"/>
            <a:chOff x="7719335" y="8477312"/>
            <a:chExt cx="4067002" cy="4067002"/>
          </a:xfrm>
        </p:grpSpPr>
        <p:sp>
          <p:nvSpPr>
            <p:cNvPr id="271" name="Freeform 190">
              <a:extLst>
                <a:ext uri="{FF2B5EF4-FFF2-40B4-BE49-F238E27FC236}">
                  <a16:creationId xmlns:a16="http://schemas.microsoft.com/office/drawing/2014/main" id="{39847090-DE5E-8C4D-8A4C-FEAB1249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9335" y="8477312"/>
              <a:ext cx="4067002" cy="4067002"/>
            </a:xfrm>
            <a:custGeom>
              <a:avLst/>
              <a:gdLst>
                <a:gd name="T0" fmla="*/ 2600 w 3832"/>
                <a:gd name="T1" fmla="*/ 3455 h 3832"/>
                <a:gd name="T2" fmla="*/ 2600 w 3832"/>
                <a:gd name="T3" fmla="*/ 3455 h 3832"/>
                <a:gd name="T4" fmla="*/ 377 w 3832"/>
                <a:gd name="T5" fmla="*/ 2610 h 3832"/>
                <a:gd name="T6" fmla="*/ 1222 w 3832"/>
                <a:gd name="T7" fmla="*/ 386 h 3832"/>
                <a:gd name="T8" fmla="*/ 3446 w 3832"/>
                <a:gd name="T9" fmla="*/ 1231 h 3832"/>
                <a:gd name="T10" fmla="*/ 2600 w 3832"/>
                <a:gd name="T11" fmla="*/ 3455 h 3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2" h="3832">
                  <a:moveTo>
                    <a:pt x="2600" y="3455"/>
                  </a:moveTo>
                  <a:lnTo>
                    <a:pt x="2600" y="3455"/>
                  </a:lnTo>
                  <a:cubicBezTo>
                    <a:pt x="1755" y="3831"/>
                    <a:pt x="763" y="3455"/>
                    <a:pt x="377" y="2610"/>
                  </a:cubicBezTo>
                  <a:cubicBezTo>
                    <a:pt x="0" y="1764"/>
                    <a:pt x="377" y="763"/>
                    <a:pt x="1222" y="386"/>
                  </a:cubicBezTo>
                  <a:cubicBezTo>
                    <a:pt x="2067" y="0"/>
                    <a:pt x="3069" y="377"/>
                    <a:pt x="3446" y="1231"/>
                  </a:cubicBezTo>
                  <a:cubicBezTo>
                    <a:pt x="3831" y="2077"/>
                    <a:pt x="3455" y="3069"/>
                    <a:pt x="2600" y="3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Freeform 191">
              <a:extLst>
                <a:ext uri="{FF2B5EF4-FFF2-40B4-BE49-F238E27FC236}">
                  <a16:creationId xmlns:a16="http://schemas.microsoft.com/office/drawing/2014/main" id="{E4AD16B8-5D20-C24F-8BC0-A964FCDD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120" y="9427373"/>
              <a:ext cx="725416" cy="711374"/>
            </a:xfrm>
            <a:custGeom>
              <a:avLst/>
              <a:gdLst>
                <a:gd name="T0" fmla="*/ 212 w 682"/>
                <a:gd name="T1" fmla="*/ 671 h 672"/>
                <a:gd name="T2" fmla="*/ 0 w 682"/>
                <a:gd name="T3" fmla="*/ 212 h 672"/>
                <a:gd name="T4" fmla="*/ 469 w 682"/>
                <a:gd name="T5" fmla="*/ 0 h 672"/>
                <a:gd name="T6" fmla="*/ 681 w 682"/>
                <a:gd name="T7" fmla="*/ 469 h 672"/>
                <a:gd name="T8" fmla="*/ 212 w 682"/>
                <a:gd name="T9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672">
                  <a:moveTo>
                    <a:pt x="212" y="671"/>
                  </a:moveTo>
                  <a:lnTo>
                    <a:pt x="0" y="212"/>
                  </a:lnTo>
                  <a:lnTo>
                    <a:pt x="469" y="0"/>
                  </a:lnTo>
                  <a:lnTo>
                    <a:pt x="681" y="469"/>
                  </a:lnTo>
                  <a:lnTo>
                    <a:pt x="212" y="67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Freeform 192">
              <a:extLst>
                <a:ext uri="{FF2B5EF4-FFF2-40B4-BE49-F238E27FC236}">
                  <a16:creationId xmlns:a16="http://schemas.microsoft.com/office/drawing/2014/main" id="{575343F5-8DE5-0C42-B4A4-6693E6295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136" y="10887561"/>
              <a:ext cx="711374" cy="720734"/>
            </a:xfrm>
            <a:custGeom>
              <a:avLst/>
              <a:gdLst>
                <a:gd name="T0" fmla="*/ 202 w 671"/>
                <a:gd name="T1" fmla="*/ 680 h 681"/>
                <a:gd name="T2" fmla="*/ 0 w 671"/>
                <a:gd name="T3" fmla="*/ 212 h 681"/>
                <a:gd name="T4" fmla="*/ 459 w 671"/>
                <a:gd name="T5" fmla="*/ 0 h 681"/>
                <a:gd name="T6" fmla="*/ 670 w 671"/>
                <a:gd name="T7" fmla="*/ 469 h 681"/>
                <a:gd name="T8" fmla="*/ 202 w 671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681">
                  <a:moveTo>
                    <a:pt x="202" y="680"/>
                  </a:moveTo>
                  <a:lnTo>
                    <a:pt x="0" y="212"/>
                  </a:lnTo>
                  <a:lnTo>
                    <a:pt x="459" y="0"/>
                  </a:lnTo>
                  <a:lnTo>
                    <a:pt x="670" y="469"/>
                  </a:lnTo>
                  <a:lnTo>
                    <a:pt x="202" y="68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193">
              <a:extLst>
                <a:ext uri="{FF2B5EF4-FFF2-40B4-BE49-F238E27FC236}">
                  <a16:creationId xmlns:a16="http://schemas.microsoft.com/office/drawing/2014/main" id="{9027BB81-E98E-D44C-A6C7-FDD816E00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4903" y="11786139"/>
              <a:ext cx="711374" cy="711374"/>
            </a:xfrm>
            <a:custGeom>
              <a:avLst/>
              <a:gdLst>
                <a:gd name="T0" fmla="*/ 0 w 671"/>
                <a:gd name="T1" fmla="*/ 211 h 672"/>
                <a:gd name="T2" fmla="*/ 459 w 671"/>
                <a:gd name="T3" fmla="*/ 0 h 672"/>
                <a:gd name="T4" fmla="*/ 670 w 671"/>
                <a:gd name="T5" fmla="*/ 468 h 672"/>
                <a:gd name="T6" fmla="*/ 202 w 671"/>
                <a:gd name="T7" fmla="*/ 671 h 672"/>
                <a:gd name="T8" fmla="*/ 0 w 671"/>
                <a:gd name="T9" fmla="*/ 21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672">
                  <a:moveTo>
                    <a:pt x="0" y="211"/>
                  </a:moveTo>
                  <a:lnTo>
                    <a:pt x="459" y="0"/>
                  </a:lnTo>
                  <a:lnTo>
                    <a:pt x="670" y="468"/>
                  </a:lnTo>
                  <a:lnTo>
                    <a:pt x="202" y="671"/>
                  </a:lnTo>
                  <a:lnTo>
                    <a:pt x="0" y="2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194">
              <a:extLst>
                <a:ext uri="{FF2B5EF4-FFF2-40B4-BE49-F238E27FC236}">
                  <a16:creationId xmlns:a16="http://schemas.microsoft.com/office/drawing/2014/main" id="{6F6FBEF2-2BB4-C44E-AC0E-C7DC3F9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354" y="8528795"/>
              <a:ext cx="720734" cy="720734"/>
            </a:xfrm>
            <a:custGeom>
              <a:avLst/>
              <a:gdLst>
                <a:gd name="T0" fmla="*/ 0 w 681"/>
                <a:gd name="T1" fmla="*/ 211 h 681"/>
                <a:gd name="T2" fmla="*/ 469 w 681"/>
                <a:gd name="T3" fmla="*/ 0 h 681"/>
                <a:gd name="T4" fmla="*/ 680 w 681"/>
                <a:gd name="T5" fmla="*/ 469 h 681"/>
                <a:gd name="T6" fmla="*/ 211 w 681"/>
                <a:gd name="T7" fmla="*/ 680 h 681"/>
                <a:gd name="T8" fmla="*/ 0 w 681"/>
                <a:gd name="T9" fmla="*/ 2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81">
                  <a:moveTo>
                    <a:pt x="0" y="211"/>
                  </a:moveTo>
                  <a:lnTo>
                    <a:pt x="469" y="0"/>
                  </a:lnTo>
                  <a:lnTo>
                    <a:pt x="680" y="469"/>
                  </a:lnTo>
                  <a:lnTo>
                    <a:pt x="211" y="680"/>
                  </a:lnTo>
                  <a:lnTo>
                    <a:pt x="0" y="2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195">
              <a:extLst>
                <a:ext uri="{FF2B5EF4-FFF2-40B4-BE49-F238E27FC236}">
                  <a16:creationId xmlns:a16="http://schemas.microsoft.com/office/drawing/2014/main" id="{3AE99189-8548-2646-B24A-60CD7A2E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0921" y="10798638"/>
              <a:ext cx="702014" cy="692654"/>
            </a:xfrm>
            <a:custGeom>
              <a:avLst/>
              <a:gdLst>
                <a:gd name="T0" fmla="*/ 0 w 662"/>
                <a:gd name="T1" fmla="*/ 478 h 653"/>
                <a:gd name="T2" fmla="*/ 183 w 662"/>
                <a:gd name="T3" fmla="*/ 0 h 653"/>
                <a:gd name="T4" fmla="*/ 661 w 662"/>
                <a:gd name="T5" fmla="*/ 174 h 653"/>
                <a:gd name="T6" fmla="*/ 477 w 662"/>
                <a:gd name="T7" fmla="*/ 652 h 653"/>
                <a:gd name="T8" fmla="*/ 0 w 662"/>
                <a:gd name="T9" fmla="*/ 47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53">
                  <a:moveTo>
                    <a:pt x="0" y="478"/>
                  </a:moveTo>
                  <a:lnTo>
                    <a:pt x="183" y="0"/>
                  </a:lnTo>
                  <a:lnTo>
                    <a:pt x="661" y="174"/>
                  </a:lnTo>
                  <a:lnTo>
                    <a:pt x="477" y="652"/>
                  </a:lnTo>
                  <a:lnTo>
                    <a:pt x="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196">
              <a:extLst>
                <a:ext uri="{FF2B5EF4-FFF2-40B4-BE49-F238E27FC236}">
                  <a16:creationId xmlns:a16="http://schemas.microsoft.com/office/drawing/2014/main" id="{C75C86D3-DF1F-144D-939F-D542D710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695" y="9535013"/>
              <a:ext cx="702014" cy="702014"/>
            </a:xfrm>
            <a:custGeom>
              <a:avLst/>
              <a:gdLst>
                <a:gd name="T0" fmla="*/ 0 w 663"/>
                <a:gd name="T1" fmla="*/ 477 h 662"/>
                <a:gd name="T2" fmla="*/ 184 w 663"/>
                <a:gd name="T3" fmla="*/ 0 h 662"/>
                <a:gd name="T4" fmla="*/ 662 w 663"/>
                <a:gd name="T5" fmla="*/ 183 h 662"/>
                <a:gd name="T6" fmla="*/ 478 w 663"/>
                <a:gd name="T7" fmla="*/ 661 h 662"/>
                <a:gd name="T8" fmla="*/ 0 w 663"/>
                <a:gd name="T9" fmla="*/ 47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662">
                  <a:moveTo>
                    <a:pt x="0" y="477"/>
                  </a:moveTo>
                  <a:lnTo>
                    <a:pt x="184" y="0"/>
                  </a:lnTo>
                  <a:lnTo>
                    <a:pt x="662" y="183"/>
                  </a:lnTo>
                  <a:lnTo>
                    <a:pt x="478" y="661"/>
                  </a:lnTo>
                  <a:lnTo>
                    <a:pt x="0" y="47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197">
              <a:extLst>
                <a:ext uri="{FF2B5EF4-FFF2-40B4-BE49-F238E27FC236}">
                  <a16:creationId xmlns:a16="http://schemas.microsoft.com/office/drawing/2014/main" id="{E0411A9B-5008-5246-8CB7-16305973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8316" y="11832940"/>
              <a:ext cx="702014" cy="702014"/>
            </a:xfrm>
            <a:custGeom>
              <a:avLst/>
              <a:gdLst>
                <a:gd name="T0" fmla="*/ 184 w 663"/>
                <a:gd name="T1" fmla="*/ 0 h 662"/>
                <a:gd name="T2" fmla="*/ 662 w 663"/>
                <a:gd name="T3" fmla="*/ 184 h 662"/>
                <a:gd name="T4" fmla="*/ 478 w 663"/>
                <a:gd name="T5" fmla="*/ 661 h 662"/>
                <a:gd name="T6" fmla="*/ 0 w 663"/>
                <a:gd name="T7" fmla="*/ 478 h 662"/>
                <a:gd name="T8" fmla="*/ 184 w 663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662">
                  <a:moveTo>
                    <a:pt x="184" y="0"/>
                  </a:moveTo>
                  <a:lnTo>
                    <a:pt x="662" y="184"/>
                  </a:lnTo>
                  <a:lnTo>
                    <a:pt x="478" y="661"/>
                  </a:lnTo>
                  <a:lnTo>
                    <a:pt x="0" y="478"/>
                  </a:lnTo>
                  <a:lnTo>
                    <a:pt x="18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198">
              <a:extLst>
                <a:ext uri="{FF2B5EF4-FFF2-40B4-BE49-F238E27FC236}">
                  <a16:creationId xmlns:a16="http://schemas.microsoft.com/office/drawing/2014/main" id="{B0DDBEE7-C258-6940-A88C-6451E64C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6622" y="8500714"/>
              <a:ext cx="702014" cy="692654"/>
            </a:xfrm>
            <a:custGeom>
              <a:avLst/>
              <a:gdLst>
                <a:gd name="T0" fmla="*/ 183 w 662"/>
                <a:gd name="T1" fmla="*/ 0 h 654"/>
                <a:gd name="T2" fmla="*/ 661 w 662"/>
                <a:gd name="T3" fmla="*/ 175 h 654"/>
                <a:gd name="T4" fmla="*/ 477 w 662"/>
                <a:gd name="T5" fmla="*/ 653 h 654"/>
                <a:gd name="T6" fmla="*/ 0 w 662"/>
                <a:gd name="T7" fmla="*/ 478 h 654"/>
                <a:gd name="T8" fmla="*/ 183 w 662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54">
                  <a:moveTo>
                    <a:pt x="183" y="0"/>
                  </a:moveTo>
                  <a:lnTo>
                    <a:pt x="661" y="175"/>
                  </a:lnTo>
                  <a:lnTo>
                    <a:pt x="477" y="653"/>
                  </a:lnTo>
                  <a:lnTo>
                    <a:pt x="0" y="478"/>
                  </a:lnTo>
                  <a:lnTo>
                    <a:pt x="18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80" name="Freeform 199">
            <a:extLst>
              <a:ext uri="{FF2B5EF4-FFF2-40B4-BE49-F238E27FC236}">
                <a16:creationId xmlns:a16="http://schemas.microsoft.com/office/drawing/2014/main" id="{3B7A91B8-DCFD-FC44-A92A-71F59DBC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46" y="8935961"/>
            <a:ext cx="3163742" cy="3159064"/>
          </a:xfrm>
          <a:custGeom>
            <a:avLst/>
            <a:gdLst>
              <a:gd name="T0" fmla="*/ 2031 w 2979"/>
              <a:gd name="T1" fmla="*/ 2674 h 2978"/>
              <a:gd name="T2" fmla="*/ 2031 w 2979"/>
              <a:gd name="T3" fmla="*/ 2674 h 2978"/>
              <a:gd name="T4" fmla="*/ 294 w 2979"/>
              <a:gd name="T5" fmla="*/ 2021 h 2978"/>
              <a:gd name="T6" fmla="*/ 956 w 2979"/>
              <a:gd name="T7" fmla="*/ 294 h 2978"/>
              <a:gd name="T8" fmla="*/ 2683 w 2979"/>
              <a:gd name="T9" fmla="*/ 946 h 2978"/>
              <a:gd name="T10" fmla="*/ 2031 w 2979"/>
              <a:gd name="T11" fmla="*/ 2674 h 2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9" h="2978">
                <a:moveTo>
                  <a:pt x="2031" y="2674"/>
                </a:moveTo>
                <a:lnTo>
                  <a:pt x="2031" y="2674"/>
                </a:lnTo>
                <a:cubicBezTo>
                  <a:pt x="1370" y="2977"/>
                  <a:pt x="598" y="2683"/>
                  <a:pt x="294" y="2021"/>
                </a:cubicBezTo>
                <a:cubicBezTo>
                  <a:pt x="0" y="1360"/>
                  <a:pt x="294" y="588"/>
                  <a:pt x="956" y="294"/>
                </a:cubicBezTo>
                <a:cubicBezTo>
                  <a:pt x="1618" y="0"/>
                  <a:pt x="2389" y="294"/>
                  <a:pt x="2683" y="946"/>
                </a:cubicBezTo>
                <a:cubicBezTo>
                  <a:pt x="2978" y="1608"/>
                  <a:pt x="2683" y="2380"/>
                  <a:pt x="2031" y="26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A20B3B9-9FA2-A540-98DA-FC56EB68845E}"/>
              </a:ext>
            </a:extLst>
          </p:cNvPr>
          <p:cNvGrpSpPr/>
          <p:nvPr/>
        </p:nvGrpSpPr>
        <p:grpSpPr>
          <a:xfrm>
            <a:off x="1855181" y="4794081"/>
            <a:ext cx="4066999" cy="4057638"/>
            <a:chOff x="1855181" y="4794081"/>
            <a:chExt cx="4066999" cy="4057638"/>
          </a:xfrm>
          <a:solidFill>
            <a:schemeClr val="accent1"/>
          </a:solidFill>
        </p:grpSpPr>
        <p:sp>
          <p:nvSpPr>
            <p:cNvPr id="281" name="Freeform 200">
              <a:extLst>
                <a:ext uri="{FF2B5EF4-FFF2-40B4-BE49-F238E27FC236}">
                  <a16:creationId xmlns:a16="http://schemas.microsoft.com/office/drawing/2014/main" id="{8BEFECE3-7A23-AC4D-B5D5-E0A7680C0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181" y="4794081"/>
              <a:ext cx="4066999" cy="4057638"/>
            </a:xfrm>
            <a:custGeom>
              <a:avLst/>
              <a:gdLst>
                <a:gd name="T0" fmla="*/ 2610 w 3833"/>
                <a:gd name="T1" fmla="*/ 3445 h 3822"/>
                <a:gd name="T2" fmla="*/ 2610 w 3833"/>
                <a:gd name="T3" fmla="*/ 3445 h 3822"/>
                <a:gd name="T4" fmla="*/ 387 w 3833"/>
                <a:gd name="T5" fmla="*/ 2599 h 3822"/>
                <a:gd name="T6" fmla="*/ 1223 w 3833"/>
                <a:gd name="T7" fmla="*/ 377 h 3822"/>
                <a:gd name="T8" fmla="*/ 3446 w 3833"/>
                <a:gd name="T9" fmla="*/ 1222 h 3822"/>
                <a:gd name="T10" fmla="*/ 2610 w 3833"/>
                <a:gd name="T11" fmla="*/ 3445 h 3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3" h="3822">
                  <a:moveTo>
                    <a:pt x="2610" y="3445"/>
                  </a:moveTo>
                  <a:lnTo>
                    <a:pt x="2610" y="3445"/>
                  </a:lnTo>
                  <a:cubicBezTo>
                    <a:pt x="1756" y="3821"/>
                    <a:pt x="763" y="3445"/>
                    <a:pt x="387" y="2599"/>
                  </a:cubicBezTo>
                  <a:cubicBezTo>
                    <a:pt x="0" y="1755"/>
                    <a:pt x="377" y="754"/>
                    <a:pt x="1223" y="377"/>
                  </a:cubicBezTo>
                  <a:cubicBezTo>
                    <a:pt x="2077" y="0"/>
                    <a:pt x="3070" y="377"/>
                    <a:pt x="3446" y="1222"/>
                  </a:cubicBezTo>
                  <a:cubicBezTo>
                    <a:pt x="3832" y="2066"/>
                    <a:pt x="3456" y="3059"/>
                    <a:pt x="2610" y="34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201">
              <a:extLst>
                <a:ext uri="{FF2B5EF4-FFF2-40B4-BE49-F238E27FC236}">
                  <a16:creationId xmlns:a16="http://schemas.microsoft.com/office/drawing/2014/main" id="{08AE238B-F35A-844D-9D5A-380C6CF4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26" y="5730100"/>
              <a:ext cx="711374" cy="720734"/>
            </a:xfrm>
            <a:custGeom>
              <a:avLst/>
              <a:gdLst>
                <a:gd name="T0" fmla="*/ 203 w 672"/>
                <a:gd name="T1" fmla="*/ 680 h 681"/>
                <a:gd name="T2" fmla="*/ 0 w 672"/>
                <a:gd name="T3" fmla="*/ 212 h 681"/>
                <a:gd name="T4" fmla="*/ 460 w 672"/>
                <a:gd name="T5" fmla="*/ 0 h 681"/>
                <a:gd name="T6" fmla="*/ 671 w 672"/>
                <a:gd name="T7" fmla="*/ 469 h 681"/>
                <a:gd name="T8" fmla="*/ 203 w 672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81">
                  <a:moveTo>
                    <a:pt x="203" y="680"/>
                  </a:moveTo>
                  <a:lnTo>
                    <a:pt x="0" y="212"/>
                  </a:lnTo>
                  <a:lnTo>
                    <a:pt x="460" y="0"/>
                  </a:lnTo>
                  <a:lnTo>
                    <a:pt x="671" y="469"/>
                  </a:lnTo>
                  <a:lnTo>
                    <a:pt x="203" y="6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02">
              <a:extLst>
                <a:ext uri="{FF2B5EF4-FFF2-40B4-BE49-F238E27FC236}">
                  <a16:creationId xmlns:a16="http://schemas.microsoft.com/office/drawing/2014/main" id="{00E4CAE4-111D-4048-9889-8CC0733E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661" y="7190289"/>
              <a:ext cx="711374" cy="720734"/>
            </a:xfrm>
            <a:custGeom>
              <a:avLst/>
              <a:gdLst>
                <a:gd name="T0" fmla="*/ 211 w 671"/>
                <a:gd name="T1" fmla="*/ 680 h 681"/>
                <a:gd name="T2" fmla="*/ 0 w 671"/>
                <a:gd name="T3" fmla="*/ 212 h 681"/>
                <a:gd name="T4" fmla="*/ 468 w 671"/>
                <a:gd name="T5" fmla="*/ 0 h 681"/>
                <a:gd name="T6" fmla="*/ 670 w 671"/>
                <a:gd name="T7" fmla="*/ 469 h 681"/>
                <a:gd name="T8" fmla="*/ 211 w 671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681">
                  <a:moveTo>
                    <a:pt x="211" y="680"/>
                  </a:moveTo>
                  <a:lnTo>
                    <a:pt x="0" y="212"/>
                  </a:lnTo>
                  <a:lnTo>
                    <a:pt x="468" y="0"/>
                  </a:lnTo>
                  <a:lnTo>
                    <a:pt x="670" y="469"/>
                  </a:lnTo>
                  <a:lnTo>
                    <a:pt x="211" y="6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203">
              <a:extLst>
                <a:ext uri="{FF2B5EF4-FFF2-40B4-BE49-F238E27FC236}">
                  <a16:creationId xmlns:a16="http://schemas.microsoft.com/office/drawing/2014/main" id="{6F56EFD1-248F-804A-A183-CDAE805F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427" y="8088866"/>
              <a:ext cx="711374" cy="720734"/>
            </a:xfrm>
            <a:custGeom>
              <a:avLst/>
              <a:gdLst>
                <a:gd name="T0" fmla="*/ 0 w 672"/>
                <a:gd name="T1" fmla="*/ 211 h 680"/>
                <a:gd name="T2" fmla="*/ 469 w 672"/>
                <a:gd name="T3" fmla="*/ 0 h 680"/>
                <a:gd name="T4" fmla="*/ 671 w 672"/>
                <a:gd name="T5" fmla="*/ 468 h 680"/>
                <a:gd name="T6" fmla="*/ 211 w 672"/>
                <a:gd name="T7" fmla="*/ 679 h 680"/>
                <a:gd name="T8" fmla="*/ 0 w 672"/>
                <a:gd name="T9" fmla="*/ 21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80">
                  <a:moveTo>
                    <a:pt x="0" y="211"/>
                  </a:moveTo>
                  <a:lnTo>
                    <a:pt x="469" y="0"/>
                  </a:lnTo>
                  <a:lnTo>
                    <a:pt x="671" y="468"/>
                  </a:lnTo>
                  <a:lnTo>
                    <a:pt x="211" y="679"/>
                  </a:lnTo>
                  <a:lnTo>
                    <a:pt x="0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204">
              <a:extLst>
                <a:ext uri="{FF2B5EF4-FFF2-40B4-BE49-F238E27FC236}">
                  <a16:creationId xmlns:a16="http://schemas.microsoft.com/office/drawing/2014/main" id="{81BB1243-D2C6-A14F-AE76-26E456A92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560" y="4836201"/>
              <a:ext cx="711374" cy="720734"/>
            </a:xfrm>
            <a:custGeom>
              <a:avLst/>
              <a:gdLst>
                <a:gd name="T0" fmla="*/ 0 w 672"/>
                <a:gd name="T1" fmla="*/ 211 h 681"/>
                <a:gd name="T2" fmla="*/ 459 w 672"/>
                <a:gd name="T3" fmla="*/ 0 h 681"/>
                <a:gd name="T4" fmla="*/ 671 w 672"/>
                <a:gd name="T5" fmla="*/ 468 h 681"/>
                <a:gd name="T6" fmla="*/ 202 w 672"/>
                <a:gd name="T7" fmla="*/ 680 h 681"/>
                <a:gd name="T8" fmla="*/ 0 w 672"/>
                <a:gd name="T9" fmla="*/ 2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81">
                  <a:moveTo>
                    <a:pt x="0" y="211"/>
                  </a:moveTo>
                  <a:lnTo>
                    <a:pt x="459" y="0"/>
                  </a:lnTo>
                  <a:lnTo>
                    <a:pt x="671" y="468"/>
                  </a:lnTo>
                  <a:lnTo>
                    <a:pt x="202" y="680"/>
                  </a:lnTo>
                  <a:lnTo>
                    <a:pt x="0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205">
              <a:extLst>
                <a:ext uri="{FF2B5EF4-FFF2-40B4-BE49-F238E27FC236}">
                  <a16:creationId xmlns:a16="http://schemas.microsoft.com/office/drawing/2014/main" id="{F6AACDAF-7BB1-634F-9C81-1D5366D13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806" y="7106047"/>
              <a:ext cx="702014" cy="702014"/>
            </a:xfrm>
            <a:custGeom>
              <a:avLst/>
              <a:gdLst>
                <a:gd name="T0" fmla="*/ 0 w 662"/>
                <a:gd name="T1" fmla="*/ 477 h 662"/>
                <a:gd name="T2" fmla="*/ 174 w 662"/>
                <a:gd name="T3" fmla="*/ 0 h 662"/>
                <a:gd name="T4" fmla="*/ 661 w 662"/>
                <a:gd name="T5" fmla="*/ 183 h 662"/>
                <a:gd name="T6" fmla="*/ 477 w 662"/>
                <a:gd name="T7" fmla="*/ 661 h 662"/>
                <a:gd name="T8" fmla="*/ 0 w 662"/>
                <a:gd name="T9" fmla="*/ 47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62">
                  <a:moveTo>
                    <a:pt x="0" y="477"/>
                  </a:moveTo>
                  <a:lnTo>
                    <a:pt x="174" y="0"/>
                  </a:lnTo>
                  <a:lnTo>
                    <a:pt x="661" y="183"/>
                  </a:lnTo>
                  <a:lnTo>
                    <a:pt x="477" y="661"/>
                  </a:lnTo>
                  <a:lnTo>
                    <a:pt x="0" y="4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206">
              <a:extLst>
                <a:ext uri="{FF2B5EF4-FFF2-40B4-BE49-F238E27FC236}">
                  <a16:creationId xmlns:a16="http://schemas.microsoft.com/office/drawing/2014/main" id="{32DF549E-E2ED-4241-9039-664102E03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901" y="5837740"/>
              <a:ext cx="692654" cy="702014"/>
            </a:xfrm>
            <a:custGeom>
              <a:avLst/>
              <a:gdLst>
                <a:gd name="T0" fmla="*/ 0 w 653"/>
                <a:gd name="T1" fmla="*/ 478 h 663"/>
                <a:gd name="T2" fmla="*/ 175 w 653"/>
                <a:gd name="T3" fmla="*/ 0 h 663"/>
                <a:gd name="T4" fmla="*/ 652 w 653"/>
                <a:gd name="T5" fmla="*/ 184 h 663"/>
                <a:gd name="T6" fmla="*/ 478 w 653"/>
                <a:gd name="T7" fmla="*/ 662 h 663"/>
                <a:gd name="T8" fmla="*/ 0 w 653"/>
                <a:gd name="T9" fmla="*/ 47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663">
                  <a:moveTo>
                    <a:pt x="0" y="478"/>
                  </a:moveTo>
                  <a:lnTo>
                    <a:pt x="175" y="0"/>
                  </a:lnTo>
                  <a:lnTo>
                    <a:pt x="652" y="184"/>
                  </a:lnTo>
                  <a:lnTo>
                    <a:pt x="478" y="662"/>
                  </a:lnTo>
                  <a:lnTo>
                    <a:pt x="0" y="4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207">
              <a:extLst>
                <a:ext uri="{FF2B5EF4-FFF2-40B4-BE49-F238E27FC236}">
                  <a16:creationId xmlns:a16="http://schemas.microsoft.com/office/drawing/2014/main" id="{D821D4A2-941C-BE4C-87F6-6323785B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200" y="8140346"/>
              <a:ext cx="692654" cy="702014"/>
            </a:xfrm>
            <a:custGeom>
              <a:avLst/>
              <a:gdLst>
                <a:gd name="T0" fmla="*/ 174 w 653"/>
                <a:gd name="T1" fmla="*/ 0 h 662"/>
                <a:gd name="T2" fmla="*/ 652 w 653"/>
                <a:gd name="T3" fmla="*/ 183 h 662"/>
                <a:gd name="T4" fmla="*/ 478 w 653"/>
                <a:gd name="T5" fmla="*/ 661 h 662"/>
                <a:gd name="T6" fmla="*/ 0 w 653"/>
                <a:gd name="T7" fmla="*/ 477 h 662"/>
                <a:gd name="T8" fmla="*/ 174 w 653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662">
                  <a:moveTo>
                    <a:pt x="174" y="0"/>
                  </a:moveTo>
                  <a:lnTo>
                    <a:pt x="652" y="183"/>
                  </a:lnTo>
                  <a:lnTo>
                    <a:pt x="478" y="661"/>
                  </a:lnTo>
                  <a:lnTo>
                    <a:pt x="0" y="4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208">
              <a:extLst>
                <a:ext uri="{FF2B5EF4-FFF2-40B4-BE49-F238E27FC236}">
                  <a16:creationId xmlns:a16="http://schemas.microsoft.com/office/drawing/2014/main" id="{E647C0A1-99CA-CA44-8FBC-FF3F56A77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507" y="4803441"/>
              <a:ext cx="692654" cy="702014"/>
            </a:xfrm>
            <a:custGeom>
              <a:avLst/>
              <a:gdLst>
                <a:gd name="T0" fmla="*/ 175 w 654"/>
                <a:gd name="T1" fmla="*/ 0 h 663"/>
                <a:gd name="T2" fmla="*/ 653 w 654"/>
                <a:gd name="T3" fmla="*/ 184 h 663"/>
                <a:gd name="T4" fmla="*/ 478 w 654"/>
                <a:gd name="T5" fmla="*/ 662 h 663"/>
                <a:gd name="T6" fmla="*/ 0 w 654"/>
                <a:gd name="T7" fmla="*/ 478 h 663"/>
                <a:gd name="T8" fmla="*/ 175 w 654"/>
                <a:gd name="T9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663">
                  <a:moveTo>
                    <a:pt x="175" y="0"/>
                  </a:moveTo>
                  <a:lnTo>
                    <a:pt x="653" y="184"/>
                  </a:lnTo>
                  <a:lnTo>
                    <a:pt x="478" y="662"/>
                  </a:lnTo>
                  <a:lnTo>
                    <a:pt x="0" y="478"/>
                  </a:lnTo>
                  <a:lnTo>
                    <a:pt x="17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90" name="Freeform 209">
            <a:extLst>
              <a:ext uri="{FF2B5EF4-FFF2-40B4-BE49-F238E27FC236}">
                <a16:creationId xmlns:a16="http://schemas.microsoft.com/office/drawing/2014/main" id="{0AF98BB4-2F53-FD48-937E-EC3599E9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470" y="5243370"/>
            <a:ext cx="3168421" cy="3159061"/>
          </a:xfrm>
          <a:custGeom>
            <a:avLst/>
            <a:gdLst>
              <a:gd name="T0" fmla="*/ 2031 w 2987"/>
              <a:gd name="T1" fmla="*/ 2682 h 2977"/>
              <a:gd name="T2" fmla="*/ 2031 w 2987"/>
              <a:gd name="T3" fmla="*/ 2682 h 2977"/>
              <a:gd name="T4" fmla="*/ 303 w 2987"/>
              <a:gd name="T5" fmla="*/ 2020 h 2977"/>
              <a:gd name="T6" fmla="*/ 956 w 2987"/>
              <a:gd name="T7" fmla="*/ 294 h 2977"/>
              <a:gd name="T8" fmla="*/ 2683 w 2987"/>
              <a:gd name="T9" fmla="*/ 955 h 2977"/>
              <a:gd name="T10" fmla="*/ 2031 w 2987"/>
              <a:gd name="T11" fmla="*/ 2682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7" h="2977">
                <a:moveTo>
                  <a:pt x="2031" y="2682"/>
                </a:moveTo>
                <a:lnTo>
                  <a:pt x="2031" y="2682"/>
                </a:lnTo>
                <a:cubicBezTo>
                  <a:pt x="1369" y="2976"/>
                  <a:pt x="597" y="2682"/>
                  <a:pt x="303" y="2020"/>
                </a:cubicBezTo>
                <a:cubicBezTo>
                  <a:pt x="0" y="1369"/>
                  <a:pt x="294" y="588"/>
                  <a:pt x="956" y="294"/>
                </a:cubicBezTo>
                <a:cubicBezTo>
                  <a:pt x="1617" y="0"/>
                  <a:pt x="2389" y="294"/>
                  <a:pt x="2683" y="955"/>
                </a:cubicBezTo>
                <a:cubicBezTo>
                  <a:pt x="2986" y="1607"/>
                  <a:pt x="2692" y="2378"/>
                  <a:pt x="2031" y="26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C0EDEB2-CB8E-AF4C-959A-E6AB9233BBAE}"/>
              </a:ext>
            </a:extLst>
          </p:cNvPr>
          <p:cNvGrpSpPr/>
          <p:nvPr/>
        </p:nvGrpSpPr>
        <p:grpSpPr>
          <a:xfrm>
            <a:off x="9816017" y="4794081"/>
            <a:ext cx="4067002" cy="4057638"/>
            <a:chOff x="9816017" y="4794081"/>
            <a:chExt cx="4067002" cy="4057638"/>
          </a:xfrm>
          <a:solidFill>
            <a:schemeClr val="accent1"/>
          </a:solidFill>
        </p:grpSpPr>
        <p:sp>
          <p:nvSpPr>
            <p:cNvPr id="291" name="Freeform 210">
              <a:extLst>
                <a:ext uri="{FF2B5EF4-FFF2-40B4-BE49-F238E27FC236}">
                  <a16:creationId xmlns:a16="http://schemas.microsoft.com/office/drawing/2014/main" id="{1A1A6BC6-D51E-A44A-A890-D6F22A9F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6017" y="4794081"/>
              <a:ext cx="4067002" cy="4057638"/>
            </a:xfrm>
            <a:custGeom>
              <a:avLst/>
              <a:gdLst>
                <a:gd name="T0" fmla="*/ 2599 w 3831"/>
                <a:gd name="T1" fmla="*/ 3445 h 3822"/>
                <a:gd name="T2" fmla="*/ 2599 w 3831"/>
                <a:gd name="T3" fmla="*/ 3445 h 3822"/>
                <a:gd name="T4" fmla="*/ 385 w 3831"/>
                <a:gd name="T5" fmla="*/ 2599 h 3822"/>
                <a:gd name="T6" fmla="*/ 1222 w 3831"/>
                <a:gd name="T7" fmla="*/ 377 h 3822"/>
                <a:gd name="T8" fmla="*/ 3444 w 3831"/>
                <a:gd name="T9" fmla="*/ 1222 h 3822"/>
                <a:gd name="T10" fmla="*/ 2599 w 3831"/>
                <a:gd name="T11" fmla="*/ 3445 h 3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1" h="3822">
                  <a:moveTo>
                    <a:pt x="2599" y="3445"/>
                  </a:moveTo>
                  <a:lnTo>
                    <a:pt x="2599" y="3445"/>
                  </a:lnTo>
                  <a:cubicBezTo>
                    <a:pt x="1754" y="3821"/>
                    <a:pt x="762" y="3445"/>
                    <a:pt x="385" y="2599"/>
                  </a:cubicBezTo>
                  <a:cubicBezTo>
                    <a:pt x="0" y="1755"/>
                    <a:pt x="376" y="754"/>
                    <a:pt x="1222" y="377"/>
                  </a:cubicBezTo>
                  <a:cubicBezTo>
                    <a:pt x="2076" y="0"/>
                    <a:pt x="3067" y="377"/>
                    <a:pt x="3444" y="1222"/>
                  </a:cubicBezTo>
                  <a:cubicBezTo>
                    <a:pt x="3830" y="2066"/>
                    <a:pt x="3453" y="3059"/>
                    <a:pt x="2599" y="34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2" name="Freeform 211">
              <a:extLst>
                <a:ext uri="{FF2B5EF4-FFF2-40B4-BE49-F238E27FC236}">
                  <a16:creationId xmlns:a16="http://schemas.microsoft.com/office/drawing/2014/main" id="{027986D5-2A6C-7B4A-9FFE-9B0F76D79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0162" y="5730100"/>
              <a:ext cx="711374" cy="720734"/>
            </a:xfrm>
            <a:custGeom>
              <a:avLst/>
              <a:gdLst>
                <a:gd name="T0" fmla="*/ 202 w 672"/>
                <a:gd name="T1" fmla="*/ 680 h 681"/>
                <a:gd name="T2" fmla="*/ 0 w 672"/>
                <a:gd name="T3" fmla="*/ 212 h 681"/>
                <a:gd name="T4" fmla="*/ 460 w 672"/>
                <a:gd name="T5" fmla="*/ 0 h 681"/>
                <a:gd name="T6" fmla="*/ 671 w 672"/>
                <a:gd name="T7" fmla="*/ 469 h 681"/>
                <a:gd name="T8" fmla="*/ 202 w 672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81">
                  <a:moveTo>
                    <a:pt x="202" y="680"/>
                  </a:moveTo>
                  <a:lnTo>
                    <a:pt x="0" y="212"/>
                  </a:lnTo>
                  <a:lnTo>
                    <a:pt x="460" y="0"/>
                  </a:lnTo>
                  <a:lnTo>
                    <a:pt x="671" y="469"/>
                  </a:lnTo>
                  <a:lnTo>
                    <a:pt x="202" y="6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3" name="Freeform 212">
              <a:extLst>
                <a:ext uri="{FF2B5EF4-FFF2-40B4-BE49-F238E27FC236}">
                  <a16:creationId xmlns:a16="http://schemas.microsoft.com/office/drawing/2014/main" id="{D193380E-8BC8-9345-9536-F7C2B5AA9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2818" y="7190289"/>
              <a:ext cx="711374" cy="720734"/>
            </a:xfrm>
            <a:custGeom>
              <a:avLst/>
              <a:gdLst>
                <a:gd name="T0" fmla="*/ 212 w 672"/>
                <a:gd name="T1" fmla="*/ 680 h 681"/>
                <a:gd name="T2" fmla="*/ 0 w 672"/>
                <a:gd name="T3" fmla="*/ 212 h 681"/>
                <a:gd name="T4" fmla="*/ 460 w 672"/>
                <a:gd name="T5" fmla="*/ 0 h 681"/>
                <a:gd name="T6" fmla="*/ 671 w 672"/>
                <a:gd name="T7" fmla="*/ 469 h 681"/>
                <a:gd name="T8" fmla="*/ 212 w 672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81">
                  <a:moveTo>
                    <a:pt x="212" y="680"/>
                  </a:moveTo>
                  <a:lnTo>
                    <a:pt x="0" y="212"/>
                  </a:lnTo>
                  <a:lnTo>
                    <a:pt x="460" y="0"/>
                  </a:lnTo>
                  <a:lnTo>
                    <a:pt x="671" y="469"/>
                  </a:lnTo>
                  <a:lnTo>
                    <a:pt x="212" y="6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4" name="Freeform 213">
              <a:extLst>
                <a:ext uri="{FF2B5EF4-FFF2-40B4-BE49-F238E27FC236}">
                  <a16:creationId xmlns:a16="http://schemas.microsoft.com/office/drawing/2014/main" id="{C2F42C9F-102E-5949-87AB-F6E1008B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84" y="8088866"/>
              <a:ext cx="711374" cy="720734"/>
            </a:xfrm>
            <a:custGeom>
              <a:avLst/>
              <a:gdLst>
                <a:gd name="T0" fmla="*/ 0 w 671"/>
                <a:gd name="T1" fmla="*/ 211 h 680"/>
                <a:gd name="T2" fmla="*/ 458 w 671"/>
                <a:gd name="T3" fmla="*/ 0 h 680"/>
                <a:gd name="T4" fmla="*/ 670 w 671"/>
                <a:gd name="T5" fmla="*/ 468 h 680"/>
                <a:gd name="T6" fmla="*/ 210 w 671"/>
                <a:gd name="T7" fmla="*/ 679 h 680"/>
                <a:gd name="T8" fmla="*/ 0 w 671"/>
                <a:gd name="T9" fmla="*/ 21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680">
                  <a:moveTo>
                    <a:pt x="0" y="211"/>
                  </a:moveTo>
                  <a:lnTo>
                    <a:pt x="458" y="0"/>
                  </a:lnTo>
                  <a:lnTo>
                    <a:pt x="670" y="468"/>
                  </a:lnTo>
                  <a:lnTo>
                    <a:pt x="210" y="679"/>
                  </a:lnTo>
                  <a:lnTo>
                    <a:pt x="0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5" name="Freeform 214">
              <a:extLst>
                <a:ext uri="{FF2B5EF4-FFF2-40B4-BE49-F238E27FC236}">
                  <a16:creationId xmlns:a16="http://schemas.microsoft.com/office/drawing/2014/main" id="{0519C5C2-050A-5B4B-AB50-316CC59B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1395" y="4836201"/>
              <a:ext cx="711374" cy="720734"/>
            </a:xfrm>
            <a:custGeom>
              <a:avLst/>
              <a:gdLst>
                <a:gd name="T0" fmla="*/ 0 w 671"/>
                <a:gd name="T1" fmla="*/ 211 h 681"/>
                <a:gd name="T2" fmla="*/ 459 w 671"/>
                <a:gd name="T3" fmla="*/ 0 h 681"/>
                <a:gd name="T4" fmla="*/ 670 w 671"/>
                <a:gd name="T5" fmla="*/ 468 h 681"/>
                <a:gd name="T6" fmla="*/ 202 w 671"/>
                <a:gd name="T7" fmla="*/ 680 h 681"/>
                <a:gd name="T8" fmla="*/ 0 w 671"/>
                <a:gd name="T9" fmla="*/ 2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681">
                  <a:moveTo>
                    <a:pt x="0" y="211"/>
                  </a:moveTo>
                  <a:lnTo>
                    <a:pt x="459" y="0"/>
                  </a:lnTo>
                  <a:lnTo>
                    <a:pt x="670" y="468"/>
                  </a:lnTo>
                  <a:lnTo>
                    <a:pt x="202" y="680"/>
                  </a:lnTo>
                  <a:lnTo>
                    <a:pt x="0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6" name="Freeform 215">
              <a:extLst>
                <a:ext uri="{FF2B5EF4-FFF2-40B4-BE49-F238E27FC236}">
                  <a16:creationId xmlns:a16="http://schemas.microsoft.com/office/drawing/2014/main" id="{800FBFBE-35AA-2942-A127-39B4AF596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6963" y="7106047"/>
              <a:ext cx="692654" cy="702014"/>
            </a:xfrm>
            <a:custGeom>
              <a:avLst/>
              <a:gdLst>
                <a:gd name="T0" fmla="*/ 0 w 653"/>
                <a:gd name="T1" fmla="*/ 477 h 662"/>
                <a:gd name="T2" fmla="*/ 175 w 653"/>
                <a:gd name="T3" fmla="*/ 0 h 662"/>
                <a:gd name="T4" fmla="*/ 652 w 653"/>
                <a:gd name="T5" fmla="*/ 183 h 662"/>
                <a:gd name="T6" fmla="*/ 478 w 653"/>
                <a:gd name="T7" fmla="*/ 661 h 662"/>
                <a:gd name="T8" fmla="*/ 0 w 653"/>
                <a:gd name="T9" fmla="*/ 47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662">
                  <a:moveTo>
                    <a:pt x="0" y="477"/>
                  </a:moveTo>
                  <a:lnTo>
                    <a:pt x="175" y="0"/>
                  </a:lnTo>
                  <a:lnTo>
                    <a:pt x="652" y="183"/>
                  </a:lnTo>
                  <a:lnTo>
                    <a:pt x="478" y="661"/>
                  </a:lnTo>
                  <a:lnTo>
                    <a:pt x="0" y="4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" name="Freeform 216">
              <a:extLst>
                <a:ext uri="{FF2B5EF4-FFF2-40B4-BE49-F238E27FC236}">
                  <a16:creationId xmlns:a16="http://schemas.microsoft.com/office/drawing/2014/main" id="{A4CCDB34-FD6E-4B4E-BC10-7D4E25AD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5377" y="5837740"/>
              <a:ext cx="702014" cy="702014"/>
            </a:xfrm>
            <a:custGeom>
              <a:avLst/>
              <a:gdLst>
                <a:gd name="T0" fmla="*/ 0 w 662"/>
                <a:gd name="T1" fmla="*/ 478 h 663"/>
                <a:gd name="T2" fmla="*/ 183 w 662"/>
                <a:gd name="T3" fmla="*/ 0 h 663"/>
                <a:gd name="T4" fmla="*/ 661 w 662"/>
                <a:gd name="T5" fmla="*/ 184 h 663"/>
                <a:gd name="T6" fmla="*/ 477 w 662"/>
                <a:gd name="T7" fmla="*/ 662 h 663"/>
                <a:gd name="T8" fmla="*/ 0 w 662"/>
                <a:gd name="T9" fmla="*/ 47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63">
                  <a:moveTo>
                    <a:pt x="0" y="478"/>
                  </a:moveTo>
                  <a:lnTo>
                    <a:pt x="183" y="0"/>
                  </a:lnTo>
                  <a:lnTo>
                    <a:pt x="661" y="184"/>
                  </a:lnTo>
                  <a:lnTo>
                    <a:pt x="477" y="662"/>
                  </a:lnTo>
                  <a:lnTo>
                    <a:pt x="0" y="4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217">
              <a:extLst>
                <a:ext uri="{FF2B5EF4-FFF2-40B4-BE49-F238E27FC236}">
                  <a16:creationId xmlns:a16="http://schemas.microsoft.com/office/drawing/2014/main" id="{DBD12DCB-1E46-C441-B1F1-C849F52D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9039" y="8140346"/>
              <a:ext cx="692654" cy="702014"/>
            </a:xfrm>
            <a:custGeom>
              <a:avLst/>
              <a:gdLst>
                <a:gd name="T0" fmla="*/ 174 w 653"/>
                <a:gd name="T1" fmla="*/ 0 h 662"/>
                <a:gd name="T2" fmla="*/ 652 w 653"/>
                <a:gd name="T3" fmla="*/ 183 h 662"/>
                <a:gd name="T4" fmla="*/ 478 w 653"/>
                <a:gd name="T5" fmla="*/ 661 h 662"/>
                <a:gd name="T6" fmla="*/ 0 w 653"/>
                <a:gd name="T7" fmla="*/ 477 h 662"/>
                <a:gd name="T8" fmla="*/ 174 w 653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662">
                  <a:moveTo>
                    <a:pt x="174" y="0"/>
                  </a:moveTo>
                  <a:lnTo>
                    <a:pt x="652" y="183"/>
                  </a:lnTo>
                  <a:lnTo>
                    <a:pt x="478" y="661"/>
                  </a:lnTo>
                  <a:lnTo>
                    <a:pt x="0" y="4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218">
              <a:extLst>
                <a:ext uri="{FF2B5EF4-FFF2-40B4-BE49-F238E27FC236}">
                  <a16:creationId xmlns:a16="http://schemas.microsoft.com/office/drawing/2014/main" id="{0934877E-EECA-234B-9AB6-A10E098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3304" y="4803441"/>
              <a:ext cx="702014" cy="702014"/>
            </a:xfrm>
            <a:custGeom>
              <a:avLst/>
              <a:gdLst>
                <a:gd name="T0" fmla="*/ 183 w 662"/>
                <a:gd name="T1" fmla="*/ 0 h 663"/>
                <a:gd name="T2" fmla="*/ 661 w 662"/>
                <a:gd name="T3" fmla="*/ 184 h 663"/>
                <a:gd name="T4" fmla="*/ 486 w 662"/>
                <a:gd name="T5" fmla="*/ 662 h 663"/>
                <a:gd name="T6" fmla="*/ 0 w 662"/>
                <a:gd name="T7" fmla="*/ 478 h 663"/>
                <a:gd name="T8" fmla="*/ 183 w 662"/>
                <a:gd name="T9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63">
                  <a:moveTo>
                    <a:pt x="183" y="0"/>
                  </a:moveTo>
                  <a:lnTo>
                    <a:pt x="661" y="184"/>
                  </a:lnTo>
                  <a:lnTo>
                    <a:pt x="486" y="662"/>
                  </a:lnTo>
                  <a:lnTo>
                    <a:pt x="0" y="478"/>
                  </a:lnTo>
                  <a:lnTo>
                    <a:pt x="1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00" name="Freeform 219">
            <a:extLst>
              <a:ext uri="{FF2B5EF4-FFF2-40B4-BE49-F238E27FC236}">
                <a16:creationId xmlns:a16="http://schemas.microsoft.com/office/drawing/2014/main" id="{1F21747F-9F3E-5349-B1A5-73488F09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27" y="5243370"/>
            <a:ext cx="3159061" cy="3159061"/>
          </a:xfrm>
          <a:custGeom>
            <a:avLst/>
            <a:gdLst>
              <a:gd name="T0" fmla="*/ 2030 w 2977"/>
              <a:gd name="T1" fmla="*/ 2682 h 2977"/>
              <a:gd name="T2" fmla="*/ 2030 w 2977"/>
              <a:gd name="T3" fmla="*/ 2682 h 2977"/>
              <a:gd name="T4" fmla="*/ 303 w 2977"/>
              <a:gd name="T5" fmla="*/ 2020 h 2977"/>
              <a:gd name="T6" fmla="*/ 956 w 2977"/>
              <a:gd name="T7" fmla="*/ 294 h 2977"/>
              <a:gd name="T8" fmla="*/ 2682 w 2977"/>
              <a:gd name="T9" fmla="*/ 955 h 2977"/>
              <a:gd name="T10" fmla="*/ 2030 w 2977"/>
              <a:gd name="T11" fmla="*/ 2682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7" h="2977">
                <a:moveTo>
                  <a:pt x="2030" y="2682"/>
                </a:moveTo>
                <a:lnTo>
                  <a:pt x="2030" y="2682"/>
                </a:lnTo>
                <a:cubicBezTo>
                  <a:pt x="1369" y="2976"/>
                  <a:pt x="597" y="2682"/>
                  <a:pt x="303" y="2020"/>
                </a:cubicBezTo>
                <a:cubicBezTo>
                  <a:pt x="0" y="1369"/>
                  <a:pt x="294" y="588"/>
                  <a:pt x="956" y="294"/>
                </a:cubicBezTo>
                <a:cubicBezTo>
                  <a:pt x="1617" y="0"/>
                  <a:pt x="2388" y="294"/>
                  <a:pt x="2682" y="955"/>
                </a:cubicBezTo>
                <a:cubicBezTo>
                  <a:pt x="2976" y="1607"/>
                  <a:pt x="2682" y="2378"/>
                  <a:pt x="2030" y="26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88">
            <a:extLst>
              <a:ext uri="{FF2B5EF4-FFF2-40B4-BE49-F238E27FC236}">
                <a16:creationId xmlns:a16="http://schemas.microsoft.com/office/drawing/2014/main" id="{D2BE1BED-6870-8E4A-93C4-C032C8C9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251" y="2308951"/>
            <a:ext cx="594370" cy="594373"/>
          </a:xfrm>
          <a:custGeom>
            <a:avLst/>
            <a:gdLst>
              <a:gd name="T0" fmla="*/ 285 w 562"/>
              <a:gd name="T1" fmla="*/ 561 h 562"/>
              <a:gd name="T2" fmla="*/ 285 w 562"/>
              <a:gd name="T3" fmla="*/ 561 h 562"/>
              <a:gd name="T4" fmla="*/ 83 w 562"/>
              <a:gd name="T5" fmla="*/ 478 h 562"/>
              <a:gd name="T6" fmla="*/ 0 w 562"/>
              <a:gd name="T7" fmla="*/ 276 h 562"/>
              <a:gd name="T8" fmla="*/ 83 w 562"/>
              <a:gd name="T9" fmla="*/ 83 h 562"/>
              <a:gd name="T10" fmla="*/ 285 w 562"/>
              <a:gd name="T11" fmla="*/ 0 h 562"/>
              <a:gd name="T12" fmla="*/ 478 w 562"/>
              <a:gd name="T13" fmla="*/ 83 h 562"/>
              <a:gd name="T14" fmla="*/ 561 w 562"/>
              <a:gd name="T15" fmla="*/ 276 h 562"/>
              <a:gd name="T16" fmla="*/ 478 w 562"/>
              <a:gd name="T17" fmla="*/ 478 h 562"/>
              <a:gd name="T18" fmla="*/ 285 w 562"/>
              <a:gd name="T19" fmla="*/ 561 h 562"/>
              <a:gd name="T20" fmla="*/ 285 w 562"/>
              <a:gd name="T21" fmla="*/ 37 h 562"/>
              <a:gd name="T22" fmla="*/ 285 w 562"/>
              <a:gd name="T23" fmla="*/ 37 h 562"/>
              <a:gd name="T24" fmla="*/ 37 w 562"/>
              <a:gd name="T25" fmla="*/ 276 h 562"/>
              <a:gd name="T26" fmla="*/ 285 w 562"/>
              <a:gd name="T27" fmla="*/ 524 h 562"/>
              <a:gd name="T28" fmla="*/ 524 w 562"/>
              <a:gd name="T29" fmla="*/ 276 h 562"/>
              <a:gd name="T30" fmla="*/ 285 w 562"/>
              <a:gd name="T31" fmla="*/ 37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562">
                <a:moveTo>
                  <a:pt x="285" y="561"/>
                </a:moveTo>
                <a:lnTo>
                  <a:pt x="285" y="561"/>
                </a:lnTo>
                <a:cubicBezTo>
                  <a:pt x="212" y="561"/>
                  <a:pt x="138" y="524"/>
                  <a:pt x="83" y="478"/>
                </a:cubicBezTo>
                <a:cubicBezTo>
                  <a:pt x="37" y="423"/>
                  <a:pt x="0" y="349"/>
                  <a:pt x="0" y="276"/>
                </a:cubicBezTo>
                <a:cubicBezTo>
                  <a:pt x="0" y="202"/>
                  <a:pt x="37" y="138"/>
                  <a:pt x="83" y="83"/>
                </a:cubicBezTo>
                <a:cubicBezTo>
                  <a:pt x="138" y="28"/>
                  <a:pt x="212" y="0"/>
                  <a:pt x="285" y="0"/>
                </a:cubicBezTo>
                <a:cubicBezTo>
                  <a:pt x="359" y="0"/>
                  <a:pt x="423" y="28"/>
                  <a:pt x="478" y="83"/>
                </a:cubicBezTo>
                <a:cubicBezTo>
                  <a:pt x="533" y="138"/>
                  <a:pt x="561" y="202"/>
                  <a:pt x="561" y="276"/>
                </a:cubicBezTo>
                <a:cubicBezTo>
                  <a:pt x="561" y="349"/>
                  <a:pt x="533" y="423"/>
                  <a:pt x="478" y="478"/>
                </a:cubicBezTo>
                <a:cubicBezTo>
                  <a:pt x="423" y="524"/>
                  <a:pt x="359" y="561"/>
                  <a:pt x="285" y="561"/>
                </a:cubicBezTo>
                <a:close/>
                <a:moveTo>
                  <a:pt x="285" y="37"/>
                </a:moveTo>
                <a:lnTo>
                  <a:pt x="285" y="37"/>
                </a:lnTo>
                <a:cubicBezTo>
                  <a:pt x="147" y="37"/>
                  <a:pt x="37" y="147"/>
                  <a:pt x="37" y="276"/>
                </a:cubicBezTo>
                <a:cubicBezTo>
                  <a:pt x="37" y="414"/>
                  <a:pt x="147" y="524"/>
                  <a:pt x="285" y="524"/>
                </a:cubicBezTo>
                <a:cubicBezTo>
                  <a:pt x="414" y="524"/>
                  <a:pt x="524" y="414"/>
                  <a:pt x="524" y="276"/>
                </a:cubicBezTo>
                <a:cubicBezTo>
                  <a:pt x="524" y="147"/>
                  <a:pt x="414" y="37"/>
                  <a:pt x="285" y="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89">
            <a:extLst>
              <a:ext uri="{FF2B5EF4-FFF2-40B4-BE49-F238E27FC236}">
                <a16:creationId xmlns:a16="http://schemas.microsoft.com/office/drawing/2014/main" id="{82661763-1CB7-A545-8977-F287FDE9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71" y="2379154"/>
            <a:ext cx="421208" cy="107641"/>
          </a:xfrm>
          <a:custGeom>
            <a:avLst/>
            <a:gdLst>
              <a:gd name="T0" fmla="*/ 202 w 396"/>
              <a:gd name="T1" fmla="*/ 101 h 102"/>
              <a:gd name="T2" fmla="*/ 202 w 396"/>
              <a:gd name="T3" fmla="*/ 101 h 102"/>
              <a:gd name="T4" fmla="*/ 193 w 396"/>
              <a:gd name="T5" fmla="*/ 101 h 102"/>
              <a:gd name="T6" fmla="*/ 9 w 396"/>
              <a:gd name="T7" fmla="*/ 36 h 102"/>
              <a:gd name="T8" fmla="*/ 9 w 396"/>
              <a:gd name="T9" fmla="*/ 9 h 102"/>
              <a:gd name="T10" fmla="*/ 37 w 396"/>
              <a:gd name="T11" fmla="*/ 9 h 102"/>
              <a:gd name="T12" fmla="*/ 193 w 396"/>
              <a:gd name="T13" fmla="*/ 64 h 102"/>
              <a:gd name="T14" fmla="*/ 367 w 396"/>
              <a:gd name="T15" fmla="*/ 9 h 102"/>
              <a:gd name="T16" fmla="*/ 386 w 396"/>
              <a:gd name="T17" fmla="*/ 18 h 102"/>
              <a:gd name="T18" fmla="*/ 386 w 396"/>
              <a:gd name="T19" fmla="*/ 45 h 102"/>
              <a:gd name="T20" fmla="*/ 202 w 396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102">
                <a:moveTo>
                  <a:pt x="202" y="101"/>
                </a:moveTo>
                <a:lnTo>
                  <a:pt x="202" y="101"/>
                </a:lnTo>
                <a:cubicBezTo>
                  <a:pt x="202" y="101"/>
                  <a:pt x="202" y="101"/>
                  <a:pt x="193" y="101"/>
                </a:cubicBezTo>
                <a:cubicBezTo>
                  <a:pt x="129" y="92"/>
                  <a:pt x="64" y="73"/>
                  <a:pt x="9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18" y="9"/>
                  <a:pt x="27" y="0"/>
                  <a:pt x="37" y="9"/>
                </a:cubicBezTo>
                <a:cubicBezTo>
                  <a:pt x="82" y="45"/>
                  <a:pt x="138" y="64"/>
                  <a:pt x="193" y="64"/>
                </a:cubicBezTo>
                <a:cubicBezTo>
                  <a:pt x="257" y="64"/>
                  <a:pt x="312" y="45"/>
                  <a:pt x="367" y="9"/>
                </a:cubicBezTo>
                <a:cubicBezTo>
                  <a:pt x="376" y="9"/>
                  <a:pt x="386" y="9"/>
                  <a:pt x="386" y="18"/>
                </a:cubicBezTo>
                <a:cubicBezTo>
                  <a:pt x="395" y="27"/>
                  <a:pt x="395" y="36"/>
                  <a:pt x="386" y="45"/>
                </a:cubicBezTo>
                <a:cubicBezTo>
                  <a:pt x="331" y="73"/>
                  <a:pt x="266" y="101"/>
                  <a:pt x="202" y="10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90">
            <a:extLst>
              <a:ext uri="{FF2B5EF4-FFF2-40B4-BE49-F238E27FC236}">
                <a16:creationId xmlns:a16="http://schemas.microsoft.com/office/drawing/2014/main" id="{3EF1269D-E3E3-1047-A587-61A873E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71" y="2725481"/>
            <a:ext cx="421208" cy="98280"/>
          </a:xfrm>
          <a:custGeom>
            <a:avLst/>
            <a:gdLst>
              <a:gd name="T0" fmla="*/ 376 w 396"/>
              <a:gd name="T1" fmla="*/ 92 h 93"/>
              <a:gd name="T2" fmla="*/ 376 w 396"/>
              <a:gd name="T3" fmla="*/ 92 h 93"/>
              <a:gd name="T4" fmla="*/ 367 w 396"/>
              <a:gd name="T5" fmla="*/ 92 h 93"/>
              <a:gd name="T6" fmla="*/ 202 w 396"/>
              <a:gd name="T7" fmla="*/ 37 h 93"/>
              <a:gd name="T8" fmla="*/ 27 w 396"/>
              <a:gd name="T9" fmla="*/ 83 h 93"/>
              <a:gd name="T10" fmla="*/ 9 w 396"/>
              <a:gd name="T11" fmla="*/ 83 h 93"/>
              <a:gd name="T12" fmla="*/ 9 w 396"/>
              <a:gd name="T13" fmla="*/ 56 h 93"/>
              <a:gd name="T14" fmla="*/ 202 w 396"/>
              <a:gd name="T15" fmla="*/ 0 h 93"/>
              <a:gd name="T16" fmla="*/ 386 w 396"/>
              <a:gd name="T17" fmla="*/ 65 h 93"/>
              <a:gd name="T18" fmla="*/ 386 w 396"/>
              <a:gd name="T19" fmla="*/ 83 h 93"/>
              <a:gd name="T20" fmla="*/ 376 w 396"/>
              <a:gd name="T2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93">
                <a:moveTo>
                  <a:pt x="376" y="92"/>
                </a:moveTo>
                <a:lnTo>
                  <a:pt x="376" y="92"/>
                </a:lnTo>
                <a:cubicBezTo>
                  <a:pt x="367" y="92"/>
                  <a:pt x="367" y="92"/>
                  <a:pt x="367" y="92"/>
                </a:cubicBezTo>
                <a:cubicBezTo>
                  <a:pt x="312" y="56"/>
                  <a:pt x="257" y="37"/>
                  <a:pt x="202" y="37"/>
                </a:cubicBezTo>
                <a:cubicBezTo>
                  <a:pt x="138" y="37"/>
                  <a:pt x="82" y="56"/>
                  <a:pt x="27" y="83"/>
                </a:cubicBezTo>
                <a:cubicBezTo>
                  <a:pt x="27" y="92"/>
                  <a:pt x="9" y="92"/>
                  <a:pt x="9" y="83"/>
                </a:cubicBezTo>
                <a:cubicBezTo>
                  <a:pt x="0" y="74"/>
                  <a:pt x="9" y="65"/>
                  <a:pt x="9" y="56"/>
                </a:cubicBezTo>
                <a:cubicBezTo>
                  <a:pt x="64" y="19"/>
                  <a:pt x="138" y="0"/>
                  <a:pt x="202" y="0"/>
                </a:cubicBezTo>
                <a:cubicBezTo>
                  <a:pt x="266" y="0"/>
                  <a:pt x="331" y="28"/>
                  <a:pt x="386" y="65"/>
                </a:cubicBezTo>
                <a:cubicBezTo>
                  <a:pt x="395" y="65"/>
                  <a:pt x="395" y="83"/>
                  <a:pt x="386" y="83"/>
                </a:cubicBezTo>
                <a:cubicBezTo>
                  <a:pt x="386" y="92"/>
                  <a:pt x="376" y="92"/>
                  <a:pt x="376" y="9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91">
            <a:extLst>
              <a:ext uri="{FF2B5EF4-FFF2-40B4-BE49-F238E27FC236}">
                <a16:creationId xmlns:a16="http://schemas.microsoft.com/office/drawing/2014/main" id="{D04DA683-2995-7D4F-8F34-B3313750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251" y="2589756"/>
            <a:ext cx="594370" cy="28081"/>
          </a:xfrm>
          <a:custGeom>
            <a:avLst/>
            <a:gdLst>
              <a:gd name="T0" fmla="*/ 542 w 562"/>
              <a:gd name="T1" fmla="*/ 27 h 28"/>
              <a:gd name="T2" fmla="*/ 542 w 562"/>
              <a:gd name="T3" fmla="*/ 27 h 28"/>
              <a:gd name="T4" fmla="*/ 18 w 562"/>
              <a:gd name="T5" fmla="*/ 27 h 28"/>
              <a:gd name="T6" fmla="*/ 0 w 562"/>
              <a:gd name="T7" fmla="*/ 9 h 28"/>
              <a:gd name="T8" fmla="*/ 18 w 562"/>
              <a:gd name="T9" fmla="*/ 0 h 28"/>
              <a:gd name="T10" fmla="*/ 542 w 562"/>
              <a:gd name="T11" fmla="*/ 0 h 28"/>
              <a:gd name="T12" fmla="*/ 561 w 562"/>
              <a:gd name="T13" fmla="*/ 9 h 28"/>
              <a:gd name="T14" fmla="*/ 542 w 56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2" h="28">
                <a:moveTo>
                  <a:pt x="542" y="27"/>
                </a:moveTo>
                <a:lnTo>
                  <a:pt x="542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51" y="0"/>
                  <a:pt x="561" y="0"/>
                  <a:pt x="561" y="9"/>
                </a:cubicBezTo>
                <a:cubicBezTo>
                  <a:pt x="561" y="18"/>
                  <a:pt x="551" y="27"/>
                  <a:pt x="542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92">
            <a:extLst>
              <a:ext uri="{FF2B5EF4-FFF2-40B4-BE49-F238E27FC236}">
                <a16:creationId xmlns:a16="http://schemas.microsoft.com/office/drawing/2014/main" id="{6AD34AA9-0EE9-2843-9D4A-F68F9659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52" y="2308951"/>
            <a:ext cx="205924" cy="594373"/>
          </a:xfrm>
          <a:custGeom>
            <a:avLst/>
            <a:gdLst>
              <a:gd name="T0" fmla="*/ 157 w 194"/>
              <a:gd name="T1" fmla="*/ 561 h 562"/>
              <a:gd name="T2" fmla="*/ 157 w 194"/>
              <a:gd name="T3" fmla="*/ 561 h 562"/>
              <a:gd name="T4" fmla="*/ 147 w 194"/>
              <a:gd name="T5" fmla="*/ 551 h 562"/>
              <a:gd name="T6" fmla="*/ 10 w 194"/>
              <a:gd name="T7" fmla="*/ 276 h 562"/>
              <a:gd name="T8" fmla="*/ 157 w 194"/>
              <a:gd name="T9" fmla="*/ 10 h 562"/>
              <a:gd name="T10" fmla="*/ 184 w 194"/>
              <a:gd name="T11" fmla="*/ 10 h 562"/>
              <a:gd name="T12" fmla="*/ 184 w 194"/>
              <a:gd name="T13" fmla="*/ 37 h 562"/>
              <a:gd name="T14" fmla="*/ 37 w 194"/>
              <a:gd name="T15" fmla="*/ 276 h 562"/>
              <a:gd name="T16" fmla="*/ 175 w 194"/>
              <a:gd name="T17" fmla="*/ 524 h 562"/>
              <a:gd name="T18" fmla="*/ 175 w 194"/>
              <a:gd name="T19" fmla="*/ 551 h 562"/>
              <a:gd name="T20" fmla="*/ 157 w 194"/>
              <a:gd name="T21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562">
                <a:moveTo>
                  <a:pt x="157" y="561"/>
                </a:moveTo>
                <a:lnTo>
                  <a:pt x="157" y="561"/>
                </a:lnTo>
                <a:cubicBezTo>
                  <a:pt x="157" y="561"/>
                  <a:pt x="157" y="551"/>
                  <a:pt x="147" y="551"/>
                </a:cubicBezTo>
                <a:cubicBezTo>
                  <a:pt x="55" y="469"/>
                  <a:pt x="0" y="377"/>
                  <a:pt x="10" y="276"/>
                </a:cubicBezTo>
                <a:cubicBezTo>
                  <a:pt x="10" y="175"/>
                  <a:pt x="65" y="83"/>
                  <a:pt x="157" y="10"/>
                </a:cubicBezTo>
                <a:cubicBezTo>
                  <a:pt x="166" y="0"/>
                  <a:pt x="175" y="0"/>
                  <a:pt x="184" y="10"/>
                </a:cubicBezTo>
                <a:cubicBezTo>
                  <a:pt x="193" y="19"/>
                  <a:pt x="193" y="28"/>
                  <a:pt x="184" y="37"/>
                </a:cubicBezTo>
                <a:cubicBezTo>
                  <a:pt x="92" y="101"/>
                  <a:pt x="46" y="193"/>
                  <a:pt x="37" y="276"/>
                </a:cubicBezTo>
                <a:cubicBezTo>
                  <a:pt x="37" y="368"/>
                  <a:pt x="83" y="451"/>
                  <a:pt x="175" y="524"/>
                </a:cubicBezTo>
                <a:cubicBezTo>
                  <a:pt x="175" y="533"/>
                  <a:pt x="175" y="542"/>
                  <a:pt x="175" y="551"/>
                </a:cubicBezTo>
                <a:cubicBezTo>
                  <a:pt x="166" y="551"/>
                  <a:pt x="166" y="561"/>
                  <a:pt x="157" y="5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93">
            <a:extLst>
              <a:ext uri="{FF2B5EF4-FFF2-40B4-BE49-F238E27FC236}">
                <a16:creationId xmlns:a16="http://schemas.microsoft.com/office/drawing/2014/main" id="{B028AEAE-76F1-FD49-B3AA-DFA14DE2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735" y="2308951"/>
            <a:ext cx="196564" cy="594373"/>
          </a:xfrm>
          <a:custGeom>
            <a:avLst/>
            <a:gdLst>
              <a:gd name="T0" fmla="*/ 18 w 184"/>
              <a:gd name="T1" fmla="*/ 561 h 562"/>
              <a:gd name="T2" fmla="*/ 18 w 184"/>
              <a:gd name="T3" fmla="*/ 561 h 562"/>
              <a:gd name="T4" fmla="*/ 0 w 184"/>
              <a:gd name="T5" fmla="*/ 551 h 562"/>
              <a:gd name="T6" fmla="*/ 0 w 184"/>
              <a:gd name="T7" fmla="*/ 524 h 562"/>
              <a:gd name="T8" fmla="*/ 147 w 184"/>
              <a:gd name="T9" fmla="*/ 285 h 562"/>
              <a:gd name="T10" fmla="*/ 18 w 184"/>
              <a:gd name="T11" fmla="*/ 37 h 562"/>
              <a:gd name="T12" fmla="*/ 9 w 184"/>
              <a:gd name="T13" fmla="*/ 10 h 562"/>
              <a:gd name="T14" fmla="*/ 36 w 184"/>
              <a:gd name="T15" fmla="*/ 10 h 562"/>
              <a:gd name="T16" fmla="*/ 174 w 184"/>
              <a:gd name="T17" fmla="*/ 285 h 562"/>
              <a:gd name="T18" fmla="*/ 27 w 184"/>
              <a:gd name="T19" fmla="*/ 551 h 562"/>
              <a:gd name="T20" fmla="*/ 18 w 184"/>
              <a:gd name="T21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562">
                <a:moveTo>
                  <a:pt x="18" y="561"/>
                </a:moveTo>
                <a:lnTo>
                  <a:pt x="18" y="561"/>
                </a:lnTo>
                <a:cubicBezTo>
                  <a:pt x="9" y="561"/>
                  <a:pt x="9" y="551"/>
                  <a:pt x="0" y="551"/>
                </a:cubicBezTo>
                <a:cubicBezTo>
                  <a:pt x="0" y="542"/>
                  <a:pt x="0" y="533"/>
                  <a:pt x="0" y="524"/>
                </a:cubicBezTo>
                <a:cubicBezTo>
                  <a:pt x="92" y="451"/>
                  <a:pt x="137" y="368"/>
                  <a:pt x="147" y="285"/>
                </a:cubicBezTo>
                <a:cubicBezTo>
                  <a:pt x="147" y="193"/>
                  <a:pt x="101" y="110"/>
                  <a:pt x="18" y="37"/>
                </a:cubicBezTo>
                <a:cubicBezTo>
                  <a:pt x="9" y="28"/>
                  <a:pt x="9" y="19"/>
                  <a:pt x="9" y="10"/>
                </a:cubicBezTo>
                <a:cubicBezTo>
                  <a:pt x="18" y="0"/>
                  <a:pt x="27" y="0"/>
                  <a:pt x="36" y="10"/>
                </a:cubicBezTo>
                <a:cubicBezTo>
                  <a:pt x="128" y="92"/>
                  <a:pt x="183" y="184"/>
                  <a:pt x="174" y="285"/>
                </a:cubicBezTo>
                <a:cubicBezTo>
                  <a:pt x="174" y="377"/>
                  <a:pt x="119" y="478"/>
                  <a:pt x="27" y="551"/>
                </a:cubicBezTo>
                <a:cubicBezTo>
                  <a:pt x="18" y="551"/>
                  <a:pt x="18" y="561"/>
                  <a:pt x="18" y="5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94">
            <a:extLst>
              <a:ext uri="{FF2B5EF4-FFF2-40B4-BE49-F238E27FC236}">
                <a16:creationId xmlns:a16="http://schemas.microsoft.com/office/drawing/2014/main" id="{C1A52A47-80DD-C943-8DF6-8C7B9DF8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97" y="6113867"/>
            <a:ext cx="126361" cy="388446"/>
          </a:xfrm>
          <a:custGeom>
            <a:avLst/>
            <a:gdLst>
              <a:gd name="T0" fmla="*/ 65 w 121"/>
              <a:gd name="T1" fmla="*/ 367 h 368"/>
              <a:gd name="T2" fmla="*/ 65 w 121"/>
              <a:gd name="T3" fmla="*/ 367 h 368"/>
              <a:gd name="T4" fmla="*/ 9 w 121"/>
              <a:gd name="T5" fmla="*/ 339 h 368"/>
              <a:gd name="T6" fmla="*/ 0 w 121"/>
              <a:gd name="T7" fmla="*/ 303 h 368"/>
              <a:gd name="T8" fmla="*/ 37 w 121"/>
              <a:gd name="T9" fmla="*/ 303 h 368"/>
              <a:gd name="T10" fmla="*/ 37 w 121"/>
              <a:gd name="T11" fmla="*/ 303 h 368"/>
              <a:gd name="T12" fmla="*/ 37 w 121"/>
              <a:gd name="T13" fmla="*/ 321 h 368"/>
              <a:gd name="T14" fmla="*/ 65 w 121"/>
              <a:gd name="T15" fmla="*/ 330 h 368"/>
              <a:gd name="T16" fmla="*/ 83 w 121"/>
              <a:gd name="T17" fmla="*/ 321 h 368"/>
              <a:gd name="T18" fmla="*/ 92 w 121"/>
              <a:gd name="T19" fmla="*/ 303 h 368"/>
              <a:gd name="T20" fmla="*/ 92 w 121"/>
              <a:gd name="T21" fmla="*/ 18 h 368"/>
              <a:gd name="T22" fmla="*/ 101 w 121"/>
              <a:gd name="T23" fmla="*/ 0 h 368"/>
              <a:gd name="T24" fmla="*/ 101 w 121"/>
              <a:gd name="T25" fmla="*/ 0 h 368"/>
              <a:gd name="T26" fmla="*/ 120 w 121"/>
              <a:gd name="T27" fmla="*/ 18 h 368"/>
              <a:gd name="T28" fmla="*/ 120 w 121"/>
              <a:gd name="T29" fmla="*/ 303 h 368"/>
              <a:gd name="T30" fmla="*/ 111 w 121"/>
              <a:gd name="T31" fmla="*/ 339 h 368"/>
              <a:gd name="T32" fmla="*/ 65 w 121"/>
              <a:gd name="T3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1" h="368">
                <a:moveTo>
                  <a:pt x="65" y="367"/>
                </a:moveTo>
                <a:lnTo>
                  <a:pt x="65" y="367"/>
                </a:lnTo>
                <a:cubicBezTo>
                  <a:pt x="37" y="367"/>
                  <a:pt x="19" y="358"/>
                  <a:pt x="9" y="339"/>
                </a:cubicBezTo>
                <a:cubicBezTo>
                  <a:pt x="0" y="321"/>
                  <a:pt x="0" y="312"/>
                  <a:pt x="0" y="303"/>
                </a:cubicBezTo>
                <a:cubicBezTo>
                  <a:pt x="37" y="303"/>
                  <a:pt x="37" y="303"/>
                  <a:pt x="37" y="303"/>
                </a:cubicBezTo>
                <a:lnTo>
                  <a:pt x="37" y="303"/>
                </a:lnTo>
                <a:cubicBezTo>
                  <a:pt x="37" y="303"/>
                  <a:pt x="37" y="312"/>
                  <a:pt x="37" y="321"/>
                </a:cubicBezTo>
                <a:cubicBezTo>
                  <a:pt x="46" y="330"/>
                  <a:pt x="46" y="330"/>
                  <a:pt x="65" y="330"/>
                </a:cubicBezTo>
                <a:cubicBezTo>
                  <a:pt x="74" y="330"/>
                  <a:pt x="83" y="330"/>
                  <a:pt x="83" y="321"/>
                </a:cubicBezTo>
                <a:cubicBezTo>
                  <a:pt x="92" y="312"/>
                  <a:pt x="92" y="303"/>
                  <a:pt x="92" y="303"/>
                </a:cubicBezTo>
                <a:cubicBezTo>
                  <a:pt x="92" y="18"/>
                  <a:pt x="92" y="18"/>
                  <a:pt x="92" y="18"/>
                </a:cubicBezTo>
                <a:cubicBezTo>
                  <a:pt x="92" y="9"/>
                  <a:pt x="92" y="0"/>
                  <a:pt x="101" y="0"/>
                </a:cubicBezTo>
                <a:lnTo>
                  <a:pt x="101" y="0"/>
                </a:lnTo>
                <a:cubicBezTo>
                  <a:pt x="111" y="0"/>
                  <a:pt x="120" y="9"/>
                  <a:pt x="120" y="18"/>
                </a:cubicBezTo>
                <a:cubicBezTo>
                  <a:pt x="120" y="303"/>
                  <a:pt x="120" y="303"/>
                  <a:pt x="120" y="303"/>
                </a:cubicBezTo>
                <a:cubicBezTo>
                  <a:pt x="120" y="312"/>
                  <a:pt x="120" y="321"/>
                  <a:pt x="111" y="339"/>
                </a:cubicBezTo>
                <a:cubicBezTo>
                  <a:pt x="101" y="358"/>
                  <a:pt x="83" y="367"/>
                  <a:pt x="65" y="36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95">
            <a:extLst>
              <a:ext uri="{FF2B5EF4-FFF2-40B4-BE49-F238E27FC236}">
                <a16:creationId xmlns:a16="http://schemas.microsoft.com/office/drawing/2014/main" id="{084E6523-3AD8-954D-B222-697B361F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652" y="5973465"/>
            <a:ext cx="772214" cy="196564"/>
          </a:xfrm>
          <a:custGeom>
            <a:avLst/>
            <a:gdLst>
              <a:gd name="T0" fmla="*/ 588 w 727"/>
              <a:gd name="T1" fmla="*/ 184 h 185"/>
              <a:gd name="T2" fmla="*/ 588 w 727"/>
              <a:gd name="T3" fmla="*/ 184 h 185"/>
              <a:gd name="T4" fmla="*/ 579 w 727"/>
              <a:gd name="T5" fmla="*/ 174 h 185"/>
              <a:gd name="T6" fmla="*/ 358 w 727"/>
              <a:gd name="T7" fmla="*/ 147 h 185"/>
              <a:gd name="T8" fmla="*/ 358 w 727"/>
              <a:gd name="T9" fmla="*/ 147 h 185"/>
              <a:gd name="T10" fmla="*/ 147 w 727"/>
              <a:gd name="T11" fmla="*/ 174 h 185"/>
              <a:gd name="T12" fmla="*/ 110 w 727"/>
              <a:gd name="T13" fmla="*/ 165 h 185"/>
              <a:gd name="T14" fmla="*/ 101 w 727"/>
              <a:gd name="T15" fmla="*/ 147 h 185"/>
              <a:gd name="T16" fmla="*/ 92 w 727"/>
              <a:gd name="T17" fmla="*/ 147 h 185"/>
              <a:gd name="T18" fmla="*/ 18 w 727"/>
              <a:gd name="T19" fmla="*/ 147 h 185"/>
              <a:gd name="T20" fmla="*/ 0 w 727"/>
              <a:gd name="T21" fmla="*/ 138 h 185"/>
              <a:gd name="T22" fmla="*/ 9 w 727"/>
              <a:gd name="T23" fmla="*/ 119 h 185"/>
              <a:gd name="T24" fmla="*/ 119 w 727"/>
              <a:gd name="T25" fmla="*/ 55 h 185"/>
              <a:gd name="T26" fmla="*/ 358 w 727"/>
              <a:gd name="T27" fmla="*/ 0 h 185"/>
              <a:gd name="T28" fmla="*/ 606 w 727"/>
              <a:gd name="T29" fmla="*/ 55 h 185"/>
              <a:gd name="T30" fmla="*/ 717 w 727"/>
              <a:gd name="T31" fmla="*/ 119 h 185"/>
              <a:gd name="T32" fmla="*/ 726 w 727"/>
              <a:gd name="T33" fmla="*/ 138 h 185"/>
              <a:gd name="T34" fmla="*/ 707 w 727"/>
              <a:gd name="T35" fmla="*/ 147 h 185"/>
              <a:gd name="T36" fmla="*/ 634 w 727"/>
              <a:gd name="T37" fmla="*/ 147 h 185"/>
              <a:gd name="T38" fmla="*/ 625 w 727"/>
              <a:gd name="T39" fmla="*/ 147 h 185"/>
              <a:gd name="T40" fmla="*/ 616 w 727"/>
              <a:gd name="T41" fmla="*/ 165 h 185"/>
              <a:gd name="T42" fmla="*/ 588 w 727"/>
              <a:gd name="T43" fmla="*/ 184 h 185"/>
              <a:gd name="T44" fmla="*/ 358 w 727"/>
              <a:gd name="T45" fmla="*/ 119 h 185"/>
              <a:gd name="T46" fmla="*/ 358 w 727"/>
              <a:gd name="T47" fmla="*/ 119 h 185"/>
              <a:gd name="T48" fmla="*/ 579 w 727"/>
              <a:gd name="T49" fmla="*/ 147 h 185"/>
              <a:gd name="T50" fmla="*/ 588 w 727"/>
              <a:gd name="T51" fmla="*/ 147 h 185"/>
              <a:gd name="T52" fmla="*/ 606 w 727"/>
              <a:gd name="T53" fmla="*/ 129 h 185"/>
              <a:gd name="T54" fmla="*/ 634 w 727"/>
              <a:gd name="T55" fmla="*/ 119 h 185"/>
              <a:gd name="T56" fmla="*/ 652 w 727"/>
              <a:gd name="T57" fmla="*/ 119 h 185"/>
              <a:gd name="T58" fmla="*/ 597 w 727"/>
              <a:gd name="T59" fmla="*/ 92 h 185"/>
              <a:gd name="T60" fmla="*/ 358 w 727"/>
              <a:gd name="T61" fmla="*/ 27 h 185"/>
              <a:gd name="T62" fmla="*/ 74 w 727"/>
              <a:gd name="T63" fmla="*/ 119 h 185"/>
              <a:gd name="T64" fmla="*/ 92 w 727"/>
              <a:gd name="T65" fmla="*/ 119 h 185"/>
              <a:gd name="T66" fmla="*/ 119 w 727"/>
              <a:gd name="T67" fmla="*/ 129 h 185"/>
              <a:gd name="T68" fmla="*/ 138 w 727"/>
              <a:gd name="T69" fmla="*/ 147 h 185"/>
              <a:gd name="T70" fmla="*/ 138 w 727"/>
              <a:gd name="T71" fmla="*/ 147 h 185"/>
              <a:gd name="T72" fmla="*/ 358 w 727"/>
              <a:gd name="T73" fmla="*/ 11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7" h="185">
                <a:moveTo>
                  <a:pt x="588" y="184"/>
                </a:moveTo>
                <a:lnTo>
                  <a:pt x="588" y="184"/>
                </a:lnTo>
                <a:cubicBezTo>
                  <a:pt x="579" y="184"/>
                  <a:pt x="579" y="174"/>
                  <a:pt x="579" y="174"/>
                </a:cubicBezTo>
                <a:cubicBezTo>
                  <a:pt x="542" y="174"/>
                  <a:pt x="432" y="147"/>
                  <a:pt x="358" y="147"/>
                </a:cubicBezTo>
                <a:lnTo>
                  <a:pt x="358" y="147"/>
                </a:lnTo>
                <a:cubicBezTo>
                  <a:pt x="294" y="147"/>
                  <a:pt x="184" y="174"/>
                  <a:pt x="147" y="174"/>
                </a:cubicBezTo>
                <a:cubicBezTo>
                  <a:pt x="138" y="184"/>
                  <a:pt x="119" y="174"/>
                  <a:pt x="110" y="165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9" y="147"/>
                  <a:pt x="0" y="147"/>
                  <a:pt x="0" y="138"/>
                </a:cubicBezTo>
                <a:cubicBezTo>
                  <a:pt x="0" y="129"/>
                  <a:pt x="0" y="119"/>
                  <a:pt x="9" y="119"/>
                </a:cubicBezTo>
                <a:cubicBezTo>
                  <a:pt x="9" y="119"/>
                  <a:pt x="55" y="92"/>
                  <a:pt x="119" y="55"/>
                </a:cubicBezTo>
                <a:cubicBezTo>
                  <a:pt x="175" y="27"/>
                  <a:pt x="266" y="0"/>
                  <a:pt x="358" y="0"/>
                </a:cubicBezTo>
                <a:cubicBezTo>
                  <a:pt x="459" y="0"/>
                  <a:pt x="551" y="27"/>
                  <a:pt x="606" y="55"/>
                </a:cubicBezTo>
                <a:cubicBezTo>
                  <a:pt x="671" y="92"/>
                  <a:pt x="717" y="119"/>
                  <a:pt x="717" y="119"/>
                </a:cubicBezTo>
                <a:cubicBezTo>
                  <a:pt x="726" y="119"/>
                  <a:pt x="726" y="129"/>
                  <a:pt x="726" y="138"/>
                </a:cubicBezTo>
                <a:cubicBezTo>
                  <a:pt x="726" y="147"/>
                  <a:pt x="717" y="147"/>
                  <a:pt x="707" y="147"/>
                </a:cubicBezTo>
                <a:cubicBezTo>
                  <a:pt x="634" y="147"/>
                  <a:pt x="634" y="147"/>
                  <a:pt x="634" y="147"/>
                </a:cubicBezTo>
                <a:lnTo>
                  <a:pt x="625" y="147"/>
                </a:lnTo>
                <a:cubicBezTo>
                  <a:pt x="616" y="165"/>
                  <a:pt x="616" y="165"/>
                  <a:pt x="616" y="165"/>
                </a:cubicBezTo>
                <a:cubicBezTo>
                  <a:pt x="606" y="174"/>
                  <a:pt x="597" y="184"/>
                  <a:pt x="588" y="184"/>
                </a:cubicBezTo>
                <a:close/>
                <a:moveTo>
                  <a:pt x="358" y="119"/>
                </a:moveTo>
                <a:lnTo>
                  <a:pt x="358" y="119"/>
                </a:lnTo>
                <a:cubicBezTo>
                  <a:pt x="432" y="119"/>
                  <a:pt x="542" y="138"/>
                  <a:pt x="579" y="147"/>
                </a:cubicBezTo>
                <a:cubicBezTo>
                  <a:pt x="588" y="147"/>
                  <a:pt x="588" y="147"/>
                  <a:pt x="588" y="147"/>
                </a:cubicBezTo>
                <a:cubicBezTo>
                  <a:pt x="606" y="129"/>
                  <a:pt x="606" y="129"/>
                  <a:pt x="606" y="129"/>
                </a:cubicBezTo>
                <a:cubicBezTo>
                  <a:pt x="606" y="119"/>
                  <a:pt x="625" y="119"/>
                  <a:pt x="634" y="119"/>
                </a:cubicBezTo>
                <a:cubicBezTo>
                  <a:pt x="652" y="119"/>
                  <a:pt x="652" y="119"/>
                  <a:pt x="652" y="119"/>
                </a:cubicBezTo>
                <a:cubicBezTo>
                  <a:pt x="634" y="110"/>
                  <a:pt x="616" y="101"/>
                  <a:pt x="597" y="92"/>
                </a:cubicBezTo>
                <a:cubicBezTo>
                  <a:pt x="542" y="64"/>
                  <a:pt x="450" y="27"/>
                  <a:pt x="358" y="27"/>
                </a:cubicBezTo>
                <a:cubicBezTo>
                  <a:pt x="248" y="27"/>
                  <a:pt x="138" y="83"/>
                  <a:pt x="74" y="119"/>
                </a:cubicBezTo>
                <a:cubicBezTo>
                  <a:pt x="92" y="119"/>
                  <a:pt x="92" y="119"/>
                  <a:pt x="92" y="119"/>
                </a:cubicBezTo>
                <a:cubicBezTo>
                  <a:pt x="101" y="119"/>
                  <a:pt x="110" y="119"/>
                  <a:pt x="119" y="129"/>
                </a:cubicBezTo>
                <a:cubicBezTo>
                  <a:pt x="138" y="147"/>
                  <a:pt x="138" y="147"/>
                  <a:pt x="138" y="147"/>
                </a:cubicBezTo>
                <a:lnTo>
                  <a:pt x="138" y="147"/>
                </a:lnTo>
                <a:cubicBezTo>
                  <a:pt x="184" y="138"/>
                  <a:pt x="285" y="119"/>
                  <a:pt x="358" y="1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96">
            <a:extLst>
              <a:ext uri="{FF2B5EF4-FFF2-40B4-BE49-F238E27FC236}">
                <a16:creationId xmlns:a16="http://schemas.microsoft.com/office/drawing/2014/main" id="{9819F88E-54D4-C448-8C55-48691966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378" y="5945384"/>
            <a:ext cx="32762" cy="60840"/>
          </a:xfrm>
          <a:custGeom>
            <a:avLst/>
            <a:gdLst>
              <a:gd name="T0" fmla="*/ 9 w 29"/>
              <a:gd name="T1" fmla="*/ 55 h 56"/>
              <a:gd name="T2" fmla="*/ 9 w 29"/>
              <a:gd name="T3" fmla="*/ 55 h 56"/>
              <a:gd name="T4" fmla="*/ 9 w 29"/>
              <a:gd name="T5" fmla="*/ 55 h 56"/>
              <a:gd name="T6" fmla="*/ 0 w 29"/>
              <a:gd name="T7" fmla="*/ 46 h 56"/>
              <a:gd name="T8" fmla="*/ 0 w 29"/>
              <a:gd name="T9" fmla="*/ 19 h 56"/>
              <a:gd name="T10" fmla="*/ 9 w 29"/>
              <a:gd name="T11" fmla="*/ 0 h 56"/>
              <a:gd name="T12" fmla="*/ 9 w 29"/>
              <a:gd name="T13" fmla="*/ 0 h 56"/>
              <a:gd name="T14" fmla="*/ 28 w 29"/>
              <a:gd name="T15" fmla="*/ 19 h 56"/>
              <a:gd name="T16" fmla="*/ 28 w 29"/>
              <a:gd name="T17" fmla="*/ 46 h 56"/>
              <a:gd name="T18" fmla="*/ 9 w 29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56">
                <a:moveTo>
                  <a:pt x="9" y="55"/>
                </a:moveTo>
                <a:lnTo>
                  <a:pt x="9" y="55"/>
                </a:lnTo>
                <a:lnTo>
                  <a:pt x="9" y="55"/>
                </a:lnTo>
                <a:cubicBezTo>
                  <a:pt x="0" y="55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19" y="0"/>
                  <a:pt x="28" y="10"/>
                  <a:pt x="28" y="19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5"/>
                  <a:pt x="19" y="55"/>
                  <a:pt x="9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97">
            <a:extLst>
              <a:ext uri="{FF2B5EF4-FFF2-40B4-BE49-F238E27FC236}">
                <a16:creationId xmlns:a16="http://schemas.microsoft.com/office/drawing/2014/main" id="{DB7076C6-DCED-DA4F-B29E-448C8E05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094" y="9483534"/>
            <a:ext cx="262085" cy="664573"/>
          </a:xfrm>
          <a:custGeom>
            <a:avLst/>
            <a:gdLst>
              <a:gd name="T0" fmla="*/ 202 w 249"/>
              <a:gd name="T1" fmla="*/ 625 h 626"/>
              <a:gd name="T2" fmla="*/ 202 w 249"/>
              <a:gd name="T3" fmla="*/ 625 h 626"/>
              <a:gd name="T4" fmla="*/ 46 w 249"/>
              <a:gd name="T5" fmla="*/ 625 h 626"/>
              <a:gd name="T6" fmla="*/ 27 w 249"/>
              <a:gd name="T7" fmla="*/ 616 h 626"/>
              <a:gd name="T8" fmla="*/ 9 w 249"/>
              <a:gd name="T9" fmla="*/ 423 h 626"/>
              <a:gd name="T10" fmla="*/ 92 w 249"/>
              <a:gd name="T11" fmla="*/ 37 h 626"/>
              <a:gd name="T12" fmla="*/ 110 w 249"/>
              <a:gd name="T13" fmla="*/ 10 h 626"/>
              <a:gd name="T14" fmla="*/ 119 w 249"/>
              <a:gd name="T15" fmla="*/ 0 h 626"/>
              <a:gd name="T16" fmla="*/ 119 w 249"/>
              <a:gd name="T17" fmla="*/ 0 h 626"/>
              <a:gd name="T18" fmla="*/ 138 w 249"/>
              <a:gd name="T19" fmla="*/ 10 h 626"/>
              <a:gd name="T20" fmla="*/ 138 w 249"/>
              <a:gd name="T21" fmla="*/ 19 h 626"/>
              <a:gd name="T22" fmla="*/ 229 w 249"/>
              <a:gd name="T23" fmla="*/ 451 h 626"/>
              <a:gd name="T24" fmla="*/ 220 w 249"/>
              <a:gd name="T25" fmla="*/ 451 h 626"/>
              <a:gd name="T26" fmla="*/ 229 w 249"/>
              <a:gd name="T27" fmla="*/ 451 h 626"/>
              <a:gd name="T28" fmla="*/ 220 w 249"/>
              <a:gd name="T29" fmla="*/ 616 h 626"/>
              <a:gd name="T30" fmla="*/ 202 w 249"/>
              <a:gd name="T31" fmla="*/ 625 h 626"/>
              <a:gd name="T32" fmla="*/ 55 w 249"/>
              <a:gd name="T33" fmla="*/ 598 h 626"/>
              <a:gd name="T34" fmla="*/ 55 w 249"/>
              <a:gd name="T35" fmla="*/ 598 h 626"/>
              <a:gd name="T36" fmla="*/ 184 w 249"/>
              <a:gd name="T37" fmla="*/ 598 h 626"/>
              <a:gd name="T38" fmla="*/ 202 w 249"/>
              <a:gd name="T39" fmla="*/ 441 h 626"/>
              <a:gd name="T40" fmla="*/ 119 w 249"/>
              <a:gd name="T41" fmla="*/ 56 h 626"/>
              <a:gd name="T42" fmla="*/ 46 w 249"/>
              <a:gd name="T43" fmla="*/ 423 h 626"/>
              <a:gd name="T44" fmla="*/ 55 w 249"/>
              <a:gd name="T45" fmla="*/ 598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626">
                <a:moveTo>
                  <a:pt x="202" y="625"/>
                </a:moveTo>
                <a:lnTo>
                  <a:pt x="202" y="625"/>
                </a:lnTo>
                <a:cubicBezTo>
                  <a:pt x="46" y="625"/>
                  <a:pt x="46" y="625"/>
                  <a:pt x="46" y="625"/>
                </a:cubicBezTo>
                <a:cubicBezTo>
                  <a:pt x="37" y="625"/>
                  <a:pt x="27" y="625"/>
                  <a:pt x="27" y="616"/>
                </a:cubicBezTo>
                <a:cubicBezTo>
                  <a:pt x="9" y="423"/>
                  <a:pt x="9" y="423"/>
                  <a:pt x="9" y="423"/>
                </a:cubicBezTo>
                <a:cubicBezTo>
                  <a:pt x="0" y="294"/>
                  <a:pt x="27" y="166"/>
                  <a:pt x="92" y="37"/>
                </a:cubicBezTo>
                <a:cubicBezTo>
                  <a:pt x="110" y="10"/>
                  <a:pt x="110" y="10"/>
                  <a:pt x="110" y="10"/>
                </a:cubicBezTo>
                <a:lnTo>
                  <a:pt x="119" y="0"/>
                </a:lnTo>
                <a:lnTo>
                  <a:pt x="119" y="0"/>
                </a:lnTo>
                <a:cubicBezTo>
                  <a:pt x="129" y="0"/>
                  <a:pt x="138" y="10"/>
                  <a:pt x="138" y="10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220" y="157"/>
                  <a:pt x="248" y="304"/>
                  <a:pt x="229" y="451"/>
                </a:cubicBezTo>
                <a:cubicBezTo>
                  <a:pt x="220" y="451"/>
                  <a:pt x="220" y="451"/>
                  <a:pt x="220" y="451"/>
                </a:cubicBezTo>
                <a:cubicBezTo>
                  <a:pt x="229" y="451"/>
                  <a:pt x="229" y="451"/>
                  <a:pt x="229" y="451"/>
                </a:cubicBezTo>
                <a:cubicBezTo>
                  <a:pt x="220" y="616"/>
                  <a:pt x="220" y="616"/>
                  <a:pt x="220" y="616"/>
                </a:cubicBezTo>
                <a:cubicBezTo>
                  <a:pt x="220" y="625"/>
                  <a:pt x="211" y="625"/>
                  <a:pt x="202" y="625"/>
                </a:cubicBezTo>
                <a:close/>
                <a:moveTo>
                  <a:pt x="55" y="598"/>
                </a:moveTo>
                <a:lnTo>
                  <a:pt x="55" y="598"/>
                </a:lnTo>
                <a:cubicBezTo>
                  <a:pt x="184" y="598"/>
                  <a:pt x="184" y="598"/>
                  <a:pt x="184" y="598"/>
                </a:cubicBezTo>
                <a:cubicBezTo>
                  <a:pt x="202" y="441"/>
                  <a:pt x="202" y="441"/>
                  <a:pt x="202" y="441"/>
                </a:cubicBezTo>
                <a:cubicBezTo>
                  <a:pt x="211" y="313"/>
                  <a:pt x="184" y="184"/>
                  <a:pt x="119" y="56"/>
                </a:cubicBezTo>
                <a:cubicBezTo>
                  <a:pt x="64" y="175"/>
                  <a:pt x="37" y="304"/>
                  <a:pt x="46" y="423"/>
                </a:cubicBezTo>
                <a:lnTo>
                  <a:pt x="55" y="5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98">
            <a:extLst>
              <a:ext uri="{FF2B5EF4-FFF2-40B4-BE49-F238E27FC236}">
                <a16:creationId xmlns:a16="http://schemas.microsoft.com/office/drawing/2014/main" id="{B25083F1-35CB-F846-BC78-1BFA72CE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658" y="9970263"/>
            <a:ext cx="135721" cy="294844"/>
          </a:xfrm>
          <a:custGeom>
            <a:avLst/>
            <a:gdLst>
              <a:gd name="T0" fmla="*/ 110 w 129"/>
              <a:gd name="T1" fmla="*/ 275 h 276"/>
              <a:gd name="T2" fmla="*/ 110 w 129"/>
              <a:gd name="T3" fmla="*/ 275 h 276"/>
              <a:gd name="T4" fmla="*/ 92 w 129"/>
              <a:gd name="T5" fmla="*/ 266 h 276"/>
              <a:gd name="T6" fmla="*/ 9 w 129"/>
              <a:gd name="T7" fmla="*/ 156 h 276"/>
              <a:gd name="T8" fmla="*/ 9 w 129"/>
              <a:gd name="T9" fmla="*/ 128 h 276"/>
              <a:gd name="T10" fmla="*/ 27 w 129"/>
              <a:gd name="T11" fmla="*/ 128 h 276"/>
              <a:gd name="T12" fmla="*/ 92 w 129"/>
              <a:gd name="T13" fmla="*/ 202 h 276"/>
              <a:gd name="T14" fmla="*/ 92 w 129"/>
              <a:gd name="T15" fmla="*/ 175 h 276"/>
              <a:gd name="T16" fmla="*/ 18 w 129"/>
              <a:gd name="T17" fmla="*/ 28 h 276"/>
              <a:gd name="T18" fmla="*/ 18 w 129"/>
              <a:gd name="T19" fmla="*/ 0 h 276"/>
              <a:gd name="T20" fmla="*/ 45 w 129"/>
              <a:gd name="T21" fmla="*/ 9 h 276"/>
              <a:gd name="T22" fmla="*/ 119 w 129"/>
              <a:gd name="T23" fmla="*/ 165 h 276"/>
              <a:gd name="T24" fmla="*/ 128 w 129"/>
              <a:gd name="T25" fmla="*/ 175 h 276"/>
              <a:gd name="T26" fmla="*/ 128 w 129"/>
              <a:gd name="T27" fmla="*/ 257 h 276"/>
              <a:gd name="T28" fmla="*/ 110 w 129"/>
              <a:gd name="T29" fmla="*/ 266 h 276"/>
              <a:gd name="T30" fmla="*/ 110 w 129"/>
              <a:gd name="T3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276">
                <a:moveTo>
                  <a:pt x="110" y="275"/>
                </a:moveTo>
                <a:lnTo>
                  <a:pt x="110" y="275"/>
                </a:lnTo>
                <a:cubicBezTo>
                  <a:pt x="101" y="275"/>
                  <a:pt x="101" y="266"/>
                  <a:pt x="92" y="266"/>
                </a:cubicBezTo>
                <a:cubicBezTo>
                  <a:pt x="9" y="156"/>
                  <a:pt x="9" y="156"/>
                  <a:pt x="9" y="156"/>
                </a:cubicBezTo>
                <a:cubicBezTo>
                  <a:pt x="0" y="147"/>
                  <a:pt x="0" y="138"/>
                  <a:pt x="9" y="128"/>
                </a:cubicBezTo>
                <a:cubicBezTo>
                  <a:pt x="18" y="119"/>
                  <a:pt x="27" y="128"/>
                  <a:pt x="27" y="128"/>
                </a:cubicBezTo>
                <a:cubicBezTo>
                  <a:pt x="92" y="202"/>
                  <a:pt x="92" y="202"/>
                  <a:pt x="92" y="202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18" y="28"/>
                  <a:pt x="18" y="28"/>
                  <a:pt x="18" y="28"/>
                </a:cubicBezTo>
                <a:cubicBezTo>
                  <a:pt x="9" y="18"/>
                  <a:pt x="18" y="9"/>
                  <a:pt x="18" y="0"/>
                </a:cubicBezTo>
                <a:cubicBezTo>
                  <a:pt x="27" y="0"/>
                  <a:pt x="36" y="0"/>
                  <a:pt x="45" y="9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19" y="165"/>
                  <a:pt x="128" y="165"/>
                  <a:pt x="128" y="175"/>
                </a:cubicBezTo>
                <a:cubicBezTo>
                  <a:pt x="128" y="257"/>
                  <a:pt x="128" y="257"/>
                  <a:pt x="128" y="257"/>
                </a:cubicBezTo>
                <a:cubicBezTo>
                  <a:pt x="128" y="266"/>
                  <a:pt x="119" y="266"/>
                  <a:pt x="110" y="266"/>
                </a:cubicBezTo>
                <a:cubicBezTo>
                  <a:pt x="110" y="275"/>
                  <a:pt x="110" y="275"/>
                  <a:pt x="110" y="2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99">
            <a:extLst>
              <a:ext uri="{FF2B5EF4-FFF2-40B4-BE49-F238E27FC236}">
                <a16:creationId xmlns:a16="http://schemas.microsoft.com/office/drawing/2014/main" id="{06349C35-21B8-854E-91CF-7989F65C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251" y="9979623"/>
            <a:ext cx="126364" cy="285484"/>
          </a:xfrm>
          <a:custGeom>
            <a:avLst/>
            <a:gdLst>
              <a:gd name="T0" fmla="*/ 9 w 120"/>
              <a:gd name="T1" fmla="*/ 266 h 267"/>
              <a:gd name="T2" fmla="*/ 9 w 120"/>
              <a:gd name="T3" fmla="*/ 266 h 267"/>
              <a:gd name="T4" fmla="*/ 9 w 120"/>
              <a:gd name="T5" fmla="*/ 257 h 267"/>
              <a:gd name="T6" fmla="*/ 0 w 120"/>
              <a:gd name="T7" fmla="*/ 248 h 267"/>
              <a:gd name="T8" fmla="*/ 0 w 120"/>
              <a:gd name="T9" fmla="*/ 166 h 267"/>
              <a:gd name="T10" fmla="*/ 0 w 120"/>
              <a:gd name="T11" fmla="*/ 156 h 267"/>
              <a:gd name="T12" fmla="*/ 73 w 120"/>
              <a:gd name="T13" fmla="*/ 9 h 267"/>
              <a:gd name="T14" fmla="*/ 92 w 120"/>
              <a:gd name="T15" fmla="*/ 0 h 267"/>
              <a:gd name="T16" fmla="*/ 101 w 120"/>
              <a:gd name="T17" fmla="*/ 28 h 267"/>
              <a:gd name="T18" fmla="*/ 27 w 120"/>
              <a:gd name="T19" fmla="*/ 166 h 267"/>
              <a:gd name="T20" fmla="*/ 27 w 120"/>
              <a:gd name="T21" fmla="*/ 193 h 267"/>
              <a:gd name="T22" fmla="*/ 82 w 120"/>
              <a:gd name="T23" fmla="*/ 129 h 267"/>
              <a:gd name="T24" fmla="*/ 110 w 120"/>
              <a:gd name="T25" fmla="*/ 129 h 267"/>
              <a:gd name="T26" fmla="*/ 110 w 120"/>
              <a:gd name="T27" fmla="*/ 147 h 267"/>
              <a:gd name="T28" fmla="*/ 27 w 120"/>
              <a:gd name="T29" fmla="*/ 257 h 267"/>
              <a:gd name="T30" fmla="*/ 9 w 120"/>
              <a:gd name="T31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" h="267">
                <a:moveTo>
                  <a:pt x="9" y="266"/>
                </a:moveTo>
                <a:lnTo>
                  <a:pt x="9" y="266"/>
                </a:lnTo>
                <a:cubicBezTo>
                  <a:pt x="9" y="266"/>
                  <a:pt x="9" y="266"/>
                  <a:pt x="9" y="257"/>
                </a:cubicBezTo>
                <a:cubicBezTo>
                  <a:pt x="0" y="257"/>
                  <a:pt x="0" y="257"/>
                  <a:pt x="0" y="248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0"/>
                  <a:pt x="82" y="0"/>
                  <a:pt x="92" y="0"/>
                </a:cubicBezTo>
                <a:cubicBezTo>
                  <a:pt x="101" y="9"/>
                  <a:pt x="110" y="19"/>
                  <a:pt x="101" y="28"/>
                </a:cubicBezTo>
                <a:cubicBezTo>
                  <a:pt x="27" y="166"/>
                  <a:pt x="27" y="166"/>
                  <a:pt x="27" y="166"/>
                </a:cubicBezTo>
                <a:cubicBezTo>
                  <a:pt x="27" y="193"/>
                  <a:pt x="27" y="193"/>
                  <a:pt x="27" y="193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92" y="119"/>
                  <a:pt x="101" y="119"/>
                  <a:pt x="110" y="129"/>
                </a:cubicBezTo>
                <a:cubicBezTo>
                  <a:pt x="110" y="138"/>
                  <a:pt x="119" y="147"/>
                  <a:pt x="110" y="147"/>
                </a:cubicBezTo>
                <a:cubicBezTo>
                  <a:pt x="27" y="257"/>
                  <a:pt x="27" y="257"/>
                  <a:pt x="27" y="257"/>
                </a:cubicBezTo>
                <a:cubicBezTo>
                  <a:pt x="27" y="257"/>
                  <a:pt x="18" y="266"/>
                  <a:pt x="9" y="2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00">
            <a:extLst>
              <a:ext uri="{FF2B5EF4-FFF2-40B4-BE49-F238E27FC236}">
                <a16:creationId xmlns:a16="http://schemas.microsoft.com/office/drawing/2014/main" id="{EF818CEC-CFB4-8C4B-B275-C9599E16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15" y="10120026"/>
            <a:ext cx="117001" cy="70200"/>
          </a:xfrm>
          <a:custGeom>
            <a:avLst/>
            <a:gdLst>
              <a:gd name="T0" fmla="*/ 92 w 111"/>
              <a:gd name="T1" fmla="*/ 64 h 65"/>
              <a:gd name="T2" fmla="*/ 92 w 111"/>
              <a:gd name="T3" fmla="*/ 64 h 65"/>
              <a:gd name="T4" fmla="*/ 18 w 111"/>
              <a:gd name="T5" fmla="*/ 64 h 65"/>
              <a:gd name="T6" fmla="*/ 0 w 111"/>
              <a:gd name="T7" fmla="*/ 46 h 65"/>
              <a:gd name="T8" fmla="*/ 0 w 111"/>
              <a:gd name="T9" fmla="*/ 9 h 65"/>
              <a:gd name="T10" fmla="*/ 18 w 111"/>
              <a:gd name="T11" fmla="*/ 0 h 65"/>
              <a:gd name="T12" fmla="*/ 92 w 111"/>
              <a:gd name="T13" fmla="*/ 0 h 65"/>
              <a:gd name="T14" fmla="*/ 110 w 111"/>
              <a:gd name="T15" fmla="*/ 9 h 65"/>
              <a:gd name="T16" fmla="*/ 110 w 111"/>
              <a:gd name="T17" fmla="*/ 46 h 65"/>
              <a:gd name="T18" fmla="*/ 92 w 111"/>
              <a:gd name="T19" fmla="*/ 64 h 65"/>
              <a:gd name="T20" fmla="*/ 37 w 111"/>
              <a:gd name="T21" fmla="*/ 27 h 65"/>
              <a:gd name="T22" fmla="*/ 37 w 111"/>
              <a:gd name="T23" fmla="*/ 27 h 65"/>
              <a:gd name="T24" fmla="*/ 83 w 111"/>
              <a:gd name="T25" fmla="*/ 27 h 65"/>
              <a:gd name="T26" fmla="*/ 83 w 111"/>
              <a:gd name="T27" fmla="*/ 27 h 65"/>
              <a:gd name="T28" fmla="*/ 37 w 111"/>
              <a:gd name="T29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65">
                <a:moveTo>
                  <a:pt x="92" y="64"/>
                </a:moveTo>
                <a:lnTo>
                  <a:pt x="92" y="64"/>
                </a:lnTo>
                <a:cubicBezTo>
                  <a:pt x="18" y="64"/>
                  <a:pt x="18" y="64"/>
                  <a:pt x="18" y="64"/>
                </a:cubicBezTo>
                <a:cubicBezTo>
                  <a:pt x="9" y="64"/>
                  <a:pt x="0" y="55"/>
                  <a:pt x="0" y="4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1" y="0"/>
                  <a:pt x="110" y="0"/>
                  <a:pt x="110" y="9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0" y="55"/>
                  <a:pt x="101" y="64"/>
                  <a:pt x="92" y="64"/>
                </a:cubicBezTo>
                <a:close/>
                <a:moveTo>
                  <a:pt x="37" y="27"/>
                </a:moveTo>
                <a:lnTo>
                  <a:pt x="37" y="27"/>
                </a:lnTo>
                <a:cubicBezTo>
                  <a:pt x="83" y="27"/>
                  <a:pt x="83" y="27"/>
                  <a:pt x="83" y="27"/>
                </a:cubicBezTo>
                <a:lnTo>
                  <a:pt x="83" y="27"/>
                </a:lnTo>
                <a:cubicBezTo>
                  <a:pt x="37" y="27"/>
                  <a:pt x="37" y="27"/>
                  <a:pt x="37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01">
            <a:extLst>
              <a:ext uri="{FF2B5EF4-FFF2-40B4-BE49-F238E27FC236}">
                <a16:creationId xmlns:a16="http://schemas.microsoft.com/office/drawing/2014/main" id="{3971CFF2-6DA2-C944-BD50-75FF7E1E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75" y="9680098"/>
            <a:ext cx="107641" cy="107641"/>
          </a:xfrm>
          <a:custGeom>
            <a:avLst/>
            <a:gdLst>
              <a:gd name="T0" fmla="*/ 46 w 102"/>
              <a:gd name="T1" fmla="*/ 101 h 102"/>
              <a:gd name="T2" fmla="*/ 46 w 102"/>
              <a:gd name="T3" fmla="*/ 101 h 102"/>
              <a:gd name="T4" fmla="*/ 0 w 102"/>
              <a:gd name="T5" fmla="*/ 55 h 102"/>
              <a:gd name="T6" fmla="*/ 46 w 102"/>
              <a:gd name="T7" fmla="*/ 0 h 102"/>
              <a:gd name="T8" fmla="*/ 101 w 102"/>
              <a:gd name="T9" fmla="*/ 55 h 102"/>
              <a:gd name="T10" fmla="*/ 46 w 102"/>
              <a:gd name="T11" fmla="*/ 101 h 102"/>
              <a:gd name="T12" fmla="*/ 46 w 102"/>
              <a:gd name="T13" fmla="*/ 37 h 102"/>
              <a:gd name="T14" fmla="*/ 46 w 102"/>
              <a:gd name="T15" fmla="*/ 37 h 102"/>
              <a:gd name="T16" fmla="*/ 37 w 102"/>
              <a:gd name="T17" fmla="*/ 55 h 102"/>
              <a:gd name="T18" fmla="*/ 46 w 102"/>
              <a:gd name="T19" fmla="*/ 74 h 102"/>
              <a:gd name="T20" fmla="*/ 65 w 102"/>
              <a:gd name="T21" fmla="*/ 55 h 102"/>
              <a:gd name="T22" fmla="*/ 46 w 102"/>
              <a:gd name="T2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46" y="101"/>
                </a:moveTo>
                <a:lnTo>
                  <a:pt x="46" y="101"/>
                </a:lnTo>
                <a:cubicBezTo>
                  <a:pt x="19" y="101"/>
                  <a:pt x="0" y="83"/>
                  <a:pt x="0" y="55"/>
                </a:cubicBezTo>
                <a:cubicBezTo>
                  <a:pt x="0" y="28"/>
                  <a:pt x="19" y="0"/>
                  <a:pt x="46" y="0"/>
                </a:cubicBezTo>
                <a:cubicBezTo>
                  <a:pt x="74" y="0"/>
                  <a:pt x="101" y="28"/>
                  <a:pt x="101" y="55"/>
                </a:cubicBezTo>
                <a:cubicBezTo>
                  <a:pt x="101" y="83"/>
                  <a:pt x="74" y="101"/>
                  <a:pt x="46" y="101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37" y="37"/>
                  <a:pt x="37" y="46"/>
                  <a:pt x="37" y="55"/>
                </a:cubicBezTo>
                <a:cubicBezTo>
                  <a:pt x="37" y="65"/>
                  <a:pt x="37" y="74"/>
                  <a:pt x="46" y="74"/>
                </a:cubicBezTo>
                <a:cubicBezTo>
                  <a:pt x="56" y="74"/>
                  <a:pt x="65" y="65"/>
                  <a:pt x="65" y="55"/>
                </a:cubicBezTo>
                <a:cubicBezTo>
                  <a:pt x="65" y="46"/>
                  <a:pt x="56" y="37"/>
                  <a:pt x="46" y="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02">
            <a:extLst>
              <a:ext uri="{FF2B5EF4-FFF2-40B4-BE49-F238E27FC236}">
                <a16:creationId xmlns:a16="http://schemas.microsoft.com/office/drawing/2014/main" id="{B4F59590-061D-E14F-88B3-3DBE043F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095" y="9979623"/>
            <a:ext cx="32762" cy="285484"/>
          </a:xfrm>
          <a:custGeom>
            <a:avLst/>
            <a:gdLst>
              <a:gd name="T0" fmla="*/ 9 w 29"/>
              <a:gd name="T1" fmla="*/ 266 h 267"/>
              <a:gd name="T2" fmla="*/ 9 w 29"/>
              <a:gd name="T3" fmla="*/ 266 h 267"/>
              <a:gd name="T4" fmla="*/ 0 w 29"/>
              <a:gd name="T5" fmla="*/ 248 h 267"/>
              <a:gd name="T6" fmla="*/ 0 w 29"/>
              <a:gd name="T7" fmla="*/ 19 h 267"/>
              <a:gd name="T8" fmla="*/ 9 w 29"/>
              <a:gd name="T9" fmla="*/ 0 h 267"/>
              <a:gd name="T10" fmla="*/ 28 w 29"/>
              <a:gd name="T11" fmla="*/ 19 h 267"/>
              <a:gd name="T12" fmla="*/ 28 w 29"/>
              <a:gd name="T13" fmla="*/ 248 h 267"/>
              <a:gd name="T14" fmla="*/ 9 w 29"/>
              <a:gd name="T1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67">
                <a:moveTo>
                  <a:pt x="9" y="266"/>
                </a:moveTo>
                <a:lnTo>
                  <a:pt x="9" y="266"/>
                </a:lnTo>
                <a:cubicBezTo>
                  <a:pt x="0" y="266"/>
                  <a:pt x="0" y="257"/>
                  <a:pt x="0" y="2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19" y="0"/>
                  <a:pt x="28" y="9"/>
                  <a:pt x="28" y="19"/>
                </a:cubicBezTo>
                <a:cubicBezTo>
                  <a:pt x="28" y="248"/>
                  <a:pt x="28" y="248"/>
                  <a:pt x="28" y="248"/>
                </a:cubicBezTo>
                <a:cubicBezTo>
                  <a:pt x="28" y="257"/>
                  <a:pt x="19" y="266"/>
                  <a:pt x="9" y="2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03">
            <a:extLst>
              <a:ext uri="{FF2B5EF4-FFF2-40B4-BE49-F238E27FC236}">
                <a16:creationId xmlns:a16="http://schemas.microsoft.com/office/drawing/2014/main" id="{BACE3201-D399-FA40-9915-AF558757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808" y="9502254"/>
            <a:ext cx="781577" cy="42119"/>
          </a:xfrm>
          <a:custGeom>
            <a:avLst/>
            <a:gdLst>
              <a:gd name="T0" fmla="*/ 717 w 736"/>
              <a:gd name="T1" fmla="*/ 37 h 38"/>
              <a:gd name="T2" fmla="*/ 717 w 736"/>
              <a:gd name="T3" fmla="*/ 37 h 38"/>
              <a:gd name="T4" fmla="*/ 19 w 736"/>
              <a:gd name="T5" fmla="*/ 37 h 38"/>
              <a:gd name="T6" fmla="*/ 0 w 736"/>
              <a:gd name="T7" fmla="*/ 18 h 38"/>
              <a:gd name="T8" fmla="*/ 19 w 736"/>
              <a:gd name="T9" fmla="*/ 0 h 38"/>
              <a:gd name="T10" fmla="*/ 717 w 736"/>
              <a:gd name="T11" fmla="*/ 0 h 38"/>
              <a:gd name="T12" fmla="*/ 735 w 736"/>
              <a:gd name="T13" fmla="*/ 18 h 38"/>
              <a:gd name="T14" fmla="*/ 717 w 73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6" h="38">
                <a:moveTo>
                  <a:pt x="717" y="37"/>
                </a:moveTo>
                <a:lnTo>
                  <a:pt x="717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717" y="0"/>
                  <a:pt x="717" y="0"/>
                  <a:pt x="717" y="0"/>
                </a:cubicBezTo>
                <a:cubicBezTo>
                  <a:pt x="726" y="0"/>
                  <a:pt x="735" y="9"/>
                  <a:pt x="735" y="18"/>
                </a:cubicBezTo>
                <a:cubicBezTo>
                  <a:pt x="735" y="28"/>
                  <a:pt x="726" y="37"/>
                  <a:pt x="717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04">
            <a:extLst>
              <a:ext uri="{FF2B5EF4-FFF2-40B4-BE49-F238E27FC236}">
                <a16:creationId xmlns:a16="http://schemas.microsoft.com/office/drawing/2014/main" id="{8E591234-DEFB-5344-A309-D39F545F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169" y="9914102"/>
            <a:ext cx="772217" cy="28081"/>
          </a:xfrm>
          <a:custGeom>
            <a:avLst/>
            <a:gdLst>
              <a:gd name="T0" fmla="*/ 708 w 727"/>
              <a:gd name="T1" fmla="*/ 27 h 28"/>
              <a:gd name="T2" fmla="*/ 708 w 727"/>
              <a:gd name="T3" fmla="*/ 27 h 28"/>
              <a:gd name="T4" fmla="*/ 19 w 727"/>
              <a:gd name="T5" fmla="*/ 27 h 28"/>
              <a:gd name="T6" fmla="*/ 0 w 727"/>
              <a:gd name="T7" fmla="*/ 9 h 28"/>
              <a:gd name="T8" fmla="*/ 19 w 727"/>
              <a:gd name="T9" fmla="*/ 0 h 28"/>
              <a:gd name="T10" fmla="*/ 708 w 727"/>
              <a:gd name="T11" fmla="*/ 0 h 28"/>
              <a:gd name="T12" fmla="*/ 726 w 727"/>
              <a:gd name="T13" fmla="*/ 9 h 28"/>
              <a:gd name="T14" fmla="*/ 708 w 7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7" h="28">
                <a:moveTo>
                  <a:pt x="708" y="27"/>
                </a:moveTo>
                <a:lnTo>
                  <a:pt x="708" y="27"/>
                </a:lnTo>
                <a:cubicBezTo>
                  <a:pt x="19" y="27"/>
                  <a:pt x="19" y="27"/>
                  <a:pt x="19" y="27"/>
                </a:cubicBezTo>
                <a:cubicBezTo>
                  <a:pt x="10" y="27"/>
                  <a:pt x="0" y="18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708" y="0"/>
                  <a:pt x="708" y="0"/>
                  <a:pt x="708" y="0"/>
                </a:cubicBezTo>
                <a:cubicBezTo>
                  <a:pt x="726" y="0"/>
                  <a:pt x="726" y="0"/>
                  <a:pt x="726" y="9"/>
                </a:cubicBezTo>
                <a:cubicBezTo>
                  <a:pt x="726" y="18"/>
                  <a:pt x="726" y="27"/>
                  <a:pt x="708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05">
            <a:extLst>
              <a:ext uri="{FF2B5EF4-FFF2-40B4-BE49-F238E27FC236}">
                <a16:creationId xmlns:a16="http://schemas.microsoft.com/office/drawing/2014/main" id="{D6190A3A-8760-3F4B-9074-9A352B90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609" y="9502254"/>
            <a:ext cx="683293" cy="439929"/>
          </a:xfrm>
          <a:custGeom>
            <a:avLst/>
            <a:gdLst>
              <a:gd name="T0" fmla="*/ 625 w 645"/>
              <a:gd name="T1" fmla="*/ 413 h 414"/>
              <a:gd name="T2" fmla="*/ 625 w 645"/>
              <a:gd name="T3" fmla="*/ 413 h 414"/>
              <a:gd name="T4" fmla="*/ 19 w 645"/>
              <a:gd name="T5" fmla="*/ 413 h 414"/>
              <a:gd name="T6" fmla="*/ 0 w 645"/>
              <a:gd name="T7" fmla="*/ 395 h 414"/>
              <a:gd name="T8" fmla="*/ 0 w 645"/>
              <a:gd name="T9" fmla="*/ 18 h 414"/>
              <a:gd name="T10" fmla="*/ 19 w 645"/>
              <a:gd name="T11" fmla="*/ 0 h 414"/>
              <a:gd name="T12" fmla="*/ 625 w 645"/>
              <a:gd name="T13" fmla="*/ 0 h 414"/>
              <a:gd name="T14" fmla="*/ 644 w 645"/>
              <a:gd name="T15" fmla="*/ 18 h 414"/>
              <a:gd name="T16" fmla="*/ 644 w 645"/>
              <a:gd name="T17" fmla="*/ 395 h 414"/>
              <a:gd name="T18" fmla="*/ 625 w 645"/>
              <a:gd name="T19" fmla="*/ 413 h 414"/>
              <a:gd name="T20" fmla="*/ 37 w 645"/>
              <a:gd name="T21" fmla="*/ 386 h 414"/>
              <a:gd name="T22" fmla="*/ 37 w 645"/>
              <a:gd name="T23" fmla="*/ 386 h 414"/>
              <a:gd name="T24" fmla="*/ 616 w 645"/>
              <a:gd name="T25" fmla="*/ 386 h 414"/>
              <a:gd name="T26" fmla="*/ 616 w 645"/>
              <a:gd name="T27" fmla="*/ 37 h 414"/>
              <a:gd name="T28" fmla="*/ 37 w 645"/>
              <a:gd name="T29" fmla="*/ 37 h 414"/>
              <a:gd name="T30" fmla="*/ 37 w 645"/>
              <a:gd name="T31" fmla="*/ 38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414">
                <a:moveTo>
                  <a:pt x="625" y="413"/>
                </a:moveTo>
                <a:lnTo>
                  <a:pt x="625" y="413"/>
                </a:lnTo>
                <a:cubicBezTo>
                  <a:pt x="19" y="413"/>
                  <a:pt x="19" y="413"/>
                  <a:pt x="19" y="413"/>
                </a:cubicBezTo>
                <a:cubicBezTo>
                  <a:pt x="9" y="413"/>
                  <a:pt x="0" y="404"/>
                  <a:pt x="0" y="39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34" y="0"/>
                  <a:pt x="644" y="9"/>
                  <a:pt x="644" y="18"/>
                </a:cubicBezTo>
                <a:cubicBezTo>
                  <a:pt x="644" y="395"/>
                  <a:pt x="644" y="395"/>
                  <a:pt x="644" y="395"/>
                </a:cubicBezTo>
                <a:cubicBezTo>
                  <a:pt x="644" y="404"/>
                  <a:pt x="634" y="413"/>
                  <a:pt x="625" y="413"/>
                </a:cubicBezTo>
                <a:close/>
                <a:moveTo>
                  <a:pt x="37" y="386"/>
                </a:moveTo>
                <a:lnTo>
                  <a:pt x="37" y="386"/>
                </a:lnTo>
                <a:cubicBezTo>
                  <a:pt x="616" y="386"/>
                  <a:pt x="616" y="386"/>
                  <a:pt x="616" y="386"/>
                </a:cubicBezTo>
                <a:cubicBezTo>
                  <a:pt x="616" y="37"/>
                  <a:pt x="616" y="37"/>
                  <a:pt x="616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3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06">
            <a:extLst>
              <a:ext uri="{FF2B5EF4-FFF2-40B4-BE49-F238E27FC236}">
                <a16:creationId xmlns:a16="http://schemas.microsoft.com/office/drawing/2014/main" id="{D00F79A1-3819-344F-9CBC-755597A1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897" y="9914102"/>
            <a:ext cx="28081" cy="276124"/>
          </a:xfrm>
          <a:custGeom>
            <a:avLst/>
            <a:gdLst>
              <a:gd name="T0" fmla="*/ 18 w 28"/>
              <a:gd name="T1" fmla="*/ 257 h 258"/>
              <a:gd name="T2" fmla="*/ 18 w 28"/>
              <a:gd name="T3" fmla="*/ 257 h 258"/>
              <a:gd name="T4" fmla="*/ 0 w 28"/>
              <a:gd name="T5" fmla="*/ 239 h 258"/>
              <a:gd name="T6" fmla="*/ 0 w 28"/>
              <a:gd name="T7" fmla="*/ 9 h 258"/>
              <a:gd name="T8" fmla="*/ 18 w 28"/>
              <a:gd name="T9" fmla="*/ 0 h 258"/>
              <a:gd name="T10" fmla="*/ 27 w 28"/>
              <a:gd name="T11" fmla="*/ 9 h 258"/>
              <a:gd name="T12" fmla="*/ 27 w 28"/>
              <a:gd name="T13" fmla="*/ 239 h 258"/>
              <a:gd name="T14" fmla="*/ 18 w 28"/>
              <a:gd name="T15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58">
                <a:moveTo>
                  <a:pt x="18" y="257"/>
                </a:moveTo>
                <a:lnTo>
                  <a:pt x="18" y="257"/>
                </a:lnTo>
                <a:cubicBezTo>
                  <a:pt x="9" y="257"/>
                  <a:pt x="0" y="248"/>
                  <a:pt x="0" y="23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39"/>
                  <a:pt x="27" y="239"/>
                  <a:pt x="27" y="239"/>
                </a:cubicBezTo>
                <a:cubicBezTo>
                  <a:pt x="27" y="248"/>
                  <a:pt x="27" y="257"/>
                  <a:pt x="18" y="2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07">
            <a:extLst>
              <a:ext uri="{FF2B5EF4-FFF2-40B4-BE49-F238E27FC236}">
                <a16:creationId xmlns:a16="http://schemas.microsoft.com/office/drawing/2014/main" id="{D7E3D800-CC3E-8847-809E-7A2198C6F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012" y="10148107"/>
            <a:ext cx="411848" cy="135721"/>
          </a:xfrm>
          <a:custGeom>
            <a:avLst/>
            <a:gdLst>
              <a:gd name="T0" fmla="*/ 18 w 387"/>
              <a:gd name="T1" fmla="*/ 129 h 130"/>
              <a:gd name="T2" fmla="*/ 18 w 387"/>
              <a:gd name="T3" fmla="*/ 129 h 130"/>
              <a:gd name="T4" fmla="*/ 9 w 387"/>
              <a:gd name="T5" fmla="*/ 120 h 130"/>
              <a:gd name="T6" fmla="*/ 18 w 387"/>
              <a:gd name="T7" fmla="*/ 92 h 130"/>
              <a:gd name="T8" fmla="*/ 193 w 387"/>
              <a:gd name="T9" fmla="*/ 0 h 130"/>
              <a:gd name="T10" fmla="*/ 202 w 387"/>
              <a:gd name="T11" fmla="*/ 10 h 130"/>
              <a:gd name="T12" fmla="*/ 377 w 387"/>
              <a:gd name="T13" fmla="*/ 92 h 130"/>
              <a:gd name="T14" fmla="*/ 386 w 387"/>
              <a:gd name="T15" fmla="*/ 120 h 130"/>
              <a:gd name="T16" fmla="*/ 358 w 387"/>
              <a:gd name="T17" fmla="*/ 120 h 130"/>
              <a:gd name="T18" fmla="*/ 202 w 387"/>
              <a:gd name="T19" fmla="*/ 37 h 130"/>
              <a:gd name="T20" fmla="*/ 27 w 387"/>
              <a:gd name="T21" fmla="*/ 120 h 130"/>
              <a:gd name="T22" fmla="*/ 18 w 387"/>
              <a:gd name="T23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130">
                <a:moveTo>
                  <a:pt x="18" y="129"/>
                </a:moveTo>
                <a:lnTo>
                  <a:pt x="18" y="129"/>
                </a:lnTo>
                <a:lnTo>
                  <a:pt x="9" y="120"/>
                </a:lnTo>
                <a:cubicBezTo>
                  <a:pt x="0" y="110"/>
                  <a:pt x="9" y="101"/>
                  <a:pt x="18" y="92"/>
                </a:cubicBezTo>
                <a:cubicBezTo>
                  <a:pt x="193" y="0"/>
                  <a:pt x="193" y="0"/>
                  <a:pt x="193" y="0"/>
                </a:cubicBezTo>
                <a:cubicBezTo>
                  <a:pt x="193" y="0"/>
                  <a:pt x="202" y="0"/>
                  <a:pt x="202" y="10"/>
                </a:cubicBezTo>
                <a:cubicBezTo>
                  <a:pt x="377" y="92"/>
                  <a:pt x="377" y="92"/>
                  <a:pt x="377" y="92"/>
                </a:cubicBezTo>
                <a:cubicBezTo>
                  <a:pt x="386" y="101"/>
                  <a:pt x="386" y="110"/>
                  <a:pt x="386" y="120"/>
                </a:cubicBezTo>
                <a:cubicBezTo>
                  <a:pt x="377" y="120"/>
                  <a:pt x="368" y="129"/>
                  <a:pt x="358" y="120"/>
                </a:cubicBezTo>
                <a:cubicBezTo>
                  <a:pt x="202" y="37"/>
                  <a:pt x="202" y="37"/>
                  <a:pt x="202" y="37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7" y="120"/>
                  <a:pt x="27" y="129"/>
                  <a:pt x="18" y="12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08">
            <a:extLst>
              <a:ext uri="{FF2B5EF4-FFF2-40B4-BE49-F238E27FC236}">
                <a16:creationId xmlns:a16="http://schemas.microsoft.com/office/drawing/2014/main" id="{9A392475-AFB6-B349-A5BA-B01D30DF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4537" y="10194908"/>
            <a:ext cx="42119" cy="88920"/>
          </a:xfrm>
          <a:custGeom>
            <a:avLst/>
            <a:gdLst>
              <a:gd name="T0" fmla="*/ 19 w 38"/>
              <a:gd name="T1" fmla="*/ 83 h 84"/>
              <a:gd name="T2" fmla="*/ 19 w 38"/>
              <a:gd name="T3" fmla="*/ 83 h 84"/>
              <a:gd name="T4" fmla="*/ 0 w 38"/>
              <a:gd name="T5" fmla="*/ 64 h 84"/>
              <a:gd name="T6" fmla="*/ 0 w 38"/>
              <a:gd name="T7" fmla="*/ 19 h 84"/>
              <a:gd name="T8" fmla="*/ 19 w 38"/>
              <a:gd name="T9" fmla="*/ 0 h 84"/>
              <a:gd name="T10" fmla="*/ 37 w 38"/>
              <a:gd name="T11" fmla="*/ 19 h 84"/>
              <a:gd name="T12" fmla="*/ 37 w 38"/>
              <a:gd name="T13" fmla="*/ 64 h 84"/>
              <a:gd name="T14" fmla="*/ 19 w 38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84">
                <a:moveTo>
                  <a:pt x="19" y="83"/>
                </a:moveTo>
                <a:lnTo>
                  <a:pt x="19" y="83"/>
                </a:lnTo>
                <a:cubicBezTo>
                  <a:pt x="10" y="83"/>
                  <a:pt x="0" y="7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37" y="9"/>
                  <a:pt x="37" y="19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74"/>
                  <a:pt x="28" y="83"/>
                  <a:pt x="19" y="8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09">
            <a:extLst>
              <a:ext uri="{FF2B5EF4-FFF2-40B4-BE49-F238E27FC236}">
                <a16:creationId xmlns:a16="http://schemas.microsoft.com/office/drawing/2014/main" id="{DBF9F109-BE9A-1740-9652-8A1FFA6B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813" y="9591174"/>
            <a:ext cx="285487" cy="285487"/>
          </a:xfrm>
          <a:custGeom>
            <a:avLst/>
            <a:gdLst>
              <a:gd name="T0" fmla="*/ 257 w 267"/>
              <a:gd name="T1" fmla="*/ 120 h 268"/>
              <a:gd name="T2" fmla="*/ 257 w 267"/>
              <a:gd name="T3" fmla="*/ 120 h 268"/>
              <a:gd name="T4" fmla="*/ 147 w 267"/>
              <a:gd name="T5" fmla="*/ 120 h 268"/>
              <a:gd name="T6" fmla="*/ 165 w 267"/>
              <a:gd name="T7" fmla="*/ 10 h 268"/>
              <a:gd name="T8" fmla="*/ 156 w 267"/>
              <a:gd name="T9" fmla="*/ 0 h 268"/>
              <a:gd name="T10" fmla="*/ 138 w 267"/>
              <a:gd name="T11" fmla="*/ 0 h 268"/>
              <a:gd name="T12" fmla="*/ 37 w 267"/>
              <a:gd name="T13" fmla="*/ 37 h 268"/>
              <a:gd name="T14" fmla="*/ 0 w 267"/>
              <a:gd name="T15" fmla="*/ 129 h 268"/>
              <a:gd name="T16" fmla="*/ 37 w 267"/>
              <a:gd name="T17" fmla="*/ 221 h 268"/>
              <a:gd name="T18" fmla="*/ 37 w 267"/>
              <a:gd name="T19" fmla="*/ 230 h 268"/>
              <a:gd name="T20" fmla="*/ 46 w 267"/>
              <a:gd name="T21" fmla="*/ 230 h 268"/>
              <a:gd name="T22" fmla="*/ 138 w 267"/>
              <a:gd name="T23" fmla="*/ 267 h 268"/>
              <a:gd name="T24" fmla="*/ 230 w 267"/>
              <a:gd name="T25" fmla="*/ 230 h 268"/>
              <a:gd name="T26" fmla="*/ 266 w 267"/>
              <a:gd name="T27" fmla="*/ 129 h 268"/>
              <a:gd name="T28" fmla="*/ 257 w 267"/>
              <a:gd name="T29" fmla="*/ 120 h 268"/>
              <a:gd name="T30" fmla="*/ 55 w 267"/>
              <a:gd name="T31" fmla="*/ 56 h 268"/>
              <a:gd name="T32" fmla="*/ 55 w 267"/>
              <a:gd name="T33" fmla="*/ 56 h 268"/>
              <a:gd name="T34" fmla="*/ 138 w 267"/>
              <a:gd name="T35" fmla="*/ 19 h 268"/>
              <a:gd name="T36" fmla="*/ 147 w 267"/>
              <a:gd name="T37" fmla="*/ 19 h 268"/>
              <a:gd name="T38" fmla="*/ 128 w 267"/>
              <a:gd name="T39" fmla="*/ 129 h 268"/>
              <a:gd name="T40" fmla="*/ 46 w 267"/>
              <a:gd name="T41" fmla="*/ 203 h 268"/>
              <a:gd name="T42" fmla="*/ 18 w 267"/>
              <a:gd name="T43" fmla="*/ 129 h 268"/>
              <a:gd name="T44" fmla="*/ 55 w 267"/>
              <a:gd name="T45" fmla="*/ 56 h 268"/>
              <a:gd name="T46" fmla="*/ 220 w 267"/>
              <a:gd name="T47" fmla="*/ 212 h 268"/>
              <a:gd name="T48" fmla="*/ 220 w 267"/>
              <a:gd name="T49" fmla="*/ 212 h 268"/>
              <a:gd name="T50" fmla="*/ 138 w 267"/>
              <a:gd name="T51" fmla="*/ 249 h 268"/>
              <a:gd name="T52" fmla="*/ 64 w 267"/>
              <a:gd name="T53" fmla="*/ 221 h 268"/>
              <a:gd name="T54" fmla="*/ 138 w 267"/>
              <a:gd name="T55" fmla="*/ 138 h 268"/>
              <a:gd name="T56" fmla="*/ 248 w 267"/>
              <a:gd name="T57" fmla="*/ 138 h 268"/>
              <a:gd name="T58" fmla="*/ 220 w 267"/>
              <a:gd name="T59" fmla="*/ 212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7" h="268">
                <a:moveTo>
                  <a:pt x="257" y="120"/>
                </a:moveTo>
                <a:lnTo>
                  <a:pt x="257" y="120"/>
                </a:lnTo>
                <a:cubicBezTo>
                  <a:pt x="147" y="120"/>
                  <a:pt x="147" y="120"/>
                  <a:pt x="147" y="120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165" y="10"/>
                  <a:pt x="165" y="0"/>
                  <a:pt x="156" y="0"/>
                </a:cubicBezTo>
                <a:cubicBezTo>
                  <a:pt x="147" y="0"/>
                  <a:pt x="147" y="0"/>
                  <a:pt x="138" y="0"/>
                </a:cubicBezTo>
                <a:cubicBezTo>
                  <a:pt x="101" y="0"/>
                  <a:pt x="64" y="10"/>
                  <a:pt x="37" y="37"/>
                </a:cubicBezTo>
                <a:cubicBezTo>
                  <a:pt x="18" y="65"/>
                  <a:pt x="0" y="102"/>
                  <a:pt x="0" y="129"/>
                </a:cubicBezTo>
                <a:cubicBezTo>
                  <a:pt x="0" y="166"/>
                  <a:pt x="18" y="203"/>
                  <a:pt x="37" y="221"/>
                </a:cubicBezTo>
                <a:cubicBezTo>
                  <a:pt x="37" y="230"/>
                  <a:pt x="37" y="230"/>
                  <a:pt x="37" y="23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64" y="249"/>
                  <a:pt x="101" y="267"/>
                  <a:pt x="138" y="267"/>
                </a:cubicBezTo>
                <a:cubicBezTo>
                  <a:pt x="175" y="267"/>
                  <a:pt x="202" y="249"/>
                  <a:pt x="230" y="230"/>
                </a:cubicBezTo>
                <a:cubicBezTo>
                  <a:pt x="257" y="203"/>
                  <a:pt x="266" y="166"/>
                  <a:pt x="266" y="129"/>
                </a:cubicBezTo>
                <a:cubicBezTo>
                  <a:pt x="266" y="129"/>
                  <a:pt x="266" y="120"/>
                  <a:pt x="257" y="120"/>
                </a:cubicBezTo>
                <a:close/>
                <a:moveTo>
                  <a:pt x="55" y="56"/>
                </a:moveTo>
                <a:lnTo>
                  <a:pt x="55" y="56"/>
                </a:lnTo>
                <a:cubicBezTo>
                  <a:pt x="73" y="28"/>
                  <a:pt x="101" y="19"/>
                  <a:pt x="138" y="19"/>
                </a:cubicBezTo>
                <a:cubicBezTo>
                  <a:pt x="138" y="19"/>
                  <a:pt x="138" y="19"/>
                  <a:pt x="147" y="19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46" y="203"/>
                  <a:pt x="46" y="203"/>
                  <a:pt x="46" y="203"/>
                </a:cubicBezTo>
                <a:cubicBezTo>
                  <a:pt x="28" y="184"/>
                  <a:pt x="18" y="157"/>
                  <a:pt x="18" y="129"/>
                </a:cubicBezTo>
                <a:cubicBezTo>
                  <a:pt x="18" y="102"/>
                  <a:pt x="37" y="74"/>
                  <a:pt x="55" y="56"/>
                </a:cubicBezTo>
                <a:close/>
                <a:moveTo>
                  <a:pt x="220" y="212"/>
                </a:moveTo>
                <a:lnTo>
                  <a:pt x="220" y="212"/>
                </a:lnTo>
                <a:cubicBezTo>
                  <a:pt x="193" y="240"/>
                  <a:pt x="165" y="249"/>
                  <a:pt x="138" y="249"/>
                </a:cubicBezTo>
                <a:cubicBezTo>
                  <a:pt x="110" y="249"/>
                  <a:pt x="82" y="240"/>
                  <a:pt x="64" y="221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248" y="138"/>
                  <a:pt x="248" y="138"/>
                  <a:pt x="248" y="138"/>
                </a:cubicBezTo>
                <a:cubicBezTo>
                  <a:pt x="248" y="166"/>
                  <a:pt x="239" y="193"/>
                  <a:pt x="220" y="2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10">
            <a:extLst>
              <a:ext uri="{FF2B5EF4-FFF2-40B4-BE49-F238E27FC236}">
                <a16:creationId xmlns:a16="http://schemas.microsoft.com/office/drawing/2014/main" id="{0A0A4CF5-39E2-A74C-8044-FF04EA7C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618" y="9563094"/>
            <a:ext cx="159123" cy="149763"/>
          </a:xfrm>
          <a:custGeom>
            <a:avLst/>
            <a:gdLst>
              <a:gd name="T0" fmla="*/ 119 w 148"/>
              <a:gd name="T1" fmla="*/ 46 h 139"/>
              <a:gd name="T2" fmla="*/ 119 w 148"/>
              <a:gd name="T3" fmla="*/ 46 h 139"/>
              <a:gd name="T4" fmla="*/ 37 w 148"/>
              <a:gd name="T5" fmla="*/ 0 h 139"/>
              <a:gd name="T6" fmla="*/ 28 w 148"/>
              <a:gd name="T7" fmla="*/ 0 h 139"/>
              <a:gd name="T8" fmla="*/ 28 w 148"/>
              <a:gd name="T9" fmla="*/ 9 h 139"/>
              <a:gd name="T10" fmla="*/ 0 w 148"/>
              <a:gd name="T11" fmla="*/ 129 h 139"/>
              <a:gd name="T12" fmla="*/ 9 w 148"/>
              <a:gd name="T13" fmla="*/ 138 h 139"/>
              <a:gd name="T14" fmla="*/ 9 w 148"/>
              <a:gd name="T15" fmla="*/ 138 h 139"/>
              <a:gd name="T16" fmla="*/ 138 w 148"/>
              <a:gd name="T17" fmla="*/ 138 h 139"/>
              <a:gd name="T18" fmla="*/ 147 w 148"/>
              <a:gd name="T19" fmla="*/ 129 h 139"/>
              <a:gd name="T20" fmla="*/ 119 w 148"/>
              <a:gd name="T21" fmla="*/ 46 h 139"/>
              <a:gd name="T22" fmla="*/ 28 w 148"/>
              <a:gd name="T23" fmla="*/ 120 h 139"/>
              <a:gd name="T24" fmla="*/ 28 w 148"/>
              <a:gd name="T25" fmla="*/ 120 h 139"/>
              <a:gd name="T26" fmla="*/ 46 w 148"/>
              <a:gd name="T27" fmla="*/ 18 h 139"/>
              <a:gd name="T28" fmla="*/ 101 w 148"/>
              <a:gd name="T29" fmla="*/ 55 h 139"/>
              <a:gd name="T30" fmla="*/ 129 w 148"/>
              <a:gd name="T31" fmla="*/ 120 h 139"/>
              <a:gd name="T32" fmla="*/ 28 w 148"/>
              <a:gd name="T33" fmla="*/ 12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" h="139">
                <a:moveTo>
                  <a:pt x="119" y="46"/>
                </a:moveTo>
                <a:lnTo>
                  <a:pt x="119" y="46"/>
                </a:lnTo>
                <a:cubicBezTo>
                  <a:pt x="92" y="18"/>
                  <a:pt x="64" y="9"/>
                  <a:pt x="37" y="0"/>
                </a:cubicBezTo>
                <a:lnTo>
                  <a:pt x="28" y="0"/>
                </a:lnTo>
                <a:lnTo>
                  <a:pt x="28" y="9"/>
                </a:lnTo>
                <a:cubicBezTo>
                  <a:pt x="0" y="129"/>
                  <a:pt x="0" y="129"/>
                  <a:pt x="0" y="129"/>
                </a:cubicBezTo>
                <a:cubicBezTo>
                  <a:pt x="0" y="138"/>
                  <a:pt x="0" y="138"/>
                  <a:pt x="9" y="138"/>
                </a:cubicBezTo>
                <a:lnTo>
                  <a:pt x="9" y="138"/>
                </a:lnTo>
                <a:cubicBezTo>
                  <a:pt x="138" y="138"/>
                  <a:pt x="138" y="138"/>
                  <a:pt x="138" y="138"/>
                </a:cubicBezTo>
                <a:cubicBezTo>
                  <a:pt x="147" y="138"/>
                  <a:pt x="147" y="138"/>
                  <a:pt x="147" y="129"/>
                </a:cubicBezTo>
                <a:cubicBezTo>
                  <a:pt x="147" y="101"/>
                  <a:pt x="138" y="73"/>
                  <a:pt x="119" y="46"/>
                </a:cubicBezTo>
                <a:close/>
                <a:moveTo>
                  <a:pt x="28" y="120"/>
                </a:moveTo>
                <a:lnTo>
                  <a:pt x="28" y="120"/>
                </a:lnTo>
                <a:cubicBezTo>
                  <a:pt x="46" y="18"/>
                  <a:pt x="46" y="18"/>
                  <a:pt x="46" y="18"/>
                </a:cubicBezTo>
                <a:cubicBezTo>
                  <a:pt x="64" y="27"/>
                  <a:pt x="83" y="37"/>
                  <a:pt x="101" y="55"/>
                </a:cubicBezTo>
                <a:cubicBezTo>
                  <a:pt x="119" y="73"/>
                  <a:pt x="129" y="101"/>
                  <a:pt x="129" y="120"/>
                </a:cubicBezTo>
                <a:lnTo>
                  <a:pt x="28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11">
            <a:extLst>
              <a:ext uri="{FF2B5EF4-FFF2-40B4-BE49-F238E27FC236}">
                <a16:creationId xmlns:a16="http://schemas.microsoft.com/office/drawing/2014/main" id="{217E591D-4C6F-2D46-8F22-E881AB6A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55" y="6324470"/>
            <a:ext cx="439929" cy="37441"/>
          </a:xfrm>
          <a:custGeom>
            <a:avLst/>
            <a:gdLst>
              <a:gd name="T0" fmla="*/ 395 w 414"/>
              <a:gd name="T1" fmla="*/ 36 h 37"/>
              <a:gd name="T2" fmla="*/ 395 w 414"/>
              <a:gd name="T3" fmla="*/ 36 h 37"/>
              <a:gd name="T4" fmla="*/ 395 w 414"/>
              <a:gd name="T5" fmla="*/ 36 h 37"/>
              <a:gd name="T6" fmla="*/ 18 w 414"/>
              <a:gd name="T7" fmla="*/ 36 h 37"/>
              <a:gd name="T8" fmla="*/ 0 w 414"/>
              <a:gd name="T9" fmla="*/ 18 h 37"/>
              <a:gd name="T10" fmla="*/ 18 w 414"/>
              <a:gd name="T11" fmla="*/ 0 h 37"/>
              <a:gd name="T12" fmla="*/ 18 w 414"/>
              <a:gd name="T13" fmla="*/ 0 h 37"/>
              <a:gd name="T14" fmla="*/ 395 w 414"/>
              <a:gd name="T15" fmla="*/ 0 h 37"/>
              <a:gd name="T16" fmla="*/ 413 w 414"/>
              <a:gd name="T17" fmla="*/ 18 h 37"/>
              <a:gd name="T18" fmla="*/ 395 w 41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37">
                <a:moveTo>
                  <a:pt x="395" y="36"/>
                </a:moveTo>
                <a:lnTo>
                  <a:pt x="395" y="36"/>
                </a:lnTo>
                <a:lnTo>
                  <a:pt x="39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95" y="0"/>
                  <a:pt x="395" y="0"/>
                  <a:pt x="395" y="0"/>
                </a:cubicBezTo>
                <a:cubicBezTo>
                  <a:pt x="404" y="0"/>
                  <a:pt x="413" y="9"/>
                  <a:pt x="413" y="18"/>
                </a:cubicBezTo>
                <a:cubicBezTo>
                  <a:pt x="413" y="27"/>
                  <a:pt x="404" y="36"/>
                  <a:pt x="395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12">
            <a:extLst>
              <a:ext uri="{FF2B5EF4-FFF2-40B4-BE49-F238E27FC236}">
                <a16:creationId xmlns:a16="http://schemas.microsoft.com/office/drawing/2014/main" id="{23E16DEF-412B-F440-8427-BC13820B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650" y="6010905"/>
            <a:ext cx="1015579" cy="351005"/>
          </a:xfrm>
          <a:custGeom>
            <a:avLst/>
            <a:gdLst>
              <a:gd name="T0" fmla="*/ 899 w 955"/>
              <a:gd name="T1" fmla="*/ 331 h 332"/>
              <a:gd name="T2" fmla="*/ 899 w 955"/>
              <a:gd name="T3" fmla="*/ 331 h 332"/>
              <a:gd name="T4" fmla="*/ 872 w 955"/>
              <a:gd name="T5" fmla="*/ 331 h 332"/>
              <a:gd name="T6" fmla="*/ 853 w 955"/>
              <a:gd name="T7" fmla="*/ 313 h 332"/>
              <a:gd name="T8" fmla="*/ 872 w 955"/>
              <a:gd name="T9" fmla="*/ 304 h 332"/>
              <a:gd name="T10" fmla="*/ 872 w 955"/>
              <a:gd name="T11" fmla="*/ 304 h 332"/>
              <a:gd name="T12" fmla="*/ 899 w 955"/>
              <a:gd name="T13" fmla="*/ 304 h 332"/>
              <a:gd name="T14" fmla="*/ 899 w 955"/>
              <a:gd name="T15" fmla="*/ 304 h 332"/>
              <a:gd name="T16" fmla="*/ 917 w 955"/>
              <a:gd name="T17" fmla="*/ 295 h 332"/>
              <a:gd name="T18" fmla="*/ 917 w 955"/>
              <a:gd name="T19" fmla="*/ 276 h 332"/>
              <a:gd name="T20" fmla="*/ 890 w 955"/>
              <a:gd name="T21" fmla="*/ 194 h 332"/>
              <a:gd name="T22" fmla="*/ 853 w 955"/>
              <a:gd name="T23" fmla="*/ 175 h 332"/>
              <a:gd name="T24" fmla="*/ 790 w 955"/>
              <a:gd name="T25" fmla="*/ 138 h 332"/>
              <a:gd name="T26" fmla="*/ 689 w 955"/>
              <a:gd name="T27" fmla="*/ 56 h 332"/>
              <a:gd name="T28" fmla="*/ 560 w 955"/>
              <a:gd name="T29" fmla="*/ 28 h 332"/>
              <a:gd name="T30" fmla="*/ 560 w 955"/>
              <a:gd name="T31" fmla="*/ 28 h 332"/>
              <a:gd name="T32" fmla="*/ 477 w 955"/>
              <a:gd name="T33" fmla="*/ 28 h 332"/>
              <a:gd name="T34" fmla="*/ 468 w 955"/>
              <a:gd name="T35" fmla="*/ 28 h 332"/>
              <a:gd name="T36" fmla="*/ 64 w 955"/>
              <a:gd name="T37" fmla="*/ 28 h 332"/>
              <a:gd name="T38" fmla="*/ 46 w 955"/>
              <a:gd name="T39" fmla="*/ 47 h 332"/>
              <a:gd name="T40" fmla="*/ 46 w 955"/>
              <a:gd name="T41" fmla="*/ 47 h 332"/>
              <a:gd name="T42" fmla="*/ 27 w 955"/>
              <a:gd name="T43" fmla="*/ 276 h 332"/>
              <a:gd name="T44" fmla="*/ 46 w 955"/>
              <a:gd name="T45" fmla="*/ 295 h 332"/>
              <a:gd name="T46" fmla="*/ 101 w 955"/>
              <a:gd name="T47" fmla="*/ 295 h 332"/>
              <a:gd name="T48" fmla="*/ 119 w 955"/>
              <a:gd name="T49" fmla="*/ 313 h 332"/>
              <a:gd name="T50" fmla="*/ 101 w 955"/>
              <a:gd name="T51" fmla="*/ 331 h 332"/>
              <a:gd name="T52" fmla="*/ 46 w 955"/>
              <a:gd name="T53" fmla="*/ 331 h 332"/>
              <a:gd name="T54" fmla="*/ 0 w 955"/>
              <a:gd name="T55" fmla="*/ 276 h 332"/>
              <a:gd name="T56" fmla="*/ 0 w 955"/>
              <a:gd name="T57" fmla="*/ 276 h 332"/>
              <a:gd name="T58" fmla="*/ 18 w 955"/>
              <a:gd name="T59" fmla="*/ 47 h 332"/>
              <a:gd name="T60" fmla="*/ 64 w 955"/>
              <a:gd name="T61" fmla="*/ 0 h 332"/>
              <a:gd name="T62" fmla="*/ 468 w 955"/>
              <a:gd name="T63" fmla="*/ 0 h 332"/>
              <a:gd name="T64" fmla="*/ 477 w 955"/>
              <a:gd name="T65" fmla="*/ 0 h 332"/>
              <a:gd name="T66" fmla="*/ 560 w 955"/>
              <a:gd name="T67" fmla="*/ 0 h 332"/>
              <a:gd name="T68" fmla="*/ 560 w 955"/>
              <a:gd name="T69" fmla="*/ 0 h 332"/>
              <a:gd name="T70" fmla="*/ 707 w 955"/>
              <a:gd name="T71" fmla="*/ 28 h 332"/>
              <a:gd name="T72" fmla="*/ 807 w 955"/>
              <a:gd name="T73" fmla="*/ 120 h 332"/>
              <a:gd name="T74" fmla="*/ 863 w 955"/>
              <a:gd name="T75" fmla="*/ 148 h 332"/>
              <a:gd name="T76" fmla="*/ 908 w 955"/>
              <a:gd name="T77" fmla="*/ 157 h 332"/>
              <a:gd name="T78" fmla="*/ 954 w 955"/>
              <a:gd name="T79" fmla="*/ 267 h 332"/>
              <a:gd name="T80" fmla="*/ 945 w 955"/>
              <a:gd name="T81" fmla="*/ 313 h 332"/>
              <a:gd name="T82" fmla="*/ 899 w 955"/>
              <a:gd name="T83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5" h="332">
                <a:moveTo>
                  <a:pt x="899" y="331"/>
                </a:moveTo>
                <a:lnTo>
                  <a:pt x="899" y="331"/>
                </a:lnTo>
                <a:cubicBezTo>
                  <a:pt x="872" y="331"/>
                  <a:pt x="872" y="331"/>
                  <a:pt x="872" y="331"/>
                </a:cubicBezTo>
                <a:cubicBezTo>
                  <a:pt x="863" y="331"/>
                  <a:pt x="853" y="322"/>
                  <a:pt x="853" y="313"/>
                </a:cubicBezTo>
                <a:cubicBezTo>
                  <a:pt x="853" y="304"/>
                  <a:pt x="863" y="304"/>
                  <a:pt x="872" y="304"/>
                </a:cubicBezTo>
                <a:lnTo>
                  <a:pt x="872" y="304"/>
                </a:lnTo>
                <a:cubicBezTo>
                  <a:pt x="899" y="304"/>
                  <a:pt x="899" y="304"/>
                  <a:pt x="899" y="304"/>
                </a:cubicBezTo>
                <a:lnTo>
                  <a:pt x="899" y="304"/>
                </a:lnTo>
                <a:cubicBezTo>
                  <a:pt x="908" y="304"/>
                  <a:pt x="908" y="295"/>
                  <a:pt x="917" y="295"/>
                </a:cubicBezTo>
                <a:cubicBezTo>
                  <a:pt x="917" y="285"/>
                  <a:pt x="927" y="276"/>
                  <a:pt x="917" y="276"/>
                </a:cubicBezTo>
                <a:cubicBezTo>
                  <a:pt x="917" y="203"/>
                  <a:pt x="899" y="194"/>
                  <a:pt x="890" y="194"/>
                </a:cubicBezTo>
                <a:cubicBezTo>
                  <a:pt x="881" y="184"/>
                  <a:pt x="863" y="184"/>
                  <a:pt x="853" y="175"/>
                </a:cubicBezTo>
                <a:cubicBezTo>
                  <a:pt x="835" y="175"/>
                  <a:pt x="816" y="166"/>
                  <a:pt x="790" y="138"/>
                </a:cubicBezTo>
                <a:cubicBezTo>
                  <a:pt x="753" y="102"/>
                  <a:pt x="716" y="74"/>
                  <a:pt x="689" y="56"/>
                </a:cubicBezTo>
                <a:cubicBezTo>
                  <a:pt x="652" y="37"/>
                  <a:pt x="615" y="28"/>
                  <a:pt x="560" y="28"/>
                </a:cubicBezTo>
                <a:lnTo>
                  <a:pt x="560" y="28"/>
                </a:lnTo>
                <a:cubicBezTo>
                  <a:pt x="542" y="28"/>
                  <a:pt x="505" y="28"/>
                  <a:pt x="477" y="28"/>
                </a:cubicBezTo>
                <a:cubicBezTo>
                  <a:pt x="468" y="28"/>
                  <a:pt x="468" y="28"/>
                  <a:pt x="468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55" y="28"/>
                  <a:pt x="46" y="37"/>
                  <a:pt x="46" y="47"/>
                </a:cubicBezTo>
                <a:lnTo>
                  <a:pt x="46" y="47"/>
                </a:lnTo>
                <a:cubicBezTo>
                  <a:pt x="27" y="276"/>
                  <a:pt x="27" y="276"/>
                  <a:pt x="27" y="276"/>
                </a:cubicBezTo>
                <a:cubicBezTo>
                  <a:pt x="36" y="285"/>
                  <a:pt x="36" y="295"/>
                  <a:pt x="46" y="295"/>
                </a:cubicBezTo>
                <a:cubicBezTo>
                  <a:pt x="101" y="295"/>
                  <a:pt x="101" y="295"/>
                  <a:pt x="101" y="295"/>
                </a:cubicBezTo>
                <a:cubicBezTo>
                  <a:pt x="110" y="295"/>
                  <a:pt x="119" y="304"/>
                  <a:pt x="119" y="313"/>
                </a:cubicBezTo>
                <a:cubicBezTo>
                  <a:pt x="119" y="322"/>
                  <a:pt x="110" y="331"/>
                  <a:pt x="101" y="331"/>
                </a:cubicBezTo>
                <a:cubicBezTo>
                  <a:pt x="46" y="331"/>
                  <a:pt x="46" y="331"/>
                  <a:pt x="46" y="331"/>
                </a:cubicBezTo>
                <a:cubicBezTo>
                  <a:pt x="18" y="331"/>
                  <a:pt x="0" y="304"/>
                  <a:pt x="0" y="276"/>
                </a:cubicBezTo>
                <a:lnTo>
                  <a:pt x="0" y="276"/>
                </a:lnTo>
                <a:cubicBezTo>
                  <a:pt x="18" y="47"/>
                  <a:pt x="18" y="47"/>
                  <a:pt x="18" y="47"/>
                </a:cubicBezTo>
                <a:cubicBezTo>
                  <a:pt x="18" y="19"/>
                  <a:pt x="36" y="0"/>
                  <a:pt x="64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505" y="0"/>
                  <a:pt x="542" y="0"/>
                  <a:pt x="560" y="0"/>
                </a:cubicBezTo>
                <a:lnTo>
                  <a:pt x="560" y="0"/>
                </a:lnTo>
                <a:cubicBezTo>
                  <a:pt x="615" y="0"/>
                  <a:pt x="661" y="10"/>
                  <a:pt x="707" y="28"/>
                </a:cubicBezTo>
                <a:cubicBezTo>
                  <a:pt x="744" y="47"/>
                  <a:pt x="771" y="74"/>
                  <a:pt x="807" y="120"/>
                </a:cubicBezTo>
                <a:cubicBezTo>
                  <a:pt x="835" y="138"/>
                  <a:pt x="844" y="138"/>
                  <a:pt x="863" y="148"/>
                </a:cubicBezTo>
                <a:cubicBezTo>
                  <a:pt x="872" y="148"/>
                  <a:pt x="890" y="148"/>
                  <a:pt x="908" y="157"/>
                </a:cubicBezTo>
                <a:cubicBezTo>
                  <a:pt x="936" y="166"/>
                  <a:pt x="945" y="203"/>
                  <a:pt x="954" y="267"/>
                </a:cubicBezTo>
                <a:cubicBezTo>
                  <a:pt x="954" y="285"/>
                  <a:pt x="954" y="304"/>
                  <a:pt x="945" y="313"/>
                </a:cubicBezTo>
                <a:cubicBezTo>
                  <a:pt x="936" y="322"/>
                  <a:pt x="917" y="331"/>
                  <a:pt x="899" y="33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13">
            <a:extLst>
              <a:ext uri="{FF2B5EF4-FFF2-40B4-BE49-F238E27FC236}">
                <a16:creationId xmlns:a16="http://schemas.microsoft.com/office/drawing/2014/main" id="{089DB373-2220-F94E-AB5B-F88861AA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380" y="6062385"/>
            <a:ext cx="215284" cy="126364"/>
          </a:xfrm>
          <a:custGeom>
            <a:avLst/>
            <a:gdLst>
              <a:gd name="T0" fmla="*/ 184 w 203"/>
              <a:gd name="T1" fmla="*/ 119 h 120"/>
              <a:gd name="T2" fmla="*/ 184 w 203"/>
              <a:gd name="T3" fmla="*/ 119 h 120"/>
              <a:gd name="T4" fmla="*/ 184 w 203"/>
              <a:gd name="T5" fmla="*/ 119 h 120"/>
              <a:gd name="T6" fmla="*/ 101 w 203"/>
              <a:gd name="T7" fmla="*/ 119 h 120"/>
              <a:gd name="T8" fmla="*/ 19 w 203"/>
              <a:gd name="T9" fmla="*/ 110 h 120"/>
              <a:gd name="T10" fmla="*/ 0 w 203"/>
              <a:gd name="T11" fmla="*/ 101 h 120"/>
              <a:gd name="T12" fmla="*/ 0 w 203"/>
              <a:gd name="T13" fmla="*/ 9 h 120"/>
              <a:gd name="T14" fmla="*/ 19 w 203"/>
              <a:gd name="T15" fmla="*/ 0 h 120"/>
              <a:gd name="T16" fmla="*/ 19 w 203"/>
              <a:gd name="T17" fmla="*/ 0 h 120"/>
              <a:gd name="T18" fmla="*/ 83 w 203"/>
              <a:gd name="T19" fmla="*/ 18 h 120"/>
              <a:gd name="T20" fmla="*/ 157 w 203"/>
              <a:gd name="T21" fmla="*/ 64 h 120"/>
              <a:gd name="T22" fmla="*/ 193 w 203"/>
              <a:gd name="T23" fmla="*/ 110 h 120"/>
              <a:gd name="T24" fmla="*/ 193 w 203"/>
              <a:gd name="T25" fmla="*/ 119 h 120"/>
              <a:gd name="T26" fmla="*/ 184 w 203"/>
              <a:gd name="T27" fmla="*/ 119 h 120"/>
              <a:gd name="T28" fmla="*/ 28 w 203"/>
              <a:gd name="T29" fmla="*/ 82 h 120"/>
              <a:gd name="T30" fmla="*/ 28 w 203"/>
              <a:gd name="T31" fmla="*/ 82 h 120"/>
              <a:gd name="T32" fmla="*/ 101 w 203"/>
              <a:gd name="T33" fmla="*/ 91 h 120"/>
              <a:gd name="T34" fmla="*/ 166 w 203"/>
              <a:gd name="T35" fmla="*/ 101 h 120"/>
              <a:gd name="T36" fmla="*/ 74 w 203"/>
              <a:gd name="T37" fmla="*/ 36 h 120"/>
              <a:gd name="T38" fmla="*/ 28 w 203"/>
              <a:gd name="T39" fmla="*/ 18 h 120"/>
              <a:gd name="T40" fmla="*/ 28 w 203"/>
              <a:gd name="T41" fmla="*/ 8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20">
                <a:moveTo>
                  <a:pt x="184" y="119"/>
                </a:moveTo>
                <a:lnTo>
                  <a:pt x="184" y="119"/>
                </a:lnTo>
                <a:lnTo>
                  <a:pt x="184" y="119"/>
                </a:lnTo>
                <a:cubicBezTo>
                  <a:pt x="166" y="119"/>
                  <a:pt x="129" y="119"/>
                  <a:pt x="101" y="119"/>
                </a:cubicBezTo>
                <a:cubicBezTo>
                  <a:pt x="65" y="110"/>
                  <a:pt x="37" y="110"/>
                  <a:pt x="19" y="110"/>
                </a:cubicBezTo>
                <a:cubicBezTo>
                  <a:pt x="10" y="110"/>
                  <a:pt x="0" y="101"/>
                  <a:pt x="0" y="10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65" y="0"/>
                  <a:pt x="83" y="18"/>
                </a:cubicBezTo>
                <a:cubicBezTo>
                  <a:pt x="111" y="27"/>
                  <a:pt x="138" y="55"/>
                  <a:pt x="157" y="64"/>
                </a:cubicBezTo>
                <a:cubicBezTo>
                  <a:pt x="157" y="73"/>
                  <a:pt x="193" y="91"/>
                  <a:pt x="193" y="110"/>
                </a:cubicBezTo>
                <a:cubicBezTo>
                  <a:pt x="202" y="110"/>
                  <a:pt x="193" y="119"/>
                  <a:pt x="193" y="119"/>
                </a:cubicBezTo>
                <a:cubicBezTo>
                  <a:pt x="193" y="119"/>
                  <a:pt x="193" y="119"/>
                  <a:pt x="184" y="119"/>
                </a:cubicBezTo>
                <a:close/>
                <a:moveTo>
                  <a:pt x="28" y="82"/>
                </a:moveTo>
                <a:lnTo>
                  <a:pt x="28" y="82"/>
                </a:lnTo>
                <a:cubicBezTo>
                  <a:pt x="46" y="91"/>
                  <a:pt x="74" y="91"/>
                  <a:pt x="101" y="91"/>
                </a:cubicBezTo>
                <a:cubicBezTo>
                  <a:pt x="120" y="101"/>
                  <a:pt x="147" y="101"/>
                  <a:pt x="166" y="101"/>
                </a:cubicBezTo>
                <a:cubicBezTo>
                  <a:pt x="138" y="82"/>
                  <a:pt x="101" y="46"/>
                  <a:pt x="74" y="36"/>
                </a:cubicBezTo>
                <a:cubicBezTo>
                  <a:pt x="55" y="27"/>
                  <a:pt x="46" y="18"/>
                  <a:pt x="28" y="18"/>
                </a:cubicBezTo>
                <a:lnTo>
                  <a:pt x="28" y="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14">
            <a:extLst>
              <a:ext uri="{FF2B5EF4-FFF2-40B4-BE49-F238E27FC236}">
                <a16:creationId xmlns:a16="http://schemas.microsoft.com/office/drawing/2014/main" id="{BC4B0F59-ACD3-D244-91EA-A8EE5C49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380" y="6198109"/>
            <a:ext cx="70203" cy="32759"/>
          </a:xfrm>
          <a:custGeom>
            <a:avLst/>
            <a:gdLst>
              <a:gd name="T0" fmla="*/ 55 w 66"/>
              <a:gd name="T1" fmla="*/ 28 h 29"/>
              <a:gd name="T2" fmla="*/ 55 w 66"/>
              <a:gd name="T3" fmla="*/ 28 h 29"/>
              <a:gd name="T4" fmla="*/ 19 w 66"/>
              <a:gd name="T5" fmla="*/ 28 h 29"/>
              <a:gd name="T6" fmla="*/ 0 w 66"/>
              <a:gd name="T7" fmla="*/ 9 h 29"/>
              <a:gd name="T8" fmla="*/ 19 w 66"/>
              <a:gd name="T9" fmla="*/ 0 h 29"/>
              <a:gd name="T10" fmla="*/ 55 w 66"/>
              <a:gd name="T11" fmla="*/ 0 h 29"/>
              <a:gd name="T12" fmla="*/ 65 w 66"/>
              <a:gd name="T13" fmla="*/ 9 h 29"/>
              <a:gd name="T14" fmla="*/ 55 w 66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29">
                <a:moveTo>
                  <a:pt x="55" y="28"/>
                </a:moveTo>
                <a:lnTo>
                  <a:pt x="55" y="28"/>
                </a:lnTo>
                <a:cubicBezTo>
                  <a:pt x="19" y="28"/>
                  <a:pt x="19" y="28"/>
                  <a:pt x="19" y="28"/>
                </a:cubicBezTo>
                <a:cubicBezTo>
                  <a:pt x="10" y="28"/>
                  <a:pt x="0" y="19"/>
                  <a:pt x="0" y="9"/>
                </a:cubicBezTo>
                <a:cubicBezTo>
                  <a:pt x="0" y="9"/>
                  <a:pt x="10" y="0"/>
                  <a:pt x="19" y="0"/>
                </a:cubicBezTo>
                <a:cubicBezTo>
                  <a:pt x="55" y="0"/>
                  <a:pt x="55" y="0"/>
                  <a:pt x="55" y="0"/>
                </a:cubicBezTo>
                <a:lnTo>
                  <a:pt x="65" y="9"/>
                </a:lnTo>
                <a:cubicBezTo>
                  <a:pt x="65" y="19"/>
                  <a:pt x="55" y="28"/>
                  <a:pt x="55" y="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15">
            <a:extLst>
              <a:ext uri="{FF2B5EF4-FFF2-40B4-BE49-F238E27FC236}">
                <a16:creationId xmlns:a16="http://schemas.microsoft.com/office/drawing/2014/main" id="{B922AFF0-F9D5-B843-9769-49499C84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6268309"/>
            <a:ext cx="145084" cy="159123"/>
          </a:xfrm>
          <a:custGeom>
            <a:avLst/>
            <a:gdLst>
              <a:gd name="T0" fmla="*/ 74 w 138"/>
              <a:gd name="T1" fmla="*/ 147 h 148"/>
              <a:gd name="T2" fmla="*/ 74 w 138"/>
              <a:gd name="T3" fmla="*/ 147 h 148"/>
              <a:gd name="T4" fmla="*/ 0 w 138"/>
              <a:gd name="T5" fmla="*/ 73 h 148"/>
              <a:gd name="T6" fmla="*/ 74 w 138"/>
              <a:gd name="T7" fmla="*/ 0 h 148"/>
              <a:gd name="T8" fmla="*/ 137 w 138"/>
              <a:gd name="T9" fmla="*/ 73 h 148"/>
              <a:gd name="T10" fmla="*/ 74 w 138"/>
              <a:gd name="T11" fmla="*/ 147 h 148"/>
              <a:gd name="T12" fmla="*/ 74 w 138"/>
              <a:gd name="T13" fmla="*/ 36 h 148"/>
              <a:gd name="T14" fmla="*/ 74 w 138"/>
              <a:gd name="T15" fmla="*/ 36 h 148"/>
              <a:gd name="T16" fmla="*/ 28 w 138"/>
              <a:gd name="T17" fmla="*/ 73 h 148"/>
              <a:gd name="T18" fmla="*/ 74 w 138"/>
              <a:gd name="T19" fmla="*/ 110 h 148"/>
              <a:gd name="T20" fmla="*/ 109 w 138"/>
              <a:gd name="T21" fmla="*/ 73 h 148"/>
              <a:gd name="T22" fmla="*/ 74 w 138"/>
              <a:gd name="T23" fmla="*/ 3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48">
                <a:moveTo>
                  <a:pt x="74" y="147"/>
                </a:moveTo>
                <a:lnTo>
                  <a:pt x="74" y="147"/>
                </a:lnTo>
                <a:cubicBezTo>
                  <a:pt x="28" y="147"/>
                  <a:pt x="0" y="110"/>
                  <a:pt x="0" y="73"/>
                </a:cubicBezTo>
                <a:cubicBezTo>
                  <a:pt x="0" y="36"/>
                  <a:pt x="28" y="0"/>
                  <a:pt x="74" y="0"/>
                </a:cubicBezTo>
                <a:cubicBezTo>
                  <a:pt x="109" y="0"/>
                  <a:pt x="137" y="36"/>
                  <a:pt x="137" y="73"/>
                </a:cubicBezTo>
                <a:cubicBezTo>
                  <a:pt x="137" y="110"/>
                  <a:pt x="109" y="147"/>
                  <a:pt x="74" y="147"/>
                </a:cubicBezTo>
                <a:close/>
                <a:moveTo>
                  <a:pt x="74" y="36"/>
                </a:moveTo>
                <a:lnTo>
                  <a:pt x="74" y="36"/>
                </a:lnTo>
                <a:cubicBezTo>
                  <a:pt x="46" y="36"/>
                  <a:pt x="28" y="55"/>
                  <a:pt x="28" y="73"/>
                </a:cubicBezTo>
                <a:cubicBezTo>
                  <a:pt x="28" y="91"/>
                  <a:pt x="46" y="110"/>
                  <a:pt x="74" y="110"/>
                </a:cubicBezTo>
                <a:cubicBezTo>
                  <a:pt x="91" y="110"/>
                  <a:pt x="109" y="91"/>
                  <a:pt x="109" y="73"/>
                </a:cubicBezTo>
                <a:cubicBezTo>
                  <a:pt x="109" y="55"/>
                  <a:pt x="91" y="36"/>
                  <a:pt x="74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16">
            <a:extLst>
              <a:ext uri="{FF2B5EF4-FFF2-40B4-BE49-F238E27FC236}">
                <a16:creationId xmlns:a16="http://schemas.microsoft.com/office/drawing/2014/main" id="{1EFC9360-29D4-A440-A4AC-34CE52D1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413" y="6268309"/>
            <a:ext cx="145081" cy="159123"/>
          </a:xfrm>
          <a:custGeom>
            <a:avLst/>
            <a:gdLst>
              <a:gd name="T0" fmla="*/ 64 w 138"/>
              <a:gd name="T1" fmla="*/ 147 h 148"/>
              <a:gd name="T2" fmla="*/ 64 w 138"/>
              <a:gd name="T3" fmla="*/ 147 h 148"/>
              <a:gd name="T4" fmla="*/ 0 w 138"/>
              <a:gd name="T5" fmla="*/ 73 h 148"/>
              <a:gd name="T6" fmla="*/ 64 w 138"/>
              <a:gd name="T7" fmla="*/ 0 h 148"/>
              <a:gd name="T8" fmla="*/ 137 w 138"/>
              <a:gd name="T9" fmla="*/ 73 h 148"/>
              <a:gd name="T10" fmla="*/ 64 w 138"/>
              <a:gd name="T11" fmla="*/ 147 h 148"/>
              <a:gd name="T12" fmla="*/ 64 w 138"/>
              <a:gd name="T13" fmla="*/ 36 h 148"/>
              <a:gd name="T14" fmla="*/ 64 w 138"/>
              <a:gd name="T15" fmla="*/ 36 h 148"/>
              <a:gd name="T16" fmla="*/ 27 w 138"/>
              <a:gd name="T17" fmla="*/ 73 h 148"/>
              <a:gd name="T18" fmla="*/ 64 w 138"/>
              <a:gd name="T19" fmla="*/ 110 h 148"/>
              <a:gd name="T20" fmla="*/ 101 w 138"/>
              <a:gd name="T21" fmla="*/ 73 h 148"/>
              <a:gd name="T22" fmla="*/ 64 w 138"/>
              <a:gd name="T23" fmla="*/ 3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48">
                <a:moveTo>
                  <a:pt x="64" y="147"/>
                </a:moveTo>
                <a:lnTo>
                  <a:pt x="64" y="147"/>
                </a:lnTo>
                <a:cubicBezTo>
                  <a:pt x="27" y="147"/>
                  <a:pt x="0" y="110"/>
                  <a:pt x="0" y="73"/>
                </a:cubicBezTo>
                <a:cubicBezTo>
                  <a:pt x="0" y="36"/>
                  <a:pt x="27" y="0"/>
                  <a:pt x="64" y="0"/>
                </a:cubicBezTo>
                <a:cubicBezTo>
                  <a:pt x="110" y="0"/>
                  <a:pt x="137" y="36"/>
                  <a:pt x="137" y="73"/>
                </a:cubicBezTo>
                <a:cubicBezTo>
                  <a:pt x="137" y="110"/>
                  <a:pt x="110" y="147"/>
                  <a:pt x="64" y="14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27" y="55"/>
                  <a:pt x="27" y="73"/>
                </a:cubicBezTo>
                <a:cubicBezTo>
                  <a:pt x="27" y="91"/>
                  <a:pt x="45" y="110"/>
                  <a:pt x="64" y="110"/>
                </a:cubicBezTo>
                <a:cubicBezTo>
                  <a:pt x="91" y="110"/>
                  <a:pt x="101" y="91"/>
                  <a:pt x="101" y="73"/>
                </a:cubicBezTo>
                <a:cubicBezTo>
                  <a:pt x="101" y="55"/>
                  <a:pt x="91" y="36"/>
                  <a:pt x="64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17">
            <a:extLst>
              <a:ext uri="{FF2B5EF4-FFF2-40B4-BE49-F238E27FC236}">
                <a16:creationId xmlns:a16="http://schemas.microsoft.com/office/drawing/2014/main" id="{54F780BE-BD97-AA42-B99B-B4B22D4A8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8588" y="6287029"/>
            <a:ext cx="98280" cy="28081"/>
          </a:xfrm>
          <a:custGeom>
            <a:avLst/>
            <a:gdLst>
              <a:gd name="T0" fmla="*/ 83 w 93"/>
              <a:gd name="T1" fmla="*/ 27 h 28"/>
              <a:gd name="T2" fmla="*/ 83 w 93"/>
              <a:gd name="T3" fmla="*/ 27 h 28"/>
              <a:gd name="T4" fmla="*/ 83 w 93"/>
              <a:gd name="T5" fmla="*/ 27 h 28"/>
              <a:gd name="T6" fmla="*/ 10 w 93"/>
              <a:gd name="T7" fmla="*/ 18 h 28"/>
              <a:gd name="T8" fmla="*/ 0 w 93"/>
              <a:gd name="T9" fmla="*/ 9 h 28"/>
              <a:gd name="T10" fmla="*/ 10 w 93"/>
              <a:gd name="T11" fmla="*/ 0 h 28"/>
              <a:gd name="T12" fmla="*/ 83 w 93"/>
              <a:gd name="T13" fmla="*/ 0 h 28"/>
              <a:gd name="T14" fmla="*/ 92 w 93"/>
              <a:gd name="T15" fmla="*/ 9 h 28"/>
              <a:gd name="T16" fmla="*/ 83 w 93"/>
              <a:gd name="T1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28">
                <a:moveTo>
                  <a:pt x="83" y="27"/>
                </a:moveTo>
                <a:lnTo>
                  <a:pt x="83" y="27"/>
                </a:lnTo>
                <a:lnTo>
                  <a:pt x="83" y="27"/>
                </a:lnTo>
                <a:cubicBezTo>
                  <a:pt x="10" y="18"/>
                  <a:pt x="10" y="18"/>
                  <a:pt x="10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1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92" y="9"/>
                  <a:pt x="92" y="9"/>
                </a:cubicBezTo>
                <a:cubicBezTo>
                  <a:pt x="92" y="18"/>
                  <a:pt x="92" y="27"/>
                  <a:pt x="83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18">
            <a:extLst>
              <a:ext uri="{FF2B5EF4-FFF2-40B4-BE49-F238E27FC236}">
                <a16:creationId xmlns:a16="http://schemas.microsoft.com/office/drawing/2014/main" id="{76698231-1D26-7B4F-B4D9-B7675F96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55" y="6268309"/>
            <a:ext cx="430569" cy="37441"/>
          </a:xfrm>
          <a:custGeom>
            <a:avLst/>
            <a:gdLst>
              <a:gd name="T0" fmla="*/ 395 w 405"/>
              <a:gd name="T1" fmla="*/ 36 h 37"/>
              <a:gd name="T2" fmla="*/ 395 w 405"/>
              <a:gd name="T3" fmla="*/ 36 h 37"/>
              <a:gd name="T4" fmla="*/ 395 w 405"/>
              <a:gd name="T5" fmla="*/ 36 h 37"/>
              <a:gd name="T6" fmla="*/ 9 w 405"/>
              <a:gd name="T7" fmla="*/ 27 h 37"/>
              <a:gd name="T8" fmla="*/ 0 w 405"/>
              <a:gd name="T9" fmla="*/ 9 h 37"/>
              <a:gd name="T10" fmla="*/ 9 w 405"/>
              <a:gd name="T11" fmla="*/ 0 h 37"/>
              <a:gd name="T12" fmla="*/ 9 w 405"/>
              <a:gd name="T13" fmla="*/ 0 h 37"/>
              <a:gd name="T14" fmla="*/ 395 w 405"/>
              <a:gd name="T15" fmla="*/ 9 h 37"/>
              <a:gd name="T16" fmla="*/ 404 w 405"/>
              <a:gd name="T17" fmla="*/ 27 h 37"/>
              <a:gd name="T18" fmla="*/ 395 w 40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" h="37">
                <a:moveTo>
                  <a:pt x="395" y="36"/>
                </a:moveTo>
                <a:lnTo>
                  <a:pt x="395" y="36"/>
                </a:lnTo>
                <a:lnTo>
                  <a:pt x="395" y="36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lnTo>
                  <a:pt x="9" y="0"/>
                </a:lnTo>
                <a:cubicBezTo>
                  <a:pt x="395" y="9"/>
                  <a:pt x="395" y="9"/>
                  <a:pt x="395" y="9"/>
                </a:cubicBezTo>
                <a:cubicBezTo>
                  <a:pt x="404" y="9"/>
                  <a:pt x="404" y="18"/>
                  <a:pt x="404" y="27"/>
                </a:cubicBezTo>
                <a:cubicBezTo>
                  <a:pt x="404" y="27"/>
                  <a:pt x="404" y="36"/>
                  <a:pt x="395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19">
            <a:extLst>
              <a:ext uri="{FF2B5EF4-FFF2-40B4-BE49-F238E27FC236}">
                <a16:creationId xmlns:a16="http://schemas.microsoft.com/office/drawing/2014/main" id="{08389901-EC30-FD4E-8C37-84CE14012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049" y="6258949"/>
            <a:ext cx="117004" cy="32762"/>
          </a:xfrm>
          <a:custGeom>
            <a:avLst/>
            <a:gdLst>
              <a:gd name="T0" fmla="*/ 101 w 111"/>
              <a:gd name="T1" fmla="*/ 28 h 29"/>
              <a:gd name="T2" fmla="*/ 101 w 111"/>
              <a:gd name="T3" fmla="*/ 28 h 29"/>
              <a:gd name="T4" fmla="*/ 101 w 111"/>
              <a:gd name="T5" fmla="*/ 28 h 29"/>
              <a:gd name="T6" fmla="*/ 9 w 111"/>
              <a:gd name="T7" fmla="*/ 28 h 29"/>
              <a:gd name="T8" fmla="*/ 0 w 111"/>
              <a:gd name="T9" fmla="*/ 19 h 29"/>
              <a:gd name="T10" fmla="*/ 9 w 111"/>
              <a:gd name="T11" fmla="*/ 0 h 29"/>
              <a:gd name="T12" fmla="*/ 9 w 111"/>
              <a:gd name="T13" fmla="*/ 0 h 29"/>
              <a:gd name="T14" fmla="*/ 101 w 111"/>
              <a:gd name="T15" fmla="*/ 10 h 29"/>
              <a:gd name="T16" fmla="*/ 110 w 111"/>
              <a:gd name="T17" fmla="*/ 19 h 29"/>
              <a:gd name="T18" fmla="*/ 101 w 111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29">
                <a:moveTo>
                  <a:pt x="101" y="28"/>
                </a:moveTo>
                <a:lnTo>
                  <a:pt x="101" y="28"/>
                </a:lnTo>
                <a:lnTo>
                  <a:pt x="101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0" y="19"/>
                </a:cubicBezTo>
                <a:cubicBezTo>
                  <a:pt x="0" y="10"/>
                  <a:pt x="9" y="0"/>
                  <a:pt x="9" y="0"/>
                </a:cubicBezTo>
                <a:lnTo>
                  <a:pt x="9" y="0"/>
                </a:lnTo>
                <a:cubicBezTo>
                  <a:pt x="101" y="10"/>
                  <a:pt x="101" y="10"/>
                  <a:pt x="101" y="10"/>
                </a:cubicBezTo>
                <a:cubicBezTo>
                  <a:pt x="101" y="10"/>
                  <a:pt x="110" y="10"/>
                  <a:pt x="110" y="19"/>
                </a:cubicBezTo>
                <a:cubicBezTo>
                  <a:pt x="110" y="28"/>
                  <a:pt x="101" y="28"/>
                  <a:pt x="101" y="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20">
            <a:extLst>
              <a:ext uri="{FF2B5EF4-FFF2-40B4-BE49-F238E27FC236}">
                <a16:creationId xmlns:a16="http://schemas.microsoft.com/office/drawing/2014/main" id="{A6BF5187-450D-8043-BDA3-2F5BF57A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534" y="2589756"/>
            <a:ext cx="126364" cy="215284"/>
          </a:xfrm>
          <a:custGeom>
            <a:avLst/>
            <a:gdLst>
              <a:gd name="T0" fmla="*/ 101 w 120"/>
              <a:gd name="T1" fmla="*/ 202 h 203"/>
              <a:gd name="T2" fmla="*/ 101 w 120"/>
              <a:gd name="T3" fmla="*/ 202 h 203"/>
              <a:gd name="T4" fmla="*/ 9 w 120"/>
              <a:gd name="T5" fmla="*/ 202 h 203"/>
              <a:gd name="T6" fmla="*/ 0 w 120"/>
              <a:gd name="T7" fmla="*/ 184 h 203"/>
              <a:gd name="T8" fmla="*/ 0 w 120"/>
              <a:gd name="T9" fmla="*/ 18 h 203"/>
              <a:gd name="T10" fmla="*/ 9 w 120"/>
              <a:gd name="T11" fmla="*/ 0 h 203"/>
              <a:gd name="T12" fmla="*/ 101 w 120"/>
              <a:gd name="T13" fmla="*/ 0 h 203"/>
              <a:gd name="T14" fmla="*/ 119 w 120"/>
              <a:gd name="T15" fmla="*/ 18 h 203"/>
              <a:gd name="T16" fmla="*/ 119 w 120"/>
              <a:gd name="T17" fmla="*/ 184 h 203"/>
              <a:gd name="T18" fmla="*/ 101 w 120"/>
              <a:gd name="T19" fmla="*/ 202 h 203"/>
              <a:gd name="T20" fmla="*/ 27 w 120"/>
              <a:gd name="T21" fmla="*/ 165 h 203"/>
              <a:gd name="T22" fmla="*/ 27 w 120"/>
              <a:gd name="T23" fmla="*/ 165 h 203"/>
              <a:gd name="T24" fmla="*/ 82 w 120"/>
              <a:gd name="T25" fmla="*/ 165 h 203"/>
              <a:gd name="T26" fmla="*/ 82 w 120"/>
              <a:gd name="T27" fmla="*/ 27 h 203"/>
              <a:gd name="T28" fmla="*/ 27 w 120"/>
              <a:gd name="T29" fmla="*/ 27 h 203"/>
              <a:gd name="T30" fmla="*/ 27 w 120"/>
              <a:gd name="T31" fmla="*/ 16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" h="203">
                <a:moveTo>
                  <a:pt x="101" y="202"/>
                </a:moveTo>
                <a:lnTo>
                  <a:pt x="101" y="202"/>
                </a:lnTo>
                <a:cubicBezTo>
                  <a:pt x="9" y="202"/>
                  <a:pt x="9" y="202"/>
                  <a:pt x="9" y="202"/>
                </a:cubicBezTo>
                <a:cubicBezTo>
                  <a:pt x="0" y="202"/>
                  <a:pt x="0" y="193"/>
                  <a:pt x="0" y="18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0" y="0"/>
                  <a:pt x="119" y="9"/>
                  <a:pt x="119" y="18"/>
                </a:cubicBezTo>
                <a:cubicBezTo>
                  <a:pt x="119" y="184"/>
                  <a:pt x="119" y="184"/>
                  <a:pt x="119" y="184"/>
                </a:cubicBezTo>
                <a:cubicBezTo>
                  <a:pt x="119" y="193"/>
                  <a:pt x="110" y="202"/>
                  <a:pt x="101" y="202"/>
                </a:cubicBezTo>
                <a:close/>
                <a:moveTo>
                  <a:pt x="27" y="165"/>
                </a:moveTo>
                <a:lnTo>
                  <a:pt x="27" y="165"/>
                </a:lnTo>
                <a:cubicBezTo>
                  <a:pt x="82" y="165"/>
                  <a:pt x="82" y="165"/>
                  <a:pt x="82" y="165"/>
                </a:cubicBezTo>
                <a:cubicBezTo>
                  <a:pt x="82" y="27"/>
                  <a:pt x="82" y="27"/>
                  <a:pt x="8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21">
            <a:extLst>
              <a:ext uri="{FF2B5EF4-FFF2-40B4-BE49-F238E27FC236}">
                <a16:creationId xmlns:a16="http://schemas.microsoft.com/office/drawing/2014/main" id="{0F94CFD2-45F1-D049-A4B4-A6CBB09D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378" y="2407234"/>
            <a:ext cx="135724" cy="402488"/>
          </a:xfrm>
          <a:custGeom>
            <a:avLst/>
            <a:gdLst>
              <a:gd name="T0" fmla="*/ 110 w 130"/>
              <a:gd name="T1" fmla="*/ 377 h 378"/>
              <a:gd name="T2" fmla="*/ 110 w 130"/>
              <a:gd name="T3" fmla="*/ 377 h 378"/>
              <a:gd name="T4" fmla="*/ 18 w 130"/>
              <a:gd name="T5" fmla="*/ 377 h 378"/>
              <a:gd name="T6" fmla="*/ 0 w 130"/>
              <a:gd name="T7" fmla="*/ 359 h 378"/>
              <a:gd name="T8" fmla="*/ 0 w 130"/>
              <a:gd name="T9" fmla="*/ 18 h 378"/>
              <a:gd name="T10" fmla="*/ 18 w 130"/>
              <a:gd name="T11" fmla="*/ 0 h 378"/>
              <a:gd name="T12" fmla="*/ 110 w 130"/>
              <a:gd name="T13" fmla="*/ 0 h 378"/>
              <a:gd name="T14" fmla="*/ 129 w 130"/>
              <a:gd name="T15" fmla="*/ 18 h 378"/>
              <a:gd name="T16" fmla="*/ 129 w 130"/>
              <a:gd name="T17" fmla="*/ 359 h 378"/>
              <a:gd name="T18" fmla="*/ 110 w 130"/>
              <a:gd name="T19" fmla="*/ 377 h 378"/>
              <a:gd name="T20" fmla="*/ 37 w 130"/>
              <a:gd name="T21" fmla="*/ 340 h 378"/>
              <a:gd name="T22" fmla="*/ 37 w 130"/>
              <a:gd name="T23" fmla="*/ 340 h 378"/>
              <a:gd name="T24" fmla="*/ 92 w 130"/>
              <a:gd name="T25" fmla="*/ 340 h 378"/>
              <a:gd name="T26" fmla="*/ 92 w 130"/>
              <a:gd name="T27" fmla="*/ 28 h 378"/>
              <a:gd name="T28" fmla="*/ 37 w 130"/>
              <a:gd name="T29" fmla="*/ 28 h 378"/>
              <a:gd name="T30" fmla="*/ 37 w 130"/>
              <a:gd name="T31" fmla="*/ 34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378">
                <a:moveTo>
                  <a:pt x="110" y="377"/>
                </a:moveTo>
                <a:lnTo>
                  <a:pt x="110" y="377"/>
                </a:lnTo>
                <a:cubicBezTo>
                  <a:pt x="18" y="377"/>
                  <a:pt x="18" y="377"/>
                  <a:pt x="18" y="377"/>
                </a:cubicBezTo>
                <a:cubicBezTo>
                  <a:pt x="9" y="377"/>
                  <a:pt x="0" y="368"/>
                  <a:pt x="0" y="35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9" y="9"/>
                  <a:pt x="129" y="18"/>
                </a:cubicBezTo>
                <a:cubicBezTo>
                  <a:pt x="129" y="359"/>
                  <a:pt x="129" y="359"/>
                  <a:pt x="129" y="359"/>
                </a:cubicBezTo>
                <a:cubicBezTo>
                  <a:pt x="129" y="368"/>
                  <a:pt x="119" y="377"/>
                  <a:pt x="110" y="377"/>
                </a:cubicBezTo>
                <a:close/>
                <a:moveTo>
                  <a:pt x="37" y="340"/>
                </a:moveTo>
                <a:lnTo>
                  <a:pt x="37" y="340"/>
                </a:lnTo>
                <a:cubicBezTo>
                  <a:pt x="92" y="340"/>
                  <a:pt x="92" y="340"/>
                  <a:pt x="92" y="340"/>
                </a:cubicBezTo>
                <a:cubicBezTo>
                  <a:pt x="92" y="28"/>
                  <a:pt x="92" y="28"/>
                  <a:pt x="92" y="28"/>
                </a:cubicBezTo>
                <a:cubicBezTo>
                  <a:pt x="37" y="28"/>
                  <a:pt x="37" y="28"/>
                  <a:pt x="37" y="28"/>
                </a:cubicBezTo>
                <a:lnTo>
                  <a:pt x="37" y="3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22">
            <a:extLst>
              <a:ext uri="{FF2B5EF4-FFF2-40B4-BE49-F238E27FC236}">
                <a16:creationId xmlns:a16="http://schemas.microsoft.com/office/drawing/2014/main" id="{4AA2D6A6-D6F1-ED45-B2D4-86E2C32D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903" y="2220031"/>
            <a:ext cx="126361" cy="585010"/>
          </a:xfrm>
          <a:custGeom>
            <a:avLst/>
            <a:gdLst>
              <a:gd name="T0" fmla="*/ 111 w 121"/>
              <a:gd name="T1" fmla="*/ 551 h 552"/>
              <a:gd name="T2" fmla="*/ 111 w 121"/>
              <a:gd name="T3" fmla="*/ 551 h 552"/>
              <a:gd name="T4" fmla="*/ 19 w 121"/>
              <a:gd name="T5" fmla="*/ 551 h 552"/>
              <a:gd name="T6" fmla="*/ 0 w 121"/>
              <a:gd name="T7" fmla="*/ 533 h 552"/>
              <a:gd name="T8" fmla="*/ 0 w 121"/>
              <a:gd name="T9" fmla="*/ 18 h 552"/>
              <a:gd name="T10" fmla="*/ 19 w 121"/>
              <a:gd name="T11" fmla="*/ 0 h 552"/>
              <a:gd name="T12" fmla="*/ 111 w 121"/>
              <a:gd name="T13" fmla="*/ 0 h 552"/>
              <a:gd name="T14" fmla="*/ 120 w 121"/>
              <a:gd name="T15" fmla="*/ 18 h 552"/>
              <a:gd name="T16" fmla="*/ 120 w 121"/>
              <a:gd name="T17" fmla="*/ 533 h 552"/>
              <a:gd name="T18" fmla="*/ 111 w 121"/>
              <a:gd name="T19" fmla="*/ 551 h 552"/>
              <a:gd name="T20" fmla="*/ 37 w 121"/>
              <a:gd name="T21" fmla="*/ 514 h 552"/>
              <a:gd name="T22" fmla="*/ 37 w 121"/>
              <a:gd name="T23" fmla="*/ 514 h 552"/>
              <a:gd name="T24" fmla="*/ 93 w 121"/>
              <a:gd name="T25" fmla="*/ 514 h 552"/>
              <a:gd name="T26" fmla="*/ 93 w 121"/>
              <a:gd name="T27" fmla="*/ 36 h 552"/>
              <a:gd name="T28" fmla="*/ 37 w 121"/>
              <a:gd name="T29" fmla="*/ 36 h 552"/>
              <a:gd name="T30" fmla="*/ 37 w 121"/>
              <a:gd name="T31" fmla="*/ 514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552">
                <a:moveTo>
                  <a:pt x="111" y="551"/>
                </a:moveTo>
                <a:lnTo>
                  <a:pt x="111" y="551"/>
                </a:lnTo>
                <a:cubicBezTo>
                  <a:pt x="19" y="551"/>
                  <a:pt x="19" y="551"/>
                  <a:pt x="19" y="551"/>
                </a:cubicBezTo>
                <a:cubicBezTo>
                  <a:pt x="10" y="551"/>
                  <a:pt x="0" y="542"/>
                  <a:pt x="0" y="5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0" y="9"/>
                  <a:pt x="120" y="18"/>
                </a:cubicBezTo>
                <a:cubicBezTo>
                  <a:pt x="120" y="533"/>
                  <a:pt x="120" y="533"/>
                  <a:pt x="120" y="533"/>
                </a:cubicBezTo>
                <a:cubicBezTo>
                  <a:pt x="120" y="542"/>
                  <a:pt x="120" y="551"/>
                  <a:pt x="111" y="551"/>
                </a:cubicBezTo>
                <a:close/>
                <a:moveTo>
                  <a:pt x="37" y="514"/>
                </a:moveTo>
                <a:lnTo>
                  <a:pt x="37" y="514"/>
                </a:lnTo>
                <a:cubicBezTo>
                  <a:pt x="93" y="514"/>
                  <a:pt x="93" y="514"/>
                  <a:pt x="93" y="514"/>
                </a:cubicBezTo>
                <a:cubicBezTo>
                  <a:pt x="93" y="36"/>
                  <a:pt x="93" y="36"/>
                  <a:pt x="93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5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CuadroTexto 395">
            <a:extLst>
              <a:ext uri="{FF2B5EF4-FFF2-40B4-BE49-F238E27FC236}">
                <a16:creationId xmlns:a16="http://schemas.microsoft.com/office/drawing/2014/main" id="{01464B20-A1FC-DA45-A8FD-3BB683FF00BB}"/>
              </a:ext>
            </a:extLst>
          </p:cNvPr>
          <p:cNvSpPr txBox="1"/>
          <p:nvPr/>
        </p:nvSpPr>
        <p:spPr>
          <a:xfrm>
            <a:off x="3118695" y="6703397"/>
            <a:ext cx="150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67" name="Rectangle 56">
            <a:extLst>
              <a:ext uri="{FF2B5EF4-FFF2-40B4-BE49-F238E27FC236}">
                <a16:creationId xmlns:a16="http://schemas.microsoft.com/office/drawing/2014/main" id="{7E8CBB8D-3C9D-AA40-80E5-D40B5B73EBC5}"/>
              </a:ext>
            </a:extLst>
          </p:cNvPr>
          <p:cNvSpPr/>
          <p:nvPr/>
        </p:nvSpPr>
        <p:spPr>
          <a:xfrm>
            <a:off x="2710632" y="7040441"/>
            <a:ext cx="2318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9" name="CuadroTexto 395">
            <a:extLst>
              <a:ext uri="{FF2B5EF4-FFF2-40B4-BE49-F238E27FC236}">
                <a16:creationId xmlns:a16="http://schemas.microsoft.com/office/drawing/2014/main" id="{55551AEA-D1F1-1447-BFC5-D8C783A6C179}"/>
              </a:ext>
            </a:extLst>
          </p:cNvPr>
          <p:cNvSpPr txBox="1"/>
          <p:nvPr/>
        </p:nvSpPr>
        <p:spPr>
          <a:xfrm>
            <a:off x="4952938" y="10399097"/>
            <a:ext cx="150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70" name="Rectangle 56">
            <a:extLst>
              <a:ext uri="{FF2B5EF4-FFF2-40B4-BE49-F238E27FC236}">
                <a16:creationId xmlns:a16="http://schemas.microsoft.com/office/drawing/2014/main" id="{3E5E1E12-F7E9-4642-8E90-E388611F9257}"/>
              </a:ext>
            </a:extLst>
          </p:cNvPr>
          <p:cNvSpPr/>
          <p:nvPr/>
        </p:nvSpPr>
        <p:spPr>
          <a:xfrm>
            <a:off x="4544875" y="10736141"/>
            <a:ext cx="2318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2" name="CuadroTexto 395">
            <a:extLst>
              <a:ext uri="{FF2B5EF4-FFF2-40B4-BE49-F238E27FC236}">
                <a16:creationId xmlns:a16="http://schemas.microsoft.com/office/drawing/2014/main" id="{00F09EBA-C25B-E246-91EF-57C6A9C2E65F}"/>
              </a:ext>
            </a:extLst>
          </p:cNvPr>
          <p:cNvSpPr txBox="1"/>
          <p:nvPr/>
        </p:nvSpPr>
        <p:spPr>
          <a:xfrm>
            <a:off x="9018753" y="10382768"/>
            <a:ext cx="150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73" name="Rectangle 56">
            <a:extLst>
              <a:ext uri="{FF2B5EF4-FFF2-40B4-BE49-F238E27FC236}">
                <a16:creationId xmlns:a16="http://schemas.microsoft.com/office/drawing/2014/main" id="{D9D792CE-31C3-B743-B875-10E5F41DCF0F}"/>
              </a:ext>
            </a:extLst>
          </p:cNvPr>
          <p:cNvSpPr/>
          <p:nvPr/>
        </p:nvSpPr>
        <p:spPr>
          <a:xfrm>
            <a:off x="8610690" y="10719812"/>
            <a:ext cx="2318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5" name="CuadroTexto 395">
            <a:extLst>
              <a:ext uri="{FF2B5EF4-FFF2-40B4-BE49-F238E27FC236}">
                <a16:creationId xmlns:a16="http://schemas.microsoft.com/office/drawing/2014/main" id="{7FE2D168-5B37-644B-A09E-96031C333451}"/>
              </a:ext>
            </a:extLst>
          </p:cNvPr>
          <p:cNvSpPr txBox="1"/>
          <p:nvPr/>
        </p:nvSpPr>
        <p:spPr>
          <a:xfrm>
            <a:off x="11148815" y="6530830"/>
            <a:ext cx="150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76" name="Rectangle 56">
            <a:extLst>
              <a:ext uri="{FF2B5EF4-FFF2-40B4-BE49-F238E27FC236}">
                <a16:creationId xmlns:a16="http://schemas.microsoft.com/office/drawing/2014/main" id="{16284182-D3C6-A44E-839F-9E603365E4EA}"/>
              </a:ext>
            </a:extLst>
          </p:cNvPr>
          <p:cNvSpPr/>
          <p:nvPr/>
        </p:nvSpPr>
        <p:spPr>
          <a:xfrm>
            <a:off x="10740752" y="6867874"/>
            <a:ext cx="2318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8" name="CuadroTexto 395">
            <a:extLst>
              <a:ext uri="{FF2B5EF4-FFF2-40B4-BE49-F238E27FC236}">
                <a16:creationId xmlns:a16="http://schemas.microsoft.com/office/drawing/2014/main" id="{89999D1B-74C9-E242-B618-AA5113A49502}"/>
              </a:ext>
            </a:extLst>
          </p:cNvPr>
          <p:cNvSpPr txBox="1"/>
          <p:nvPr/>
        </p:nvSpPr>
        <p:spPr>
          <a:xfrm>
            <a:off x="8819272" y="3074616"/>
            <a:ext cx="150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9" name="Rectangle 56">
            <a:extLst>
              <a:ext uri="{FF2B5EF4-FFF2-40B4-BE49-F238E27FC236}">
                <a16:creationId xmlns:a16="http://schemas.microsoft.com/office/drawing/2014/main" id="{5857F74C-AE66-D745-9A82-8006C69F9EE7}"/>
              </a:ext>
            </a:extLst>
          </p:cNvPr>
          <p:cNvSpPr/>
          <p:nvPr/>
        </p:nvSpPr>
        <p:spPr>
          <a:xfrm>
            <a:off x="8411209" y="3411660"/>
            <a:ext cx="2318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1" name="CuadroTexto 395">
            <a:extLst>
              <a:ext uri="{FF2B5EF4-FFF2-40B4-BE49-F238E27FC236}">
                <a16:creationId xmlns:a16="http://schemas.microsoft.com/office/drawing/2014/main" id="{B8E27823-370F-5843-A728-A0DEF7F91866}"/>
              </a:ext>
            </a:extLst>
          </p:cNvPr>
          <p:cNvSpPr txBox="1"/>
          <p:nvPr/>
        </p:nvSpPr>
        <p:spPr>
          <a:xfrm>
            <a:off x="4769787" y="3074615"/>
            <a:ext cx="150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82" name="Rectangle 56">
            <a:extLst>
              <a:ext uri="{FF2B5EF4-FFF2-40B4-BE49-F238E27FC236}">
                <a16:creationId xmlns:a16="http://schemas.microsoft.com/office/drawing/2014/main" id="{D1392B6D-B7D6-9D43-B0E7-32194CD69F56}"/>
              </a:ext>
            </a:extLst>
          </p:cNvPr>
          <p:cNvSpPr/>
          <p:nvPr/>
        </p:nvSpPr>
        <p:spPr>
          <a:xfrm>
            <a:off x="4361724" y="3411659"/>
            <a:ext cx="2318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C532E29-4A66-C34F-A1A9-81D8B7A353C8}"/>
              </a:ext>
            </a:extLst>
          </p:cNvPr>
          <p:cNvGrpSpPr/>
          <p:nvPr/>
        </p:nvGrpSpPr>
        <p:grpSpPr>
          <a:xfrm>
            <a:off x="16792504" y="4502143"/>
            <a:ext cx="5982437" cy="4716592"/>
            <a:chOff x="2232442" y="3643574"/>
            <a:chExt cx="5982437" cy="4716592"/>
          </a:xfrm>
        </p:grpSpPr>
        <p:sp>
          <p:nvSpPr>
            <p:cNvPr id="128" name="CuadroTexto 598">
              <a:extLst>
                <a:ext uri="{FF2B5EF4-FFF2-40B4-BE49-F238E27FC236}">
                  <a16:creationId xmlns:a16="http://schemas.microsoft.com/office/drawing/2014/main" id="{5A1A4C0D-BD65-BB4E-870A-89F1D88EACC7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129" name="CuadroTexto 599">
              <a:extLst>
                <a:ext uri="{FF2B5EF4-FFF2-40B4-BE49-F238E27FC236}">
                  <a16:creationId xmlns:a16="http://schemas.microsoft.com/office/drawing/2014/main" id="{BCD5AE2D-A4D3-1348-BE4D-B9DA7FF366E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>
            <a:extLst>
              <a:ext uri="{FF2B5EF4-FFF2-40B4-BE49-F238E27FC236}">
                <a16:creationId xmlns:a16="http://schemas.microsoft.com/office/drawing/2014/main" id="{0ED9F369-31A2-3643-B7EB-FB643C41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559" y="1529097"/>
            <a:ext cx="10712256" cy="10702356"/>
          </a:xfrm>
          <a:custGeom>
            <a:avLst/>
            <a:gdLst>
              <a:gd name="T0" fmla="*/ 9541 w 9542"/>
              <a:gd name="T1" fmla="*/ 4765 h 9532"/>
              <a:gd name="T2" fmla="*/ 9541 w 9542"/>
              <a:gd name="T3" fmla="*/ 4765 h 9532"/>
              <a:gd name="T4" fmla="*/ 4766 w 9542"/>
              <a:gd name="T5" fmla="*/ 9531 h 9532"/>
              <a:gd name="T6" fmla="*/ 0 w 9542"/>
              <a:gd name="T7" fmla="*/ 4765 h 9532"/>
              <a:gd name="T8" fmla="*/ 4766 w 9542"/>
              <a:gd name="T9" fmla="*/ 0 h 9532"/>
              <a:gd name="T10" fmla="*/ 9541 w 9542"/>
              <a:gd name="T11" fmla="*/ 4765 h 9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42" h="9532">
                <a:moveTo>
                  <a:pt x="9541" y="4765"/>
                </a:moveTo>
                <a:lnTo>
                  <a:pt x="9541" y="4765"/>
                </a:lnTo>
                <a:cubicBezTo>
                  <a:pt x="9541" y="7401"/>
                  <a:pt x="7402" y="9531"/>
                  <a:pt x="4766" y="9531"/>
                </a:cubicBezTo>
                <a:cubicBezTo>
                  <a:pt x="2130" y="9531"/>
                  <a:pt x="0" y="7401"/>
                  <a:pt x="0" y="4765"/>
                </a:cubicBezTo>
                <a:cubicBezTo>
                  <a:pt x="0" y="2130"/>
                  <a:pt x="2130" y="0"/>
                  <a:pt x="4766" y="0"/>
                </a:cubicBezTo>
                <a:cubicBezTo>
                  <a:pt x="7402" y="0"/>
                  <a:pt x="9541" y="2130"/>
                  <a:pt x="9541" y="476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1">
            <a:extLst>
              <a:ext uri="{FF2B5EF4-FFF2-40B4-BE49-F238E27FC236}">
                <a16:creationId xmlns:a16="http://schemas.microsoft.com/office/drawing/2014/main" id="{D8443E04-91CF-9441-A3C8-6E1CD981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864" y="7395099"/>
            <a:ext cx="5727395" cy="5727392"/>
          </a:xfrm>
          <a:custGeom>
            <a:avLst/>
            <a:gdLst>
              <a:gd name="T0" fmla="*/ 3665 w 5101"/>
              <a:gd name="T1" fmla="*/ 199 h 5101"/>
              <a:gd name="T2" fmla="*/ 3665 w 5101"/>
              <a:gd name="T3" fmla="*/ 199 h 5101"/>
              <a:gd name="T4" fmla="*/ 994 w 5101"/>
              <a:gd name="T5" fmla="*/ 912 h 5101"/>
              <a:gd name="T6" fmla="*/ 551 w 5101"/>
              <a:gd name="T7" fmla="*/ 2600 h 5101"/>
              <a:gd name="T8" fmla="*/ 2500 w 5101"/>
              <a:gd name="T9" fmla="*/ 4550 h 5101"/>
              <a:gd name="T10" fmla="*/ 4188 w 5101"/>
              <a:gd name="T11" fmla="*/ 4107 h 5101"/>
              <a:gd name="T12" fmla="*/ 4901 w 5101"/>
              <a:gd name="T13" fmla="*/ 1435 h 5101"/>
              <a:gd name="T14" fmla="*/ 3665 w 5101"/>
              <a:gd name="T15" fmla="*/ 199 h 5101"/>
              <a:gd name="T16" fmla="*/ 994 w 5101"/>
              <a:gd name="T17" fmla="*/ 912 h 5101"/>
              <a:gd name="T18" fmla="*/ 551 w 5101"/>
              <a:gd name="T19" fmla="*/ 2600 h 5101"/>
              <a:gd name="T20" fmla="*/ 2500 w 5101"/>
              <a:gd name="T21" fmla="*/ 4550 h 5101"/>
              <a:gd name="T22" fmla="*/ 4188 w 5101"/>
              <a:gd name="T23" fmla="*/ 4107 h 5101"/>
              <a:gd name="T24" fmla="*/ 4901 w 5101"/>
              <a:gd name="T25" fmla="*/ 1435 h 5101"/>
              <a:gd name="T26" fmla="*/ 3665 w 5101"/>
              <a:gd name="T27" fmla="*/ 199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01" h="5101">
                <a:moveTo>
                  <a:pt x="3665" y="199"/>
                </a:moveTo>
                <a:lnTo>
                  <a:pt x="3665" y="199"/>
                </a:lnTo>
                <a:cubicBezTo>
                  <a:pt x="994" y="912"/>
                  <a:pt x="994" y="912"/>
                  <a:pt x="994" y="912"/>
                </a:cubicBezTo>
                <a:cubicBezTo>
                  <a:pt x="253" y="1119"/>
                  <a:pt x="0" y="2049"/>
                  <a:pt x="551" y="2600"/>
                </a:cubicBezTo>
                <a:cubicBezTo>
                  <a:pt x="2500" y="4550"/>
                  <a:pt x="2500" y="4550"/>
                  <a:pt x="2500" y="4550"/>
                </a:cubicBezTo>
                <a:cubicBezTo>
                  <a:pt x="3051" y="5100"/>
                  <a:pt x="3981" y="4848"/>
                  <a:pt x="4188" y="4107"/>
                </a:cubicBezTo>
                <a:cubicBezTo>
                  <a:pt x="4901" y="1435"/>
                  <a:pt x="4901" y="1435"/>
                  <a:pt x="4901" y="1435"/>
                </a:cubicBezTo>
                <a:cubicBezTo>
                  <a:pt x="5100" y="686"/>
                  <a:pt x="4414" y="0"/>
                  <a:pt x="3665" y="199"/>
                </a:cubicBezTo>
                <a:cubicBezTo>
                  <a:pt x="994" y="912"/>
                  <a:pt x="994" y="912"/>
                  <a:pt x="994" y="912"/>
                </a:cubicBezTo>
                <a:cubicBezTo>
                  <a:pt x="253" y="1119"/>
                  <a:pt x="0" y="2049"/>
                  <a:pt x="551" y="2600"/>
                </a:cubicBezTo>
                <a:cubicBezTo>
                  <a:pt x="2500" y="4550"/>
                  <a:pt x="2500" y="4550"/>
                  <a:pt x="2500" y="4550"/>
                </a:cubicBezTo>
                <a:cubicBezTo>
                  <a:pt x="3051" y="5100"/>
                  <a:pt x="3981" y="4848"/>
                  <a:pt x="4188" y="4107"/>
                </a:cubicBezTo>
                <a:cubicBezTo>
                  <a:pt x="4901" y="1435"/>
                  <a:pt x="4901" y="1435"/>
                  <a:pt x="4901" y="1435"/>
                </a:cubicBezTo>
                <a:cubicBezTo>
                  <a:pt x="5100" y="686"/>
                  <a:pt x="4414" y="0"/>
                  <a:pt x="3665" y="199"/>
                </a:cubicBezTo>
              </a:path>
            </a:pathLst>
          </a:custGeom>
          <a:solidFill>
            <a:srgbClr val="D65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2">
            <a:extLst>
              <a:ext uri="{FF2B5EF4-FFF2-40B4-BE49-F238E27FC236}">
                <a16:creationId xmlns:a16="http://schemas.microsoft.com/office/drawing/2014/main" id="{575E4527-A7F5-484F-B9B2-0155BA1F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553" y="593509"/>
            <a:ext cx="5737296" cy="5737293"/>
          </a:xfrm>
          <a:custGeom>
            <a:avLst/>
            <a:gdLst>
              <a:gd name="T0" fmla="*/ 198 w 5110"/>
              <a:gd name="T1" fmla="*/ 3674 h 5110"/>
              <a:gd name="T2" fmla="*/ 198 w 5110"/>
              <a:gd name="T3" fmla="*/ 3674 h 5110"/>
              <a:gd name="T4" fmla="*/ 921 w 5110"/>
              <a:gd name="T5" fmla="*/ 1002 h 5110"/>
              <a:gd name="T6" fmla="*/ 2600 w 5110"/>
              <a:gd name="T7" fmla="*/ 551 h 5110"/>
              <a:gd name="T8" fmla="*/ 4559 w 5110"/>
              <a:gd name="T9" fmla="*/ 2510 h 5110"/>
              <a:gd name="T10" fmla="*/ 4108 w 5110"/>
              <a:gd name="T11" fmla="*/ 4189 h 5110"/>
              <a:gd name="T12" fmla="*/ 1435 w 5110"/>
              <a:gd name="T13" fmla="*/ 4911 h 5110"/>
              <a:gd name="T14" fmla="*/ 198 w 5110"/>
              <a:gd name="T15" fmla="*/ 3674 h 5110"/>
              <a:gd name="T16" fmla="*/ 921 w 5110"/>
              <a:gd name="T17" fmla="*/ 1002 h 5110"/>
              <a:gd name="T18" fmla="*/ 2600 w 5110"/>
              <a:gd name="T19" fmla="*/ 551 h 5110"/>
              <a:gd name="T20" fmla="*/ 4559 w 5110"/>
              <a:gd name="T21" fmla="*/ 2510 h 5110"/>
              <a:gd name="T22" fmla="*/ 4108 w 5110"/>
              <a:gd name="T23" fmla="*/ 4189 h 5110"/>
              <a:gd name="T24" fmla="*/ 1435 w 5110"/>
              <a:gd name="T25" fmla="*/ 4911 h 5110"/>
              <a:gd name="T26" fmla="*/ 198 w 5110"/>
              <a:gd name="T27" fmla="*/ 3674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10" h="5110">
                <a:moveTo>
                  <a:pt x="198" y="3674"/>
                </a:moveTo>
                <a:lnTo>
                  <a:pt x="198" y="3674"/>
                </a:lnTo>
                <a:cubicBezTo>
                  <a:pt x="921" y="1002"/>
                  <a:pt x="921" y="1002"/>
                  <a:pt x="921" y="1002"/>
                </a:cubicBezTo>
                <a:cubicBezTo>
                  <a:pt x="1119" y="253"/>
                  <a:pt x="2058" y="0"/>
                  <a:pt x="2600" y="551"/>
                </a:cubicBezTo>
                <a:cubicBezTo>
                  <a:pt x="4559" y="2510"/>
                  <a:pt x="4559" y="2510"/>
                  <a:pt x="4559" y="2510"/>
                </a:cubicBezTo>
                <a:cubicBezTo>
                  <a:pt x="5109" y="3051"/>
                  <a:pt x="4857" y="3990"/>
                  <a:pt x="4108" y="4189"/>
                </a:cubicBezTo>
                <a:cubicBezTo>
                  <a:pt x="1435" y="4911"/>
                  <a:pt x="1435" y="4911"/>
                  <a:pt x="1435" y="4911"/>
                </a:cubicBezTo>
                <a:cubicBezTo>
                  <a:pt x="686" y="5109"/>
                  <a:pt x="0" y="4423"/>
                  <a:pt x="198" y="3674"/>
                </a:cubicBezTo>
                <a:cubicBezTo>
                  <a:pt x="921" y="1002"/>
                  <a:pt x="921" y="1002"/>
                  <a:pt x="921" y="1002"/>
                </a:cubicBezTo>
                <a:cubicBezTo>
                  <a:pt x="1119" y="253"/>
                  <a:pt x="2058" y="0"/>
                  <a:pt x="2600" y="551"/>
                </a:cubicBezTo>
                <a:cubicBezTo>
                  <a:pt x="4559" y="2510"/>
                  <a:pt x="4559" y="2510"/>
                  <a:pt x="4559" y="2510"/>
                </a:cubicBezTo>
                <a:cubicBezTo>
                  <a:pt x="5109" y="3051"/>
                  <a:pt x="4857" y="3990"/>
                  <a:pt x="4108" y="4189"/>
                </a:cubicBezTo>
                <a:cubicBezTo>
                  <a:pt x="1435" y="4911"/>
                  <a:pt x="1435" y="4911"/>
                  <a:pt x="1435" y="4911"/>
                </a:cubicBezTo>
                <a:cubicBezTo>
                  <a:pt x="686" y="5109"/>
                  <a:pt x="0" y="4423"/>
                  <a:pt x="198" y="3674"/>
                </a:cubicBezTo>
              </a:path>
            </a:pathLst>
          </a:custGeom>
          <a:solidFill>
            <a:srgbClr val="89CD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3">
            <a:extLst>
              <a:ext uri="{FF2B5EF4-FFF2-40B4-BE49-F238E27FC236}">
                <a16:creationId xmlns:a16="http://schemas.microsoft.com/office/drawing/2014/main" id="{1576469B-8091-6E4D-BCC0-258A4C39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864" y="593509"/>
            <a:ext cx="5727395" cy="5737293"/>
          </a:xfrm>
          <a:custGeom>
            <a:avLst/>
            <a:gdLst>
              <a:gd name="T0" fmla="*/ 4901 w 5101"/>
              <a:gd name="T1" fmla="*/ 3674 h 5110"/>
              <a:gd name="T2" fmla="*/ 4901 w 5101"/>
              <a:gd name="T3" fmla="*/ 3674 h 5110"/>
              <a:gd name="T4" fmla="*/ 4188 w 5101"/>
              <a:gd name="T5" fmla="*/ 1002 h 5110"/>
              <a:gd name="T6" fmla="*/ 2500 w 5101"/>
              <a:gd name="T7" fmla="*/ 551 h 5110"/>
              <a:gd name="T8" fmla="*/ 551 w 5101"/>
              <a:gd name="T9" fmla="*/ 2510 h 5110"/>
              <a:gd name="T10" fmla="*/ 994 w 5101"/>
              <a:gd name="T11" fmla="*/ 4189 h 5110"/>
              <a:gd name="T12" fmla="*/ 3665 w 5101"/>
              <a:gd name="T13" fmla="*/ 4911 h 5110"/>
              <a:gd name="T14" fmla="*/ 4901 w 5101"/>
              <a:gd name="T15" fmla="*/ 3674 h 5110"/>
              <a:gd name="T16" fmla="*/ 4188 w 5101"/>
              <a:gd name="T17" fmla="*/ 1002 h 5110"/>
              <a:gd name="T18" fmla="*/ 2500 w 5101"/>
              <a:gd name="T19" fmla="*/ 551 h 5110"/>
              <a:gd name="T20" fmla="*/ 551 w 5101"/>
              <a:gd name="T21" fmla="*/ 2510 h 5110"/>
              <a:gd name="T22" fmla="*/ 994 w 5101"/>
              <a:gd name="T23" fmla="*/ 4189 h 5110"/>
              <a:gd name="T24" fmla="*/ 3665 w 5101"/>
              <a:gd name="T25" fmla="*/ 4911 h 5110"/>
              <a:gd name="T26" fmla="*/ 4901 w 5101"/>
              <a:gd name="T27" fmla="*/ 3674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01" h="5110">
                <a:moveTo>
                  <a:pt x="4901" y="3674"/>
                </a:moveTo>
                <a:lnTo>
                  <a:pt x="4901" y="3674"/>
                </a:lnTo>
                <a:cubicBezTo>
                  <a:pt x="4188" y="1002"/>
                  <a:pt x="4188" y="1002"/>
                  <a:pt x="4188" y="1002"/>
                </a:cubicBezTo>
                <a:cubicBezTo>
                  <a:pt x="3981" y="253"/>
                  <a:pt x="3051" y="0"/>
                  <a:pt x="2500" y="551"/>
                </a:cubicBezTo>
                <a:cubicBezTo>
                  <a:pt x="551" y="2510"/>
                  <a:pt x="551" y="2510"/>
                  <a:pt x="551" y="2510"/>
                </a:cubicBezTo>
                <a:cubicBezTo>
                  <a:pt x="0" y="3051"/>
                  <a:pt x="253" y="3990"/>
                  <a:pt x="994" y="4189"/>
                </a:cubicBezTo>
                <a:cubicBezTo>
                  <a:pt x="3665" y="4911"/>
                  <a:pt x="3665" y="4911"/>
                  <a:pt x="3665" y="4911"/>
                </a:cubicBezTo>
                <a:cubicBezTo>
                  <a:pt x="4414" y="5109"/>
                  <a:pt x="5100" y="4423"/>
                  <a:pt x="4901" y="3674"/>
                </a:cubicBezTo>
                <a:cubicBezTo>
                  <a:pt x="4188" y="1002"/>
                  <a:pt x="4188" y="1002"/>
                  <a:pt x="4188" y="1002"/>
                </a:cubicBezTo>
                <a:cubicBezTo>
                  <a:pt x="3981" y="253"/>
                  <a:pt x="3051" y="0"/>
                  <a:pt x="2500" y="551"/>
                </a:cubicBezTo>
                <a:cubicBezTo>
                  <a:pt x="551" y="2510"/>
                  <a:pt x="551" y="2510"/>
                  <a:pt x="551" y="2510"/>
                </a:cubicBezTo>
                <a:cubicBezTo>
                  <a:pt x="0" y="3051"/>
                  <a:pt x="253" y="3990"/>
                  <a:pt x="994" y="4189"/>
                </a:cubicBezTo>
                <a:cubicBezTo>
                  <a:pt x="3665" y="4911"/>
                  <a:pt x="3665" y="4911"/>
                  <a:pt x="3665" y="4911"/>
                </a:cubicBezTo>
                <a:cubicBezTo>
                  <a:pt x="4414" y="5109"/>
                  <a:pt x="5100" y="4423"/>
                  <a:pt x="4901" y="3674"/>
                </a:cubicBezTo>
              </a:path>
            </a:pathLst>
          </a:custGeom>
          <a:solidFill>
            <a:srgbClr val="E7A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4">
            <a:extLst>
              <a:ext uri="{FF2B5EF4-FFF2-40B4-BE49-F238E27FC236}">
                <a16:creationId xmlns:a16="http://schemas.microsoft.com/office/drawing/2014/main" id="{2A345E01-25B1-4B45-B892-68D7F1DD9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553" y="7395099"/>
            <a:ext cx="5737296" cy="5727392"/>
          </a:xfrm>
          <a:custGeom>
            <a:avLst/>
            <a:gdLst>
              <a:gd name="T0" fmla="*/ 1435 w 5110"/>
              <a:gd name="T1" fmla="*/ 199 h 5101"/>
              <a:gd name="T2" fmla="*/ 1435 w 5110"/>
              <a:gd name="T3" fmla="*/ 199 h 5101"/>
              <a:gd name="T4" fmla="*/ 4108 w 5110"/>
              <a:gd name="T5" fmla="*/ 912 h 5101"/>
              <a:gd name="T6" fmla="*/ 4559 w 5110"/>
              <a:gd name="T7" fmla="*/ 2600 h 5101"/>
              <a:gd name="T8" fmla="*/ 2600 w 5110"/>
              <a:gd name="T9" fmla="*/ 4550 h 5101"/>
              <a:gd name="T10" fmla="*/ 921 w 5110"/>
              <a:gd name="T11" fmla="*/ 4107 h 5101"/>
              <a:gd name="T12" fmla="*/ 198 w 5110"/>
              <a:gd name="T13" fmla="*/ 1435 h 5101"/>
              <a:gd name="T14" fmla="*/ 1435 w 5110"/>
              <a:gd name="T15" fmla="*/ 199 h 5101"/>
              <a:gd name="T16" fmla="*/ 4108 w 5110"/>
              <a:gd name="T17" fmla="*/ 912 h 5101"/>
              <a:gd name="T18" fmla="*/ 4559 w 5110"/>
              <a:gd name="T19" fmla="*/ 2600 h 5101"/>
              <a:gd name="T20" fmla="*/ 2600 w 5110"/>
              <a:gd name="T21" fmla="*/ 4550 h 5101"/>
              <a:gd name="T22" fmla="*/ 921 w 5110"/>
              <a:gd name="T23" fmla="*/ 4107 h 5101"/>
              <a:gd name="T24" fmla="*/ 198 w 5110"/>
              <a:gd name="T25" fmla="*/ 1435 h 5101"/>
              <a:gd name="T26" fmla="*/ 1435 w 5110"/>
              <a:gd name="T27" fmla="*/ 199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10" h="5101">
                <a:moveTo>
                  <a:pt x="1435" y="199"/>
                </a:moveTo>
                <a:lnTo>
                  <a:pt x="1435" y="199"/>
                </a:lnTo>
                <a:cubicBezTo>
                  <a:pt x="4108" y="912"/>
                  <a:pt x="4108" y="912"/>
                  <a:pt x="4108" y="912"/>
                </a:cubicBezTo>
                <a:cubicBezTo>
                  <a:pt x="4857" y="1119"/>
                  <a:pt x="5109" y="2049"/>
                  <a:pt x="4559" y="2600"/>
                </a:cubicBezTo>
                <a:cubicBezTo>
                  <a:pt x="2600" y="4550"/>
                  <a:pt x="2600" y="4550"/>
                  <a:pt x="2600" y="4550"/>
                </a:cubicBezTo>
                <a:cubicBezTo>
                  <a:pt x="2058" y="5100"/>
                  <a:pt x="1119" y="4848"/>
                  <a:pt x="921" y="4107"/>
                </a:cubicBezTo>
                <a:cubicBezTo>
                  <a:pt x="198" y="1435"/>
                  <a:pt x="198" y="1435"/>
                  <a:pt x="198" y="1435"/>
                </a:cubicBezTo>
                <a:cubicBezTo>
                  <a:pt x="0" y="686"/>
                  <a:pt x="686" y="0"/>
                  <a:pt x="1435" y="199"/>
                </a:cubicBezTo>
                <a:cubicBezTo>
                  <a:pt x="4108" y="912"/>
                  <a:pt x="4108" y="912"/>
                  <a:pt x="4108" y="912"/>
                </a:cubicBezTo>
                <a:cubicBezTo>
                  <a:pt x="4857" y="1119"/>
                  <a:pt x="5109" y="2049"/>
                  <a:pt x="4559" y="2600"/>
                </a:cubicBezTo>
                <a:cubicBezTo>
                  <a:pt x="2600" y="4550"/>
                  <a:pt x="2600" y="4550"/>
                  <a:pt x="2600" y="4550"/>
                </a:cubicBezTo>
                <a:cubicBezTo>
                  <a:pt x="2058" y="5100"/>
                  <a:pt x="1119" y="4848"/>
                  <a:pt x="921" y="4107"/>
                </a:cubicBezTo>
                <a:cubicBezTo>
                  <a:pt x="198" y="1435"/>
                  <a:pt x="198" y="1435"/>
                  <a:pt x="198" y="1435"/>
                </a:cubicBezTo>
                <a:cubicBezTo>
                  <a:pt x="0" y="686"/>
                  <a:pt x="686" y="0"/>
                  <a:pt x="1435" y="199"/>
                </a:cubicBezTo>
              </a:path>
            </a:pathLst>
          </a:custGeom>
          <a:solidFill>
            <a:srgbClr val="B817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5">
            <a:extLst>
              <a:ext uri="{FF2B5EF4-FFF2-40B4-BE49-F238E27FC236}">
                <a16:creationId xmlns:a16="http://schemas.microsoft.com/office/drawing/2014/main" id="{4487B9CC-73C7-CB4A-8AB9-832EE883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5709" y="3524034"/>
            <a:ext cx="232658" cy="242559"/>
          </a:xfrm>
          <a:custGeom>
            <a:avLst/>
            <a:gdLst>
              <a:gd name="T0" fmla="*/ 108 w 208"/>
              <a:gd name="T1" fmla="*/ 217 h 218"/>
              <a:gd name="T2" fmla="*/ 108 w 208"/>
              <a:gd name="T3" fmla="*/ 217 h 218"/>
              <a:gd name="T4" fmla="*/ 171 w 208"/>
              <a:gd name="T5" fmla="*/ 198 h 218"/>
              <a:gd name="T6" fmla="*/ 207 w 208"/>
              <a:gd name="T7" fmla="*/ 144 h 218"/>
              <a:gd name="T8" fmla="*/ 144 w 208"/>
              <a:gd name="T9" fmla="*/ 144 h 218"/>
              <a:gd name="T10" fmla="*/ 108 w 208"/>
              <a:gd name="T11" fmla="*/ 171 h 218"/>
              <a:gd name="T12" fmla="*/ 63 w 208"/>
              <a:gd name="T13" fmla="*/ 153 h 218"/>
              <a:gd name="T14" fmla="*/ 54 w 208"/>
              <a:gd name="T15" fmla="*/ 108 h 218"/>
              <a:gd name="T16" fmla="*/ 63 w 208"/>
              <a:gd name="T17" fmla="*/ 63 h 218"/>
              <a:gd name="T18" fmla="*/ 108 w 208"/>
              <a:gd name="T19" fmla="*/ 54 h 218"/>
              <a:gd name="T20" fmla="*/ 144 w 208"/>
              <a:gd name="T21" fmla="*/ 72 h 218"/>
              <a:gd name="T22" fmla="*/ 207 w 208"/>
              <a:gd name="T23" fmla="*/ 72 h 218"/>
              <a:gd name="T24" fmla="*/ 171 w 208"/>
              <a:gd name="T25" fmla="*/ 18 h 218"/>
              <a:gd name="T26" fmla="*/ 108 w 208"/>
              <a:gd name="T27" fmla="*/ 0 h 218"/>
              <a:gd name="T28" fmla="*/ 26 w 208"/>
              <a:gd name="T29" fmla="*/ 36 h 218"/>
              <a:gd name="T30" fmla="*/ 0 w 208"/>
              <a:gd name="T31" fmla="*/ 108 h 218"/>
              <a:gd name="T32" fmla="*/ 26 w 208"/>
              <a:gd name="T33" fmla="*/ 189 h 218"/>
              <a:gd name="T34" fmla="*/ 108 w 208"/>
              <a:gd name="T3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218">
                <a:moveTo>
                  <a:pt x="108" y="217"/>
                </a:moveTo>
                <a:lnTo>
                  <a:pt x="108" y="217"/>
                </a:lnTo>
                <a:cubicBezTo>
                  <a:pt x="135" y="217"/>
                  <a:pt x="153" y="217"/>
                  <a:pt x="171" y="198"/>
                </a:cubicBezTo>
                <a:cubicBezTo>
                  <a:pt x="189" y="189"/>
                  <a:pt x="207" y="171"/>
                  <a:pt x="207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4" y="162"/>
                  <a:pt x="126" y="171"/>
                  <a:pt x="108" y="171"/>
                </a:cubicBezTo>
                <a:cubicBezTo>
                  <a:pt x="90" y="171"/>
                  <a:pt x="81" y="162"/>
                  <a:pt x="63" y="153"/>
                </a:cubicBezTo>
                <a:cubicBezTo>
                  <a:pt x="54" y="144"/>
                  <a:pt x="54" y="126"/>
                  <a:pt x="54" y="108"/>
                </a:cubicBezTo>
                <a:cubicBezTo>
                  <a:pt x="54" y="90"/>
                  <a:pt x="54" y="81"/>
                  <a:pt x="63" y="63"/>
                </a:cubicBezTo>
                <a:cubicBezTo>
                  <a:pt x="81" y="54"/>
                  <a:pt x="90" y="54"/>
                  <a:pt x="108" y="54"/>
                </a:cubicBezTo>
                <a:cubicBezTo>
                  <a:pt x="126" y="54"/>
                  <a:pt x="144" y="54"/>
                  <a:pt x="144" y="72"/>
                </a:cubicBezTo>
                <a:cubicBezTo>
                  <a:pt x="207" y="72"/>
                  <a:pt x="207" y="72"/>
                  <a:pt x="207" y="72"/>
                </a:cubicBezTo>
                <a:cubicBezTo>
                  <a:pt x="207" y="54"/>
                  <a:pt x="189" y="36"/>
                  <a:pt x="171" y="18"/>
                </a:cubicBezTo>
                <a:cubicBezTo>
                  <a:pt x="153" y="9"/>
                  <a:pt x="135" y="0"/>
                  <a:pt x="108" y="0"/>
                </a:cubicBezTo>
                <a:cubicBezTo>
                  <a:pt x="81" y="0"/>
                  <a:pt x="54" y="9"/>
                  <a:pt x="26" y="36"/>
                </a:cubicBezTo>
                <a:cubicBezTo>
                  <a:pt x="9" y="54"/>
                  <a:pt x="0" y="81"/>
                  <a:pt x="0" y="108"/>
                </a:cubicBezTo>
                <a:cubicBezTo>
                  <a:pt x="0" y="144"/>
                  <a:pt x="9" y="171"/>
                  <a:pt x="26" y="189"/>
                </a:cubicBezTo>
                <a:cubicBezTo>
                  <a:pt x="54" y="208"/>
                  <a:pt x="81" y="217"/>
                  <a:pt x="108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6">
            <a:extLst>
              <a:ext uri="{FF2B5EF4-FFF2-40B4-BE49-F238E27FC236}">
                <a16:creationId xmlns:a16="http://schemas.microsoft.com/office/drawing/2014/main" id="{01CD387C-79F9-0045-B032-3809C159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069" y="3573536"/>
            <a:ext cx="202960" cy="193057"/>
          </a:xfrm>
          <a:custGeom>
            <a:avLst/>
            <a:gdLst>
              <a:gd name="T0" fmla="*/ 91 w 182"/>
              <a:gd name="T1" fmla="*/ 126 h 173"/>
              <a:gd name="T2" fmla="*/ 91 w 182"/>
              <a:gd name="T3" fmla="*/ 126 h 173"/>
              <a:gd name="T4" fmla="*/ 63 w 182"/>
              <a:gd name="T5" fmla="*/ 117 h 173"/>
              <a:gd name="T6" fmla="*/ 54 w 182"/>
              <a:gd name="T7" fmla="*/ 90 h 173"/>
              <a:gd name="T8" fmla="*/ 63 w 182"/>
              <a:gd name="T9" fmla="*/ 54 h 173"/>
              <a:gd name="T10" fmla="*/ 91 w 182"/>
              <a:gd name="T11" fmla="*/ 45 h 173"/>
              <a:gd name="T12" fmla="*/ 117 w 182"/>
              <a:gd name="T13" fmla="*/ 54 h 173"/>
              <a:gd name="T14" fmla="*/ 127 w 182"/>
              <a:gd name="T15" fmla="*/ 90 h 173"/>
              <a:gd name="T16" fmla="*/ 117 w 182"/>
              <a:gd name="T17" fmla="*/ 117 h 173"/>
              <a:gd name="T18" fmla="*/ 91 w 182"/>
              <a:gd name="T19" fmla="*/ 126 h 173"/>
              <a:gd name="T20" fmla="*/ 72 w 182"/>
              <a:gd name="T21" fmla="*/ 172 h 173"/>
              <a:gd name="T22" fmla="*/ 72 w 182"/>
              <a:gd name="T23" fmla="*/ 172 h 173"/>
              <a:gd name="T24" fmla="*/ 127 w 182"/>
              <a:gd name="T25" fmla="*/ 144 h 173"/>
              <a:gd name="T26" fmla="*/ 127 w 182"/>
              <a:gd name="T27" fmla="*/ 172 h 173"/>
              <a:gd name="T28" fmla="*/ 181 w 182"/>
              <a:gd name="T29" fmla="*/ 172 h 173"/>
              <a:gd name="T30" fmla="*/ 181 w 182"/>
              <a:gd name="T31" fmla="*/ 0 h 173"/>
              <a:gd name="T32" fmla="*/ 127 w 182"/>
              <a:gd name="T33" fmla="*/ 0 h 173"/>
              <a:gd name="T34" fmla="*/ 127 w 182"/>
              <a:gd name="T35" fmla="*/ 27 h 173"/>
              <a:gd name="T36" fmla="*/ 72 w 182"/>
              <a:gd name="T37" fmla="*/ 0 h 173"/>
              <a:gd name="T38" fmla="*/ 18 w 182"/>
              <a:gd name="T39" fmla="*/ 27 h 173"/>
              <a:gd name="T40" fmla="*/ 0 w 182"/>
              <a:gd name="T41" fmla="*/ 90 h 173"/>
              <a:gd name="T42" fmla="*/ 18 w 182"/>
              <a:gd name="T43" fmla="*/ 153 h 173"/>
              <a:gd name="T44" fmla="*/ 72 w 182"/>
              <a:gd name="T4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173">
                <a:moveTo>
                  <a:pt x="91" y="126"/>
                </a:moveTo>
                <a:lnTo>
                  <a:pt x="91" y="126"/>
                </a:lnTo>
                <a:cubicBezTo>
                  <a:pt x="81" y="126"/>
                  <a:pt x="72" y="126"/>
                  <a:pt x="63" y="117"/>
                </a:cubicBezTo>
                <a:cubicBezTo>
                  <a:pt x="54" y="108"/>
                  <a:pt x="54" y="99"/>
                  <a:pt x="54" y="90"/>
                </a:cubicBezTo>
                <a:cubicBezTo>
                  <a:pt x="54" y="72"/>
                  <a:pt x="54" y="63"/>
                  <a:pt x="63" y="54"/>
                </a:cubicBezTo>
                <a:cubicBezTo>
                  <a:pt x="72" y="54"/>
                  <a:pt x="81" y="45"/>
                  <a:pt x="91" y="45"/>
                </a:cubicBezTo>
                <a:cubicBezTo>
                  <a:pt x="100" y="45"/>
                  <a:pt x="108" y="54"/>
                  <a:pt x="117" y="54"/>
                </a:cubicBezTo>
                <a:cubicBezTo>
                  <a:pt x="117" y="63"/>
                  <a:pt x="127" y="72"/>
                  <a:pt x="127" y="90"/>
                </a:cubicBezTo>
                <a:cubicBezTo>
                  <a:pt x="127" y="99"/>
                  <a:pt x="117" y="108"/>
                  <a:pt x="117" y="117"/>
                </a:cubicBezTo>
                <a:cubicBezTo>
                  <a:pt x="108" y="126"/>
                  <a:pt x="100" y="126"/>
                  <a:pt x="91" y="126"/>
                </a:cubicBezTo>
                <a:close/>
                <a:moveTo>
                  <a:pt x="72" y="172"/>
                </a:moveTo>
                <a:lnTo>
                  <a:pt x="72" y="172"/>
                </a:lnTo>
                <a:cubicBezTo>
                  <a:pt x="100" y="172"/>
                  <a:pt x="108" y="163"/>
                  <a:pt x="127" y="144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81" y="172"/>
                  <a:pt x="181" y="172"/>
                  <a:pt x="181" y="172"/>
                </a:cubicBezTo>
                <a:cubicBezTo>
                  <a:pt x="181" y="0"/>
                  <a:pt x="181" y="0"/>
                  <a:pt x="1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17" y="9"/>
                  <a:pt x="100" y="0"/>
                  <a:pt x="72" y="0"/>
                </a:cubicBezTo>
                <a:cubicBezTo>
                  <a:pt x="54" y="0"/>
                  <a:pt x="36" y="9"/>
                  <a:pt x="18" y="27"/>
                </a:cubicBezTo>
                <a:cubicBezTo>
                  <a:pt x="9" y="45"/>
                  <a:pt x="0" y="63"/>
                  <a:pt x="0" y="90"/>
                </a:cubicBezTo>
                <a:cubicBezTo>
                  <a:pt x="0" y="117"/>
                  <a:pt x="9" y="135"/>
                  <a:pt x="18" y="153"/>
                </a:cubicBezTo>
                <a:cubicBezTo>
                  <a:pt x="36" y="163"/>
                  <a:pt x="54" y="172"/>
                  <a:pt x="72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7">
            <a:extLst>
              <a:ext uri="{FF2B5EF4-FFF2-40B4-BE49-F238E27FC236}">
                <a16:creationId xmlns:a16="http://schemas.microsoft.com/office/drawing/2014/main" id="{2C309AFF-F2E8-0549-9E9C-E6306362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0531" y="3514133"/>
            <a:ext cx="59403" cy="252459"/>
          </a:xfrm>
          <a:custGeom>
            <a:avLst/>
            <a:gdLst>
              <a:gd name="T0" fmla="*/ 54 w 55"/>
              <a:gd name="T1" fmla="*/ 226 h 227"/>
              <a:gd name="T2" fmla="*/ 54 w 55"/>
              <a:gd name="T3" fmla="*/ 0 h 227"/>
              <a:gd name="T4" fmla="*/ 0 w 55"/>
              <a:gd name="T5" fmla="*/ 0 h 227"/>
              <a:gd name="T6" fmla="*/ 0 w 55"/>
              <a:gd name="T7" fmla="*/ 226 h 227"/>
              <a:gd name="T8" fmla="*/ 54 w 55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4" y="226"/>
                </a:moveTo>
                <a:lnTo>
                  <a:pt x="54" y="0"/>
                </a:lnTo>
                <a:lnTo>
                  <a:pt x="0" y="0"/>
                </a:lnTo>
                <a:lnTo>
                  <a:pt x="0" y="226"/>
                </a:lnTo>
                <a:lnTo>
                  <a:pt x="54" y="2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8">
            <a:extLst>
              <a:ext uri="{FF2B5EF4-FFF2-40B4-BE49-F238E27FC236}">
                <a16:creationId xmlns:a16="http://schemas.microsoft.com/office/drawing/2014/main" id="{5C422211-1341-2A44-A7C6-87DD0A1C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635" y="3573536"/>
            <a:ext cx="193057" cy="193057"/>
          </a:xfrm>
          <a:custGeom>
            <a:avLst/>
            <a:gdLst>
              <a:gd name="T0" fmla="*/ 90 w 173"/>
              <a:gd name="T1" fmla="*/ 172 h 173"/>
              <a:gd name="T2" fmla="*/ 90 w 173"/>
              <a:gd name="T3" fmla="*/ 172 h 173"/>
              <a:gd name="T4" fmla="*/ 145 w 173"/>
              <a:gd name="T5" fmla="*/ 153 h 173"/>
              <a:gd name="T6" fmla="*/ 172 w 173"/>
              <a:gd name="T7" fmla="*/ 117 h 173"/>
              <a:gd name="T8" fmla="*/ 109 w 173"/>
              <a:gd name="T9" fmla="*/ 117 h 173"/>
              <a:gd name="T10" fmla="*/ 99 w 173"/>
              <a:gd name="T11" fmla="*/ 126 h 173"/>
              <a:gd name="T12" fmla="*/ 90 w 173"/>
              <a:gd name="T13" fmla="*/ 126 h 173"/>
              <a:gd name="T14" fmla="*/ 63 w 173"/>
              <a:gd name="T15" fmla="*/ 117 h 173"/>
              <a:gd name="T16" fmla="*/ 54 w 173"/>
              <a:gd name="T17" fmla="*/ 90 h 173"/>
              <a:gd name="T18" fmla="*/ 63 w 173"/>
              <a:gd name="T19" fmla="*/ 54 h 173"/>
              <a:gd name="T20" fmla="*/ 90 w 173"/>
              <a:gd name="T21" fmla="*/ 45 h 173"/>
              <a:gd name="T22" fmla="*/ 109 w 173"/>
              <a:gd name="T23" fmla="*/ 63 h 173"/>
              <a:gd name="T24" fmla="*/ 172 w 173"/>
              <a:gd name="T25" fmla="*/ 63 h 173"/>
              <a:gd name="T26" fmla="*/ 145 w 173"/>
              <a:gd name="T27" fmla="*/ 18 h 173"/>
              <a:gd name="T28" fmla="*/ 90 w 173"/>
              <a:gd name="T29" fmla="*/ 0 h 173"/>
              <a:gd name="T30" fmla="*/ 27 w 173"/>
              <a:gd name="T31" fmla="*/ 27 h 173"/>
              <a:gd name="T32" fmla="*/ 0 w 173"/>
              <a:gd name="T33" fmla="*/ 90 h 173"/>
              <a:gd name="T34" fmla="*/ 27 w 173"/>
              <a:gd name="T35" fmla="*/ 153 h 173"/>
              <a:gd name="T36" fmla="*/ 90 w 173"/>
              <a:gd name="T3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173">
                <a:moveTo>
                  <a:pt x="90" y="172"/>
                </a:moveTo>
                <a:lnTo>
                  <a:pt x="90" y="172"/>
                </a:lnTo>
                <a:cubicBezTo>
                  <a:pt x="109" y="172"/>
                  <a:pt x="126" y="172"/>
                  <a:pt x="145" y="153"/>
                </a:cubicBezTo>
                <a:cubicBezTo>
                  <a:pt x="154" y="144"/>
                  <a:pt x="163" y="135"/>
                  <a:pt x="172" y="117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17"/>
                  <a:pt x="109" y="126"/>
                  <a:pt x="99" y="126"/>
                </a:cubicBezTo>
                <a:lnTo>
                  <a:pt x="90" y="126"/>
                </a:lnTo>
                <a:cubicBezTo>
                  <a:pt x="81" y="126"/>
                  <a:pt x="72" y="126"/>
                  <a:pt x="63" y="117"/>
                </a:cubicBezTo>
                <a:cubicBezTo>
                  <a:pt x="54" y="108"/>
                  <a:pt x="54" y="99"/>
                  <a:pt x="54" y="90"/>
                </a:cubicBezTo>
                <a:cubicBezTo>
                  <a:pt x="54" y="72"/>
                  <a:pt x="54" y="63"/>
                  <a:pt x="63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9" y="45"/>
                  <a:pt x="109" y="54"/>
                  <a:pt x="109" y="63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63" y="45"/>
                  <a:pt x="154" y="27"/>
                  <a:pt x="145" y="18"/>
                </a:cubicBezTo>
                <a:cubicBezTo>
                  <a:pt x="126" y="9"/>
                  <a:pt x="109" y="0"/>
                  <a:pt x="90" y="0"/>
                </a:cubicBezTo>
                <a:cubicBezTo>
                  <a:pt x="63" y="0"/>
                  <a:pt x="45" y="9"/>
                  <a:pt x="27" y="27"/>
                </a:cubicBezTo>
                <a:cubicBezTo>
                  <a:pt x="9" y="45"/>
                  <a:pt x="0" y="63"/>
                  <a:pt x="0" y="90"/>
                </a:cubicBezTo>
                <a:cubicBezTo>
                  <a:pt x="0" y="117"/>
                  <a:pt x="9" y="135"/>
                  <a:pt x="27" y="153"/>
                </a:cubicBezTo>
                <a:cubicBezTo>
                  <a:pt x="45" y="163"/>
                  <a:pt x="63" y="172"/>
                  <a:pt x="90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9">
            <a:extLst>
              <a:ext uri="{FF2B5EF4-FFF2-40B4-BE49-F238E27FC236}">
                <a16:creationId xmlns:a16="http://schemas.microsoft.com/office/drawing/2014/main" id="{189F4699-6482-FF4E-AA06-DFA92B9F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2393" y="3573536"/>
            <a:ext cx="193060" cy="193057"/>
          </a:xfrm>
          <a:custGeom>
            <a:avLst/>
            <a:gdLst>
              <a:gd name="T0" fmla="*/ 117 w 172"/>
              <a:gd name="T1" fmla="*/ 99 h 173"/>
              <a:gd name="T2" fmla="*/ 117 w 172"/>
              <a:gd name="T3" fmla="*/ 99 h 173"/>
              <a:gd name="T4" fmla="*/ 108 w 172"/>
              <a:gd name="T5" fmla="*/ 117 h 173"/>
              <a:gd name="T6" fmla="*/ 81 w 172"/>
              <a:gd name="T7" fmla="*/ 126 h 173"/>
              <a:gd name="T8" fmla="*/ 63 w 172"/>
              <a:gd name="T9" fmla="*/ 117 h 173"/>
              <a:gd name="T10" fmla="*/ 54 w 172"/>
              <a:gd name="T11" fmla="*/ 99 h 173"/>
              <a:gd name="T12" fmla="*/ 54 w 172"/>
              <a:gd name="T13" fmla="*/ 0 h 173"/>
              <a:gd name="T14" fmla="*/ 0 w 172"/>
              <a:gd name="T15" fmla="*/ 0 h 173"/>
              <a:gd name="T16" fmla="*/ 0 w 172"/>
              <a:gd name="T17" fmla="*/ 99 h 173"/>
              <a:gd name="T18" fmla="*/ 18 w 172"/>
              <a:gd name="T19" fmla="*/ 153 h 173"/>
              <a:gd name="T20" fmla="*/ 63 w 172"/>
              <a:gd name="T21" fmla="*/ 172 h 173"/>
              <a:gd name="T22" fmla="*/ 117 w 172"/>
              <a:gd name="T23" fmla="*/ 144 h 173"/>
              <a:gd name="T24" fmla="*/ 117 w 172"/>
              <a:gd name="T25" fmla="*/ 172 h 173"/>
              <a:gd name="T26" fmla="*/ 171 w 172"/>
              <a:gd name="T27" fmla="*/ 172 h 173"/>
              <a:gd name="T28" fmla="*/ 171 w 172"/>
              <a:gd name="T29" fmla="*/ 0 h 173"/>
              <a:gd name="T30" fmla="*/ 117 w 172"/>
              <a:gd name="T31" fmla="*/ 0 h 173"/>
              <a:gd name="T32" fmla="*/ 117 w 172"/>
              <a:gd name="T33" fmla="*/ 9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2" h="173">
                <a:moveTo>
                  <a:pt x="117" y="99"/>
                </a:moveTo>
                <a:lnTo>
                  <a:pt x="117" y="99"/>
                </a:lnTo>
                <a:cubicBezTo>
                  <a:pt x="117" y="108"/>
                  <a:pt x="117" y="117"/>
                  <a:pt x="108" y="117"/>
                </a:cubicBezTo>
                <a:cubicBezTo>
                  <a:pt x="99" y="126"/>
                  <a:pt x="90" y="126"/>
                  <a:pt x="81" y="126"/>
                </a:cubicBezTo>
                <a:cubicBezTo>
                  <a:pt x="72" y="126"/>
                  <a:pt x="63" y="126"/>
                  <a:pt x="63" y="117"/>
                </a:cubicBezTo>
                <a:cubicBezTo>
                  <a:pt x="54" y="117"/>
                  <a:pt x="54" y="108"/>
                  <a:pt x="54" y="99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6"/>
                  <a:pt x="0" y="144"/>
                  <a:pt x="18" y="153"/>
                </a:cubicBezTo>
                <a:cubicBezTo>
                  <a:pt x="27" y="172"/>
                  <a:pt x="45" y="172"/>
                  <a:pt x="63" y="172"/>
                </a:cubicBezTo>
                <a:cubicBezTo>
                  <a:pt x="90" y="172"/>
                  <a:pt x="108" y="163"/>
                  <a:pt x="117" y="144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71" y="172"/>
                  <a:pt x="171" y="172"/>
                  <a:pt x="171" y="172"/>
                </a:cubicBezTo>
                <a:cubicBezTo>
                  <a:pt x="171" y="0"/>
                  <a:pt x="171" y="0"/>
                  <a:pt x="17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99"/>
                  <a:pt x="117" y="99"/>
                  <a:pt x="11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0">
            <a:extLst>
              <a:ext uri="{FF2B5EF4-FFF2-40B4-BE49-F238E27FC236}">
                <a16:creationId xmlns:a16="http://schemas.microsoft.com/office/drawing/2014/main" id="{213AF32D-35F0-984B-8BB9-473AE016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955" y="3514133"/>
            <a:ext cx="64351" cy="252459"/>
          </a:xfrm>
          <a:custGeom>
            <a:avLst/>
            <a:gdLst>
              <a:gd name="T0" fmla="*/ 55 w 56"/>
              <a:gd name="T1" fmla="*/ 226 h 227"/>
              <a:gd name="T2" fmla="*/ 55 w 56"/>
              <a:gd name="T3" fmla="*/ 0 h 227"/>
              <a:gd name="T4" fmla="*/ 0 w 56"/>
              <a:gd name="T5" fmla="*/ 0 h 227"/>
              <a:gd name="T6" fmla="*/ 0 w 56"/>
              <a:gd name="T7" fmla="*/ 226 h 227"/>
              <a:gd name="T8" fmla="*/ 55 w 56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27">
                <a:moveTo>
                  <a:pt x="55" y="226"/>
                </a:moveTo>
                <a:lnTo>
                  <a:pt x="55" y="0"/>
                </a:lnTo>
                <a:lnTo>
                  <a:pt x="0" y="0"/>
                </a:lnTo>
                <a:lnTo>
                  <a:pt x="0" y="226"/>
                </a:lnTo>
                <a:lnTo>
                  <a:pt x="55" y="2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1">
            <a:extLst>
              <a:ext uri="{FF2B5EF4-FFF2-40B4-BE49-F238E27FC236}">
                <a16:creationId xmlns:a16="http://schemas.microsoft.com/office/drawing/2014/main" id="{3BF16D33-FA3F-254D-A8EB-B223B837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007" y="3573536"/>
            <a:ext cx="202960" cy="193057"/>
          </a:xfrm>
          <a:custGeom>
            <a:avLst/>
            <a:gdLst>
              <a:gd name="T0" fmla="*/ 90 w 181"/>
              <a:gd name="T1" fmla="*/ 126 h 173"/>
              <a:gd name="T2" fmla="*/ 90 w 181"/>
              <a:gd name="T3" fmla="*/ 126 h 173"/>
              <a:gd name="T4" fmla="*/ 63 w 181"/>
              <a:gd name="T5" fmla="*/ 117 h 173"/>
              <a:gd name="T6" fmla="*/ 54 w 181"/>
              <a:gd name="T7" fmla="*/ 90 h 173"/>
              <a:gd name="T8" fmla="*/ 63 w 181"/>
              <a:gd name="T9" fmla="*/ 54 h 173"/>
              <a:gd name="T10" fmla="*/ 90 w 181"/>
              <a:gd name="T11" fmla="*/ 45 h 173"/>
              <a:gd name="T12" fmla="*/ 117 w 181"/>
              <a:gd name="T13" fmla="*/ 54 h 173"/>
              <a:gd name="T14" fmla="*/ 126 w 181"/>
              <a:gd name="T15" fmla="*/ 90 h 173"/>
              <a:gd name="T16" fmla="*/ 117 w 181"/>
              <a:gd name="T17" fmla="*/ 117 h 173"/>
              <a:gd name="T18" fmla="*/ 90 w 181"/>
              <a:gd name="T19" fmla="*/ 126 h 173"/>
              <a:gd name="T20" fmla="*/ 81 w 181"/>
              <a:gd name="T21" fmla="*/ 172 h 173"/>
              <a:gd name="T22" fmla="*/ 81 w 181"/>
              <a:gd name="T23" fmla="*/ 172 h 173"/>
              <a:gd name="T24" fmla="*/ 126 w 181"/>
              <a:gd name="T25" fmla="*/ 144 h 173"/>
              <a:gd name="T26" fmla="*/ 126 w 181"/>
              <a:gd name="T27" fmla="*/ 172 h 173"/>
              <a:gd name="T28" fmla="*/ 180 w 181"/>
              <a:gd name="T29" fmla="*/ 172 h 173"/>
              <a:gd name="T30" fmla="*/ 180 w 181"/>
              <a:gd name="T31" fmla="*/ 0 h 173"/>
              <a:gd name="T32" fmla="*/ 126 w 181"/>
              <a:gd name="T33" fmla="*/ 0 h 173"/>
              <a:gd name="T34" fmla="*/ 126 w 181"/>
              <a:gd name="T35" fmla="*/ 27 h 173"/>
              <a:gd name="T36" fmla="*/ 81 w 181"/>
              <a:gd name="T37" fmla="*/ 0 h 173"/>
              <a:gd name="T38" fmla="*/ 27 w 181"/>
              <a:gd name="T39" fmla="*/ 27 h 173"/>
              <a:gd name="T40" fmla="*/ 0 w 181"/>
              <a:gd name="T41" fmla="*/ 90 h 173"/>
              <a:gd name="T42" fmla="*/ 27 w 181"/>
              <a:gd name="T43" fmla="*/ 153 h 173"/>
              <a:gd name="T44" fmla="*/ 81 w 181"/>
              <a:gd name="T4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73">
                <a:moveTo>
                  <a:pt x="90" y="126"/>
                </a:moveTo>
                <a:lnTo>
                  <a:pt x="90" y="126"/>
                </a:lnTo>
                <a:cubicBezTo>
                  <a:pt x="81" y="126"/>
                  <a:pt x="72" y="126"/>
                  <a:pt x="63" y="117"/>
                </a:cubicBezTo>
                <a:cubicBezTo>
                  <a:pt x="63" y="108"/>
                  <a:pt x="54" y="99"/>
                  <a:pt x="54" y="90"/>
                </a:cubicBezTo>
                <a:cubicBezTo>
                  <a:pt x="54" y="72"/>
                  <a:pt x="63" y="63"/>
                  <a:pt x="63" y="54"/>
                </a:cubicBezTo>
                <a:cubicBezTo>
                  <a:pt x="72" y="54"/>
                  <a:pt x="81" y="45"/>
                  <a:pt x="90" y="45"/>
                </a:cubicBezTo>
                <a:cubicBezTo>
                  <a:pt x="99" y="45"/>
                  <a:pt x="108" y="54"/>
                  <a:pt x="117" y="54"/>
                </a:cubicBezTo>
                <a:cubicBezTo>
                  <a:pt x="126" y="63"/>
                  <a:pt x="126" y="72"/>
                  <a:pt x="126" y="90"/>
                </a:cubicBezTo>
                <a:cubicBezTo>
                  <a:pt x="126" y="99"/>
                  <a:pt x="126" y="108"/>
                  <a:pt x="117" y="117"/>
                </a:cubicBezTo>
                <a:cubicBezTo>
                  <a:pt x="108" y="126"/>
                  <a:pt x="99" y="126"/>
                  <a:pt x="90" y="126"/>
                </a:cubicBezTo>
                <a:close/>
                <a:moveTo>
                  <a:pt x="81" y="172"/>
                </a:moveTo>
                <a:lnTo>
                  <a:pt x="81" y="172"/>
                </a:lnTo>
                <a:cubicBezTo>
                  <a:pt x="99" y="172"/>
                  <a:pt x="117" y="163"/>
                  <a:pt x="126" y="144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80" y="172"/>
                  <a:pt x="180" y="172"/>
                  <a:pt x="180" y="172"/>
                </a:cubicBezTo>
                <a:cubicBezTo>
                  <a:pt x="180" y="0"/>
                  <a:pt x="180" y="0"/>
                  <a:pt x="18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117" y="9"/>
                  <a:pt x="99" y="0"/>
                  <a:pt x="81" y="0"/>
                </a:cubicBezTo>
                <a:cubicBezTo>
                  <a:pt x="54" y="0"/>
                  <a:pt x="36" y="9"/>
                  <a:pt x="27" y="27"/>
                </a:cubicBezTo>
                <a:cubicBezTo>
                  <a:pt x="9" y="45"/>
                  <a:pt x="0" y="63"/>
                  <a:pt x="0" y="90"/>
                </a:cubicBezTo>
                <a:cubicBezTo>
                  <a:pt x="0" y="117"/>
                  <a:pt x="9" y="135"/>
                  <a:pt x="27" y="153"/>
                </a:cubicBezTo>
                <a:cubicBezTo>
                  <a:pt x="36" y="163"/>
                  <a:pt x="54" y="172"/>
                  <a:pt x="81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2">
            <a:extLst>
              <a:ext uri="{FF2B5EF4-FFF2-40B4-BE49-F238E27FC236}">
                <a16:creationId xmlns:a16="http://schemas.microsoft.com/office/drawing/2014/main" id="{091A1B9A-093F-1C4C-8514-2F0791EF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569" y="3533934"/>
            <a:ext cx="113853" cy="232658"/>
          </a:xfrm>
          <a:custGeom>
            <a:avLst/>
            <a:gdLst>
              <a:gd name="T0" fmla="*/ 72 w 101"/>
              <a:gd name="T1" fmla="*/ 153 h 209"/>
              <a:gd name="T2" fmla="*/ 72 w 101"/>
              <a:gd name="T3" fmla="*/ 153 h 209"/>
              <a:gd name="T4" fmla="*/ 72 w 101"/>
              <a:gd name="T5" fmla="*/ 81 h 209"/>
              <a:gd name="T6" fmla="*/ 100 w 101"/>
              <a:gd name="T7" fmla="*/ 81 h 209"/>
              <a:gd name="T8" fmla="*/ 100 w 101"/>
              <a:gd name="T9" fmla="*/ 36 h 209"/>
              <a:gd name="T10" fmla="*/ 72 w 101"/>
              <a:gd name="T11" fmla="*/ 36 h 209"/>
              <a:gd name="T12" fmla="*/ 72 w 101"/>
              <a:gd name="T13" fmla="*/ 0 h 209"/>
              <a:gd name="T14" fmla="*/ 18 w 101"/>
              <a:gd name="T15" fmla="*/ 0 h 209"/>
              <a:gd name="T16" fmla="*/ 18 w 101"/>
              <a:gd name="T17" fmla="*/ 36 h 209"/>
              <a:gd name="T18" fmla="*/ 0 w 101"/>
              <a:gd name="T19" fmla="*/ 36 h 209"/>
              <a:gd name="T20" fmla="*/ 0 w 101"/>
              <a:gd name="T21" fmla="*/ 81 h 209"/>
              <a:gd name="T22" fmla="*/ 18 w 101"/>
              <a:gd name="T23" fmla="*/ 81 h 209"/>
              <a:gd name="T24" fmla="*/ 18 w 101"/>
              <a:gd name="T25" fmla="*/ 153 h 209"/>
              <a:gd name="T26" fmla="*/ 27 w 101"/>
              <a:gd name="T27" fmla="*/ 199 h 209"/>
              <a:gd name="T28" fmla="*/ 72 w 101"/>
              <a:gd name="T29" fmla="*/ 208 h 209"/>
              <a:gd name="T30" fmla="*/ 100 w 101"/>
              <a:gd name="T31" fmla="*/ 208 h 209"/>
              <a:gd name="T32" fmla="*/ 100 w 101"/>
              <a:gd name="T33" fmla="*/ 162 h 209"/>
              <a:gd name="T34" fmla="*/ 82 w 101"/>
              <a:gd name="T35" fmla="*/ 162 h 209"/>
              <a:gd name="T36" fmla="*/ 72 w 101"/>
              <a:gd name="T37" fmla="*/ 15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209">
                <a:moveTo>
                  <a:pt x="72" y="153"/>
                </a:moveTo>
                <a:lnTo>
                  <a:pt x="72" y="153"/>
                </a:lnTo>
                <a:cubicBezTo>
                  <a:pt x="72" y="81"/>
                  <a:pt x="72" y="81"/>
                  <a:pt x="72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0"/>
                  <a:pt x="72" y="0"/>
                  <a:pt x="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81"/>
                  <a:pt x="0" y="81"/>
                  <a:pt x="0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153"/>
                  <a:pt x="18" y="153"/>
                  <a:pt x="18" y="153"/>
                </a:cubicBezTo>
                <a:cubicBezTo>
                  <a:pt x="18" y="171"/>
                  <a:pt x="18" y="189"/>
                  <a:pt x="27" y="199"/>
                </a:cubicBezTo>
                <a:cubicBezTo>
                  <a:pt x="46" y="208"/>
                  <a:pt x="55" y="208"/>
                  <a:pt x="72" y="208"/>
                </a:cubicBezTo>
                <a:cubicBezTo>
                  <a:pt x="100" y="208"/>
                  <a:pt x="100" y="208"/>
                  <a:pt x="100" y="208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2" y="162"/>
                  <a:pt x="82" y="162"/>
                  <a:pt x="82" y="162"/>
                </a:cubicBezTo>
                <a:cubicBezTo>
                  <a:pt x="72" y="162"/>
                  <a:pt x="72" y="162"/>
                  <a:pt x="72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3">
            <a:extLst>
              <a:ext uri="{FF2B5EF4-FFF2-40B4-BE49-F238E27FC236}">
                <a16:creationId xmlns:a16="http://schemas.microsoft.com/office/drawing/2014/main" id="{3083D8CC-8ABC-694F-B89C-DDFAA73F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124" y="3573536"/>
            <a:ext cx="193060" cy="193057"/>
          </a:xfrm>
          <a:custGeom>
            <a:avLst/>
            <a:gdLst>
              <a:gd name="T0" fmla="*/ 135 w 172"/>
              <a:gd name="T1" fmla="*/ 163 h 173"/>
              <a:gd name="T2" fmla="*/ 135 w 172"/>
              <a:gd name="T3" fmla="*/ 163 h 173"/>
              <a:gd name="T4" fmla="*/ 162 w 172"/>
              <a:gd name="T5" fmla="*/ 117 h 173"/>
              <a:gd name="T6" fmla="*/ 108 w 172"/>
              <a:gd name="T7" fmla="*/ 117 h 173"/>
              <a:gd name="T8" fmla="*/ 99 w 172"/>
              <a:gd name="T9" fmla="*/ 126 h 173"/>
              <a:gd name="T10" fmla="*/ 99 w 172"/>
              <a:gd name="T11" fmla="*/ 126 h 173"/>
              <a:gd name="T12" fmla="*/ 81 w 172"/>
              <a:gd name="T13" fmla="*/ 126 h 173"/>
              <a:gd name="T14" fmla="*/ 63 w 172"/>
              <a:gd name="T15" fmla="*/ 126 h 173"/>
              <a:gd name="T16" fmla="*/ 54 w 172"/>
              <a:gd name="T17" fmla="*/ 108 h 173"/>
              <a:gd name="T18" fmla="*/ 171 w 172"/>
              <a:gd name="T19" fmla="*/ 108 h 173"/>
              <a:gd name="T20" fmla="*/ 171 w 172"/>
              <a:gd name="T21" fmla="*/ 90 h 173"/>
              <a:gd name="T22" fmla="*/ 144 w 172"/>
              <a:gd name="T23" fmla="*/ 27 h 173"/>
              <a:gd name="T24" fmla="*/ 81 w 172"/>
              <a:gd name="T25" fmla="*/ 0 h 173"/>
              <a:gd name="T26" fmla="*/ 27 w 172"/>
              <a:gd name="T27" fmla="*/ 27 h 173"/>
              <a:gd name="T28" fmla="*/ 0 w 172"/>
              <a:gd name="T29" fmla="*/ 90 h 173"/>
              <a:gd name="T30" fmla="*/ 27 w 172"/>
              <a:gd name="T31" fmla="*/ 153 h 173"/>
              <a:gd name="T32" fmla="*/ 81 w 172"/>
              <a:gd name="T33" fmla="*/ 172 h 173"/>
              <a:gd name="T34" fmla="*/ 135 w 172"/>
              <a:gd name="T35" fmla="*/ 163 h 173"/>
              <a:gd name="T36" fmla="*/ 117 w 172"/>
              <a:gd name="T37" fmla="*/ 72 h 173"/>
              <a:gd name="T38" fmla="*/ 117 w 172"/>
              <a:gd name="T39" fmla="*/ 72 h 173"/>
              <a:gd name="T40" fmla="*/ 54 w 172"/>
              <a:gd name="T41" fmla="*/ 72 h 173"/>
              <a:gd name="T42" fmla="*/ 63 w 172"/>
              <a:gd name="T43" fmla="*/ 54 h 173"/>
              <a:gd name="T44" fmla="*/ 81 w 172"/>
              <a:gd name="T45" fmla="*/ 45 h 173"/>
              <a:gd name="T46" fmla="*/ 108 w 172"/>
              <a:gd name="T47" fmla="*/ 54 h 173"/>
              <a:gd name="T48" fmla="*/ 117 w 172"/>
              <a:gd name="T49" fmla="*/ 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2" h="173">
                <a:moveTo>
                  <a:pt x="135" y="163"/>
                </a:moveTo>
                <a:lnTo>
                  <a:pt x="135" y="163"/>
                </a:lnTo>
                <a:cubicBezTo>
                  <a:pt x="153" y="144"/>
                  <a:pt x="162" y="135"/>
                  <a:pt x="162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117"/>
                  <a:pt x="108" y="126"/>
                  <a:pt x="99" y="126"/>
                </a:cubicBezTo>
                <a:lnTo>
                  <a:pt x="99" y="126"/>
                </a:lnTo>
                <a:cubicBezTo>
                  <a:pt x="90" y="126"/>
                  <a:pt x="90" y="126"/>
                  <a:pt x="81" y="126"/>
                </a:cubicBezTo>
                <a:cubicBezTo>
                  <a:pt x="72" y="126"/>
                  <a:pt x="72" y="126"/>
                  <a:pt x="63" y="126"/>
                </a:cubicBezTo>
                <a:cubicBezTo>
                  <a:pt x="54" y="117"/>
                  <a:pt x="54" y="108"/>
                  <a:pt x="54" y="10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1" y="99"/>
                  <a:pt x="171" y="90"/>
                  <a:pt x="171" y="90"/>
                </a:cubicBezTo>
                <a:cubicBezTo>
                  <a:pt x="171" y="63"/>
                  <a:pt x="162" y="36"/>
                  <a:pt x="144" y="27"/>
                </a:cubicBezTo>
                <a:cubicBezTo>
                  <a:pt x="126" y="9"/>
                  <a:pt x="108" y="0"/>
                  <a:pt x="81" y="0"/>
                </a:cubicBezTo>
                <a:cubicBezTo>
                  <a:pt x="63" y="0"/>
                  <a:pt x="36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17"/>
                  <a:pt x="9" y="135"/>
                  <a:pt x="27" y="153"/>
                </a:cubicBezTo>
                <a:cubicBezTo>
                  <a:pt x="36" y="163"/>
                  <a:pt x="63" y="172"/>
                  <a:pt x="81" y="172"/>
                </a:cubicBezTo>
                <a:cubicBezTo>
                  <a:pt x="108" y="172"/>
                  <a:pt x="126" y="172"/>
                  <a:pt x="135" y="163"/>
                </a:cubicBezTo>
                <a:close/>
                <a:moveTo>
                  <a:pt x="117" y="72"/>
                </a:moveTo>
                <a:lnTo>
                  <a:pt x="117" y="72"/>
                </a:lnTo>
                <a:cubicBezTo>
                  <a:pt x="54" y="72"/>
                  <a:pt x="54" y="72"/>
                  <a:pt x="54" y="72"/>
                </a:cubicBezTo>
                <a:cubicBezTo>
                  <a:pt x="54" y="63"/>
                  <a:pt x="54" y="54"/>
                  <a:pt x="63" y="54"/>
                </a:cubicBezTo>
                <a:cubicBezTo>
                  <a:pt x="72" y="45"/>
                  <a:pt x="72" y="45"/>
                  <a:pt x="81" y="45"/>
                </a:cubicBezTo>
                <a:cubicBezTo>
                  <a:pt x="90" y="45"/>
                  <a:pt x="99" y="45"/>
                  <a:pt x="108" y="54"/>
                </a:cubicBezTo>
                <a:cubicBezTo>
                  <a:pt x="117" y="54"/>
                  <a:pt x="117" y="63"/>
                  <a:pt x="11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4">
            <a:extLst>
              <a:ext uri="{FF2B5EF4-FFF2-40B4-BE49-F238E27FC236}">
                <a16:creationId xmlns:a16="http://schemas.microsoft.com/office/drawing/2014/main" id="{991BCDAE-64DD-4C49-814C-EF345ABB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732" y="3969553"/>
            <a:ext cx="133657" cy="212858"/>
          </a:xfrm>
          <a:custGeom>
            <a:avLst/>
            <a:gdLst>
              <a:gd name="T0" fmla="*/ 54 w 118"/>
              <a:gd name="T1" fmla="*/ 117 h 191"/>
              <a:gd name="T2" fmla="*/ 54 w 118"/>
              <a:gd name="T3" fmla="*/ 117 h 191"/>
              <a:gd name="T4" fmla="*/ 81 w 118"/>
              <a:gd name="T5" fmla="*/ 117 h 191"/>
              <a:gd name="T6" fmla="*/ 99 w 118"/>
              <a:gd name="T7" fmla="*/ 99 h 191"/>
              <a:gd name="T8" fmla="*/ 117 w 118"/>
              <a:gd name="T9" fmla="*/ 81 h 191"/>
              <a:gd name="T10" fmla="*/ 117 w 118"/>
              <a:gd name="T11" fmla="*/ 63 h 191"/>
              <a:gd name="T12" fmla="*/ 117 w 118"/>
              <a:gd name="T13" fmla="*/ 36 h 191"/>
              <a:gd name="T14" fmla="*/ 108 w 118"/>
              <a:gd name="T15" fmla="*/ 18 h 191"/>
              <a:gd name="T16" fmla="*/ 81 w 118"/>
              <a:gd name="T17" fmla="*/ 9 h 191"/>
              <a:gd name="T18" fmla="*/ 54 w 118"/>
              <a:gd name="T19" fmla="*/ 0 h 191"/>
              <a:gd name="T20" fmla="*/ 0 w 118"/>
              <a:gd name="T21" fmla="*/ 0 h 191"/>
              <a:gd name="T22" fmla="*/ 0 w 118"/>
              <a:gd name="T23" fmla="*/ 190 h 191"/>
              <a:gd name="T24" fmla="*/ 27 w 118"/>
              <a:gd name="T25" fmla="*/ 190 h 191"/>
              <a:gd name="T26" fmla="*/ 27 w 118"/>
              <a:gd name="T27" fmla="*/ 117 h 191"/>
              <a:gd name="T28" fmla="*/ 54 w 118"/>
              <a:gd name="T29" fmla="*/ 117 h 191"/>
              <a:gd name="T30" fmla="*/ 27 w 118"/>
              <a:gd name="T31" fmla="*/ 27 h 191"/>
              <a:gd name="T32" fmla="*/ 27 w 118"/>
              <a:gd name="T33" fmla="*/ 27 h 191"/>
              <a:gd name="T34" fmla="*/ 54 w 118"/>
              <a:gd name="T35" fmla="*/ 27 h 191"/>
              <a:gd name="T36" fmla="*/ 90 w 118"/>
              <a:gd name="T37" fmla="*/ 36 h 191"/>
              <a:gd name="T38" fmla="*/ 99 w 118"/>
              <a:gd name="T39" fmla="*/ 63 h 191"/>
              <a:gd name="T40" fmla="*/ 90 w 118"/>
              <a:gd name="T41" fmla="*/ 72 h 191"/>
              <a:gd name="T42" fmla="*/ 90 w 118"/>
              <a:gd name="T43" fmla="*/ 90 h 191"/>
              <a:gd name="T44" fmla="*/ 72 w 118"/>
              <a:gd name="T45" fmla="*/ 99 h 191"/>
              <a:gd name="T46" fmla="*/ 54 w 118"/>
              <a:gd name="T47" fmla="*/ 99 h 191"/>
              <a:gd name="T48" fmla="*/ 27 w 118"/>
              <a:gd name="T49" fmla="*/ 99 h 191"/>
              <a:gd name="T50" fmla="*/ 27 w 118"/>
              <a:gd name="T51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" h="191">
                <a:moveTo>
                  <a:pt x="54" y="117"/>
                </a:moveTo>
                <a:lnTo>
                  <a:pt x="54" y="117"/>
                </a:lnTo>
                <a:cubicBezTo>
                  <a:pt x="63" y="117"/>
                  <a:pt x="72" y="117"/>
                  <a:pt x="81" y="117"/>
                </a:cubicBezTo>
                <a:cubicBezTo>
                  <a:pt x="90" y="108"/>
                  <a:pt x="99" y="108"/>
                  <a:pt x="99" y="99"/>
                </a:cubicBezTo>
                <a:cubicBezTo>
                  <a:pt x="108" y="99"/>
                  <a:pt x="117" y="90"/>
                  <a:pt x="117" y="81"/>
                </a:cubicBezTo>
                <a:cubicBezTo>
                  <a:pt x="117" y="72"/>
                  <a:pt x="117" y="7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18"/>
                  <a:pt x="90" y="9"/>
                  <a:pt x="81" y="9"/>
                </a:cubicBezTo>
                <a:cubicBezTo>
                  <a:pt x="72" y="9"/>
                  <a:pt x="63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54" y="117"/>
                  <a:pt x="54" y="117"/>
                  <a:pt x="54" y="117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54" y="27"/>
                  <a:pt x="54" y="27"/>
                  <a:pt x="54" y="27"/>
                </a:cubicBezTo>
                <a:cubicBezTo>
                  <a:pt x="72" y="27"/>
                  <a:pt x="81" y="27"/>
                  <a:pt x="90" y="36"/>
                </a:cubicBezTo>
                <a:cubicBezTo>
                  <a:pt x="90" y="36"/>
                  <a:pt x="99" y="45"/>
                  <a:pt x="99" y="63"/>
                </a:cubicBezTo>
                <a:cubicBezTo>
                  <a:pt x="99" y="63"/>
                  <a:pt x="99" y="72"/>
                  <a:pt x="90" y="72"/>
                </a:cubicBezTo>
                <a:cubicBezTo>
                  <a:pt x="90" y="81"/>
                  <a:pt x="90" y="81"/>
                  <a:pt x="90" y="90"/>
                </a:cubicBezTo>
                <a:cubicBezTo>
                  <a:pt x="81" y="90"/>
                  <a:pt x="81" y="90"/>
                  <a:pt x="72" y="99"/>
                </a:cubicBezTo>
                <a:cubicBezTo>
                  <a:pt x="63" y="99"/>
                  <a:pt x="63" y="99"/>
                  <a:pt x="54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27"/>
                  <a:pt x="27" y="27"/>
                  <a:pt x="2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5">
            <a:extLst>
              <a:ext uri="{FF2B5EF4-FFF2-40B4-BE49-F238E27FC236}">
                <a16:creationId xmlns:a16="http://schemas.microsoft.com/office/drawing/2014/main" id="{0EAF0FD4-5958-E545-ABB9-008D8AC9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139" y="4028955"/>
            <a:ext cx="94056" cy="153455"/>
          </a:xfrm>
          <a:custGeom>
            <a:avLst/>
            <a:gdLst>
              <a:gd name="T0" fmla="*/ 27 w 83"/>
              <a:gd name="T1" fmla="*/ 136 h 137"/>
              <a:gd name="T2" fmla="*/ 27 w 83"/>
              <a:gd name="T3" fmla="*/ 136 h 137"/>
              <a:gd name="T4" fmla="*/ 27 w 83"/>
              <a:gd name="T5" fmla="*/ 45 h 137"/>
              <a:gd name="T6" fmla="*/ 36 w 83"/>
              <a:gd name="T7" fmla="*/ 27 h 137"/>
              <a:gd name="T8" fmla="*/ 54 w 83"/>
              <a:gd name="T9" fmla="*/ 27 h 137"/>
              <a:gd name="T10" fmla="*/ 64 w 83"/>
              <a:gd name="T11" fmla="*/ 27 h 137"/>
              <a:gd name="T12" fmla="*/ 73 w 83"/>
              <a:gd name="T13" fmla="*/ 27 h 137"/>
              <a:gd name="T14" fmla="*/ 73 w 83"/>
              <a:gd name="T15" fmla="*/ 18 h 137"/>
              <a:gd name="T16" fmla="*/ 82 w 83"/>
              <a:gd name="T17" fmla="*/ 9 h 137"/>
              <a:gd name="T18" fmla="*/ 73 w 83"/>
              <a:gd name="T19" fmla="*/ 0 h 137"/>
              <a:gd name="T20" fmla="*/ 64 w 83"/>
              <a:gd name="T21" fmla="*/ 0 h 137"/>
              <a:gd name="T22" fmla="*/ 36 w 83"/>
              <a:gd name="T23" fmla="*/ 9 h 137"/>
              <a:gd name="T24" fmla="*/ 27 w 83"/>
              <a:gd name="T25" fmla="*/ 27 h 137"/>
              <a:gd name="T26" fmla="*/ 18 w 83"/>
              <a:gd name="T27" fmla="*/ 9 h 137"/>
              <a:gd name="T28" fmla="*/ 18 w 83"/>
              <a:gd name="T29" fmla="*/ 0 h 137"/>
              <a:gd name="T30" fmla="*/ 18 w 83"/>
              <a:gd name="T31" fmla="*/ 0 h 137"/>
              <a:gd name="T32" fmla="*/ 0 w 83"/>
              <a:gd name="T33" fmla="*/ 0 h 137"/>
              <a:gd name="T34" fmla="*/ 0 w 83"/>
              <a:gd name="T35" fmla="*/ 136 h 137"/>
              <a:gd name="T36" fmla="*/ 27 w 83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37">
                <a:moveTo>
                  <a:pt x="27" y="136"/>
                </a:moveTo>
                <a:lnTo>
                  <a:pt x="27" y="136"/>
                </a:ln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45" y="27"/>
                  <a:pt x="45" y="27"/>
                  <a:pt x="5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7"/>
                  <a:pt x="73" y="27"/>
                  <a:pt x="73" y="18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0"/>
                  <a:pt x="73" y="0"/>
                  <a:pt x="73" y="0"/>
                </a:cubicBezTo>
                <a:lnTo>
                  <a:pt x="64" y="0"/>
                </a:lnTo>
                <a:cubicBezTo>
                  <a:pt x="54" y="0"/>
                  <a:pt x="45" y="0"/>
                  <a:pt x="36" y="9"/>
                </a:cubicBezTo>
                <a:cubicBezTo>
                  <a:pt x="36" y="9"/>
                  <a:pt x="27" y="18"/>
                  <a:pt x="27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7" y="136"/>
                  <a:pt x="27" y="136"/>
                  <a:pt x="2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6">
            <a:extLst>
              <a:ext uri="{FF2B5EF4-FFF2-40B4-BE49-F238E27FC236}">
                <a16:creationId xmlns:a16="http://schemas.microsoft.com/office/drawing/2014/main" id="{D25F5D72-24A4-3644-BAFD-38C54283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095" y="4028955"/>
            <a:ext cx="143555" cy="153455"/>
          </a:xfrm>
          <a:custGeom>
            <a:avLst/>
            <a:gdLst>
              <a:gd name="T0" fmla="*/ 37 w 128"/>
              <a:gd name="T1" fmla="*/ 9 h 137"/>
              <a:gd name="T2" fmla="*/ 37 w 128"/>
              <a:gd name="T3" fmla="*/ 9 h 137"/>
              <a:gd name="T4" fmla="*/ 19 w 128"/>
              <a:gd name="T5" fmla="*/ 18 h 137"/>
              <a:gd name="T6" fmla="*/ 10 w 128"/>
              <a:gd name="T7" fmla="*/ 36 h 137"/>
              <a:gd name="T8" fmla="*/ 0 w 128"/>
              <a:gd name="T9" fmla="*/ 63 h 137"/>
              <a:gd name="T10" fmla="*/ 10 w 128"/>
              <a:gd name="T11" fmla="*/ 91 h 137"/>
              <a:gd name="T12" fmla="*/ 19 w 128"/>
              <a:gd name="T13" fmla="*/ 118 h 137"/>
              <a:gd name="T14" fmla="*/ 37 w 128"/>
              <a:gd name="T15" fmla="*/ 127 h 137"/>
              <a:gd name="T16" fmla="*/ 64 w 128"/>
              <a:gd name="T17" fmla="*/ 136 h 137"/>
              <a:gd name="T18" fmla="*/ 91 w 128"/>
              <a:gd name="T19" fmla="*/ 127 h 137"/>
              <a:gd name="T20" fmla="*/ 109 w 128"/>
              <a:gd name="T21" fmla="*/ 118 h 137"/>
              <a:gd name="T22" fmla="*/ 118 w 128"/>
              <a:gd name="T23" fmla="*/ 91 h 137"/>
              <a:gd name="T24" fmla="*/ 127 w 128"/>
              <a:gd name="T25" fmla="*/ 63 h 137"/>
              <a:gd name="T26" fmla="*/ 118 w 128"/>
              <a:gd name="T27" fmla="*/ 36 h 137"/>
              <a:gd name="T28" fmla="*/ 109 w 128"/>
              <a:gd name="T29" fmla="*/ 18 h 137"/>
              <a:gd name="T30" fmla="*/ 91 w 128"/>
              <a:gd name="T31" fmla="*/ 9 h 137"/>
              <a:gd name="T32" fmla="*/ 64 w 128"/>
              <a:gd name="T33" fmla="*/ 0 h 137"/>
              <a:gd name="T34" fmla="*/ 37 w 128"/>
              <a:gd name="T35" fmla="*/ 9 h 137"/>
              <a:gd name="T36" fmla="*/ 46 w 128"/>
              <a:gd name="T37" fmla="*/ 108 h 137"/>
              <a:gd name="T38" fmla="*/ 46 w 128"/>
              <a:gd name="T39" fmla="*/ 108 h 137"/>
              <a:gd name="T40" fmla="*/ 37 w 128"/>
              <a:gd name="T41" fmla="*/ 100 h 137"/>
              <a:gd name="T42" fmla="*/ 28 w 128"/>
              <a:gd name="T43" fmla="*/ 91 h 137"/>
              <a:gd name="T44" fmla="*/ 28 w 128"/>
              <a:gd name="T45" fmla="*/ 63 h 137"/>
              <a:gd name="T46" fmla="*/ 28 w 128"/>
              <a:gd name="T47" fmla="*/ 45 h 137"/>
              <a:gd name="T48" fmla="*/ 37 w 128"/>
              <a:gd name="T49" fmla="*/ 27 h 137"/>
              <a:gd name="T50" fmla="*/ 46 w 128"/>
              <a:gd name="T51" fmla="*/ 18 h 137"/>
              <a:gd name="T52" fmla="*/ 64 w 128"/>
              <a:gd name="T53" fmla="*/ 18 h 137"/>
              <a:gd name="T54" fmla="*/ 91 w 128"/>
              <a:gd name="T55" fmla="*/ 27 h 137"/>
              <a:gd name="T56" fmla="*/ 100 w 128"/>
              <a:gd name="T57" fmla="*/ 63 h 137"/>
              <a:gd name="T58" fmla="*/ 91 w 128"/>
              <a:gd name="T59" fmla="*/ 100 h 137"/>
              <a:gd name="T60" fmla="*/ 64 w 128"/>
              <a:gd name="T61" fmla="*/ 118 h 137"/>
              <a:gd name="T62" fmla="*/ 46 w 12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37"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28" y="9"/>
                  <a:pt x="19" y="18"/>
                </a:cubicBezTo>
                <a:cubicBezTo>
                  <a:pt x="19" y="27"/>
                  <a:pt x="10" y="27"/>
                  <a:pt x="10" y="36"/>
                </a:cubicBezTo>
                <a:cubicBezTo>
                  <a:pt x="10" y="45"/>
                  <a:pt x="0" y="54"/>
                  <a:pt x="0" y="63"/>
                </a:cubicBezTo>
                <a:cubicBezTo>
                  <a:pt x="0" y="82"/>
                  <a:pt x="10" y="91"/>
                  <a:pt x="10" y="91"/>
                </a:cubicBezTo>
                <a:cubicBezTo>
                  <a:pt x="10" y="100"/>
                  <a:pt x="19" y="108"/>
                  <a:pt x="19" y="118"/>
                </a:cubicBezTo>
                <a:cubicBezTo>
                  <a:pt x="28" y="118"/>
                  <a:pt x="28" y="127"/>
                  <a:pt x="37" y="127"/>
                </a:cubicBezTo>
                <a:cubicBezTo>
                  <a:pt x="46" y="136"/>
                  <a:pt x="55" y="136"/>
                  <a:pt x="64" y="136"/>
                </a:cubicBezTo>
                <a:cubicBezTo>
                  <a:pt x="73" y="136"/>
                  <a:pt x="82" y="136"/>
                  <a:pt x="91" y="127"/>
                </a:cubicBezTo>
                <a:cubicBezTo>
                  <a:pt x="100" y="127"/>
                  <a:pt x="100" y="118"/>
                  <a:pt x="109" y="118"/>
                </a:cubicBezTo>
                <a:cubicBezTo>
                  <a:pt x="109" y="108"/>
                  <a:pt x="118" y="100"/>
                  <a:pt x="118" y="91"/>
                </a:cubicBezTo>
                <a:cubicBezTo>
                  <a:pt x="118" y="91"/>
                  <a:pt x="127" y="82"/>
                  <a:pt x="127" y="63"/>
                </a:cubicBezTo>
                <a:cubicBezTo>
                  <a:pt x="127" y="54"/>
                  <a:pt x="118" y="45"/>
                  <a:pt x="118" y="36"/>
                </a:cubicBezTo>
                <a:cubicBezTo>
                  <a:pt x="118" y="27"/>
                  <a:pt x="109" y="27"/>
                  <a:pt x="109" y="18"/>
                </a:cubicBezTo>
                <a:cubicBezTo>
                  <a:pt x="100" y="9"/>
                  <a:pt x="100" y="9"/>
                  <a:pt x="91" y="9"/>
                </a:cubicBezTo>
                <a:cubicBezTo>
                  <a:pt x="82" y="0"/>
                  <a:pt x="73" y="0"/>
                  <a:pt x="64" y="0"/>
                </a:cubicBezTo>
                <a:cubicBezTo>
                  <a:pt x="55" y="0"/>
                  <a:pt x="46" y="0"/>
                  <a:pt x="37" y="9"/>
                </a:cubicBezTo>
                <a:close/>
                <a:moveTo>
                  <a:pt x="46" y="108"/>
                </a:moveTo>
                <a:lnTo>
                  <a:pt x="46" y="108"/>
                </a:lnTo>
                <a:cubicBezTo>
                  <a:pt x="46" y="108"/>
                  <a:pt x="37" y="108"/>
                  <a:pt x="37" y="100"/>
                </a:cubicBezTo>
                <a:lnTo>
                  <a:pt x="28" y="91"/>
                </a:lnTo>
                <a:cubicBezTo>
                  <a:pt x="28" y="82"/>
                  <a:pt x="28" y="72"/>
                  <a:pt x="28" y="63"/>
                </a:cubicBezTo>
                <a:cubicBezTo>
                  <a:pt x="28" y="63"/>
                  <a:pt x="28" y="54"/>
                  <a:pt x="28" y="45"/>
                </a:cubicBezTo>
                <a:cubicBezTo>
                  <a:pt x="28" y="36"/>
                  <a:pt x="37" y="36"/>
                  <a:pt x="37" y="27"/>
                </a:cubicBezTo>
                <a:cubicBezTo>
                  <a:pt x="37" y="27"/>
                  <a:pt x="46" y="27"/>
                  <a:pt x="46" y="18"/>
                </a:cubicBezTo>
                <a:cubicBezTo>
                  <a:pt x="55" y="18"/>
                  <a:pt x="55" y="18"/>
                  <a:pt x="64" y="18"/>
                </a:cubicBezTo>
                <a:cubicBezTo>
                  <a:pt x="73" y="18"/>
                  <a:pt x="82" y="27"/>
                  <a:pt x="91" y="27"/>
                </a:cubicBezTo>
                <a:cubicBezTo>
                  <a:pt x="100" y="36"/>
                  <a:pt x="100" y="54"/>
                  <a:pt x="100" y="63"/>
                </a:cubicBezTo>
                <a:cubicBezTo>
                  <a:pt x="100" y="82"/>
                  <a:pt x="100" y="91"/>
                  <a:pt x="91" y="100"/>
                </a:cubicBezTo>
                <a:cubicBezTo>
                  <a:pt x="82" y="108"/>
                  <a:pt x="73" y="118"/>
                  <a:pt x="64" y="118"/>
                </a:cubicBezTo>
                <a:cubicBezTo>
                  <a:pt x="55" y="118"/>
                  <a:pt x="55" y="118"/>
                  <a:pt x="46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7">
            <a:extLst>
              <a:ext uri="{FF2B5EF4-FFF2-40B4-BE49-F238E27FC236}">
                <a16:creationId xmlns:a16="http://schemas.microsoft.com/office/drawing/2014/main" id="{23078CCF-97F1-6B4E-BAAE-B76519264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2351" y="4028955"/>
            <a:ext cx="183159" cy="153455"/>
          </a:xfrm>
          <a:custGeom>
            <a:avLst/>
            <a:gdLst>
              <a:gd name="T0" fmla="*/ 18 w 164"/>
              <a:gd name="T1" fmla="*/ 136 h 137"/>
              <a:gd name="T2" fmla="*/ 18 w 164"/>
              <a:gd name="T3" fmla="*/ 136 h 137"/>
              <a:gd name="T4" fmla="*/ 18 w 164"/>
              <a:gd name="T5" fmla="*/ 36 h 137"/>
              <a:gd name="T6" fmla="*/ 27 w 164"/>
              <a:gd name="T7" fmla="*/ 27 h 137"/>
              <a:gd name="T8" fmla="*/ 45 w 164"/>
              <a:gd name="T9" fmla="*/ 18 h 137"/>
              <a:gd name="T10" fmla="*/ 63 w 164"/>
              <a:gd name="T11" fmla="*/ 27 h 137"/>
              <a:gd name="T12" fmla="*/ 72 w 164"/>
              <a:gd name="T13" fmla="*/ 45 h 137"/>
              <a:gd name="T14" fmla="*/ 72 w 164"/>
              <a:gd name="T15" fmla="*/ 136 h 137"/>
              <a:gd name="T16" fmla="*/ 90 w 164"/>
              <a:gd name="T17" fmla="*/ 136 h 137"/>
              <a:gd name="T18" fmla="*/ 90 w 164"/>
              <a:gd name="T19" fmla="*/ 45 h 137"/>
              <a:gd name="T20" fmla="*/ 90 w 164"/>
              <a:gd name="T21" fmla="*/ 36 h 137"/>
              <a:gd name="T22" fmla="*/ 99 w 164"/>
              <a:gd name="T23" fmla="*/ 27 h 137"/>
              <a:gd name="T24" fmla="*/ 108 w 164"/>
              <a:gd name="T25" fmla="*/ 18 h 137"/>
              <a:gd name="T26" fmla="*/ 117 w 164"/>
              <a:gd name="T27" fmla="*/ 18 h 137"/>
              <a:gd name="T28" fmla="*/ 135 w 164"/>
              <a:gd name="T29" fmla="*/ 27 h 137"/>
              <a:gd name="T30" fmla="*/ 145 w 164"/>
              <a:gd name="T31" fmla="*/ 45 h 137"/>
              <a:gd name="T32" fmla="*/ 145 w 164"/>
              <a:gd name="T33" fmla="*/ 136 h 137"/>
              <a:gd name="T34" fmla="*/ 163 w 164"/>
              <a:gd name="T35" fmla="*/ 136 h 137"/>
              <a:gd name="T36" fmla="*/ 163 w 164"/>
              <a:gd name="T37" fmla="*/ 45 h 137"/>
              <a:gd name="T38" fmla="*/ 163 w 164"/>
              <a:gd name="T39" fmla="*/ 27 h 137"/>
              <a:gd name="T40" fmla="*/ 154 w 164"/>
              <a:gd name="T41" fmla="*/ 9 h 137"/>
              <a:gd name="T42" fmla="*/ 145 w 164"/>
              <a:gd name="T43" fmla="*/ 0 h 137"/>
              <a:gd name="T44" fmla="*/ 126 w 164"/>
              <a:gd name="T45" fmla="*/ 0 h 137"/>
              <a:gd name="T46" fmla="*/ 108 w 164"/>
              <a:gd name="T47" fmla="*/ 0 h 137"/>
              <a:gd name="T48" fmla="*/ 99 w 164"/>
              <a:gd name="T49" fmla="*/ 9 h 137"/>
              <a:gd name="T50" fmla="*/ 90 w 164"/>
              <a:gd name="T51" fmla="*/ 18 h 137"/>
              <a:gd name="T52" fmla="*/ 81 w 164"/>
              <a:gd name="T53" fmla="*/ 27 h 137"/>
              <a:gd name="T54" fmla="*/ 72 w 164"/>
              <a:gd name="T55" fmla="*/ 9 h 137"/>
              <a:gd name="T56" fmla="*/ 54 w 164"/>
              <a:gd name="T57" fmla="*/ 0 h 137"/>
              <a:gd name="T58" fmla="*/ 36 w 164"/>
              <a:gd name="T59" fmla="*/ 9 h 137"/>
              <a:gd name="T60" fmla="*/ 18 w 164"/>
              <a:gd name="T61" fmla="*/ 18 h 137"/>
              <a:gd name="T62" fmla="*/ 18 w 164"/>
              <a:gd name="T63" fmla="*/ 9 h 137"/>
              <a:gd name="T64" fmla="*/ 9 w 164"/>
              <a:gd name="T65" fmla="*/ 0 h 137"/>
              <a:gd name="T66" fmla="*/ 0 w 164"/>
              <a:gd name="T67" fmla="*/ 0 h 137"/>
              <a:gd name="T68" fmla="*/ 0 w 164"/>
              <a:gd name="T69" fmla="*/ 136 h 137"/>
              <a:gd name="T70" fmla="*/ 18 w 164"/>
              <a:gd name="T7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37">
                <a:moveTo>
                  <a:pt x="18" y="136"/>
                </a:moveTo>
                <a:lnTo>
                  <a:pt x="18" y="136"/>
                </a:lnTo>
                <a:cubicBezTo>
                  <a:pt x="18" y="36"/>
                  <a:pt x="18" y="36"/>
                  <a:pt x="18" y="36"/>
                </a:cubicBezTo>
                <a:cubicBezTo>
                  <a:pt x="18" y="27"/>
                  <a:pt x="27" y="27"/>
                  <a:pt x="27" y="27"/>
                </a:cubicBezTo>
                <a:cubicBezTo>
                  <a:pt x="36" y="18"/>
                  <a:pt x="45" y="18"/>
                  <a:pt x="45" y="18"/>
                </a:cubicBezTo>
                <a:cubicBezTo>
                  <a:pt x="54" y="18"/>
                  <a:pt x="63" y="18"/>
                  <a:pt x="63" y="27"/>
                </a:cubicBezTo>
                <a:cubicBezTo>
                  <a:pt x="72" y="27"/>
                  <a:pt x="72" y="36"/>
                  <a:pt x="72" y="45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0" y="45"/>
                  <a:pt x="90" y="45"/>
                  <a:pt x="90" y="45"/>
                </a:cubicBezTo>
                <a:lnTo>
                  <a:pt x="90" y="36"/>
                </a:lnTo>
                <a:cubicBezTo>
                  <a:pt x="99" y="36"/>
                  <a:pt x="99" y="27"/>
                  <a:pt x="99" y="27"/>
                </a:cubicBezTo>
                <a:lnTo>
                  <a:pt x="108" y="18"/>
                </a:lnTo>
                <a:lnTo>
                  <a:pt x="117" y="18"/>
                </a:lnTo>
                <a:cubicBezTo>
                  <a:pt x="126" y="18"/>
                  <a:pt x="135" y="18"/>
                  <a:pt x="135" y="27"/>
                </a:cubicBezTo>
                <a:cubicBezTo>
                  <a:pt x="145" y="36"/>
                  <a:pt x="145" y="36"/>
                  <a:pt x="145" y="45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45"/>
                  <a:pt x="163" y="36"/>
                  <a:pt x="163" y="27"/>
                </a:cubicBezTo>
                <a:cubicBezTo>
                  <a:pt x="163" y="27"/>
                  <a:pt x="163" y="18"/>
                  <a:pt x="154" y="9"/>
                </a:cubicBezTo>
                <a:cubicBezTo>
                  <a:pt x="154" y="9"/>
                  <a:pt x="145" y="9"/>
                  <a:pt x="145" y="0"/>
                </a:cubicBezTo>
                <a:cubicBezTo>
                  <a:pt x="135" y="0"/>
                  <a:pt x="126" y="0"/>
                  <a:pt x="126" y="0"/>
                </a:cubicBezTo>
                <a:cubicBezTo>
                  <a:pt x="117" y="0"/>
                  <a:pt x="117" y="0"/>
                  <a:pt x="108" y="0"/>
                </a:cubicBezTo>
                <a:cubicBezTo>
                  <a:pt x="108" y="0"/>
                  <a:pt x="108" y="9"/>
                  <a:pt x="99" y="9"/>
                </a:cubicBezTo>
                <a:cubicBezTo>
                  <a:pt x="99" y="9"/>
                  <a:pt x="90" y="9"/>
                  <a:pt x="90" y="18"/>
                </a:cubicBezTo>
                <a:cubicBezTo>
                  <a:pt x="90" y="18"/>
                  <a:pt x="90" y="27"/>
                  <a:pt x="81" y="27"/>
                </a:cubicBezTo>
                <a:cubicBezTo>
                  <a:pt x="81" y="18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27" y="9"/>
                  <a:pt x="18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8">
            <a:extLst>
              <a:ext uri="{FF2B5EF4-FFF2-40B4-BE49-F238E27FC236}">
                <a16:creationId xmlns:a16="http://schemas.microsoft.com/office/drawing/2014/main" id="{20964846-5CA8-F04F-8761-0D28BE38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211" y="4028955"/>
            <a:ext cx="133654" cy="153455"/>
          </a:xfrm>
          <a:custGeom>
            <a:avLst/>
            <a:gdLst>
              <a:gd name="T0" fmla="*/ 36 w 118"/>
              <a:gd name="T1" fmla="*/ 9 h 137"/>
              <a:gd name="T2" fmla="*/ 36 w 118"/>
              <a:gd name="T3" fmla="*/ 9 h 137"/>
              <a:gd name="T4" fmla="*/ 18 w 118"/>
              <a:gd name="T5" fmla="*/ 18 h 137"/>
              <a:gd name="T6" fmla="*/ 9 w 118"/>
              <a:gd name="T7" fmla="*/ 36 h 137"/>
              <a:gd name="T8" fmla="*/ 0 w 118"/>
              <a:gd name="T9" fmla="*/ 63 h 137"/>
              <a:gd name="T10" fmla="*/ 9 w 118"/>
              <a:gd name="T11" fmla="*/ 91 h 137"/>
              <a:gd name="T12" fmla="*/ 18 w 118"/>
              <a:gd name="T13" fmla="*/ 118 h 137"/>
              <a:gd name="T14" fmla="*/ 36 w 118"/>
              <a:gd name="T15" fmla="*/ 127 h 137"/>
              <a:gd name="T16" fmla="*/ 63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1 h 137"/>
              <a:gd name="T24" fmla="*/ 117 w 118"/>
              <a:gd name="T25" fmla="*/ 63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9 h 137"/>
              <a:gd name="T32" fmla="*/ 63 w 118"/>
              <a:gd name="T33" fmla="*/ 0 h 137"/>
              <a:gd name="T34" fmla="*/ 36 w 118"/>
              <a:gd name="T35" fmla="*/ 9 h 137"/>
              <a:gd name="T36" fmla="*/ 45 w 118"/>
              <a:gd name="T37" fmla="*/ 108 h 137"/>
              <a:gd name="T38" fmla="*/ 45 w 118"/>
              <a:gd name="T39" fmla="*/ 108 h 137"/>
              <a:gd name="T40" fmla="*/ 36 w 118"/>
              <a:gd name="T41" fmla="*/ 100 h 137"/>
              <a:gd name="T42" fmla="*/ 27 w 118"/>
              <a:gd name="T43" fmla="*/ 91 h 137"/>
              <a:gd name="T44" fmla="*/ 27 w 118"/>
              <a:gd name="T45" fmla="*/ 63 h 137"/>
              <a:gd name="T46" fmla="*/ 27 w 118"/>
              <a:gd name="T47" fmla="*/ 45 h 137"/>
              <a:gd name="T48" fmla="*/ 36 w 118"/>
              <a:gd name="T49" fmla="*/ 27 h 137"/>
              <a:gd name="T50" fmla="*/ 45 w 118"/>
              <a:gd name="T51" fmla="*/ 18 h 137"/>
              <a:gd name="T52" fmla="*/ 63 w 118"/>
              <a:gd name="T53" fmla="*/ 18 h 137"/>
              <a:gd name="T54" fmla="*/ 90 w 118"/>
              <a:gd name="T55" fmla="*/ 27 h 137"/>
              <a:gd name="T56" fmla="*/ 99 w 118"/>
              <a:gd name="T57" fmla="*/ 63 h 137"/>
              <a:gd name="T58" fmla="*/ 90 w 118"/>
              <a:gd name="T59" fmla="*/ 100 h 137"/>
              <a:gd name="T60" fmla="*/ 63 w 118"/>
              <a:gd name="T61" fmla="*/ 118 h 137"/>
              <a:gd name="T62" fmla="*/ 45 w 11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9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2"/>
                  <a:pt x="0" y="91"/>
                  <a:pt x="9" y="91"/>
                </a:cubicBezTo>
                <a:cubicBezTo>
                  <a:pt x="9" y="100"/>
                  <a:pt x="9" y="108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cubicBezTo>
                  <a:pt x="72" y="136"/>
                  <a:pt x="81" y="136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8"/>
                  <a:pt x="117" y="100"/>
                  <a:pt x="117" y="91"/>
                </a:cubicBezTo>
                <a:cubicBezTo>
                  <a:pt x="117" y="91"/>
                  <a:pt x="117" y="8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17" y="27"/>
                  <a:pt x="108" y="27"/>
                  <a:pt x="99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36" y="108"/>
                  <a:pt x="36" y="108"/>
                  <a:pt x="36" y="100"/>
                </a:cubicBezTo>
                <a:cubicBezTo>
                  <a:pt x="27" y="100"/>
                  <a:pt x="27" y="91"/>
                  <a:pt x="27" y="91"/>
                </a:cubicBezTo>
                <a:cubicBezTo>
                  <a:pt x="27" y="82"/>
                  <a:pt x="27" y="72"/>
                  <a:pt x="27" y="63"/>
                </a:cubicBezTo>
                <a:cubicBezTo>
                  <a:pt x="27" y="63"/>
                  <a:pt x="27" y="54"/>
                  <a:pt x="27" y="45"/>
                </a:cubicBezTo>
                <a:cubicBezTo>
                  <a:pt x="27" y="36"/>
                  <a:pt x="27" y="36"/>
                  <a:pt x="36" y="27"/>
                </a:cubicBezTo>
                <a:cubicBezTo>
                  <a:pt x="36" y="27"/>
                  <a:pt x="36" y="27"/>
                  <a:pt x="45" y="18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81" y="27"/>
                  <a:pt x="90" y="27"/>
                </a:cubicBezTo>
                <a:cubicBezTo>
                  <a:pt x="90" y="36"/>
                  <a:pt x="99" y="54"/>
                  <a:pt x="99" y="63"/>
                </a:cubicBezTo>
                <a:cubicBezTo>
                  <a:pt x="99" y="82"/>
                  <a:pt x="90" y="91"/>
                  <a:pt x="90" y="100"/>
                </a:cubicBezTo>
                <a:cubicBezTo>
                  <a:pt x="81" y="108"/>
                  <a:pt x="72" y="118"/>
                  <a:pt x="63" y="118"/>
                </a:cubicBezTo>
                <a:cubicBezTo>
                  <a:pt x="54" y="118"/>
                  <a:pt x="45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9">
            <a:extLst>
              <a:ext uri="{FF2B5EF4-FFF2-40B4-BE49-F238E27FC236}">
                <a16:creationId xmlns:a16="http://schemas.microsoft.com/office/drawing/2014/main" id="{DEF239FF-13C8-6740-993B-6A3C8C7F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718" y="3989354"/>
            <a:ext cx="94052" cy="193057"/>
          </a:xfrm>
          <a:custGeom>
            <a:avLst/>
            <a:gdLst>
              <a:gd name="T0" fmla="*/ 63 w 82"/>
              <a:gd name="T1" fmla="*/ 163 h 173"/>
              <a:gd name="T2" fmla="*/ 63 w 82"/>
              <a:gd name="T3" fmla="*/ 163 h 173"/>
              <a:gd name="T4" fmla="*/ 81 w 82"/>
              <a:gd name="T5" fmla="*/ 154 h 173"/>
              <a:gd name="T6" fmla="*/ 72 w 82"/>
              <a:gd name="T7" fmla="*/ 144 h 173"/>
              <a:gd name="T8" fmla="*/ 72 w 82"/>
              <a:gd name="T9" fmla="*/ 144 h 173"/>
              <a:gd name="T10" fmla="*/ 72 w 82"/>
              <a:gd name="T11" fmla="*/ 144 h 173"/>
              <a:gd name="T12" fmla="*/ 63 w 82"/>
              <a:gd name="T13" fmla="*/ 144 h 173"/>
              <a:gd name="T14" fmla="*/ 63 w 82"/>
              <a:gd name="T15" fmla="*/ 154 h 173"/>
              <a:gd name="T16" fmla="*/ 54 w 82"/>
              <a:gd name="T17" fmla="*/ 154 h 173"/>
              <a:gd name="T18" fmla="*/ 45 w 82"/>
              <a:gd name="T19" fmla="*/ 144 h 173"/>
              <a:gd name="T20" fmla="*/ 45 w 82"/>
              <a:gd name="T21" fmla="*/ 136 h 173"/>
              <a:gd name="T22" fmla="*/ 45 w 82"/>
              <a:gd name="T23" fmla="*/ 54 h 173"/>
              <a:gd name="T24" fmla="*/ 72 w 82"/>
              <a:gd name="T25" fmla="*/ 54 h 173"/>
              <a:gd name="T26" fmla="*/ 72 w 82"/>
              <a:gd name="T27" fmla="*/ 45 h 173"/>
              <a:gd name="T28" fmla="*/ 45 w 82"/>
              <a:gd name="T29" fmla="*/ 45 h 173"/>
              <a:gd name="T30" fmla="*/ 45 w 82"/>
              <a:gd name="T31" fmla="*/ 0 h 173"/>
              <a:gd name="T32" fmla="*/ 27 w 82"/>
              <a:gd name="T33" fmla="*/ 0 h 173"/>
              <a:gd name="T34" fmla="*/ 27 w 82"/>
              <a:gd name="T35" fmla="*/ 0 h 173"/>
              <a:gd name="T36" fmla="*/ 27 w 82"/>
              <a:gd name="T37" fmla="*/ 0 h 173"/>
              <a:gd name="T38" fmla="*/ 18 w 82"/>
              <a:gd name="T39" fmla="*/ 45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54 h 173"/>
              <a:gd name="T46" fmla="*/ 0 w 82"/>
              <a:gd name="T47" fmla="*/ 54 h 173"/>
              <a:gd name="T48" fmla="*/ 18 w 82"/>
              <a:gd name="T49" fmla="*/ 54 h 173"/>
              <a:gd name="T50" fmla="*/ 18 w 82"/>
              <a:gd name="T51" fmla="*/ 136 h 173"/>
              <a:gd name="T52" fmla="*/ 27 w 82"/>
              <a:gd name="T53" fmla="*/ 163 h 173"/>
              <a:gd name="T54" fmla="*/ 45 w 82"/>
              <a:gd name="T55" fmla="*/ 172 h 173"/>
              <a:gd name="T56" fmla="*/ 63 w 82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63" y="163"/>
                </a:moveTo>
                <a:lnTo>
                  <a:pt x="63" y="163"/>
                </a:lnTo>
                <a:cubicBezTo>
                  <a:pt x="72" y="163"/>
                  <a:pt x="72" y="163"/>
                  <a:pt x="81" y="15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144"/>
                </a:lnTo>
                <a:lnTo>
                  <a:pt x="72" y="144"/>
                </a:lnTo>
                <a:cubicBezTo>
                  <a:pt x="63" y="144"/>
                  <a:pt x="63" y="144"/>
                  <a:pt x="63" y="144"/>
                </a:cubicBezTo>
                <a:lnTo>
                  <a:pt x="63" y="154"/>
                </a:lnTo>
                <a:lnTo>
                  <a:pt x="54" y="154"/>
                </a:lnTo>
                <a:cubicBezTo>
                  <a:pt x="54" y="154"/>
                  <a:pt x="45" y="154"/>
                  <a:pt x="45" y="144"/>
                </a:cubicBezTo>
                <a:cubicBezTo>
                  <a:pt x="45" y="144"/>
                  <a:pt x="45" y="144"/>
                  <a:pt x="45" y="136"/>
                </a:cubicBezTo>
                <a:cubicBezTo>
                  <a:pt x="45" y="54"/>
                  <a:pt x="45" y="54"/>
                  <a:pt x="45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45"/>
                  <a:pt x="72" y="45"/>
                  <a:pt x="7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lnTo>
                  <a:pt x="0" y="54"/>
                </a:lnTo>
                <a:cubicBezTo>
                  <a:pt x="18" y="54"/>
                  <a:pt x="18" y="54"/>
                  <a:pt x="18" y="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44"/>
                  <a:pt x="18" y="154"/>
                  <a:pt x="27" y="163"/>
                </a:cubicBezTo>
                <a:cubicBezTo>
                  <a:pt x="36" y="163"/>
                  <a:pt x="36" y="172"/>
                  <a:pt x="45" y="172"/>
                </a:cubicBezTo>
                <a:cubicBezTo>
                  <a:pt x="54" y="172"/>
                  <a:pt x="63" y="172"/>
                  <a:pt x="63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0">
            <a:extLst>
              <a:ext uri="{FF2B5EF4-FFF2-40B4-BE49-F238E27FC236}">
                <a16:creationId xmlns:a16="http://schemas.microsoft.com/office/drawing/2014/main" id="{0FCC1893-2FFE-2245-B4F6-FF461888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7571" y="3969553"/>
            <a:ext cx="39602" cy="212858"/>
          </a:xfrm>
          <a:custGeom>
            <a:avLst/>
            <a:gdLst>
              <a:gd name="T0" fmla="*/ 9 w 37"/>
              <a:gd name="T1" fmla="*/ 54 h 191"/>
              <a:gd name="T2" fmla="*/ 9 w 37"/>
              <a:gd name="T3" fmla="*/ 54 h 191"/>
              <a:gd name="T4" fmla="*/ 9 w 37"/>
              <a:gd name="T5" fmla="*/ 190 h 191"/>
              <a:gd name="T6" fmla="*/ 27 w 37"/>
              <a:gd name="T7" fmla="*/ 190 h 191"/>
              <a:gd name="T8" fmla="*/ 27 w 37"/>
              <a:gd name="T9" fmla="*/ 54 h 191"/>
              <a:gd name="T10" fmla="*/ 9 w 37"/>
              <a:gd name="T11" fmla="*/ 54 h 191"/>
              <a:gd name="T12" fmla="*/ 36 w 37"/>
              <a:gd name="T13" fmla="*/ 9 h 191"/>
              <a:gd name="T14" fmla="*/ 36 w 37"/>
              <a:gd name="T15" fmla="*/ 9 h 191"/>
              <a:gd name="T16" fmla="*/ 27 w 37"/>
              <a:gd name="T17" fmla="*/ 9 h 191"/>
              <a:gd name="T18" fmla="*/ 27 w 37"/>
              <a:gd name="T19" fmla="*/ 0 h 191"/>
              <a:gd name="T20" fmla="*/ 18 w 37"/>
              <a:gd name="T21" fmla="*/ 0 h 191"/>
              <a:gd name="T22" fmla="*/ 9 w 37"/>
              <a:gd name="T23" fmla="*/ 0 h 191"/>
              <a:gd name="T24" fmla="*/ 9 w 37"/>
              <a:gd name="T25" fmla="*/ 9 h 191"/>
              <a:gd name="T26" fmla="*/ 0 w 37"/>
              <a:gd name="T27" fmla="*/ 9 h 191"/>
              <a:gd name="T28" fmla="*/ 0 w 37"/>
              <a:gd name="T29" fmla="*/ 18 h 191"/>
              <a:gd name="T30" fmla="*/ 0 w 37"/>
              <a:gd name="T31" fmla="*/ 27 h 191"/>
              <a:gd name="T32" fmla="*/ 9 w 37"/>
              <a:gd name="T33" fmla="*/ 27 h 191"/>
              <a:gd name="T34" fmla="*/ 9 w 37"/>
              <a:gd name="T35" fmla="*/ 27 h 191"/>
              <a:gd name="T36" fmla="*/ 18 w 37"/>
              <a:gd name="T37" fmla="*/ 36 h 191"/>
              <a:gd name="T38" fmla="*/ 27 w 37"/>
              <a:gd name="T39" fmla="*/ 27 h 191"/>
              <a:gd name="T40" fmla="*/ 27 w 37"/>
              <a:gd name="T41" fmla="*/ 27 h 191"/>
              <a:gd name="T42" fmla="*/ 36 w 37"/>
              <a:gd name="T43" fmla="*/ 27 h 191"/>
              <a:gd name="T44" fmla="*/ 36 w 37"/>
              <a:gd name="T45" fmla="*/ 18 h 191"/>
              <a:gd name="T46" fmla="*/ 36 w 37"/>
              <a:gd name="T47" fmla="*/ 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191">
                <a:moveTo>
                  <a:pt x="9" y="54"/>
                </a:moveTo>
                <a:lnTo>
                  <a:pt x="9" y="54"/>
                </a:lnTo>
                <a:cubicBezTo>
                  <a:pt x="9" y="190"/>
                  <a:pt x="9" y="190"/>
                  <a:pt x="9" y="190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9" y="54"/>
                  <a:pt x="9" y="54"/>
                </a:cubicBezTo>
                <a:close/>
                <a:moveTo>
                  <a:pt x="36" y="9"/>
                </a:moveTo>
                <a:lnTo>
                  <a:pt x="36" y="9"/>
                </a:lnTo>
                <a:lnTo>
                  <a:pt x="27" y="9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9"/>
                  <a:pt x="9" y="9"/>
                  <a:pt x="0" y="9"/>
                </a:cubicBezTo>
                <a:lnTo>
                  <a:pt x="0" y="18"/>
                </a:lnTo>
                <a:cubicBezTo>
                  <a:pt x="0" y="18"/>
                  <a:pt x="0" y="18"/>
                  <a:pt x="0" y="27"/>
                </a:cubicBezTo>
                <a:cubicBezTo>
                  <a:pt x="9" y="27"/>
                  <a:pt x="9" y="27"/>
                  <a:pt x="9" y="27"/>
                </a:cubicBezTo>
                <a:lnTo>
                  <a:pt x="9" y="27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27" y="27"/>
                </a:cubicBezTo>
                <a:lnTo>
                  <a:pt x="27" y="27"/>
                </a:lnTo>
                <a:lnTo>
                  <a:pt x="36" y="27"/>
                </a:lnTo>
                <a:cubicBezTo>
                  <a:pt x="36" y="18"/>
                  <a:pt x="36" y="18"/>
                  <a:pt x="36" y="18"/>
                </a:cubicBezTo>
                <a:lnTo>
                  <a:pt x="36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1">
            <a:extLst>
              <a:ext uri="{FF2B5EF4-FFF2-40B4-BE49-F238E27FC236}">
                <a16:creationId xmlns:a16="http://schemas.microsoft.com/office/drawing/2014/main" id="{B2663F69-9DF3-BB43-928D-39CE5A29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974" y="4028955"/>
            <a:ext cx="143558" cy="153455"/>
          </a:xfrm>
          <a:custGeom>
            <a:avLst/>
            <a:gdLst>
              <a:gd name="T0" fmla="*/ 36 w 127"/>
              <a:gd name="T1" fmla="*/ 9 h 137"/>
              <a:gd name="T2" fmla="*/ 36 w 127"/>
              <a:gd name="T3" fmla="*/ 9 h 137"/>
              <a:gd name="T4" fmla="*/ 17 w 127"/>
              <a:gd name="T5" fmla="*/ 18 h 137"/>
              <a:gd name="T6" fmla="*/ 8 w 127"/>
              <a:gd name="T7" fmla="*/ 36 h 137"/>
              <a:gd name="T8" fmla="*/ 0 w 127"/>
              <a:gd name="T9" fmla="*/ 63 h 137"/>
              <a:gd name="T10" fmla="*/ 8 w 127"/>
              <a:gd name="T11" fmla="*/ 91 h 137"/>
              <a:gd name="T12" fmla="*/ 17 w 127"/>
              <a:gd name="T13" fmla="*/ 118 h 137"/>
              <a:gd name="T14" fmla="*/ 36 w 127"/>
              <a:gd name="T15" fmla="*/ 127 h 137"/>
              <a:gd name="T16" fmla="*/ 63 w 127"/>
              <a:gd name="T17" fmla="*/ 136 h 137"/>
              <a:gd name="T18" fmla="*/ 90 w 127"/>
              <a:gd name="T19" fmla="*/ 127 h 137"/>
              <a:gd name="T20" fmla="*/ 108 w 127"/>
              <a:gd name="T21" fmla="*/ 118 h 137"/>
              <a:gd name="T22" fmla="*/ 117 w 127"/>
              <a:gd name="T23" fmla="*/ 91 h 137"/>
              <a:gd name="T24" fmla="*/ 126 w 127"/>
              <a:gd name="T25" fmla="*/ 63 h 137"/>
              <a:gd name="T26" fmla="*/ 117 w 127"/>
              <a:gd name="T27" fmla="*/ 36 h 137"/>
              <a:gd name="T28" fmla="*/ 108 w 127"/>
              <a:gd name="T29" fmla="*/ 18 h 137"/>
              <a:gd name="T30" fmla="*/ 90 w 127"/>
              <a:gd name="T31" fmla="*/ 9 h 137"/>
              <a:gd name="T32" fmla="*/ 63 w 127"/>
              <a:gd name="T33" fmla="*/ 0 h 137"/>
              <a:gd name="T34" fmla="*/ 36 w 127"/>
              <a:gd name="T35" fmla="*/ 9 h 137"/>
              <a:gd name="T36" fmla="*/ 45 w 127"/>
              <a:gd name="T37" fmla="*/ 108 h 137"/>
              <a:gd name="T38" fmla="*/ 45 w 127"/>
              <a:gd name="T39" fmla="*/ 108 h 137"/>
              <a:gd name="T40" fmla="*/ 36 w 127"/>
              <a:gd name="T41" fmla="*/ 100 h 137"/>
              <a:gd name="T42" fmla="*/ 27 w 127"/>
              <a:gd name="T43" fmla="*/ 91 h 137"/>
              <a:gd name="T44" fmla="*/ 27 w 127"/>
              <a:gd name="T45" fmla="*/ 63 h 137"/>
              <a:gd name="T46" fmla="*/ 27 w 127"/>
              <a:gd name="T47" fmla="*/ 45 h 137"/>
              <a:gd name="T48" fmla="*/ 36 w 127"/>
              <a:gd name="T49" fmla="*/ 27 h 137"/>
              <a:gd name="T50" fmla="*/ 45 w 127"/>
              <a:gd name="T51" fmla="*/ 18 h 137"/>
              <a:gd name="T52" fmla="*/ 63 w 127"/>
              <a:gd name="T53" fmla="*/ 18 h 137"/>
              <a:gd name="T54" fmla="*/ 90 w 127"/>
              <a:gd name="T55" fmla="*/ 27 h 137"/>
              <a:gd name="T56" fmla="*/ 99 w 127"/>
              <a:gd name="T57" fmla="*/ 63 h 137"/>
              <a:gd name="T58" fmla="*/ 90 w 127"/>
              <a:gd name="T59" fmla="*/ 100 h 137"/>
              <a:gd name="T60" fmla="*/ 63 w 127"/>
              <a:gd name="T61" fmla="*/ 118 h 137"/>
              <a:gd name="T62" fmla="*/ 45 w 127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7">
                <a:moveTo>
                  <a:pt x="36" y="9"/>
                </a:moveTo>
                <a:lnTo>
                  <a:pt x="36" y="9"/>
                </a:lnTo>
                <a:cubicBezTo>
                  <a:pt x="36" y="9"/>
                  <a:pt x="27" y="9"/>
                  <a:pt x="17" y="18"/>
                </a:cubicBezTo>
                <a:cubicBezTo>
                  <a:pt x="17" y="27"/>
                  <a:pt x="8" y="27"/>
                  <a:pt x="8" y="36"/>
                </a:cubicBezTo>
                <a:cubicBezTo>
                  <a:pt x="8" y="45"/>
                  <a:pt x="0" y="54"/>
                  <a:pt x="0" y="63"/>
                </a:cubicBezTo>
                <a:cubicBezTo>
                  <a:pt x="0" y="82"/>
                  <a:pt x="8" y="91"/>
                  <a:pt x="8" y="91"/>
                </a:cubicBezTo>
                <a:cubicBezTo>
                  <a:pt x="8" y="100"/>
                  <a:pt x="17" y="108"/>
                  <a:pt x="17" y="118"/>
                </a:cubicBezTo>
                <a:cubicBezTo>
                  <a:pt x="27" y="118"/>
                  <a:pt x="36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cubicBezTo>
                  <a:pt x="72" y="136"/>
                  <a:pt x="81" y="136"/>
                  <a:pt x="90" y="127"/>
                </a:cubicBezTo>
                <a:cubicBezTo>
                  <a:pt x="99" y="127"/>
                  <a:pt x="99" y="118"/>
                  <a:pt x="108" y="118"/>
                </a:cubicBezTo>
                <a:cubicBezTo>
                  <a:pt x="117" y="108"/>
                  <a:pt x="117" y="100"/>
                  <a:pt x="117" y="91"/>
                </a:cubicBezTo>
                <a:cubicBezTo>
                  <a:pt x="126" y="91"/>
                  <a:pt x="126" y="82"/>
                  <a:pt x="126" y="63"/>
                </a:cubicBezTo>
                <a:cubicBezTo>
                  <a:pt x="126" y="54"/>
                  <a:pt x="126" y="45"/>
                  <a:pt x="117" y="36"/>
                </a:cubicBezTo>
                <a:cubicBezTo>
                  <a:pt x="117" y="27"/>
                  <a:pt x="117" y="27"/>
                  <a:pt x="108" y="18"/>
                </a:cubicBezTo>
                <a:cubicBezTo>
                  <a:pt x="99" y="9"/>
                  <a:pt x="99" y="9"/>
                  <a:pt x="90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08"/>
                  <a:pt x="36" y="108"/>
                  <a:pt x="36" y="100"/>
                </a:cubicBezTo>
                <a:lnTo>
                  <a:pt x="27" y="91"/>
                </a:lnTo>
                <a:cubicBezTo>
                  <a:pt x="27" y="82"/>
                  <a:pt x="27" y="72"/>
                  <a:pt x="27" y="63"/>
                </a:cubicBezTo>
                <a:cubicBezTo>
                  <a:pt x="27" y="63"/>
                  <a:pt x="27" y="54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90" y="27"/>
                  <a:pt x="90" y="27"/>
                </a:cubicBezTo>
                <a:cubicBezTo>
                  <a:pt x="99" y="36"/>
                  <a:pt x="99" y="54"/>
                  <a:pt x="99" y="63"/>
                </a:cubicBezTo>
                <a:cubicBezTo>
                  <a:pt x="99" y="82"/>
                  <a:pt x="99" y="91"/>
                  <a:pt x="90" y="100"/>
                </a:cubicBezTo>
                <a:cubicBezTo>
                  <a:pt x="90" y="108"/>
                  <a:pt x="72" y="118"/>
                  <a:pt x="63" y="118"/>
                </a:cubicBezTo>
                <a:cubicBezTo>
                  <a:pt x="54" y="118"/>
                  <a:pt x="54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2">
            <a:extLst>
              <a:ext uri="{FF2B5EF4-FFF2-40B4-BE49-F238E27FC236}">
                <a16:creationId xmlns:a16="http://schemas.microsoft.com/office/drawing/2014/main" id="{5596D57B-A2A5-114B-85A8-8E8E79E5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233" y="4028955"/>
            <a:ext cx="113853" cy="153455"/>
          </a:xfrm>
          <a:custGeom>
            <a:avLst/>
            <a:gdLst>
              <a:gd name="T0" fmla="*/ 18 w 100"/>
              <a:gd name="T1" fmla="*/ 136 h 137"/>
              <a:gd name="T2" fmla="*/ 18 w 100"/>
              <a:gd name="T3" fmla="*/ 136 h 137"/>
              <a:gd name="T4" fmla="*/ 18 w 100"/>
              <a:gd name="T5" fmla="*/ 36 h 137"/>
              <a:gd name="T6" fmla="*/ 36 w 100"/>
              <a:gd name="T7" fmla="*/ 27 h 137"/>
              <a:gd name="T8" fmla="*/ 54 w 100"/>
              <a:gd name="T9" fmla="*/ 18 h 137"/>
              <a:gd name="T10" fmla="*/ 72 w 100"/>
              <a:gd name="T11" fmla="*/ 27 h 137"/>
              <a:gd name="T12" fmla="*/ 81 w 100"/>
              <a:gd name="T13" fmla="*/ 45 h 137"/>
              <a:gd name="T14" fmla="*/ 81 w 100"/>
              <a:gd name="T15" fmla="*/ 136 h 137"/>
              <a:gd name="T16" fmla="*/ 99 w 100"/>
              <a:gd name="T17" fmla="*/ 136 h 137"/>
              <a:gd name="T18" fmla="*/ 99 w 100"/>
              <a:gd name="T19" fmla="*/ 45 h 137"/>
              <a:gd name="T20" fmla="*/ 99 w 100"/>
              <a:gd name="T21" fmla="*/ 27 h 137"/>
              <a:gd name="T22" fmla="*/ 90 w 100"/>
              <a:gd name="T23" fmla="*/ 18 h 137"/>
              <a:gd name="T24" fmla="*/ 81 w 100"/>
              <a:gd name="T25" fmla="*/ 0 h 137"/>
              <a:gd name="T26" fmla="*/ 63 w 100"/>
              <a:gd name="T27" fmla="*/ 0 h 137"/>
              <a:gd name="T28" fmla="*/ 36 w 100"/>
              <a:gd name="T29" fmla="*/ 9 h 137"/>
              <a:gd name="T30" fmla="*/ 18 w 100"/>
              <a:gd name="T31" fmla="*/ 18 h 137"/>
              <a:gd name="T32" fmla="*/ 18 w 100"/>
              <a:gd name="T33" fmla="*/ 9 h 137"/>
              <a:gd name="T34" fmla="*/ 9 w 100"/>
              <a:gd name="T35" fmla="*/ 0 h 137"/>
              <a:gd name="T36" fmla="*/ 0 w 100"/>
              <a:gd name="T37" fmla="*/ 0 h 137"/>
              <a:gd name="T38" fmla="*/ 0 w 100"/>
              <a:gd name="T39" fmla="*/ 136 h 137"/>
              <a:gd name="T40" fmla="*/ 18 w 100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37">
                <a:moveTo>
                  <a:pt x="18" y="136"/>
                </a:moveTo>
                <a:lnTo>
                  <a:pt x="18" y="136"/>
                </a:lnTo>
                <a:cubicBezTo>
                  <a:pt x="18" y="36"/>
                  <a:pt x="18" y="36"/>
                  <a:pt x="18" y="36"/>
                </a:cubicBezTo>
                <a:cubicBezTo>
                  <a:pt x="27" y="27"/>
                  <a:pt x="27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81" y="36"/>
                  <a:pt x="81" y="36"/>
                  <a:pt x="81" y="4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36"/>
                  <a:pt x="99" y="27"/>
                </a:cubicBezTo>
                <a:lnTo>
                  <a:pt x="90" y="18"/>
                </a:lnTo>
                <a:cubicBezTo>
                  <a:pt x="90" y="9"/>
                  <a:pt x="81" y="9"/>
                  <a:pt x="81" y="0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27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3">
            <a:extLst>
              <a:ext uri="{FF2B5EF4-FFF2-40B4-BE49-F238E27FC236}">
                <a16:creationId xmlns:a16="http://schemas.microsoft.com/office/drawing/2014/main" id="{B3BE2EE6-D4FC-8042-AB76-572F0B65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787" y="4028955"/>
            <a:ext cx="103956" cy="153455"/>
          </a:xfrm>
          <a:custGeom>
            <a:avLst/>
            <a:gdLst>
              <a:gd name="T0" fmla="*/ 82 w 92"/>
              <a:gd name="T1" fmla="*/ 18 h 137"/>
              <a:gd name="T2" fmla="*/ 82 w 92"/>
              <a:gd name="T3" fmla="*/ 18 h 137"/>
              <a:gd name="T4" fmla="*/ 73 w 92"/>
              <a:gd name="T5" fmla="*/ 9 h 137"/>
              <a:gd name="T6" fmla="*/ 46 w 92"/>
              <a:gd name="T7" fmla="*/ 0 h 137"/>
              <a:gd name="T8" fmla="*/ 27 w 92"/>
              <a:gd name="T9" fmla="*/ 0 h 137"/>
              <a:gd name="T10" fmla="*/ 9 w 92"/>
              <a:gd name="T11" fmla="*/ 9 h 137"/>
              <a:gd name="T12" fmla="*/ 0 w 92"/>
              <a:gd name="T13" fmla="*/ 27 h 137"/>
              <a:gd name="T14" fmla="*/ 0 w 92"/>
              <a:gd name="T15" fmla="*/ 36 h 137"/>
              <a:gd name="T16" fmla="*/ 0 w 92"/>
              <a:gd name="T17" fmla="*/ 54 h 137"/>
              <a:gd name="T18" fmla="*/ 9 w 92"/>
              <a:gd name="T19" fmla="*/ 63 h 137"/>
              <a:gd name="T20" fmla="*/ 18 w 92"/>
              <a:gd name="T21" fmla="*/ 72 h 137"/>
              <a:gd name="T22" fmla="*/ 37 w 92"/>
              <a:gd name="T23" fmla="*/ 72 h 137"/>
              <a:gd name="T24" fmla="*/ 46 w 92"/>
              <a:gd name="T25" fmla="*/ 72 h 137"/>
              <a:gd name="T26" fmla="*/ 54 w 92"/>
              <a:gd name="T27" fmla="*/ 82 h 137"/>
              <a:gd name="T28" fmla="*/ 63 w 92"/>
              <a:gd name="T29" fmla="*/ 91 h 137"/>
              <a:gd name="T30" fmla="*/ 63 w 92"/>
              <a:gd name="T31" fmla="*/ 100 h 137"/>
              <a:gd name="T32" fmla="*/ 63 w 92"/>
              <a:gd name="T33" fmla="*/ 100 h 137"/>
              <a:gd name="T34" fmla="*/ 63 w 92"/>
              <a:gd name="T35" fmla="*/ 108 h 137"/>
              <a:gd name="T36" fmla="*/ 54 w 92"/>
              <a:gd name="T37" fmla="*/ 118 h 137"/>
              <a:gd name="T38" fmla="*/ 46 w 92"/>
              <a:gd name="T39" fmla="*/ 118 h 137"/>
              <a:gd name="T40" fmla="*/ 27 w 92"/>
              <a:gd name="T41" fmla="*/ 118 h 137"/>
              <a:gd name="T42" fmla="*/ 18 w 92"/>
              <a:gd name="T43" fmla="*/ 108 h 137"/>
              <a:gd name="T44" fmla="*/ 18 w 92"/>
              <a:gd name="T45" fmla="*/ 108 h 137"/>
              <a:gd name="T46" fmla="*/ 9 w 92"/>
              <a:gd name="T47" fmla="*/ 108 h 137"/>
              <a:gd name="T48" fmla="*/ 9 w 92"/>
              <a:gd name="T49" fmla="*/ 108 h 137"/>
              <a:gd name="T50" fmla="*/ 0 w 92"/>
              <a:gd name="T51" fmla="*/ 108 h 137"/>
              <a:gd name="T52" fmla="*/ 0 w 92"/>
              <a:gd name="T53" fmla="*/ 118 h 137"/>
              <a:gd name="T54" fmla="*/ 18 w 92"/>
              <a:gd name="T55" fmla="*/ 127 h 137"/>
              <a:gd name="T56" fmla="*/ 37 w 92"/>
              <a:gd name="T57" fmla="*/ 136 h 137"/>
              <a:gd name="T58" fmla="*/ 63 w 92"/>
              <a:gd name="T59" fmla="*/ 127 h 137"/>
              <a:gd name="T60" fmla="*/ 73 w 92"/>
              <a:gd name="T61" fmla="*/ 118 h 137"/>
              <a:gd name="T62" fmla="*/ 82 w 92"/>
              <a:gd name="T63" fmla="*/ 108 h 137"/>
              <a:gd name="T64" fmla="*/ 91 w 92"/>
              <a:gd name="T65" fmla="*/ 91 h 137"/>
              <a:gd name="T66" fmla="*/ 82 w 92"/>
              <a:gd name="T67" fmla="*/ 82 h 137"/>
              <a:gd name="T68" fmla="*/ 82 w 92"/>
              <a:gd name="T69" fmla="*/ 72 h 137"/>
              <a:gd name="T70" fmla="*/ 63 w 92"/>
              <a:gd name="T71" fmla="*/ 63 h 137"/>
              <a:gd name="T72" fmla="*/ 54 w 92"/>
              <a:gd name="T73" fmla="*/ 54 h 137"/>
              <a:gd name="T74" fmla="*/ 46 w 92"/>
              <a:gd name="T75" fmla="*/ 54 h 137"/>
              <a:gd name="T76" fmla="*/ 37 w 92"/>
              <a:gd name="T77" fmla="*/ 54 h 137"/>
              <a:gd name="T78" fmla="*/ 27 w 92"/>
              <a:gd name="T79" fmla="*/ 45 h 137"/>
              <a:gd name="T80" fmla="*/ 18 w 92"/>
              <a:gd name="T81" fmla="*/ 36 h 137"/>
              <a:gd name="T82" fmla="*/ 27 w 92"/>
              <a:gd name="T83" fmla="*/ 27 h 137"/>
              <a:gd name="T84" fmla="*/ 27 w 92"/>
              <a:gd name="T85" fmla="*/ 27 h 137"/>
              <a:gd name="T86" fmla="*/ 37 w 92"/>
              <a:gd name="T87" fmla="*/ 18 h 137"/>
              <a:gd name="T88" fmla="*/ 46 w 92"/>
              <a:gd name="T89" fmla="*/ 18 h 137"/>
              <a:gd name="T90" fmla="*/ 54 w 92"/>
              <a:gd name="T91" fmla="*/ 18 h 137"/>
              <a:gd name="T92" fmla="*/ 63 w 92"/>
              <a:gd name="T93" fmla="*/ 18 h 137"/>
              <a:gd name="T94" fmla="*/ 73 w 92"/>
              <a:gd name="T95" fmla="*/ 27 h 137"/>
              <a:gd name="T96" fmla="*/ 73 w 92"/>
              <a:gd name="T97" fmla="*/ 27 h 137"/>
              <a:gd name="T98" fmla="*/ 82 w 92"/>
              <a:gd name="T99" fmla="*/ 27 h 137"/>
              <a:gd name="T100" fmla="*/ 82 w 92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137">
                <a:moveTo>
                  <a:pt x="82" y="18"/>
                </a:moveTo>
                <a:lnTo>
                  <a:pt x="82" y="18"/>
                </a:lnTo>
                <a:cubicBezTo>
                  <a:pt x="82" y="9"/>
                  <a:pt x="73" y="9"/>
                  <a:pt x="73" y="9"/>
                </a:cubicBezTo>
                <a:cubicBezTo>
                  <a:pt x="63" y="0"/>
                  <a:pt x="54" y="0"/>
                  <a:pt x="46" y="0"/>
                </a:cubicBezTo>
                <a:cubicBezTo>
                  <a:pt x="37" y="0"/>
                  <a:pt x="37" y="0"/>
                  <a:pt x="27" y="0"/>
                </a:cubicBezTo>
                <a:cubicBezTo>
                  <a:pt x="18" y="9"/>
                  <a:pt x="18" y="9"/>
                  <a:pt x="9" y="9"/>
                </a:cubicBezTo>
                <a:cubicBezTo>
                  <a:pt x="9" y="18"/>
                  <a:pt x="9" y="18"/>
                  <a:pt x="0" y="27"/>
                </a:cubicBezTo>
                <a:lnTo>
                  <a:pt x="0" y="36"/>
                </a:lnTo>
                <a:cubicBezTo>
                  <a:pt x="0" y="45"/>
                  <a:pt x="0" y="45"/>
                  <a:pt x="0" y="54"/>
                </a:cubicBezTo>
                <a:cubicBezTo>
                  <a:pt x="9" y="54"/>
                  <a:pt x="9" y="63"/>
                  <a:pt x="9" y="63"/>
                </a:cubicBezTo>
                <a:cubicBezTo>
                  <a:pt x="18" y="63"/>
                  <a:pt x="18" y="63"/>
                  <a:pt x="18" y="72"/>
                </a:cubicBezTo>
                <a:cubicBezTo>
                  <a:pt x="27" y="72"/>
                  <a:pt x="27" y="72"/>
                  <a:pt x="37" y="72"/>
                </a:cubicBezTo>
                <a:lnTo>
                  <a:pt x="46" y="72"/>
                </a:lnTo>
                <a:cubicBezTo>
                  <a:pt x="54" y="82"/>
                  <a:pt x="54" y="82"/>
                  <a:pt x="54" y="82"/>
                </a:cubicBezTo>
                <a:cubicBezTo>
                  <a:pt x="63" y="82"/>
                  <a:pt x="63" y="82"/>
                  <a:pt x="63" y="91"/>
                </a:cubicBezTo>
                <a:cubicBezTo>
                  <a:pt x="63" y="91"/>
                  <a:pt x="63" y="91"/>
                  <a:pt x="63" y="100"/>
                </a:cubicBezTo>
                <a:lnTo>
                  <a:pt x="63" y="100"/>
                </a:lnTo>
                <a:cubicBezTo>
                  <a:pt x="63" y="108"/>
                  <a:pt x="63" y="108"/>
                  <a:pt x="63" y="108"/>
                </a:cubicBezTo>
                <a:cubicBezTo>
                  <a:pt x="54" y="108"/>
                  <a:pt x="54" y="118"/>
                  <a:pt x="54" y="118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37" y="118"/>
                  <a:pt x="37" y="118"/>
                  <a:pt x="27" y="118"/>
                </a:cubicBezTo>
                <a:lnTo>
                  <a:pt x="18" y="108"/>
                </a:lnTo>
                <a:lnTo>
                  <a:pt x="18" y="108"/>
                </a:lnTo>
                <a:cubicBezTo>
                  <a:pt x="9" y="108"/>
                  <a:pt x="9" y="108"/>
                  <a:pt x="9" y="108"/>
                </a:cubicBezTo>
                <a:lnTo>
                  <a:pt x="9" y="108"/>
                </a:lnTo>
                <a:lnTo>
                  <a:pt x="0" y="108"/>
                </a:lnTo>
                <a:cubicBezTo>
                  <a:pt x="0" y="118"/>
                  <a:pt x="0" y="118"/>
                  <a:pt x="0" y="118"/>
                </a:cubicBezTo>
                <a:cubicBezTo>
                  <a:pt x="0" y="127"/>
                  <a:pt x="9" y="127"/>
                  <a:pt x="18" y="127"/>
                </a:cubicBezTo>
                <a:cubicBezTo>
                  <a:pt x="27" y="136"/>
                  <a:pt x="27" y="136"/>
                  <a:pt x="37" y="136"/>
                </a:cubicBezTo>
                <a:cubicBezTo>
                  <a:pt x="46" y="136"/>
                  <a:pt x="54" y="136"/>
                  <a:pt x="63" y="127"/>
                </a:cubicBezTo>
                <a:cubicBezTo>
                  <a:pt x="63" y="127"/>
                  <a:pt x="73" y="127"/>
                  <a:pt x="73" y="118"/>
                </a:cubicBezTo>
                <a:cubicBezTo>
                  <a:pt x="82" y="118"/>
                  <a:pt x="82" y="118"/>
                  <a:pt x="82" y="108"/>
                </a:cubicBezTo>
                <a:cubicBezTo>
                  <a:pt x="91" y="100"/>
                  <a:pt x="91" y="100"/>
                  <a:pt x="91" y="91"/>
                </a:cubicBezTo>
                <a:cubicBezTo>
                  <a:pt x="91" y="91"/>
                  <a:pt x="91" y="82"/>
                  <a:pt x="82" y="82"/>
                </a:cubicBezTo>
                <a:cubicBezTo>
                  <a:pt x="82" y="72"/>
                  <a:pt x="82" y="72"/>
                  <a:pt x="82" y="72"/>
                </a:cubicBezTo>
                <a:cubicBezTo>
                  <a:pt x="73" y="63"/>
                  <a:pt x="73" y="63"/>
                  <a:pt x="63" y="63"/>
                </a:cubicBezTo>
                <a:cubicBezTo>
                  <a:pt x="63" y="63"/>
                  <a:pt x="63" y="63"/>
                  <a:pt x="54" y="54"/>
                </a:cubicBezTo>
                <a:lnTo>
                  <a:pt x="46" y="54"/>
                </a:lnTo>
                <a:cubicBezTo>
                  <a:pt x="37" y="54"/>
                  <a:pt x="37" y="54"/>
                  <a:pt x="37" y="54"/>
                </a:cubicBezTo>
                <a:cubicBezTo>
                  <a:pt x="27" y="45"/>
                  <a:pt x="27" y="45"/>
                  <a:pt x="27" y="45"/>
                </a:cubicBezTo>
                <a:lnTo>
                  <a:pt x="18" y="36"/>
                </a:lnTo>
                <a:lnTo>
                  <a:pt x="27" y="27"/>
                </a:lnTo>
                <a:lnTo>
                  <a:pt x="27" y="27"/>
                </a:lnTo>
                <a:cubicBezTo>
                  <a:pt x="27" y="18"/>
                  <a:pt x="37" y="18"/>
                  <a:pt x="37" y="18"/>
                </a:cubicBezTo>
                <a:lnTo>
                  <a:pt x="46" y="18"/>
                </a:lnTo>
                <a:cubicBezTo>
                  <a:pt x="54" y="18"/>
                  <a:pt x="54" y="18"/>
                  <a:pt x="54" y="18"/>
                </a:cubicBezTo>
                <a:cubicBezTo>
                  <a:pt x="63" y="18"/>
                  <a:pt x="63" y="18"/>
                  <a:pt x="63" y="18"/>
                </a:cubicBezTo>
                <a:cubicBezTo>
                  <a:pt x="73" y="27"/>
                  <a:pt x="73" y="27"/>
                  <a:pt x="73" y="27"/>
                </a:cubicBezTo>
                <a:lnTo>
                  <a:pt x="73" y="27"/>
                </a:lnTo>
                <a:cubicBezTo>
                  <a:pt x="82" y="27"/>
                  <a:pt x="82" y="27"/>
                  <a:pt x="82" y="27"/>
                </a:cubicBezTo>
                <a:cubicBezTo>
                  <a:pt x="82" y="18"/>
                  <a:pt x="82" y="18"/>
                  <a:pt x="82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4">
            <a:extLst>
              <a:ext uri="{FF2B5EF4-FFF2-40B4-BE49-F238E27FC236}">
                <a16:creationId xmlns:a16="http://schemas.microsoft.com/office/drawing/2014/main" id="{1C718467-2B76-B446-88BD-F9CE80EA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046" y="4028955"/>
            <a:ext cx="133654" cy="153455"/>
          </a:xfrm>
          <a:custGeom>
            <a:avLst/>
            <a:gdLst>
              <a:gd name="T0" fmla="*/ 36 w 118"/>
              <a:gd name="T1" fmla="*/ 9 h 137"/>
              <a:gd name="T2" fmla="*/ 36 w 118"/>
              <a:gd name="T3" fmla="*/ 9 h 137"/>
              <a:gd name="T4" fmla="*/ 18 w 118"/>
              <a:gd name="T5" fmla="*/ 18 h 137"/>
              <a:gd name="T6" fmla="*/ 9 w 118"/>
              <a:gd name="T7" fmla="*/ 36 h 137"/>
              <a:gd name="T8" fmla="*/ 0 w 118"/>
              <a:gd name="T9" fmla="*/ 63 h 137"/>
              <a:gd name="T10" fmla="*/ 9 w 118"/>
              <a:gd name="T11" fmla="*/ 91 h 137"/>
              <a:gd name="T12" fmla="*/ 18 w 118"/>
              <a:gd name="T13" fmla="*/ 118 h 137"/>
              <a:gd name="T14" fmla="*/ 36 w 118"/>
              <a:gd name="T15" fmla="*/ 127 h 137"/>
              <a:gd name="T16" fmla="*/ 63 w 118"/>
              <a:gd name="T17" fmla="*/ 136 h 137"/>
              <a:gd name="T18" fmla="*/ 81 w 118"/>
              <a:gd name="T19" fmla="*/ 127 h 137"/>
              <a:gd name="T20" fmla="*/ 108 w 118"/>
              <a:gd name="T21" fmla="*/ 118 h 137"/>
              <a:gd name="T22" fmla="*/ 117 w 118"/>
              <a:gd name="T23" fmla="*/ 91 h 137"/>
              <a:gd name="T24" fmla="*/ 117 w 118"/>
              <a:gd name="T25" fmla="*/ 63 h 137"/>
              <a:gd name="T26" fmla="*/ 117 w 118"/>
              <a:gd name="T27" fmla="*/ 36 h 137"/>
              <a:gd name="T28" fmla="*/ 108 w 118"/>
              <a:gd name="T29" fmla="*/ 18 h 137"/>
              <a:gd name="T30" fmla="*/ 81 w 118"/>
              <a:gd name="T31" fmla="*/ 9 h 137"/>
              <a:gd name="T32" fmla="*/ 63 w 118"/>
              <a:gd name="T33" fmla="*/ 0 h 137"/>
              <a:gd name="T34" fmla="*/ 36 w 118"/>
              <a:gd name="T35" fmla="*/ 9 h 137"/>
              <a:gd name="T36" fmla="*/ 45 w 118"/>
              <a:gd name="T37" fmla="*/ 108 h 137"/>
              <a:gd name="T38" fmla="*/ 45 w 118"/>
              <a:gd name="T39" fmla="*/ 108 h 137"/>
              <a:gd name="T40" fmla="*/ 36 w 118"/>
              <a:gd name="T41" fmla="*/ 100 h 137"/>
              <a:gd name="T42" fmla="*/ 27 w 118"/>
              <a:gd name="T43" fmla="*/ 91 h 137"/>
              <a:gd name="T44" fmla="*/ 27 w 118"/>
              <a:gd name="T45" fmla="*/ 63 h 137"/>
              <a:gd name="T46" fmla="*/ 27 w 118"/>
              <a:gd name="T47" fmla="*/ 45 h 137"/>
              <a:gd name="T48" fmla="*/ 36 w 118"/>
              <a:gd name="T49" fmla="*/ 27 h 137"/>
              <a:gd name="T50" fmla="*/ 45 w 118"/>
              <a:gd name="T51" fmla="*/ 18 h 137"/>
              <a:gd name="T52" fmla="*/ 63 w 118"/>
              <a:gd name="T53" fmla="*/ 18 h 137"/>
              <a:gd name="T54" fmla="*/ 90 w 118"/>
              <a:gd name="T55" fmla="*/ 27 h 137"/>
              <a:gd name="T56" fmla="*/ 99 w 118"/>
              <a:gd name="T57" fmla="*/ 63 h 137"/>
              <a:gd name="T58" fmla="*/ 90 w 118"/>
              <a:gd name="T59" fmla="*/ 100 h 137"/>
              <a:gd name="T60" fmla="*/ 63 w 118"/>
              <a:gd name="T61" fmla="*/ 118 h 137"/>
              <a:gd name="T62" fmla="*/ 45 w 11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9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2"/>
                  <a:pt x="0" y="91"/>
                  <a:pt x="9" y="91"/>
                </a:cubicBezTo>
                <a:cubicBezTo>
                  <a:pt x="9" y="100"/>
                  <a:pt x="9" y="108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cubicBezTo>
                  <a:pt x="72" y="136"/>
                  <a:pt x="81" y="136"/>
                  <a:pt x="81" y="127"/>
                </a:cubicBezTo>
                <a:cubicBezTo>
                  <a:pt x="90" y="127"/>
                  <a:pt x="99" y="118"/>
                  <a:pt x="108" y="118"/>
                </a:cubicBezTo>
                <a:cubicBezTo>
                  <a:pt x="108" y="108"/>
                  <a:pt x="117" y="100"/>
                  <a:pt x="117" y="91"/>
                </a:cubicBezTo>
                <a:cubicBezTo>
                  <a:pt x="117" y="91"/>
                  <a:pt x="117" y="8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36" y="108"/>
                  <a:pt x="36" y="108"/>
                  <a:pt x="36" y="100"/>
                </a:cubicBezTo>
                <a:cubicBezTo>
                  <a:pt x="27" y="100"/>
                  <a:pt x="27" y="91"/>
                  <a:pt x="27" y="91"/>
                </a:cubicBezTo>
                <a:cubicBezTo>
                  <a:pt x="27" y="82"/>
                  <a:pt x="27" y="72"/>
                  <a:pt x="27" y="63"/>
                </a:cubicBezTo>
                <a:cubicBezTo>
                  <a:pt x="27" y="63"/>
                  <a:pt x="27" y="54"/>
                  <a:pt x="27" y="45"/>
                </a:cubicBezTo>
                <a:cubicBezTo>
                  <a:pt x="27" y="36"/>
                  <a:pt x="27" y="36"/>
                  <a:pt x="36" y="27"/>
                </a:cubicBezTo>
                <a:cubicBezTo>
                  <a:pt x="36" y="27"/>
                  <a:pt x="36" y="27"/>
                  <a:pt x="45" y="18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81" y="27"/>
                  <a:pt x="90" y="27"/>
                </a:cubicBezTo>
                <a:cubicBezTo>
                  <a:pt x="90" y="36"/>
                  <a:pt x="99" y="54"/>
                  <a:pt x="99" y="63"/>
                </a:cubicBezTo>
                <a:cubicBezTo>
                  <a:pt x="99" y="82"/>
                  <a:pt x="90" y="91"/>
                  <a:pt x="90" y="100"/>
                </a:cubicBezTo>
                <a:cubicBezTo>
                  <a:pt x="81" y="108"/>
                  <a:pt x="72" y="118"/>
                  <a:pt x="63" y="118"/>
                </a:cubicBezTo>
                <a:cubicBezTo>
                  <a:pt x="54" y="118"/>
                  <a:pt x="45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85">
            <a:extLst>
              <a:ext uri="{FF2B5EF4-FFF2-40B4-BE49-F238E27FC236}">
                <a16:creationId xmlns:a16="http://schemas.microsoft.com/office/drawing/2014/main" id="{8E532143-FCC8-A242-B983-C6A8928B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53" y="4028955"/>
            <a:ext cx="123754" cy="153455"/>
          </a:xfrm>
          <a:custGeom>
            <a:avLst/>
            <a:gdLst>
              <a:gd name="T0" fmla="*/ 27 w 110"/>
              <a:gd name="T1" fmla="*/ 136 h 137"/>
              <a:gd name="T2" fmla="*/ 27 w 110"/>
              <a:gd name="T3" fmla="*/ 136 h 137"/>
              <a:gd name="T4" fmla="*/ 27 w 110"/>
              <a:gd name="T5" fmla="*/ 36 h 137"/>
              <a:gd name="T6" fmla="*/ 36 w 110"/>
              <a:gd name="T7" fmla="*/ 27 h 137"/>
              <a:gd name="T8" fmla="*/ 64 w 110"/>
              <a:gd name="T9" fmla="*/ 18 h 137"/>
              <a:gd name="T10" fmla="*/ 81 w 110"/>
              <a:gd name="T11" fmla="*/ 27 h 137"/>
              <a:gd name="T12" fmla="*/ 81 w 110"/>
              <a:gd name="T13" fmla="*/ 45 h 137"/>
              <a:gd name="T14" fmla="*/ 81 w 110"/>
              <a:gd name="T15" fmla="*/ 136 h 137"/>
              <a:gd name="T16" fmla="*/ 109 w 110"/>
              <a:gd name="T17" fmla="*/ 136 h 137"/>
              <a:gd name="T18" fmla="*/ 109 w 110"/>
              <a:gd name="T19" fmla="*/ 45 h 137"/>
              <a:gd name="T20" fmla="*/ 109 w 110"/>
              <a:gd name="T21" fmla="*/ 27 h 137"/>
              <a:gd name="T22" fmla="*/ 100 w 110"/>
              <a:gd name="T23" fmla="*/ 18 h 137"/>
              <a:gd name="T24" fmla="*/ 81 w 110"/>
              <a:gd name="T25" fmla="*/ 0 h 137"/>
              <a:gd name="T26" fmla="*/ 64 w 110"/>
              <a:gd name="T27" fmla="*/ 0 h 137"/>
              <a:gd name="T28" fmla="*/ 45 w 110"/>
              <a:gd name="T29" fmla="*/ 9 h 137"/>
              <a:gd name="T30" fmla="*/ 27 w 110"/>
              <a:gd name="T31" fmla="*/ 18 h 137"/>
              <a:gd name="T32" fmla="*/ 18 w 110"/>
              <a:gd name="T33" fmla="*/ 9 h 137"/>
              <a:gd name="T34" fmla="*/ 18 w 110"/>
              <a:gd name="T35" fmla="*/ 0 h 137"/>
              <a:gd name="T36" fmla="*/ 0 w 110"/>
              <a:gd name="T37" fmla="*/ 0 h 137"/>
              <a:gd name="T38" fmla="*/ 0 w 110"/>
              <a:gd name="T39" fmla="*/ 136 h 137"/>
              <a:gd name="T40" fmla="*/ 27 w 110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" h="137">
                <a:moveTo>
                  <a:pt x="27" y="136"/>
                </a:moveTo>
                <a:lnTo>
                  <a:pt x="27" y="136"/>
                </a:ln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36" y="27"/>
                  <a:pt x="36" y="27"/>
                </a:cubicBezTo>
                <a:cubicBezTo>
                  <a:pt x="45" y="18"/>
                  <a:pt x="54" y="18"/>
                  <a:pt x="64" y="18"/>
                </a:cubicBezTo>
                <a:cubicBezTo>
                  <a:pt x="64" y="18"/>
                  <a:pt x="73" y="18"/>
                  <a:pt x="81" y="27"/>
                </a:cubicBezTo>
                <a:cubicBezTo>
                  <a:pt x="81" y="36"/>
                  <a:pt x="81" y="36"/>
                  <a:pt x="81" y="4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109" y="45"/>
                  <a:pt x="109" y="36"/>
                  <a:pt x="109" y="27"/>
                </a:cubicBezTo>
                <a:cubicBezTo>
                  <a:pt x="100" y="27"/>
                  <a:pt x="100" y="18"/>
                  <a:pt x="100" y="18"/>
                </a:cubicBezTo>
                <a:cubicBezTo>
                  <a:pt x="90" y="9"/>
                  <a:pt x="90" y="9"/>
                  <a:pt x="81" y="0"/>
                </a:cubicBezTo>
                <a:cubicBezTo>
                  <a:pt x="81" y="0"/>
                  <a:pt x="73" y="0"/>
                  <a:pt x="64" y="0"/>
                </a:cubicBezTo>
                <a:cubicBezTo>
                  <a:pt x="54" y="0"/>
                  <a:pt x="45" y="0"/>
                  <a:pt x="45" y="9"/>
                </a:cubicBezTo>
                <a:cubicBezTo>
                  <a:pt x="36" y="9"/>
                  <a:pt x="27" y="18"/>
                  <a:pt x="27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7" y="136"/>
                  <a:pt x="27" y="136"/>
                  <a:pt x="2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86">
            <a:extLst>
              <a:ext uri="{FF2B5EF4-FFF2-40B4-BE49-F238E27FC236}">
                <a16:creationId xmlns:a16="http://schemas.microsoft.com/office/drawing/2014/main" id="{75E7BECC-9A16-1042-AEAB-B0CCBFCA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808" y="3969553"/>
            <a:ext cx="19801" cy="212858"/>
          </a:xfrm>
          <a:custGeom>
            <a:avLst/>
            <a:gdLst>
              <a:gd name="T0" fmla="*/ 0 w 19"/>
              <a:gd name="T1" fmla="*/ 0 h 191"/>
              <a:gd name="T2" fmla="*/ 0 w 19"/>
              <a:gd name="T3" fmla="*/ 190 h 191"/>
              <a:gd name="T4" fmla="*/ 18 w 19"/>
              <a:gd name="T5" fmla="*/ 190 h 191"/>
              <a:gd name="T6" fmla="*/ 18 w 19"/>
              <a:gd name="T7" fmla="*/ 0 h 191"/>
              <a:gd name="T8" fmla="*/ 0 w 19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1">
                <a:moveTo>
                  <a:pt x="0" y="0"/>
                </a:moveTo>
                <a:lnTo>
                  <a:pt x="0" y="190"/>
                </a:lnTo>
                <a:lnTo>
                  <a:pt x="18" y="190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7">
            <a:extLst>
              <a:ext uri="{FF2B5EF4-FFF2-40B4-BE49-F238E27FC236}">
                <a16:creationId xmlns:a16="http://schemas.microsoft.com/office/drawing/2014/main" id="{ECBBEF44-9F27-0248-8B36-1981D8BA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8310" y="4028955"/>
            <a:ext cx="133657" cy="193057"/>
          </a:xfrm>
          <a:custGeom>
            <a:avLst/>
            <a:gdLst>
              <a:gd name="T0" fmla="*/ 117 w 118"/>
              <a:gd name="T1" fmla="*/ 0 h 173"/>
              <a:gd name="T2" fmla="*/ 117 w 118"/>
              <a:gd name="T3" fmla="*/ 0 h 173"/>
              <a:gd name="T4" fmla="*/ 99 w 118"/>
              <a:gd name="T5" fmla="*/ 0 h 173"/>
              <a:gd name="T6" fmla="*/ 99 w 118"/>
              <a:gd name="T7" fmla="*/ 0 h 173"/>
              <a:gd name="T8" fmla="*/ 99 w 118"/>
              <a:gd name="T9" fmla="*/ 9 h 173"/>
              <a:gd name="T10" fmla="*/ 63 w 118"/>
              <a:gd name="T11" fmla="*/ 91 h 173"/>
              <a:gd name="T12" fmla="*/ 63 w 118"/>
              <a:gd name="T13" fmla="*/ 91 h 173"/>
              <a:gd name="T14" fmla="*/ 63 w 118"/>
              <a:gd name="T15" fmla="*/ 100 h 173"/>
              <a:gd name="T16" fmla="*/ 63 w 118"/>
              <a:gd name="T17" fmla="*/ 91 h 173"/>
              <a:gd name="T18" fmla="*/ 54 w 118"/>
              <a:gd name="T19" fmla="*/ 91 h 173"/>
              <a:gd name="T20" fmla="*/ 27 w 118"/>
              <a:gd name="T21" fmla="*/ 9 h 173"/>
              <a:gd name="T22" fmla="*/ 18 w 118"/>
              <a:gd name="T23" fmla="*/ 0 h 173"/>
              <a:gd name="T24" fmla="*/ 18 w 118"/>
              <a:gd name="T25" fmla="*/ 0 h 173"/>
              <a:gd name="T26" fmla="*/ 0 w 118"/>
              <a:gd name="T27" fmla="*/ 0 h 173"/>
              <a:gd name="T28" fmla="*/ 45 w 118"/>
              <a:gd name="T29" fmla="*/ 127 h 173"/>
              <a:gd name="T30" fmla="*/ 27 w 118"/>
              <a:gd name="T31" fmla="*/ 172 h 173"/>
              <a:gd name="T32" fmla="*/ 45 w 118"/>
              <a:gd name="T33" fmla="*/ 172 h 173"/>
              <a:gd name="T34" fmla="*/ 45 w 118"/>
              <a:gd name="T35" fmla="*/ 172 h 173"/>
              <a:gd name="T36" fmla="*/ 54 w 118"/>
              <a:gd name="T37" fmla="*/ 172 h 173"/>
              <a:gd name="T38" fmla="*/ 117 w 118"/>
              <a:gd name="T3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" h="173">
                <a:moveTo>
                  <a:pt x="117" y="0"/>
                </a:moveTo>
                <a:lnTo>
                  <a:pt x="117" y="0"/>
                </a:ln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99" y="9"/>
                  <a:pt x="99" y="9"/>
                  <a:pt x="99" y="9"/>
                </a:cubicBezTo>
                <a:cubicBezTo>
                  <a:pt x="63" y="91"/>
                  <a:pt x="63" y="91"/>
                  <a:pt x="63" y="91"/>
                </a:cubicBezTo>
                <a:lnTo>
                  <a:pt x="63" y="91"/>
                </a:lnTo>
                <a:cubicBezTo>
                  <a:pt x="63" y="100"/>
                  <a:pt x="63" y="100"/>
                  <a:pt x="63" y="100"/>
                </a:cubicBezTo>
                <a:cubicBezTo>
                  <a:pt x="63" y="100"/>
                  <a:pt x="63" y="100"/>
                  <a:pt x="63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18" y="9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45" y="172"/>
                  <a:pt x="45" y="172"/>
                  <a:pt x="45" y="172"/>
                </a:cubicBezTo>
                <a:lnTo>
                  <a:pt x="45" y="172"/>
                </a:lnTo>
                <a:lnTo>
                  <a:pt x="54" y="172"/>
                </a:lnTo>
                <a:cubicBezTo>
                  <a:pt x="117" y="0"/>
                  <a:pt x="117" y="0"/>
                  <a:pt x="11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8">
            <a:extLst>
              <a:ext uri="{FF2B5EF4-FFF2-40B4-BE49-F238E27FC236}">
                <a16:creationId xmlns:a16="http://schemas.microsoft.com/office/drawing/2014/main" id="{856C1DC3-5C0C-D045-BC27-F2CD9B5A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1370" y="4028955"/>
            <a:ext cx="212858" cy="153455"/>
          </a:xfrm>
          <a:custGeom>
            <a:avLst/>
            <a:gdLst>
              <a:gd name="T0" fmla="*/ 45 w 191"/>
              <a:gd name="T1" fmla="*/ 136 h 137"/>
              <a:gd name="T2" fmla="*/ 45 w 191"/>
              <a:gd name="T3" fmla="*/ 136 h 137"/>
              <a:gd name="T4" fmla="*/ 54 w 191"/>
              <a:gd name="T5" fmla="*/ 136 h 137"/>
              <a:gd name="T6" fmla="*/ 64 w 191"/>
              <a:gd name="T7" fmla="*/ 127 h 137"/>
              <a:gd name="T8" fmla="*/ 91 w 191"/>
              <a:gd name="T9" fmla="*/ 36 h 137"/>
              <a:gd name="T10" fmla="*/ 91 w 191"/>
              <a:gd name="T11" fmla="*/ 36 h 137"/>
              <a:gd name="T12" fmla="*/ 91 w 191"/>
              <a:gd name="T13" fmla="*/ 27 h 137"/>
              <a:gd name="T14" fmla="*/ 91 w 191"/>
              <a:gd name="T15" fmla="*/ 36 h 137"/>
              <a:gd name="T16" fmla="*/ 100 w 191"/>
              <a:gd name="T17" fmla="*/ 36 h 137"/>
              <a:gd name="T18" fmla="*/ 127 w 191"/>
              <a:gd name="T19" fmla="*/ 127 h 137"/>
              <a:gd name="T20" fmla="*/ 127 w 191"/>
              <a:gd name="T21" fmla="*/ 136 h 137"/>
              <a:gd name="T22" fmla="*/ 145 w 191"/>
              <a:gd name="T23" fmla="*/ 136 h 137"/>
              <a:gd name="T24" fmla="*/ 190 w 191"/>
              <a:gd name="T25" fmla="*/ 0 h 137"/>
              <a:gd name="T26" fmla="*/ 172 w 191"/>
              <a:gd name="T27" fmla="*/ 0 h 137"/>
              <a:gd name="T28" fmla="*/ 163 w 191"/>
              <a:gd name="T29" fmla="*/ 0 h 137"/>
              <a:gd name="T30" fmla="*/ 163 w 191"/>
              <a:gd name="T31" fmla="*/ 9 h 137"/>
              <a:gd name="T32" fmla="*/ 136 w 191"/>
              <a:gd name="T33" fmla="*/ 91 h 137"/>
              <a:gd name="T34" fmla="*/ 136 w 191"/>
              <a:gd name="T35" fmla="*/ 100 h 137"/>
              <a:gd name="T36" fmla="*/ 136 w 191"/>
              <a:gd name="T37" fmla="*/ 108 h 137"/>
              <a:gd name="T38" fmla="*/ 136 w 191"/>
              <a:gd name="T39" fmla="*/ 100 h 137"/>
              <a:gd name="T40" fmla="*/ 127 w 191"/>
              <a:gd name="T41" fmla="*/ 91 h 137"/>
              <a:gd name="T42" fmla="*/ 109 w 191"/>
              <a:gd name="T43" fmla="*/ 9 h 137"/>
              <a:gd name="T44" fmla="*/ 100 w 191"/>
              <a:gd name="T45" fmla="*/ 0 h 137"/>
              <a:gd name="T46" fmla="*/ 100 w 191"/>
              <a:gd name="T47" fmla="*/ 0 h 137"/>
              <a:gd name="T48" fmla="*/ 91 w 191"/>
              <a:gd name="T49" fmla="*/ 0 h 137"/>
              <a:gd name="T50" fmla="*/ 82 w 191"/>
              <a:gd name="T51" fmla="*/ 0 h 137"/>
              <a:gd name="T52" fmla="*/ 82 w 191"/>
              <a:gd name="T53" fmla="*/ 9 h 137"/>
              <a:gd name="T54" fmla="*/ 54 w 191"/>
              <a:gd name="T55" fmla="*/ 91 h 137"/>
              <a:gd name="T56" fmla="*/ 54 w 191"/>
              <a:gd name="T57" fmla="*/ 100 h 137"/>
              <a:gd name="T58" fmla="*/ 54 w 191"/>
              <a:gd name="T59" fmla="*/ 108 h 137"/>
              <a:gd name="T60" fmla="*/ 54 w 191"/>
              <a:gd name="T61" fmla="*/ 100 h 137"/>
              <a:gd name="T62" fmla="*/ 45 w 191"/>
              <a:gd name="T63" fmla="*/ 91 h 137"/>
              <a:gd name="T64" fmla="*/ 28 w 191"/>
              <a:gd name="T65" fmla="*/ 9 h 137"/>
              <a:gd name="T66" fmla="*/ 18 w 191"/>
              <a:gd name="T67" fmla="*/ 0 h 137"/>
              <a:gd name="T68" fmla="*/ 18 w 191"/>
              <a:gd name="T69" fmla="*/ 0 h 137"/>
              <a:gd name="T70" fmla="*/ 0 w 191"/>
              <a:gd name="T71" fmla="*/ 0 h 137"/>
              <a:gd name="T72" fmla="*/ 45 w 191"/>
              <a:gd name="T73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1" h="137">
                <a:moveTo>
                  <a:pt x="45" y="136"/>
                </a:moveTo>
                <a:lnTo>
                  <a:pt x="45" y="136"/>
                </a:lnTo>
                <a:cubicBezTo>
                  <a:pt x="54" y="136"/>
                  <a:pt x="54" y="136"/>
                  <a:pt x="54" y="136"/>
                </a:cubicBezTo>
                <a:cubicBezTo>
                  <a:pt x="64" y="136"/>
                  <a:pt x="64" y="127"/>
                  <a:pt x="64" y="127"/>
                </a:cubicBezTo>
                <a:cubicBezTo>
                  <a:pt x="91" y="36"/>
                  <a:pt x="91" y="36"/>
                  <a:pt x="91" y="36"/>
                </a:cubicBezTo>
                <a:lnTo>
                  <a:pt x="91" y="36"/>
                </a:lnTo>
                <a:lnTo>
                  <a:pt x="91" y="27"/>
                </a:lnTo>
                <a:lnTo>
                  <a:pt x="91" y="36"/>
                </a:lnTo>
                <a:cubicBezTo>
                  <a:pt x="100" y="36"/>
                  <a:pt x="100" y="36"/>
                  <a:pt x="100" y="36"/>
                </a:cubicBezTo>
                <a:cubicBezTo>
                  <a:pt x="127" y="127"/>
                  <a:pt x="127" y="127"/>
                  <a:pt x="127" y="127"/>
                </a:cubicBezTo>
                <a:lnTo>
                  <a:pt x="127" y="136"/>
                </a:lnTo>
                <a:cubicBezTo>
                  <a:pt x="145" y="136"/>
                  <a:pt x="145" y="136"/>
                  <a:pt x="145" y="136"/>
                </a:cubicBezTo>
                <a:cubicBezTo>
                  <a:pt x="190" y="0"/>
                  <a:pt x="190" y="0"/>
                  <a:pt x="190" y="0"/>
                </a:cubicBezTo>
                <a:cubicBezTo>
                  <a:pt x="172" y="0"/>
                  <a:pt x="172" y="0"/>
                  <a:pt x="172" y="0"/>
                </a:cubicBezTo>
                <a:lnTo>
                  <a:pt x="163" y="0"/>
                </a:lnTo>
                <a:cubicBezTo>
                  <a:pt x="163" y="9"/>
                  <a:pt x="163" y="9"/>
                  <a:pt x="163" y="9"/>
                </a:cubicBezTo>
                <a:cubicBezTo>
                  <a:pt x="136" y="91"/>
                  <a:pt x="136" y="91"/>
                  <a:pt x="136" y="91"/>
                </a:cubicBezTo>
                <a:lnTo>
                  <a:pt x="136" y="100"/>
                </a:lnTo>
                <a:lnTo>
                  <a:pt x="136" y="108"/>
                </a:lnTo>
                <a:lnTo>
                  <a:pt x="136" y="100"/>
                </a:lnTo>
                <a:cubicBezTo>
                  <a:pt x="136" y="100"/>
                  <a:pt x="136" y="91"/>
                  <a:pt x="127" y="91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09" y="9"/>
                  <a:pt x="100" y="0"/>
                </a:cubicBezTo>
                <a:lnTo>
                  <a:pt x="100" y="0"/>
                </a:lnTo>
                <a:cubicBezTo>
                  <a:pt x="91" y="0"/>
                  <a:pt x="91" y="0"/>
                  <a:pt x="91" y="0"/>
                </a:cubicBezTo>
                <a:cubicBezTo>
                  <a:pt x="91" y="0"/>
                  <a:pt x="91" y="0"/>
                  <a:pt x="82" y="0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91"/>
                  <a:pt x="54" y="91"/>
                  <a:pt x="54" y="91"/>
                </a:cubicBezTo>
                <a:lnTo>
                  <a:pt x="54" y="100"/>
                </a:lnTo>
                <a:lnTo>
                  <a:pt x="54" y="108"/>
                </a:lnTo>
                <a:lnTo>
                  <a:pt x="54" y="100"/>
                </a:lnTo>
                <a:lnTo>
                  <a:pt x="45" y="91"/>
                </a:ln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45" y="136"/>
                  <a:pt x="45" y="136"/>
                  <a:pt x="45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9">
            <a:extLst>
              <a:ext uri="{FF2B5EF4-FFF2-40B4-BE49-F238E27FC236}">
                <a16:creationId xmlns:a16="http://schemas.microsoft.com/office/drawing/2014/main" id="{514A0286-9670-D64E-9A95-DCE0226C5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4128" y="4028955"/>
            <a:ext cx="133657" cy="153455"/>
          </a:xfrm>
          <a:custGeom>
            <a:avLst/>
            <a:gdLst>
              <a:gd name="T0" fmla="*/ 36 w 118"/>
              <a:gd name="T1" fmla="*/ 9 h 137"/>
              <a:gd name="T2" fmla="*/ 36 w 118"/>
              <a:gd name="T3" fmla="*/ 9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3 h 137"/>
              <a:gd name="T10" fmla="*/ 0 w 118"/>
              <a:gd name="T11" fmla="*/ 91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1 h 137"/>
              <a:gd name="T24" fmla="*/ 117 w 118"/>
              <a:gd name="T25" fmla="*/ 63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9 h 137"/>
              <a:gd name="T32" fmla="*/ 54 w 118"/>
              <a:gd name="T33" fmla="*/ 0 h 137"/>
              <a:gd name="T34" fmla="*/ 36 w 118"/>
              <a:gd name="T35" fmla="*/ 9 h 137"/>
              <a:gd name="T36" fmla="*/ 45 w 118"/>
              <a:gd name="T37" fmla="*/ 108 h 137"/>
              <a:gd name="T38" fmla="*/ 45 w 118"/>
              <a:gd name="T39" fmla="*/ 108 h 137"/>
              <a:gd name="T40" fmla="*/ 27 w 118"/>
              <a:gd name="T41" fmla="*/ 100 h 137"/>
              <a:gd name="T42" fmla="*/ 27 w 118"/>
              <a:gd name="T43" fmla="*/ 91 h 137"/>
              <a:gd name="T44" fmla="*/ 18 w 118"/>
              <a:gd name="T45" fmla="*/ 63 h 137"/>
              <a:gd name="T46" fmla="*/ 27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90 w 118"/>
              <a:gd name="T55" fmla="*/ 27 h 137"/>
              <a:gd name="T56" fmla="*/ 99 w 118"/>
              <a:gd name="T57" fmla="*/ 63 h 137"/>
              <a:gd name="T58" fmla="*/ 90 w 118"/>
              <a:gd name="T59" fmla="*/ 100 h 137"/>
              <a:gd name="T60" fmla="*/ 54 w 118"/>
              <a:gd name="T61" fmla="*/ 118 h 137"/>
              <a:gd name="T62" fmla="*/ 45 w 11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2"/>
                  <a:pt x="0" y="91"/>
                  <a:pt x="0" y="91"/>
                </a:cubicBezTo>
                <a:cubicBezTo>
                  <a:pt x="9" y="100"/>
                  <a:pt x="9" y="108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45" y="136"/>
                  <a:pt x="45" y="136"/>
                  <a:pt x="54" y="136"/>
                </a:cubicBezTo>
                <a:cubicBezTo>
                  <a:pt x="63" y="136"/>
                  <a:pt x="72" y="136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8"/>
                  <a:pt x="108" y="100"/>
                  <a:pt x="117" y="91"/>
                </a:cubicBezTo>
                <a:cubicBezTo>
                  <a:pt x="117" y="91"/>
                  <a:pt x="117" y="8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36" y="108"/>
                  <a:pt x="36" y="108"/>
                  <a:pt x="27" y="100"/>
                </a:cubicBezTo>
                <a:lnTo>
                  <a:pt x="27" y="91"/>
                </a:lnTo>
                <a:cubicBezTo>
                  <a:pt x="18" y="82"/>
                  <a:pt x="18" y="72"/>
                  <a:pt x="18" y="63"/>
                </a:cubicBezTo>
                <a:cubicBezTo>
                  <a:pt x="18" y="63"/>
                  <a:pt x="18" y="54"/>
                  <a:pt x="27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27"/>
                  <a:pt x="90" y="27"/>
                </a:cubicBezTo>
                <a:cubicBezTo>
                  <a:pt x="90" y="36"/>
                  <a:pt x="99" y="54"/>
                  <a:pt x="99" y="63"/>
                </a:cubicBezTo>
                <a:cubicBezTo>
                  <a:pt x="99" y="82"/>
                  <a:pt x="90" y="91"/>
                  <a:pt x="90" y="100"/>
                </a:cubicBezTo>
                <a:cubicBezTo>
                  <a:pt x="81" y="108"/>
                  <a:pt x="72" y="118"/>
                  <a:pt x="54" y="118"/>
                </a:cubicBezTo>
                <a:cubicBezTo>
                  <a:pt x="54" y="118"/>
                  <a:pt x="45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0">
            <a:extLst>
              <a:ext uri="{FF2B5EF4-FFF2-40B4-BE49-F238E27FC236}">
                <a16:creationId xmlns:a16="http://schemas.microsoft.com/office/drawing/2014/main" id="{B0100CBD-AE14-5840-98E5-2AC5187C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7486" y="4028955"/>
            <a:ext cx="84152" cy="153455"/>
          </a:xfrm>
          <a:custGeom>
            <a:avLst/>
            <a:gdLst>
              <a:gd name="T0" fmla="*/ 19 w 74"/>
              <a:gd name="T1" fmla="*/ 136 h 137"/>
              <a:gd name="T2" fmla="*/ 19 w 74"/>
              <a:gd name="T3" fmla="*/ 136 h 137"/>
              <a:gd name="T4" fmla="*/ 19 w 74"/>
              <a:gd name="T5" fmla="*/ 45 h 137"/>
              <a:gd name="T6" fmla="*/ 36 w 74"/>
              <a:gd name="T7" fmla="*/ 27 h 137"/>
              <a:gd name="T8" fmla="*/ 55 w 74"/>
              <a:gd name="T9" fmla="*/ 27 h 137"/>
              <a:gd name="T10" fmla="*/ 64 w 74"/>
              <a:gd name="T11" fmla="*/ 27 h 137"/>
              <a:gd name="T12" fmla="*/ 73 w 74"/>
              <a:gd name="T13" fmla="*/ 27 h 137"/>
              <a:gd name="T14" fmla="*/ 73 w 74"/>
              <a:gd name="T15" fmla="*/ 18 h 137"/>
              <a:gd name="T16" fmla="*/ 73 w 74"/>
              <a:gd name="T17" fmla="*/ 9 h 137"/>
              <a:gd name="T18" fmla="*/ 73 w 74"/>
              <a:gd name="T19" fmla="*/ 0 h 137"/>
              <a:gd name="T20" fmla="*/ 64 w 74"/>
              <a:gd name="T21" fmla="*/ 0 h 137"/>
              <a:gd name="T22" fmla="*/ 36 w 74"/>
              <a:gd name="T23" fmla="*/ 9 h 137"/>
              <a:gd name="T24" fmla="*/ 19 w 74"/>
              <a:gd name="T25" fmla="*/ 27 h 137"/>
              <a:gd name="T26" fmla="*/ 19 w 74"/>
              <a:gd name="T27" fmla="*/ 9 h 137"/>
              <a:gd name="T28" fmla="*/ 19 w 74"/>
              <a:gd name="T29" fmla="*/ 0 h 137"/>
              <a:gd name="T30" fmla="*/ 10 w 74"/>
              <a:gd name="T31" fmla="*/ 0 h 137"/>
              <a:gd name="T32" fmla="*/ 0 w 74"/>
              <a:gd name="T33" fmla="*/ 0 h 137"/>
              <a:gd name="T34" fmla="*/ 0 w 74"/>
              <a:gd name="T35" fmla="*/ 136 h 137"/>
              <a:gd name="T36" fmla="*/ 19 w 74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137">
                <a:moveTo>
                  <a:pt x="19" y="136"/>
                </a:moveTo>
                <a:lnTo>
                  <a:pt x="19" y="136"/>
                </a:lnTo>
                <a:cubicBezTo>
                  <a:pt x="19" y="45"/>
                  <a:pt x="19" y="45"/>
                  <a:pt x="19" y="45"/>
                </a:cubicBezTo>
                <a:cubicBezTo>
                  <a:pt x="27" y="45"/>
                  <a:pt x="27" y="36"/>
                  <a:pt x="36" y="27"/>
                </a:cubicBezTo>
                <a:cubicBezTo>
                  <a:pt x="36" y="27"/>
                  <a:pt x="45" y="27"/>
                  <a:pt x="55" y="27"/>
                </a:cubicBezTo>
                <a:cubicBezTo>
                  <a:pt x="64" y="27"/>
                  <a:pt x="64" y="27"/>
                  <a:pt x="64" y="27"/>
                </a:cubicBezTo>
                <a:lnTo>
                  <a:pt x="73" y="27"/>
                </a:lnTo>
                <a:cubicBezTo>
                  <a:pt x="73" y="27"/>
                  <a:pt x="73" y="27"/>
                  <a:pt x="73" y="18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0"/>
                  <a:pt x="73" y="0"/>
                  <a:pt x="7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5" y="0"/>
                  <a:pt x="36" y="9"/>
                </a:cubicBezTo>
                <a:cubicBezTo>
                  <a:pt x="27" y="9"/>
                  <a:pt x="27" y="18"/>
                  <a:pt x="19" y="27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0"/>
                </a:cubicBezTo>
                <a:cubicBezTo>
                  <a:pt x="19" y="0"/>
                  <a:pt x="19" y="0"/>
                  <a:pt x="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9" y="136"/>
                  <a:pt x="19" y="136"/>
                  <a:pt x="19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1">
            <a:extLst>
              <a:ext uri="{FF2B5EF4-FFF2-40B4-BE49-F238E27FC236}">
                <a16:creationId xmlns:a16="http://schemas.microsoft.com/office/drawing/2014/main" id="{3FD1267D-79C7-DA42-9314-444E0499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340" y="3969553"/>
            <a:ext cx="123757" cy="212858"/>
          </a:xfrm>
          <a:custGeom>
            <a:avLst/>
            <a:gdLst>
              <a:gd name="T0" fmla="*/ 0 w 109"/>
              <a:gd name="T1" fmla="*/ 0 h 191"/>
              <a:gd name="T2" fmla="*/ 0 w 109"/>
              <a:gd name="T3" fmla="*/ 0 h 191"/>
              <a:gd name="T4" fmla="*/ 0 w 109"/>
              <a:gd name="T5" fmla="*/ 190 h 191"/>
              <a:gd name="T6" fmla="*/ 27 w 109"/>
              <a:gd name="T7" fmla="*/ 190 h 191"/>
              <a:gd name="T8" fmla="*/ 27 w 109"/>
              <a:gd name="T9" fmla="*/ 126 h 191"/>
              <a:gd name="T10" fmla="*/ 27 w 109"/>
              <a:gd name="T11" fmla="*/ 126 h 191"/>
              <a:gd name="T12" fmla="*/ 36 w 109"/>
              <a:gd name="T13" fmla="*/ 126 h 191"/>
              <a:gd name="T14" fmla="*/ 36 w 109"/>
              <a:gd name="T15" fmla="*/ 126 h 191"/>
              <a:gd name="T16" fmla="*/ 81 w 109"/>
              <a:gd name="T17" fmla="*/ 181 h 191"/>
              <a:gd name="T18" fmla="*/ 81 w 109"/>
              <a:gd name="T19" fmla="*/ 181 h 191"/>
              <a:gd name="T20" fmla="*/ 90 w 109"/>
              <a:gd name="T21" fmla="*/ 190 h 191"/>
              <a:gd name="T22" fmla="*/ 108 w 109"/>
              <a:gd name="T23" fmla="*/ 190 h 191"/>
              <a:gd name="T24" fmla="*/ 63 w 109"/>
              <a:gd name="T25" fmla="*/ 126 h 191"/>
              <a:gd name="T26" fmla="*/ 54 w 109"/>
              <a:gd name="T27" fmla="*/ 117 h 191"/>
              <a:gd name="T28" fmla="*/ 54 w 109"/>
              <a:gd name="T29" fmla="*/ 117 h 191"/>
              <a:gd name="T30" fmla="*/ 54 w 109"/>
              <a:gd name="T31" fmla="*/ 108 h 191"/>
              <a:gd name="T32" fmla="*/ 63 w 109"/>
              <a:gd name="T33" fmla="*/ 108 h 191"/>
              <a:gd name="T34" fmla="*/ 108 w 109"/>
              <a:gd name="T35" fmla="*/ 54 h 191"/>
              <a:gd name="T36" fmla="*/ 81 w 109"/>
              <a:gd name="T37" fmla="*/ 54 h 191"/>
              <a:gd name="T38" fmla="*/ 81 w 109"/>
              <a:gd name="T39" fmla="*/ 54 h 191"/>
              <a:gd name="T40" fmla="*/ 72 w 109"/>
              <a:gd name="T41" fmla="*/ 63 h 191"/>
              <a:gd name="T42" fmla="*/ 36 w 109"/>
              <a:gd name="T43" fmla="*/ 108 h 191"/>
              <a:gd name="T44" fmla="*/ 36 w 109"/>
              <a:gd name="T45" fmla="*/ 108 h 191"/>
              <a:gd name="T46" fmla="*/ 27 w 109"/>
              <a:gd name="T47" fmla="*/ 108 h 191"/>
              <a:gd name="T48" fmla="*/ 27 w 109"/>
              <a:gd name="T49" fmla="*/ 108 h 191"/>
              <a:gd name="T50" fmla="*/ 27 w 109"/>
              <a:gd name="T51" fmla="*/ 0 h 191"/>
              <a:gd name="T52" fmla="*/ 0 w 109"/>
              <a:gd name="T5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" h="191">
                <a:moveTo>
                  <a:pt x="0" y="0"/>
                </a:moveTo>
                <a:lnTo>
                  <a:pt x="0" y="0"/>
                </a:lnTo>
                <a:cubicBezTo>
                  <a:pt x="0" y="190"/>
                  <a:pt x="0" y="190"/>
                  <a:pt x="0" y="190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26"/>
                  <a:pt x="27" y="126"/>
                  <a:pt x="27" y="126"/>
                </a:cubicBezTo>
                <a:lnTo>
                  <a:pt x="27" y="126"/>
                </a:lnTo>
                <a:cubicBezTo>
                  <a:pt x="36" y="126"/>
                  <a:pt x="36" y="126"/>
                  <a:pt x="36" y="126"/>
                </a:cubicBezTo>
                <a:lnTo>
                  <a:pt x="36" y="126"/>
                </a:lnTo>
                <a:cubicBezTo>
                  <a:pt x="81" y="181"/>
                  <a:pt x="81" y="181"/>
                  <a:pt x="81" y="181"/>
                </a:cubicBezTo>
                <a:lnTo>
                  <a:pt x="81" y="181"/>
                </a:lnTo>
                <a:lnTo>
                  <a:pt x="90" y="190"/>
                </a:lnTo>
                <a:cubicBezTo>
                  <a:pt x="108" y="190"/>
                  <a:pt x="108" y="190"/>
                  <a:pt x="108" y="190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4" y="117"/>
                  <a:pt x="54" y="117"/>
                  <a:pt x="54" y="117"/>
                </a:cubicBezTo>
                <a:lnTo>
                  <a:pt x="54" y="117"/>
                </a:lnTo>
                <a:lnTo>
                  <a:pt x="54" y="108"/>
                </a:lnTo>
                <a:cubicBezTo>
                  <a:pt x="54" y="108"/>
                  <a:pt x="54" y="108"/>
                  <a:pt x="63" y="10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81" y="54"/>
                  <a:pt x="81" y="54"/>
                  <a:pt x="81" y="54"/>
                </a:cubicBezTo>
                <a:lnTo>
                  <a:pt x="81" y="54"/>
                </a:lnTo>
                <a:cubicBezTo>
                  <a:pt x="81" y="63"/>
                  <a:pt x="81" y="63"/>
                  <a:pt x="72" y="63"/>
                </a:cubicBezTo>
                <a:cubicBezTo>
                  <a:pt x="36" y="108"/>
                  <a:pt x="36" y="108"/>
                  <a:pt x="36" y="108"/>
                </a:cubicBezTo>
                <a:lnTo>
                  <a:pt x="36" y="108"/>
                </a:lnTo>
                <a:lnTo>
                  <a:pt x="27" y="108"/>
                </a:lnTo>
                <a:lnTo>
                  <a:pt x="27" y="108"/>
                </a:ln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2">
            <a:extLst>
              <a:ext uri="{FF2B5EF4-FFF2-40B4-BE49-F238E27FC236}">
                <a16:creationId xmlns:a16="http://schemas.microsoft.com/office/drawing/2014/main" id="{B41DBB18-17C2-2640-979F-20725E0C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9448" y="4028955"/>
            <a:ext cx="113856" cy="153455"/>
          </a:xfrm>
          <a:custGeom>
            <a:avLst/>
            <a:gdLst>
              <a:gd name="T0" fmla="*/ 100 w 101"/>
              <a:gd name="T1" fmla="*/ 45 h 137"/>
              <a:gd name="T2" fmla="*/ 100 w 101"/>
              <a:gd name="T3" fmla="*/ 45 h 137"/>
              <a:gd name="T4" fmla="*/ 100 w 101"/>
              <a:gd name="T5" fmla="*/ 27 h 137"/>
              <a:gd name="T6" fmla="*/ 90 w 101"/>
              <a:gd name="T7" fmla="*/ 18 h 137"/>
              <a:gd name="T8" fmla="*/ 73 w 101"/>
              <a:gd name="T9" fmla="*/ 0 h 137"/>
              <a:gd name="T10" fmla="*/ 54 w 101"/>
              <a:gd name="T11" fmla="*/ 0 h 137"/>
              <a:gd name="T12" fmla="*/ 27 w 101"/>
              <a:gd name="T13" fmla="*/ 9 h 137"/>
              <a:gd name="T14" fmla="*/ 9 w 101"/>
              <a:gd name="T15" fmla="*/ 18 h 137"/>
              <a:gd name="T16" fmla="*/ 9 w 101"/>
              <a:gd name="T17" fmla="*/ 27 h 137"/>
              <a:gd name="T18" fmla="*/ 9 w 101"/>
              <a:gd name="T19" fmla="*/ 27 h 137"/>
              <a:gd name="T20" fmla="*/ 18 w 101"/>
              <a:gd name="T21" fmla="*/ 36 h 137"/>
              <a:gd name="T22" fmla="*/ 18 w 101"/>
              <a:gd name="T23" fmla="*/ 27 h 137"/>
              <a:gd name="T24" fmla="*/ 27 w 101"/>
              <a:gd name="T25" fmla="*/ 27 h 137"/>
              <a:gd name="T26" fmla="*/ 36 w 101"/>
              <a:gd name="T27" fmla="*/ 18 h 137"/>
              <a:gd name="T28" fmla="*/ 54 w 101"/>
              <a:gd name="T29" fmla="*/ 18 h 137"/>
              <a:gd name="T30" fmla="*/ 73 w 101"/>
              <a:gd name="T31" fmla="*/ 27 h 137"/>
              <a:gd name="T32" fmla="*/ 73 w 101"/>
              <a:gd name="T33" fmla="*/ 45 h 137"/>
              <a:gd name="T34" fmla="*/ 73 w 101"/>
              <a:gd name="T35" fmla="*/ 63 h 137"/>
              <a:gd name="T36" fmla="*/ 45 w 101"/>
              <a:gd name="T37" fmla="*/ 63 h 137"/>
              <a:gd name="T38" fmla="*/ 18 w 101"/>
              <a:gd name="T39" fmla="*/ 72 h 137"/>
              <a:gd name="T40" fmla="*/ 0 w 101"/>
              <a:gd name="T41" fmla="*/ 82 h 137"/>
              <a:gd name="T42" fmla="*/ 0 w 101"/>
              <a:gd name="T43" fmla="*/ 100 h 137"/>
              <a:gd name="T44" fmla="*/ 0 w 101"/>
              <a:gd name="T45" fmla="*/ 118 h 137"/>
              <a:gd name="T46" fmla="*/ 9 w 101"/>
              <a:gd name="T47" fmla="*/ 127 h 137"/>
              <a:gd name="T48" fmla="*/ 18 w 101"/>
              <a:gd name="T49" fmla="*/ 127 h 137"/>
              <a:gd name="T50" fmla="*/ 36 w 101"/>
              <a:gd name="T51" fmla="*/ 136 h 137"/>
              <a:gd name="T52" fmla="*/ 45 w 101"/>
              <a:gd name="T53" fmla="*/ 136 h 137"/>
              <a:gd name="T54" fmla="*/ 64 w 101"/>
              <a:gd name="T55" fmla="*/ 127 h 137"/>
              <a:gd name="T56" fmla="*/ 73 w 101"/>
              <a:gd name="T57" fmla="*/ 118 h 137"/>
              <a:gd name="T58" fmla="*/ 81 w 101"/>
              <a:gd name="T59" fmla="*/ 118 h 137"/>
              <a:gd name="T60" fmla="*/ 81 w 101"/>
              <a:gd name="T61" fmla="*/ 127 h 137"/>
              <a:gd name="T62" fmla="*/ 81 w 101"/>
              <a:gd name="T63" fmla="*/ 127 h 137"/>
              <a:gd name="T64" fmla="*/ 90 w 101"/>
              <a:gd name="T65" fmla="*/ 136 h 137"/>
              <a:gd name="T66" fmla="*/ 100 w 101"/>
              <a:gd name="T67" fmla="*/ 136 h 137"/>
              <a:gd name="T68" fmla="*/ 100 w 101"/>
              <a:gd name="T69" fmla="*/ 45 h 137"/>
              <a:gd name="T70" fmla="*/ 36 w 101"/>
              <a:gd name="T71" fmla="*/ 118 h 137"/>
              <a:gd name="T72" fmla="*/ 36 w 101"/>
              <a:gd name="T73" fmla="*/ 118 h 137"/>
              <a:gd name="T74" fmla="*/ 27 w 101"/>
              <a:gd name="T75" fmla="*/ 108 h 137"/>
              <a:gd name="T76" fmla="*/ 18 w 101"/>
              <a:gd name="T77" fmla="*/ 108 h 137"/>
              <a:gd name="T78" fmla="*/ 18 w 101"/>
              <a:gd name="T79" fmla="*/ 100 h 137"/>
              <a:gd name="T80" fmla="*/ 27 w 101"/>
              <a:gd name="T81" fmla="*/ 91 h 137"/>
              <a:gd name="T82" fmla="*/ 36 w 101"/>
              <a:gd name="T83" fmla="*/ 82 h 137"/>
              <a:gd name="T84" fmla="*/ 54 w 101"/>
              <a:gd name="T85" fmla="*/ 72 h 137"/>
              <a:gd name="T86" fmla="*/ 73 w 101"/>
              <a:gd name="T87" fmla="*/ 72 h 137"/>
              <a:gd name="T88" fmla="*/ 73 w 101"/>
              <a:gd name="T89" fmla="*/ 100 h 137"/>
              <a:gd name="T90" fmla="*/ 73 w 101"/>
              <a:gd name="T91" fmla="*/ 108 h 137"/>
              <a:gd name="T92" fmla="*/ 64 w 101"/>
              <a:gd name="T93" fmla="*/ 108 h 137"/>
              <a:gd name="T94" fmla="*/ 54 w 101"/>
              <a:gd name="T95" fmla="*/ 118 h 137"/>
              <a:gd name="T96" fmla="*/ 45 w 101"/>
              <a:gd name="T97" fmla="*/ 118 h 137"/>
              <a:gd name="T98" fmla="*/ 36 w 101"/>
              <a:gd name="T99" fmla="*/ 1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7">
                <a:moveTo>
                  <a:pt x="100" y="45"/>
                </a:moveTo>
                <a:lnTo>
                  <a:pt x="100" y="45"/>
                </a:lnTo>
                <a:cubicBezTo>
                  <a:pt x="100" y="45"/>
                  <a:pt x="100" y="36"/>
                  <a:pt x="100" y="27"/>
                </a:cubicBezTo>
                <a:cubicBezTo>
                  <a:pt x="90" y="27"/>
                  <a:pt x="90" y="18"/>
                  <a:pt x="90" y="18"/>
                </a:cubicBezTo>
                <a:cubicBezTo>
                  <a:pt x="81" y="9"/>
                  <a:pt x="81" y="9"/>
                  <a:pt x="73" y="0"/>
                </a:cubicBezTo>
                <a:cubicBezTo>
                  <a:pt x="73" y="0"/>
                  <a:pt x="64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lnTo>
                  <a:pt x="9" y="27"/>
                </a:lnTo>
                <a:cubicBezTo>
                  <a:pt x="9" y="36"/>
                  <a:pt x="18" y="36"/>
                  <a:pt x="18" y="36"/>
                </a:cubicBezTo>
                <a:cubicBezTo>
                  <a:pt x="18" y="36"/>
                  <a:pt x="18" y="36"/>
                  <a:pt x="18" y="27"/>
                </a:cubicBezTo>
                <a:cubicBezTo>
                  <a:pt x="27" y="27"/>
                  <a:pt x="27" y="27"/>
                  <a:pt x="27" y="27"/>
                </a:cubicBezTo>
                <a:lnTo>
                  <a:pt x="36" y="18"/>
                </a:lnTo>
                <a:cubicBezTo>
                  <a:pt x="45" y="18"/>
                  <a:pt x="45" y="18"/>
                  <a:pt x="54" y="18"/>
                </a:cubicBezTo>
                <a:cubicBezTo>
                  <a:pt x="64" y="18"/>
                  <a:pt x="64" y="18"/>
                  <a:pt x="73" y="27"/>
                </a:cubicBezTo>
                <a:cubicBezTo>
                  <a:pt x="73" y="36"/>
                  <a:pt x="73" y="36"/>
                  <a:pt x="73" y="45"/>
                </a:cubicBezTo>
                <a:cubicBezTo>
                  <a:pt x="73" y="63"/>
                  <a:pt x="73" y="63"/>
                  <a:pt x="73" y="63"/>
                </a:cubicBezTo>
                <a:cubicBezTo>
                  <a:pt x="64" y="63"/>
                  <a:pt x="54" y="63"/>
                  <a:pt x="45" y="63"/>
                </a:cubicBezTo>
                <a:cubicBezTo>
                  <a:pt x="27" y="63"/>
                  <a:pt x="27" y="72"/>
                  <a:pt x="18" y="72"/>
                </a:cubicBezTo>
                <a:cubicBezTo>
                  <a:pt x="9" y="72"/>
                  <a:pt x="9" y="82"/>
                  <a:pt x="0" y="82"/>
                </a:cubicBezTo>
                <a:cubicBezTo>
                  <a:pt x="0" y="91"/>
                  <a:pt x="0" y="91"/>
                  <a:pt x="0" y="100"/>
                </a:cubicBezTo>
                <a:cubicBezTo>
                  <a:pt x="0" y="108"/>
                  <a:pt x="0" y="108"/>
                  <a:pt x="0" y="118"/>
                </a:cubicBezTo>
                <a:cubicBezTo>
                  <a:pt x="0" y="118"/>
                  <a:pt x="9" y="118"/>
                  <a:pt x="9" y="127"/>
                </a:cubicBezTo>
                <a:lnTo>
                  <a:pt x="18" y="127"/>
                </a:lnTo>
                <a:cubicBezTo>
                  <a:pt x="27" y="136"/>
                  <a:pt x="27" y="136"/>
                  <a:pt x="36" y="136"/>
                </a:cubicBezTo>
                <a:lnTo>
                  <a:pt x="45" y="136"/>
                </a:lnTo>
                <a:cubicBezTo>
                  <a:pt x="54" y="127"/>
                  <a:pt x="54" y="127"/>
                  <a:pt x="64" y="127"/>
                </a:cubicBezTo>
                <a:cubicBezTo>
                  <a:pt x="64" y="127"/>
                  <a:pt x="64" y="127"/>
                  <a:pt x="73" y="118"/>
                </a:cubicBezTo>
                <a:cubicBezTo>
                  <a:pt x="73" y="118"/>
                  <a:pt x="73" y="118"/>
                  <a:pt x="81" y="118"/>
                </a:cubicBezTo>
                <a:cubicBezTo>
                  <a:pt x="81" y="127"/>
                  <a:pt x="81" y="127"/>
                  <a:pt x="81" y="127"/>
                </a:cubicBezTo>
                <a:lnTo>
                  <a:pt x="81" y="127"/>
                </a:lnTo>
                <a:lnTo>
                  <a:pt x="90" y="136"/>
                </a:lnTo>
                <a:cubicBezTo>
                  <a:pt x="100" y="136"/>
                  <a:pt x="100" y="136"/>
                  <a:pt x="100" y="136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27" y="118"/>
                  <a:pt x="27" y="118"/>
                  <a:pt x="27" y="108"/>
                </a:cubicBezTo>
                <a:cubicBezTo>
                  <a:pt x="27" y="108"/>
                  <a:pt x="27" y="108"/>
                  <a:pt x="18" y="108"/>
                </a:cubicBezTo>
                <a:lnTo>
                  <a:pt x="18" y="100"/>
                </a:lnTo>
                <a:cubicBezTo>
                  <a:pt x="18" y="91"/>
                  <a:pt x="18" y="91"/>
                  <a:pt x="27" y="91"/>
                </a:cubicBezTo>
                <a:cubicBezTo>
                  <a:pt x="27" y="82"/>
                  <a:pt x="27" y="82"/>
                  <a:pt x="36" y="82"/>
                </a:cubicBezTo>
                <a:cubicBezTo>
                  <a:pt x="36" y="82"/>
                  <a:pt x="45" y="82"/>
                  <a:pt x="54" y="72"/>
                </a:cubicBezTo>
                <a:cubicBezTo>
                  <a:pt x="54" y="72"/>
                  <a:pt x="64" y="72"/>
                  <a:pt x="73" y="72"/>
                </a:cubicBezTo>
                <a:cubicBezTo>
                  <a:pt x="73" y="100"/>
                  <a:pt x="73" y="100"/>
                  <a:pt x="73" y="100"/>
                </a:cubicBezTo>
                <a:lnTo>
                  <a:pt x="73" y="108"/>
                </a:lnTo>
                <a:cubicBezTo>
                  <a:pt x="64" y="108"/>
                  <a:pt x="64" y="108"/>
                  <a:pt x="64" y="108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36" y="118"/>
                  <a:pt x="36" y="118"/>
                  <a:pt x="36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3">
            <a:extLst>
              <a:ext uri="{FF2B5EF4-FFF2-40B4-BE49-F238E27FC236}">
                <a16:creationId xmlns:a16="http://schemas.microsoft.com/office/drawing/2014/main" id="{DC629D90-8775-E84B-A70C-B8501C96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3105" y="4028955"/>
            <a:ext cx="103953" cy="153455"/>
          </a:xfrm>
          <a:custGeom>
            <a:avLst/>
            <a:gdLst>
              <a:gd name="T0" fmla="*/ 90 w 91"/>
              <a:gd name="T1" fmla="*/ 18 h 137"/>
              <a:gd name="T2" fmla="*/ 90 w 91"/>
              <a:gd name="T3" fmla="*/ 18 h 137"/>
              <a:gd name="T4" fmla="*/ 72 w 91"/>
              <a:gd name="T5" fmla="*/ 9 h 137"/>
              <a:gd name="T6" fmla="*/ 54 w 91"/>
              <a:gd name="T7" fmla="*/ 0 h 137"/>
              <a:gd name="T8" fmla="*/ 36 w 91"/>
              <a:gd name="T9" fmla="*/ 0 h 137"/>
              <a:gd name="T10" fmla="*/ 18 w 91"/>
              <a:gd name="T11" fmla="*/ 9 h 137"/>
              <a:gd name="T12" fmla="*/ 9 w 91"/>
              <a:gd name="T13" fmla="*/ 27 h 137"/>
              <a:gd name="T14" fmla="*/ 9 w 91"/>
              <a:gd name="T15" fmla="*/ 36 h 137"/>
              <a:gd name="T16" fmla="*/ 9 w 91"/>
              <a:gd name="T17" fmla="*/ 54 h 137"/>
              <a:gd name="T18" fmla="*/ 18 w 91"/>
              <a:gd name="T19" fmla="*/ 63 h 137"/>
              <a:gd name="T20" fmla="*/ 27 w 91"/>
              <a:gd name="T21" fmla="*/ 72 h 137"/>
              <a:gd name="T22" fmla="*/ 36 w 91"/>
              <a:gd name="T23" fmla="*/ 72 h 137"/>
              <a:gd name="T24" fmla="*/ 54 w 91"/>
              <a:gd name="T25" fmla="*/ 72 h 137"/>
              <a:gd name="T26" fmla="*/ 63 w 91"/>
              <a:gd name="T27" fmla="*/ 82 h 137"/>
              <a:gd name="T28" fmla="*/ 72 w 91"/>
              <a:gd name="T29" fmla="*/ 91 h 137"/>
              <a:gd name="T30" fmla="*/ 72 w 91"/>
              <a:gd name="T31" fmla="*/ 100 h 137"/>
              <a:gd name="T32" fmla="*/ 72 w 91"/>
              <a:gd name="T33" fmla="*/ 100 h 137"/>
              <a:gd name="T34" fmla="*/ 63 w 91"/>
              <a:gd name="T35" fmla="*/ 108 h 137"/>
              <a:gd name="T36" fmla="*/ 54 w 91"/>
              <a:gd name="T37" fmla="*/ 118 h 137"/>
              <a:gd name="T38" fmla="*/ 45 w 91"/>
              <a:gd name="T39" fmla="*/ 118 h 137"/>
              <a:gd name="T40" fmla="*/ 36 w 91"/>
              <a:gd name="T41" fmla="*/ 118 h 137"/>
              <a:gd name="T42" fmla="*/ 27 w 91"/>
              <a:gd name="T43" fmla="*/ 108 h 137"/>
              <a:gd name="T44" fmla="*/ 18 w 91"/>
              <a:gd name="T45" fmla="*/ 108 h 137"/>
              <a:gd name="T46" fmla="*/ 18 w 91"/>
              <a:gd name="T47" fmla="*/ 108 h 137"/>
              <a:gd name="T48" fmla="*/ 9 w 91"/>
              <a:gd name="T49" fmla="*/ 108 h 137"/>
              <a:gd name="T50" fmla="*/ 9 w 91"/>
              <a:gd name="T51" fmla="*/ 108 h 137"/>
              <a:gd name="T52" fmla="*/ 0 w 91"/>
              <a:gd name="T53" fmla="*/ 118 h 137"/>
              <a:gd name="T54" fmla="*/ 18 w 91"/>
              <a:gd name="T55" fmla="*/ 127 h 137"/>
              <a:gd name="T56" fmla="*/ 45 w 91"/>
              <a:gd name="T57" fmla="*/ 136 h 137"/>
              <a:gd name="T58" fmla="*/ 63 w 91"/>
              <a:gd name="T59" fmla="*/ 127 h 137"/>
              <a:gd name="T60" fmla="*/ 81 w 91"/>
              <a:gd name="T61" fmla="*/ 118 h 137"/>
              <a:gd name="T62" fmla="*/ 90 w 91"/>
              <a:gd name="T63" fmla="*/ 108 h 137"/>
              <a:gd name="T64" fmla="*/ 90 w 91"/>
              <a:gd name="T65" fmla="*/ 91 h 137"/>
              <a:gd name="T66" fmla="*/ 90 w 91"/>
              <a:gd name="T67" fmla="*/ 82 h 137"/>
              <a:gd name="T68" fmla="*/ 81 w 91"/>
              <a:gd name="T69" fmla="*/ 72 h 137"/>
              <a:gd name="T70" fmla="*/ 72 w 91"/>
              <a:gd name="T71" fmla="*/ 63 h 137"/>
              <a:gd name="T72" fmla="*/ 63 w 91"/>
              <a:gd name="T73" fmla="*/ 54 h 137"/>
              <a:gd name="T74" fmla="*/ 45 w 91"/>
              <a:gd name="T75" fmla="*/ 54 h 137"/>
              <a:gd name="T76" fmla="*/ 36 w 91"/>
              <a:gd name="T77" fmla="*/ 54 h 137"/>
              <a:gd name="T78" fmla="*/ 27 w 91"/>
              <a:gd name="T79" fmla="*/ 45 h 137"/>
              <a:gd name="T80" fmla="*/ 27 w 91"/>
              <a:gd name="T81" fmla="*/ 36 h 137"/>
              <a:gd name="T82" fmla="*/ 27 w 91"/>
              <a:gd name="T83" fmla="*/ 27 h 137"/>
              <a:gd name="T84" fmla="*/ 36 w 91"/>
              <a:gd name="T85" fmla="*/ 27 h 137"/>
              <a:gd name="T86" fmla="*/ 45 w 91"/>
              <a:gd name="T87" fmla="*/ 18 h 137"/>
              <a:gd name="T88" fmla="*/ 54 w 91"/>
              <a:gd name="T89" fmla="*/ 18 h 137"/>
              <a:gd name="T90" fmla="*/ 63 w 91"/>
              <a:gd name="T91" fmla="*/ 18 h 137"/>
              <a:gd name="T92" fmla="*/ 72 w 91"/>
              <a:gd name="T93" fmla="*/ 18 h 137"/>
              <a:gd name="T94" fmla="*/ 81 w 91"/>
              <a:gd name="T95" fmla="*/ 27 h 137"/>
              <a:gd name="T96" fmla="*/ 81 w 91"/>
              <a:gd name="T97" fmla="*/ 27 h 137"/>
              <a:gd name="T98" fmla="*/ 90 w 91"/>
              <a:gd name="T99" fmla="*/ 27 h 137"/>
              <a:gd name="T100" fmla="*/ 90 w 91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7">
                <a:moveTo>
                  <a:pt x="90" y="18"/>
                </a:moveTo>
                <a:lnTo>
                  <a:pt x="90" y="18"/>
                </a:lnTo>
                <a:cubicBezTo>
                  <a:pt x="90" y="9"/>
                  <a:pt x="81" y="9"/>
                  <a:pt x="72" y="9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36" y="0"/>
                </a:cubicBezTo>
                <a:cubicBezTo>
                  <a:pt x="27" y="9"/>
                  <a:pt x="27" y="9"/>
                  <a:pt x="18" y="9"/>
                </a:cubicBezTo>
                <a:cubicBezTo>
                  <a:pt x="18" y="18"/>
                  <a:pt x="9" y="18"/>
                  <a:pt x="9" y="27"/>
                </a:cubicBezTo>
                <a:lnTo>
                  <a:pt x="9" y="36"/>
                </a:lnTo>
                <a:cubicBezTo>
                  <a:pt x="9" y="45"/>
                  <a:pt x="9" y="45"/>
                  <a:pt x="9" y="54"/>
                </a:cubicBezTo>
                <a:lnTo>
                  <a:pt x="18" y="63"/>
                </a:lnTo>
                <a:cubicBezTo>
                  <a:pt x="18" y="63"/>
                  <a:pt x="27" y="63"/>
                  <a:pt x="27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45" y="72"/>
                  <a:pt x="45" y="72"/>
                  <a:pt x="54" y="72"/>
                </a:cubicBezTo>
                <a:cubicBezTo>
                  <a:pt x="54" y="82"/>
                  <a:pt x="63" y="82"/>
                  <a:pt x="63" y="82"/>
                </a:cubicBezTo>
                <a:cubicBezTo>
                  <a:pt x="63" y="82"/>
                  <a:pt x="72" y="82"/>
                  <a:pt x="72" y="91"/>
                </a:cubicBezTo>
                <a:cubicBezTo>
                  <a:pt x="72" y="91"/>
                  <a:pt x="72" y="91"/>
                  <a:pt x="72" y="100"/>
                </a:cubicBezTo>
                <a:lnTo>
                  <a:pt x="72" y="100"/>
                </a:lnTo>
                <a:cubicBezTo>
                  <a:pt x="72" y="108"/>
                  <a:pt x="72" y="108"/>
                  <a:pt x="63" y="108"/>
                </a:cubicBezTo>
                <a:cubicBezTo>
                  <a:pt x="63" y="108"/>
                  <a:pt x="63" y="118"/>
                  <a:pt x="54" y="118"/>
                </a:cubicBezTo>
                <a:cubicBezTo>
                  <a:pt x="54" y="118"/>
                  <a:pt x="54" y="118"/>
                  <a:pt x="45" y="118"/>
                </a:cubicBezTo>
                <a:lnTo>
                  <a:pt x="36" y="118"/>
                </a:lnTo>
                <a:cubicBezTo>
                  <a:pt x="27" y="118"/>
                  <a:pt x="27" y="108"/>
                  <a:pt x="27" y="108"/>
                </a:cubicBezTo>
                <a:lnTo>
                  <a:pt x="18" y="108"/>
                </a:lnTo>
                <a:lnTo>
                  <a:pt x="18" y="108"/>
                </a:lnTo>
                <a:lnTo>
                  <a:pt x="9" y="108"/>
                </a:lnTo>
                <a:lnTo>
                  <a:pt x="9" y="108"/>
                </a:lnTo>
                <a:cubicBezTo>
                  <a:pt x="0" y="118"/>
                  <a:pt x="0" y="118"/>
                  <a:pt x="0" y="118"/>
                </a:cubicBezTo>
                <a:cubicBezTo>
                  <a:pt x="9" y="127"/>
                  <a:pt x="18" y="127"/>
                  <a:pt x="18" y="127"/>
                </a:cubicBezTo>
                <a:cubicBezTo>
                  <a:pt x="27" y="136"/>
                  <a:pt x="36" y="136"/>
                  <a:pt x="45" y="136"/>
                </a:cubicBezTo>
                <a:cubicBezTo>
                  <a:pt x="54" y="136"/>
                  <a:pt x="63" y="136"/>
                  <a:pt x="63" y="127"/>
                </a:cubicBezTo>
                <a:cubicBezTo>
                  <a:pt x="72" y="127"/>
                  <a:pt x="81" y="127"/>
                  <a:pt x="81" y="118"/>
                </a:cubicBezTo>
                <a:cubicBezTo>
                  <a:pt x="81" y="118"/>
                  <a:pt x="90" y="118"/>
                  <a:pt x="90" y="108"/>
                </a:cubicBezTo>
                <a:cubicBezTo>
                  <a:pt x="90" y="100"/>
                  <a:pt x="90" y="100"/>
                  <a:pt x="90" y="91"/>
                </a:cubicBezTo>
                <a:lnTo>
                  <a:pt x="90" y="82"/>
                </a:lnTo>
                <a:cubicBezTo>
                  <a:pt x="90" y="72"/>
                  <a:pt x="90" y="72"/>
                  <a:pt x="81" y="72"/>
                </a:cubicBezTo>
                <a:cubicBezTo>
                  <a:pt x="81" y="63"/>
                  <a:pt x="72" y="63"/>
                  <a:pt x="72" y="63"/>
                </a:cubicBezTo>
                <a:cubicBezTo>
                  <a:pt x="72" y="63"/>
                  <a:pt x="63" y="63"/>
                  <a:pt x="63" y="54"/>
                </a:cubicBezTo>
                <a:cubicBezTo>
                  <a:pt x="54" y="54"/>
                  <a:pt x="54" y="54"/>
                  <a:pt x="45" y="54"/>
                </a:cubicBezTo>
                <a:cubicBezTo>
                  <a:pt x="45" y="54"/>
                  <a:pt x="45" y="54"/>
                  <a:pt x="36" y="54"/>
                </a:cubicBezTo>
                <a:cubicBezTo>
                  <a:pt x="36" y="45"/>
                  <a:pt x="36" y="45"/>
                  <a:pt x="27" y="45"/>
                </a:cubicBezTo>
                <a:lnTo>
                  <a:pt x="27" y="36"/>
                </a:lnTo>
                <a:lnTo>
                  <a:pt x="27" y="27"/>
                </a:lnTo>
                <a:lnTo>
                  <a:pt x="36" y="27"/>
                </a:lnTo>
                <a:cubicBezTo>
                  <a:pt x="36" y="18"/>
                  <a:pt x="36" y="18"/>
                  <a:pt x="45" y="18"/>
                </a:cubicBezTo>
                <a:cubicBezTo>
                  <a:pt x="45" y="18"/>
                  <a:pt x="45" y="18"/>
                  <a:pt x="54" y="18"/>
                </a:cubicBezTo>
                <a:lnTo>
                  <a:pt x="63" y="18"/>
                </a:lnTo>
                <a:lnTo>
                  <a:pt x="72" y="18"/>
                </a:lnTo>
                <a:cubicBezTo>
                  <a:pt x="72" y="27"/>
                  <a:pt x="72" y="27"/>
                  <a:pt x="81" y="27"/>
                </a:cubicBezTo>
                <a:lnTo>
                  <a:pt x="81" y="27"/>
                </a:lnTo>
                <a:cubicBezTo>
                  <a:pt x="81" y="27"/>
                  <a:pt x="81" y="27"/>
                  <a:pt x="90" y="27"/>
                </a:cubicBezTo>
                <a:cubicBezTo>
                  <a:pt x="90" y="18"/>
                  <a:pt x="90" y="18"/>
                  <a:pt x="9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4">
            <a:extLst>
              <a:ext uri="{FF2B5EF4-FFF2-40B4-BE49-F238E27FC236}">
                <a16:creationId xmlns:a16="http://schemas.microsoft.com/office/drawing/2014/main" id="{7D1DDE5A-592A-374D-8E47-21173DAEF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330" y="4375470"/>
            <a:ext cx="212861" cy="143555"/>
          </a:xfrm>
          <a:custGeom>
            <a:avLst/>
            <a:gdLst>
              <a:gd name="T0" fmla="*/ 45 w 190"/>
              <a:gd name="T1" fmla="*/ 126 h 127"/>
              <a:gd name="T2" fmla="*/ 45 w 190"/>
              <a:gd name="T3" fmla="*/ 126 h 127"/>
              <a:gd name="T4" fmla="*/ 63 w 190"/>
              <a:gd name="T5" fmla="*/ 126 h 127"/>
              <a:gd name="T6" fmla="*/ 63 w 190"/>
              <a:gd name="T7" fmla="*/ 117 h 127"/>
              <a:gd name="T8" fmla="*/ 90 w 190"/>
              <a:gd name="T9" fmla="*/ 36 h 127"/>
              <a:gd name="T10" fmla="*/ 90 w 190"/>
              <a:gd name="T11" fmla="*/ 27 h 127"/>
              <a:gd name="T12" fmla="*/ 99 w 190"/>
              <a:gd name="T13" fmla="*/ 18 h 127"/>
              <a:gd name="T14" fmla="*/ 99 w 190"/>
              <a:gd name="T15" fmla="*/ 27 h 127"/>
              <a:gd name="T16" fmla="*/ 99 w 190"/>
              <a:gd name="T17" fmla="*/ 36 h 127"/>
              <a:gd name="T18" fmla="*/ 126 w 190"/>
              <a:gd name="T19" fmla="*/ 117 h 127"/>
              <a:gd name="T20" fmla="*/ 126 w 190"/>
              <a:gd name="T21" fmla="*/ 126 h 127"/>
              <a:gd name="T22" fmla="*/ 144 w 190"/>
              <a:gd name="T23" fmla="*/ 126 h 127"/>
              <a:gd name="T24" fmla="*/ 189 w 190"/>
              <a:gd name="T25" fmla="*/ 0 h 127"/>
              <a:gd name="T26" fmla="*/ 171 w 190"/>
              <a:gd name="T27" fmla="*/ 0 h 127"/>
              <a:gd name="T28" fmla="*/ 171 w 190"/>
              <a:gd name="T29" fmla="*/ 0 h 127"/>
              <a:gd name="T30" fmla="*/ 162 w 190"/>
              <a:gd name="T31" fmla="*/ 0 h 127"/>
              <a:gd name="T32" fmla="*/ 144 w 190"/>
              <a:gd name="T33" fmla="*/ 81 h 127"/>
              <a:gd name="T34" fmla="*/ 135 w 190"/>
              <a:gd name="T35" fmla="*/ 90 h 127"/>
              <a:gd name="T36" fmla="*/ 135 w 190"/>
              <a:gd name="T37" fmla="*/ 100 h 127"/>
              <a:gd name="T38" fmla="*/ 135 w 190"/>
              <a:gd name="T39" fmla="*/ 90 h 127"/>
              <a:gd name="T40" fmla="*/ 135 w 190"/>
              <a:gd name="T41" fmla="*/ 81 h 127"/>
              <a:gd name="T42" fmla="*/ 108 w 190"/>
              <a:gd name="T43" fmla="*/ 0 h 127"/>
              <a:gd name="T44" fmla="*/ 108 w 190"/>
              <a:gd name="T45" fmla="*/ 0 h 127"/>
              <a:gd name="T46" fmla="*/ 99 w 190"/>
              <a:gd name="T47" fmla="*/ 0 h 127"/>
              <a:gd name="T48" fmla="*/ 90 w 190"/>
              <a:gd name="T49" fmla="*/ 0 h 127"/>
              <a:gd name="T50" fmla="*/ 90 w 190"/>
              <a:gd name="T51" fmla="*/ 0 h 127"/>
              <a:gd name="T52" fmla="*/ 81 w 190"/>
              <a:gd name="T53" fmla="*/ 0 h 127"/>
              <a:gd name="T54" fmla="*/ 54 w 190"/>
              <a:gd name="T55" fmla="*/ 81 h 127"/>
              <a:gd name="T56" fmla="*/ 54 w 190"/>
              <a:gd name="T57" fmla="*/ 90 h 127"/>
              <a:gd name="T58" fmla="*/ 54 w 190"/>
              <a:gd name="T59" fmla="*/ 100 h 127"/>
              <a:gd name="T60" fmla="*/ 54 w 190"/>
              <a:gd name="T61" fmla="*/ 90 h 127"/>
              <a:gd name="T62" fmla="*/ 54 w 190"/>
              <a:gd name="T63" fmla="*/ 81 h 127"/>
              <a:gd name="T64" fmla="*/ 27 w 190"/>
              <a:gd name="T65" fmla="*/ 0 h 127"/>
              <a:gd name="T66" fmla="*/ 27 w 190"/>
              <a:gd name="T67" fmla="*/ 0 h 127"/>
              <a:gd name="T68" fmla="*/ 18 w 190"/>
              <a:gd name="T69" fmla="*/ 0 h 127"/>
              <a:gd name="T70" fmla="*/ 0 w 190"/>
              <a:gd name="T71" fmla="*/ 0 h 127"/>
              <a:gd name="T72" fmla="*/ 45 w 190"/>
              <a:gd name="T7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0" h="127">
                <a:moveTo>
                  <a:pt x="45" y="126"/>
                </a:moveTo>
                <a:lnTo>
                  <a:pt x="45" y="126"/>
                </a:lnTo>
                <a:cubicBezTo>
                  <a:pt x="63" y="126"/>
                  <a:pt x="63" y="126"/>
                  <a:pt x="63" y="126"/>
                </a:cubicBezTo>
                <a:cubicBezTo>
                  <a:pt x="63" y="126"/>
                  <a:pt x="63" y="126"/>
                  <a:pt x="63" y="117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27"/>
                  <a:pt x="90" y="27"/>
                  <a:pt x="90" y="27"/>
                </a:cubicBezTo>
                <a:cubicBezTo>
                  <a:pt x="90" y="27"/>
                  <a:pt x="90" y="27"/>
                  <a:pt x="99" y="18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9" y="36"/>
                </a:cubicBezTo>
                <a:cubicBezTo>
                  <a:pt x="126" y="117"/>
                  <a:pt x="126" y="117"/>
                  <a:pt x="126" y="117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89" y="0"/>
                  <a:pt x="189" y="0"/>
                  <a:pt x="189" y="0"/>
                </a:cubicBezTo>
                <a:cubicBezTo>
                  <a:pt x="171" y="0"/>
                  <a:pt x="171" y="0"/>
                  <a:pt x="171" y="0"/>
                </a:cubicBezTo>
                <a:lnTo>
                  <a:pt x="171" y="0"/>
                </a:lnTo>
                <a:cubicBezTo>
                  <a:pt x="162" y="0"/>
                  <a:pt x="162" y="0"/>
                  <a:pt x="162" y="0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35" y="81"/>
                  <a:pt x="135" y="90"/>
                  <a:pt x="135" y="90"/>
                </a:cubicBezTo>
                <a:lnTo>
                  <a:pt x="135" y="100"/>
                </a:lnTo>
                <a:lnTo>
                  <a:pt x="135" y="90"/>
                </a:lnTo>
                <a:cubicBezTo>
                  <a:pt x="135" y="90"/>
                  <a:pt x="135" y="90"/>
                  <a:pt x="135" y="81"/>
                </a:cubicBezTo>
                <a:cubicBezTo>
                  <a:pt x="108" y="0"/>
                  <a:pt x="108" y="0"/>
                  <a:pt x="108" y="0"/>
                </a:cubicBezTo>
                <a:lnTo>
                  <a:pt x="108" y="0"/>
                </a:lnTo>
                <a:cubicBezTo>
                  <a:pt x="99" y="0"/>
                  <a:pt x="99" y="0"/>
                  <a:pt x="99" y="0"/>
                </a:cubicBezTo>
                <a:cubicBezTo>
                  <a:pt x="90" y="0"/>
                  <a:pt x="90" y="0"/>
                  <a:pt x="90" y="0"/>
                </a:cubicBezTo>
                <a:lnTo>
                  <a:pt x="90" y="0"/>
                </a:lnTo>
                <a:lnTo>
                  <a:pt x="81" y="0"/>
                </a:lnTo>
                <a:cubicBezTo>
                  <a:pt x="54" y="81"/>
                  <a:pt x="54" y="81"/>
                  <a:pt x="54" y="81"/>
                </a:cubicBezTo>
                <a:cubicBezTo>
                  <a:pt x="54" y="90"/>
                  <a:pt x="54" y="90"/>
                  <a:pt x="54" y="90"/>
                </a:cubicBezTo>
                <a:lnTo>
                  <a:pt x="54" y="100"/>
                </a:lnTo>
                <a:lnTo>
                  <a:pt x="54" y="90"/>
                </a:lnTo>
                <a:cubicBezTo>
                  <a:pt x="54" y="90"/>
                  <a:pt x="54" y="90"/>
                  <a:pt x="54" y="81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45" y="126"/>
                  <a:pt x="45" y="126"/>
                  <a:pt x="45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5">
            <a:extLst>
              <a:ext uri="{FF2B5EF4-FFF2-40B4-BE49-F238E27FC236}">
                <a16:creationId xmlns:a16="http://schemas.microsoft.com/office/drawing/2014/main" id="{FEA02DA5-AD9C-4A49-8338-B6F5B061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139" y="4365570"/>
            <a:ext cx="123757" cy="153455"/>
          </a:xfrm>
          <a:custGeom>
            <a:avLst/>
            <a:gdLst>
              <a:gd name="T0" fmla="*/ 36 w 110"/>
              <a:gd name="T1" fmla="*/ 9 h 136"/>
              <a:gd name="T2" fmla="*/ 36 w 110"/>
              <a:gd name="T3" fmla="*/ 9 h 136"/>
              <a:gd name="T4" fmla="*/ 18 w 110"/>
              <a:gd name="T5" fmla="*/ 18 h 136"/>
              <a:gd name="T6" fmla="*/ 0 w 110"/>
              <a:gd name="T7" fmla="*/ 45 h 136"/>
              <a:gd name="T8" fmla="*/ 0 w 110"/>
              <a:gd name="T9" fmla="*/ 63 h 136"/>
              <a:gd name="T10" fmla="*/ 9 w 110"/>
              <a:gd name="T11" fmla="*/ 99 h 136"/>
              <a:gd name="T12" fmla="*/ 18 w 110"/>
              <a:gd name="T13" fmla="*/ 118 h 136"/>
              <a:gd name="T14" fmla="*/ 36 w 110"/>
              <a:gd name="T15" fmla="*/ 126 h 136"/>
              <a:gd name="T16" fmla="*/ 64 w 110"/>
              <a:gd name="T17" fmla="*/ 135 h 136"/>
              <a:gd name="T18" fmla="*/ 73 w 110"/>
              <a:gd name="T19" fmla="*/ 135 h 136"/>
              <a:gd name="T20" fmla="*/ 90 w 110"/>
              <a:gd name="T21" fmla="*/ 126 h 136"/>
              <a:gd name="T22" fmla="*/ 100 w 110"/>
              <a:gd name="T23" fmla="*/ 126 h 136"/>
              <a:gd name="T24" fmla="*/ 109 w 110"/>
              <a:gd name="T25" fmla="*/ 118 h 136"/>
              <a:gd name="T26" fmla="*/ 100 w 110"/>
              <a:gd name="T27" fmla="*/ 109 h 136"/>
              <a:gd name="T28" fmla="*/ 100 w 110"/>
              <a:gd name="T29" fmla="*/ 109 h 136"/>
              <a:gd name="T30" fmla="*/ 90 w 110"/>
              <a:gd name="T31" fmla="*/ 109 h 136"/>
              <a:gd name="T32" fmla="*/ 90 w 110"/>
              <a:gd name="T33" fmla="*/ 109 h 136"/>
              <a:gd name="T34" fmla="*/ 73 w 110"/>
              <a:gd name="T35" fmla="*/ 118 h 136"/>
              <a:gd name="T36" fmla="*/ 64 w 110"/>
              <a:gd name="T37" fmla="*/ 118 h 136"/>
              <a:gd name="T38" fmla="*/ 45 w 110"/>
              <a:gd name="T39" fmla="*/ 118 h 136"/>
              <a:gd name="T40" fmla="*/ 36 w 110"/>
              <a:gd name="T41" fmla="*/ 109 h 136"/>
              <a:gd name="T42" fmla="*/ 27 w 110"/>
              <a:gd name="T43" fmla="*/ 90 h 136"/>
              <a:gd name="T44" fmla="*/ 18 w 110"/>
              <a:gd name="T45" fmla="*/ 72 h 136"/>
              <a:gd name="T46" fmla="*/ 109 w 110"/>
              <a:gd name="T47" fmla="*/ 72 h 136"/>
              <a:gd name="T48" fmla="*/ 109 w 110"/>
              <a:gd name="T49" fmla="*/ 63 h 136"/>
              <a:gd name="T50" fmla="*/ 109 w 110"/>
              <a:gd name="T51" fmla="*/ 63 h 136"/>
              <a:gd name="T52" fmla="*/ 109 w 110"/>
              <a:gd name="T53" fmla="*/ 36 h 136"/>
              <a:gd name="T54" fmla="*/ 100 w 110"/>
              <a:gd name="T55" fmla="*/ 18 h 136"/>
              <a:gd name="T56" fmla="*/ 82 w 110"/>
              <a:gd name="T57" fmla="*/ 9 h 136"/>
              <a:gd name="T58" fmla="*/ 54 w 110"/>
              <a:gd name="T59" fmla="*/ 0 h 136"/>
              <a:gd name="T60" fmla="*/ 36 w 110"/>
              <a:gd name="T61" fmla="*/ 9 h 136"/>
              <a:gd name="T62" fmla="*/ 73 w 110"/>
              <a:gd name="T63" fmla="*/ 18 h 136"/>
              <a:gd name="T64" fmla="*/ 73 w 110"/>
              <a:gd name="T65" fmla="*/ 18 h 136"/>
              <a:gd name="T66" fmla="*/ 82 w 110"/>
              <a:gd name="T67" fmla="*/ 27 h 136"/>
              <a:gd name="T68" fmla="*/ 90 w 110"/>
              <a:gd name="T69" fmla="*/ 36 h 136"/>
              <a:gd name="T70" fmla="*/ 90 w 110"/>
              <a:gd name="T71" fmla="*/ 54 h 136"/>
              <a:gd name="T72" fmla="*/ 27 w 110"/>
              <a:gd name="T73" fmla="*/ 54 h 136"/>
              <a:gd name="T74" fmla="*/ 36 w 110"/>
              <a:gd name="T75" fmla="*/ 27 h 136"/>
              <a:gd name="T76" fmla="*/ 64 w 110"/>
              <a:gd name="T77" fmla="*/ 18 h 136"/>
              <a:gd name="T78" fmla="*/ 73 w 110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36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1"/>
                  <a:pt x="0" y="90"/>
                  <a:pt x="9" y="99"/>
                </a:cubicBezTo>
                <a:cubicBezTo>
                  <a:pt x="9" y="109"/>
                  <a:pt x="9" y="109"/>
                  <a:pt x="18" y="118"/>
                </a:cubicBezTo>
                <a:cubicBezTo>
                  <a:pt x="18" y="126"/>
                  <a:pt x="27" y="126"/>
                  <a:pt x="36" y="126"/>
                </a:cubicBezTo>
                <a:cubicBezTo>
                  <a:pt x="45" y="135"/>
                  <a:pt x="54" y="135"/>
                  <a:pt x="64" y="135"/>
                </a:cubicBezTo>
                <a:lnTo>
                  <a:pt x="73" y="135"/>
                </a:lnTo>
                <a:cubicBezTo>
                  <a:pt x="82" y="135"/>
                  <a:pt x="82" y="135"/>
                  <a:pt x="90" y="126"/>
                </a:cubicBezTo>
                <a:lnTo>
                  <a:pt x="100" y="126"/>
                </a:lnTo>
                <a:cubicBezTo>
                  <a:pt x="100" y="118"/>
                  <a:pt x="109" y="118"/>
                  <a:pt x="109" y="118"/>
                </a:cubicBezTo>
                <a:cubicBezTo>
                  <a:pt x="100" y="109"/>
                  <a:pt x="100" y="109"/>
                  <a:pt x="100" y="109"/>
                </a:cubicBezTo>
                <a:lnTo>
                  <a:pt x="100" y="109"/>
                </a:lnTo>
                <a:cubicBezTo>
                  <a:pt x="100" y="109"/>
                  <a:pt x="100" y="109"/>
                  <a:pt x="90" y="109"/>
                </a:cubicBezTo>
                <a:lnTo>
                  <a:pt x="90" y="109"/>
                </a:lnTo>
                <a:cubicBezTo>
                  <a:pt x="82" y="109"/>
                  <a:pt x="82" y="118"/>
                  <a:pt x="73" y="118"/>
                </a:cubicBezTo>
                <a:lnTo>
                  <a:pt x="64" y="118"/>
                </a:lnTo>
                <a:cubicBezTo>
                  <a:pt x="54" y="118"/>
                  <a:pt x="54" y="118"/>
                  <a:pt x="45" y="118"/>
                </a:cubicBezTo>
                <a:cubicBezTo>
                  <a:pt x="45" y="109"/>
                  <a:pt x="36" y="109"/>
                  <a:pt x="36" y="109"/>
                </a:cubicBezTo>
                <a:cubicBezTo>
                  <a:pt x="27" y="99"/>
                  <a:pt x="27" y="99"/>
                  <a:pt x="27" y="90"/>
                </a:cubicBezTo>
                <a:cubicBezTo>
                  <a:pt x="27" y="81"/>
                  <a:pt x="18" y="81"/>
                  <a:pt x="18" y="72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72"/>
                  <a:pt x="109" y="72"/>
                  <a:pt x="109" y="63"/>
                </a:cubicBezTo>
                <a:lnTo>
                  <a:pt x="109" y="63"/>
                </a:lnTo>
                <a:cubicBezTo>
                  <a:pt x="109" y="54"/>
                  <a:pt x="109" y="45"/>
                  <a:pt x="109" y="36"/>
                </a:cubicBezTo>
                <a:cubicBezTo>
                  <a:pt x="109" y="27"/>
                  <a:pt x="100" y="27"/>
                  <a:pt x="100" y="18"/>
                </a:cubicBezTo>
                <a:cubicBezTo>
                  <a:pt x="90" y="9"/>
                  <a:pt x="82" y="9"/>
                  <a:pt x="82" y="9"/>
                </a:cubicBezTo>
                <a:cubicBezTo>
                  <a:pt x="73" y="0"/>
                  <a:pt x="64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lose/>
                <a:moveTo>
                  <a:pt x="73" y="18"/>
                </a:moveTo>
                <a:lnTo>
                  <a:pt x="73" y="18"/>
                </a:lnTo>
                <a:cubicBezTo>
                  <a:pt x="73" y="27"/>
                  <a:pt x="82" y="27"/>
                  <a:pt x="82" y="27"/>
                </a:cubicBezTo>
                <a:cubicBezTo>
                  <a:pt x="82" y="36"/>
                  <a:pt x="90" y="36"/>
                  <a:pt x="90" y="36"/>
                </a:cubicBezTo>
                <a:cubicBezTo>
                  <a:pt x="90" y="45"/>
                  <a:pt x="90" y="45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36" y="18"/>
                  <a:pt x="45" y="18"/>
                  <a:pt x="64" y="18"/>
                </a:cubicBezTo>
                <a:lnTo>
                  <a:pt x="73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6">
            <a:extLst>
              <a:ext uri="{FF2B5EF4-FFF2-40B4-BE49-F238E27FC236}">
                <a16:creationId xmlns:a16="http://schemas.microsoft.com/office/drawing/2014/main" id="{14AD6BAE-4089-8944-83DC-0A7DAFDF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8498" y="4306167"/>
            <a:ext cx="19801" cy="212858"/>
          </a:xfrm>
          <a:custGeom>
            <a:avLst/>
            <a:gdLst>
              <a:gd name="T0" fmla="*/ 0 w 19"/>
              <a:gd name="T1" fmla="*/ 0 h 190"/>
              <a:gd name="T2" fmla="*/ 0 w 19"/>
              <a:gd name="T3" fmla="*/ 189 h 190"/>
              <a:gd name="T4" fmla="*/ 18 w 19"/>
              <a:gd name="T5" fmla="*/ 189 h 190"/>
              <a:gd name="T6" fmla="*/ 18 w 19"/>
              <a:gd name="T7" fmla="*/ 0 h 190"/>
              <a:gd name="T8" fmla="*/ 0 w 19"/>
              <a:gd name="T9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0">
                <a:moveTo>
                  <a:pt x="0" y="0"/>
                </a:moveTo>
                <a:lnTo>
                  <a:pt x="0" y="189"/>
                </a:lnTo>
                <a:lnTo>
                  <a:pt x="18" y="189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7">
            <a:extLst>
              <a:ext uri="{FF2B5EF4-FFF2-40B4-BE49-F238E27FC236}">
                <a16:creationId xmlns:a16="http://schemas.microsoft.com/office/drawing/2014/main" id="{F0F0A42E-3A64-084E-9CED-4D307CC9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749" y="4306167"/>
            <a:ext cx="19801" cy="212858"/>
          </a:xfrm>
          <a:custGeom>
            <a:avLst/>
            <a:gdLst>
              <a:gd name="T0" fmla="*/ 0 w 19"/>
              <a:gd name="T1" fmla="*/ 0 h 190"/>
              <a:gd name="T2" fmla="*/ 0 w 19"/>
              <a:gd name="T3" fmla="*/ 189 h 190"/>
              <a:gd name="T4" fmla="*/ 18 w 19"/>
              <a:gd name="T5" fmla="*/ 189 h 190"/>
              <a:gd name="T6" fmla="*/ 18 w 19"/>
              <a:gd name="T7" fmla="*/ 0 h 190"/>
              <a:gd name="T8" fmla="*/ 0 w 19"/>
              <a:gd name="T9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0">
                <a:moveTo>
                  <a:pt x="0" y="0"/>
                </a:moveTo>
                <a:lnTo>
                  <a:pt x="0" y="189"/>
                </a:lnTo>
                <a:lnTo>
                  <a:pt x="18" y="189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8">
            <a:extLst>
              <a:ext uri="{FF2B5EF4-FFF2-40B4-BE49-F238E27FC236}">
                <a16:creationId xmlns:a16="http://schemas.microsoft.com/office/drawing/2014/main" id="{681F08FA-84E0-8140-AB88-2648B358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654" y="4365570"/>
            <a:ext cx="113856" cy="153455"/>
          </a:xfrm>
          <a:custGeom>
            <a:avLst/>
            <a:gdLst>
              <a:gd name="T0" fmla="*/ 100 w 101"/>
              <a:gd name="T1" fmla="*/ 54 h 136"/>
              <a:gd name="T2" fmla="*/ 100 w 101"/>
              <a:gd name="T3" fmla="*/ 54 h 136"/>
              <a:gd name="T4" fmla="*/ 100 w 101"/>
              <a:gd name="T5" fmla="*/ 27 h 136"/>
              <a:gd name="T6" fmla="*/ 91 w 101"/>
              <a:gd name="T7" fmla="*/ 18 h 136"/>
              <a:gd name="T8" fmla="*/ 72 w 101"/>
              <a:gd name="T9" fmla="*/ 9 h 136"/>
              <a:gd name="T10" fmla="*/ 54 w 101"/>
              <a:gd name="T11" fmla="*/ 0 h 136"/>
              <a:gd name="T12" fmla="*/ 27 w 101"/>
              <a:gd name="T13" fmla="*/ 9 h 136"/>
              <a:gd name="T14" fmla="*/ 9 w 101"/>
              <a:gd name="T15" fmla="*/ 27 h 136"/>
              <a:gd name="T16" fmla="*/ 9 w 101"/>
              <a:gd name="T17" fmla="*/ 27 h 136"/>
              <a:gd name="T18" fmla="*/ 9 w 101"/>
              <a:gd name="T19" fmla="*/ 36 h 136"/>
              <a:gd name="T20" fmla="*/ 18 w 101"/>
              <a:gd name="T21" fmla="*/ 36 h 136"/>
              <a:gd name="T22" fmla="*/ 18 w 101"/>
              <a:gd name="T23" fmla="*/ 36 h 136"/>
              <a:gd name="T24" fmla="*/ 27 w 101"/>
              <a:gd name="T25" fmla="*/ 27 h 136"/>
              <a:gd name="T26" fmla="*/ 36 w 101"/>
              <a:gd name="T27" fmla="*/ 27 h 136"/>
              <a:gd name="T28" fmla="*/ 54 w 101"/>
              <a:gd name="T29" fmla="*/ 18 h 136"/>
              <a:gd name="T30" fmla="*/ 72 w 101"/>
              <a:gd name="T31" fmla="*/ 27 h 136"/>
              <a:gd name="T32" fmla="*/ 72 w 101"/>
              <a:gd name="T33" fmla="*/ 54 h 136"/>
              <a:gd name="T34" fmla="*/ 72 w 101"/>
              <a:gd name="T35" fmla="*/ 63 h 136"/>
              <a:gd name="T36" fmla="*/ 36 w 101"/>
              <a:gd name="T37" fmla="*/ 63 h 136"/>
              <a:gd name="T38" fmla="*/ 18 w 101"/>
              <a:gd name="T39" fmla="*/ 72 h 136"/>
              <a:gd name="T40" fmla="*/ 0 w 101"/>
              <a:gd name="T41" fmla="*/ 90 h 136"/>
              <a:gd name="T42" fmla="*/ 0 w 101"/>
              <a:gd name="T43" fmla="*/ 99 h 136"/>
              <a:gd name="T44" fmla="*/ 0 w 101"/>
              <a:gd name="T45" fmla="*/ 118 h 136"/>
              <a:gd name="T46" fmla="*/ 9 w 101"/>
              <a:gd name="T47" fmla="*/ 126 h 136"/>
              <a:gd name="T48" fmla="*/ 18 w 101"/>
              <a:gd name="T49" fmla="*/ 135 h 136"/>
              <a:gd name="T50" fmla="*/ 36 w 101"/>
              <a:gd name="T51" fmla="*/ 135 h 136"/>
              <a:gd name="T52" fmla="*/ 45 w 101"/>
              <a:gd name="T53" fmla="*/ 135 h 136"/>
              <a:gd name="T54" fmla="*/ 54 w 101"/>
              <a:gd name="T55" fmla="*/ 126 h 136"/>
              <a:gd name="T56" fmla="*/ 72 w 101"/>
              <a:gd name="T57" fmla="*/ 126 h 136"/>
              <a:gd name="T58" fmla="*/ 82 w 101"/>
              <a:gd name="T59" fmla="*/ 118 h 136"/>
              <a:gd name="T60" fmla="*/ 82 w 101"/>
              <a:gd name="T61" fmla="*/ 126 h 136"/>
              <a:gd name="T62" fmla="*/ 82 w 101"/>
              <a:gd name="T63" fmla="*/ 135 h 136"/>
              <a:gd name="T64" fmla="*/ 91 w 101"/>
              <a:gd name="T65" fmla="*/ 135 h 136"/>
              <a:gd name="T66" fmla="*/ 100 w 101"/>
              <a:gd name="T67" fmla="*/ 135 h 136"/>
              <a:gd name="T68" fmla="*/ 100 w 101"/>
              <a:gd name="T69" fmla="*/ 54 h 136"/>
              <a:gd name="T70" fmla="*/ 36 w 101"/>
              <a:gd name="T71" fmla="*/ 118 h 136"/>
              <a:gd name="T72" fmla="*/ 36 w 101"/>
              <a:gd name="T73" fmla="*/ 118 h 136"/>
              <a:gd name="T74" fmla="*/ 27 w 101"/>
              <a:gd name="T75" fmla="*/ 118 h 136"/>
              <a:gd name="T76" fmla="*/ 18 w 101"/>
              <a:gd name="T77" fmla="*/ 109 h 136"/>
              <a:gd name="T78" fmla="*/ 18 w 101"/>
              <a:gd name="T79" fmla="*/ 99 h 136"/>
              <a:gd name="T80" fmla="*/ 27 w 101"/>
              <a:gd name="T81" fmla="*/ 90 h 136"/>
              <a:gd name="T82" fmla="*/ 36 w 101"/>
              <a:gd name="T83" fmla="*/ 81 h 136"/>
              <a:gd name="T84" fmla="*/ 54 w 101"/>
              <a:gd name="T85" fmla="*/ 81 h 136"/>
              <a:gd name="T86" fmla="*/ 72 w 101"/>
              <a:gd name="T87" fmla="*/ 72 h 136"/>
              <a:gd name="T88" fmla="*/ 72 w 101"/>
              <a:gd name="T89" fmla="*/ 99 h 136"/>
              <a:gd name="T90" fmla="*/ 72 w 101"/>
              <a:gd name="T91" fmla="*/ 109 h 136"/>
              <a:gd name="T92" fmla="*/ 63 w 101"/>
              <a:gd name="T93" fmla="*/ 118 h 136"/>
              <a:gd name="T94" fmla="*/ 54 w 101"/>
              <a:gd name="T95" fmla="*/ 118 h 136"/>
              <a:gd name="T96" fmla="*/ 45 w 101"/>
              <a:gd name="T97" fmla="*/ 118 h 136"/>
              <a:gd name="T98" fmla="*/ 36 w 101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6">
                <a:moveTo>
                  <a:pt x="100" y="54"/>
                </a:moveTo>
                <a:lnTo>
                  <a:pt x="100" y="54"/>
                </a:lnTo>
                <a:cubicBezTo>
                  <a:pt x="100" y="45"/>
                  <a:pt x="100" y="36"/>
                  <a:pt x="100" y="27"/>
                </a:cubicBezTo>
                <a:cubicBezTo>
                  <a:pt x="91" y="27"/>
                  <a:pt x="91" y="18"/>
                  <a:pt x="91" y="18"/>
                </a:cubicBezTo>
                <a:cubicBezTo>
                  <a:pt x="82" y="9"/>
                  <a:pt x="82" y="9"/>
                  <a:pt x="72" y="9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9" y="18"/>
                  <a:pt x="9" y="27"/>
                </a:cubicBezTo>
                <a:lnTo>
                  <a:pt x="9" y="27"/>
                </a:lnTo>
                <a:lnTo>
                  <a:pt x="9" y="36"/>
                </a:lnTo>
                <a:lnTo>
                  <a:pt x="18" y="36"/>
                </a:lnTo>
                <a:lnTo>
                  <a:pt x="18" y="36"/>
                </a:lnTo>
                <a:cubicBezTo>
                  <a:pt x="27" y="27"/>
                  <a:pt x="27" y="27"/>
                  <a:pt x="27" y="27"/>
                </a:cubicBezTo>
                <a:lnTo>
                  <a:pt x="36" y="27"/>
                </a:ln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63" y="27"/>
                  <a:pt x="72" y="27"/>
                </a:cubicBezTo>
                <a:cubicBezTo>
                  <a:pt x="72" y="36"/>
                  <a:pt x="72" y="45"/>
                  <a:pt x="72" y="54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54" y="63"/>
                  <a:pt x="36" y="63"/>
                </a:cubicBezTo>
                <a:cubicBezTo>
                  <a:pt x="27" y="63"/>
                  <a:pt x="18" y="72"/>
                  <a:pt x="18" y="72"/>
                </a:cubicBezTo>
                <a:cubicBezTo>
                  <a:pt x="9" y="81"/>
                  <a:pt x="9" y="81"/>
                  <a:pt x="0" y="90"/>
                </a:cubicBezTo>
                <a:lnTo>
                  <a:pt x="0" y="99"/>
                </a:lnTo>
                <a:cubicBezTo>
                  <a:pt x="0" y="109"/>
                  <a:pt x="0" y="109"/>
                  <a:pt x="0" y="118"/>
                </a:cubicBezTo>
                <a:lnTo>
                  <a:pt x="9" y="126"/>
                </a:lnTo>
                <a:lnTo>
                  <a:pt x="18" y="135"/>
                </a:lnTo>
                <a:cubicBezTo>
                  <a:pt x="27" y="135"/>
                  <a:pt x="27" y="135"/>
                  <a:pt x="36" y="135"/>
                </a:cubicBezTo>
                <a:lnTo>
                  <a:pt x="45" y="135"/>
                </a:lnTo>
                <a:cubicBezTo>
                  <a:pt x="54" y="135"/>
                  <a:pt x="54" y="135"/>
                  <a:pt x="54" y="126"/>
                </a:cubicBezTo>
                <a:cubicBezTo>
                  <a:pt x="63" y="126"/>
                  <a:pt x="63" y="126"/>
                  <a:pt x="72" y="126"/>
                </a:cubicBezTo>
                <a:cubicBezTo>
                  <a:pt x="72" y="118"/>
                  <a:pt x="72" y="118"/>
                  <a:pt x="82" y="118"/>
                </a:cubicBezTo>
                <a:cubicBezTo>
                  <a:pt x="82" y="126"/>
                  <a:pt x="82" y="126"/>
                  <a:pt x="82" y="126"/>
                </a:cubicBezTo>
                <a:lnTo>
                  <a:pt x="82" y="135"/>
                </a:lnTo>
                <a:lnTo>
                  <a:pt x="91" y="135"/>
                </a:lnTo>
                <a:cubicBezTo>
                  <a:pt x="100" y="135"/>
                  <a:pt x="100" y="135"/>
                  <a:pt x="100" y="135"/>
                </a:cubicBezTo>
                <a:cubicBezTo>
                  <a:pt x="100" y="54"/>
                  <a:pt x="100" y="54"/>
                  <a:pt x="100" y="54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27" y="118"/>
                  <a:pt x="27" y="118"/>
                  <a:pt x="27" y="118"/>
                </a:cubicBezTo>
                <a:cubicBezTo>
                  <a:pt x="27" y="118"/>
                  <a:pt x="27" y="109"/>
                  <a:pt x="18" y="109"/>
                </a:cubicBezTo>
                <a:lnTo>
                  <a:pt x="18" y="99"/>
                </a:lnTo>
                <a:cubicBezTo>
                  <a:pt x="18" y="99"/>
                  <a:pt x="18" y="90"/>
                  <a:pt x="27" y="90"/>
                </a:cubicBezTo>
                <a:cubicBezTo>
                  <a:pt x="27" y="90"/>
                  <a:pt x="27" y="81"/>
                  <a:pt x="36" y="81"/>
                </a:cubicBezTo>
                <a:cubicBezTo>
                  <a:pt x="36" y="81"/>
                  <a:pt x="45" y="81"/>
                  <a:pt x="54" y="81"/>
                </a:cubicBezTo>
                <a:cubicBezTo>
                  <a:pt x="54" y="72"/>
                  <a:pt x="63" y="72"/>
                  <a:pt x="72" y="72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63" y="109"/>
                  <a:pt x="63" y="118"/>
                  <a:pt x="63" y="118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36" y="118"/>
                  <a:pt x="36" y="118"/>
                  <a:pt x="36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9">
            <a:extLst>
              <a:ext uri="{FF2B5EF4-FFF2-40B4-BE49-F238E27FC236}">
                <a16:creationId xmlns:a16="http://schemas.microsoft.com/office/drawing/2014/main" id="{4357B407-8B93-0E40-B3E3-00455F7B2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311" y="4365570"/>
            <a:ext cx="103953" cy="153455"/>
          </a:xfrm>
          <a:custGeom>
            <a:avLst/>
            <a:gdLst>
              <a:gd name="T0" fmla="*/ 90 w 91"/>
              <a:gd name="T1" fmla="*/ 18 h 136"/>
              <a:gd name="T2" fmla="*/ 90 w 91"/>
              <a:gd name="T3" fmla="*/ 18 h 136"/>
              <a:gd name="T4" fmla="*/ 72 w 91"/>
              <a:gd name="T5" fmla="*/ 9 h 136"/>
              <a:gd name="T6" fmla="*/ 54 w 91"/>
              <a:gd name="T7" fmla="*/ 0 h 136"/>
              <a:gd name="T8" fmla="*/ 36 w 91"/>
              <a:gd name="T9" fmla="*/ 9 h 136"/>
              <a:gd name="T10" fmla="*/ 18 w 91"/>
              <a:gd name="T11" fmla="*/ 18 h 136"/>
              <a:gd name="T12" fmla="*/ 9 w 91"/>
              <a:gd name="T13" fmla="*/ 27 h 136"/>
              <a:gd name="T14" fmla="*/ 9 w 91"/>
              <a:gd name="T15" fmla="*/ 36 h 136"/>
              <a:gd name="T16" fmla="*/ 9 w 91"/>
              <a:gd name="T17" fmla="*/ 54 h 136"/>
              <a:gd name="T18" fmla="*/ 18 w 91"/>
              <a:gd name="T19" fmla="*/ 63 h 136"/>
              <a:gd name="T20" fmla="*/ 27 w 91"/>
              <a:gd name="T21" fmla="*/ 72 h 136"/>
              <a:gd name="T22" fmla="*/ 36 w 91"/>
              <a:gd name="T23" fmla="*/ 72 h 136"/>
              <a:gd name="T24" fmla="*/ 54 w 91"/>
              <a:gd name="T25" fmla="*/ 81 h 136"/>
              <a:gd name="T26" fmla="*/ 63 w 91"/>
              <a:gd name="T27" fmla="*/ 81 h 136"/>
              <a:gd name="T28" fmla="*/ 72 w 91"/>
              <a:gd name="T29" fmla="*/ 90 h 136"/>
              <a:gd name="T30" fmla="*/ 72 w 91"/>
              <a:gd name="T31" fmla="*/ 99 h 136"/>
              <a:gd name="T32" fmla="*/ 72 w 91"/>
              <a:gd name="T33" fmla="*/ 109 h 136"/>
              <a:gd name="T34" fmla="*/ 63 w 91"/>
              <a:gd name="T35" fmla="*/ 109 h 136"/>
              <a:gd name="T36" fmla="*/ 54 w 91"/>
              <a:gd name="T37" fmla="*/ 118 h 136"/>
              <a:gd name="T38" fmla="*/ 45 w 91"/>
              <a:gd name="T39" fmla="*/ 118 h 136"/>
              <a:gd name="T40" fmla="*/ 36 w 91"/>
              <a:gd name="T41" fmla="*/ 118 h 136"/>
              <a:gd name="T42" fmla="*/ 27 w 91"/>
              <a:gd name="T43" fmla="*/ 118 h 136"/>
              <a:gd name="T44" fmla="*/ 18 w 91"/>
              <a:gd name="T45" fmla="*/ 109 h 136"/>
              <a:gd name="T46" fmla="*/ 18 w 91"/>
              <a:gd name="T47" fmla="*/ 109 h 136"/>
              <a:gd name="T48" fmla="*/ 9 w 91"/>
              <a:gd name="T49" fmla="*/ 109 h 136"/>
              <a:gd name="T50" fmla="*/ 9 w 91"/>
              <a:gd name="T51" fmla="*/ 109 h 136"/>
              <a:gd name="T52" fmla="*/ 0 w 91"/>
              <a:gd name="T53" fmla="*/ 118 h 136"/>
              <a:gd name="T54" fmla="*/ 18 w 91"/>
              <a:gd name="T55" fmla="*/ 126 h 136"/>
              <a:gd name="T56" fmla="*/ 45 w 91"/>
              <a:gd name="T57" fmla="*/ 135 h 136"/>
              <a:gd name="T58" fmla="*/ 63 w 91"/>
              <a:gd name="T59" fmla="*/ 135 h 136"/>
              <a:gd name="T60" fmla="*/ 81 w 91"/>
              <a:gd name="T61" fmla="*/ 126 h 136"/>
              <a:gd name="T62" fmla="*/ 90 w 91"/>
              <a:gd name="T63" fmla="*/ 109 h 136"/>
              <a:gd name="T64" fmla="*/ 90 w 91"/>
              <a:gd name="T65" fmla="*/ 90 h 136"/>
              <a:gd name="T66" fmla="*/ 90 w 91"/>
              <a:gd name="T67" fmla="*/ 81 h 136"/>
              <a:gd name="T68" fmla="*/ 81 w 91"/>
              <a:gd name="T69" fmla="*/ 72 h 136"/>
              <a:gd name="T70" fmla="*/ 72 w 91"/>
              <a:gd name="T71" fmla="*/ 63 h 136"/>
              <a:gd name="T72" fmla="*/ 63 w 91"/>
              <a:gd name="T73" fmla="*/ 63 h 136"/>
              <a:gd name="T74" fmla="*/ 45 w 91"/>
              <a:gd name="T75" fmla="*/ 54 h 136"/>
              <a:gd name="T76" fmla="*/ 36 w 91"/>
              <a:gd name="T77" fmla="*/ 54 h 136"/>
              <a:gd name="T78" fmla="*/ 27 w 91"/>
              <a:gd name="T79" fmla="*/ 45 h 136"/>
              <a:gd name="T80" fmla="*/ 27 w 91"/>
              <a:gd name="T81" fmla="*/ 36 h 136"/>
              <a:gd name="T82" fmla="*/ 27 w 91"/>
              <a:gd name="T83" fmla="*/ 27 h 136"/>
              <a:gd name="T84" fmla="*/ 36 w 91"/>
              <a:gd name="T85" fmla="*/ 27 h 136"/>
              <a:gd name="T86" fmla="*/ 45 w 91"/>
              <a:gd name="T87" fmla="*/ 18 h 136"/>
              <a:gd name="T88" fmla="*/ 54 w 91"/>
              <a:gd name="T89" fmla="*/ 18 h 136"/>
              <a:gd name="T90" fmla="*/ 63 w 91"/>
              <a:gd name="T91" fmla="*/ 18 h 136"/>
              <a:gd name="T92" fmla="*/ 72 w 91"/>
              <a:gd name="T93" fmla="*/ 27 h 136"/>
              <a:gd name="T94" fmla="*/ 72 w 91"/>
              <a:gd name="T95" fmla="*/ 27 h 136"/>
              <a:gd name="T96" fmla="*/ 81 w 91"/>
              <a:gd name="T97" fmla="*/ 27 h 136"/>
              <a:gd name="T98" fmla="*/ 81 w 91"/>
              <a:gd name="T99" fmla="*/ 27 h 136"/>
              <a:gd name="T100" fmla="*/ 90 w 91"/>
              <a:gd name="T101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6">
                <a:moveTo>
                  <a:pt x="90" y="18"/>
                </a:move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27" y="9"/>
                  <a:pt x="18" y="9"/>
                  <a:pt x="18" y="18"/>
                </a:cubicBezTo>
                <a:cubicBezTo>
                  <a:pt x="18" y="18"/>
                  <a:pt x="9" y="18"/>
                  <a:pt x="9" y="27"/>
                </a:cubicBezTo>
                <a:lnTo>
                  <a:pt x="9" y="36"/>
                </a:lnTo>
                <a:cubicBezTo>
                  <a:pt x="9" y="45"/>
                  <a:pt x="9" y="54"/>
                  <a:pt x="9" y="54"/>
                </a:cubicBezTo>
                <a:lnTo>
                  <a:pt x="18" y="63"/>
                </a:lnTo>
                <a:lnTo>
                  <a:pt x="27" y="72"/>
                </a:lnTo>
                <a:lnTo>
                  <a:pt x="36" y="72"/>
                </a:lnTo>
                <a:cubicBezTo>
                  <a:pt x="45" y="72"/>
                  <a:pt x="45" y="81"/>
                  <a:pt x="54" y="81"/>
                </a:cubicBezTo>
                <a:lnTo>
                  <a:pt x="63" y="81"/>
                </a:lnTo>
                <a:cubicBezTo>
                  <a:pt x="63" y="81"/>
                  <a:pt x="63" y="90"/>
                  <a:pt x="72" y="90"/>
                </a:cubicBezTo>
                <a:cubicBezTo>
                  <a:pt x="72" y="90"/>
                  <a:pt x="72" y="90"/>
                  <a:pt x="72" y="99"/>
                </a:cubicBezTo>
                <a:cubicBezTo>
                  <a:pt x="72" y="99"/>
                  <a:pt x="72" y="99"/>
                  <a:pt x="72" y="109"/>
                </a:cubicBezTo>
                <a:cubicBezTo>
                  <a:pt x="72" y="109"/>
                  <a:pt x="72" y="109"/>
                  <a:pt x="63" y="109"/>
                </a:cubicBezTo>
                <a:cubicBezTo>
                  <a:pt x="63" y="118"/>
                  <a:pt x="63" y="118"/>
                  <a:pt x="54" y="118"/>
                </a:cubicBezTo>
                <a:cubicBezTo>
                  <a:pt x="54" y="118"/>
                  <a:pt x="54" y="118"/>
                  <a:pt x="45" y="118"/>
                </a:cubicBezTo>
                <a:lnTo>
                  <a:pt x="36" y="118"/>
                </a:lnTo>
                <a:cubicBezTo>
                  <a:pt x="27" y="118"/>
                  <a:pt x="27" y="118"/>
                  <a:pt x="27" y="118"/>
                </a:cubicBezTo>
                <a:cubicBezTo>
                  <a:pt x="27" y="109"/>
                  <a:pt x="18" y="109"/>
                  <a:pt x="18" y="109"/>
                </a:cubicBezTo>
                <a:lnTo>
                  <a:pt x="18" y="109"/>
                </a:lnTo>
                <a:cubicBezTo>
                  <a:pt x="9" y="109"/>
                  <a:pt x="9" y="109"/>
                  <a:pt x="9" y="109"/>
                </a:cubicBezTo>
                <a:lnTo>
                  <a:pt x="9" y="109"/>
                </a:lnTo>
                <a:cubicBezTo>
                  <a:pt x="0" y="118"/>
                  <a:pt x="0" y="118"/>
                  <a:pt x="0" y="118"/>
                </a:cubicBezTo>
                <a:cubicBezTo>
                  <a:pt x="9" y="126"/>
                  <a:pt x="18" y="126"/>
                  <a:pt x="18" y="126"/>
                </a:cubicBezTo>
                <a:cubicBezTo>
                  <a:pt x="27" y="135"/>
                  <a:pt x="36" y="135"/>
                  <a:pt x="45" y="135"/>
                </a:cubicBezTo>
                <a:cubicBezTo>
                  <a:pt x="54" y="135"/>
                  <a:pt x="63" y="135"/>
                  <a:pt x="63" y="135"/>
                </a:cubicBezTo>
                <a:cubicBezTo>
                  <a:pt x="72" y="126"/>
                  <a:pt x="72" y="126"/>
                  <a:pt x="81" y="126"/>
                </a:cubicBezTo>
                <a:cubicBezTo>
                  <a:pt x="81" y="118"/>
                  <a:pt x="90" y="118"/>
                  <a:pt x="90" y="109"/>
                </a:cubicBezTo>
                <a:cubicBezTo>
                  <a:pt x="90" y="109"/>
                  <a:pt x="90" y="99"/>
                  <a:pt x="90" y="90"/>
                </a:cubicBezTo>
                <a:lnTo>
                  <a:pt x="90" y="81"/>
                </a:lnTo>
                <a:lnTo>
                  <a:pt x="81" y="72"/>
                </a:lnTo>
                <a:lnTo>
                  <a:pt x="72" y="63"/>
                </a:lnTo>
                <a:lnTo>
                  <a:pt x="63" y="63"/>
                </a:lnTo>
                <a:cubicBezTo>
                  <a:pt x="54" y="63"/>
                  <a:pt x="54" y="54"/>
                  <a:pt x="45" y="54"/>
                </a:cubicBezTo>
                <a:cubicBezTo>
                  <a:pt x="45" y="54"/>
                  <a:pt x="45" y="54"/>
                  <a:pt x="36" y="54"/>
                </a:cubicBezTo>
                <a:cubicBezTo>
                  <a:pt x="36" y="54"/>
                  <a:pt x="36" y="45"/>
                  <a:pt x="27" y="45"/>
                </a:cubicBezTo>
                <a:cubicBezTo>
                  <a:pt x="27" y="45"/>
                  <a:pt x="27" y="45"/>
                  <a:pt x="27" y="36"/>
                </a:cubicBezTo>
                <a:cubicBezTo>
                  <a:pt x="27" y="36"/>
                  <a:pt x="27" y="36"/>
                  <a:pt x="27" y="27"/>
                </a:cubicBezTo>
                <a:lnTo>
                  <a:pt x="36" y="27"/>
                </a:lnTo>
                <a:cubicBezTo>
                  <a:pt x="36" y="27"/>
                  <a:pt x="36" y="18"/>
                  <a:pt x="45" y="18"/>
                </a:cubicBezTo>
                <a:cubicBezTo>
                  <a:pt x="45" y="18"/>
                  <a:pt x="45" y="18"/>
                  <a:pt x="54" y="18"/>
                </a:cubicBezTo>
                <a:lnTo>
                  <a:pt x="63" y="18"/>
                </a:lnTo>
                <a:lnTo>
                  <a:pt x="72" y="27"/>
                </a:lnTo>
                <a:lnTo>
                  <a:pt x="72" y="27"/>
                </a:lnTo>
                <a:cubicBezTo>
                  <a:pt x="81" y="27"/>
                  <a:pt x="81" y="27"/>
                  <a:pt x="81" y="27"/>
                </a:cubicBezTo>
                <a:lnTo>
                  <a:pt x="81" y="27"/>
                </a:lnTo>
                <a:cubicBezTo>
                  <a:pt x="90" y="18"/>
                  <a:pt x="90" y="18"/>
                  <a:pt x="9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0">
            <a:extLst>
              <a:ext uri="{FF2B5EF4-FFF2-40B4-BE49-F238E27FC236}">
                <a16:creationId xmlns:a16="http://schemas.microsoft.com/office/drawing/2014/main" id="{D0C5FD91-1493-5F4D-89BA-C60885BC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618" y="4325968"/>
            <a:ext cx="94052" cy="193057"/>
          </a:xfrm>
          <a:custGeom>
            <a:avLst/>
            <a:gdLst>
              <a:gd name="T0" fmla="*/ 72 w 82"/>
              <a:gd name="T1" fmla="*/ 171 h 172"/>
              <a:gd name="T2" fmla="*/ 72 w 82"/>
              <a:gd name="T3" fmla="*/ 171 h 172"/>
              <a:gd name="T4" fmla="*/ 81 w 82"/>
              <a:gd name="T5" fmla="*/ 162 h 172"/>
              <a:gd name="T6" fmla="*/ 81 w 82"/>
              <a:gd name="T7" fmla="*/ 145 h 172"/>
              <a:gd name="T8" fmla="*/ 72 w 82"/>
              <a:gd name="T9" fmla="*/ 145 h 172"/>
              <a:gd name="T10" fmla="*/ 72 w 82"/>
              <a:gd name="T11" fmla="*/ 145 h 172"/>
              <a:gd name="T12" fmla="*/ 72 w 82"/>
              <a:gd name="T13" fmla="*/ 154 h 172"/>
              <a:gd name="T14" fmla="*/ 63 w 82"/>
              <a:gd name="T15" fmla="*/ 154 h 172"/>
              <a:gd name="T16" fmla="*/ 54 w 82"/>
              <a:gd name="T17" fmla="*/ 154 h 172"/>
              <a:gd name="T18" fmla="*/ 45 w 82"/>
              <a:gd name="T19" fmla="*/ 145 h 172"/>
              <a:gd name="T20" fmla="*/ 45 w 82"/>
              <a:gd name="T21" fmla="*/ 135 h 172"/>
              <a:gd name="T22" fmla="*/ 45 w 82"/>
              <a:gd name="T23" fmla="*/ 63 h 172"/>
              <a:gd name="T24" fmla="*/ 81 w 82"/>
              <a:gd name="T25" fmla="*/ 63 h 172"/>
              <a:gd name="T26" fmla="*/ 81 w 82"/>
              <a:gd name="T27" fmla="*/ 45 h 172"/>
              <a:gd name="T28" fmla="*/ 45 w 82"/>
              <a:gd name="T29" fmla="*/ 45 h 172"/>
              <a:gd name="T30" fmla="*/ 45 w 82"/>
              <a:gd name="T31" fmla="*/ 0 h 172"/>
              <a:gd name="T32" fmla="*/ 36 w 82"/>
              <a:gd name="T33" fmla="*/ 0 h 172"/>
              <a:gd name="T34" fmla="*/ 27 w 82"/>
              <a:gd name="T35" fmla="*/ 0 h 172"/>
              <a:gd name="T36" fmla="*/ 27 w 82"/>
              <a:gd name="T37" fmla="*/ 0 h 172"/>
              <a:gd name="T38" fmla="*/ 27 w 82"/>
              <a:gd name="T39" fmla="*/ 45 h 172"/>
              <a:gd name="T40" fmla="*/ 0 w 82"/>
              <a:gd name="T41" fmla="*/ 45 h 172"/>
              <a:gd name="T42" fmla="*/ 0 w 82"/>
              <a:gd name="T43" fmla="*/ 54 h 172"/>
              <a:gd name="T44" fmla="*/ 0 w 82"/>
              <a:gd name="T45" fmla="*/ 54 h 172"/>
              <a:gd name="T46" fmla="*/ 9 w 82"/>
              <a:gd name="T47" fmla="*/ 63 h 172"/>
              <a:gd name="T48" fmla="*/ 18 w 82"/>
              <a:gd name="T49" fmla="*/ 63 h 172"/>
              <a:gd name="T50" fmla="*/ 18 w 82"/>
              <a:gd name="T51" fmla="*/ 135 h 172"/>
              <a:gd name="T52" fmla="*/ 27 w 82"/>
              <a:gd name="T53" fmla="*/ 162 h 172"/>
              <a:gd name="T54" fmla="*/ 54 w 82"/>
              <a:gd name="T55" fmla="*/ 171 h 172"/>
              <a:gd name="T56" fmla="*/ 72 w 82"/>
              <a:gd name="T5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2">
                <a:moveTo>
                  <a:pt x="72" y="171"/>
                </a:moveTo>
                <a:lnTo>
                  <a:pt x="72" y="171"/>
                </a:lnTo>
                <a:cubicBezTo>
                  <a:pt x="72" y="162"/>
                  <a:pt x="81" y="162"/>
                  <a:pt x="81" y="162"/>
                </a:cubicBezTo>
                <a:cubicBezTo>
                  <a:pt x="81" y="145"/>
                  <a:pt x="81" y="145"/>
                  <a:pt x="81" y="145"/>
                </a:cubicBezTo>
                <a:cubicBezTo>
                  <a:pt x="72" y="145"/>
                  <a:pt x="72" y="145"/>
                  <a:pt x="72" y="145"/>
                </a:cubicBezTo>
                <a:lnTo>
                  <a:pt x="72" y="145"/>
                </a:lnTo>
                <a:cubicBezTo>
                  <a:pt x="72" y="145"/>
                  <a:pt x="72" y="145"/>
                  <a:pt x="72" y="154"/>
                </a:cubicBezTo>
                <a:cubicBezTo>
                  <a:pt x="63" y="154"/>
                  <a:pt x="63" y="154"/>
                  <a:pt x="63" y="154"/>
                </a:cubicBezTo>
                <a:cubicBezTo>
                  <a:pt x="63" y="154"/>
                  <a:pt x="63" y="154"/>
                  <a:pt x="54" y="154"/>
                </a:cubicBezTo>
                <a:cubicBezTo>
                  <a:pt x="54" y="154"/>
                  <a:pt x="54" y="154"/>
                  <a:pt x="45" y="145"/>
                </a:cubicBezTo>
                <a:cubicBezTo>
                  <a:pt x="45" y="145"/>
                  <a:pt x="45" y="145"/>
                  <a:pt x="45" y="135"/>
                </a:cubicBezTo>
                <a:cubicBezTo>
                  <a:pt x="45" y="63"/>
                  <a:pt x="45" y="63"/>
                  <a:pt x="45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27" y="45"/>
                  <a:pt x="27" y="45"/>
                  <a:pt x="27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cubicBezTo>
                  <a:pt x="9" y="63"/>
                  <a:pt x="9" y="63"/>
                  <a:pt x="9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18" y="145"/>
                  <a:pt x="27" y="154"/>
                  <a:pt x="27" y="162"/>
                </a:cubicBezTo>
                <a:cubicBezTo>
                  <a:pt x="36" y="171"/>
                  <a:pt x="45" y="171"/>
                  <a:pt x="54" y="171"/>
                </a:cubicBezTo>
                <a:cubicBezTo>
                  <a:pt x="63" y="171"/>
                  <a:pt x="63" y="171"/>
                  <a:pt x="72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1">
            <a:extLst>
              <a:ext uri="{FF2B5EF4-FFF2-40B4-BE49-F238E27FC236}">
                <a16:creationId xmlns:a16="http://schemas.microsoft.com/office/drawing/2014/main" id="{890793F4-E4D4-D24E-9A0F-241939BC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372" y="4306167"/>
            <a:ext cx="113856" cy="212858"/>
          </a:xfrm>
          <a:custGeom>
            <a:avLst/>
            <a:gdLst>
              <a:gd name="T0" fmla="*/ 18 w 101"/>
              <a:gd name="T1" fmla="*/ 189 h 190"/>
              <a:gd name="T2" fmla="*/ 18 w 101"/>
              <a:gd name="T3" fmla="*/ 189 h 190"/>
              <a:gd name="T4" fmla="*/ 18 w 101"/>
              <a:gd name="T5" fmla="*/ 90 h 190"/>
              <a:gd name="T6" fmla="*/ 37 w 101"/>
              <a:gd name="T7" fmla="*/ 81 h 190"/>
              <a:gd name="T8" fmla="*/ 54 w 101"/>
              <a:gd name="T9" fmla="*/ 72 h 190"/>
              <a:gd name="T10" fmla="*/ 73 w 101"/>
              <a:gd name="T11" fmla="*/ 81 h 190"/>
              <a:gd name="T12" fmla="*/ 82 w 101"/>
              <a:gd name="T13" fmla="*/ 108 h 190"/>
              <a:gd name="T14" fmla="*/ 82 w 101"/>
              <a:gd name="T15" fmla="*/ 189 h 190"/>
              <a:gd name="T16" fmla="*/ 100 w 101"/>
              <a:gd name="T17" fmla="*/ 189 h 190"/>
              <a:gd name="T18" fmla="*/ 100 w 101"/>
              <a:gd name="T19" fmla="*/ 108 h 190"/>
              <a:gd name="T20" fmla="*/ 100 w 101"/>
              <a:gd name="T21" fmla="*/ 81 h 190"/>
              <a:gd name="T22" fmla="*/ 91 w 101"/>
              <a:gd name="T23" fmla="*/ 72 h 190"/>
              <a:gd name="T24" fmla="*/ 82 w 101"/>
              <a:gd name="T25" fmla="*/ 63 h 190"/>
              <a:gd name="T26" fmla="*/ 64 w 101"/>
              <a:gd name="T27" fmla="*/ 54 h 190"/>
              <a:gd name="T28" fmla="*/ 37 w 101"/>
              <a:gd name="T29" fmla="*/ 63 h 190"/>
              <a:gd name="T30" fmla="*/ 18 w 101"/>
              <a:gd name="T31" fmla="*/ 72 h 190"/>
              <a:gd name="T32" fmla="*/ 18 w 101"/>
              <a:gd name="T33" fmla="*/ 0 h 190"/>
              <a:gd name="T34" fmla="*/ 0 w 101"/>
              <a:gd name="T35" fmla="*/ 0 h 190"/>
              <a:gd name="T36" fmla="*/ 0 w 101"/>
              <a:gd name="T37" fmla="*/ 189 h 190"/>
              <a:gd name="T38" fmla="*/ 18 w 101"/>
              <a:gd name="T3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190">
                <a:moveTo>
                  <a:pt x="18" y="189"/>
                </a:moveTo>
                <a:lnTo>
                  <a:pt x="18" y="189"/>
                </a:lnTo>
                <a:cubicBezTo>
                  <a:pt x="18" y="90"/>
                  <a:pt x="18" y="90"/>
                  <a:pt x="18" y="90"/>
                </a:cubicBezTo>
                <a:cubicBezTo>
                  <a:pt x="28" y="90"/>
                  <a:pt x="28" y="81"/>
                  <a:pt x="37" y="81"/>
                </a:cubicBezTo>
                <a:cubicBezTo>
                  <a:pt x="45" y="72"/>
                  <a:pt x="45" y="72"/>
                  <a:pt x="54" y="72"/>
                </a:cubicBezTo>
                <a:cubicBezTo>
                  <a:pt x="64" y="72"/>
                  <a:pt x="73" y="81"/>
                  <a:pt x="73" y="81"/>
                </a:cubicBezTo>
                <a:cubicBezTo>
                  <a:pt x="82" y="90"/>
                  <a:pt x="82" y="99"/>
                  <a:pt x="82" y="108"/>
                </a:cubicBezTo>
                <a:cubicBezTo>
                  <a:pt x="82" y="189"/>
                  <a:pt x="82" y="189"/>
                  <a:pt x="82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99"/>
                  <a:pt x="100" y="90"/>
                  <a:pt x="100" y="81"/>
                </a:cubicBezTo>
                <a:cubicBezTo>
                  <a:pt x="100" y="81"/>
                  <a:pt x="100" y="72"/>
                  <a:pt x="91" y="72"/>
                </a:cubicBezTo>
                <a:cubicBezTo>
                  <a:pt x="91" y="63"/>
                  <a:pt x="82" y="63"/>
                  <a:pt x="82" y="63"/>
                </a:cubicBezTo>
                <a:cubicBezTo>
                  <a:pt x="73" y="54"/>
                  <a:pt x="73" y="54"/>
                  <a:pt x="64" y="54"/>
                </a:cubicBezTo>
                <a:cubicBezTo>
                  <a:pt x="54" y="54"/>
                  <a:pt x="45" y="63"/>
                  <a:pt x="37" y="63"/>
                </a:cubicBezTo>
                <a:cubicBezTo>
                  <a:pt x="37" y="63"/>
                  <a:pt x="28" y="72"/>
                  <a:pt x="18" y="7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18" y="189"/>
                  <a:pt x="18" y="189"/>
                  <a:pt x="18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2">
            <a:extLst>
              <a:ext uri="{FF2B5EF4-FFF2-40B4-BE49-F238E27FC236}">
                <a16:creationId xmlns:a16="http://schemas.microsoft.com/office/drawing/2014/main" id="{E0A35CF4-21F3-1B40-BE27-024679D1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930" y="4365570"/>
            <a:ext cx="123754" cy="153455"/>
          </a:xfrm>
          <a:custGeom>
            <a:avLst/>
            <a:gdLst>
              <a:gd name="T0" fmla="*/ 36 w 109"/>
              <a:gd name="T1" fmla="*/ 9 h 136"/>
              <a:gd name="T2" fmla="*/ 36 w 109"/>
              <a:gd name="T3" fmla="*/ 9 h 136"/>
              <a:gd name="T4" fmla="*/ 18 w 109"/>
              <a:gd name="T5" fmla="*/ 18 h 136"/>
              <a:gd name="T6" fmla="*/ 9 w 109"/>
              <a:gd name="T7" fmla="*/ 45 h 136"/>
              <a:gd name="T8" fmla="*/ 0 w 109"/>
              <a:gd name="T9" fmla="*/ 63 h 136"/>
              <a:gd name="T10" fmla="*/ 9 w 109"/>
              <a:gd name="T11" fmla="*/ 99 h 136"/>
              <a:gd name="T12" fmla="*/ 18 w 109"/>
              <a:gd name="T13" fmla="*/ 118 h 136"/>
              <a:gd name="T14" fmla="*/ 36 w 109"/>
              <a:gd name="T15" fmla="*/ 126 h 136"/>
              <a:gd name="T16" fmla="*/ 63 w 109"/>
              <a:gd name="T17" fmla="*/ 135 h 136"/>
              <a:gd name="T18" fmla="*/ 72 w 109"/>
              <a:gd name="T19" fmla="*/ 135 h 136"/>
              <a:gd name="T20" fmla="*/ 90 w 109"/>
              <a:gd name="T21" fmla="*/ 126 h 136"/>
              <a:gd name="T22" fmla="*/ 99 w 109"/>
              <a:gd name="T23" fmla="*/ 126 h 136"/>
              <a:gd name="T24" fmla="*/ 108 w 109"/>
              <a:gd name="T25" fmla="*/ 118 h 136"/>
              <a:gd name="T26" fmla="*/ 99 w 109"/>
              <a:gd name="T27" fmla="*/ 109 h 136"/>
              <a:gd name="T28" fmla="*/ 99 w 109"/>
              <a:gd name="T29" fmla="*/ 109 h 136"/>
              <a:gd name="T30" fmla="*/ 90 w 109"/>
              <a:gd name="T31" fmla="*/ 109 h 136"/>
              <a:gd name="T32" fmla="*/ 90 w 109"/>
              <a:gd name="T33" fmla="*/ 109 h 136"/>
              <a:gd name="T34" fmla="*/ 81 w 109"/>
              <a:gd name="T35" fmla="*/ 118 h 136"/>
              <a:gd name="T36" fmla="*/ 63 w 109"/>
              <a:gd name="T37" fmla="*/ 118 h 136"/>
              <a:gd name="T38" fmla="*/ 45 w 109"/>
              <a:gd name="T39" fmla="*/ 118 h 136"/>
              <a:gd name="T40" fmla="*/ 36 w 109"/>
              <a:gd name="T41" fmla="*/ 109 h 136"/>
              <a:gd name="T42" fmla="*/ 27 w 109"/>
              <a:gd name="T43" fmla="*/ 90 h 136"/>
              <a:gd name="T44" fmla="*/ 27 w 109"/>
              <a:gd name="T45" fmla="*/ 72 h 136"/>
              <a:gd name="T46" fmla="*/ 108 w 109"/>
              <a:gd name="T47" fmla="*/ 72 h 136"/>
              <a:gd name="T48" fmla="*/ 108 w 109"/>
              <a:gd name="T49" fmla="*/ 63 h 136"/>
              <a:gd name="T50" fmla="*/ 108 w 109"/>
              <a:gd name="T51" fmla="*/ 63 h 136"/>
              <a:gd name="T52" fmla="*/ 108 w 109"/>
              <a:gd name="T53" fmla="*/ 36 h 136"/>
              <a:gd name="T54" fmla="*/ 99 w 109"/>
              <a:gd name="T55" fmla="*/ 18 h 136"/>
              <a:gd name="T56" fmla="*/ 81 w 109"/>
              <a:gd name="T57" fmla="*/ 9 h 136"/>
              <a:gd name="T58" fmla="*/ 63 w 109"/>
              <a:gd name="T59" fmla="*/ 0 h 136"/>
              <a:gd name="T60" fmla="*/ 36 w 109"/>
              <a:gd name="T61" fmla="*/ 9 h 136"/>
              <a:gd name="T62" fmla="*/ 72 w 109"/>
              <a:gd name="T63" fmla="*/ 18 h 136"/>
              <a:gd name="T64" fmla="*/ 72 w 109"/>
              <a:gd name="T65" fmla="*/ 18 h 136"/>
              <a:gd name="T66" fmla="*/ 81 w 109"/>
              <a:gd name="T67" fmla="*/ 27 h 136"/>
              <a:gd name="T68" fmla="*/ 90 w 109"/>
              <a:gd name="T69" fmla="*/ 36 h 136"/>
              <a:gd name="T70" fmla="*/ 90 w 109"/>
              <a:gd name="T71" fmla="*/ 54 h 136"/>
              <a:gd name="T72" fmla="*/ 27 w 109"/>
              <a:gd name="T73" fmla="*/ 54 h 136"/>
              <a:gd name="T74" fmla="*/ 36 w 109"/>
              <a:gd name="T75" fmla="*/ 27 h 136"/>
              <a:gd name="T76" fmla="*/ 63 w 109"/>
              <a:gd name="T77" fmla="*/ 18 h 136"/>
              <a:gd name="T78" fmla="*/ 72 w 109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36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18"/>
                </a:cubicBezTo>
                <a:cubicBezTo>
                  <a:pt x="9" y="27"/>
                  <a:pt x="9" y="36"/>
                  <a:pt x="9" y="45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1"/>
                  <a:pt x="0" y="90"/>
                  <a:pt x="9" y="99"/>
                </a:cubicBezTo>
                <a:cubicBezTo>
                  <a:pt x="9" y="109"/>
                  <a:pt x="9" y="109"/>
                  <a:pt x="18" y="118"/>
                </a:cubicBezTo>
                <a:cubicBezTo>
                  <a:pt x="27" y="126"/>
                  <a:pt x="27" y="126"/>
                  <a:pt x="36" y="126"/>
                </a:cubicBezTo>
                <a:cubicBezTo>
                  <a:pt x="45" y="135"/>
                  <a:pt x="54" y="135"/>
                  <a:pt x="63" y="135"/>
                </a:cubicBezTo>
                <a:lnTo>
                  <a:pt x="72" y="135"/>
                </a:lnTo>
                <a:cubicBezTo>
                  <a:pt x="81" y="135"/>
                  <a:pt x="81" y="135"/>
                  <a:pt x="90" y="126"/>
                </a:cubicBezTo>
                <a:lnTo>
                  <a:pt x="99" y="126"/>
                </a:lnTo>
                <a:cubicBezTo>
                  <a:pt x="108" y="118"/>
                  <a:pt x="108" y="118"/>
                  <a:pt x="108" y="118"/>
                </a:cubicBezTo>
                <a:cubicBezTo>
                  <a:pt x="99" y="109"/>
                  <a:pt x="99" y="109"/>
                  <a:pt x="99" y="109"/>
                </a:cubicBezTo>
                <a:lnTo>
                  <a:pt x="99" y="109"/>
                </a:lnTo>
                <a:cubicBezTo>
                  <a:pt x="99" y="109"/>
                  <a:pt x="99" y="109"/>
                  <a:pt x="90" y="109"/>
                </a:cubicBezTo>
                <a:lnTo>
                  <a:pt x="90" y="109"/>
                </a:lnTo>
                <a:cubicBezTo>
                  <a:pt x="81" y="109"/>
                  <a:pt x="81" y="118"/>
                  <a:pt x="81" y="118"/>
                </a:cubicBezTo>
                <a:cubicBezTo>
                  <a:pt x="72" y="118"/>
                  <a:pt x="72" y="118"/>
                  <a:pt x="63" y="118"/>
                </a:cubicBezTo>
                <a:cubicBezTo>
                  <a:pt x="54" y="118"/>
                  <a:pt x="54" y="118"/>
                  <a:pt x="45" y="118"/>
                </a:cubicBezTo>
                <a:cubicBezTo>
                  <a:pt x="45" y="109"/>
                  <a:pt x="36" y="109"/>
                  <a:pt x="36" y="109"/>
                </a:cubicBezTo>
                <a:cubicBezTo>
                  <a:pt x="27" y="99"/>
                  <a:pt x="27" y="99"/>
                  <a:pt x="27" y="90"/>
                </a:cubicBezTo>
                <a:cubicBezTo>
                  <a:pt x="27" y="81"/>
                  <a:pt x="27" y="81"/>
                  <a:pt x="27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63"/>
                </a:cubicBezTo>
                <a:lnTo>
                  <a:pt x="108" y="63"/>
                </a:lnTo>
                <a:cubicBezTo>
                  <a:pt x="108" y="54"/>
                  <a:pt x="108" y="45"/>
                  <a:pt x="108" y="36"/>
                </a:cubicBezTo>
                <a:cubicBezTo>
                  <a:pt x="108" y="27"/>
                  <a:pt x="99" y="27"/>
                  <a:pt x="99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81" y="27"/>
                  <a:pt x="81" y="27"/>
                  <a:pt x="81" y="27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45"/>
                  <a:pt x="90" y="45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45" y="18"/>
                  <a:pt x="45" y="18"/>
                  <a:pt x="63" y="18"/>
                </a:cubicBezTo>
                <a:lnTo>
                  <a:pt x="72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3">
            <a:extLst>
              <a:ext uri="{FF2B5EF4-FFF2-40B4-BE49-F238E27FC236}">
                <a16:creationId xmlns:a16="http://schemas.microsoft.com/office/drawing/2014/main" id="{7D67DF47-2795-3248-B369-EF2E7002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787" y="4365570"/>
            <a:ext cx="193060" cy="153455"/>
          </a:xfrm>
          <a:custGeom>
            <a:avLst/>
            <a:gdLst>
              <a:gd name="T0" fmla="*/ 18 w 173"/>
              <a:gd name="T1" fmla="*/ 135 h 136"/>
              <a:gd name="T2" fmla="*/ 18 w 173"/>
              <a:gd name="T3" fmla="*/ 135 h 136"/>
              <a:gd name="T4" fmla="*/ 18 w 173"/>
              <a:gd name="T5" fmla="*/ 36 h 136"/>
              <a:gd name="T6" fmla="*/ 37 w 173"/>
              <a:gd name="T7" fmla="*/ 27 h 136"/>
              <a:gd name="T8" fmla="*/ 46 w 173"/>
              <a:gd name="T9" fmla="*/ 18 h 136"/>
              <a:gd name="T10" fmla="*/ 63 w 173"/>
              <a:gd name="T11" fmla="*/ 27 h 136"/>
              <a:gd name="T12" fmla="*/ 73 w 173"/>
              <a:gd name="T13" fmla="*/ 54 h 136"/>
              <a:gd name="T14" fmla="*/ 73 w 173"/>
              <a:gd name="T15" fmla="*/ 135 h 136"/>
              <a:gd name="T16" fmla="*/ 91 w 173"/>
              <a:gd name="T17" fmla="*/ 135 h 136"/>
              <a:gd name="T18" fmla="*/ 91 w 173"/>
              <a:gd name="T19" fmla="*/ 54 h 136"/>
              <a:gd name="T20" fmla="*/ 100 w 173"/>
              <a:gd name="T21" fmla="*/ 36 h 136"/>
              <a:gd name="T22" fmla="*/ 100 w 173"/>
              <a:gd name="T23" fmla="*/ 27 h 136"/>
              <a:gd name="T24" fmla="*/ 109 w 173"/>
              <a:gd name="T25" fmla="*/ 27 h 136"/>
              <a:gd name="T26" fmla="*/ 118 w 173"/>
              <a:gd name="T27" fmla="*/ 18 h 136"/>
              <a:gd name="T28" fmla="*/ 136 w 173"/>
              <a:gd name="T29" fmla="*/ 27 h 136"/>
              <a:gd name="T30" fmla="*/ 145 w 173"/>
              <a:gd name="T31" fmla="*/ 54 h 136"/>
              <a:gd name="T32" fmla="*/ 145 w 173"/>
              <a:gd name="T33" fmla="*/ 135 h 136"/>
              <a:gd name="T34" fmla="*/ 172 w 173"/>
              <a:gd name="T35" fmla="*/ 135 h 136"/>
              <a:gd name="T36" fmla="*/ 172 w 173"/>
              <a:gd name="T37" fmla="*/ 54 h 136"/>
              <a:gd name="T38" fmla="*/ 163 w 173"/>
              <a:gd name="T39" fmla="*/ 27 h 136"/>
              <a:gd name="T40" fmla="*/ 154 w 173"/>
              <a:gd name="T41" fmla="*/ 18 h 136"/>
              <a:gd name="T42" fmla="*/ 145 w 173"/>
              <a:gd name="T43" fmla="*/ 9 h 136"/>
              <a:gd name="T44" fmla="*/ 127 w 173"/>
              <a:gd name="T45" fmla="*/ 0 h 136"/>
              <a:gd name="T46" fmla="*/ 118 w 173"/>
              <a:gd name="T47" fmla="*/ 0 h 136"/>
              <a:gd name="T48" fmla="*/ 100 w 173"/>
              <a:gd name="T49" fmla="*/ 9 h 136"/>
              <a:gd name="T50" fmla="*/ 91 w 173"/>
              <a:gd name="T51" fmla="*/ 18 h 136"/>
              <a:gd name="T52" fmla="*/ 82 w 173"/>
              <a:gd name="T53" fmla="*/ 27 h 136"/>
              <a:gd name="T54" fmla="*/ 73 w 173"/>
              <a:gd name="T55" fmla="*/ 9 h 136"/>
              <a:gd name="T56" fmla="*/ 54 w 173"/>
              <a:gd name="T57" fmla="*/ 0 h 136"/>
              <a:gd name="T58" fmla="*/ 37 w 173"/>
              <a:gd name="T59" fmla="*/ 9 h 136"/>
              <a:gd name="T60" fmla="*/ 18 w 173"/>
              <a:gd name="T61" fmla="*/ 27 h 136"/>
              <a:gd name="T62" fmla="*/ 18 w 173"/>
              <a:gd name="T63" fmla="*/ 9 h 136"/>
              <a:gd name="T64" fmla="*/ 9 w 173"/>
              <a:gd name="T65" fmla="*/ 9 h 136"/>
              <a:gd name="T66" fmla="*/ 0 w 173"/>
              <a:gd name="T67" fmla="*/ 9 h 136"/>
              <a:gd name="T68" fmla="*/ 0 w 173"/>
              <a:gd name="T69" fmla="*/ 135 h 136"/>
              <a:gd name="T70" fmla="*/ 18 w 173"/>
              <a:gd name="T7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36">
                <a:moveTo>
                  <a:pt x="18" y="135"/>
                </a:moveTo>
                <a:lnTo>
                  <a:pt x="18" y="135"/>
                </a:ln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27" y="27"/>
                  <a:pt x="37" y="27"/>
                </a:cubicBezTo>
                <a:cubicBezTo>
                  <a:pt x="37" y="18"/>
                  <a:pt x="46" y="18"/>
                  <a:pt x="46" y="18"/>
                </a:cubicBezTo>
                <a:cubicBezTo>
                  <a:pt x="54" y="18"/>
                  <a:pt x="63" y="27"/>
                  <a:pt x="63" y="27"/>
                </a:cubicBezTo>
                <a:cubicBezTo>
                  <a:pt x="73" y="36"/>
                  <a:pt x="73" y="45"/>
                  <a:pt x="73" y="5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91" y="135"/>
                  <a:pt x="91" y="135"/>
                  <a:pt x="91" y="135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45"/>
                  <a:pt x="91" y="45"/>
                  <a:pt x="100" y="36"/>
                </a:cubicBezTo>
                <a:lnTo>
                  <a:pt x="100" y="27"/>
                </a:lnTo>
                <a:cubicBezTo>
                  <a:pt x="109" y="27"/>
                  <a:pt x="109" y="27"/>
                  <a:pt x="109" y="27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7" y="18"/>
                  <a:pt x="136" y="27"/>
                  <a:pt x="136" y="27"/>
                </a:cubicBezTo>
                <a:cubicBezTo>
                  <a:pt x="145" y="36"/>
                  <a:pt x="145" y="45"/>
                  <a:pt x="145" y="5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72" y="135"/>
                  <a:pt x="172" y="135"/>
                  <a:pt x="172" y="135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72" y="45"/>
                  <a:pt x="163" y="36"/>
                  <a:pt x="163" y="27"/>
                </a:cubicBezTo>
                <a:cubicBezTo>
                  <a:pt x="163" y="27"/>
                  <a:pt x="163" y="18"/>
                  <a:pt x="154" y="18"/>
                </a:cubicBezTo>
                <a:cubicBezTo>
                  <a:pt x="154" y="9"/>
                  <a:pt x="145" y="9"/>
                  <a:pt x="145" y="9"/>
                </a:cubicBezTo>
                <a:cubicBezTo>
                  <a:pt x="136" y="0"/>
                  <a:pt x="136" y="0"/>
                  <a:pt x="1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9"/>
                  <a:pt x="109" y="9"/>
                  <a:pt x="100" y="9"/>
                </a:cubicBezTo>
                <a:cubicBezTo>
                  <a:pt x="100" y="9"/>
                  <a:pt x="100" y="18"/>
                  <a:pt x="91" y="18"/>
                </a:cubicBezTo>
                <a:cubicBezTo>
                  <a:pt x="91" y="18"/>
                  <a:pt x="91" y="27"/>
                  <a:pt x="82" y="27"/>
                </a:cubicBezTo>
                <a:cubicBezTo>
                  <a:pt x="82" y="18"/>
                  <a:pt x="82" y="18"/>
                  <a:pt x="73" y="9"/>
                </a:cubicBezTo>
                <a:cubicBezTo>
                  <a:pt x="73" y="9"/>
                  <a:pt x="63" y="0"/>
                  <a:pt x="54" y="0"/>
                </a:cubicBezTo>
                <a:cubicBezTo>
                  <a:pt x="46" y="0"/>
                  <a:pt x="37" y="9"/>
                  <a:pt x="37" y="9"/>
                </a:cubicBezTo>
                <a:cubicBezTo>
                  <a:pt x="27" y="9"/>
                  <a:pt x="27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9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4">
            <a:extLst>
              <a:ext uri="{FF2B5EF4-FFF2-40B4-BE49-F238E27FC236}">
                <a16:creationId xmlns:a16="http://schemas.microsoft.com/office/drawing/2014/main" id="{9E9B2D3A-8843-3C4C-9D88-149275F4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648" y="4365570"/>
            <a:ext cx="113853" cy="153455"/>
          </a:xfrm>
          <a:custGeom>
            <a:avLst/>
            <a:gdLst>
              <a:gd name="T0" fmla="*/ 99 w 100"/>
              <a:gd name="T1" fmla="*/ 54 h 136"/>
              <a:gd name="T2" fmla="*/ 99 w 100"/>
              <a:gd name="T3" fmla="*/ 54 h 136"/>
              <a:gd name="T4" fmla="*/ 99 w 100"/>
              <a:gd name="T5" fmla="*/ 27 h 136"/>
              <a:gd name="T6" fmla="*/ 90 w 100"/>
              <a:gd name="T7" fmla="*/ 18 h 136"/>
              <a:gd name="T8" fmla="*/ 81 w 100"/>
              <a:gd name="T9" fmla="*/ 9 h 136"/>
              <a:gd name="T10" fmla="*/ 63 w 100"/>
              <a:gd name="T11" fmla="*/ 0 h 136"/>
              <a:gd name="T12" fmla="*/ 36 w 100"/>
              <a:gd name="T13" fmla="*/ 9 h 136"/>
              <a:gd name="T14" fmla="*/ 9 w 100"/>
              <a:gd name="T15" fmla="*/ 27 h 136"/>
              <a:gd name="T16" fmla="*/ 18 w 100"/>
              <a:gd name="T17" fmla="*/ 27 h 136"/>
              <a:gd name="T18" fmla="*/ 18 w 100"/>
              <a:gd name="T19" fmla="*/ 36 h 136"/>
              <a:gd name="T20" fmla="*/ 18 w 100"/>
              <a:gd name="T21" fmla="*/ 36 h 136"/>
              <a:gd name="T22" fmla="*/ 27 w 100"/>
              <a:gd name="T23" fmla="*/ 36 h 136"/>
              <a:gd name="T24" fmla="*/ 36 w 100"/>
              <a:gd name="T25" fmla="*/ 27 h 136"/>
              <a:gd name="T26" fmla="*/ 45 w 100"/>
              <a:gd name="T27" fmla="*/ 27 h 136"/>
              <a:gd name="T28" fmla="*/ 54 w 100"/>
              <a:gd name="T29" fmla="*/ 18 h 136"/>
              <a:gd name="T30" fmla="*/ 72 w 100"/>
              <a:gd name="T31" fmla="*/ 27 h 136"/>
              <a:gd name="T32" fmla="*/ 81 w 100"/>
              <a:gd name="T33" fmla="*/ 54 h 136"/>
              <a:gd name="T34" fmla="*/ 81 w 100"/>
              <a:gd name="T35" fmla="*/ 63 h 136"/>
              <a:gd name="T36" fmla="*/ 45 w 100"/>
              <a:gd name="T37" fmla="*/ 63 h 136"/>
              <a:gd name="T38" fmla="*/ 18 w 100"/>
              <a:gd name="T39" fmla="*/ 72 h 136"/>
              <a:gd name="T40" fmla="*/ 9 w 100"/>
              <a:gd name="T41" fmla="*/ 90 h 136"/>
              <a:gd name="T42" fmla="*/ 0 w 100"/>
              <a:gd name="T43" fmla="*/ 99 h 136"/>
              <a:gd name="T44" fmla="*/ 9 w 100"/>
              <a:gd name="T45" fmla="*/ 118 h 136"/>
              <a:gd name="T46" fmla="*/ 18 w 100"/>
              <a:gd name="T47" fmla="*/ 126 h 136"/>
              <a:gd name="T48" fmla="*/ 27 w 100"/>
              <a:gd name="T49" fmla="*/ 135 h 136"/>
              <a:gd name="T50" fmla="*/ 36 w 100"/>
              <a:gd name="T51" fmla="*/ 135 h 136"/>
              <a:gd name="T52" fmla="*/ 54 w 100"/>
              <a:gd name="T53" fmla="*/ 135 h 136"/>
              <a:gd name="T54" fmla="*/ 63 w 100"/>
              <a:gd name="T55" fmla="*/ 126 h 136"/>
              <a:gd name="T56" fmla="*/ 72 w 100"/>
              <a:gd name="T57" fmla="*/ 126 h 136"/>
              <a:gd name="T58" fmla="*/ 81 w 100"/>
              <a:gd name="T59" fmla="*/ 118 h 136"/>
              <a:gd name="T60" fmla="*/ 81 w 100"/>
              <a:gd name="T61" fmla="*/ 126 h 136"/>
              <a:gd name="T62" fmla="*/ 90 w 100"/>
              <a:gd name="T63" fmla="*/ 135 h 136"/>
              <a:gd name="T64" fmla="*/ 90 w 100"/>
              <a:gd name="T65" fmla="*/ 135 h 136"/>
              <a:gd name="T66" fmla="*/ 99 w 100"/>
              <a:gd name="T67" fmla="*/ 135 h 136"/>
              <a:gd name="T68" fmla="*/ 99 w 100"/>
              <a:gd name="T69" fmla="*/ 54 h 136"/>
              <a:gd name="T70" fmla="*/ 36 w 100"/>
              <a:gd name="T71" fmla="*/ 118 h 136"/>
              <a:gd name="T72" fmla="*/ 36 w 100"/>
              <a:gd name="T73" fmla="*/ 118 h 136"/>
              <a:gd name="T74" fmla="*/ 27 w 100"/>
              <a:gd name="T75" fmla="*/ 118 h 136"/>
              <a:gd name="T76" fmla="*/ 27 w 100"/>
              <a:gd name="T77" fmla="*/ 109 h 136"/>
              <a:gd name="T78" fmla="*/ 27 w 100"/>
              <a:gd name="T79" fmla="*/ 99 h 136"/>
              <a:gd name="T80" fmla="*/ 27 w 100"/>
              <a:gd name="T81" fmla="*/ 90 h 136"/>
              <a:gd name="T82" fmla="*/ 36 w 100"/>
              <a:gd name="T83" fmla="*/ 81 h 136"/>
              <a:gd name="T84" fmla="*/ 54 w 100"/>
              <a:gd name="T85" fmla="*/ 81 h 136"/>
              <a:gd name="T86" fmla="*/ 81 w 100"/>
              <a:gd name="T87" fmla="*/ 72 h 136"/>
              <a:gd name="T88" fmla="*/ 81 w 100"/>
              <a:gd name="T89" fmla="*/ 99 h 136"/>
              <a:gd name="T90" fmla="*/ 72 w 100"/>
              <a:gd name="T91" fmla="*/ 109 h 136"/>
              <a:gd name="T92" fmla="*/ 63 w 100"/>
              <a:gd name="T93" fmla="*/ 118 h 136"/>
              <a:gd name="T94" fmla="*/ 54 w 100"/>
              <a:gd name="T95" fmla="*/ 118 h 136"/>
              <a:gd name="T96" fmla="*/ 45 w 100"/>
              <a:gd name="T97" fmla="*/ 118 h 136"/>
              <a:gd name="T98" fmla="*/ 36 w 100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6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9" y="27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27" y="9"/>
                  <a:pt x="18" y="18"/>
                  <a:pt x="9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36"/>
                </a:lnTo>
                <a:lnTo>
                  <a:pt x="18" y="36"/>
                </a:ln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27" y="27"/>
                  <a:pt x="36" y="27"/>
                </a:cubicBezTo>
                <a:cubicBezTo>
                  <a:pt x="36" y="27"/>
                  <a:pt x="36" y="27"/>
                  <a:pt x="45" y="27"/>
                </a:cubicBezTo>
                <a:cubicBezTo>
                  <a:pt x="45" y="18"/>
                  <a:pt x="54" y="18"/>
                  <a:pt x="54" y="18"/>
                </a:cubicBezTo>
                <a:cubicBezTo>
                  <a:pt x="63" y="18"/>
                  <a:pt x="72" y="27"/>
                  <a:pt x="72" y="27"/>
                </a:cubicBezTo>
                <a:cubicBezTo>
                  <a:pt x="81" y="36"/>
                  <a:pt x="81" y="45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cubicBezTo>
                  <a:pt x="18" y="81"/>
                  <a:pt x="9" y="81"/>
                  <a:pt x="9" y="90"/>
                </a:cubicBezTo>
                <a:lnTo>
                  <a:pt x="0" y="99"/>
                </a:lnTo>
                <a:cubicBezTo>
                  <a:pt x="0" y="109"/>
                  <a:pt x="9" y="109"/>
                  <a:pt x="9" y="118"/>
                </a:cubicBezTo>
                <a:cubicBezTo>
                  <a:pt x="9" y="118"/>
                  <a:pt x="9" y="126"/>
                  <a:pt x="18" y="126"/>
                </a:cubicBezTo>
                <a:cubicBezTo>
                  <a:pt x="18" y="126"/>
                  <a:pt x="18" y="135"/>
                  <a:pt x="27" y="135"/>
                </a:cubicBezTo>
                <a:lnTo>
                  <a:pt x="36" y="135"/>
                </a:lnTo>
                <a:cubicBezTo>
                  <a:pt x="45" y="135"/>
                  <a:pt x="45" y="135"/>
                  <a:pt x="54" y="135"/>
                </a:cubicBezTo>
                <a:cubicBezTo>
                  <a:pt x="54" y="135"/>
                  <a:pt x="63" y="135"/>
                  <a:pt x="63" y="126"/>
                </a:cubicBezTo>
                <a:lnTo>
                  <a:pt x="72" y="126"/>
                </a:lnTo>
                <a:cubicBezTo>
                  <a:pt x="72" y="118"/>
                  <a:pt x="81" y="118"/>
                  <a:pt x="81" y="118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90" y="126"/>
                  <a:pt x="90" y="135"/>
                  <a:pt x="90" y="135"/>
                </a:cubicBezTo>
                <a:lnTo>
                  <a:pt x="90" y="135"/>
                </a:ln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36" y="118"/>
                  <a:pt x="36" y="118"/>
                  <a:pt x="27" y="118"/>
                </a:cubicBezTo>
                <a:lnTo>
                  <a:pt x="27" y="109"/>
                </a:lnTo>
                <a:lnTo>
                  <a:pt x="27" y="99"/>
                </a:lnTo>
                <a:lnTo>
                  <a:pt x="27" y="90"/>
                </a:lnTo>
                <a:lnTo>
                  <a:pt x="36" y="81"/>
                </a:lnTo>
                <a:cubicBezTo>
                  <a:pt x="45" y="81"/>
                  <a:pt x="45" y="81"/>
                  <a:pt x="54" y="81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09"/>
                  <a:pt x="72" y="109"/>
                  <a:pt x="72" y="109"/>
                </a:cubicBezTo>
                <a:cubicBezTo>
                  <a:pt x="72" y="109"/>
                  <a:pt x="72" y="118"/>
                  <a:pt x="63" y="118"/>
                </a:cubicBezTo>
                <a:cubicBezTo>
                  <a:pt x="63" y="118"/>
                  <a:pt x="63" y="118"/>
                  <a:pt x="54" y="118"/>
                </a:cubicBezTo>
                <a:cubicBezTo>
                  <a:pt x="54" y="118"/>
                  <a:pt x="54" y="118"/>
                  <a:pt x="45" y="118"/>
                </a:cubicBezTo>
                <a:lnTo>
                  <a:pt x="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5">
            <a:extLst>
              <a:ext uri="{FF2B5EF4-FFF2-40B4-BE49-F238E27FC236}">
                <a16:creationId xmlns:a16="http://schemas.microsoft.com/office/drawing/2014/main" id="{4F775AAA-DC85-9745-8545-EC99A963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154" y="4365570"/>
            <a:ext cx="94052" cy="153455"/>
          </a:xfrm>
          <a:custGeom>
            <a:avLst/>
            <a:gdLst>
              <a:gd name="T0" fmla="*/ 27 w 83"/>
              <a:gd name="T1" fmla="*/ 135 h 136"/>
              <a:gd name="T2" fmla="*/ 27 w 83"/>
              <a:gd name="T3" fmla="*/ 135 h 136"/>
              <a:gd name="T4" fmla="*/ 27 w 83"/>
              <a:gd name="T5" fmla="*/ 54 h 136"/>
              <a:gd name="T6" fmla="*/ 37 w 83"/>
              <a:gd name="T7" fmla="*/ 27 h 136"/>
              <a:gd name="T8" fmla="*/ 54 w 83"/>
              <a:gd name="T9" fmla="*/ 27 h 136"/>
              <a:gd name="T10" fmla="*/ 63 w 83"/>
              <a:gd name="T11" fmla="*/ 27 h 136"/>
              <a:gd name="T12" fmla="*/ 73 w 83"/>
              <a:gd name="T13" fmla="*/ 27 h 136"/>
              <a:gd name="T14" fmla="*/ 73 w 83"/>
              <a:gd name="T15" fmla="*/ 27 h 136"/>
              <a:gd name="T16" fmla="*/ 82 w 83"/>
              <a:gd name="T17" fmla="*/ 9 h 136"/>
              <a:gd name="T18" fmla="*/ 73 w 83"/>
              <a:gd name="T19" fmla="*/ 0 h 136"/>
              <a:gd name="T20" fmla="*/ 63 w 83"/>
              <a:gd name="T21" fmla="*/ 0 h 136"/>
              <a:gd name="T22" fmla="*/ 37 w 83"/>
              <a:gd name="T23" fmla="*/ 9 h 136"/>
              <a:gd name="T24" fmla="*/ 18 w 83"/>
              <a:gd name="T25" fmla="*/ 27 h 136"/>
              <a:gd name="T26" fmla="*/ 18 w 83"/>
              <a:gd name="T27" fmla="*/ 9 h 136"/>
              <a:gd name="T28" fmla="*/ 18 w 83"/>
              <a:gd name="T29" fmla="*/ 9 h 136"/>
              <a:gd name="T30" fmla="*/ 18 w 83"/>
              <a:gd name="T31" fmla="*/ 9 h 136"/>
              <a:gd name="T32" fmla="*/ 0 w 83"/>
              <a:gd name="T33" fmla="*/ 9 h 136"/>
              <a:gd name="T34" fmla="*/ 0 w 83"/>
              <a:gd name="T35" fmla="*/ 135 h 136"/>
              <a:gd name="T36" fmla="*/ 27 w 83"/>
              <a:gd name="T3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36">
                <a:moveTo>
                  <a:pt x="27" y="135"/>
                </a:moveTo>
                <a:lnTo>
                  <a:pt x="27" y="135"/>
                </a:ln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27" y="36"/>
                  <a:pt x="37" y="27"/>
                </a:cubicBezTo>
                <a:cubicBezTo>
                  <a:pt x="46" y="27"/>
                  <a:pt x="46" y="27"/>
                  <a:pt x="54" y="27"/>
                </a:cubicBezTo>
                <a:cubicBezTo>
                  <a:pt x="63" y="27"/>
                  <a:pt x="63" y="27"/>
                  <a:pt x="63" y="27"/>
                </a:cubicBezTo>
                <a:lnTo>
                  <a:pt x="73" y="27"/>
                </a:lnTo>
                <a:lnTo>
                  <a:pt x="73" y="27"/>
                </a:lnTo>
                <a:cubicBezTo>
                  <a:pt x="82" y="9"/>
                  <a:pt x="82" y="9"/>
                  <a:pt x="82" y="9"/>
                </a:cubicBezTo>
                <a:cubicBezTo>
                  <a:pt x="73" y="9"/>
                  <a:pt x="73" y="9"/>
                  <a:pt x="7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4" y="0"/>
                  <a:pt x="46" y="9"/>
                  <a:pt x="37" y="9"/>
                </a:cubicBezTo>
                <a:cubicBezTo>
                  <a:pt x="27" y="18"/>
                  <a:pt x="27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lnTo>
                  <a:pt x="18" y="9"/>
                </a:lnTo>
                <a:lnTo>
                  <a:pt x="18" y="9"/>
                </a:ln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27" y="135"/>
                  <a:pt x="27" y="135"/>
                  <a:pt x="27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6">
            <a:extLst>
              <a:ext uri="{FF2B5EF4-FFF2-40B4-BE49-F238E27FC236}">
                <a16:creationId xmlns:a16="http://schemas.microsoft.com/office/drawing/2014/main" id="{E6BFB729-979D-B54E-9E63-9EA7E603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206" y="4306167"/>
            <a:ext cx="123757" cy="212858"/>
          </a:xfrm>
          <a:custGeom>
            <a:avLst/>
            <a:gdLst>
              <a:gd name="T0" fmla="*/ 0 w 109"/>
              <a:gd name="T1" fmla="*/ 0 h 190"/>
              <a:gd name="T2" fmla="*/ 0 w 109"/>
              <a:gd name="T3" fmla="*/ 0 h 190"/>
              <a:gd name="T4" fmla="*/ 0 w 109"/>
              <a:gd name="T5" fmla="*/ 189 h 190"/>
              <a:gd name="T6" fmla="*/ 27 w 109"/>
              <a:gd name="T7" fmla="*/ 189 h 190"/>
              <a:gd name="T8" fmla="*/ 27 w 109"/>
              <a:gd name="T9" fmla="*/ 126 h 190"/>
              <a:gd name="T10" fmla="*/ 27 w 109"/>
              <a:gd name="T11" fmla="*/ 126 h 190"/>
              <a:gd name="T12" fmla="*/ 36 w 109"/>
              <a:gd name="T13" fmla="*/ 126 h 190"/>
              <a:gd name="T14" fmla="*/ 36 w 109"/>
              <a:gd name="T15" fmla="*/ 126 h 190"/>
              <a:gd name="T16" fmla="*/ 81 w 109"/>
              <a:gd name="T17" fmla="*/ 180 h 190"/>
              <a:gd name="T18" fmla="*/ 81 w 109"/>
              <a:gd name="T19" fmla="*/ 189 h 190"/>
              <a:gd name="T20" fmla="*/ 90 w 109"/>
              <a:gd name="T21" fmla="*/ 189 h 190"/>
              <a:gd name="T22" fmla="*/ 108 w 109"/>
              <a:gd name="T23" fmla="*/ 189 h 190"/>
              <a:gd name="T24" fmla="*/ 63 w 109"/>
              <a:gd name="T25" fmla="*/ 126 h 190"/>
              <a:gd name="T26" fmla="*/ 54 w 109"/>
              <a:gd name="T27" fmla="*/ 117 h 190"/>
              <a:gd name="T28" fmla="*/ 54 w 109"/>
              <a:gd name="T29" fmla="*/ 117 h 190"/>
              <a:gd name="T30" fmla="*/ 54 w 109"/>
              <a:gd name="T31" fmla="*/ 117 h 190"/>
              <a:gd name="T32" fmla="*/ 63 w 109"/>
              <a:gd name="T33" fmla="*/ 108 h 190"/>
              <a:gd name="T34" fmla="*/ 108 w 109"/>
              <a:gd name="T35" fmla="*/ 63 h 190"/>
              <a:gd name="T36" fmla="*/ 81 w 109"/>
              <a:gd name="T37" fmla="*/ 63 h 190"/>
              <a:gd name="T38" fmla="*/ 81 w 109"/>
              <a:gd name="T39" fmla="*/ 63 h 190"/>
              <a:gd name="T40" fmla="*/ 72 w 109"/>
              <a:gd name="T41" fmla="*/ 63 h 190"/>
              <a:gd name="T42" fmla="*/ 36 w 109"/>
              <a:gd name="T43" fmla="*/ 108 h 190"/>
              <a:gd name="T44" fmla="*/ 36 w 109"/>
              <a:gd name="T45" fmla="*/ 108 h 190"/>
              <a:gd name="T46" fmla="*/ 27 w 109"/>
              <a:gd name="T47" fmla="*/ 108 h 190"/>
              <a:gd name="T48" fmla="*/ 27 w 109"/>
              <a:gd name="T49" fmla="*/ 108 h 190"/>
              <a:gd name="T50" fmla="*/ 27 w 109"/>
              <a:gd name="T51" fmla="*/ 0 h 190"/>
              <a:gd name="T52" fmla="*/ 0 w 109"/>
              <a:gd name="T5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" h="190">
                <a:moveTo>
                  <a:pt x="0" y="0"/>
                </a:moveTo>
                <a:lnTo>
                  <a:pt x="0" y="0"/>
                </a:lnTo>
                <a:cubicBezTo>
                  <a:pt x="0" y="189"/>
                  <a:pt x="0" y="189"/>
                  <a:pt x="0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126"/>
                  <a:pt x="27" y="126"/>
                  <a:pt x="27" y="126"/>
                </a:cubicBezTo>
                <a:lnTo>
                  <a:pt x="27" y="126"/>
                </a:lnTo>
                <a:cubicBezTo>
                  <a:pt x="36" y="126"/>
                  <a:pt x="36" y="126"/>
                  <a:pt x="36" y="126"/>
                </a:cubicBezTo>
                <a:lnTo>
                  <a:pt x="36" y="126"/>
                </a:lnTo>
                <a:cubicBezTo>
                  <a:pt x="81" y="180"/>
                  <a:pt x="81" y="180"/>
                  <a:pt x="81" y="180"/>
                </a:cubicBezTo>
                <a:lnTo>
                  <a:pt x="81" y="189"/>
                </a:lnTo>
                <a:lnTo>
                  <a:pt x="90" y="189"/>
                </a:lnTo>
                <a:cubicBezTo>
                  <a:pt x="108" y="189"/>
                  <a:pt x="108" y="189"/>
                  <a:pt x="108" y="189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4" y="126"/>
                  <a:pt x="54" y="117"/>
                  <a:pt x="54" y="117"/>
                </a:cubicBezTo>
                <a:lnTo>
                  <a:pt x="54" y="117"/>
                </a:lnTo>
                <a:lnTo>
                  <a:pt x="54" y="117"/>
                </a:lnTo>
                <a:cubicBezTo>
                  <a:pt x="54" y="108"/>
                  <a:pt x="54" y="108"/>
                  <a:pt x="63" y="108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81" y="63"/>
                  <a:pt x="81" y="63"/>
                  <a:pt x="81" y="63"/>
                </a:cubicBezTo>
                <a:lnTo>
                  <a:pt x="81" y="63"/>
                </a:lnTo>
                <a:cubicBezTo>
                  <a:pt x="81" y="63"/>
                  <a:pt x="81" y="63"/>
                  <a:pt x="72" y="63"/>
                </a:cubicBezTo>
                <a:cubicBezTo>
                  <a:pt x="36" y="108"/>
                  <a:pt x="36" y="108"/>
                  <a:pt x="36" y="108"/>
                </a:cubicBezTo>
                <a:lnTo>
                  <a:pt x="36" y="108"/>
                </a:lnTo>
                <a:lnTo>
                  <a:pt x="27" y="108"/>
                </a:lnTo>
                <a:lnTo>
                  <a:pt x="27" y="108"/>
                </a:ln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7">
            <a:extLst>
              <a:ext uri="{FF2B5EF4-FFF2-40B4-BE49-F238E27FC236}">
                <a16:creationId xmlns:a16="http://schemas.microsoft.com/office/drawing/2014/main" id="{88E650D7-D412-9043-A481-01EB5F8D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012" y="4365570"/>
            <a:ext cx="133657" cy="153455"/>
          </a:xfrm>
          <a:custGeom>
            <a:avLst/>
            <a:gdLst>
              <a:gd name="T0" fmla="*/ 36 w 118"/>
              <a:gd name="T1" fmla="*/ 9 h 136"/>
              <a:gd name="T2" fmla="*/ 36 w 118"/>
              <a:gd name="T3" fmla="*/ 9 h 136"/>
              <a:gd name="T4" fmla="*/ 18 w 118"/>
              <a:gd name="T5" fmla="*/ 18 h 136"/>
              <a:gd name="T6" fmla="*/ 9 w 118"/>
              <a:gd name="T7" fmla="*/ 45 h 136"/>
              <a:gd name="T8" fmla="*/ 0 w 118"/>
              <a:gd name="T9" fmla="*/ 63 h 136"/>
              <a:gd name="T10" fmla="*/ 9 w 118"/>
              <a:gd name="T11" fmla="*/ 99 h 136"/>
              <a:gd name="T12" fmla="*/ 18 w 118"/>
              <a:gd name="T13" fmla="*/ 118 h 136"/>
              <a:gd name="T14" fmla="*/ 36 w 118"/>
              <a:gd name="T15" fmla="*/ 126 h 136"/>
              <a:gd name="T16" fmla="*/ 63 w 118"/>
              <a:gd name="T17" fmla="*/ 135 h 136"/>
              <a:gd name="T18" fmla="*/ 81 w 118"/>
              <a:gd name="T19" fmla="*/ 135 h 136"/>
              <a:gd name="T20" fmla="*/ 90 w 118"/>
              <a:gd name="T21" fmla="*/ 126 h 136"/>
              <a:gd name="T22" fmla="*/ 99 w 118"/>
              <a:gd name="T23" fmla="*/ 126 h 136"/>
              <a:gd name="T24" fmla="*/ 117 w 118"/>
              <a:gd name="T25" fmla="*/ 118 h 136"/>
              <a:gd name="T26" fmla="*/ 108 w 118"/>
              <a:gd name="T27" fmla="*/ 109 h 136"/>
              <a:gd name="T28" fmla="*/ 99 w 118"/>
              <a:gd name="T29" fmla="*/ 109 h 136"/>
              <a:gd name="T30" fmla="*/ 99 w 118"/>
              <a:gd name="T31" fmla="*/ 109 h 136"/>
              <a:gd name="T32" fmla="*/ 90 w 118"/>
              <a:gd name="T33" fmla="*/ 109 h 136"/>
              <a:gd name="T34" fmla="*/ 81 w 118"/>
              <a:gd name="T35" fmla="*/ 118 h 136"/>
              <a:gd name="T36" fmla="*/ 63 w 118"/>
              <a:gd name="T37" fmla="*/ 118 h 136"/>
              <a:gd name="T38" fmla="*/ 54 w 118"/>
              <a:gd name="T39" fmla="*/ 118 h 136"/>
              <a:gd name="T40" fmla="*/ 36 w 118"/>
              <a:gd name="T41" fmla="*/ 109 h 136"/>
              <a:gd name="T42" fmla="*/ 27 w 118"/>
              <a:gd name="T43" fmla="*/ 90 h 136"/>
              <a:gd name="T44" fmla="*/ 27 w 118"/>
              <a:gd name="T45" fmla="*/ 72 h 136"/>
              <a:gd name="T46" fmla="*/ 108 w 118"/>
              <a:gd name="T47" fmla="*/ 72 h 136"/>
              <a:gd name="T48" fmla="*/ 117 w 118"/>
              <a:gd name="T49" fmla="*/ 63 h 136"/>
              <a:gd name="T50" fmla="*/ 117 w 118"/>
              <a:gd name="T51" fmla="*/ 63 h 136"/>
              <a:gd name="T52" fmla="*/ 108 w 118"/>
              <a:gd name="T53" fmla="*/ 36 h 136"/>
              <a:gd name="T54" fmla="*/ 99 w 118"/>
              <a:gd name="T55" fmla="*/ 18 h 136"/>
              <a:gd name="T56" fmla="*/ 81 w 118"/>
              <a:gd name="T57" fmla="*/ 9 h 136"/>
              <a:gd name="T58" fmla="*/ 63 w 118"/>
              <a:gd name="T59" fmla="*/ 0 h 136"/>
              <a:gd name="T60" fmla="*/ 36 w 118"/>
              <a:gd name="T61" fmla="*/ 9 h 136"/>
              <a:gd name="T62" fmla="*/ 72 w 118"/>
              <a:gd name="T63" fmla="*/ 18 h 136"/>
              <a:gd name="T64" fmla="*/ 72 w 118"/>
              <a:gd name="T65" fmla="*/ 18 h 136"/>
              <a:gd name="T66" fmla="*/ 90 w 118"/>
              <a:gd name="T67" fmla="*/ 27 h 136"/>
              <a:gd name="T68" fmla="*/ 90 w 118"/>
              <a:gd name="T69" fmla="*/ 36 h 136"/>
              <a:gd name="T70" fmla="*/ 99 w 118"/>
              <a:gd name="T71" fmla="*/ 54 h 136"/>
              <a:gd name="T72" fmla="*/ 27 w 118"/>
              <a:gd name="T73" fmla="*/ 54 h 136"/>
              <a:gd name="T74" fmla="*/ 36 w 118"/>
              <a:gd name="T75" fmla="*/ 27 h 136"/>
              <a:gd name="T76" fmla="*/ 63 w 118"/>
              <a:gd name="T77" fmla="*/ 18 h 136"/>
              <a:gd name="T78" fmla="*/ 72 w 118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" h="136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18"/>
                  <a:pt x="18" y="18"/>
                </a:cubicBezTo>
                <a:cubicBezTo>
                  <a:pt x="18" y="27"/>
                  <a:pt x="9" y="36"/>
                  <a:pt x="9" y="45"/>
                </a:cubicBezTo>
                <a:cubicBezTo>
                  <a:pt x="9" y="45"/>
                  <a:pt x="0" y="54"/>
                  <a:pt x="0" y="63"/>
                </a:cubicBezTo>
                <a:cubicBezTo>
                  <a:pt x="0" y="81"/>
                  <a:pt x="9" y="90"/>
                  <a:pt x="9" y="99"/>
                </a:cubicBezTo>
                <a:cubicBezTo>
                  <a:pt x="9" y="109"/>
                  <a:pt x="18" y="109"/>
                  <a:pt x="18" y="118"/>
                </a:cubicBezTo>
                <a:cubicBezTo>
                  <a:pt x="27" y="126"/>
                  <a:pt x="36" y="126"/>
                  <a:pt x="36" y="126"/>
                </a:cubicBezTo>
                <a:cubicBezTo>
                  <a:pt x="45" y="135"/>
                  <a:pt x="54" y="135"/>
                  <a:pt x="63" y="135"/>
                </a:cubicBezTo>
                <a:cubicBezTo>
                  <a:pt x="72" y="135"/>
                  <a:pt x="72" y="135"/>
                  <a:pt x="81" y="135"/>
                </a:cubicBezTo>
                <a:cubicBezTo>
                  <a:pt x="81" y="135"/>
                  <a:pt x="90" y="135"/>
                  <a:pt x="90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8" y="118"/>
                  <a:pt x="108" y="118"/>
                  <a:pt x="117" y="118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8" y="109"/>
                  <a:pt x="108" y="109"/>
                  <a:pt x="99" y="109"/>
                </a:cubicBezTo>
                <a:lnTo>
                  <a:pt x="99" y="109"/>
                </a:lnTo>
                <a:lnTo>
                  <a:pt x="90" y="109"/>
                </a:lnTo>
                <a:lnTo>
                  <a:pt x="81" y="118"/>
                </a:lnTo>
                <a:cubicBezTo>
                  <a:pt x="72" y="118"/>
                  <a:pt x="72" y="118"/>
                  <a:pt x="63" y="118"/>
                </a:cubicBezTo>
                <a:lnTo>
                  <a:pt x="54" y="118"/>
                </a:lnTo>
                <a:cubicBezTo>
                  <a:pt x="45" y="109"/>
                  <a:pt x="45" y="109"/>
                  <a:pt x="36" y="109"/>
                </a:cubicBezTo>
                <a:cubicBezTo>
                  <a:pt x="36" y="99"/>
                  <a:pt x="27" y="99"/>
                  <a:pt x="27" y="90"/>
                </a:cubicBezTo>
                <a:cubicBezTo>
                  <a:pt x="27" y="81"/>
                  <a:pt x="27" y="81"/>
                  <a:pt x="27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17" y="63"/>
                </a:cubicBezTo>
                <a:lnTo>
                  <a:pt x="117" y="63"/>
                </a:lnTo>
                <a:cubicBezTo>
                  <a:pt x="117" y="54"/>
                  <a:pt x="117" y="45"/>
                  <a:pt x="108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81" y="27"/>
                  <a:pt x="81" y="27"/>
                  <a:pt x="90" y="27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45"/>
                  <a:pt x="99" y="45"/>
                  <a:pt x="99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36" y="36"/>
                  <a:pt x="36" y="27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72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8">
            <a:extLst>
              <a:ext uri="{FF2B5EF4-FFF2-40B4-BE49-F238E27FC236}">
                <a16:creationId xmlns:a16="http://schemas.microsoft.com/office/drawing/2014/main" id="{DACA171E-CE8C-5B47-9F64-A1F44AECF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569" y="4325968"/>
            <a:ext cx="94052" cy="193057"/>
          </a:xfrm>
          <a:custGeom>
            <a:avLst/>
            <a:gdLst>
              <a:gd name="T0" fmla="*/ 72 w 83"/>
              <a:gd name="T1" fmla="*/ 171 h 172"/>
              <a:gd name="T2" fmla="*/ 72 w 83"/>
              <a:gd name="T3" fmla="*/ 171 h 172"/>
              <a:gd name="T4" fmla="*/ 82 w 83"/>
              <a:gd name="T5" fmla="*/ 162 h 172"/>
              <a:gd name="T6" fmla="*/ 82 w 83"/>
              <a:gd name="T7" fmla="*/ 145 h 172"/>
              <a:gd name="T8" fmla="*/ 72 w 83"/>
              <a:gd name="T9" fmla="*/ 145 h 172"/>
              <a:gd name="T10" fmla="*/ 72 w 83"/>
              <a:gd name="T11" fmla="*/ 145 h 172"/>
              <a:gd name="T12" fmla="*/ 72 w 83"/>
              <a:gd name="T13" fmla="*/ 154 h 172"/>
              <a:gd name="T14" fmla="*/ 63 w 83"/>
              <a:gd name="T15" fmla="*/ 154 h 172"/>
              <a:gd name="T16" fmla="*/ 63 w 83"/>
              <a:gd name="T17" fmla="*/ 154 h 172"/>
              <a:gd name="T18" fmla="*/ 46 w 83"/>
              <a:gd name="T19" fmla="*/ 145 h 172"/>
              <a:gd name="T20" fmla="*/ 46 w 83"/>
              <a:gd name="T21" fmla="*/ 135 h 172"/>
              <a:gd name="T22" fmla="*/ 46 w 83"/>
              <a:gd name="T23" fmla="*/ 63 h 172"/>
              <a:gd name="T24" fmla="*/ 82 w 83"/>
              <a:gd name="T25" fmla="*/ 63 h 172"/>
              <a:gd name="T26" fmla="*/ 82 w 83"/>
              <a:gd name="T27" fmla="*/ 45 h 172"/>
              <a:gd name="T28" fmla="*/ 46 w 83"/>
              <a:gd name="T29" fmla="*/ 45 h 172"/>
              <a:gd name="T30" fmla="*/ 46 w 83"/>
              <a:gd name="T31" fmla="*/ 0 h 172"/>
              <a:gd name="T32" fmla="*/ 36 w 83"/>
              <a:gd name="T33" fmla="*/ 0 h 172"/>
              <a:gd name="T34" fmla="*/ 27 w 83"/>
              <a:gd name="T35" fmla="*/ 0 h 172"/>
              <a:gd name="T36" fmla="*/ 27 w 83"/>
              <a:gd name="T37" fmla="*/ 0 h 172"/>
              <a:gd name="T38" fmla="*/ 27 w 83"/>
              <a:gd name="T39" fmla="*/ 45 h 172"/>
              <a:gd name="T40" fmla="*/ 0 w 83"/>
              <a:gd name="T41" fmla="*/ 45 h 172"/>
              <a:gd name="T42" fmla="*/ 0 w 83"/>
              <a:gd name="T43" fmla="*/ 54 h 172"/>
              <a:gd name="T44" fmla="*/ 9 w 83"/>
              <a:gd name="T45" fmla="*/ 54 h 172"/>
              <a:gd name="T46" fmla="*/ 9 w 83"/>
              <a:gd name="T47" fmla="*/ 63 h 172"/>
              <a:gd name="T48" fmla="*/ 27 w 83"/>
              <a:gd name="T49" fmla="*/ 63 h 172"/>
              <a:gd name="T50" fmla="*/ 27 w 83"/>
              <a:gd name="T51" fmla="*/ 135 h 172"/>
              <a:gd name="T52" fmla="*/ 27 w 83"/>
              <a:gd name="T53" fmla="*/ 162 h 172"/>
              <a:gd name="T54" fmla="*/ 55 w 83"/>
              <a:gd name="T55" fmla="*/ 171 h 172"/>
              <a:gd name="T56" fmla="*/ 72 w 83"/>
              <a:gd name="T5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" h="172">
                <a:moveTo>
                  <a:pt x="72" y="171"/>
                </a:moveTo>
                <a:lnTo>
                  <a:pt x="72" y="171"/>
                </a:lnTo>
                <a:cubicBezTo>
                  <a:pt x="72" y="162"/>
                  <a:pt x="82" y="162"/>
                  <a:pt x="82" y="162"/>
                </a:cubicBezTo>
                <a:cubicBezTo>
                  <a:pt x="82" y="145"/>
                  <a:pt x="82" y="145"/>
                  <a:pt x="82" y="145"/>
                </a:cubicBezTo>
                <a:lnTo>
                  <a:pt x="72" y="145"/>
                </a:lnTo>
                <a:lnTo>
                  <a:pt x="72" y="145"/>
                </a:lnTo>
                <a:cubicBezTo>
                  <a:pt x="72" y="145"/>
                  <a:pt x="72" y="145"/>
                  <a:pt x="72" y="154"/>
                </a:cubicBezTo>
                <a:lnTo>
                  <a:pt x="63" y="154"/>
                </a:lnTo>
                <a:lnTo>
                  <a:pt x="63" y="154"/>
                </a:lnTo>
                <a:cubicBezTo>
                  <a:pt x="55" y="154"/>
                  <a:pt x="55" y="154"/>
                  <a:pt x="46" y="145"/>
                </a:cubicBezTo>
                <a:cubicBezTo>
                  <a:pt x="46" y="145"/>
                  <a:pt x="46" y="145"/>
                  <a:pt x="46" y="135"/>
                </a:cubicBezTo>
                <a:cubicBezTo>
                  <a:pt x="46" y="63"/>
                  <a:pt x="46" y="63"/>
                  <a:pt x="46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45"/>
                  <a:pt x="82" y="45"/>
                  <a:pt x="82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0"/>
                  <a:pt x="46" y="0"/>
                  <a:pt x="4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27" y="0"/>
                </a:cubicBezTo>
                <a:lnTo>
                  <a:pt x="27" y="0"/>
                </a:lnTo>
                <a:cubicBezTo>
                  <a:pt x="27" y="45"/>
                  <a:pt x="27" y="45"/>
                  <a:pt x="27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9" y="54"/>
                </a:cubicBezTo>
                <a:cubicBezTo>
                  <a:pt x="9" y="63"/>
                  <a:pt x="9" y="63"/>
                  <a:pt x="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45"/>
                  <a:pt x="27" y="154"/>
                  <a:pt x="27" y="162"/>
                </a:cubicBezTo>
                <a:cubicBezTo>
                  <a:pt x="36" y="171"/>
                  <a:pt x="46" y="171"/>
                  <a:pt x="55" y="171"/>
                </a:cubicBezTo>
                <a:cubicBezTo>
                  <a:pt x="63" y="171"/>
                  <a:pt x="63" y="171"/>
                  <a:pt x="72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9">
            <a:extLst>
              <a:ext uri="{FF2B5EF4-FFF2-40B4-BE49-F238E27FC236}">
                <a16:creationId xmlns:a16="http://schemas.microsoft.com/office/drawing/2014/main" id="{C5227408-BA7C-914B-88ED-83935213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323" y="4306167"/>
            <a:ext cx="29701" cy="212858"/>
          </a:xfrm>
          <a:custGeom>
            <a:avLst/>
            <a:gdLst>
              <a:gd name="T0" fmla="*/ 0 w 28"/>
              <a:gd name="T1" fmla="*/ 63 h 190"/>
              <a:gd name="T2" fmla="*/ 0 w 28"/>
              <a:gd name="T3" fmla="*/ 63 h 190"/>
              <a:gd name="T4" fmla="*/ 0 w 28"/>
              <a:gd name="T5" fmla="*/ 189 h 190"/>
              <a:gd name="T6" fmla="*/ 27 w 28"/>
              <a:gd name="T7" fmla="*/ 189 h 190"/>
              <a:gd name="T8" fmla="*/ 27 w 28"/>
              <a:gd name="T9" fmla="*/ 63 h 190"/>
              <a:gd name="T10" fmla="*/ 0 w 28"/>
              <a:gd name="T11" fmla="*/ 63 h 190"/>
              <a:gd name="T12" fmla="*/ 27 w 28"/>
              <a:gd name="T13" fmla="*/ 9 h 190"/>
              <a:gd name="T14" fmla="*/ 27 w 28"/>
              <a:gd name="T15" fmla="*/ 9 h 190"/>
              <a:gd name="T16" fmla="*/ 27 w 28"/>
              <a:gd name="T17" fmla="*/ 9 h 190"/>
              <a:gd name="T18" fmla="*/ 18 w 28"/>
              <a:gd name="T19" fmla="*/ 0 h 190"/>
              <a:gd name="T20" fmla="*/ 18 w 28"/>
              <a:gd name="T21" fmla="*/ 0 h 190"/>
              <a:gd name="T22" fmla="*/ 9 w 28"/>
              <a:gd name="T23" fmla="*/ 0 h 190"/>
              <a:gd name="T24" fmla="*/ 0 w 28"/>
              <a:gd name="T25" fmla="*/ 9 h 190"/>
              <a:gd name="T26" fmla="*/ 0 w 28"/>
              <a:gd name="T27" fmla="*/ 9 h 190"/>
              <a:gd name="T28" fmla="*/ 0 w 28"/>
              <a:gd name="T29" fmla="*/ 18 h 190"/>
              <a:gd name="T30" fmla="*/ 0 w 28"/>
              <a:gd name="T31" fmla="*/ 27 h 190"/>
              <a:gd name="T32" fmla="*/ 0 w 28"/>
              <a:gd name="T33" fmla="*/ 27 h 190"/>
              <a:gd name="T34" fmla="*/ 9 w 28"/>
              <a:gd name="T35" fmla="*/ 36 h 190"/>
              <a:gd name="T36" fmla="*/ 18 w 28"/>
              <a:gd name="T37" fmla="*/ 36 h 190"/>
              <a:gd name="T38" fmla="*/ 18 w 28"/>
              <a:gd name="T39" fmla="*/ 36 h 190"/>
              <a:gd name="T40" fmla="*/ 27 w 28"/>
              <a:gd name="T41" fmla="*/ 27 h 190"/>
              <a:gd name="T42" fmla="*/ 27 w 28"/>
              <a:gd name="T43" fmla="*/ 27 h 190"/>
              <a:gd name="T44" fmla="*/ 27 w 28"/>
              <a:gd name="T45" fmla="*/ 18 h 190"/>
              <a:gd name="T46" fmla="*/ 27 w 28"/>
              <a:gd name="T47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" h="190">
                <a:moveTo>
                  <a:pt x="0" y="63"/>
                </a:moveTo>
                <a:lnTo>
                  <a:pt x="0" y="63"/>
                </a:lnTo>
                <a:cubicBezTo>
                  <a:pt x="0" y="189"/>
                  <a:pt x="0" y="189"/>
                  <a:pt x="0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27" y="9"/>
                </a:moveTo>
                <a:lnTo>
                  <a:pt x="27" y="9"/>
                </a:lnTo>
                <a:lnTo>
                  <a:pt x="27" y="9"/>
                </a:lnTo>
                <a:cubicBezTo>
                  <a:pt x="27" y="9"/>
                  <a:pt x="18" y="9"/>
                  <a:pt x="18" y="0"/>
                </a:cubicBezTo>
                <a:lnTo>
                  <a:pt x="18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0" y="9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  <a:lnTo>
                  <a:pt x="0" y="27"/>
                </a:lnTo>
                <a:lnTo>
                  <a:pt x="9" y="36"/>
                </a:ln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lnTo>
                  <a:pt x="27" y="27"/>
                </a:lnTo>
                <a:lnTo>
                  <a:pt x="27" y="27"/>
                </a:lnTo>
                <a:lnTo>
                  <a:pt x="27" y="18"/>
                </a:lnTo>
                <a:cubicBezTo>
                  <a:pt x="27" y="18"/>
                  <a:pt x="27" y="18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0">
            <a:extLst>
              <a:ext uri="{FF2B5EF4-FFF2-40B4-BE49-F238E27FC236}">
                <a16:creationId xmlns:a16="http://schemas.microsoft.com/office/drawing/2014/main" id="{505D35FA-2864-B74C-9C42-F5F6EA019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626" y="4365570"/>
            <a:ext cx="123757" cy="153455"/>
          </a:xfrm>
          <a:custGeom>
            <a:avLst/>
            <a:gdLst>
              <a:gd name="T0" fmla="*/ 18 w 109"/>
              <a:gd name="T1" fmla="*/ 135 h 136"/>
              <a:gd name="T2" fmla="*/ 18 w 109"/>
              <a:gd name="T3" fmla="*/ 135 h 136"/>
              <a:gd name="T4" fmla="*/ 18 w 109"/>
              <a:gd name="T5" fmla="*/ 36 h 136"/>
              <a:gd name="T6" fmla="*/ 36 w 109"/>
              <a:gd name="T7" fmla="*/ 27 h 136"/>
              <a:gd name="T8" fmla="*/ 54 w 109"/>
              <a:gd name="T9" fmla="*/ 18 h 136"/>
              <a:gd name="T10" fmla="*/ 72 w 109"/>
              <a:gd name="T11" fmla="*/ 27 h 136"/>
              <a:gd name="T12" fmla="*/ 81 w 109"/>
              <a:gd name="T13" fmla="*/ 54 h 136"/>
              <a:gd name="T14" fmla="*/ 81 w 109"/>
              <a:gd name="T15" fmla="*/ 135 h 136"/>
              <a:gd name="T16" fmla="*/ 108 w 109"/>
              <a:gd name="T17" fmla="*/ 135 h 136"/>
              <a:gd name="T18" fmla="*/ 108 w 109"/>
              <a:gd name="T19" fmla="*/ 54 h 136"/>
              <a:gd name="T20" fmla="*/ 99 w 109"/>
              <a:gd name="T21" fmla="*/ 27 h 136"/>
              <a:gd name="T22" fmla="*/ 90 w 109"/>
              <a:gd name="T23" fmla="*/ 18 h 136"/>
              <a:gd name="T24" fmla="*/ 81 w 109"/>
              <a:gd name="T25" fmla="*/ 9 h 136"/>
              <a:gd name="T26" fmla="*/ 63 w 109"/>
              <a:gd name="T27" fmla="*/ 0 h 136"/>
              <a:gd name="T28" fmla="*/ 36 w 109"/>
              <a:gd name="T29" fmla="*/ 9 h 136"/>
              <a:gd name="T30" fmla="*/ 18 w 109"/>
              <a:gd name="T31" fmla="*/ 27 h 136"/>
              <a:gd name="T32" fmla="*/ 18 w 109"/>
              <a:gd name="T33" fmla="*/ 9 h 136"/>
              <a:gd name="T34" fmla="*/ 9 w 109"/>
              <a:gd name="T35" fmla="*/ 9 h 136"/>
              <a:gd name="T36" fmla="*/ 0 w 109"/>
              <a:gd name="T37" fmla="*/ 9 h 136"/>
              <a:gd name="T38" fmla="*/ 0 w 109"/>
              <a:gd name="T39" fmla="*/ 135 h 136"/>
              <a:gd name="T40" fmla="*/ 18 w 109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36">
                <a:moveTo>
                  <a:pt x="18" y="135"/>
                </a:moveTo>
                <a:lnTo>
                  <a:pt x="18" y="135"/>
                </a:ln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36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27"/>
                  <a:pt x="72" y="27"/>
                </a:cubicBezTo>
                <a:cubicBezTo>
                  <a:pt x="81" y="36"/>
                  <a:pt x="81" y="45"/>
                  <a:pt x="81" y="54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45"/>
                  <a:pt x="99" y="36"/>
                  <a:pt x="99" y="27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72" y="0"/>
                  <a:pt x="72" y="0"/>
                  <a:pt x="63" y="0"/>
                </a:cubicBezTo>
                <a:cubicBezTo>
                  <a:pt x="54" y="0"/>
                  <a:pt x="45" y="9"/>
                  <a:pt x="36" y="9"/>
                </a:cubicBezTo>
                <a:cubicBezTo>
                  <a:pt x="36" y="9"/>
                  <a:pt x="27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9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1">
            <a:extLst>
              <a:ext uri="{FF2B5EF4-FFF2-40B4-BE49-F238E27FC236}">
                <a16:creationId xmlns:a16="http://schemas.microsoft.com/office/drawing/2014/main" id="{22F49727-26D9-5349-BB04-8475EDB2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8184" y="4365570"/>
            <a:ext cx="133654" cy="202957"/>
          </a:xfrm>
          <a:custGeom>
            <a:avLst/>
            <a:gdLst>
              <a:gd name="T0" fmla="*/ 36 w 119"/>
              <a:gd name="T1" fmla="*/ 9 h 182"/>
              <a:gd name="T2" fmla="*/ 9 w 119"/>
              <a:gd name="T3" fmla="*/ 27 h 182"/>
              <a:gd name="T4" fmla="*/ 9 w 119"/>
              <a:gd name="T5" fmla="*/ 63 h 182"/>
              <a:gd name="T6" fmla="*/ 18 w 119"/>
              <a:gd name="T7" fmla="*/ 81 h 182"/>
              <a:gd name="T8" fmla="*/ 9 w 119"/>
              <a:gd name="T9" fmla="*/ 90 h 182"/>
              <a:gd name="T10" fmla="*/ 9 w 119"/>
              <a:gd name="T11" fmla="*/ 109 h 182"/>
              <a:gd name="T12" fmla="*/ 9 w 119"/>
              <a:gd name="T13" fmla="*/ 126 h 182"/>
              <a:gd name="T14" fmla="*/ 0 w 119"/>
              <a:gd name="T15" fmla="*/ 154 h 182"/>
              <a:gd name="T16" fmla="*/ 27 w 119"/>
              <a:gd name="T17" fmla="*/ 181 h 182"/>
              <a:gd name="T18" fmla="*/ 82 w 119"/>
              <a:gd name="T19" fmla="*/ 172 h 182"/>
              <a:gd name="T20" fmla="*/ 108 w 119"/>
              <a:gd name="T21" fmla="*/ 154 h 182"/>
              <a:gd name="T22" fmla="*/ 108 w 119"/>
              <a:gd name="T23" fmla="*/ 118 h 182"/>
              <a:gd name="T24" fmla="*/ 90 w 119"/>
              <a:gd name="T25" fmla="*/ 109 h 182"/>
              <a:gd name="T26" fmla="*/ 54 w 119"/>
              <a:gd name="T27" fmla="*/ 109 h 182"/>
              <a:gd name="T28" fmla="*/ 36 w 119"/>
              <a:gd name="T29" fmla="*/ 99 h 182"/>
              <a:gd name="T30" fmla="*/ 27 w 119"/>
              <a:gd name="T31" fmla="*/ 90 h 182"/>
              <a:gd name="T32" fmla="*/ 54 w 119"/>
              <a:gd name="T33" fmla="*/ 81 h 182"/>
              <a:gd name="T34" fmla="*/ 90 w 119"/>
              <a:gd name="T35" fmla="*/ 72 h 182"/>
              <a:gd name="T36" fmla="*/ 99 w 119"/>
              <a:gd name="T37" fmla="*/ 45 h 182"/>
              <a:gd name="T38" fmla="*/ 108 w 119"/>
              <a:gd name="T39" fmla="*/ 27 h 182"/>
              <a:gd name="T40" fmla="*/ 118 w 119"/>
              <a:gd name="T41" fmla="*/ 9 h 182"/>
              <a:gd name="T42" fmla="*/ 73 w 119"/>
              <a:gd name="T43" fmla="*/ 0 h 182"/>
              <a:gd name="T44" fmla="*/ 36 w 119"/>
              <a:gd name="T45" fmla="*/ 9 h 182"/>
              <a:gd name="T46" fmla="*/ 90 w 119"/>
              <a:gd name="T47" fmla="*/ 145 h 182"/>
              <a:gd name="T48" fmla="*/ 73 w 119"/>
              <a:gd name="T49" fmla="*/ 163 h 182"/>
              <a:gd name="T50" fmla="*/ 36 w 119"/>
              <a:gd name="T51" fmla="*/ 163 h 182"/>
              <a:gd name="T52" fmla="*/ 18 w 119"/>
              <a:gd name="T53" fmla="*/ 154 h 182"/>
              <a:gd name="T54" fmla="*/ 27 w 119"/>
              <a:gd name="T55" fmla="*/ 126 h 182"/>
              <a:gd name="T56" fmla="*/ 45 w 119"/>
              <a:gd name="T57" fmla="*/ 126 h 182"/>
              <a:gd name="T58" fmla="*/ 73 w 119"/>
              <a:gd name="T59" fmla="*/ 126 h 182"/>
              <a:gd name="T60" fmla="*/ 90 w 119"/>
              <a:gd name="T61" fmla="*/ 135 h 182"/>
              <a:gd name="T62" fmla="*/ 90 w 119"/>
              <a:gd name="T63" fmla="*/ 145 h 182"/>
              <a:gd name="T64" fmla="*/ 45 w 119"/>
              <a:gd name="T65" fmla="*/ 72 h 182"/>
              <a:gd name="T66" fmla="*/ 27 w 119"/>
              <a:gd name="T67" fmla="*/ 54 h 182"/>
              <a:gd name="T68" fmla="*/ 36 w 119"/>
              <a:gd name="T69" fmla="*/ 27 h 182"/>
              <a:gd name="T70" fmla="*/ 73 w 119"/>
              <a:gd name="T71" fmla="*/ 27 h 182"/>
              <a:gd name="T72" fmla="*/ 82 w 119"/>
              <a:gd name="T73" fmla="*/ 54 h 182"/>
              <a:gd name="T74" fmla="*/ 63 w 119"/>
              <a:gd name="T75" fmla="*/ 72 h 182"/>
              <a:gd name="T76" fmla="*/ 45 w 119"/>
              <a:gd name="T77" fmla="*/ 7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" h="182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9"/>
                  <a:pt x="18" y="18"/>
                </a:cubicBezTo>
                <a:cubicBezTo>
                  <a:pt x="18" y="18"/>
                  <a:pt x="9" y="18"/>
                  <a:pt x="9" y="27"/>
                </a:cubicBezTo>
                <a:cubicBezTo>
                  <a:pt x="9" y="36"/>
                  <a:pt x="9" y="36"/>
                  <a:pt x="9" y="45"/>
                </a:cubicBezTo>
                <a:cubicBezTo>
                  <a:pt x="9" y="54"/>
                  <a:pt x="9" y="54"/>
                  <a:pt x="9" y="63"/>
                </a:cubicBezTo>
                <a:cubicBezTo>
                  <a:pt x="18" y="72"/>
                  <a:pt x="18" y="72"/>
                  <a:pt x="27" y="81"/>
                </a:cubicBezTo>
                <a:lnTo>
                  <a:pt x="18" y="81"/>
                </a:lnTo>
                <a:lnTo>
                  <a:pt x="18" y="90"/>
                </a:lnTo>
                <a:cubicBezTo>
                  <a:pt x="9" y="90"/>
                  <a:pt x="9" y="90"/>
                  <a:pt x="9" y="90"/>
                </a:cubicBezTo>
                <a:cubicBezTo>
                  <a:pt x="9" y="99"/>
                  <a:pt x="9" y="99"/>
                  <a:pt x="9" y="99"/>
                </a:cubicBezTo>
                <a:cubicBezTo>
                  <a:pt x="9" y="109"/>
                  <a:pt x="9" y="109"/>
                  <a:pt x="9" y="109"/>
                </a:cubicBezTo>
                <a:cubicBezTo>
                  <a:pt x="18" y="118"/>
                  <a:pt x="18" y="118"/>
                  <a:pt x="18" y="118"/>
                </a:cubicBezTo>
                <a:lnTo>
                  <a:pt x="9" y="126"/>
                </a:lnTo>
                <a:cubicBezTo>
                  <a:pt x="0" y="135"/>
                  <a:pt x="0" y="135"/>
                  <a:pt x="0" y="145"/>
                </a:cubicBezTo>
                <a:cubicBezTo>
                  <a:pt x="0" y="154"/>
                  <a:pt x="0" y="154"/>
                  <a:pt x="0" y="154"/>
                </a:cubicBezTo>
                <a:cubicBezTo>
                  <a:pt x="9" y="163"/>
                  <a:pt x="9" y="163"/>
                  <a:pt x="9" y="172"/>
                </a:cubicBezTo>
                <a:cubicBezTo>
                  <a:pt x="18" y="172"/>
                  <a:pt x="27" y="172"/>
                  <a:pt x="27" y="181"/>
                </a:cubicBezTo>
                <a:cubicBezTo>
                  <a:pt x="36" y="181"/>
                  <a:pt x="45" y="181"/>
                  <a:pt x="54" y="181"/>
                </a:cubicBezTo>
                <a:cubicBezTo>
                  <a:pt x="63" y="181"/>
                  <a:pt x="73" y="181"/>
                  <a:pt x="82" y="172"/>
                </a:cubicBezTo>
                <a:cubicBezTo>
                  <a:pt x="90" y="172"/>
                  <a:pt x="90" y="172"/>
                  <a:pt x="99" y="163"/>
                </a:cubicBezTo>
                <a:lnTo>
                  <a:pt x="108" y="154"/>
                </a:lnTo>
                <a:cubicBezTo>
                  <a:pt x="108" y="145"/>
                  <a:pt x="108" y="145"/>
                  <a:pt x="108" y="135"/>
                </a:cubicBezTo>
                <a:cubicBezTo>
                  <a:pt x="108" y="126"/>
                  <a:pt x="108" y="126"/>
                  <a:pt x="108" y="118"/>
                </a:cubicBezTo>
                <a:cubicBezTo>
                  <a:pt x="108" y="118"/>
                  <a:pt x="99" y="118"/>
                  <a:pt x="99" y="109"/>
                </a:cubicBezTo>
                <a:lnTo>
                  <a:pt x="90" y="109"/>
                </a:lnTo>
                <a:cubicBezTo>
                  <a:pt x="82" y="109"/>
                  <a:pt x="73" y="109"/>
                  <a:pt x="73" y="109"/>
                </a:cubicBezTo>
                <a:cubicBezTo>
                  <a:pt x="63" y="109"/>
                  <a:pt x="63" y="109"/>
                  <a:pt x="54" y="109"/>
                </a:cubicBezTo>
                <a:lnTo>
                  <a:pt x="45" y="109"/>
                </a:lnTo>
                <a:cubicBezTo>
                  <a:pt x="36" y="109"/>
                  <a:pt x="36" y="99"/>
                  <a:pt x="36" y="99"/>
                </a:cubicBezTo>
                <a:cubicBezTo>
                  <a:pt x="27" y="99"/>
                  <a:pt x="27" y="99"/>
                  <a:pt x="27" y="90"/>
                </a:cubicBezTo>
                <a:lnTo>
                  <a:pt x="27" y="90"/>
                </a:lnTo>
                <a:cubicBezTo>
                  <a:pt x="36" y="90"/>
                  <a:pt x="36" y="81"/>
                  <a:pt x="36" y="81"/>
                </a:cubicBezTo>
                <a:cubicBezTo>
                  <a:pt x="45" y="81"/>
                  <a:pt x="45" y="81"/>
                  <a:pt x="54" y="81"/>
                </a:cubicBezTo>
                <a:cubicBezTo>
                  <a:pt x="63" y="81"/>
                  <a:pt x="63" y="81"/>
                  <a:pt x="73" y="81"/>
                </a:cubicBezTo>
                <a:cubicBezTo>
                  <a:pt x="82" y="81"/>
                  <a:pt x="82" y="81"/>
                  <a:pt x="90" y="72"/>
                </a:cubicBezTo>
                <a:cubicBezTo>
                  <a:pt x="90" y="72"/>
                  <a:pt x="90" y="63"/>
                  <a:pt x="99" y="63"/>
                </a:cubicBezTo>
                <a:cubicBezTo>
                  <a:pt x="99" y="54"/>
                  <a:pt x="99" y="54"/>
                  <a:pt x="99" y="45"/>
                </a:cubicBezTo>
                <a:cubicBezTo>
                  <a:pt x="99" y="36"/>
                  <a:pt x="99" y="27"/>
                  <a:pt x="99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8" y="27"/>
                  <a:pt x="118" y="18"/>
                  <a:pt x="118" y="18"/>
                </a:cubicBezTo>
                <a:cubicBezTo>
                  <a:pt x="118" y="9"/>
                  <a:pt x="118" y="9"/>
                  <a:pt x="118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9"/>
                  <a:pt x="73" y="9"/>
                  <a:pt x="73" y="0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lose/>
                <a:moveTo>
                  <a:pt x="90" y="145"/>
                </a:moveTo>
                <a:lnTo>
                  <a:pt x="90" y="145"/>
                </a:lnTo>
                <a:cubicBezTo>
                  <a:pt x="90" y="154"/>
                  <a:pt x="82" y="154"/>
                  <a:pt x="82" y="154"/>
                </a:cubicBezTo>
                <a:cubicBezTo>
                  <a:pt x="82" y="163"/>
                  <a:pt x="73" y="163"/>
                  <a:pt x="73" y="163"/>
                </a:cubicBezTo>
                <a:cubicBezTo>
                  <a:pt x="63" y="163"/>
                  <a:pt x="63" y="163"/>
                  <a:pt x="54" y="163"/>
                </a:cubicBezTo>
                <a:cubicBezTo>
                  <a:pt x="45" y="163"/>
                  <a:pt x="45" y="163"/>
                  <a:pt x="36" y="163"/>
                </a:cubicBezTo>
                <a:cubicBezTo>
                  <a:pt x="36" y="163"/>
                  <a:pt x="27" y="163"/>
                  <a:pt x="27" y="154"/>
                </a:cubicBezTo>
                <a:lnTo>
                  <a:pt x="18" y="154"/>
                </a:lnTo>
                <a:cubicBezTo>
                  <a:pt x="18" y="145"/>
                  <a:pt x="18" y="145"/>
                  <a:pt x="18" y="145"/>
                </a:cubicBezTo>
                <a:cubicBezTo>
                  <a:pt x="18" y="135"/>
                  <a:pt x="18" y="135"/>
                  <a:pt x="27" y="126"/>
                </a:cubicBezTo>
                <a:cubicBezTo>
                  <a:pt x="27" y="126"/>
                  <a:pt x="27" y="126"/>
                  <a:pt x="36" y="126"/>
                </a:cubicBezTo>
                <a:lnTo>
                  <a:pt x="45" y="126"/>
                </a:lnTo>
                <a:cubicBezTo>
                  <a:pt x="54" y="126"/>
                  <a:pt x="54" y="126"/>
                  <a:pt x="63" y="126"/>
                </a:cubicBezTo>
                <a:lnTo>
                  <a:pt x="73" y="126"/>
                </a:lnTo>
                <a:lnTo>
                  <a:pt x="82" y="126"/>
                </a:lnTo>
                <a:cubicBezTo>
                  <a:pt x="82" y="126"/>
                  <a:pt x="90" y="126"/>
                  <a:pt x="90" y="135"/>
                </a:cubicBezTo>
                <a:lnTo>
                  <a:pt x="90" y="135"/>
                </a:lnTo>
                <a:cubicBezTo>
                  <a:pt x="90" y="145"/>
                  <a:pt x="90" y="145"/>
                  <a:pt x="90" y="145"/>
                </a:cubicBezTo>
                <a:close/>
                <a:moveTo>
                  <a:pt x="45" y="72"/>
                </a:moveTo>
                <a:lnTo>
                  <a:pt x="45" y="72"/>
                </a:lnTo>
                <a:cubicBezTo>
                  <a:pt x="36" y="63"/>
                  <a:pt x="36" y="63"/>
                  <a:pt x="36" y="63"/>
                </a:cubicBezTo>
                <a:cubicBezTo>
                  <a:pt x="27" y="63"/>
                  <a:pt x="27" y="54"/>
                  <a:pt x="27" y="54"/>
                </a:cubicBezTo>
                <a:lnTo>
                  <a:pt x="27" y="45"/>
                </a:lnTo>
                <a:cubicBezTo>
                  <a:pt x="27" y="36"/>
                  <a:pt x="27" y="27"/>
                  <a:pt x="36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73" y="18"/>
                  <a:pt x="73" y="27"/>
                </a:cubicBezTo>
                <a:cubicBezTo>
                  <a:pt x="82" y="27"/>
                  <a:pt x="82" y="36"/>
                  <a:pt x="82" y="45"/>
                </a:cubicBezTo>
                <a:lnTo>
                  <a:pt x="82" y="54"/>
                </a:lnTo>
                <a:lnTo>
                  <a:pt x="73" y="63"/>
                </a:lnTo>
                <a:cubicBezTo>
                  <a:pt x="73" y="63"/>
                  <a:pt x="73" y="63"/>
                  <a:pt x="63" y="72"/>
                </a:cubicBezTo>
                <a:lnTo>
                  <a:pt x="54" y="72"/>
                </a:lnTo>
                <a:cubicBezTo>
                  <a:pt x="45" y="72"/>
                  <a:pt x="45" y="72"/>
                  <a:pt x="45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2">
            <a:extLst>
              <a:ext uri="{FF2B5EF4-FFF2-40B4-BE49-F238E27FC236}">
                <a16:creationId xmlns:a16="http://schemas.microsoft.com/office/drawing/2014/main" id="{FDC0FB0A-644B-764F-9341-999DEF4A8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1141" y="4365570"/>
            <a:ext cx="113856" cy="153455"/>
          </a:xfrm>
          <a:custGeom>
            <a:avLst/>
            <a:gdLst>
              <a:gd name="T0" fmla="*/ 99 w 100"/>
              <a:gd name="T1" fmla="*/ 54 h 136"/>
              <a:gd name="T2" fmla="*/ 99 w 100"/>
              <a:gd name="T3" fmla="*/ 54 h 136"/>
              <a:gd name="T4" fmla="*/ 90 w 100"/>
              <a:gd name="T5" fmla="*/ 27 h 136"/>
              <a:gd name="T6" fmla="*/ 81 w 100"/>
              <a:gd name="T7" fmla="*/ 18 h 136"/>
              <a:gd name="T8" fmla="*/ 72 w 100"/>
              <a:gd name="T9" fmla="*/ 9 h 136"/>
              <a:gd name="T10" fmla="*/ 54 w 100"/>
              <a:gd name="T11" fmla="*/ 0 h 136"/>
              <a:gd name="T12" fmla="*/ 27 w 100"/>
              <a:gd name="T13" fmla="*/ 9 h 136"/>
              <a:gd name="T14" fmla="*/ 0 w 100"/>
              <a:gd name="T15" fmla="*/ 27 h 136"/>
              <a:gd name="T16" fmla="*/ 9 w 100"/>
              <a:gd name="T17" fmla="*/ 27 h 136"/>
              <a:gd name="T18" fmla="*/ 9 w 100"/>
              <a:gd name="T19" fmla="*/ 36 h 136"/>
              <a:gd name="T20" fmla="*/ 18 w 100"/>
              <a:gd name="T21" fmla="*/ 36 h 136"/>
              <a:gd name="T22" fmla="*/ 18 w 100"/>
              <a:gd name="T23" fmla="*/ 36 h 136"/>
              <a:gd name="T24" fmla="*/ 27 w 100"/>
              <a:gd name="T25" fmla="*/ 27 h 136"/>
              <a:gd name="T26" fmla="*/ 36 w 100"/>
              <a:gd name="T27" fmla="*/ 27 h 136"/>
              <a:gd name="T28" fmla="*/ 54 w 100"/>
              <a:gd name="T29" fmla="*/ 18 h 136"/>
              <a:gd name="T30" fmla="*/ 72 w 100"/>
              <a:gd name="T31" fmla="*/ 27 h 136"/>
              <a:gd name="T32" fmla="*/ 72 w 100"/>
              <a:gd name="T33" fmla="*/ 54 h 136"/>
              <a:gd name="T34" fmla="*/ 72 w 100"/>
              <a:gd name="T35" fmla="*/ 63 h 136"/>
              <a:gd name="T36" fmla="*/ 36 w 100"/>
              <a:gd name="T37" fmla="*/ 63 h 136"/>
              <a:gd name="T38" fmla="*/ 18 w 100"/>
              <a:gd name="T39" fmla="*/ 72 h 136"/>
              <a:gd name="T40" fmla="*/ 0 w 100"/>
              <a:gd name="T41" fmla="*/ 90 h 136"/>
              <a:gd name="T42" fmla="*/ 0 w 100"/>
              <a:gd name="T43" fmla="*/ 99 h 136"/>
              <a:gd name="T44" fmla="*/ 0 w 100"/>
              <a:gd name="T45" fmla="*/ 118 h 136"/>
              <a:gd name="T46" fmla="*/ 9 w 100"/>
              <a:gd name="T47" fmla="*/ 126 h 136"/>
              <a:gd name="T48" fmla="*/ 18 w 100"/>
              <a:gd name="T49" fmla="*/ 135 h 136"/>
              <a:gd name="T50" fmla="*/ 36 w 100"/>
              <a:gd name="T51" fmla="*/ 135 h 136"/>
              <a:gd name="T52" fmla="*/ 45 w 100"/>
              <a:gd name="T53" fmla="*/ 135 h 136"/>
              <a:gd name="T54" fmla="*/ 54 w 100"/>
              <a:gd name="T55" fmla="*/ 126 h 136"/>
              <a:gd name="T56" fmla="*/ 63 w 100"/>
              <a:gd name="T57" fmla="*/ 126 h 136"/>
              <a:gd name="T58" fmla="*/ 72 w 100"/>
              <a:gd name="T59" fmla="*/ 118 h 136"/>
              <a:gd name="T60" fmla="*/ 81 w 100"/>
              <a:gd name="T61" fmla="*/ 126 h 136"/>
              <a:gd name="T62" fmla="*/ 81 w 100"/>
              <a:gd name="T63" fmla="*/ 135 h 136"/>
              <a:gd name="T64" fmla="*/ 90 w 100"/>
              <a:gd name="T65" fmla="*/ 135 h 136"/>
              <a:gd name="T66" fmla="*/ 99 w 100"/>
              <a:gd name="T67" fmla="*/ 135 h 136"/>
              <a:gd name="T68" fmla="*/ 99 w 100"/>
              <a:gd name="T69" fmla="*/ 54 h 136"/>
              <a:gd name="T70" fmla="*/ 27 w 100"/>
              <a:gd name="T71" fmla="*/ 118 h 136"/>
              <a:gd name="T72" fmla="*/ 27 w 100"/>
              <a:gd name="T73" fmla="*/ 118 h 136"/>
              <a:gd name="T74" fmla="*/ 27 w 100"/>
              <a:gd name="T75" fmla="*/ 118 h 136"/>
              <a:gd name="T76" fmla="*/ 18 w 100"/>
              <a:gd name="T77" fmla="*/ 109 h 136"/>
              <a:gd name="T78" fmla="*/ 18 w 100"/>
              <a:gd name="T79" fmla="*/ 99 h 136"/>
              <a:gd name="T80" fmla="*/ 18 w 100"/>
              <a:gd name="T81" fmla="*/ 90 h 136"/>
              <a:gd name="T82" fmla="*/ 36 w 100"/>
              <a:gd name="T83" fmla="*/ 81 h 136"/>
              <a:gd name="T84" fmla="*/ 45 w 100"/>
              <a:gd name="T85" fmla="*/ 81 h 136"/>
              <a:gd name="T86" fmla="*/ 72 w 100"/>
              <a:gd name="T87" fmla="*/ 72 h 136"/>
              <a:gd name="T88" fmla="*/ 72 w 100"/>
              <a:gd name="T89" fmla="*/ 99 h 136"/>
              <a:gd name="T90" fmla="*/ 63 w 100"/>
              <a:gd name="T91" fmla="*/ 109 h 136"/>
              <a:gd name="T92" fmla="*/ 63 w 100"/>
              <a:gd name="T93" fmla="*/ 118 h 136"/>
              <a:gd name="T94" fmla="*/ 54 w 100"/>
              <a:gd name="T95" fmla="*/ 118 h 136"/>
              <a:gd name="T96" fmla="*/ 36 w 100"/>
              <a:gd name="T97" fmla="*/ 118 h 136"/>
              <a:gd name="T98" fmla="*/ 27 w 100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6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0" y="27"/>
                </a:cubicBezTo>
                <a:cubicBezTo>
                  <a:pt x="90" y="27"/>
                  <a:pt x="90" y="18"/>
                  <a:pt x="81" y="18"/>
                </a:cubicBezTo>
                <a:cubicBezTo>
                  <a:pt x="81" y="9"/>
                  <a:pt x="81" y="9"/>
                  <a:pt x="72" y="9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9" y="18"/>
                  <a:pt x="0" y="27"/>
                </a:cubicBezTo>
                <a:cubicBezTo>
                  <a:pt x="9" y="27"/>
                  <a:pt x="9" y="27"/>
                  <a:pt x="9" y="27"/>
                </a:cubicBezTo>
                <a:lnTo>
                  <a:pt x="9" y="36"/>
                </a:ln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cubicBezTo>
                  <a:pt x="18" y="27"/>
                  <a:pt x="27" y="27"/>
                  <a:pt x="27" y="27"/>
                </a:cubicBezTo>
                <a:lnTo>
                  <a:pt x="36" y="27"/>
                </a:lnTo>
                <a:cubicBezTo>
                  <a:pt x="36" y="18"/>
                  <a:pt x="45" y="18"/>
                  <a:pt x="54" y="18"/>
                </a:cubicBezTo>
                <a:cubicBezTo>
                  <a:pt x="54" y="18"/>
                  <a:pt x="63" y="27"/>
                  <a:pt x="72" y="27"/>
                </a:cubicBezTo>
                <a:cubicBezTo>
                  <a:pt x="72" y="36"/>
                  <a:pt x="72" y="45"/>
                  <a:pt x="72" y="54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45" y="63"/>
                  <a:pt x="36" y="63"/>
                </a:cubicBezTo>
                <a:cubicBezTo>
                  <a:pt x="27" y="63"/>
                  <a:pt x="18" y="72"/>
                  <a:pt x="18" y="72"/>
                </a:cubicBezTo>
                <a:cubicBezTo>
                  <a:pt x="9" y="81"/>
                  <a:pt x="9" y="81"/>
                  <a:pt x="0" y="90"/>
                </a:cubicBezTo>
                <a:lnTo>
                  <a:pt x="0" y="99"/>
                </a:lnTo>
                <a:cubicBezTo>
                  <a:pt x="0" y="109"/>
                  <a:pt x="0" y="109"/>
                  <a:pt x="0" y="118"/>
                </a:cubicBezTo>
                <a:lnTo>
                  <a:pt x="9" y="126"/>
                </a:lnTo>
                <a:lnTo>
                  <a:pt x="18" y="135"/>
                </a:lnTo>
                <a:cubicBezTo>
                  <a:pt x="27" y="135"/>
                  <a:pt x="27" y="135"/>
                  <a:pt x="36" y="135"/>
                </a:cubicBezTo>
                <a:lnTo>
                  <a:pt x="45" y="135"/>
                </a:lnTo>
                <a:cubicBezTo>
                  <a:pt x="54" y="135"/>
                  <a:pt x="54" y="135"/>
                  <a:pt x="54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81" y="126"/>
                  <a:pt x="81" y="126"/>
                  <a:pt x="81" y="126"/>
                </a:cubicBezTo>
                <a:lnTo>
                  <a:pt x="81" y="135"/>
                </a:lnTo>
                <a:cubicBezTo>
                  <a:pt x="81" y="135"/>
                  <a:pt x="81" y="135"/>
                  <a:pt x="90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27" y="118"/>
                </a:moveTo>
                <a:lnTo>
                  <a:pt x="27" y="118"/>
                </a:lnTo>
                <a:lnTo>
                  <a:pt x="27" y="118"/>
                </a:lnTo>
                <a:lnTo>
                  <a:pt x="18" y="109"/>
                </a:lnTo>
                <a:lnTo>
                  <a:pt x="18" y="99"/>
                </a:lnTo>
                <a:lnTo>
                  <a:pt x="18" y="90"/>
                </a:lnTo>
                <a:cubicBezTo>
                  <a:pt x="27" y="90"/>
                  <a:pt x="27" y="81"/>
                  <a:pt x="36" y="81"/>
                </a:cubicBezTo>
                <a:lnTo>
                  <a:pt x="45" y="81"/>
                </a:lnTo>
                <a:cubicBezTo>
                  <a:pt x="54" y="72"/>
                  <a:pt x="63" y="72"/>
                  <a:pt x="72" y="72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09"/>
                  <a:pt x="72" y="109"/>
                  <a:pt x="63" y="109"/>
                </a:cubicBezTo>
                <a:lnTo>
                  <a:pt x="63" y="118"/>
                </a:ln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18"/>
                  <a:pt x="36" y="118"/>
                </a:cubicBezTo>
                <a:cubicBezTo>
                  <a:pt x="36" y="118"/>
                  <a:pt x="36" y="118"/>
                  <a:pt x="27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3">
            <a:extLst>
              <a:ext uri="{FF2B5EF4-FFF2-40B4-BE49-F238E27FC236}">
                <a16:creationId xmlns:a16="http://schemas.microsoft.com/office/drawing/2014/main" id="{4C8EE56C-7B35-8640-99E9-22A1579D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747" y="4365570"/>
            <a:ext cx="123757" cy="153455"/>
          </a:xfrm>
          <a:custGeom>
            <a:avLst/>
            <a:gdLst>
              <a:gd name="T0" fmla="*/ 27 w 109"/>
              <a:gd name="T1" fmla="*/ 135 h 136"/>
              <a:gd name="T2" fmla="*/ 27 w 109"/>
              <a:gd name="T3" fmla="*/ 135 h 136"/>
              <a:gd name="T4" fmla="*/ 27 w 109"/>
              <a:gd name="T5" fmla="*/ 36 h 136"/>
              <a:gd name="T6" fmla="*/ 45 w 109"/>
              <a:gd name="T7" fmla="*/ 27 h 136"/>
              <a:gd name="T8" fmla="*/ 63 w 109"/>
              <a:gd name="T9" fmla="*/ 18 h 136"/>
              <a:gd name="T10" fmla="*/ 81 w 109"/>
              <a:gd name="T11" fmla="*/ 27 h 136"/>
              <a:gd name="T12" fmla="*/ 81 w 109"/>
              <a:gd name="T13" fmla="*/ 54 h 136"/>
              <a:gd name="T14" fmla="*/ 81 w 109"/>
              <a:gd name="T15" fmla="*/ 135 h 136"/>
              <a:gd name="T16" fmla="*/ 108 w 109"/>
              <a:gd name="T17" fmla="*/ 135 h 136"/>
              <a:gd name="T18" fmla="*/ 108 w 109"/>
              <a:gd name="T19" fmla="*/ 54 h 136"/>
              <a:gd name="T20" fmla="*/ 108 w 109"/>
              <a:gd name="T21" fmla="*/ 27 h 136"/>
              <a:gd name="T22" fmla="*/ 100 w 109"/>
              <a:gd name="T23" fmla="*/ 18 h 136"/>
              <a:gd name="T24" fmla="*/ 81 w 109"/>
              <a:gd name="T25" fmla="*/ 9 h 136"/>
              <a:gd name="T26" fmla="*/ 63 w 109"/>
              <a:gd name="T27" fmla="*/ 0 h 136"/>
              <a:gd name="T28" fmla="*/ 45 w 109"/>
              <a:gd name="T29" fmla="*/ 9 h 136"/>
              <a:gd name="T30" fmla="*/ 27 w 109"/>
              <a:gd name="T31" fmla="*/ 27 h 136"/>
              <a:gd name="T32" fmla="*/ 27 w 109"/>
              <a:gd name="T33" fmla="*/ 9 h 136"/>
              <a:gd name="T34" fmla="*/ 18 w 109"/>
              <a:gd name="T35" fmla="*/ 9 h 136"/>
              <a:gd name="T36" fmla="*/ 0 w 109"/>
              <a:gd name="T37" fmla="*/ 9 h 136"/>
              <a:gd name="T38" fmla="*/ 0 w 109"/>
              <a:gd name="T39" fmla="*/ 135 h 136"/>
              <a:gd name="T40" fmla="*/ 27 w 109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36">
                <a:moveTo>
                  <a:pt x="27" y="135"/>
                </a:moveTo>
                <a:lnTo>
                  <a:pt x="27" y="135"/>
                </a:ln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36" y="27"/>
                  <a:pt x="45" y="27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72" y="27"/>
                  <a:pt x="81" y="27"/>
                </a:cubicBezTo>
                <a:cubicBezTo>
                  <a:pt x="81" y="36"/>
                  <a:pt x="81" y="45"/>
                  <a:pt x="81" y="54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45"/>
                  <a:pt x="108" y="36"/>
                  <a:pt x="108" y="27"/>
                </a:cubicBezTo>
                <a:cubicBezTo>
                  <a:pt x="100" y="27"/>
                  <a:pt x="100" y="18"/>
                  <a:pt x="100" y="18"/>
                </a:cubicBezTo>
                <a:cubicBezTo>
                  <a:pt x="91" y="9"/>
                  <a:pt x="9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9"/>
                </a:cubicBezTo>
                <a:cubicBezTo>
                  <a:pt x="36" y="9"/>
                  <a:pt x="27" y="18"/>
                  <a:pt x="27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27" y="135"/>
                  <a:pt x="27" y="135"/>
                  <a:pt x="27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4">
            <a:extLst>
              <a:ext uri="{FF2B5EF4-FFF2-40B4-BE49-F238E27FC236}">
                <a16:creationId xmlns:a16="http://schemas.microsoft.com/office/drawing/2014/main" id="{1C3D2EF0-488E-064B-B71E-8FE617B3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205" y="4306167"/>
            <a:ext cx="123754" cy="212858"/>
          </a:xfrm>
          <a:custGeom>
            <a:avLst/>
            <a:gdLst>
              <a:gd name="T0" fmla="*/ 108 w 109"/>
              <a:gd name="T1" fmla="*/ 189 h 190"/>
              <a:gd name="T2" fmla="*/ 108 w 109"/>
              <a:gd name="T3" fmla="*/ 189 h 190"/>
              <a:gd name="T4" fmla="*/ 108 w 109"/>
              <a:gd name="T5" fmla="*/ 0 h 190"/>
              <a:gd name="T6" fmla="*/ 81 w 109"/>
              <a:gd name="T7" fmla="*/ 0 h 190"/>
              <a:gd name="T8" fmla="*/ 81 w 109"/>
              <a:gd name="T9" fmla="*/ 72 h 190"/>
              <a:gd name="T10" fmla="*/ 72 w 109"/>
              <a:gd name="T11" fmla="*/ 63 h 190"/>
              <a:gd name="T12" fmla="*/ 54 w 109"/>
              <a:gd name="T13" fmla="*/ 54 h 190"/>
              <a:gd name="T14" fmla="*/ 27 w 109"/>
              <a:gd name="T15" fmla="*/ 63 h 190"/>
              <a:gd name="T16" fmla="*/ 9 w 109"/>
              <a:gd name="T17" fmla="*/ 72 h 190"/>
              <a:gd name="T18" fmla="*/ 0 w 109"/>
              <a:gd name="T19" fmla="*/ 99 h 190"/>
              <a:gd name="T20" fmla="*/ 0 w 109"/>
              <a:gd name="T21" fmla="*/ 126 h 190"/>
              <a:gd name="T22" fmla="*/ 0 w 109"/>
              <a:gd name="T23" fmla="*/ 153 h 190"/>
              <a:gd name="T24" fmla="*/ 9 w 109"/>
              <a:gd name="T25" fmla="*/ 172 h 190"/>
              <a:gd name="T26" fmla="*/ 27 w 109"/>
              <a:gd name="T27" fmla="*/ 180 h 190"/>
              <a:gd name="T28" fmla="*/ 45 w 109"/>
              <a:gd name="T29" fmla="*/ 189 h 190"/>
              <a:gd name="T30" fmla="*/ 63 w 109"/>
              <a:gd name="T31" fmla="*/ 180 h 190"/>
              <a:gd name="T32" fmla="*/ 90 w 109"/>
              <a:gd name="T33" fmla="*/ 163 h 190"/>
              <a:gd name="T34" fmla="*/ 90 w 109"/>
              <a:gd name="T35" fmla="*/ 180 h 190"/>
              <a:gd name="T36" fmla="*/ 90 w 109"/>
              <a:gd name="T37" fmla="*/ 189 h 190"/>
              <a:gd name="T38" fmla="*/ 108 w 109"/>
              <a:gd name="T39" fmla="*/ 189 h 190"/>
              <a:gd name="T40" fmla="*/ 36 w 109"/>
              <a:gd name="T41" fmla="*/ 172 h 190"/>
              <a:gd name="T42" fmla="*/ 36 w 109"/>
              <a:gd name="T43" fmla="*/ 172 h 190"/>
              <a:gd name="T44" fmla="*/ 27 w 109"/>
              <a:gd name="T45" fmla="*/ 163 h 190"/>
              <a:gd name="T46" fmla="*/ 18 w 109"/>
              <a:gd name="T47" fmla="*/ 144 h 190"/>
              <a:gd name="T48" fmla="*/ 18 w 109"/>
              <a:gd name="T49" fmla="*/ 126 h 190"/>
              <a:gd name="T50" fmla="*/ 27 w 109"/>
              <a:gd name="T51" fmla="*/ 90 h 190"/>
              <a:gd name="T52" fmla="*/ 54 w 109"/>
              <a:gd name="T53" fmla="*/ 72 h 190"/>
              <a:gd name="T54" fmla="*/ 72 w 109"/>
              <a:gd name="T55" fmla="*/ 81 h 190"/>
              <a:gd name="T56" fmla="*/ 81 w 109"/>
              <a:gd name="T57" fmla="*/ 90 h 190"/>
              <a:gd name="T58" fmla="*/ 81 w 109"/>
              <a:gd name="T59" fmla="*/ 153 h 190"/>
              <a:gd name="T60" fmla="*/ 72 w 109"/>
              <a:gd name="T61" fmla="*/ 163 h 190"/>
              <a:gd name="T62" fmla="*/ 54 w 109"/>
              <a:gd name="T63" fmla="*/ 172 h 190"/>
              <a:gd name="T64" fmla="*/ 36 w 109"/>
              <a:gd name="T65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90">
                <a:moveTo>
                  <a:pt x="108" y="189"/>
                </a:moveTo>
                <a:lnTo>
                  <a:pt x="108" y="189"/>
                </a:lnTo>
                <a:cubicBezTo>
                  <a:pt x="108" y="0"/>
                  <a:pt x="108" y="0"/>
                  <a:pt x="10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63"/>
                  <a:pt x="72" y="63"/>
                  <a:pt x="72" y="63"/>
                </a:cubicBezTo>
                <a:cubicBezTo>
                  <a:pt x="63" y="54"/>
                  <a:pt x="54" y="54"/>
                  <a:pt x="54" y="54"/>
                </a:cubicBezTo>
                <a:cubicBezTo>
                  <a:pt x="45" y="54"/>
                  <a:pt x="36" y="54"/>
                  <a:pt x="27" y="63"/>
                </a:cubicBezTo>
                <a:cubicBezTo>
                  <a:pt x="18" y="63"/>
                  <a:pt x="18" y="72"/>
                  <a:pt x="9" y="72"/>
                </a:cubicBezTo>
                <a:cubicBezTo>
                  <a:pt x="9" y="81"/>
                  <a:pt x="0" y="90"/>
                  <a:pt x="0" y="99"/>
                </a:cubicBezTo>
                <a:cubicBezTo>
                  <a:pt x="0" y="108"/>
                  <a:pt x="0" y="117"/>
                  <a:pt x="0" y="126"/>
                </a:cubicBezTo>
                <a:cubicBezTo>
                  <a:pt x="0" y="135"/>
                  <a:pt x="0" y="144"/>
                  <a:pt x="0" y="153"/>
                </a:cubicBezTo>
                <a:cubicBezTo>
                  <a:pt x="0" y="163"/>
                  <a:pt x="9" y="163"/>
                  <a:pt x="9" y="172"/>
                </a:cubicBezTo>
                <a:cubicBezTo>
                  <a:pt x="9" y="180"/>
                  <a:pt x="18" y="180"/>
                  <a:pt x="27" y="180"/>
                </a:cubicBezTo>
                <a:cubicBezTo>
                  <a:pt x="27" y="189"/>
                  <a:pt x="36" y="189"/>
                  <a:pt x="45" y="189"/>
                </a:cubicBezTo>
                <a:cubicBezTo>
                  <a:pt x="54" y="189"/>
                  <a:pt x="63" y="189"/>
                  <a:pt x="63" y="180"/>
                </a:cubicBezTo>
                <a:cubicBezTo>
                  <a:pt x="72" y="180"/>
                  <a:pt x="81" y="172"/>
                  <a:pt x="90" y="163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108" y="189"/>
                  <a:pt x="108" y="189"/>
                  <a:pt x="108" y="189"/>
                </a:cubicBezTo>
                <a:close/>
                <a:moveTo>
                  <a:pt x="36" y="172"/>
                </a:moveTo>
                <a:lnTo>
                  <a:pt x="36" y="172"/>
                </a:lnTo>
                <a:cubicBezTo>
                  <a:pt x="36" y="163"/>
                  <a:pt x="27" y="163"/>
                  <a:pt x="27" y="163"/>
                </a:cubicBezTo>
                <a:cubicBezTo>
                  <a:pt x="27" y="153"/>
                  <a:pt x="27" y="153"/>
                  <a:pt x="18" y="144"/>
                </a:cubicBezTo>
                <a:cubicBezTo>
                  <a:pt x="18" y="135"/>
                  <a:pt x="18" y="135"/>
                  <a:pt x="18" y="126"/>
                </a:cubicBezTo>
                <a:cubicBezTo>
                  <a:pt x="18" y="108"/>
                  <a:pt x="18" y="99"/>
                  <a:pt x="27" y="90"/>
                </a:cubicBezTo>
                <a:cubicBezTo>
                  <a:pt x="36" y="81"/>
                  <a:pt x="45" y="72"/>
                  <a:pt x="54" y="72"/>
                </a:cubicBezTo>
                <a:cubicBezTo>
                  <a:pt x="63" y="72"/>
                  <a:pt x="63" y="72"/>
                  <a:pt x="72" y="81"/>
                </a:cubicBezTo>
                <a:cubicBezTo>
                  <a:pt x="72" y="81"/>
                  <a:pt x="81" y="81"/>
                  <a:pt x="81" y="90"/>
                </a:cubicBezTo>
                <a:cubicBezTo>
                  <a:pt x="81" y="153"/>
                  <a:pt x="81" y="153"/>
                  <a:pt x="81" y="153"/>
                </a:cubicBezTo>
                <a:lnTo>
                  <a:pt x="72" y="163"/>
                </a:lnTo>
                <a:cubicBezTo>
                  <a:pt x="63" y="172"/>
                  <a:pt x="54" y="172"/>
                  <a:pt x="54" y="172"/>
                </a:cubicBezTo>
                <a:cubicBezTo>
                  <a:pt x="45" y="172"/>
                  <a:pt x="45" y="172"/>
                  <a:pt x="36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5">
            <a:extLst>
              <a:ext uri="{FF2B5EF4-FFF2-40B4-BE49-F238E27FC236}">
                <a16:creationId xmlns:a16="http://schemas.microsoft.com/office/drawing/2014/main" id="{B5CB836D-16A5-2447-A97A-D592C932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017" y="4702184"/>
            <a:ext cx="113853" cy="153455"/>
          </a:xfrm>
          <a:custGeom>
            <a:avLst/>
            <a:gdLst>
              <a:gd name="T0" fmla="*/ 99 w 100"/>
              <a:gd name="T1" fmla="*/ 54 h 137"/>
              <a:gd name="T2" fmla="*/ 99 w 100"/>
              <a:gd name="T3" fmla="*/ 54 h 137"/>
              <a:gd name="T4" fmla="*/ 90 w 100"/>
              <a:gd name="T5" fmla="*/ 36 h 137"/>
              <a:gd name="T6" fmla="*/ 81 w 100"/>
              <a:gd name="T7" fmla="*/ 18 h 137"/>
              <a:gd name="T8" fmla="*/ 72 w 100"/>
              <a:gd name="T9" fmla="*/ 9 h 137"/>
              <a:gd name="T10" fmla="*/ 54 w 100"/>
              <a:gd name="T11" fmla="*/ 0 h 137"/>
              <a:gd name="T12" fmla="*/ 27 w 100"/>
              <a:gd name="T13" fmla="*/ 9 h 137"/>
              <a:gd name="T14" fmla="*/ 0 w 100"/>
              <a:gd name="T15" fmla="*/ 27 h 137"/>
              <a:gd name="T16" fmla="*/ 9 w 100"/>
              <a:gd name="T17" fmla="*/ 36 h 137"/>
              <a:gd name="T18" fmla="*/ 9 w 100"/>
              <a:gd name="T19" fmla="*/ 36 h 137"/>
              <a:gd name="T20" fmla="*/ 18 w 100"/>
              <a:gd name="T21" fmla="*/ 36 h 137"/>
              <a:gd name="T22" fmla="*/ 18 w 100"/>
              <a:gd name="T23" fmla="*/ 36 h 137"/>
              <a:gd name="T24" fmla="*/ 27 w 100"/>
              <a:gd name="T25" fmla="*/ 27 h 137"/>
              <a:gd name="T26" fmla="*/ 36 w 100"/>
              <a:gd name="T27" fmla="*/ 27 h 137"/>
              <a:gd name="T28" fmla="*/ 54 w 100"/>
              <a:gd name="T29" fmla="*/ 27 h 137"/>
              <a:gd name="T30" fmla="*/ 72 w 100"/>
              <a:gd name="T31" fmla="*/ 27 h 137"/>
              <a:gd name="T32" fmla="*/ 72 w 100"/>
              <a:gd name="T33" fmla="*/ 54 h 137"/>
              <a:gd name="T34" fmla="*/ 72 w 100"/>
              <a:gd name="T35" fmla="*/ 63 h 137"/>
              <a:gd name="T36" fmla="*/ 36 w 100"/>
              <a:gd name="T37" fmla="*/ 63 h 137"/>
              <a:gd name="T38" fmla="*/ 18 w 100"/>
              <a:gd name="T39" fmla="*/ 72 h 137"/>
              <a:gd name="T40" fmla="*/ 0 w 100"/>
              <a:gd name="T41" fmla="*/ 90 h 137"/>
              <a:gd name="T42" fmla="*/ 0 w 100"/>
              <a:gd name="T43" fmla="*/ 99 h 137"/>
              <a:gd name="T44" fmla="*/ 0 w 100"/>
              <a:gd name="T45" fmla="*/ 117 h 137"/>
              <a:gd name="T46" fmla="*/ 9 w 100"/>
              <a:gd name="T47" fmla="*/ 126 h 137"/>
              <a:gd name="T48" fmla="*/ 18 w 100"/>
              <a:gd name="T49" fmla="*/ 136 h 137"/>
              <a:gd name="T50" fmla="*/ 36 w 100"/>
              <a:gd name="T51" fmla="*/ 136 h 137"/>
              <a:gd name="T52" fmla="*/ 45 w 100"/>
              <a:gd name="T53" fmla="*/ 136 h 137"/>
              <a:gd name="T54" fmla="*/ 54 w 100"/>
              <a:gd name="T55" fmla="*/ 136 h 137"/>
              <a:gd name="T56" fmla="*/ 63 w 100"/>
              <a:gd name="T57" fmla="*/ 126 h 137"/>
              <a:gd name="T58" fmla="*/ 72 w 100"/>
              <a:gd name="T59" fmla="*/ 117 h 137"/>
              <a:gd name="T60" fmla="*/ 81 w 100"/>
              <a:gd name="T61" fmla="*/ 126 h 137"/>
              <a:gd name="T62" fmla="*/ 81 w 100"/>
              <a:gd name="T63" fmla="*/ 136 h 137"/>
              <a:gd name="T64" fmla="*/ 90 w 100"/>
              <a:gd name="T65" fmla="*/ 136 h 137"/>
              <a:gd name="T66" fmla="*/ 99 w 100"/>
              <a:gd name="T67" fmla="*/ 136 h 137"/>
              <a:gd name="T68" fmla="*/ 99 w 100"/>
              <a:gd name="T69" fmla="*/ 54 h 137"/>
              <a:gd name="T70" fmla="*/ 27 w 100"/>
              <a:gd name="T71" fmla="*/ 117 h 137"/>
              <a:gd name="T72" fmla="*/ 27 w 100"/>
              <a:gd name="T73" fmla="*/ 117 h 137"/>
              <a:gd name="T74" fmla="*/ 27 w 100"/>
              <a:gd name="T75" fmla="*/ 117 h 137"/>
              <a:gd name="T76" fmla="*/ 18 w 100"/>
              <a:gd name="T77" fmla="*/ 108 h 137"/>
              <a:gd name="T78" fmla="*/ 18 w 100"/>
              <a:gd name="T79" fmla="*/ 99 h 137"/>
              <a:gd name="T80" fmla="*/ 18 w 100"/>
              <a:gd name="T81" fmla="*/ 90 h 137"/>
              <a:gd name="T82" fmla="*/ 27 w 100"/>
              <a:gd name="T83" fmla="*/ 81 h 137"/>
              <a:gd name="T84" fmla="*/ 45 w 100"/>
              <a:gd name="T85" fmla="*/ 81 h 137"/>
              <a:gd name="T86" fmla="*/ 72 w 100"/>
              <a:gd name="T87" fmla="*/ 81 h 137"/>
              <a:gd name="T88" fmla="*/ 72 w 100"/>
              <a:gd name="T89" fmla="*/ 99 h 137"/>
              <a:gd name="T90" fmla="*/ 63 w 100"/>
              <a:gd name="T91" fmla="*/ 108 h 137"/>
              <a:gd name="T92" fmla="*/ 63 w 100"/>
              <a:gd name="T93" fmla="*/ 117 h 137"/>
              <a:gd name="T94" fmla="*/ 54 w 100"/>
              <a:gd name="T95" fmla="*/ 117 h 137"/>
              <a:gd name="T96" fmla="*/ 36 w 100"/>
              <a:gd name="T97" fmla="*/ 117 h 137"/>
              <a:gd name="T98" fmla="*/ 27 w 100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7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0" y="36"/>
                </a:cubicBezTo>
                <a:cubicBezTo>
                  <a:pt x="90" y="27"/>
                  <a:pt x="90" y="18"/>
                  <a:pt x="81" y="18"/>
                </a:cubicBezTo>
                <a:lnTo>
                  <a:pt x="72" y="9"/>
                </a:lnTo>
                <a:cubicBezTo>
                  <a:pt x="63" y="9"/>
                  <a:pt x="63" y="0"/>
                  <a:pt x="54" y="0"/>
                </a:cubicBezTo>
                <a:cubicBezTo>
                  <a:pt x="45" y="0"/>
                  <a:pt x="36" y="9"/>
                  <a:pt x="27" y="9"/>
                </a:cubicBezTo>
                <a:cubicBezTo>
                  <a:pt x="18" y="9"/>
                  <a:pt x="9" y="18"/>
                  <a:pt x="0" y="27"/>
                </a:cubicBezTo>
                <a:cubicBezTo>
                  <a:pt x="9" y="36"/>
                  <a:pt x="9" y="36"/>
                  <a:pt x="9" y="36"/>
                </a:cubicBezTo>
                <a:lnTo>
                  <a:pt x="9" y="36"/>
                </a:ln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lnTo>
                  <a:pt x="27" y="27"/>
                </a:lnTo>
                <a:lnTo>
                  <a:pt x="36" y="27"/>
                </a:lnTo>
                <a:cubicBezTo>
                  <a:pt x="36" y="27"/>
                  <a:pt x="45" y="27"/>
                  <a:pt x="54" y="27"/>
                </a:cubicBezTo>
                <a:cubicBezTo>
                  <a:pt x="54" y="27"/>
                  <a:pt x="63" y="27"/>
                  <a:pt x="72" y="27"/>
                </a:cubicBezTo>
                <a:cubicBezTo>
                  <a:pt x="72" y="36"/>
                  <a:pt x="72" y="45"/>
                  <a:pt x="72" y="54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45" y="63"/>
                  <a:pt x="36" y="63"/>
                </a:cubicBezTo>
                <a:cubicBezTo>
                  <a:pt x="27" y="72"/>
                  <a:pt x="18" y="72"/>
                  <a:pt x="18" y="72"/>
                </a:cubicBezTo>
                <a:cubicBezTo>
                  <a:pt x="9" y="81"/>
                  <a:pt x="0" y="81"/>
                  <a:pt x="0" y="90"/>
                </a:cubicBezTo>
                <a:lnTo>
                  <a:pt x="0" y="99"/>
                </a:lnTo>
                <a:cubicBezTo>
                  <a:pt x="0" y="108"/>
                  <a:pt x="0" y="117"/>
                  <a:pt x="0" y="117"/>
                </a:cubicBezTo>
                <a:cubicBezTo>
                  <a:pt x="0" y="126"/>
                  <a:pt x="9" y="126"/>
                  <a:pt x="9" y="126"/>
                </a:cubicBezTo>
                <a:cubicBezTo>
                  <a:pt x="9" y="136"/>
                  <a:pt x="18" y="136"/>
                  <a:pt x="18" y="136"/>
                </a:cubicBezTo>
                <a:cubicBezTo>
                  <a:pt x="27" y="136"/>
                  <a:pt x="27" y="136"/>
                  <a:pt x="36" y="136"/>
                </a:cubicBezTo>
                <a:lnTo>
                  <a:pt x="45" y="136"/>
                </a:lnTo>
                <a:lnTo>
                  <a:pt x="54" y="136"/>
                </a:lnTo>
                <a:cubicBezTo>
                  <a:pt x="63" y="126"/>
                  <a:pt x="63" y="126"/>
                  <a:pt x="63" y="126"/>
                </a:cubicBezTo>
                <a:cubicBezTo>
                  <a:pt x="72" y="126"/>
                  <a:pt x="72" y="117"/>
                  <a:pt x="72" y="11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1" y="136"/>
                  <a:pt x="81" y="136"/>
                  <a:pt x="90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27" y="117"/>
                </a:moveTo>
                <a:lnTo>
                  <a:pt x="27" y="117"/>
                </a:lnTo>
                <a:lnTo>
                  <a:pt x="27" y="117"/>
                </a:lnTo>
                <a:cubicBezTo>
                  <a:pt x="27" y="117"/>
                  <a:pt x="18" y="117"/>
                  <a:pt x="18" y="108"/>
                </a:cubicBezTo>
                <a:cubicBezTo>
                  <a:pt x="18" y="108"/>
                  <a:pt x="18" y="108"/>
                  <a:pt x="18" y="99"/>
                </a:cubicBezTo>
                <a:cubicBezTo>
                  <a:pt x="18" y="99"/>
                  <a:pt x="18" y="99"/>
                  <a:pt x="18" y="90"/>
                </a:cubicBezTo>
                <a:cubicBezTo>
                  <a:pt x="27" y="90"/>
                  <a:pt x="27" y="90"/>
                  <a:pt x="27" y="81"/>
                </a:cubicBezTo>
                <a:cubicBezTo>
                  <a:pt x="36" y="81"/>
                  <a:pt x="45" y="81"/>
                  <a:pt x="45" y="81"/>
                </a:cubicBezTo>
                <a:cubicBezTo>
                  <a:pt x="54" y="81"/>
                  <a:pt x="63" y="81"/>
                  <a:pt x="72" y="81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08"/>
                  <a:pt x="72" y="108"/>
                  <a:pt x="63" y="108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45" y="117"/>
                  <a:pt x="36" y="117"/>
                </a:cubicBezTo>
                <a:cubicBezTo>
                  <a:pt x="36" y="117"/>
                  <a:pt x="36" y="117"/>
                  <a:pt x="2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6">
            <a:extLst>
              <a:ext uri="{FF2B5EF4-FFF2-40B4-BE49-F238E27FC236}">
                <a16:creationId xmlns:a16="http://schemas.microsoft.com/office/drawing/2014/main" id="{53348FE9-588E-0E48-9B9A-0E1A5ACF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671" y="4637830"/>
            <a:ext cx="133657" cy="212861"/>
          </a:xfrm>
          <a:custGeom>
            <a:avLst/>
            <a:gdLst>
              <a:gd name="T0" fmla="*/ 118 w 119"/>
              <a:gd name="T1" fmla="*/ 190 h 191"/>
              <a:gd name="T2" fmla="*/ 118 w 119"/>
              <a:gd name="T3" fmla="*/ 190 h 191"/>
              <a:gd name="T4" fmla="*/ 118 w 119"/>
              <a:gd name="T5" fmla="*/ 0 h 191"/>
              <a:gd name="T6" fmla="*/ 91 w 119"/>
              <a:gd name="T7" fmla="*/ 0 h 191"/>
              <a:gd name="T8" fmla="*/ 91 w 119"/>
              <a:gd name="T9" fmla="*/ 72 h 191"/>
              <a:gd name="T10" fmla="*/ 81 w 119"/>
              <a:gd name="T11" fmla="*/ 63 h 191"/>
              <a:gd name="T12" fmla="*/ 55 w 119"/>
              <a:gd name="T13" fmla="*/ 54 h 191"/>
              <a:gd name="T14" fmla="*/ 36 w 119"/>
              <a:gd name="T15" fmla="*/ 63 h 191"/>
              <a:gd name="T16" fmla="*/ 18 w 119"/>
              <a:gd name="T17" fmla="*/ 81 h 191"/>
              <a:gd name="T18" fmla="*/ 9 w 119"/>
              <a:gd name="T19" fmla="*/ 99 h 191"/>
              <a:gd name="T20" fmla="*/ 0 w 119"/>
              <a:gd name="T21" fmla="*/ 126 h 191"/>
              <a:gd name="T22" fmla="*/ 9 w 119"/>
              <a:gd name="T23" fmla="*/ 153 h 191"/>
              <a:gd name="T24" fmla="*/ 18 w 119"/>
              <a:gd name="T25" fmla="*/ 171 h 191"/>
              <a:gd name="T26" fmla="*/ 27 w 119"/>
              <a:gd name="T27" fmla="*/ 190 h 191"/>
              <a:gd name="T28" fmla="*/ 55 w 119"/>
              <a:gd name="T29" fmla="*/ 190 h 191"/>
              <a:gd name="T30" fmla="*/ 72 w 119"/>
              <a:gd name="T31" fmla="*/ 180 h 191"/>
              <a:gd name="T32" fmla="*/ 91 w 119"/>
              <a:gd name="T33" fmla="*/ 171 h 191"/>
              <a:gd name="T34" fmla="*/ 91 w 119"/>
              <a:gd name="T35" fmla="*/ 180 h 191"/>
              <a:gd name="T36" fmla="*/ 100 w 119"/>
              <a:gd name="T37" fmla="*/ 190 h 191"/>
              <a:gd name="T38" fmla="*/ 118 w 119"/>
              <a:gd name="T39" fmla="*/ 190 h 191"/>
              <a:gd name="T40" fmla="*/ 45 w 119"/>
              <a:gd name="T41" fmla="*/ 171 h 191"/>
              <a:gd name="T42" fmla="*/ 45 w 119"/>
              <a:gd name="T43" fmla="*/ 171 h 191"/>
              <a:gd name="T44" fmla="*/ 36 w 119"/>
              <a:gd name="T45" fmla="*/ 162 h 191"/>
              <a:gd name="T46" fmla="*/ 27 w 119"/>
              <a:gd name="T47" fmla="*/ 144 h 191"/>
              <a:gd name="T48" fmla="*/ 27 w 119"/>
              <a:gd name="T49" fmla="*/ 126 h 191"/>
              <a:gd name="T50" fmla="*/ 36 w 119"/>
              <a:gd name="T51" fmla="*/ 90 h 191"/>
              <a:gd name="T52" fmla="*/ 64 w 119"/>
              <a:gd name="T53" fmla="*/ 72 h 191"/>
              <a:gd name="T54" fmla="*/ 81 w 119"/>
              <a:gd name="T55" fmla="*/ 81 h 191"/>
              <a:gd name="T56" fmla="*/ 91 w 119"/>
              <a:gd name="T57" fmla="*/ 90 h 191"/>
              <a:gd name="T58" fmla="*/ 91 w 119"/>
              <a:gd name="T59" fmla="*/ 153 h 191"/>
              <a:gd name="T60" fmla="*/ 72 w 119"/>
              <a:gd name="T61" fmla="*/ 171 h 191"/>
              <a:gd name="T62" fmla="*/ 55 w 119"/>
              <a:gd name="T63" fmla="*/ 171 h 191"/>
              <a:gd name="T64" fmla="*/ 45 w 119"/>
              <a:gd name="T65" fmla="*/ 17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9" h="191">
                <a:moveTo>
                  <a:pt x="118" y="190"/>
                </a:moveTo>
                <a:lnTo>
                  <a:pt x="118" y="190"/>
                </a:lnTo>
                <a:cubicBezTo>
                  <a:pt x="118" y="0"/>
                  <a:pt x="118" y="0"/>
                  <a:pt x="1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72"/>
                  <a:pt x="91" y="72"/>
                  <a:pt x="91" y="72"/>
                </a:cubicBezTo>
                <a:lnTo>
                  <a:pt x="81" y="63"/>
                </a:lnTo>
                <a:cubicBezTo>
                  <a:pt x="72" y="63"/>
                  <a:pt x="64" y="54"/>
                  <a:pt x="55" y="54"/>
                </a:cubicBezTo>
                <a:cubicBezTo>
                  <a:pt x="45" y="54"/>
                  <a:pt x="45" y="63"/>
                  <a:pt x="36" y="63"/>
                </a:cubicBezTo>
                <a:cubicBezTo>
                  <a:pt x="27" y="63"/>
                  <a:pt x="18" y="72"/>
                  <a:pt x="18" y="81"/>
                </a:cubicBezTo>
                <a:cubicBezTo>
                  <a:pt x="9" y="81"/>
                  <a:pt x="9" y="90"/>
                  <a:pt x="9" y="99"/>
                </a:cubicBezTo>
                <a:cubicBezTo>
                  <a:pt x="0" y="108"/>
                  <a:pt x="0" y="117"/>
                  <a:pt x="0" y="126"/>
                </a:cubicBezTo>
                <a:cubicBezTo>
                  <a:pt x="0" y="135"/>
                  <a:pt x="0" y="144"/>
                  <a:pt x="9" y="153"/>
                </a:cubicBezTo>
                <a:cubicBezTo>
                  <a:pt x="9" y="162"/>
                  <a:pt x="9" y="171"/>
                  <a:pt x="18" y="171"/>
                </a:cubicBezTo>
                <a:cubicBezTo>
                  <a:pt x="18" y="180"/>
                  <a:pt x="27" y="180"/>
                  <a:pt x="27" y="190"/>
                </a:cubicBezTo>
                <a:cubicBezTo>
                  <a:pt x="36" y="190"/>
                  <a:pt x="45" y="190"/>
                  <a:pt x="55" y="190"/>
                </a:cubicBezTo>
                <a:cubicBezTo>
                  <a:pt x="64" y="190"/>
                  <a:pt x="64" y="190"/>
                  <a:pt x="72" y="180"/>
                </a:cubicBezTo>
                <a:cubicBezTo>
                  <a:pt x="81" y="180"/>
                  <a:pt x="91" y="171"/>
                  <a:pt x="91" y="171"/>
                </a:cubicBezTo>
                <a:cubicBezTo>
                  <a:pt x="91" y="180"/>
                  <a:pt x="91" y="180"/>
                  <a:pt x="91" y="180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118" y="190"/>
                  <a:pt x="118" y="190"/>
                  <a:pt x="118" y="190"/>
                </a:cubicBezTo>
                <a:close/>
                <a:moveTo>
                  <a:pt x="45" y="171"/>
                </a:moveTo>
                <a:lnTo>
                  <a:pt x="45" y="171"/>
                </a:lnTo>
                <a:cubicBezTo>
                  <a:pt x="36" y="171"/>
                  <a:pt x="36" y="162"/>
                  <a:pt x="36" y="162"/>
                </a:cubicBezTo>
                <a:cubicBezTo>
                  <a:pt x="27" y="153"/>
                  <a:pt x="27" y="153"/>
                  <a:pt x="27" y="144"/>
                </a:cubicBezTo>
                <a:cubicBezTo>
                  <a:pt x="27" y="144"/>
                  <a:pt x="27" y="135"/>
                  <a:pt x="27" y="126"/>
                </a:cubicBezTo>
                <a:cubicBezTo>
                  <a:pt x="27" y="108"/>
                  <a:pt x="27" y="99"/>
                  <a:pt x="36" y="90"/>
                </a:cubicBezTo>
                <a:cubicBezTo>
                  <a:pt x="45" y="81"/>
                  <a:pt x="55" y="72"/>
                  <a:pt x="64" y="72"/>
                </a:cubicBezTo>
                <a:cubicBezTo>
                  <a:pt x="72" y="72"/>
                  <a:pt x="72" y="81"/>
                  <a:pt x="81" y="81"/>
                </a:cubicBezTo>
                <a:cubicBezTo>
                  <a:pt x="81" y="81"/>
                  <a:pt x="91" y="81"/>
                  <a:pt x="91" y="90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1" y="162"/>
                  <a:pt x="81" y="162"/>
                  <a:pt x="72" y="171"/>
                </a:cubicBezTo>
                <a:cubicBezTo>
                  <a:pt x="72" y="171"/>
                  <a:pt x="64" y="171"/>
                  <a:pt x="55" y="171"/>
                </a:cubicBezTo>
                <a:lnTo>
                  <a:pt x="45" y="1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7">
            <a:extLst>
              <a:ext uri="{FF2B5EF4-FFF2-40B4-BE49-F238E27FC236}">
                <a16:creationId xmlns:a16="http://schemas.microsoft.com/office/drawing/2014/main" id="{685878C3-C0A9-564E-908A-0E08A3A9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129" y="4712084"/>
            <a:ext cx="133654" cy="143555"/>
          </a:xfrm>
          <a:custGeom>
            <a:avLst/>
            <a:gdLst>
              <a:gd name="T0" fmla="*/ 45 w 118"/>
              <a:gd name="T1" fmla="*/ 127 h 128"/>
              <a:gd name="T2" fmla="*/ 45 w 118"/>
              <a:gd name="T3" fmla="*/ 127 h 128"/>
              <a:gd name="T4" fmla="*/ 63 w 118"/>
              <a:gd name="T5" fmla="*/ 127 h 128"/>
              <a:gd name="T6" fmla="*/ 117 w 118"/>
              <a:gd name="T7" fmla="*/ 0 h 128"/>
              <a:gd name="T8" fmla="*/ 99 w 118"/>
              <a:gd name="T9" fmla="*/ 0 h 128"/>
              <a:gd name="T10" fmla="*/ 99 w 118"/>
              <a:gd name="T11" fmla="*/ 0 h 128"/>
              <a:gd name="T12" fmla="*/ 90 w 118"/>
              <a:gd name="T13" fmla="*/ 0 h 128"/>
              <a:gd name="T14" fmla="*/ 63 w 118"/>
              <a:gd name="T15" fmla="*/ 81 h 128"/>
              <a:gd name="T16" fmla="*/ 63 w 118"/>
              <a:gd name="T17" fmla="*/ 90 h 128"/>
              <a:gd name="T18" fmla="*/ 54 w 118"/>
              <a:gd name="T19" fmla="*/ 99 h 128"/>
              <a:gd name="T20" fmla="*/ 54 w 118"/>
              <a:gd name="T21" fmla="*/ 90 h 128"/>
              <a:gd name="T22" fmla="*/ 54 w 118"/>
              <a:gd name="T23" fmla="*/ 81 h 128"/>
              <a:gd name="T24" fmla="*/ 18 w 118"/>
              <a:gd name="T25" fmla="*/ 0 h 128"/>
              <a:gd name="T26" fmla="*/ 18 w 118"/>
              <a:gd name="T27" fmla="*/ 0 h 128"/>
              <a:gd name="T28" fmla="*/ 18 w 118"/>
              <a:gd name="T29" fmla="*/ 0 h 128"/>
              <a:gd name="T30" fmla="*/ 0 w 118"/>
              <a:gd name="T31" fmla="*/ 0 h 128"/>
              <a:gd name="T32" fmla="*/ 45 w 118"/>
              <a:gd name="T3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" h="128">
                <a:moveTo>
                  <a:pt x="45" y="127"/>
                </a:moveTo>
                <a:lnTo>
                  <a:pt x="45" y="127"/>
                </a:lnTo>
                <a:cubicBezTo>
                  <a:pt x="63" y="127"/>
                  <a:pt x="63" y="127"/>
                  <a:pt x="63" y="127"/>
                </a:cubicBezTo>
                <a:cubicBezTo>
                  <a:pt x="117" y="0"/>
                  <a:pt x="117" y="0"/>
                  <a:pt x="117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99" y="0"/>
                  <a:pt x="99" y="0"/>
                  <a:pt x="90" y="0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90"/>
                  <a:pt x="63" y="90"/>
                  <a:pt x="63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99"/>
                  <a:pt x="54" y="99"/>
                  <a:pt x="54" y="90"/>
                </a:cubicBezTo>
                <a:cubicBezTo>
                  <a:pt x="54" y="90"/>
                  <a:pt x="54" y="90"/>
                  <a:pt x="54" y="81"/>
                </a:cubicBezTo>
                <a:cubicBezTo>
                  <a:pt x="18" y="0"/>
                  <a:pt x="18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45" y="127"/>
                  <a:pt x="45" y="127"/>
                  <a:pt x="4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8">
            <a:extLst>
              <a:ext uri="{FF2B5EF4-FFF2-40B4-BE49-F238E27FC236}">
                <a16:creationId xmlns:a16="http://schemas.microsoft.com/office/drawing/2014/main" id="{43F30E24-28D1-E749-812A-5786AF0C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735" y="4712084"/>
            <a:ext cx="123754" cy="143555"/>
          </a:xfrm>
          <a:custGeom>
            <a:avLst/>
            <a:gdLst>
              <a:gd name="T0" fmla="*/ 36 w 109"/>
              <a:gd name="T1" fmla="*/ 0 h 128"/>
              <a:gd name="T2" fmla="*/ 36 w 109"/>
              <a:gd name="T3" fmla="*/ 0 h 128"/>
              <a:gd name="T4" fmla="*/ 18 w 109"/>
              <a:gd name="T5" fmla="*/ 18 h 128"/>
              <a:gd name="T6" fmla="*/ 0 w 109"/>
              <a:gd name="T7" fmla="*/ 36 h 128"/>
              <a:gd name="T8" fmla="*/ 0 w 109"/>
              <a:gd name="T9" fmla="*/ 63 h 128"/>
              <a:gd name="T10" fmla="*/ 0 w 109"/>
              <a:gd name="T11" fmla="*/ 90 h 128"/>
              <a:gd name="T12" fmla="*/ 18 w 109"/>
              <a:gd name="T13" fmla="*/ 108 h 128"/>
              <a:gd name="T14" fmla="*/ 36 w 109"/>
              <a:gd name="T15" fmla="*/ 127 h 128"/>
              <a:gd name="T16" fmla="*/ 54 w 109"/>
              <a:gd name="T17" fmla="*/ 127 h 128"/>
              <a:gd name="T18" fmla="*/ 72 w 109"/>
              <a:gd name="T19" fmla="*/ 127 h 128"/>
              <a:gd name="T20" fmla="*/ 81 w 109"/>
              <a:gd name="T21" fmla="*/ 127 h 128"/>
              <a:gd name="T22" fmla="*/ 99 w 109"/>
              <a:gd name="T23" fmla="*/ 117 h 128"/>
              <a:gd name="T24" fmla="*/ 108 w 109"/>
              <a:gd name="T25" fmla="*/ 108 h 128"/>
              <a:gd name="T26" fmla="*/ 99 w 109"/>
              <a:gd name="T27" fmla="*/ 99 h 128"/>
              <a:gd name="T28" fmla="*/ 99 w 109"/>
              <a:gd name="T29" fmla="*/ 99 h 128"/>
              <a:gd name="T30" fmla="*/ 90 w 109"/>
              <a:gd name="T31" fmla="*/ 99 h 128"/>
              <a:gd name="T32" fmla="*/ 81 w 109"/>
              <a:gd name="T33" fmla="*/ 99 h 128"/>
              <a:gd name="T34" fmla="*/ 72 w 109"/>
              <a:gd name="T35" fmla="*/ 108 h 128"/>
              <a:gd name="T36" fmla="*/ 63 w 109"/>
              <a:gd name="T37" fmla="*/ 108 h 128"/>
              <a:gd name="T38" fmla="*/ 45 w 109"/>
              <a:gd name="T39" fmla="*/ 108 h 128"/>
              <a:gd name="T40" fmla="*/ 36 w 109"/>
              <a:gd name="T41" fmla="*/ 99 h 128"/>
              <a:gd name="T42" fmla="*/ 27 w 109"/>
              <a:gd name="T43" fmla="*/ 81 h 128"/>
              <a:gd name="T44" fmla="*/ 18 w 109"/>
              <a:gd name="T45" fmla="*/ 63 h 128"/>
              <a:gd name="T46" fmla="*/ 99 w 109"/>
              <a:gd name="T47" fmla="*/ 63 h 128"/>
              <a:gd name="T48" fmla="*/ 108 w 109"/>
              <a:gd name="T49" fmla="*/ 63 h 128"/>
              <a:gd name="T50" fmla="*/ 108 w 109"/>
              <a:gd name="T51" fmla="*/ 54 h 128"/>
              <a:gd name="T52" fmla="*/ 108 w 109"/>
              <a:gd name="T53" fmla="*/ 27 h 128"/>
              <a:gd name="T54" fmla="*/ 90 w 109"/>
              <a:gd name="T55" fmla="*/ 9 h 128"/>
              <a:gd name="T56" fmla="*/ 81 w 109"/>
              <a:gd name="T57" fmla="*/ 0 h 128"/>
              <a:gd name="T58" fmla="*/ 54 w 109"/>
              <a:gd name="T59" fmla="*/ 0 h 128"/>
              <a:gd name="T60" fmla="*/ 36 w 109"/>
              <a:gd name="T61" fmla="*/ 0 h 128"/>
              <a:gd name="T62" fmla="*/ 72 w 109"/>
              <a:gd name="T63" fmla="*/ 18 h 128"/>
              <a:gd name="T64" fmla="*/ 72 w 109"/>
              <a:gd name="T65" fmla="*/ 18 h 128"/>
              <a:gd name="T66" fmla="*/ 81 w 109"/>
              <a:gd name="T67" fmla="*/ 18 h 128"/>
              <a:gd name="T68" fmla="*/ 90 w 109"/>
              <a:gd name="T69" fmla="*/ 36 h 128"/>
              <a:gd name="T70" fmla="*/ 90 w 109"/>
              <a:gd name="T71" fmla="*/ 45 h 128"/>
              <a:gd name="T72" fmla="*/ 18 w 109"/>
              <a:gd name="T73" fmla="*/ 45 h 128"/>
              <a:gd name="T74" fmla="*/ 36 w 109"/>
              <a:gd name="T75" fmla="*/ 18 h 128"/>
              <a:gd name="T76" fmla="*/ 54 w 109"/>
              <a:gd name="T77" fmla="*/ 9 h 128"/>
              <a:gd name="T78" fmla="*/ 72 w 109"/>
              <a:gd name="T79" fmla="*/ 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28">
                <a:moveTo>
                  <a:pt x="36" y="0"/>
                </a:moveTo>
                <a:lnTo>
                  <a:pt x="36" y="0"/>
                </a:lnTo>
                <a:cubicBezTo>
                  <a:pt x="27" y="0"/>
                  <a:pt x="18" y="9"/>
                  <a:pt x="18" y="18"/>
                </a:cubicBezTo>
                <a:cubicBezTo>
                  <a:pt x="9" y="18"/>
                  <a:pt x="9" y="27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0" y="90"/>
                </a:cubicBezTo>
                <a:cubicBezTo>
                  <a:pt x="9" y="99"/>
                  <a:pt x="9" y="108"/>
                  <a:pt x="18" y="108"/>
                </a:cubicBezTo>
                <a:cubicBezTo>
                  <a:pt x="18" y="117"/>
                  <a:pt x="27" y="117"/>
                  <a:pt x="36" y="127"/>
                </a:cubicBezTo>
                <a:cubicBezTo>
                  <a:pt x="45" y="127"/>
                  <a:pt x="45" y="127"/>
                  <a:pt x="54" y="127"/>
                </a:cubicBezTo>
                <a:cubicBezTo>
                  <a:pt x="63" y="127"/>
                  <a:pt x="63" y="127"/>
                  <a:pt x="72" y="127"/>
                </a:cubicBezTo>
                <a:lnTo>
                  <a:pt x="81" y="127"/>
                </a:lnTo>
                <a:cubicBezTo>
                  <a:pt x="90" y="117"/>
                  <a:pt x="90" y="117"/>
                  <a:pt x="99" y="117"/>
                </a:cubicBezTo>
                <a:lnTo>
                  <a:pt x="108" y="108"/>
                </a:lnTo>
                <a:cubicBezTo>
                  <a:pt x="99" y="99"/>
                  <a:pt x="99" y="99"/>
                  <a:pt x="99" y="99"/>
                </a:cubicBezTo>
                <a:lnTo>
                  <a:pt x="99" y="99"/>
                </a:lnTo>
                <a:lnTo>
                  <a:pt x="90" y="99"/>
                </a:lnTo>
                <a:cubicBezTo>
                  <a:pt x="90" y="99"/>
                  <a:pt x="90" y="99"/>
                  <a:pt x="81" y="99"/>
                </a:cubicBezTo>
                <a:cubicBezTo>
                  <a:pt x="81" y="108"/>
                  <a:pt x="81" y="108"/>
                  <a:pt x="72" y="108"/>
                </a:cubicBezTo>
                <a:lnTo>
                  <a:pt x="63" y="108"/>
                </a:lnTo>
                <a:cubicBezTo>
                  <a:pt x="54" y="108"/>
                  <a:pt x="45" y="108"/>
                  <a:pt x="45" y="108"/>
                </a:cubicBezTo>
                <a:cubicBezTo>
                  <a:pt x="36" y="108"/>
                  <a:pt x="36" y="99"/>
                  <a:pt x="36" y="99"/>
                </a:cubicBezTo>
                <a:cubicBezTo>
                  <a:pt x="27" y="90"/>
                  <a:pt x="27" y="90"/>
                  <a:pt x="27" y="81"/>
                </a:cubicBezTo>
                <a:cubicBezTo>
                  <a:pt x="18" y="81"/>
                  <a:pt x="18" y="72"/>
                  <a:pt x="18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08" y="54"/>
                </a:lnTo>
                <a:cubicBezTo>
                  <a:pt x="108" y="45"/>
                  <a:pt x="108" y="36"/>
                  <a:pt x="108" y="27"/>
                </a:cubicBezTo>
                <a:cubicBezTo>
                  <a:pt x="99" y="18"/>
                  <a:pt x="99" y="18"/>
                  <a:pt x="90" y="9"/>
                </a:cubicBezTo>
                <a:lnTo>
                  <a:pt x="81" y="0"/>
                </a:ln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0"/>
                </a:cubicBezTo>
                <a:close/>
                <a:moveTo>
                  <a:pt x="72" y="18"/>
                </a:moveTo>
                <a:lnTo>
                  <a:pt x="72" y="18"/>
                </a:lnTo>
                <a:lnTo>
                  <a:pt x="81" y="18"/>
                </a:lnTo>
                <a:cubicBezTo>
                  <a:pt x="81" y="27"/>
                  <a:pt x="81" y="27"/>
                  <a:pt x="90" y="36"/>
                </a:cubicBez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18" y="36"/>
                  <a:pt x="27" y="27"/>
                  <a:pt x="36" y="18"/>
                </a:cubicBezTo>
                <a:cubicBezTo>
                  <a:pt x="36" y="18"/>
                  <a:pt x="45" y="9"/>
                  <a:pt x="54" y="9"/>
                </a:cubicBezTo>
                <a:cubicBezTo>
                  <a:pt x="63" y="9"/>
                  <a:pt x="63" y="9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9">
            <a:extLst>
              <a:ext uri="{FF2B5EF4-FFF2-40B4-BE49-F238E27FC236}">
                <a16:creationId xmlns:a16="http://schemas.microsoft.com/office/drawing/2014/main" id="{A6C4E10B-4A90-C14E-9FE0-8F4B6E04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190" y="4702184"/>
            <a:ext cx="94056" cy="153455"/>
          </a:xfrm>
          <a:custGeom>
            <a:avLst/>
            <a:gdLst>
              <a:gd name="T0" fmla="*/ 28 w 83"/>
              <a:gd name="T1" fmla="*/ 136 h 137"/>
              <a:gd name="T2" fmla="*/ 28 w 83"/>
              <a:gd name="T3" fmla="*/ 136 h 137"/>
              <a:gd name="T4" fmla="*/ 28 w 83"/>
              <a:gd name="T5" fmla="*/ 54 h 137"/>
              <a:gd name="T6" fmla="*/ 37 w 83"/>
              <a:gd name="T7" fmla="*/ 36 h 137"/>
              <a:gd name="T8" fmla="*/ 55 w 83"/>
              <a:gd name="T9" fmla="*/ 27 h 137"/>
              <a:gd name="T10" fmla="*/ 64 w 83"/>
              <a:gd name="T11" fmla="*/ 27 h 137"/>
              <a:gd name="T12" fmla="*/ 73 w 83"/>
              <a:gd name="T13" fmla="*/ 27 h 137"/>
              <a:gd name="T14" fmla="*/ 73 w 83"/>
              <a:gd name="T15" fmla="*/ 27 h 137"/>
              <a:gd name="T16" fmla="*/ 82 w 83"/>
              <a:gd name="T17" fmla="*/ 9 h 137"/>
              <a:gd name="T18" fmla="*/ 73 w 83"/>
              <a:gd name="T19" fmla="*/ 9 h 137"/>
              <a:gd name="T20" fmla="*/ 64 w 83"/>
              <a:gd name="T21" fmla="*/ 0 h 137"/>
              <a:gd name="T22" fmla="*/ 37 w 83"/>
              <a:gd name="T23" fmla="*/ 9 h 137"/>
              <a:gd name="T24" fmla="*/ 19 w 83"/>
              <a:gd name="T25" fmla="*/ 36 h 137"/>
              <a:gd name="T26" fmla="*/ 19 w 83"/>
              <a:gd name="T27" fmla="*/ 9 h 137"/>
              <a:gd name="T28" fmla="*/ 19 w 83"/>
              <a:gd name="T29" fmla="*/ 9 h 137"/>
              <a:gd name="T30" fmla="*/ 19 w 83"/>
              <a:gd name="T31" fmla="*/ 9 h 137"/>
              <a:gd name="T32" fmla="*/ 0 w 83"/>
              <a:gd name="T33" fmla="*/ 9 h 137"/>
              <a:gd name="T34" fmla="*/ 0 w 83"/>
              <a:gd name="T35" fmla="*/ 136 h 137"/>
              <a:gd name="T36" fmla="*/ 28 w 83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37">
                <a:moveTo>
                  <a:pt x="28" y="136"/>
                </a:moveTo>
                <a:lnTo>
                  <a:pt x="28" y="136"/>
                </a:lnTo>
                <a:cubicBezTo>
                  <a:pt x="28" y="54"/>
                  <a:pt x="28" y="54"/>
                  <a:pt x="28" y="54"/>
                </a:cubicBezTo>
                <a:cubicBezTo>
                  <a:pt x="28" y="45"/>
                  <a:pt x="28" y="36"/>
                  <a:pt x="37" y="36"/>
                </a:cubicBezTo>
                <a:cubicBezTo>
                  <a:pt x="46" y="27"/>
                  <a:pt x="46" y="27"/>
                  <a:pt x="55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73" y="27"/>
                  <a:pt x="73" y="27"/>
                  <a:pt x="73" y="27"/>
                </a:cubicBezTo>
                <a:lnTo>
                  <a:pt x="73" y="27"/>
                </a:lnTo>
                <a:cubicBezTo>
                  <a:pt x="82" y="9"/>
                  <a:pt x="82" y="9"/>
                  <a:pt x="82" y="9"/>
                </a:cubicBezTo>
                <a:cubicBezTo>
                  <a:pt x="73" y="9"/>
                  <a:pt x="73" y="9"/>
                  <a:pt x="73" y="9"/>
                </a:cubicBezTo>
                <a:cubicBezTo>
                  <a:pt x="64" y="9"/>
                  <a:pt x="64" y="0"/>
                  <a:pt x="64" y="0"/>
                </a:cubicBezTo>
                <a:cubicBezTo>
                  <a:pt x="55" y="0"/>
                  <a:pt x="46" y="9"/>
                  <a:pt x="37" y="9"/>
                </a:cubicBezTo>
                <a:cubicBezTo>
                  <a:pt x="37" y="18"/>
                  <a:pt x="28" y="27"/>
                  <a:pt x="19" y="36"/>
                </a:cubicBezTo>
                <a:cubicBezTo>
                  <a:pt x="19" y="9"/>
                  <a:pt x="19" y="9"/>
                  <a:pt x="19" y="9"/>
                </a:cubicBezTo>
                <a:lnTo>
                  <a:pt x="19" y="9"/>
                </a:lnTo>
                <a:lnTo>
                  <a:pt x="1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6"/>
                  <a:pt x="0" y="136"/>
                  <a:pt x="0" y="136"/>
                </a:cubicBezTo>
                <a:cubicBezTo>
                  <a:pt x="28" y="136"/>
                  <a:pt x="28" y="136"/>
                  <a:pt x="2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0">
            <a:extLst>
              <a:ext uri="{FF2B5EF4-FFF2-40B4-BE49-F238E27FC236}">
                <a16:creationId xmlns:a16="http://schemas.microsoft.com/office/drawing/2014/main" id="{13F773A0-D0F4-A54B-908E-15600C9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146" y="4657631"/>
            <a:ext cx="94052" cy="193060"/>
          </a:xfrm>
          <a:custGeom>
            <a:avLst/>
            <a:gdLst>
              <a:gd name="T0" fmla="*/ 63 w 82"/>
              <a:gd name="T1" fmla="*/ 172 h 173"/>
              <a:gd name="T2" fmla="*/ 63 w 82"/>
              <a:gd name="T3" fmla="*/ 172 h 173"/>
              <a:gd name="T4" fmla="*/ 81 w 82"/>
              <a:gd name="T5" fmla="*/ 162 h 173"/>
              <a:gd name="T6" fmla="*/ 72 w 82"/>
              <a:gd name="T7" fmla="*/ 153 h 173"/>
              <a:gd name="T8" fmla="*/ 72 w 82"/>
              <a:gd name="T9" fmla="*/ 144 h 173"/>
              <a:gd name="T10" fmla="*/ 63 w 82"/>
              <a:gd name="T11" fmla="*/ 153 h 173"/>
              <a:gd name="T12" fmla="*/ 63 w 82"/>
              <a:gd name="T13" fmla="*/ 153 h 173"/>
              <a:gd name="T14" fmla="*/ 63 w 82"/>
              <a:gd name="T15" fmla="*/ 153 h 173"/>
              <a:gd name="T16" fmla="*/ 54 w 82"/>
              <a:gd name="T17" fmla="*/ 153 h 173"/>
              <a:gd name="T18" fmla="*/ 45 w 82"/>
              <a:gd name="T19" fmla="*/ 153 h 173"/>
              <a:gd name="T20" fmla="*/ 36 w 82"/>
              <a:gd name="T21" fmla="*/ 135 h 173"/>
              <a:gd name="T22" fmla="*/ 36 w 82"/>
              <a:gd name="T23" fmla="*/ 63 h 173"/>
              <a:gd name="T24" fmla="*/ 72 w 82"/>
              <a:gd name="T25" fmla="*/ 63 h 173"/>
              <a:gd name="T26" fmla="*/ 72 w 82"/>
              <a:gd name="T27" fmla="*/ 45 h 173"/>
              <a:gd name="T28" fmla="*/ 36 w 82"/>
              <a:gd name="T29" fmla="*/ 45 h 173"/>
              <a:gd name="T30" fmla="*/ 36 w 82"/>
              <a:gd name="T31" fmla="*/ 0 h 173"/>
              <a:gd name="T32" fmla="*/ 27 w 82"/>
              <a:gd name="T33" fmla="*/ 0 h 173"/>
              <a:gd name="T34" fmla="*/ 27 w 82"/>
              <a:gd name="T35" fmla="*/ 0 h 173"/>
              <a:gd name="T36" fmla="*/ 27 w 82"/>
              <a:gd name="T37" fmla="*/ 9 h 173"/>
              <a:gd name="T38" fmla="*/ 18 w 82"/>
              <a:gd name="T39" fmla="*/ 45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63 h 173"/>
              <a:gd name="T46" fmla="*/ 0 w 82"/>
              <a:gd name="T47" fmla="*/ 63 h 173"/>
              <a:gd name="T48" fmla="*/ 18 w 82"/>
              <a:gd name="T49" fmla="*/ 63 h 173"/>
              <a:gd name="T50" fmla="*/ 18 w 82"/>
              <a:gd name="T51" fmla="*/ 144 h 173"/>
              <a:gd name="T52" fmla="*/ 27 w 82"/>
              <a:gd name="T53" fmla="*/ 162 h 173"/>
              <a:gd name="T54" fmla="*/ 45 w 82"/>
              <a:gd name="T55" fmla="*/ 172 h 173"/>
              <a:gd name="T56" fmla="*/ 63 w 82"/>
              <a:gd name="T5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63" y="172"/>
                </a:moveTo>
                <a:lnTo>
                  <a:pt x="63" y="172"/>
                </a:lnTo>
                <a:cubicBezTo>
                  <a:pt x="72" y="172"/>
                  <a:pt x="72" y="162"/>
                  <a:pt x="81" y="162"/>
                </a:cubicBezTo>
                <a:cubicBezTo>
                  <a:pt x="72" y="153"/>
                  <a:pt x="72" y="153"/>
                  <a:pt x="72" y="153"/>
                </a:cubicBezTo>
                <a:lnTo>
                  <a:pt x="72" y="144"/>
                </a:lnTo>
                <a:cubicBezTo>
                  <a:pt x="72" y="144"/>
                  <a:pt x="72" y="144"/>
                  <a:pt x="63" y="153"/>
                </a:cubicBezTo>
                <a:lnTo>
                  <a:pt x="63" y="153"/>
                </a:lnTo>
                <a:lnTo>
                  <a:pt x="63" y="153"/>
                </a:lnTo>
                <a:cubicBezTo>
                  <a:pt x="54" y="153"/>
                  <a:pt x="54" y="153"/>
                  <a:pt x="54" y="153"/>
                </a:cubicBezTo>
                <a:lnTo>
                  <a:pt x="45" y="153"/>
                </a:lnTo>
                <a:cubicBezTo>
                  <a:pt x="45" y="144"/>
                  <a:pt x="36" y="144"/>
                  <a:pt x="36" y="135"/>
                </a:cubicBezTo>
                <a:cubicBezTo>
                  <a:pt x="36" y="63"/>
                  <a:pt x="36" y="63"/>
                  <a:pt x="36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cubicBezTo>
                  <a:pt x="27" y="0"/>
                  <a:pt x="27" y="0"/>
                  <a:pt x="27" y="9"/>
                </a:cubicBez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63"/>
                </a:lnTo>
                <a:lnTo>
                  <a:pt x="0" y="63"/>
                </a:lnTo>
                <a:cubicBezTo>
                  <a:pt x="18" y="63"/>
                  <a:pt x="18" y="63"/>
                  <a:pt x="18" y="63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18" y="153"/>
                  <a:pt x="18" y="162"/>
                  <a:pt x="27" y="162"/>
                </a:cubicBezTo>
                <a:cubicBezTo>
                  <a:pt x="27" y="172"/>
                  <a:pt x="36" y="172"/>
                  <a:pt x="45" y="172"/>
                </a:cubicBezTo>
                <a:cubicBezTo>
                  <a:pt x="54" y="172"/>
                  <a:pt x="63" y="172"/>
                  <a:pt x="63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1">
            <a:extLst>
              <a:ext uri="{FF2B5EF4-FFF2-40B4-BE49-F238E27FC236}">
                <a16:creationId xmlns:a16="http://schemas.microsoft.com/office/drawing/2014/main" id="{3732216E-D316-EA4A-A616-FD9F6C13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050" y="4647730"/>
            <a:ext cx="39602" cy="202960"/>
          </a:xfrm>
          <a:custGeom>
            <a:avLst/>
            <a:gdLst>
              <a:gd name="T0" fmla="*/ 9 w 37"/>
              <a:gd name="T1" fmla="*/ 54 h 182"/>
              <a:gd name="T2" fmla="*/ 9 w 37"/>
              <a:gd name="T3" fmla="*/ 54 h 182"/>
              <a:gd name="T4" fmla="*/ 9 w 37"/>
              <a:gd name="T5" fmla="*/ 181 h 182"/>
              <a:gd name="T6" fmla="*/ 27 w 37"/>
              <a:gd name="T7" fmla="*/ 181 h 182"/>
              <a:gd name="T8" fmla="*/ 27 w 37"/>
              <a:gd name="T9" fmla="*/ 54 h 182"/>
              <a:gd name="T10" fmla="*/ 9 w 37"/>
              <a:gd name="T11" fmla="*/ 54 h 182"/>
              <a:gd name="T12" fmla="*/ 36 w 37"/>
              <a:gd name="T13" fmla="*/ 9 h 182"/>
              <a:gd name="T14" fmla="*/ 36 w 37"/>
              <a:gd name="T15" fmla="*/ 9 h 182"/>
              <a:gd name="T16" fmla="*/ 27 w 37"/>
              <a:gd name="T17" fmla="*/ 0 h 182"/>
              <a:gd name="T18" fmla="*/ 27 w 37"/>
              <a:gd name="T19" fmla="*/ 0 h 182"/>
              <a:gd name="T20" fmla="*/ 18 w 37"/>
              <a:gd name="T21" fmla="*/ 0 h 182"/>
              <a:gd name="T22" fmla="*/ 9 w 37"/>
              <a:gd name="T23" fmla="*/ 0 h 182"/>
              <a:gd name="T24" fmla="*/ 9 w 37"/>
              <a:gd name="T25" fmla="*/ 0 h 182"/>
              <a:gd name="T26" fmla="*/ 0 w 37"/>
              <a:gd name="T27" fmla="*/ 9 h 182"/>
              <a:gd name="T28" fmla="*/ 0 w 37"/>
              <a:gd name="T29" fmla="*/ 9 h 182"/>
              <a:gd name="T30" fmla="*/ 0 w 37"/>
              <a:gd name="T31" fmla="*/ 18 h 182"/>
              <a:gd name="T32" fmla="*/ 9 w 37"/>
              <a:gd name="T33" fmla="*/ 27 h 182"/>
              <a:gd name="T34" fmla="*/ 9 w 37"/>
              <a:gd name="T35" fmla="*/ 27 h 182"/>
              <a:gd name="T36" fmla="*/ 18 w 37"/>
              <a:gd name="T37" fmla="*/ 27 h 182"/>
              <a:gd name="T38" fmla="*/ 27 w 37"/>
              <a:gd name="T39" fmla="*/ 27 h 182"/>
              <a:gd name="T40" fmla="*/ 27 w 37"/>
              <a:gd name="T41" fmla="*/ 27 h 182"/>
              <a:gd name="T42" fmla="*/ 36 w 37"/>
              <a:gd name="T43" fmla="*/ 18 h 182"/>
              <a:gd name="T44" fmla="*/ 36 w 37"/>
              <a:gd name="T4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" h="182">
                <a:moveTo>
                  <a:pt x="9" y="54"/>
                </a:moveTo>
                <a:lnTo>
                  <a:pt x="9" y="54"/>
                </a:lnTo>
                <a:cubicBezTo>
                  <a:pt x="9" y="181"/>
                  <a:pt x="9" y="181"/>
                  <a:pt x="9" y="181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9" y="54"/>
                  <a:pt x="9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0"/>
                  <a:pt x="0" y="0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9" y="18"/>
                  <a:pt x="9" y="27"/>
                </a:cubicBezTo>
                <a:lnTo>
                  <a:pt x="9" y="27"/>
                </a:lnTo>
                <a:lnTo>
                  <a:pt x="18" y="27"/>
                </a:lnTo>
                <a:cubicBezTo>
                  <a:pt x="18" y="27"/>
                  <a:pt x="18" y="27"/>
                  <a:pt x="27" y="27"/>
                </a:cubicBezTo>
                <a:lnTo>
                  <a:pt x="27" y="27"/>
                </a:lnTo>
                <a:cubicBezTo>
                  <a:pt x="27" y="18"/>
                  <a:pt x="27" y="18"/>
                  <a:pt x="36" y="18"/>
                </a:cubicBezTo>
                <a:cubicBezTo>
                  <a:pt x="36" y="18"/>
                  <a:pt x="36" y="18"/>
                  <a:pt x="3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2">
            <a:extLst>
              <a:ext uri="{FF2B5EF4-FFF2-40B4-BE49-F238E27FC236}">
                <a16:creationId xmlns:a16="http://schemas.microsoft.com/office/drawing/2014/main" id="{BD64FC4A-EBAD-8E4F-B72C-2ABB597F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53" y="4712084"/>
            <a:ext cx="103953" cy="143555"/>
          </a:xfrm>
          <a:custGeom>
            <a:avLst/>
            <a:gdLst>
              <a:gd name="T0" fmla="*/ 90 w 91"/>
              <a:gd name="T1" fmla="*/ 9 h 128"/>
              <a:gd name="T2" fmla="*/ 90 w 91"/>
              <a:gd name="T3" fmla="*/ 9 h 128"/>
              <a:gd name="T4" fmla="*/ 73 w 91"/>
              <a:gd name="T5" fmla="*/ 0 h 128"/>
              <a:gd name="T6" fmla="*/ 54 w 91"/>
              <a:gd name="T7" fmla="*/ 0 h 128"/>
              <a:gd name="T8" fmla="*/ 27 w 91"/>
              <a:gd name="T9" fmla="*/ 0 h 128"/>
              <a:gd name="T10" fmla="*/ 18 w 91"/>
              <a:gd name="T11" fmla="*/ 9 h 128"/>
              <a:gd name="T12" fmla="*/ 9 w 91"/>
              <a:gd name="T13" fmla="*/ 18 h 128"/>
              <a:gd name="T14" fmla="*/ 9 w 91"/>
              <a:gd name="T15" fmla="*/ 36 h 128"/>
              <a:gd name="T16" fmla="*/ 9 w 91"/>
              <a:gd name="T17" fmla="*/ 45 h 128"/>
              <a:gd name="T18" fmla="*/ 18 w 91"/>
              <a:gd name="T19" fmla="*/ 54 h 128"/>
              <a:gd name="T20" fmla="*/ 27 w 91"/>
              <a:gd name="T21" fmla="*/ 63 h 128"/>
              <a:gd name="T22" fmla="*/ 36 w 91"/>
              <a:gd name="T23" fmla="*/ 63 h 128"/>
              <a:gd name="T24" fmla="*/ 54 w 91"/>
              <a:gd name="T25" fmla="*/ 72 h 128"/>
              <a:gd name="T26" fmla="*/ 64 w 91"/>
              <a:gd name="T27" fmla="*/ 72 h 128"/>
              <a:gd name="T28" fmla="*/ 73 w 91"/>
              <a:gd name="T29" fmla="*/ 81 h 128"/>
              <a:gd name="T30" fmla="*/ 73 w 91"/>
              <a:gd name="T31" fmla="*/ 90 h 128"/>
              <a:gd name="T32" fmla="*/ 73 w 91"/>
              <a:gd name="T33" fmla="*/ 99 h 128"/>
              <a:gd name="T34" fmla="*/ 64 w 91"/>
              <a:gd name="T35" fmla="*/ 108 h 128"/>
              <a:gd name="T36" fmla="*/ 54 w 91"/>
              <a:gd name="T37" fmla="*/ 108 h 128"/>
              <a:gd name="T38" fmla="*/ 45 w 91"/>
              <a:gd name="T39" fmla="*/ 108 h 128"/>
              <a:gd name="T40" fmla="*/ 36 w 91"/>
              <a:gd name="T41" fmla="*/ 108 h 128"/>
              <a:gd name="T42" fmla="*/ 27 w 91"/>
              <a:gd name="T43" fmla="*/ 108 h 128"/>
              <a:gd name="T44" fmla="*/ 18 w 91"/>
              <a:gd name="T45" fmla="*/ 99 h 128"/>
              <a:gd name="T46" fmla="*/ 18 w 91"/>
              <a:gd name="T47" fmla="*/ 99 h 128"/>
              <a:gd name="T48" fmla="*/ 9 w 91"/>
              <a:gd name="T49" fmla="*/ 99 h 128"/>
              <a:gd name="T50" fmla="*/ 9 w 91"/>
              <a:gd name="T51" fmla="*/ 99 h 128"/>
              <a:gd name="T52" fmla="*/ 0 w 91"/>
              <a:gd name="T53" fmla="*/ 108 h 128"/>
              <a:gd name="T54" fmla="*/ 18 w 91"/>
              <a:gd name="T55" fmla="*/ 127 h 128"/>
              <a:gd name="T56" fmla="*/ 45 w 91"/>
              <a:gd name="T57" fmla="*/ 127 h 128"/>
              <a:gd name="T58" fmla="*/ 64 w 91"/>
              <a:gd name="T59" fmla="*/ 127 h 128"/>
              <a:gd name="T60" fmla="*/ 81 w 91"/>
              <a:gd name="T61" fmla="*/ 117 h 128"/>
              <a:gd name="T62" fmla="*/ 90 w 91"/>
              <a:gd name="T63" fmla="*/ 99 h 128"/>
              <a:gd name="T64" fmla="*/ 90 w 91"/>
              <a:gd name="T65" fmla="*/ 90 h 128"/>
              <a:gd name="T66" fmla="*/ 90 w 91"/>
              <a:gd name="T67" fmla="*/ 72 h 128"/>
              <a:gd name="T68" fmla="*/ 81 w 91"/>
              <a:gd name="T69" fmla="*/ 63 h 128"/>
              <a:gd name="T70" fmla="*/ 73 w 91"/>
              <a:gd name="T71" fmla="*/ 54 h 128"/>
              <a:gd name="T72" fmla="*/ 64 w 91"/>
              <a:gd name="T73" fmla="*/ 54 h 128"/>
              <a:gd name="T74" fmla="*/ 45 w 91"/>
              <a:gd name="T75" fmla="*/ 45 h 128"/>
              <a:gd name="T76" fmla="*/ 36 w 91"/>
              <a:gd name="T77" fmla="*/ 45 h 128"/>
              <a:gd name="T78" fmla="*/ 27 w 91"/>
              <a:gd name="T79" fmla="*/ 36 h 128"/>
              <a:gd name="T80" fmla="*/ 27 w 91"/>
              <a:gd name="T81" fmla="*/ 27 h 128"/>
              <a:gd name="T82" fmla="*/ 27 w 91"/>
              <a:gd name="T83" fmla="*/ 27 h 128"/>
              <a:gd name="T84" fmla="*/ 36 w 91"/>
              <a:gd name="T85" fmla="*/ 18 h 128"/>
              <a:gd name="T86" fmla="*/ 45 w 91"/>
              <a:gd name="T87" fmla="*/ 18 h 128"/>
              <a:gd name="T88" fmla="*/ 54 w 91"/>
              <a:gd name="T89" fmla="*/ 9 h 128"/>
              <a:gd name="T90" fmla="*/ 64 w 91"/>
              <a:gd name="T91" fmla="*/ 18 h 128"/>
              <a:gd name="T92" fmla="*/ 73 w 91"/>
              <a:gd name="T93" fmla="*/ 18 h 128"/>
              <a:gd name="T94" fmla="*/ 73 w 91"/>
              <a:gd name="T95" fmla="*/ 18 h 128"/>
              <a:gd name="T96" fmla="*/ 81 w 91"/>
              <a:gd name="T97" fmla="*/ 18 h 128"/>
              <a:gd name="T98" fmla="*/ 81 w 91"/>
              <a:gd name="T99" fmla="*/ 18 h 128"/>
              <a:gd name="T100" fmla="*/ 90 w 91"/>
              <a:gd name="T101" fmla="*/ 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28">
                <a:moveTo>
                  <a:pt x="90" y="9"/>
                </a:moveTo>
                <a:lnTo>
                  <a:pt x="90" y="9"/>
                </a:lnTo>
                <a:cubicBezTo>
                  <a:pt x="81" y="9"/>
                  <a:pt x="81" y="0"/>
                  <a:pt x="73" y="0"/>
                </a:cubicBezTo>
                <a:cubicBezTo>
                  <a:pt x="64" y="0"/>
                  <a:pt x="54" y="0"/>
                  <a:pt x="54" y="0"/>
                </a:cubicBezTo>
                <a:cubicBezTo>
                  <a:pt x="45" y="0"/>
                  <a:pt x="36" y="0"/>
                  <a:pt x="27" y="0"/>
                </a:cubicBezTo>
                <a:cubicBezTo>
                  <a:pt x="27" y="0"/>
                  <a:pt x="18" y="0"/>
                  <a:pt x="18" y="9"/>
                </a:cubicBezTo>
                <a:lnTo>
                  <a:pt x="9" y="18"/>
                </a:lnTo>
                <a:cubicBezTo>
                  <a:pt x="9" y="27"/>
                  <a:pt x="9" y="27"/>
                  <a:pt x="9" y="36"/>
                </a:cubicBezTo>
                <a:lnTo>
                  <a:pt x="9" y="45"/>
                </a:lnTo>
                <a:cubicBezTo>
                  <a:pt x="9" y="54"/>
                  <a:pt x="9" y="54"/>
                  <a:pt x="18" y="54"/>
                </a:cubicBezTo>
                <a:cubicBezTo>
                  <a:pt x="18" y="63"/>
                  <a:pt x="18" y="63"/>
                  <a:pt x="27" y="63"/>
                </a:cubicBezTo>
                <a:lnTo>
                  <a:pt x="36" y="63"/>
                </a:lnTo>
                <a:cubicBezTo>
                  <a:pt x="45" y="72"/>
                  <a:pt x="45" y="72"/>
                  <a:pt x="54" y="72"/>
                </a:cubicBezTo>
                <a:cubicBezTo>
                  <a:pt x="54" y="72"/>
                  <a:pt x="54" y="72"/>
                  <a:pt x="64" y="72"/>
                </a:cubicBezTo>
                <a:cubicBezTo>
                  <a:pt x="64" y="81"/>
                  <a:pt x="64" y="81"/>
                  <a:pt x="73" y="81"/>
                </a:cubicBezTo>
                <a:lnTo>
                  <a:pt x="73" y="90"/>
                </a:lnTo>
                <a:lnTo>
                  <a:pt x="73" y="99"/>
                </a:lnTo>
                <a:cubicBezTo>
                  <a:pt x="73" y="99"/>
                  <a:pt x="64" y="99"/>
                  <a:pt x="64" y="108"/>
                </a:cubicBezTo>
                <a:cubicBezTo>
                  <a:pt x="64" y="108"/>
                  <a:pt x="64" y="108"/>
                  <a:pt x="54" y="108"/>
                </a:cubicBezTo>
                <a:lnTo>
                  <a:pt x="45" y="108"/>
                </a:lnTo>
                <a:cubicBezTo>
                  <a:pt x="36" y="108"/>
                  <a:pt x="36" y="108"/>
                  <a:pt x="36" y="108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8" y="108"/>
                  <a:pt x="18" y="99"/>
                  <a:pt x="18" y="99"/>
                </a:cubicBezTo>
                <a:lnTo>
                  <a:pt x="18" y="99"/>
                </a:lnTo>
                <a:cubicBezTo>
                  <a:pt x="9" y="99"/>
                  <a:pt x="9" y="99"/>
                  <a:pt x="9" y="99"/>
                </a:cubicBezTo>
                <a:lnTo>
                  <a:pt x="9" y="99"/>
                </a:lnTo>
                <a:cubicBezTo>
                  <a:pt x="0" y="108"/>
                  <a:pt x="0" y="108"/>
                  <a:pt x="0" y="108"/>
                </a:cubicBezTo>
                <a:cubicBezTo>
                  <a:pt x="9" y="117"/>
                  <a:pt x="9" y="117"/>
                  <a:pt x="18" y="127"/>
                </a:cubicBezTo>
                <a:cubicBezTo>
                  <a:pt x="27" y="127"/>
                  <a:pt x="36" y="127"/>
                  <a:pt x="45" y="127"/>
                </a:cubicBezTo>
                <a:cubicBezTo>
                  <a:pt x="54" y="127"/>
                  <a:pt x="54" y="127"/>
                  <a:pt x="64" y="127"/>
                </a:cubicBezTo>
                <a:cubicBezTo>
                  <a:pt x="73" y="127"/>
                  <a:pt x="73" y="117"/>
                  <a:pt x="81" y="117"/>
                </a:cubicBezTo>
                <a:cubicBezTo>
                  <a:pt x="81" y="108"/>
                  <a:pt x="90" y="108"/>
                  <a:pt x="90" y="99"/>
                </a:cubicBezTo>
                <a:lnTo>
                  <a:pt x="90" y="90"/>
                </a:lnTo>
                <a:cubicBezTo>
                  <a:pt x="90" y="81"/>
                  <a:pt x="90" y="81"/>
                  <a:pt x="90" y="72"/>
                </a:cubicBezTo>
                <a:lnTo>
                  <a:pt x="81" y="63"/>
                </a:lnTo>
                <a:cubicBezTo>
                  <a:pt x="81" y="63"/>
                  <a:pt x="73" y="63"/>
                  <a:pt x="73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54" y="54"/>
                  <a:pt x="54" y="54"/>
                  <a:pt x="45" y="45"/>
                </a:cubicBezTo>
                <a:lnTo>
                  <a:pt x="36" y="45"/>
                </a:lnTo>
                <a:cubicBezTo>
                  <a:pt x="36" y="45"/>
                  <a:pt x="27" y="45"/>
                  <a:pt x="27" y="36"/>
                </a:cubicBezTo>
                <a:cubicBezTo>
                  <a:pt x="27" y="36"/>
                  <a:pt x="27" y="36"/>
                  <a:pt x="27" y="27"/>
                </a:cubicBezTo>
                <a:lnTo>
                  <a:pt x="27" y="27"/>
                </a:lnTo>
                <a:cubicBezTo>
                  <a:pt x="27" y="18"/>
                  <a:pt x="27" y="18"/>
                  <a:pt x="36" y="18"/>
                </a:cubicBezTo>
                <a:cubicBezTo>
                  <a:pt x="36" y="18"/>
                  <a:pt x="36" y="18"/>
                  <a:pt x="45" y="18"/>
                </a:cubicBezTo>
                <a:cubicBezTo>
                  <a:pt x="45" y="9"/>
                  <a:pt x="45" y="9"/>
                  <a:pt x="54" y="9"/>
                </a:cubicBezTo>
                <a:cubicBezTo>
                  <a:pt x="54" y="9"/>
                  <a:pt x="64" y="9"/>
                  <a:pt x="64" y="18"/>
                </a:cubicBezTo>
                <a:cubicBezTo>
                  <a:pt x="64" y="18"/>
                  <a:pt x="64" y="18"/>
                  <a:pt x="73" y="18"/>
                </a:cubicBezTo>
                <a:lnTo>
                  <a:pt x="73" y="18"/>
                </a:lnTo>
                <a:cubicBezTo>
                  <a:pt x="81" y="18"/>
                  <a:pt x="81" y="18"/>
                  <a:pt x="81" y="18"/>
                </a:cubicBezTo>
                <a:lnTo>
                  <a:pt x="81" y="18"/>
                </a:lnTo>
                <a:cubicBezTo>
                  <a:pt x="90" y="9"/>
                  <a:pt x="90" y="9"/>
                  <a:pt x="90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3">
            <a:extLst>
              <a:ext uri="{FF2B5EF4-FFF2-40B4-BE49-F238E27FC236}">
                <a16:creationId xmlns:a16="http://schemas.microsoft.com/office/drawing/2014/main" id="{E8A9746E-687F-2446-AF47-F7CA7B742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107" y="4647730"/>
            <a:ext cx="39602" cy="202960"/>
          </a:xfrm>
          <a:custGeom>
            <a:avLst/>
            <a:gdLst>
              <a:gd name="T0" fmla="*/ 9 w 37"/>
              <a:gd name="T1" fmla="*/ 54 h 182"/>
              <a:gd name="T2" fmla="*/ 9 w 37"/>
              <a:gd name="T3" fmla="*/ 54 h 182"/>
              <a:gd name="T4" fmla="*/ 9 w 37"/>
              <a:gd name="T5" fmla="*/ 181 h 182"/>
              <a:gd name="T6" fmla="*/ 27 w 37"/>
              <a:gd name="T7" fmla="*/ 181 h 182"/>
              <a:gd name="T8" fmla="*/ 27 w 37"/>
              <a:gd name="T9" fmla="*/ 54 h 182"/>
              <a:gd name="T10" fmla="*/ 9 w 37"/>
              <a:gd name="T11" fmla="*/ 54 h 182"/>
              <a:gd name="T12" fmla="*/ 27 w 37"/>
              <a:gd name="T13" fmla="*/ 9 h 182"/>
              <a:gd name="T14" fmla="*/ 27 w 37"/>
              <a:gd name="T15" fmla="*/ 9 h 182"/>
              <a:gd name="T16" fmla="*/ 27 w 37"/>
              <a:gd name="T17" fmla="*/ 0 h 182"/>
              <a:gd name="T18" fmla="*/ 18 w 37"/>
              <a:gd name="T19" fmla="*/ 0 h 182"/>
              <a:gd name="T20" fmla="*/ 18 w 37"/>
              <a:gd name="T21" fmla="*/ 0 h 182"/>
              <a:gd name="T22" fmla="*/ 9 w 37"/>
              <a:gd name="T23" fmla="*/ 0 h 182"/>
              <a:gd name="T24" fmla="*/ 9 w 37"/>
              <a:gd name="T25" fmla="*/ 0 h 182"/>
              <a:gd name="T26" fmla="*/ 0 w 37"/>
              <a:gd name="T27" fmla="*/ 9 h 182"/>
              <a:gd name="T28" fmla="*/ 0 w 37"/>
              <a:gd name="T29" fmla="*/ 9 h 182"/>
              <a:gd name="T30" fmla="*/ 0 w 37"/>
              <a:gd name="T31" fmla="*/ 18 h 182"/>
              <a:gd name="T32" fmla="*/ 9 w 37"/>
              <a:gd name="T33" fmla="*/ 27 h 182"/>
              <a:gd name="T34" fmla="*/ 9 w 37"/>
              <a:gd name="T35" fmla="*/ 27 h 182"/>
              <a:gd name="T36" fmla="*/ 18 w 37"/>
              <a:gd name="T37" fmla="*/ 27 h 182"/>
              <a:gd name="T38" fmla="*/ 18 w 37"/>
              <a:gd name="T39" fmla="*/ 27 h 182"/>
              <a:gd name="T40" fmla="*/ 27 w 37"/>
              <a:gd name="T41" fmla="*/ 27 h 182"/>
              <a:gd name="T42" fmla="*/ 27 w 37"/>
              <a:gd name="T43" fmla="*/ 18 h 182"/>
              <a:gd name="T44" fmla="*/ 36 w 37"/>
              <a:gd name="T45" fmla="*/ 9 h 182"/>
              <a:gd name="T46" fmla="*/ 27 w 37"/>
              <a:gd name="T47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182">
                <a:moveTo>
                  <a:pt x="9" y="54"/>
                </a:moveTo>
                <a:lnTo>
                  <a:pt x="9" y="54"/>
                </a:lnTo>
                <a:cubicBezTo>
                  <a:pt x="9" y="181"/>
                  <a:pt x="9" y="181"/>
                  <a:pt x="9" y="181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9" y="54"/>
                  <a:pt x="9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18" y="0"/>
                </a:cubicBezTo>
                <a:lnTo>
                  <a:pt x="18" y="0"/>
                </a:lnTo>
                <a:lnTo>
                  <a:pt x="9" y="0"/>
                </a:ln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9" y="27"/>
                </a:cubicBezTo>
                <a:lnTo>
                  <a:pt x="9" y="27"/>
                </a:lnTo>
                <a:lnTo>
                  <a:pt x="18" y="27"/>
                </a:lnTo>
                <a:lnTo>
                  <a:pt x="18" y="27"/>
                </a:lnTo>
                <a:cubicBezTo>
                  <a:pt x="27" y="27"/>
                  <a:pt x="27" y="27"/>
                  <a:pt x="27" y="27"/>
                </a:cubicBezTo>
                <a:cubicBezTo>
                  <a:pt x="27" y="18"/>
                  <a:pt x="27" y="18"/>
                  <a:pt x="27" y="18"/>
                </a:cubicBezTo>
                <a:cubicBezTo>
                  <a:pt x="36" y="18"/>
                  <a:pt x="36" y="18"/>
                  <a:pt x="36" y="9"/>
                </a:cubicBezTo>
                <a:cubicBezTo>
                  <a:pt x="36" y="9"/>
                  <a:pt x="36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24">
            <a:extLst>
              <a:ext uri="{FF2B5EF4-FFF2-40B4-BE49-F238E27FC236}">
                <a16:creationId xmlns:a16="http://schemas.microsoft.com/office/drawing/2014/main" id="{E4FCB5D3-FAD8-E745-9DA2-661AB46C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410" y="4712084"/>
            <a:ext cx="123757" cy="143555"/>
          </a:xfrm>
          <a:custGeom>
            <a:avLst/>
            <a:gdLst>
              <a:gd name="T0" fmla="*/ 27 w 109"/>
              <a:gd name="T1" fmla="*/ 127 h 128"/>
              <a:gd name="T2" fmla="*/ 27 w 109"/>
              <a:gd name="T3" fmla="*/ 127 h 128"/>
              <a:gd name="T4" fmla="*/ 27 w 109"/>
              <a:gd name="T5" fmla="*/ 27 h 128"/>
              <a:gd name="T6" fmla="*/ 36 w 109"/>
              <a:gd name="T7" fmla="*/ 18 h 128"/>
              <a:gd name="T8" fmla="*/ 54 w 109"/>
              <a:gd name="T9" fmla="*/ 18 h 128"/>
              <a:gd name="T10" fmla="*/ 81 w 109"/>
              <a:gd name="T11" fmla="*/ 18 h 128"/>
              <a:gd name="T12" fmla="*/ 81 w 109"/>
              <a:gd name="T13" fmla="*/ 45 h 128"/>
              <a:gd name="T14" fmla="*/ 81 w 109"/>
              <a:gd name="T15" fmla="*/ 127 h 128"/>
              <a:gd name="T16" fmla="*/ 108 w 109"/>
              <a:gd name="T17" fmla="*/ 127 h 128"/>
              <a:gd name="T18" fmla="*/ 108 w 109"/>
              <a:gd name="T19" fmla="*/ 45 h 128"/>
              <a:gd name="T20" fmla="*/ 108 w 109"/>
              <a:gd name="T21" fmla="*/ 27 h 128"/>
              <a:gd name="T22" fmla="*/ 99 w 109"/>
              <a:gd name="T23" fmla="*/ 9 h 128"/>
              <a:gd name="T24" fmla="*/ 81 w 109"/>
              <a:gd name="T25" fmla="*/ 0 h 128"/>
              <a:gd name="T26" fmla="*/ 63 w 109"/>
              <a:gd name="T27" fmla="*/ 0 h 128"/>
              <a:gd name="T28" fmla="*/ 45 w 109"/>
              <a:gd name="T29" fmla="*/ 0 h 128"/>
              <a:gd name="T30" fmla="*/ 27 w 109"/>
              <a:gd name="T31" fmla="*/ 18 h 128"/>
              <a:gd name="T32" fmla="*/ 18 w 109"/>
              <a:gd name="T33" fmla="*/ 0 h 128"/>
              <a:gd name="T34" fmla="*/ 18 w 109"/>
              <a:gd name="T35" fmla="*/ 0 h 128"/>
              <a:gd name="T36" fmla="*/ 0 w 109"/>
              <a:gd name="T37" fmla="*/ 0 h 128"/>
              <a:gd name="T38" fmla="*/ 0 w 109"/>
              <a:gd name="T39" fmla="*/ 127 h 128"/>
              <a:gd name="T40" fmla="*/ 27 w 109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28">
                <a:moveTo>
                  <a:pt x="27" y="127"/>
                </a:moveTo>
                <a:lnTo>
                  <a:pt x="27" y="127"/>
                </a:lnTo>
                <a:cubicBezTo>
                  <a:pt x="27" y="27"/>
                  <a:pt x="27" y="27"/>
                  <a:pt x="27" y="27"/>
                </a:cubicBezTo>
                <a:lnTo>
                  <a:pt x="36" y="18"/>
                </a:lnTo>
                <a:cubicBezTo>
                  <a:pt x="45" y="18"/>
                  <a:pt x="54" y="18"/>
                  <a:pt x="54" y="18"/>
                </a:cubicBezTo>
                <a:cubicBezTo>
                  <a:pt x="63" y="18"/>
                  <a:pt x="72" y="18"/>
                  <a:pt x="81" y="18"/>
                </a:cubicBezTo>
                <a:cubicBezTo>
                  <a:pt x="81" y="27"/>
                  <a:pt x="81" y="36"/>
                  <a:pt x="81" y="45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8" y="36"/>
                  <a:pt x="108" y="27"/>
                  <a:pt x="108" y="27"/>
                </a:cubicBezTo>
                <a:cubicBezTo>
                  <a:pt x="99" y="18"/>
                  <a:pt x="99" y="9"/>
                  <a:pt x="99" y="9"/>
                </a:cubicBezTo>
                <a:cubicBezTo>
                  <a:pt x="90" y="9"/>
                  <a:pt x="90" y="0"/>
                  <a:pt x="81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45" y="0"/>
                </a:cubicBezTo>
                <a:cubicBezTo>
                  <a:pt x="36" y="9"/>
                  <a:pt x="27" y="9"/>
                  <a:pt x="27" y="18"/>
                </a:cubicBezTo>
                <a:cubicBezTo>
                  <a:pt x="18" y="0"/>
                  <a:pt x="18" y="0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27" y="127"/>
                  <a:pt x="27" y="127"/>
                  <a:pt x="2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5">
            <a:extLst>
              <a:ext uri="{FF2B5EF4-FFF2-40B4-BE49-F238E27FC236}">
                <a16:creationId xmlns:a16="http://schemas.microsoft.com/office/drawing/2014/main" id="{4C64D50B-AA5C-4C4C-A919-A27F695B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968" y="4712084"/>
            <a:ext cx="133654" cy="193057"/>
          </a:xfrm>
          <a:custGeom>
            <a:avLst/>
            <a:gdLst>
              <a:gd name="T0" fmla="*/ 36 w 119"/>
              <a:gd name="T1" fmla="*/ 0 h 173"/>
              <a:gd name="T2" fmla="*/ 9 w 119"/>
              <a:gd name="T3" fmla="*/ 18 h 173"/>
              <a:gd name="T4" fmla="*/ 18 w 119"/>
              <a:gd name="T5" fmla="*/ 54 h 173"/>
              <a:gd name="T6" fmla="*/ 18 w 119"/>
              <a:gd name="T7" fmla="*/ 72 h 173"/>
              <a:gd name="T8" fmla="*/ 9 w 119"/>
              <a:gd name="T9" fmla="*/ 90 h 173"/>
              <a:gd name="T10" fmla="*/ 18 w 119"/>
              <a:gd name="T11" fmla="*/ 108 h 173"/>
              <a:gd name="T12" fmla="*/ 9 w 119"/>
              <a:gd name="T13" fmla="*/ 117 h 173"/>
              <a:gd name="T14" fmla="*/ 9 w 119"/>
              <a:gd name="T15" fmla="*/ 153 h 173"/>
              <a:gd name="T16" fmla="*/ 36 w 119"/>
              <a:gd name="T17" fmla="*/ 172 h 173"/>
              <a:gd name="T18" fmla="*/ 82 w 119"/>
              <a:gd name="T19" fmla="*/ 172 h 173"/>
              <a:gd name="T20" fmla="*/ 108 w 119"/>
              <a:gd name="T21" fmla="*/ 144 h 173"/>
              <a:gd name="T22" fmla="*/ 108 w 119"/>
              <a:gd name="T23" fmla="*/ 117 h 173"/>
              <a:gd name="T24" fmla="*/ 91 w 119"/>
              <a:gd name="T25" fmla="*/ 99 h 173"/>
              <a:gd name="T26" fmla="*/ 54 w 119"/>
              <a:gd name="T27" fmla="*/ 99 h 173"/>
              <a:gd name="T28" fmla="*/ 36 w 119"/>
              <a:gd name="T29" fmla="*/ 90 h 173"/>
              <a:gd name="T30" fmla="*/ 36 w 119"/>
              <a:gd name="T31" fmla="*/ 81 h 173"/>
              <a:gd name="T32" fmla="*/ 54 w 119"/>
              <a:gd name="T33" fmla="*/ 81 h 173"/>
              <a:gd name="T34" fmla="*/ 91 w 119"/>
              <a:gd name="T35" fmla="*/ 63 h 173"/>
              <a:gd name="T36" fmla="*/ 99 w 119"/>
              <a:gd name="T37" fmla="*/ 36 h 173"/>
              <a:gd name="T38" fmla="*/ 118 w 119"/>
              <a:gd name="T39" fmla="*/ 18 h 173"/>
              <a:gd name="T40" fmla="*/ 118 w 119"/>
              <a:gd name="T41" fmla="*/ 0 h 173"/>
              <a:gd name="T42" fmla="*/ 72 w 119"/>
              <a:gd name="T43" fmla="*/ 0 h 173"/>
              <a:gd name="T44" fmla="*/ 36 w 119"/>
              <a:gd name="T45" fmla="*/ 0 h 173"/>
              <a:gd name="T46" fmla="*/ 91 w 119"/>
              <a:gd name="T47" fmla="*/ 144 h 173"/>
              <a:gd name="T48" fmla="*/ 72 w 119"/>
              <a:gd name="T49" fmla="*/ 153 h 173"/>
              <a:gd name="T50" fmla="*/ 45 w 119"/>
              <a:gd name="T51" fmla="*/ 153 h 173"/>
              <a:gd name="T52" fmla="*/ 27 w 119"/>
              <a:gd name="T53" fmla="*/ 144 h 173"/>
              <a:gd name="T54" fmla="*/ 27 w 119"/>
              <a:gd name="T55" fmla="*/ 127 h 173"/>
              <a:gd name="T56" fmla="*/ 54 w 119"/>
              <a:gd name="T57" fmla="*/ 117 h 173"/>
              <a:gd name="T58" fmla="*/ 72 w 119"/>
              <a:gd name="T59" fmla="*/ 117 h 173"/>
              <a:gd name="T60" fmla="*/ 91 w 119"/>
              <a:gd name="T61" fmla="*/ 127 h 173"/>
              <a:gd name="T62" fmla="*/ 91 w 119"/>
              <a:gd name="T63" fmla="*/ 144 h 173"/>
              <a:gd name="T64" fmla="*/ 45 w 119"/>
              <a:gd name="T65" fmla="*/ 63 h 173"/>
              <a:gd name="T66" fmla="*/ 27 w 119"/>
              <a:gd name="T67" fmla="*/ 45 h 173"/>
              <a:gd name="T68" fmla="*/ 36 w 119"/>
              <a:gd name="T69" fmla="*/ 18 h 173"/>
              <a:gd name="T70" fmla="*/ 72 w 119"/>
              <a:gd name="T71" fmla="*/ 18 h 173"/>
              <a:gd name="T72" fmla="*/ 82 w 119"/>
              <a:gd name="T73" fmla="*/ 45 h 173"/>
              <a:gd name="T74" fmla="*/ 72 w 119"/>
              <a:gd name="T75" fmla="*/ 63 h 173"/>
              <a:gd name="T76" fmla="*/ 45 w 119"/>
              <a:gd name="T77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" h="173">
                <a:moveTo>
                  <a:pt x="36" y="0"/>
                </a:moveTo>
                <a:lnTo>
                  <a:pt x="36" y="0"/>
                </a:lnTo>
                <a:cubicBezTo>
                  <a:pt x="27" y="0"/>
                  <a:pt x="27" y="0"/>
                  <a:pt x="18" y="9"/>
                </a:cubicBezTo>
                <a:cubicBezTo>
                  <a:pt x="18" y="9"/>
                  <a:pt x="18" y="18"/>
                  <a:pt x="9" y="18"/>
                </a:cubicBezTo>
                <a:cubicBezTo>
                  <a:pt x="9" y="27"/>
                  <a:pt x="9" y="27"/>
                  <a:pt x="9" y="36"/>
                </a:cubicBezTo>
                <a:cubicBezTo>
                  <a:pt x="9" y="45"/>
                  <a:pt x="9" y="54"/>
                  <a:pt x="18" y="54"/>
                </a:cubicBezTo>
                <a:cubicBezTo>
                  <a:pt x="18" y="63"/>
                  <a:pt x="18" y="72"/>
                  <a:pt x="27" y="72"/>
                </a:cubicBezTo>
                <a:cubicBezTo>
                  <a:pt x="27" y="72"/>
                  <a:pt x="27" y="72"/>
                  <a:pt x="18" y="72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81"/>
                  <a:pt x="18" y="81"/>
                  <a:pt x="9" y="90"/>
                </a:cubicBezTo>
                <a:lnTo>
                  <a:pt x="9" y="90"/>
                </a:lnTo>
                <a:cubicBezTo>
                  <a:pt x="9" y="99"/>
                  <a:pt x="9" y="99"/>
                  <a:pt x="18" y="108"/>
                </a:cubicBezTo>
                <a:cubicBezTo>
                  <a:pt x="18" y="108"/>
                  <a:pt x="18" y="108"/>
                  <a:pt x="27" y="108"/>
                </a:cubicBezTo>
                <a:cubicBezTo>
                  <a:pt x="18" y="117"/>
                  <a:pt x="9" y="117"/>
                  <a:pt x="9" y="117"/>
                </a:cubicBezTo>
                <a:cubicBezTo>
                  <a:pt x="0" y="127"/>
                  <a:pt x="0" y="135"/>
                  <a:pt x="0" y="135"/>
                </a:cubicBezTo>
                <a:cubicBezTo>
                  <a:pt x="0" y="144"/>
                  <a:pt x="0" y="144"/>
                  <a:pt x="9" y="153"/>
                </a:cubicBezTo>
                <a:cubicBezTo>
                  <a:pt x="9" y="153"/>
                  <a:pt x="9" y="163"/>
                  <a:pt x="18" y="163"/>
                </a:cubicBezTo>
                <a:cubicBezTo>
                  <a:pt x="18" y="163"/>
                  <a:pt x="27" y="172"/>
                  <a:pt x="36" y="172"/>
                </a:cubicBezTo>
                <a:cubicBezTo>
                  <a:pt x="36" y="172"/>
                  <a:pt x="45" y="172"/>
                  <a:pt x="54" y="172"/>
                </a:cubicBezTo>
                <a:cubicBezTo>
                  <a:pt x="63" y="172"/>
                  <a:pt x="72" y="172"/>
                  <a:pt x="82" y="172"/>
                </a:cubicBezTo>
                <a:cubicBezTo>
                  <a:pt x="91" y="163"/>
                  <a:pt x="91" y="163"/>
                  <a:pt x="99" y="163"/>
                </a:cubicBezTo>
                <a:cubicBezTo>
                  <a:pt x="108" y="153"/>
                  <a:pt x="108" y="153"/>
                  <a:pt x="108" y="144"/>
                </a:cubicBezTo>
                <a:cubicBezTo>
                  <a:pt x="118" y="135"/>
                  <a:pt x="118" y="135"/>
                  <a:pt x="118" y="127"/>
                </a:cubicBezTo>
                <a:cubicBezTo>
                  <a:pt x="118" y="127"/>
                  <a:pt x="118" y="117"/>
                  <a:pt x="108" y="117"/>
                </a:cubicBezTo>
                <a:cubicBezTo>
                  <a:pt x="108" y="108"/>
                  <a:pt x="108" y="108"/>
                  <a:pt x="99" y="108"/>
                </a:cubicBezTo>
                <a:cubicBezTo>
                  <a:pt x="99" y="99"/>
                  <a:pt x="91" y="99"/>
                  <a:pt x="91" y="99"/>
                </a:cubicBezTo>
                <a:cubicBezTo>
                  <a:pt x="82" y="99"/>
                  <a:pt x="82" y="99"/>
                  <a:pt x="72" y="99"/>
                </a:cubicBezTo>
                <a:cubicBezTo>
                  <a:pt x="72" y="99"/>
                  <a:pt x="63" y="99"/>
                  <a:pt x="54" y="99"/>
                </a:cubicBezTo>
                <a:lnTo>
                  <a:pt x="45" y="99"/>
                </a:lnTo>
                <a:cubicBezTo>
                  <a:pt x="36" y="99"/>
                  <a:pt x="36" y="99"/>
                  <a:pt x="36" y="90"/>
                </a:cubicBezTo>
                <a:lnTo>
                  <a:pt x="27" y="90"/>
                </a:lnTo>
                <a:cubicBezTo>
                  <a:pt x="27" y="81"/>
                  <a:pt x="36" y="81"/>
                  <a:pt x="36" y="81"/>
                </a:cubicBezTo>
                <a:cubicBezTo>
                  <a:pt x="36" y="81"/>
                  <a:pt x="36" y="81"/>
                  <a:pt x="36" y="72"/>
                </a:cubicBezTo>
                <a:cubicBezTo>
                  <a:pt x="45" y="81"/>
                  <a:pt x="54" y="81"/>
                  <a:pt x="54" y="81"/>
                </a:cubicBezTo>
                <a:cubicBezTo>
                  <a:pt x="63" y="81"/>
                  <a:pt x="72" y="81"/>
                  <a:pt x="72" y="72"/>
                </a:cubicBezTo>
                <a:cubicBezTo>
                  <a:pt x="82" y="72"/>
                  <a:pt x="82" y="72"/>
                  <a:pt x="91" y="63"/>
                </a:cubicBezTo>
                <a:cubicBezTo>
                  <a:pt x="91" y="63"/>
                  <a:pt x="99" y="63"/>
                  <a:pt x="99" y="54"/>
                </a:cubicBezTo>
                <a:cubicBezTo>
                  <a:pt x="99" y="45"/>
                  <a:pt x="99" y="45"/>
                  <a:pt x="99" y="36"/>
                </a:cubicBezTo>
                <a:cubicBezTo>
                  <a:pt x="99" y="27"/>
                  <a:pt x="99" y="27"/>
                  <a:pt x="9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8" y="18"/>
                  <a:pt x="118" y="9"/>
                </a:cubicBezTo>
                <a:cubicBezTo>
                  <a:pt x="118" y="0"/>
                  <a:pt x="118" y="0"/>
                  <a:pt x="118" y="0"/>
                </a:cubicBezTo>
                <a:cubicBezTo>
                  <a:pt x="82" y="0"/>
                  <a:pt x="82" y="0"/>
                  <a:pt x="82" y="0"/>
                </a:cubicBezTo>
                <a:lnTo>
                  <a:pt x="72" y="0"/>
                </a:ln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45" y="0"/>
                  <a:pt x="36" y="0"/>
                </a:cubicBezTo>
                <a:close/>
                <a:moveTo>
                  <a:pt x="91" y="144"/>
                </a:moveTo>
                <a:lnTo>
                  <a:pt x="91" y="144"/>
                </a:lnTo>
                <a:cubicBezTo>
                  <a:pt x="91" y="144"/>
                  <a:pt x="91" y="144"/>
                  <a:pt x="82" y="153"/>
                </a:cubicBezTo>
                <a:cubicBezTo>
                  <a:pt x="82" y="153"/>
                  <a:pt x="82" y="153"/>
                  <a:pt x="72" y="153"/>
                </a:cubicBezTo>
                <a:cubicBezTo>
                  <a:pt x="72" y="153"/>
                  <a:pt x="63" y="153"/>
                  <a:pt x="54" y="153"/>
                </a:cubicBezTo>
                <a:lnTo>
                  <a:pt x="45" y="153"/>
                </a:lnTo>
                <a:cubicBezTo>
                  <a:pt x="36" y="153"/>
                  <a:pt x="36" y="153"/>
                  <a:pt x="27" y="153"/>
                </a:cubicBezTo>
                <a:cubicBezTo>
                  <a:pt x="27" y="144"/>
                  <a:pt x="27" y="144"/>
                  <a:pt x="27" y="144"/>
                </a:cubicBezTo>
                <a:cubicBezTo>
                  <a:pt x="18" y="144"/>
                  <a:pt x="18" y="135"/>
                  <a:pt x="18" y="135"/>
                </a:cubicBezTo>
                <a:cubicBezTo>
                  <a:pt x="18" y="127"/>
                  <a:pt x="27" y="127"/>
                  <a:pt x="27" y="127"/>
                </a:cubicBezTo>
                <a:cubicBezTo>
                  <a:pt x="27" y="117"/>
                  <a:pt x="36" y="117"/>
                  <a:pt x="36" y="117"/>
                </a:cubicBezTo>
                <a:cubicBezTo>
                  <a:pt x="45" y="117"/>
                  <a:pt x="45" y="117"/>
                  <a:pt x="54" y="117"/>
                </a:cubicBezTo>
                <a:cubicBezTo>
                  <a:pt x="54" y="117"/>
                  <a:pt x="54" y="117"/>
                  <a:pt x="63" y="117"/>
                </a:cubicBezTo>
                <a:lnTo>
                  <a:pt x="72" y="117"/>
                </a:lnTo>
                <a:cubicBezTo>
                  <a:pt x="82" y="117"/>
                  <a:pt x="82" y="117"/>
                  <a:pt x="82" y="117"/>
                </a:cubicBezTo>
                <a:cubicBezTo>
                  <a:pt x="91" y="117"/>
                  <a:pt x="91" y="127"/>
                  <a:pt x="91" y="127"/>
                </a:cubicBezTo>
                <a:cubicBezTo>
                  <a:pt x="91" y="127"/>
                  <a:pt x="99" y="127"/>
                  <a:pt x="99" y="135"/>
                </a:cubicBezTo>
                <a:cubicBezTo>
                  <a:pt x="99" y="135"/>
                  <a:pt x="91" y="135"/>
                  <a:pt x="91" y="144"/>
                </a:cubicBezTo>
                <a:close/>
                <a:moveTo>
                  <a:pt x="45" y="63"/>
                </a:moveTo>
                <a:lnTo>
                  <a:pt x="45" y="63"/>
                </a:lnTo>
                <a:lnTo>
                  <a:pt x="36" y="54"/>
                </a:lnTo>
                <a:cubicBezTo>
                  <a:pt x="36" y="54"/>
                  <a:pt x="36" y="54"/>
                  <a:pt x="27" y="45"/>
                </a:cubicBezTo>
                <a:cubicBezTo>
                  <a:pt x="27" y="45"/>
                  <a:pt x="27" y="45"/>
                  <a:pt x="27" y="36"/>
                </a:cubicBezTo>
                <a:cubicBezTo>
                  <a:pt x="27" y="27"/>
                  <a:pt x="27" y="27"/>
                  <a:pt x="36" y="18"/>
                </a:cubicBezTo>
                <a:cubicBezTo>
                  <a:pt x="36" y="18"/>
                  <a:pt x="45" y="9"/>
                  <a:pt x="54" y="9"/>
                </a:cubicBezTo>
                <a:cubicBezTo>
                  <a:pt x="63" y="9"/>
                  <a:pt x="72" y="18"/>
                  <a:pt x="72" y="18"/>
                </a:cubicBezTo>
                <a:cubicBezTo>
                  <a:pt x="82" y="27"/>
                  <a:pt x="82" y="27"/>
                  <a:pt x="82" y="36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54"/>
                  <a:pt x="82" y="54"/>
                  <a:pt x="72" y="54"/>
                </a:cubicBezTo>
                <a:lnTo>
                  <a:pt x="72" y="63"/>
                </a:lnTo>
                <a:cubicBezTo>
                  <a:pt x="63" y="63"/>
                  <a:pt x="63" y="63"/>
                  <a:pt x="54" y="63"/>
                </a:cubicBezTo>
                <a:lnTo>
                  <a:pt x="4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6">
            <a:extLst>
              <a:ext uri="{FF2B5EF4-FFF2-40B4-BE49-F238E27FC236}">
                <a16:creationId xmlns:a16="http://schemas.microsoft.com/office/drawing/2014/main" id="{6E3C5996-082C-6945-ACC3-6513C3CC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422" y="4820989"/>
            <a:ext cx="29701" cy="34650"/>
          </a:xfrm>
          <a:custGeom>
            <a:avLst/>
            <a:gdLst>
              <a:gd name="T0" fmla="*/ 0 w 28"/>
              <a:gd name="T1" fmla="*/ 18 h 29"/>
              <a:gd name="T2" fmla="*/ 0 w 28"/>
              <a:gd name="T3" fmla="*/ 18 h 29"/>
              <a:gd name="T4" fmla="*/ 0 w 28"/>
              <a:gd name="T5" fmla="*/ 28 h 29"/>
              <a:gd name="T6" fmla="*/ 9 w 28"/>
              <a:gd name="T7" fmla="*/ 28 h 29"/>
              <a:gd name="T8" fmla="*/ 9 w 28"/>
              <a:gd name="T9" fmla="*/ 28 h 29"/>
              <a:gd name="T10" fmla="*/ 18 w 28"/>
              <a:gd name="T11" fmla="*/ 28 h 29"/>
              <a:gd name="T12" fmla="*/ 27 w 28"/>
              <a:gd name="T13" fmla="*/ 28 h 29"/>
              <a:gd name="T14" fmla="*/ 27 w 28"/>
              <a:gd name="T15" fmla="*/ 18 h 29"/>
              <a:gd name="T16" fmla="*/ 27 w 28"/>
              <a:gd name="T17" fmla="*/ 9 h 29"/>
              <a:gd name="T18" fmla="*/ 27 w 28"/>
              <a:gd name="T19" fmla="*/ 9 h 29"/>
              <a:gd name="T20" fmla="*/ 27 w 28"/>
              <a:gd name="T21" fmla="*/ 0 h 29"/>
              <a:gd name="T22" fmla="*/ 18 w 28"/>
              <a:gd name="T23" fmla="*/ 0 h 29"/>
              <a:gd name="T24" fmla="*/ 9 w 28"/>
              <a:gd name="T25" fmla="*/ 0 h 29"/>
              <a:gd name="T26" fmla="*/ 9 w 28"/>
              <a:gd name="T27" fmla="*/ 0 h 29"/>
              <a:gd name="T28" fmla="*/ 0 w 28"/>
              <a:gd name="T29" fmla="*/ 0 h 29"/>
              <a:gd name="T30" fmla="*/ 0 w 28"/>
              <a:gd name="T31" fmla="*/ 9 h 29"/>
              <a:gd name="T32" fmla="*/ 0 w 28"/>
              <a:gd name="T33" fmla="*/ 9 h 29"/>
              <a:gd name="T34" fmla="*/ 0 w 28"/>
              <a:gd name="T35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" h="2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28"/>
                </a:cubicBezTo>
                <a:lnTo>
                  <a:pt x="9" y="28"/>
                </a:lnTo>
                <a:lnTo>
                  <a:pt x="9" y="28"/>
                </a:ln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27" y="2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18"/>
                  <a:pt x="27" y="9"/>
                </a:cubicBezTo>
                <a:lnTo>
                  <a:pt x="27" y="9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9" y="0"/>
                </a:cubicBezTo>
                <a:lnTo>
                  <a:pt x="9" y="0"/>
                </a:ln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7">
            <a:extLst>
              <a:ext uri="{FF2B5EF4-FFF2-40B4-BE49-F238E27FC236}">
                <a16:creationId xmlns:a16="http://schemas.microsoft.com/office/drawing/2014/main" id="{755A56B7-6E3A-124B-9DA8-AAD0FE26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917" y="9949407"/>
            <a:ext cx="212858" cy="242559"/>
          </a:xfrm>
          <a:custGeom>
            <a:avLst/>
            <a:gdLst>
              <a:gd name="T0" fmla="*/ 54 w 190"/>
              <a:gd name="T1" fmla="*/ 45 h 217"/>
              <a:gd name="T2" fmla="*/ 54 w 190"/>
              <a:gd name="T3" fmla="*/ 45 h 217"/>
              <a:gd name="T4" fmla="*/ 72 w 190"/>
              <a:gd name="T5" fmla="*/ 45 h 217"/>
              <a:gd name="T6" fmla="*/ 126 w 190"/>
              <a:gd name="T7" fmla="*/ 63 h 217"/>
              <a:gd name="T8" fmla="*/ 135 w 190"/>
              <a:gd name="T9" fmla="*/ 108 h 217"/>
              <a:gd name="T10" fmla="*/ 126 w 190"/>
              <a:gd name="T11" fmla="*/ 162 h 217"/>
              <a:gd name="T12" fmla="*/ 72 w 190"/>
              <a:gd name="T13" fmla="*/ 180 h 217"/>
              <a:gd name="T14" fmla="*/ 54 w 190"/>
              <a:gd name="T15" fmla="*/ 180 h 217"/>
              <a:gd name="T16" fmla="*/ 54 w 190"/>
              <a:gd name="T17" fmla="*/ 45 h 217"/>
              <a:gd name="T18" fmla="*/ 0 w 190"/>
              <a:gd name="T19" fmla="*/ 0 h 217"/>
              <a:gd name="T20" fmla="*/ 0 w 190"/>
              <a:gd name="T21" fmla="*/ 0 h 217"/>
              <a:gd name="T22" fmla="*/ 0 w 190"/>
              <a:gd name="T23" fmla="*/ 216 h 217"/>
              <a:gd name="T24" fmla="*/ 72 w 190"/>
              <a:gd name="T25" fmla="*/ 216 h 217"/>
              <a:gd name="T26" fmla="*/ 163 w 190"/>
              <a:gd name="T27" fmla="*/ 190 h 217"/>
              <a:gd name="T28" fmla="*/ 189 w 190"/>
              <a:gd name="T29" fmla="*/ 108 h 217"/>
              <a:gd name="T30" fmla="*/ 163 w 190"/>
              <a:gd name="T31" fmla="*/ 36 h 217"/>
              <a:gd name="T32" fmla="*/ 72 w 190"/>
              <a:gd name="T33" fmla="*/ 0 h 217"/>
              <a:gd name="T34" fmla="*/ 0 w 190"/>
              <a:gd name="T3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217">
                <a:moveTo>
                  <a:pt x="54" y="45"/>
                </a:moveTo>
                <a:lnTo>
                  <a:pt x="54" y="45"/>
                </a:lnTo>
                <a:cubicBezTo>
                  <a:pt x="72" y="45"/>
                  <a:pt x="72" y="45"/>
                  <a:pt x="72" y="45"/>
                </a:cubicBezTo>
                <a:cubicBezTo>
                  <a:pt x="99" y="45"/>
                  <a:pt x="108" y="45"/>
                  <a:pt x="126" y="63"/>
                </a:cubicBezTo>
                <a:cubicBezTo>
                  <a:pt x="135" y="72"/>
                  <a:pt x="135" y="90"/>
                  <a:pt x="135" y="108"/>
                </a:cubicBezTo>
                <a:cubicBezTo>
                  <a:pt x="135" y="126"/>
                  <a:pt x="135" y="144"/>
                  <a:pt x="126" y="162"/>
                </a:cubicBezTo>
                <a:cubicBezTo>
                  <a:pt x="108" y="171"/>
                  <a:pt x="99" y="180"/>
                  <a:pt x="72" y="180"/>
                </a:cubicBezTo>
                <a:cubicBezTo>
                  <a:pt x="54" y="180"/>
                  <a:pt x="54" y="180"/>
                  <a:pt x="54" y="180"/>
                </a:cubicBezTo>
                <a:cubicBezTo>
                  <a:pt x="54" y="45"/>
                  <a:pt x="54" y="45"/>
                  <a:pt x="54" y="45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0" y="216"/>
                  <a:pt x="0" y="216"/>
                  <a:pt x="0" y="216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08" y="216"/>
                  <a:pt x="135" y="208"/>
                  <a:pt x="163" y="190"/>
                </a:cubicBezTo>
                <a:cubicBezTo>
                  <a:pt x="180" y="162"/>
                  <a:pt x="189" y="144"/>
                  <a:pt x="189" y="108"/>
                </a:cubicBezTo>
                <a:cubicBezTo>
                  <a:pt x="189" y="81"/>
                  <a:pt x="180" y="54"/>
                  <a:pt x="163" y="36"/>
                </a:cubicBezTo>
                <a:cubicBezTo>
                  <a:pt x="135" y="18"/>
                  <a:pt x="108" y="0"/>
                  <a:pt x="72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8">
            <a:extLst>
              <a:ext uri="{FF2B5EF4-FFF2-40B4-BE49-F238E27FC236}">
                <a16:creationId xmlns:a16="http://schemas.microsoft.com/office/drawing/2014/main" id="{92A1D280-F137-7C47-AF31-E24E70F0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1427" y="9998910"/>
            <a:ext cx="193057" cy="193057"/>
          </a:xfrm>
          <a:custGeom>
            <a:avLst/>
            <a:gdLst>
              <a:gd name="T0" fmla="*/ 135 w 172"/>
              <a:gd name="T1" fmla="*/ 154 h 172"/>
              <a:gd name="T2" fmla="*/ 135 w 172"/>
              <a:gd name="T3" fmla="*/ 154 h 172"/>
              <a:gd name="T4" fmla="*/ 162 w 172"/>
              <a:gd name="T5" fmla="*/ 117 h 172"/>
              <a:gd name="T6" fmla="*/ 108 w 172"/>
              <a:gd name="T7" fmla="*/ 117 h 172"/>
              <a:gd name="T8" fmla="*/ 99 w 172"/>
              <a:gd name="T9" fmla="*/ 126 h 172"/>
              <a:gd name="T10" fmla="*/ 90 w 172"/>
              <a:gd name="T11" fmla="*/ 126 h 172"/>
              <a:gd name="T12" fmla="*/ 81 w 172"/>
              <a:gd name="T13" fmla="*/ 126 h 172"/>
              <a:gd name="T14" fmla="*/ 63 w 172"/>
              <a:gd name="T15" fmla="*/ 117 h 172"/>
              <a:gd name="T16" fmla="*/ 54 w 172"/>
              <a:gd name="T17" fmla="*/ 99 h 172"/>
              <a:gd name="T18" fmla="*/ 171 w 172"/>
              <a:gd name="T19" fmla="*/ 99 h 172"/>
              <a:gd name="T20" fmla="*/ 171 w 172"/>
              <a:gd name="T21" fmla="*/ 90 h 172"/>
              <a:gd name="T22" fmla="*/ 144 w 172"/>
              <a:gd name="T23" fmla="*/ 27 h 172"/>
              <a:gd name="T24" fmla="*/ 81 w 172"/>
              <a:gd name="T25" fmla="*/ 0 h 172"/>
              <a:gd name="T26" fmla="*/ 18 w 172"/>
              <a:gd name="T27" fmla="*/ 27 h 172"/>
              <a:gd name="T28" fmla="*/ 0 w 172"/>
              <a:gd name="T29" fmla="*/ 90 h 172"/>
              <a:gd name="T30" fmla="*/ 18 w 172"/>
              <a:gd name="T31" fmla="*/ 145 h 172"/>
              <a:gd name="T32" fmla="*/ 81 w 172"/>
              <a:gd name="T33" fmla="*/ 171 h 172"/>
              <a:gd name="T34" fmla="*/ 135 w 172"/>
              <a:gd name="T35" fmla="*/ 154 h 172"/>
              <a:gd name="T36" fmla="*/ 117 w 172"/>
              <a:gd name="T37" fmla="*/ 72 h 172"/>
              <a:gd name="T38" fmla="*/ 117 w 172"/>
              <a:gd name="T39" fmla="*/ 72 h 172"/>
              <a:gd name="T40" fmla="*/ 54 w 172"/>
              <a:gd name="T41" fmla="*/ 72 h 172"/>
              <a:gd name="T42" fmla="*/ 63 w 172"/>
              <a:gd name="T43" fmla="*/ 54 h 172"/>
              <a:gd name="T44" fmla="*/ 81 w 172"/>
              <a:gd name="T45" fmla="*/ 45 h 172"/>
              <a:gd name="T46" fmla="*/ 108 w 172"/>
              <a:gd name="T47" fmla="*/ 54 h 172"/>
              <a:gd name="T48" fmla="*/ 117 w 172"/>
              <a:gd name="T49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2" h="172">
                <a:moveTo>
                  <a:pt x="135" y="154"/>
                </a:moveTo>
                <a:lnTo>
                  <a:pt x="135" y="154"/>
                </a:lnTo>
                <a:cubicBezTo>
                  <a:pt x="144" y="145"/>
                  <a:pt x="162" y="135"/>
                  <a:pt x="162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117"/>
                  <a:pt x="99" y="117"/>
                  <a:pt x="99" y="126"/>
                </a:cubicBezTo>
                <a:cubicBezTo>
                  <a:pt x="99" y="126"/>
                  <a:pt x="99" y="126"/>
                  <a:pt x="90" y="126"/>
                </a:cubicBezTo>
                <a:lnTo>
                  <a:pt x="81" y="126"/>
                </a:lnTo>
                <a:cubicBezTo>
                  <a:pt x="72" y="126"/>
                  <a:pt x="63" y="126"/>
                  <a:pt x="63" y="117"/>
                </a:cubicBezTo>
                <a:cubicBezTo>
                  <a:pt x="54" y="117"/>
                  <a:pt x="54" y="109"/>
                  <a:pt x="54" y="99"/>
                </a:cubicBezTo>
                <a:cubicBezTo>
                  <a:pt x="171" y="99"/>
                  <a:pt x="171" y="99"/>
                  <a:pt x="171" y="99"/>
                </a:cubicBezTo>
                <a:lnTo>
                  <a:pt x="171" y="90"/>
                </a:lnTo>
                <a:cubicBezTo>
                  <a:pt x="171" y="63"/>
                  <a:pt x="162" y="36"/>
                  <a:pt x="144" y="27"/>
                </a:cubicBezTo>
                <a:cubicBezTo>
                  <a:pt x="126" y="9"/>
                  <a:pt x="108" y="0"/>
                  <a:pt x="81" y="0"/>
                </a:cubicBezTo>
                <a:cubicBezTo>
                  <a:pt x="54" y="0"/>
                  <a:pt x="36" y="9"/>
                  <a:pt x="18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09"/>
                  <a:pt x="9" y="135"/>
                  <a:pt x="18" y="145"/>
                </a:cubicBezTo>
                <a:cubicBezTo>
                  <a:pt x="36" y="163"/>
                  <a:pt x="54" y="171"/>
                  <a:pt x="81" y="171"/>
                </a:cubicBezTo>
                <a:cubicBezTo>
                  <a:pt x="99" y="171"/>
                  <a:pt x="117" y="171"/>
                  <a:pt x="135" y="154"/>
                </a:cubicBezTo>
                <a:close/>
                <a:moveTo>
                  <a:pt x="117" y="72"/>
                </a:moveTo>
                <a:lnTo>
                  <a:pt x="117" y="72"/>
                </a:lnTo>
                <a:cubicBezTo>
                  <a:pt x="54" y="72"/>
                  <a:pt x="54" y="72"/>
                  <a:pt x="54" y="72"/>
                </a:cubicBezTo>
                <a:cubicBezTo>
                  <a:pt x="54" y="63"/>
                  <a:pt x="54" y="54"/>
                  <a:pt x="63" y="54"/>
                </a:cubicBezTo>
                <a:cubicBezTo>
                  <a:pt x="63" y="45"/>
                  <a:pt x="72" y="45"/>
                  <a:pt x="81" y="45"/>
                </a:cubicBezTo>
                <a:cubicBezTo>
                  <a:pt x="90" y="45"/>
                  <a:pt x="99" y="45"/>
                  <a:pt x="108" y="54"/>
                </a:cubicBezTo>
                <a:cubicBezTo>
                  <a:pt x="108" y="54"/>
                  <a:pt x="117" y="63"/>
                  <a:pt x="11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9">
            <a:extLst>
              <a:ext uri="{FF2B5EF4-FFF2-40B4-BE49-F238E27FC236}">
                <a16:creationId xmlns:a16="http://schemas.microsoft.com/office/drawing/2014/main" id="{5199DE7E-A585-5E48-B977-191D4B60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436" y="9998910"/>
            <a:ext cx="212858" cy="193057"/>
          </a:xfrm>
          <a:custGeom>
            <a:avLst/>
            <a:gdLst>
              <a:gd name="T0" fmla="*/ 63 w 191"/>
              <a:gd name="T1" fmla="*/ 171 h 172"/>
              <a:gd name="T2" fmla="*/ 127 w 191"/>
              <a:gd name="T3" fmla="*/ 171 h 172"/>
              <a:gd name="T4" fmla="*/ 190 w 191"/>
              <a:gd name="T5" fmla="*/ 0 h 172"/>
              <a:gd name="T6" fmla="*/ 136 w 191"/>
              <a:gd name="T7" fmla="*/ 0 h 172"/>
              <a:gd name="T8" fmla="*/ 100 w 191"/>
              <a:gd name="T9" fmla="*/ 126 h 172"/>
              <a:gd name="T10" fmla="*/ 54 w 191"/>
              <a:gd name="T11" fmla="*/ 0 h 172"/>
              <a:gd name="T12" fmla="*/ 0 w 191"/>
              <a:gd name="T13" fmla="*/ 0 h 172"/>
              <a:gd name="T14" fmla="*/ 63 w 191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172">
                <a:moveTo>
                  <a:pt x="63" y="171"/>
                </a:moveTo>
                <a:lnTo>
                  <a:pt x="127" y="171"/>
                </a:lnTo>
                <a:lnTo>
                  <a:pt x="190" y="0"/>
                </a:lnTo>
                <a:lnTo>
                  <a:pt x="136" y="0"/>
                </a:lnTo>
                <a:lnTo>
                  <a:pt x="100" y="126"/>
                </a:lnTo>
                <a:lnTo>
                  <a:pt x="54" y="0"/>
                </a:lnTo>
                <a:lnTo>
                  <a:pt x="0" y="0"/>
                </a:lnTo>
                <a:lnTo>
                  <a:pt x="63" y="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0">
            <a:extLst>
              <a:ext uri="{FF2B5EF4-FFF2-40B4-BE49-F238E27FC236}">
                <a16:creationId xmlns:a16="http://schemas.microsoft.com/office/drawing/2014/main" id="{DFEFFF69-D04A-FD42-BDA1-D05B293B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146" y="9998910"/>
            <a:ext cx="193057" cy="193057"/>
          </a:xfrm>
          <a:custGeom>
            <a:avLst/>
            <a:gdLst>
              <a:gd name="T0" fmla="*/ 144 w 172"/>
              <a:gd name="T1" fmla="*/ 154 h 172"/>
              <a:gd name="T2" fmla="*/ 144 w 172"/>
              <a:gd name="T3" fmla="*/ 154 h 172"/>
              <a:gd name="T4" fmla="*/ 171 w 172"/>
              <a:gd name="T5" fmla="*/ 117 h 172"/>
              <a:gd name="T6" fmla="*/ 108 w 172"/>
              <a:gd name="T7" fmla="*/ 117 h 172"/>
              <a:gd name="T8" fmla="*/ 108 w 172"/>
              <a:gd name="T9" fmla="*/ 126 h 172"/>
              <a:gd name="T10" fmla="*/ 99 w 172"/>
              <a:gd name="T11" fmla="*/ 126 h 172"/>
              <a:gd name="T12" fmla="*/ 81 w 172"/>
              <a:gd name="T13" fmla="*/ 126 h 172"/>
              <a:gd name="T14" fmla="*/ 63 w 172"/>
              <a:gd name="T15" fmla="*/ 117 h 172"/>
              <a:gd name="T16" fmla="*/ 54 w 172"/>
              <a:gd name="T17" fmla="*/ 99 h 172"/>
              <a:gd name="T18" fmla="*/ 171 w 172"/>
              <a:gd name="T19" fmla="*/ 99 h 172"/>
              <a:gd name="T20" fmla="*/ 171 w 172"/>
              <a:gd name="T21" fmla="*/ 90 h 172"/>
              <a:gd name="T22" fmla="*/ 153 w 172"/>
              <a:gd name="T23" fmla="*/ 27 h 172"/>
              <a:gd name="T24" fmla="*/ 90 w 172"/>
              <a:gd name="T25" fmla="*/ 0 h 172"/>
              <a:gd name="T26" fmla="*/ 27 w 172"/>
              <a:gd name="T27" fmla="*/ 27 h 172"/>
              <a:gd name="T28" fmla="*/ 0 w 172"/>
              <a:gd name="T29" fmla="*/ 90 h 172"/>
              <a:gd name="T30" fmla="*/ 27 w 172"/>
              <a:gd name="T31" fmla="*/ 145 h 172"/>
              <a:gd name="T32" fmla="*/ 90 w 172"/>
              <a:gd name="T33" fmla="*/ 171 h 172"/>
              <a:gd name="T34" fmla="*/ 144 w 172"/>
              <a:gd name="T35" fmla="*/ 154 h 172"/>
              <a:gd name="T36" fmla="*/ 117 w 172"/>
              <a:gd name="T37" fmla="*/ 72 h 172"/>
              <a:gd name="T38" fmla="*/ 117 w 172"/>
              <a:gd name="T39" fmla="*/ 72 h 172"/>
              <a:gd name="T40" fmla="*/ 54 w 172"/>
              <a:gd name="T41" fmla="*/ 72 h 172"/>
              <a:gd name="T42" fmla="*/ 63 w 172"/>
              <a:gd name="T43" fmla="*/ 54 h 172"/>
              <a:gd name="T44" fmla="*/ 90 w 172"/>
              <a:gd name="T45" fmla="*/ 45 h 172"/>
              <a:gd name="T46" fmla="*/ 108 w 172"/>
              <a:gd name="T47" fmla="*/ 54 h 172"/>
              <a:gd name="T48" fmla="*/ 117 w 172"/>
              <a:gd name="T49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2" h="172">
                <a:moveTo>
                  <a:pt x="144" y="154"/>
                </a:moveTo>
                <a:lnTo>
                  <a:pt x="144" y="154"/>
                </a:lnTo>
                <a:cubicBezTo>
                  <a:pt x="153" y="145"/>
                  <a:pt x="162" y="135"/>
                  <a:pt x="171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117"/>
                  <a:pt x="108" y="117"/>
                  <a:pt x="108" y="126"/>
                </a:cubicBezTo>
                <a:lnTo>
                  <a:pt x="99" y="126"/>
                </a:lnTo>
                <a:cubicBezTo>
                  <a:pt x="99" y="126"/>
                  <a:pt x="90" y="126"/>
                  <a:pt x="81" y="126"/>
                </a:cubicBezTo>
                <a:cubicBezTo>
                  <a:pt x="81" y="126"/>
                  <a:pt x="72" y="126"/>
                  <a:pt x="63" y="117"/>
                </a:cubicBezTo>
                <a:cubicBezTo>
                  <a:pt x="63" y="117"/>
                  <a:pt x="54" y="109"/>
                  <a:pt x="54" y="99"/>
                </a:cubicBezTo>
                <a:cubicBezTo>
                  <a:pt x="171" y="99"/>
                  <a:pt x="171" y="99"/>
                  <a:pt x="171" y="99"/>
                </a:cubicBezTo>
                <a:lnTo>
                  <a:pt x="171" y="90"/>
                </a:lnTo>
                <a:cubicBezTo>
                  <a:pt x="171" y="63"/>
                  <a:pt x="162" y="36"/>
                  <a:pt x="153" y="27"/>
                </a:cubicBezTo>
                <a:cubicBezTo>
                  <a:pt x="135" y="9"/>
                  <a:pt x="108" y="0"/>
                  <a:pt x="90" y="0"/>
                </a:cubicBezTo>
                <a:cubicBezTo>
                  <a:pt x="63" y="0"/>
                  <a:pt x="45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09"/>
                  <a:pt x="9" y="135"/>
                  <a:pt x="27" y="145"/>
                </a:cubicBezTo>
                <a:cubicBezTo>
                  <a:pt x="45" y="163"/>
                  <a:pt x="63" y="171"/>
                  <a:pt x="90" y="171"/>
                </a:cubicBezTo>
                <a:cubicBezTo>
                  <a:pt x="108" y="171"/>
                  <a:pt x="126" y="171"/>
                  <a:pt x="144" y="154"/>
                </a:cubicBezTo>
                <a:close/>
                <a:moveTo>
                  <a:pt x="117" y="72"/>
                </a:moveTo>
                <a:lnTo>
                  <a:pt x="117" y="72"/>
                </a:lnTo>
                <a:cubicBezTo>
                  <a:pt x="54" y="72"/>
                  <a:pt x="54" y="72"/>
                  <a:pt x="54" y="72"/>
                </a:cubicBezTo>
                <a:cubicBezTo>
                  <a:pt x="54" y="63"/>
                  <a:pt x="63" y="54"/>
                  <a:pt x="63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9" y="45"/>
                  <a:pt x="108" y="45"/>
                  <a:pt x="108" y="54"/>
                </a:cubicBezTo>
                <a:cubicBezTo>
                  <a:pt x="117" y="54"/>
                  <a:pt x="117" y="63"/>
                  <a:pt x="11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1">
            <a:extLst>
              <a:ext uri="{FF2B5EF4-FFF2-40B4-BE49-F238E27FC236}">
                <a16:creationId xmlns:a16="http://schemas.microsoft.com/office/drawing/2014/main" id="{E5DEC4CC-F1FD-2A41-8352-74280F96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855" y="9939507"/>
            <a:ext cx="64351" cy="252459"/>
          </a:xfrm>
          <a:custGeom>
            <a:avLst/>
            <a:gdLst>
              <a:gd name="T0" fmla="*/ 55 w 56"/>
              <a:gd name="T1" fmla="*/ 225 h 226"/>
              <a:gd name="T2" fmla="*/ 55 w 56"/>
              <a:gd name="T3" fmla="*/ 0 h 226"/>
              <a:gd name="T4" fmla="*/ 0 w 56"/>
              <a:gd name="T5" fmla="*/ 0 h 226"/>
              <a:gd name="T6" fmla="*/ 0 w 56"/>
              <a:gd name="T7" fmla="*/ 225 h 226"/>
              <a:gd name="T8" fmla="*/ 55 w 56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26">
                <a:moveTo>
                  <a:pt x="55" y="225"/>
                </a:moveTo>
                <a:lnTo>
                  <a:pt x="55" y="0"/>
                </a:lnTo>
                <a:lnTo>
                  <a:pt x="0" y="0"/>
                </a:lnTo>
                <a:lnTo>
                  <a:pt x="0" y="225"/>
                </a:lnTo>
                <a:lnTo>
                  <a:pt x="55" y="2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2">
            <a:extLst>
              <a:ext uri="{FF2B5EF4-FFF2-40B4-BE49-F238E27FC236}">
                <a16:creationId xmlns:a16="http://schemas.microsoft.com/office/drawing/2014/main" id="{38A94661-9543-F74E-AFA7-2584EA41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808" y="9998910"/>
            <a:ext cx="193060" cy="193057"/>
          </a:xfrm>
          <a:custGeom>
            <a:avLst/>
            <a:gdLst>
              <a:gd name="T0" fmla="*/ 90 w 172"/>
              <a:gd name="T1" fmla="*/ 126 h 172"/>
              <a:gd name="T2" fmla="*/ 90 w 172"/>
              <a:gd name="T3" fmla="*/ 126 h 172"/>
              <a:gd name="T4" fmla="*/ 63 w 172"/>
              <a:gd name="T5" fmla="*/ 117 h 172"/>
              <a:gd name="T6" fmla="*/ 54 w 172"/>
              <a:gd name="T7" fmla="*/ 90 h 172"/>
              <a:gd name="T8" fmla="*/ 63 w 172"/>
              <a:gd name="T9" fmla="*/ 54 h 172"/>
              <a:gd name="T10" fmla="*/ 81 w 172"/>
              <a:gd name="T11" fmla="*/ 45 h 172"/>
              <a:gd name="T12" fmla="*/ 108 w 172"/>
              <a:gd name="T13" fmla="*/ 54 h 172"/>
              <a:gd name="T14" fmla="*/ 117 w 172"/>
              <a:gd name="T15" fmla="*/ 90 h 172"/>
              <a:gd name="T16" fmla="*/ 108 w 172"/>
              <a:gd name="T17" fmla="*/ 117 h 172"/>
              <a:gd name="T18" fmla="*/ 90 w 172"/>
              <a:gd name="T19" fmla="*/ 126 h 172"/>
              <a:gd name="T20" fmla="*/ 90 w 172"/>
              <a:gd name="T21" fmla="*/ 171 h 172"/>
              <a:gd name="T22" fmla="*/ 90 w 172"/>
              <a:gd name="T23" fmla="*/ 171 h 172"/>
              <a:gd name="T24" fmla="*/ 153 w 172"/>
              <a:gd name="T25" fmla="*/ 145 h 172"/>
              <a:gd name="T26" fmla="*/ 171 w 172"/>
              <a:gd name="T27" fmla="*/ 90 h 172"/>
              <a:gd name="T28" fmla="*/ 153 w 172"/>
              <a:gd name="T29" fmla="*/ 27 h 172"/>
              <a:gd name="T30" fmla="*/ 90 w 172"/>
              <a:gd name="T31" fmla="*/ 0 h 172"/>
              <a:gd name="T32" fmla="*/ 18 w 172"/>
              <a:gd name="T33" fmla="*/ 27 h 172"/>
              <a:gd name="T34" fmla="*/ 0 w 172"/>
              <a:gd name="T35" fmla="*/ 90 h 172"/>
              <a:gd name="T36" fmla="*/ 18 w 172"/>
              <a:gd name="T37" fmla="*/ 145 h 172"/>
              <a:gd name="T38" fmla="*/ 90 w 172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2" h="172">
                <a:moveTo>
                  <a:pt x="90" y="126"/>
                </a:moveTo>
                <a:lnTo>
                  <a:pt x="90" y="126"/>
                </a:lnTo>
                <a:cubicBezTo>
                  <a:pt x="72" y="126"/>
                  <a:pt x="72" y="126"/>
                  <a:pt x="63" y="117"/>
                </a:cubicBezTo>
                <a:cubicBezTo>
                  <a:pt x="54" y="109"/>
                  <a:pt x="54" y="99"/>
                  <a:pt x="54" y="90"/>
                </a:cubicBezTo>
                <a:cubicBezTo>
                  <a:pt x="54" y="72"/>
                  <a:pt x="54" y="63"/>
                  <a:pt x="63" y="54"/>
                </a:cubicBezTo>
                <a:cubicBezTo>
                  <a:pt x="63" y="45"/>
                  <a:pt x="72" y="45"/>
                  <a:pt x="81" y="45"/>
                </a:cubicBezTo>
                <a:cubicBezTo>
                  <a:pt x="99" y="45"/>
                  <a:pt x="108" y="45"/>
                  <a:pt x="108" y="54"/>
                </a:cubicBezTo>
                <a:cubicBezTo>
                  <a:pt x="117" y="63"/>
                  <a:pt x="117" y="72"/>
                  <a:pt x="117" y="90"/>
                </a:cubicBezTo>
                <a:cubicBezTo>
                  <a:pt x="117" y="99"/>
                  <a:pt x="117" y="109"/>
                  <a:pt x="108" y="117"/>
                </a:cubicBezTo>
                <a:cubicBezTo>
                  <a:pt x="108" y="126"/>
                  <a:pt x="99" y="126"/>
                  <a:pt x="90" y="126"/>
                </a:cubicBezTo>
                <a:close/>
                <a:moveTo>
                  <a:pt x="90" y="171"/>
                </a:moveTo>
                <a:lnTo>
                  <a:pt x="90" y="171"/>
                </a:lnTo>
                <a:cubicBezTo>
                  <a:pt x="108" y="171"/>
                  <a:pt x="135" y="163"/>
                  <a:pt x="153" y="145"/>
                </a:cubicBezTo>
                <a:cubicBezTo>
                  <a:pt x="162" y="135"/>
                  <a:pt x="171" y="109"/>
                  <a:pt x="171" y="90"/>
                </a:cubicBezTo>
                <a:cubicBezTo>
                  <a:pt x="171" y="63"/>
                  <a:pt x="162" y="36"/>
                  <a:pt x="153" y="27"/>
                </a:cubicBezTo>
                <a:cubicBezTo>
                  <a:pt x="135" y="9"/>
                  <a:pt x="108" y="0"/>
                  <a:pt x="90" y="0"/>
                </a:cubicBezTo>
                <a:cubicBezTo>
                  <a:pt x="63" y="0"/>
                  <a:pt x="36" y="9"/>
                  <a:pt x="18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09"/>
                  <a:pt x="9" y="135"/>
                  <a:pt x="18" y="145"/>
                </a:cubicBezTo>
                <a:cubicBezTo>
                  <a:pt x="36" y="163"/>
                  <a:pt x="63" y="171"/>
                  <a:pt x="90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3">
            <a:extLst>
              <a:ext uri="{FF2B5EF4-FFF2-40B4-BE49-F238E27FC236}">
                <a16:creationId xmlns:a16="http://schemas.microsoft.com/office/drawing/2014/main" id="{BA17AD3F-D202-6143-B6DF-FA9C36C0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1470" y="9998910"/>
            <a:ext cx="202957" cy="287112"/>
          </a:xfrm>
          <a:custGeom>
            <a:avLst/>
            <a:gdLst>
              <a:gd name="T0" fmla="*/ 91 w 182"/>
              <a:gd name="T1" fmla="*/ 126 h 254"/>
              <a:gd name="T2" fmla="*/ 91 w 182"/>
              <a:gd name="T3" fmla="*/ 126 h 254"/>
              <a:gd name="T4" fmla="*/ 63 w 182"/>
              <a:gd name="T5" fmla="*/ 117 h 254"/>
              <a:gd name="T6" fmla="*/ 54 w 182"/>
              <a:gd name="T7" fmla="*/ 90 h 254"/>
              <a:gd name="T8" fmla="*/ 63 w 182"/>
              <a:gd name="T9" fmla="*/ 54 h 254"/>
              <a:gd name="T10" fmla="*/ 91 w 182"/>
              <a:gd name="T11" fmla="*/ 45 h 254"/>
              <a:gd name="T12" fmla="*/ 118 w 182"/>
              <a:gd name="T13" fmla="*/ 54 h 254"/>
              <a:gd name="T14" fmla="*/ 127 w 182"/>
              <a:gd name="T15" fmla="*/ 90 h 254"/>
              <a:gd name="T16" fmla="*/ 118 w 182"/>
              <a:gd name="T17" fmla="*/ 117 h 254"/>
              <a:gd name="T18" fmla="*/ 91 w 182"/>
              <a:gd name="T19" fmla="*/ 126 h 254"/>
              <a:gd name="T20" fmla="*/ 54 w 182"/>
              <a:gd name="T21" fmla="*/ 0 h 254"/>
              <a:gd name="T22" fmla="*/ 54 w 182"/>
              <a:gd name="T23" fmla="*/ 0 h 254"/>
              <a:gd name="T24" fmla="*/ 0 w 182"/>
              <a:gd name="T25" fmla="*/ 0 h 254"/>
              <a:gd name="T26" fmla="*/ 0 w 182"/>
              <a:gd name="T27" fmla="*/ 253 h 254"/>
              <a:gd name="T28" fmla="*/ 54 w 182"/>
              <a:gd name="T29" fmla="*/ 253 h 254"/>
              <a:gd name="T30" fmla="*/ 54 w 182"/>
              <a:gd name="T31" fmla="*/ 145 h 254"/>
              <a:gd name="T32" fmla="*/ 109 w 182"/>
              <a:gd name="T33" fmla="*/ 171 h 254"/>
              <a:gd name="T34" fmla="*/ 163 w 182"/>
              <a:gd name="T35" fmla="*/ 145 h 254"/>
              <a:gd name="T36" fmla="*/ 181 w 182"/>
              <a:gd name="T37" fmla="*/ 90 h 254"/>
              <a:gd name="T38" fmla="*/ 163 w 182"/>
              <a:gd name="T39" fmla="*/ 27 h 254"/>
              <a:gd name="T40" fmla="*/ 100 w 182"/>
              <a:gd name="T41" fmla="*/ 0 h 254"/>
              <a:gd name="T42" fmla="*/ 54 w 182"/>
              <a:gd name="T43" fmla="*/ 27 h 254"/>
              <a:gd name="T44" fmla="*/ 54 w 182"/>
              <a:gd name="T45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254">
                <a:moveTo>
                  <a:pt x="91" y="126"/>
                </a:moveTo>
                <a:lnTo>
                  <a:pt x="91" y="126"/>
                </a:lnTo>
                <a:cubicBezTo>
                  <a:pt x="82" y="126"/>
                  <a:pt x="73" y="126"/>
                  <a:pt x="63" y="117"/>
                </a:cubicBezTo>
                <a:cubicBezTo>
                  <a:pt x="54" y="109"/>
                  <a:pt x="54" y="99"/>
                  <a:pt x="54" y="90"/>
                </a:cubicBezTo>
                <a:cubicBezTo>
                  <a:pt x="54" y="72"/>
                  <a:pt x="54" y="63"/>
                  <a:pt x="63" y="54"/>
                </a:cubicBezTo>
                <a:cubicBezTo>
                  <a:pt x="73" y="45"/>
                  <a:pt x="82" y="45"/>
                  <a:pt x="91" y="45"/>
                </a:cubicBezTo>
                <a:cubicBezTo>
                  <a:pt x="100" y="45"/>
                  <a:pt x="109" y="45"/>
                  <a:pt x="118" y="54"/>
                </a:cubicBezTo>
                <a:cubicBezTo>
                  <a:pt x="127" y="63"/>
                  <a:pt x="127" y="72"/>
                  <a:pt x="127" y="90"/>
                </a:cubicBezTo>
                <a:cubicBezTo>
                  <a:pt x="127" y="99"/>
                  <a:pt x="127" y="109"/>
                  <a:pt x="118" y="117"/>
                </a:cubicBezTo>
                <a:cubicBezTo>
                  <a:pt x="109" y="126"/>
                  <a:pt x="100" y="126"/>
                  <a:pt x="91" y="126"/>
                </a:cubicBezTo>
                <a:close/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63" y="163"/>
                  <a:pt x="82" y="171"/>
                  <a:pt x="109" y="171"/>
                </a:cubicBezTo>
                <a:cubicBezTo>
                  <a:pt x="127" y="171"/>
                  <a:pt x="145" y="163"/>
                  <a:pt x="163" y="145"/>
                </a:cubicBezTo>
                <a:cubicBezTo>
                  <a:pt x="172" y="135"/>
                  <a:pt x="181" y="109"/>
                  <a:pt x="181" y="90"/>
                </a:cubicBezTo>
                <a:cubicBezTo>
                  <a:pt x="181" y="63"/>
                  <a:pt x="172" y="45"/>
                  <a:pt x="163" y="27"/>
                </a:cubicBezTo>
                <a:cubicBezTo>
                  <a:pt x="145" y="9"/>
                  <a:pt x="127" y="0"/>
                  <a:pt x="100" y="0"/>
                </a:cubicBezTo>
                <a:cubicBezTo>
                  <a:pt x="82" y="0"/>
                  <a:pt x="63" y="9"/>
                  <a:pt x="54" y="27"/>
                </a:cubicBezTo>
                <a:cubicBezTo>
                  <a:pt x="54" y="0"/>
                  <a:pt x="5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4">
            <a:extLst>
              <a:ext uri="{FF2B5EF4-FFF2-40B4-BE49-F238E27FC236}">
                <a16:creationId xmlns:a16="http://schemas.microsoft.com/office/drawing/2014/main" id="{1973147D-69D7-F942-9093-24E0555D5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434" y="10394926"/>
            <a:ext cx="133657" cy="202957"/>
          </a:xfrm>
          <a:custGeom>
            <a:avLst/>
            <a:gdLst>
              <a:gd name="T0" fmla="*/ 54 w 118"/>
              <a:gd name="T1" fmla="*/ 118 h 182"/>
              <a:gd name="T2" fmla="*/ 54 w 118"/>
              <a:gd name="T3" fmla="*/ 118 h 182"/>
              <a:gd name="T4" fmla="*/ 81 w 118"/>
              <a:gd name="T5" fmla="*/ 108 h 182"/>
              <a:gd name="T6" fmla="*/ 99 w 118"/>
              <a:gd name="T7" fmla="*/ 99 h 182"/>
              <a:gd name="T8" fmla="*/ 117 w 118"/>
              <a:gd name="T9" fmla="*/ 81 h 182"/>
              <a:gd name="T10" fmla="*/ 117 w 118"/>
              <a:gd name="T11" fmla="*/ 63 h 182"/>
              <a:gd name="T12" fmla="*/ 117 w 118"/>
              <a:gd name="T13" fmla="*/ 36 h 182"/>
              <a:gd name="T14" fmla="*/ 99 w 118"/>
              <a:gd name="T15" fmla="*/ 18 h 182"/>
              <a:gd name="T16" fmla="*/ 81 w 118"/>
              <a:gd name="T17" fmla="*/ 9 h 182"/>
              <a:gd name="T18" fmla="*/ 54 w 118"/>
              <a:gd name="T19" fmla="*/ 0 h 182"/>
              <a:gd name="T20" fmla="*/ 0 w 118"/>
              <a:gd name="T21" fmla="*/ 0 h 182"/>
              <a:gd name="T22" fmla="*/ 0 w 118"/>
              <a:gd name="T23" fmla="*/ 181 h 182"/>
              <a:gd name="T24" fmla="*/ 27 w 118"/>
              <a:gd name="T25" fmla="*/ 181 h 182"/>
              <a:gd name="T26" fmla="*/ 27 w 118"/>
              <a:gd name="T27" fmla="*/ 118 h 182"/>
              <a:gd name="T28" fmla="*/ 54 w 118"/>
              <a:gd name="T29" fmla="*/ 118 h 182"/>
              <a:gd name="T30" fmla="*/ 27 w 118"/>
              <a:gd name="T31" fmla="*/ 18 h 182"/>
              <a:gd name="T32" fmla="*/ 27 w 118"/>
              <a:gd name="T33" fmla="*/ 18 h 182"/>
              <a:gd name="T34" fmla="*/ 54 w 118"/>
              <a:gd name="T35" fmla="*/ 18 h 182"/>
              <a:gd name="T36" fmla="*/ 81 w 118"/>
              <a:gd name="T37" fmla="*/ 36 h 182"/>
              <a:gd name="T38" fmla="*/ 90 w 118"/>
              <a:gd name="T39" fmla="*/ 63 h 182"/>
              <a:gd name="T40" fmla="*/ 90 w 118"/>
              <a:gd name="T41" fmla="*/ 72 h 182"/>
              <a:gd name="T42" fmla="*/ 81 w 118"/>
              <a:gd name="T43" fmla="*/ 90 h 182"/>
              <a:gd name="T44" fmla="*/ 72 w 118"/>
              <a:gd name="T45" fmla="*/ 90 h 182"/>
              <a:gd name="T46" fmla="*/ 54 w 118"/>
              <a:gd name="T47" fmla="*/ 99 h 182"/>
              <a:gd name="T48" fmla="*/ 27 w 118"/>
              <a:gd name="T49" fmla="*/ 99 h 182"/>
              <a:gd name="T50" fmla="*/ 27 w 118"/>
              <a:gd name="T51" fmla="*/ 1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" h="182">
                <a:moveTo>
                  <a:pt x="54" y="118"/>
                </a:moveTo>
                <a:lnTo>
                  <a:pt x="54" y="118"/>
                </a:lnTo>
                <a:cubicBezTo>
                  <a:pt x="63" y="118"/>
                  <a:pt x="72" y="118"/>
                  <a:pt x="81" y="108"/>
                </a:cubicBezTo>
                <a:cubicBezTo>
                  <a:pt x="90" y="108"/>
                  <a:pt x="99" y="108"/>
                  <a:pt x="99" y="99"/>
                </a:cubicBezTo>
                <a:cubicBezTo>
                  <a:pt x="108" y="99"/>
                  <a:pt x="108" y="90"/>
                  <a:pt x="117" y="81"/>
                </a:cubicBezTo>
                <a:cubicBezTo>
                  <a:pt x="117" y="72"/>
                  <a:pt x="117" y="63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4" y="118"/>
                  <a:pt x="54" y="118"/>
                  <a:pt x="54" y="118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54" y="18"/>
                  <a:pt x="54" y="18"/>
                  <a:pt x="54" y="18"/>
                </a:cubicBezTo>
                <a:cubicBezTo>
                  <a:pt x="63" y="18"/>
                  <a:pt x="72" y="27"/>
                  <a:pt x="81" y="36"/>
                </a:cubicBezTo>
                <a:cubicBezTo>
                  <a:pt x="90" y="36"/>
                  <a:pt x="90" y="45"/>
                  <a:pt x="90" y="63"/>
                </a:cubicBezTo>
                <a:lnTo>
                  <a:pt x="90" y="72"/>
                </a:lnTo>
                <a:cubicBezTo>
                  <a:pt x="90" y="81"/>
                  <a:pt x="90" y="81"/>
                  <a:pt x="81" y="90"/>
                </a:cubicBezTo>
                <a:lnTo>
                  <a:pt x="72" y="90"/>
                </a:lnTo>
                <a:cubicBezTo>
                  <a:pt x="63" y="99"/>
                  <a:pt x="54" y="99"/>
                  <a:pt x="54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18"/>
                  <a:pt x="27" y="18"/>
                  <a:pt x="2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5">
            <a:extLst>
              <a:ext uri="{FF2B5EF4-FFF2-40B4-BE49-F238E27FC236}">
                <a16:creationId xmlns:a16="http://schemas.microsoft.com/office/drawing/2014/main" id="{F3562647-8B5B-4C4F-998D-766A11F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792" y="10454329"/>
            <a:ext cx="84152" cy="143555"/>
          </a:xfrm>
          <a:custGeom>
            <a:avLst/>
            <a:gdLst>
              <a:gd name="T0" fmla="*/ 18 w 74"/>
              <a:gd name="T1" fmla="*/ 127 h 128"/>
              <a:gd name="T2" fmla="*/ 18 w 74"/>
              <a:gd name="T3" fmla="*/ 127 h 128"/>
              <a:gd name="T4" fmla="*/ 18 w 74"/>
              <a:gd name="T5" fmla="*/ 45 h 128"/>
              <a:gd name="T6" fmla="*/ 37 w 74"/>
              <a:gd name="T7" fmla="*/ 27 h 128"/>
              <a:gd name="T8" fmla="*/ 55 w 74"/>
              <a:gd name="T9" fmla="*/ 18 h 128"/>
              <a:gd name="T10" fmla="*/ 63 w 74"/>
              <a:gd name="T11" fmla="*/ 27 h 128"/>
              <a:gd name="T12" fmla="*/ 73 w 74"/>
              <a:gd name="T13" fmla="*/ 27 h 128"/>
              <a:gd name="T14" fmla="*/ 73 w 74"/>
              <a:gd name="T15" fmla="*/ 18 h 128"/>
              <a:gd name="T16" fmla="*/ 73 w 74"/>
              <a:gd name="T17" fmla="*/ 0 h 128"/>
              <a:gd name="T18" fmla="*/ 73 w 74"/>
              <a:gd name="T19" fmla="*/ 0 h 128"/>
              <a:gd name="T20" fmla="*/ 63 w 74"/>
              <a:gd name="T21" fmla="*/ 0 h 128"/>
              <a:gd name="T22" fmla="*/ 37 w 74"/>
              <a:gd name="T23" fmla="*/ 9 h 128"/>
              <a:gd name="T24" fmla="*/ 18 w 74"/>
              <a:gd name="T25" fmla="*/ 27 h 128"/>
              <a:gd name="T26" fmla="*/ 18 w 74"/>
              <a:gd name="T27" fmla="*/ 9 h 128"/>
              <a:gd name="T28" fmla="*/ 18 w 74"/>
              <a:gd name="T29" fmla="*/ 0 h 128"/>
              <a:gd name="T30" fmla="*/ 9 w 74"/>
              <a:gd name="T31" fmla="*/ 0 h 128"/>
              <a:gd name="T32" fmla="*/ 0 w 74"/>
              <a:gd name="T33" fmla="*/ 0 h 128"/>
              <a:gd name="T34" fmla="*/ 0 w 74"/>
              <a:gd name="T35" fmla="*/ 127 h 128"/>
              <a:gd name="T36" fmla="*/ 18 w 74"/>
              <a:gd name="T3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128">
                <a:moveTo>
                  <a:pt x="18" y="127"/>
                </a:moveTo>
                <a:lnTo>
                  <a:pt x="18" y="127"/>
                </a:lnTo>
                <a:cubicBezTo>
                  <a:pt x="18" y="45"/>
                  <a:pt x="18" y="45"/>
                  <a:pt x="18" y="45"/>
                </a:cubicBezTo>
                <a:cubicBezTo>
                  <a:pt x="27" y="36"/>
                  <a:pt x="27" y="36"/>
                  <a:pt x="37" y="27"/>
                </a:cubicBezTo>
                <a:cubicBezTo>
                  <a:pt x="37" y="27"/>
                  <a:pt x="46" y="18"/>
                  <a:pt x="55" y="18"/>
                </a:cubicBezTo>
                <a:cubicBezTo>
                  <a:pt x="55" y="18"/>
                  <a:pt x="63" y="18"/>
                  <a:pt x="63" y="27"/>
                </a:cubicBezTo>
                <a:lnTo>
                  <a:pt x="73" y="27"/>
                </a:lnTo>
                <a:cubicBezTo>
                  <a:pt x="73" y="27"/>
                  <a:pt x="73" y="27"/>
                  <a:pt x="73" y="18"/>
                </a:cubicBezTo>
                <a:cubicBezTo>
                  <a:pt x="73" y="0"/>
                  <a:pt x="73" y="0"/>
                  <a:pt x="73" y="0"/>
                </a:cubicBezTo>
                <a:lnTo>
                  <a:pt x="73" y="0"/>
                </a:lnTo>
                <a:cubicBezTo>
                  <a:pt x="63" y="0"/>
                  <a:pt x="63" y="0"/>
                  <a:pt x="63" y="0"/>
                </a:cubicBezTo>
                <a:cubicBezTo>
                  <a:pt x="55" y="0"/>
                  <a:pt x="46" y="0"/>
                  <a:pt x="37" y="9"/>
                </a:cubicBezTo>
                <a:cubicBezTo>
                  <a:pt x="27" y="9"/>
                  <a:pt x="27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cubicBezTo>
                  <a:pt x="18" y="0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8" y="127"/>
                  <a:pt x="18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6">
            <a:extLst>
              <a:ext uri="{FF2B5EF4-FFF2-40B4-BE49-F238E27FC236}">
                <a16:creationId xmlns:a16="http://schemas.microsoft.com/office/drawing/2014/main" id="{788592EB-60F8-0F46-8A27-1585A530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796" y="10454329"/>
            <a:ext cx="133654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4 h 137"/>
              <a:gd name="T10" fmla="*/ 0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63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0 h 137"/>
              <a:gd name="T24" fmla="*/ 117 w 118"/>
              <a:gd name="T25" fmla="*/ 64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0 h 137"/>
              <a:gd name="T32" fmla="*/ 63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36 w 118"/>
              <a:gd name="T41" fmla="*/ 100 h 137"/>
              <a:gd name="T42" fmla="*/ 27 w 118"/>
              <a:gd name="T43" fmla="*/ 90 h 137"/>
              <a:gd name="T44" fmla="*/ 27 w 118"/>
              <a:gd name="T45" fmla="*/ 64 h 137"/>
              <a:gd name="T46" fmla="*/ 27 w 118"/>
              <a:gd name="T47" fmla="*/ 45 h 137"/>
              <a:gd name="T48" fmla="*/ 36 w 118"/>
              <a:gd name="T49" fmla="*/ 27 h 137"/>
              <a:gd name="T50" fmla="*/ 45 w 118"/>
              <a:gd name="T51" fmla="*/ 18 h 137"/>
              <a:gd name="T52" fmla="*/ 63 w 118"/>
              <a:gd name="T53" fmla="*/ 18 h 137"/>
              <a:gd name="T54" fmla="*/ 90 w 118"/>
              <a:gd name="T55" fmla="*/ 27 h 137"/>
              <a:gd name="T56" fmla="*/ 99 w 118"/>
              <a:gd name="T57" fmla="*/ 64 h 137"/>
              <a:gd name="T58" fmla="*/ 90 w 118"/>
              <a:gd name="T59" fmla="*/ 100 h 137"/>
              <a:gd name="T60" fmla="*/ 63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0" y="90"/>
                </a:cubicBezTo>
                <a:cubicBezTo>
                  <a:pt x="9" y="100"/>
                  <a:pt x="9" y="109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45" y="127"/>
                  <a:pt x="54" y="136"/>
                  <a:pt x="63" y="136"/>
                </a:cubicBezTo>
                <a:cubicBezTo>
                  <a:pt x="72" y="136"/>
                  <a:pt x="81" y="127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9"/>
                  <a:pt x="108" y="100"/>
                  <a:pt x="117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36" y="109"/>
                  <a:pt x="36" y="109"/>
                  <a:pt x="36" y="100"/>
                </a:cubicBezTo>
                <a:cubicBezTo>
                  <a:pt x="27" y="100"/>
                  <a:pt x="27" y="90"/>
                  <a:pt x="27" y="90"/>
                </a:cubicBezTo>
                <a:cubicBezTo>
                  <a:pt x="27" y="81"/>
                  <a:pt x="27" y="73"/>
                  <a:pt x="27" y="64"/>
                </a:cubicBezTo>
                <a:cubicBezTo>
                  <a:pt x="27" y="54"/>
                  <a:pt x="27" y="54"/>
                  <a:pt x="27" y="45"/>
                </a:cubicBezTo>
                <a:cubicBezTo>
                  <a:pt x="27" y="36"/>
                  <a:pt x="27" y="36"/>
                  <a:pt x="36" y="27"/>
                </a:cubicBezTo>
                <a:cubicBezTo>
                  <a:pt x="36" y="27"/>
                  <a:pt x="36" y="27"/>
                  <a:pt x="45" y="18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81" y="18"/>
                  <a:pt x="90" y="27"/>
                </a:cubicBezTo>
                <a:cubicBezTo>
                  <a:pt x="90" y="36"/>
                  <a:pt x="99" y="54"/>
                  <a:pt x="99" y="64"/>
                </a:cubicBezTo>
                <a:cubicBezTo>
                  <a:pt x="99" y="81"/>
                  <a:pt x="90" y="90"/>
                  <a:pt x="90" y="100"/>
                </a:cubicBezTo>
                <a:cubicBezTo>
                  <a:pt x="81" y="109"/>
                  <a:pt x="72" y="118"/>
                  <a:pt x="63" y="118"/>
                </a:cubicBezTo>
                <a:cubicBezTo>
                  <a:pt x="54" y="118"/>
                  <a:pt x="45" y="109"/>
                  <a:pt x="4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7">
            <a:extLst>
              <a:ext uri="{FF2B5EF4-FFF2-40B4-BE49-F238E27FC236}">
                <a16:creationId xmlns:a16="http://schemas.microsoft.com/office/drawing/2014/main" id="{F87C0172-7315-1542-AAB3-1ABD5A0A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152" y="10454329"/>
            <a:ext cx="193060" cy="143555"/>
          </a:xfrm>
          <a:custGeom>
            <a:avLst/>
            <a:gdLst>
              <a:gd name="T0" fmla="*/ 27 w 173"/>
              <a:gd name="T1" fmla="*/ 127 h 128"/>
              <a:gd name="T2" fmla="*/ 27 w 173"/>
              <a:gd name="T3" fmla="*/ 127 h 128"/>
              <a:gd name="T4" fmla="*/ 27 w 173"/>
              <a:gd name="T5" fmla="*/ 36 h 128"/>
              <a:gd name="T6" fmla="*/ 36 w 173"/>
              <a:gd name="T7" fmla="*/ 18 h 128"/>
              <a:gd name="T8" fmla="*/ 54 w 173"/>
              <a:gd name="T9" fmla="*/ 18 h 128"/>
              <a:gd name="T10" fmla="*/ 72 w 173"/>
              <a:gd name="T11" fmla="*/ 27 h 128"/>
              <a:gd name="T12" fmla="*/ 72 w 173"/>
              <a:gd name="T13" fmla="*/ 45 h 128"/>
              <a:gd name="T14" fmla="*/ 72 w 173"/>
              <a:gd name="T15" fmla="*/ 127 h 128"/>
              <a:gd name="T16" fmla="*/ 99 w 173"/>
              <a:gd name="T17" fmla="*/ 127 h 128"/>
              <a:gd name="T18" fmla="*/ 99 w 173"/>
              <a:gd name="T19" fmla="*/ 45 h 128"/>
              <a:gd name="T20" fmla="*/ 99 w 173"/>
              <a:gd name="T21" fmla="*/ 36 h 128"/>
              <a:gd name="T22" fmla="*/ 108 w 173"/>
              <a:gd name="T23" fmla="*/ 27 h 128"/>
              <a:gd name="T24" fmla="*/ 117 w 173"/>
              <a:gd name="T25" fmla="*/ 18 h 128"/>
              <a:gd name="T26" fmla="*/ 127 w 173"/>
              <a:gd name="T27" fmla="*/ 18 h 128"/>
              <a:gd name="T28" fmla="*/ 145 w 173"/>
              <a:gd name="T29" fmla="*/ 27 h 128"/>
              <a:gd name="T30" fmla="*/ 153 w 173"/>
              <a:gd name="T31" fmla="*/ 45 h 128"/>
              <a:gd name="T32" fmla="*/ 153 w 173"/>
              <a:gd name="T33" fmla="*/ 127 h 128"/>
              <a:gd name="T34" fmla="*/ 172 w 173"/>
              <a:gd name="T35" fmla="*/ 127 h 128"/>
              <a:gd name="T36" fmla="*/ 172 w 173"/>
              <a:gd name="T37" fmla="*/ 45 h 128"/>
              <a:gd name="T38" fmla="*/ 172 w 173"/>
              <a:gd name="T39" fmla="*/ 27 h 128"/>
              <a:gd name="T40" fmla="*/ 163 w 173"/>
              <a:gd name="T41" fmla="*/ 9 h 128"/>
              <a:gd name="T42" fmla="*/ 145 w 173"/>
              <a:gd name="T43" fmla="*/ 0 h 128"/>
              <a:gd name="T44" fmla="*/ 127 w 173"/>
              <a:gd name="T45" fmla="*/ 0 h 128"/>
              <a:gd name="T46" fmla="*/ 117 w 173"/>
              <a:gd name="T47" fmla="*/ 0 h 128"/>
              <a:gd name="T48" fmla="*/ 108 w 173"/>
              <a:gd name="T49" fmla="*/ 9 h 128"/>
              <a:gd name="T50" fmla="*/ 99 w 173"/>
              <a:gd name="T51" fmla="*/ 18 h 128"/>
              <a:gd name="T52" fmla="*/ 90 w 173"/>
              <a:gd name="T53" fmla="*/ 27 h 128"/>
              <a:gd name="T54" fmla="*/ 81 w 173"/>
              <a:gd name="T55" fmla="*/ 9 h 128"/>
              <a:gd name="T56" fmla="*/ 54 w 173"/>
              <a:gd name="T57" fmla="*/ 0 h 128"/>
              <a:gd name="T58" fmla="*/ 36 w 173"/>
              <a:gd name="T59" fmla="*/ 9 h 128"/>
              <a:gd name="T60" fmla="*/ 27 w 173"/>
              <a:gd name="T61" fmla="*/ 18 h 128"/>
              <a:gd name="T62" fmla="*/ 18 w 173"/>
              <a:gd name="T63" fmla="*/ 9 h 128"/>
              <a:gd name="T64" fmla="*/ 18 w 173"/>
              <a:gd name="T65" fmla="*/ 0 h 128"/>
              <a:gd name="T66" fmla="*/ 0 w 173"/>
              <a:gd name="T67" fmla="*/ 0 h 128"/>
              <a:gd name="T68" fmla="*/ 0 w 173"/>
              <a:gd name="T69" fmla="*/ 127 h 128"/>
              <a:gd name="T70" fmla="*/ 27 w 173"/>
              <a:gd name="T7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28">
                <a:moveTo>
                  <a:pt x="27" y="127"/>
                </a:moveTo>
                <a:lnTo>
                  <a:pt x="27" y="127"/>
                </a:ln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36" y="27"/>
                  <a:pt x="36" y="18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63" y="18"/>
                  <a:pt x="72" y="27"/>
                </a:cubicBezTo>
                <a:cubicBezTo>
                  <a:pt x="72" y="27"/>
                  <a:pt x="72" y="36"/>
                  <a:pt x="72" y="45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99" y="127"/>
                  <a:pt x="99" y="127"/>
                  <a:pt x="99" y="127"/>
                </a:cubicBezTo>
                <a:cubicBezTo>
                  <a:pt x="99" y="45"/>
                  <a:pt x="99" y="45"/>
                  <a:pt x="99" y="45"/>
                </a:cubicBezTo>
                <a:lnTo>
                  <a:pt x="99" y="36"/>
                </a:lnTo>
                <a:cubicBezTo>
                  <a:pt x="99" y="27"/>
                  <a:pt x="99" y="27"/>
                  <a:pt x="108" y="27"/>
                </a:cubicBezTo>
                <a:cubicBezTo>
                  <a:pt x="108" y="27"/>
                  <a:pt x="108" y="18"/>
                  <a:pt x="117" y="18"/>
                </a:cubicBezTo>
                <a:cubicBezTo>
                  <a:pt x="117" y="18"/>
                  <a:pt x="117" y="18"/>
                  <a:pt x="127" y="18"/>
                </a:cubicBezTo>
                <a:cubicBezTo>
                  <a:pt x="136" y="18"/>
                  <a:pt x="136" y="18"/>
                  <a:pt x="145" y="27"/>
                </a:cubicBezTo>
                <a:cubicBezTo>
                  <a:pt x="145" y="27"/>
                  <a:pt x="153" y="36"/>
                  <a:pt x="153" y="45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72" y="127"/>
                  <a:pt x="172" y="127"/>
                  <a:pt x="172" y="127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36"/>
                  <a:pt x="172" y="36"/>
                  <a:pt x="172" y="27"/>
                </a:cubicBezTo>
                <a:cubicBezTo>
                  <a:pt x="172" y="18"/>
                  <a:pt x="163" y="18"/>
                  <a:pt x="163" y="9"/>
                </a:cubicBezTo>
                <a:cubicBezTo>
                  <a:pt x="153" y="9"/>
                  <a:pt x="153" y="9"/>
                  <a:pt x="145" y="0"/>
                </a:cubicBezTo>
                <a:cubicBezTo>
                  <a:pt x="145" y="0"/>
                  <a:pt x="136" y="0"/>
                  <a:pt x="127" y="0"/>
                </a:cubicBezTo>
                <a:cubicBezTo>
                  <a:pt x="127" y="0"/>
                  <a:pt x="127" y="0"/>
                  <a:pt x="117" y="0"/>
                </a:cubicBezTo>
                <a:cubicBezTo>
                  <a:pt x="117" y="0"/>
                  <a:pt x="108" y="0"/>
                  <a:pt x="108" y="9"/>
                </a:cubicBezTo>
                <a:cubicBezTo>
                  <a:pt x="99" y="9"/>
                  <a:pt x="99" y="9"/>
                  <a:pt x="99" y="18"/>
                </a:cubicBezTo>
                <a:cubicBezTo>
                  <a:pt x="90" y="18"/>
                  <a:pt x="90" y="18"/>
                  <a:pt x="90" y="27"/>
                </a:cubicBezTo>
                <a:cubicBezTo>
                  <a:pt x="90" y="18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36" y="9"/>
                  <a:pt x="27" y="9"/>
                  <a:pt x="27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27" y="127"/>
                  <a:pt x="27" y="127"/>
                  <a:pt x="2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8">
            <a:extLst>
              <a:ext uri="{FF2B5EF4-FFF2-40B4-BE49-F238E27FC236}">
                <a16:creationId xmlns:a16="http://schemas.microsoft.com/office/drawing/2014/main" id="{2E7A7CB0-AC6F-5A4E-A6A7-25C17E0B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913" y="10454329"/>
            <a:ext cx="133654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4 h 137"/>
              <a:gd name="T10" fmla="*/ 0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08 w 118"/>
              <a:gd name="T23" fmla="*/ 90 h 137"/>
              <a:gd name="T24" fmla="*/ 117 w 118"/>
              <a:gd name="T25" fmla="*/ 64 h 137"/>
              <a:gd name="T26" fmla="*/ 108 w 118"/>
              <a:gd name="T27" fmla="*/ 36 h 137"/>
              <a:gd name="T28" fmla="*/ 99 w 118"/>
              <a:gd name="T29" fmla="*/ 18 h 137"/>
              <a:gd name="T30" fmla="*/ 81 w 118"/>
              <a:gd name="T31" fmla="*/ 0 h 137"/>
              <a:gd name="T32" fmla="*/ 54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27 w 118"/>
              <a:gd name="T41" fmla="*/ 100 h 137"/>
              <a:gd name="T42" fmla="*/ 18 w 118"/>
              <a:gd name="T43" fmla="*/ 90 h 137"/>
              <a:gd name="T44" fmla="*/ 18 w 118"/>
              <a:gd name="T45" fmla="*/ 64 h 137"/>
              <a:gd name="T46" fmla="*/ 18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81 w 118"/>
              <a:gd name="T55" fmla="*/ 27 h 137"/>
              <a:gd name="T56" fmla="*/ 90 w 118"/>
              <a:gd name="T57" fmla="*/ 64 h 137"/>
              <a:gd name="T58" fmla="*/ 81 w 118"/>
              <a:gd name="T59" fmla="*/ 100 h 137"/>
              <a:gd name="T60" fmla="*/ 54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0" y="27"/>
                  <a:pt x="0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0" y="90"/>
                </a:cubicBezTo>
                <a:cubicBezTo>
                  <a:pt x="0" y="100"/>
                  <a:pt x="9" y="109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36" y="127"/>
                  <a:pt x="45" y="136"/>
                  <a:pt x="54" y="136"/>
                </a:cubicBezTo>
                <a:cubicBezTo>
                  <a:pt x="63" y="136"/>
                  <a:pt x="72" y="127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9"/>
                  <a:pt x="108" y="100"/>
                  <a:pt x="108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08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0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36" y="109"/>
                  <a:pt x="36" y="109"/>
                  <a:pt x="27" y="100"/>
                </a:cubicBezTo>
                <a:cubicBezTo>
                  <a:pt x="27" y="100"/>
                  <a:pt x="27" y="90"/>
                  <a:pt x="18" y="90"/>
                </a:cubicBezTo>
                <a:cubicBezTo>
                  <a:pt x="18" y="81"/>
                  <a:pt x="18" y="73"/>
                  <a:pt x="18" y="64"/>
                </a:cubicBezTo>
                <a:cubicBezTo>
                  <a:pt x="18" y="54"/>
                  <a:pt x="18" y="54"/>
                  <a:pt x="18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18"/>
                  <a:pt x="81" y="27"/>
                </a:cubicBezTo>
                <a:cubicBezTo>
                  <a:pt x="90" y="36"/>
                  <a:pt x="90" y="54"/>
                  <a:pt x="90" y="64"/>
                </a:cubicBezTo>
                <a:cubicBezTo>
                  <a:pt x="90" y="81"/>
                  <a:pt x="90" y="90"/>
                  <a:pt x="81" y="100"/>
                </a:cubicBezTo>
                <a:cubicBezTo>
                  <a:pt x="81" y="109"/>
                  <a:pt x="72" y="118"/>
                  <a:pt x="54" y="118"/>
                </a:cubicBezTo>
                <a:lnTo>
                  <a:pt x="45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9">
            <a:extLst>
              <a:ext uri="{FF2B5EF4-FFF2-40B4-BE49-F238E27FC236}">
                <a16:creationId xmlns:a16="http://schemas.microsoft.com/office/drawing/2014/main" id="{084B9AB2-8E3F-EC43-A58D-88531F317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368" y="10414727"/>
            <a:ext cx="94056" cy="193057"/>
          </a:xfrm>
          <a:custGeom>
            <a:avLst/>
            <a:gdLst>
              <a:gd name="T0" fmla="*/ 63 w 82"/>
              <a:gd name="T1" fmla="*/ 163 h 173"/>
              <a:gd name="T2" fmla="*/ 63 w 82"/>
              <a:gd name="T3" fmla="*/ 163 h 173"/>
              <a:gd name="T4" fmla="*/ 81 w 82"/>
              <a:gd name="T5" fmla="*/ 154 h 173"/>
              <a:gd name="T6" fmla="*/ 72 w 82"/>
              <a:gd name="T7" fmla="*/ 145 h 173"/>
              <a:gd name="T8" fmla="*/ 63 w 82"/>
              <a:gd name="T9" fmla="*/ 145 h 173"/>
              <a:gd name="T10" fmla="*/ 63 w 82"/>
              <a:gd name="T11" fmla="*/ 145 h 173"/>
              <a:gd name="T12" fmla="*/ 63 w 82"/>
              <a:gd name="T13" fmla="*/ 145 h 173"/>
              <a:gd name="T14" fmla="*/ 54 w 82"/>
              <a:gd name="T15" fmla="*/ 145 h 173"/>
              <a:gd name="T16" fmla="*/ 54 w 82"/>
              <a:gd name="T17" fmla="*/ 154 h 173"/>
              <a:gd name="T18" fmla="*/ 45 w 82"/>
              <a:gd name="T19" fmla="*/ 145 h 173"/>
              <a:gd name="T20" fmla="*/ 36 w 82"/>
              <a:gd name="T21" fmla="*/ 136 h 173"/>
              <a:gd name="T22" fmla="*/ 36 w 82"/>
              <a:gd name="T23" fmla="*/ 54 h 173"/>
              <a:gd name="T24" fmla="*/ 72 w 82"/>
              <a:gd name="T25" fmla="*/ 54 h 173"/>
              <a:gd name="T26" fmla="*/ 72 w 82"/>
              <a:gd name="T27" fmla="*/ 36 h 173"/>
              <a:gd name="T28" fmla="*/ 36 w 82"/>
              <a:gd name="T29" fmla="*/ 36 h 173"/>
              <a:gd name="T30" fmla="*/ 36 w 82"/>
              <a:gd name="T31" fmla="*/ 0 h 173"/>
              <a:gd name="T32" fmla="*/ 27 w 82"/>
              <a:gd name="T33" fmla="*/ 0 h 173"/>
              <a:gd name="T34" fmla="*/ 27 w 82"/>
              <a:gd name="T35" fmla="*/ 0 h 173"/>
              <a:gd name="T36" fmla="*/ 18 w 82"/>
              <a:gd name="T37" fmla="*/ 0 h 173"/>
              <a:gd name="T38" fmla="*/ 18 w 82"/>
              <a:gd name="T39" fmla="*/ 36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54 h 173"/>
              <a:gd name="T46" fmla="*/ 0 w 82"/>
              <a:gd name="T47" fmla="*/ 54 h 173"/>
              <a:gd name="T48" fmla="*/ 18 w 82"/>
              <a:gd name="T49" fmla="*/ 54 h 173"/>
              <a:gd name="T50" fmla="*/ 18 w 82"/>
              <a:gd name="T51" fmla="*/ 136 h 173"/>
              <a:gd name="T52" fmla="*/ 27 w 82"/>
              <a:gd name="T53" fmla="*/ 163 h 173"/>
              <a:gd name="T54" fmla="*/ 45 w 82"/>
              <a:gd name="T55" fmla="*/ 172 h 173"/>
              <a:gd name="T56" fmla="*/ 63 w 82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63" y="163"/>
                </a:moveTo>
                <a:lnTo>
                  <a:pt x="63" y="163"/>
                </a:lnTo>
                <a:cubicBezTo>
                  <a:pt x="72" y="163"/>
                  <a:pt x="72" y="163"/>
                  <a:pt x="81" y="154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63" y="145"/>
                </a:cubicBezTo>
                <a:lnTo>
                  <a:pt x="63" y="145"/>
                </a:lnTo>
                <a:lnTo>
                  <a:pt x="63" y="145"/>
                </a:lnTo>
                <a:cubicBezTo>
                  <a:pt x="63" y="145"/>
                  <a:pt x="63" y="145"/>
                  <a:pt x="54" y="145"/>
                </a:cubicBezTo>
                <a:lnTo>
                  <a:pt x="54" y="154"/>
                </a:lnTo>
                <a:cubicBezTo>
                  <a:pt x="45" y="154"/>
                  <a:pt x="45" y="145"/>
                  <a:pt x="45" y="145"/>
                </a:cubicBezTo>
                <a:cubicBezTo>
                  <a:pt x="36" y="145"/>
                  <a:pt x="36" y="136"/>
                  <a:pt x="36" y="136"/>
                </a:cubicBezTo>
                <a:cubicBezTo>
                  <a:pt x="36" y="54"/>
                  <a:pt x="36" y="54"/>
                  <a:pt x="3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6"/>
                  <a:pt x="72" y="36"/>
                  <a:pt x="72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lnTo>
                  <a:pt x="0" y="54"/>
                </a:lnTo>
                <a:cubicBezTo>
                  <a:pt x="18" y="54"/>
                  <a:pt x="18" y="54"/>
                  <a:pt x="18" y="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45"/>
                  <a:pt x="18" y="154"/>
                  <a:pt x="27" y="163"/>
                </a:cubicBezTo>
                <a:cubicBezTo>
                  <a:pt x="27" y="163"/>
                  <a:pt x="36" y="172"/>
                  <a:pt x="45" y="172"/>
                </a:cubicBezTo>
                <a:cubicBezTo>
                  <a:pt x="54" y="172"/>
                  <a:pt x="54" y="163"/>
                  <a:pt x="63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0">
            <a:extLst>
              <a:ext uri="{FF2B5EF4-FFF2-40B4-BE49-F238E27FC236}">
                <a16:creationId xmlns:a16="http://schemas.microsoft.com/office/drawing/2014/main" id="{BD098D01-671C-BD40-B5CB-5BFEBBFB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272" y="10394926"/>
            <a:ext cx="34653" cy="202957"/>
          </a:xfrm>
          <a:custGeom>
            <a:avLst/>
            <a:gdLst>
              <a:gd name="T0" fmla="*/ 0 w 29"/>
              <a:gd name="T1" fmla="*/ 54 h 182"/>
              <a:gd name="T2" fmla="*/ 0 w 29"/>
              <a:gd name="T3" fmla="*/ 54 h 182"/>
              <a:gd name="T4" fmla="*/ 0 w 29"/>
              <a:gd name="T5" fmla="*/ 181 h 182"/>
              <a:gd name="T6" fmla="*/ 28 w 29"/>
              <a:gd name="T7" fmla="*/ 181 h 182"/>
              <a:gd name="T8" fmla="*/ 28 w 29"/>
              <a:gd name="T9" fmla="*/ 54 h 182"/>
              <a:gd name="T10" fmla="*/ 0 w 29"/>
              <a:gd name="T11" fmla="*/ 54 h 182"/>
              <a:gd name="T12" fmla="*/ 28 w 29"/>
              <a:gd name="T13" fmla="*/ 9 h 182"/>
              <a:gd name="T14" fmla="*/ 28 w 29"/>
              <a:gd name="T15" fmla="*/ 9 h 182"/>
              <a:gd name="T16" fmla="*/ 28 w 29"/>
              <a:gd name="T17" fmla="*/ 0 h 182"/>
              <a:gd name="T18" fmla="*/ 19 w 29"/>
              <a:gd name="T19" fmla="*/ 0 h 182"/>
              <a:gd name="T20" fmla="*/ 19 w 29"/>
              <a:gd name="T21" fmla="*/ 0 h 182"/>
              <a:gd name="T22" fmla="*/ 9 w 29"/>
              <a:gd name="T23" fmla="*/ 0 h 182"/>
              <a:gd name="T24" fmla="*/ 0 w 29"/>
              <a:gd name="T25" fmla="*/ 0 h 182"/>
              <a:gd name="T26" fmla="*/ 0 w 29"/>
              <a:gd name="T27" fmla="*/ 9 h 182"/>
              <a:gd name="T28" fmla="*/ 0 w 29"/>
              <a:gd name="T29" fmla="*/ 18 h 182"/>
              <a:gd name="T30" fmla="*/ 0 w 29"/>
              <a:gd name="T31" fmla="*/ 18 h 182"/>
              <a:gd name="T32" fmla="*/ 0 w 29"/>
              <a:gd name="T33" fmla="*/ 27 h 182"/>
              <a:gd name="T34" fmla="*/ 9 w 29"/>
              <a:gd name="T35" fmla="*/ 27 h 182"/>
              <a:gd name="T36" fmla="*/ 19 w 29"/>
              <a:gd name="T37" fmla="*/ 27 h 182"/>
              <a:gd name="T38" fmla="*/ 19 w 29"/>
              <a:gd name="T39" fmla="*/ 27 h 182"/>
              <a:gd name="T40" fmla="*/ 28 w 29"/>
              <a:gd name="T41" fmla="*/ 27 h 182"/>
              <a:gd name="T42" fmla="*/ 28 w 29"/>
              <a:gd name="T43" fmla="*/ 18 h 182"/>
              <a:gd name="T44" fmla="*/ 28 w 29"/>
              <a:gd name="T45" fmla="*/ 18 h 182"/>
              <a:gd name="T46" fmla="*/ 28 w 29"/>
              <a:gd name="T47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" h="182">
                <a:moveTo>
                  <a:pt x="0" y="54"/>
                </a:moveTo>
                <a:lnTo>
                  <a:pt x="0" y="54"/>
                </a:lnTo>
                <a:cubicBezTo>
                  <a:pt x="0" y="181"/>
                  <a:pt x="0" y="181"/>
                  <a:pt x="0" y="181"/>
                </a:cubicBezTo>
                <a:cubicBezTo>
                  <a:pt x="28" y="181"/>
                  <a:pt x="28" y="181"/>
                  <a:pt x="28" y="181"/>
                </a:cubicBezTo>
                <a:cubicBezTo>
                  <a:pt x="28" y="54"/>
                  <a:pt x="28" y="54"/>
                  <a:pt x="28" y="54"/>
                </a:cubicBezTo>
                <a:cubicBezTo>
                  <a:pt x="0" y="54"/>
                  <a:pt x="0" y="54"/>
                  <a:pt x="0" y="5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28" y="9"/>
                  <a:pt x="28" y="9"/>
                  <a:pt x="28" y="0"/>
                </a:cubicBezTo>
                <a:cubicBezTo>
                  <a:pt x="28" y="0"/>
                  <a:pt x="28" y="0"/>
                  <a:pt x="19" y="0"/>
                </a:cubicBezTo>
                <a:lnTo>
                  <a:pt x="19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18"/>
                </a:cubicBezTo>
                <a:lnTo>
                  <a:pt x="0" y="18"/>
                </a:lnTo>
                <a:cubicBezTo>
                  <a:pt x="0" y="27"/>
                  <a:pt x="0" y="27"/>
                  <a:pt x="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19" y="27"/>
                </a:cubicBezTo>
                <a:lnTo>
                  <a:pt x="19" y="27"/>
                </a:ln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18"/>
                </a:cubicBezTo>
                <a:lnTo>
                  <a:pt x="28" y="18"/>
                </a:lnTo>
                <a:cubicBezTo>
                  <a:pt x="28" y="9"/>
                  <a:pt x="28" y="9"/>
                  <a:pt x="2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1">
            <a:extLst>
              <a:ext uri="{FF2B5EF4-FFF2-40B4-BE49-F238E27FC236}">
                <a16:creationId xmlns:a16="http://schemas.microsoft.com/office/drawing/2014/main" id="{F559D807-3C66-0243-A362-96FE24A9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75" y="10454329"/>
            <a:ext cx="133657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9 w 118"/>
              <a:gd name="T7" fmla="*/ 36 h 137"/>
              <a:gd name="T8" fmla="*/ 0 w 118"/>
              <a:gd name="T9" fmla="*/ 64 h 137"/>
              <a:gd name="T10" fmla="*/ 9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63 w 118"/>
              <a:gd name="T17" fmla="*/ 136 h 137"/>
              <a:gd name="T18" fmla="*/ 90 w 118"/>
              <a:gd name="T19" fmla="*/ 127 h 137"/>
              <a:gd name="T20" fmla="*/ 108 w 118"/>
              <a:gd name="T21" fmla="*/ 118 h 137"/>
              <a:gd name="T22" fmla="*/ 117 w 118"/>
              <a:gd name="T23" fmla="*/ 90 h 137"/>
              <a:gd name="T24" fmla="*/ 117 w 118"/>
              <a:gd name="T25" fmla="*/ 64 h 137"/>
              <a:gd name="T26" fmla="*/ 117 w 118"/>
              <a:gd name="T27" fmla="*/ 36 h 137"/>
              <a:gd name="T28" fmla="*/ 108 w 118"/>
              <a:gd name="T29" fmla="*/ 18 h 137"/>
              <a:gd name="T30" fmla="*/ 90 w 118"/>
              <a:gd name="T31" fmla="*/ 0 h 137"/>
              <a:gd name="T32" fmla="*/ 63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36 w 118"/>
              <a:gd name="T41" fmla="*/ 100 h 137"/>
              <a:gd name="T42" fmla="*/ 27 w 118"/>
              <a:gd name="T43" fmla="*/ 90 h 137"/>
              <a:gd name="T44" fmla="*/ 27 w 118"/>
              <a:gd name="T45" fmla="*/ 64 h 137"/>
              <a:gd name="T46" fmla="*/ 27 w 118"/>
              <a:gd name="T47" fmla="*/ 45 h 137"/>
              <a:gd name="T48" fmla="*/ 36 w 118"/>
              <a:gd name="T49" fmla="*/ 27 h 137"/>
              <a:gd name="T50" fmla="*/ 45 w 118"/>
              <a:gd name="T51" fmla="*/ 18 h 137"/>
              <a:gd name="T52" fmla="*/ 63 w 118"/>
              <a:gd name="T53" fmla="*/ 18 h 137"/>
              <a:gd name="T54" fmla="*/ 90 w 118"/>
              <a:gd name="T55" fmla="*/ 27 h 137"/>
              <a:gd name="T56" fmla="*/ 99 w 118"/>
              <a:gd name="T57" fmla="*/ 64 h 137"/>
              <a:gd name="T58" fmla="*/ 90 w 118"/>
              <a:gd name="T59" fmla="*/ 100 h 137"/>
              <a:gd name="T60" fmla="*/ 63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27" y="9"/>
                  <a:pt x="18" y="18"/>
                </a:cubicBezTo>
                <a:cubicBezTo>
                  <a:pt x="9" y="27"/>
                  <a:pt x="9" y="27"/>
                  <a:pt x="9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9" y="90"/>
                </a:cubicBezTo>
                <a:cubicBezTo>
                  <a:pt x="9" y="100"/>
                  <a:pt x="9" y="109"/>
                  <a:pt x="18" y="118"/>
                </a:cubicBezTo>
                <a:cubicBezTo>
                  <a:pt x="27" y="118"/>
                  <a:pt x="27" y="127"/>
                  <a:pt x="36" y="127"/>
                </a:cubicBezTo>
                <a:cubicBezTo>
                  <a:pt x="45" y="127"/>
                  <a:pt x="54" y="136"/>
                  <a:pt x="63" y="136"/>
                </a:cubicBezTo>
                <a:cubicBezTo>
                  <a:pt x="72" y="136"/>
                  <a:pt x="81" y="127"/>
                  <a:pt x="90" y="127"/>
                </a:cubicBezTo>
                <a:cubicBezTo>
                  <a:pt x="90" y="127"/>
                  <a:pt x="99" y="118"/>
                  <a:pt x="108" y="118"/>
                </a:cubicBezTo>
                <a:cubicBezTo>
                  <a:pt x="108" y="109"/>
                  <a:pt x="117" y="100"/>
                  <a:pt x="117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0" y="9"/>
                  <a:pt x="90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36" y="109"/>
                  <a:pt x="36" y="109"/>
                  <a:pt x="36" y="100"/>
                </a:cubicBezTo>
                <a:cubicBezTo>
                  <a:pt x="27" y="100"/>
                  <a:pt x="27" y="90"/>
                  <a:pt x="27" y="90"/>
                </a:cubicBezTo>
                <a:cubicBezTo>
                  <a:pt x="27" y="81"/>
                  <a:pt x="27" y="73"/>
                  <a:pt x="27" y="64"/>
                </a:cubicBezTo>
                <a:cubicBezTo>
                  <a:pt x="27" y="54"/>
                  <a:pt x="27" y="54"/>
                  <a:pt x="27" y="45"/>
                </a:cubicBezTo>
                <a:cubicBezTo>
                  <a:pt x="27" y="36"/>
                  <a:pt x="27" y="36"/>
                  <a:pt x="36" y="27"/>
                </a:cubicBezTo>
                <a:cubicBezTo>
                  <a:pt x="36" y="27"/>
                  <a:pt x="36" y="27"/>
                  <a:pt x="45" y="18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81" y="18"/>
                  <a:pt x="90" y="27"/>
                </a:cubicBezTo>
                <a:cubicBezTo>
                  <a:pt x="99" y="36"/>
                  <a:pt x="99" y="54"/>
                  <a:pt x="99" y="64"/>
                </a:cubicBezTo>
                <a:cubicBezTo>
                  <a:pt x="99" y="81"/>
                  <a:pt x="99" y="90"/>
                  <a:pt x="90" y="100"/>
                </a:cubicBezTo>
                <a:cubicBezTo>
                  <a:pt x="81" y="109"/>
                  <a:pt x="72" y="118"/>
                  <a:pt x="63" y="118"/>
                </a:cubicBezTo>
                <a:cubicBezTo>
                  <a:pt x="54" y="118"/>
                  <a:pt x="45" y="109"/>
                  <a:pt x="4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2">
            <a:extLst>
              <a:ext uri="{FF2B5EF4-FFF2-40B4-BE49-F238E27FC236}">
                <a16:creationId xmlns:a16="http://schemas.microsoft.com/office/drawing/2014/main" id="{A20F77DC-0FCD-6E4C-AA03-E14FB5C4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0033" y="10454329"/>
            <a:ext cx="123754" cy="143555"/>
          </a:xfrm>
          <a:custGeom>
            <a:avLst/>
            <a:gdLst>
              <a:gd name="T0" fmla="*/ 27 w 109"/>
              <a:gd name="T1" fmla="*/ 127 h 128"/>
              <a:gd name="T2" fmla="*/ 27 w 109"/>
              <a:gd name="T3" fmla="*/ 127 h 128"/>
              <a:gd name="T4" fmla="*/ 27 w 109"/>
              <a:gd name="T5" fmla="*/ 36 h 128"/>
              <a:gd name="T6" fmla="*/ 45 w 109"/>
              <a:gd name="T7" fmla="*/ 18 h 128"/>
              <a:gd name="T8" fmla="*/ 63 w 109"/>
              <a:gd name="T9" fmla="*/ 18 h 128"/>
              <a:gd name="T10" fmla="*/ 81 w 109"/>
              <a:gd name="T11" fmla="*/ 27 h 128"/>
              <a:gd name="T12" fmla="*/ 81 w 109"/>
              <a:gd name="T13" fmla="*/ 45 h 128"/>
              <a:gd name="T14" fmla="*/ 81 w 109"/>
              <a:gd name="T15" fmla="*/ 127 h 128"/>
              <a:gd name="T16" fmla="*/ 108 w 109"/>
              <a:gd name="T17" fmla="*/ 127 h 128"/>
              <a:gd name="T18" fmla="*/ 108 w 109"/>
              <a:gd name="T19" fmla="*/ 45 h 128"/>
              <a:gd name="T20" fmla="*/ 108 w 109"/>
              <a:gd name="T21" fmla="*/ 27 h 128"/>
              <a:gd name="T22" fmla="*/ 99 w 109"/>
              <a:gd name="T23" fmla="*/ 9 h 128"/>
              <a:gd name="T24" fmla="*/ 81 w 109"/>
              <a:gd name="T25" fmla="*/ 0 h 128"/>
              <a:gd name="T26" fmla="*/ 63 w 109"/>
              <a:gd name="T27" fmla="*/ 0 h 128"/>
              <a:gd name="T28" fmla="*/ 45 w 109"/>
              <a:gd name="T29" fmla="*/ 9 h 128"/>
              <a:gd name="T30" fmla="*/ 27 w 109"/>
              <a:gd name="T31" fmla="*/ 18 h 128"/>
              <a:gd name="T32" fmla="*/ 18 w 109"/>
              <a:gd name="T33" fmla="*/ 9 h 128"/>
              <a:gd name="T34" fmla="*/ 18 w 109"/>
              <a:gd name="T35" fmla="*/ 0 h 128"/>
              <a:gd name="T36" fmla="*/ 0 w 109"/>
              <a:gd name="T37" fmla="*/ 0 h 128"/>
              <a:gd name="T38" fmla="*/ 0 w 109"/>
              <a:gd name="T39" fmla="*/ 127 h 128"/>
              <a:gd name="T40" fmla="*/ 27 w 109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28">
                <a:moveTo>
                  <a:pt x="27" y="127"/>
                </a:moveTo>
                <a:lnTo>
                  <a:pt x="27" y="127"/>
                </a:ln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36" y="27"/>
                  <a:pt x="45" y="18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72" y="18"/>
                  <a:pt x="81" y="27"/>
                </a:cubicBezTo>
                <a:cubicBezTo>
                  <a:pt x="81" y="27"/>
                  <a:pt x="81" y="36"/>
                  <a:pt x="81" y="45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8" y="45"/>
                  <a:pt x="108" y="36"/>
                  <a:pt x="108" y="27"/>
                </a:cubicBezTo>
                <a:cubicBezTo>
                  <a:pt x="99" y="18"/>
                  <a:pt x="99" y="18"/>
                  <a:pt x="99" y="9"/>
                </a:cubicBezTo>
                <a:cubicBezTo>
                  <a:pt x="90" y="9"/>
                  <a:pt x="90" y="9"/>
                  <a:pt x="81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45" y="9"/>
                </a:cubicBezTo>
                <a:cubicBezTo>
                  <a:pt x="36" y="9"/>
                  <a:pt x="27" y="18"/>
                  <a:pt x="27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27" y="127"/>
                  <a:pt x="27" y="127"/>
                  <a:pt x="2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3">
            <a:extLst>
              <a:ext uri="{FF2B5EF4-FFF2-40B4-BE49-F238E27FC236}">
                <a16:creationId xmlns:a16="http://schemas.microsoft.com/office/drawing/2014/main" id="{1B618EF9-F240-DC49-BBC1-0467F2C5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588" y="10454329"/>
            <a:ext cx="103956" cy="153455"/>
          </a:xfrm>
          <a:custGeom>
            <a:avLst/>
            <a:gdLst>
              <a:gd name="T0" fmla="*/ 91 w 92"/>
              <a:gd name="T1" fmla="*/ 18 h 137"/>
              <a:gd name="T2" fmla="*/ 91 w 92"/>
              <a:gd name="T3" fmla="*/ 18 h 137"/>
              <a:gd name="T4" fmla="*/ 73 w 92"/>
              <a:gd name="T5" fmla="*/ 0 h 137"/>
              <a:gd name="T6" fmla="*/ 55 w 92"/>
              <a:gd name="T7" fmla="*/ 0 h 137"/>
              <a:gd name="T8" fmla="*/ 36 w 92"/>
              <a:gd name="T9" fmla="*/ 0 h 137"/>
              <a:gd name="T10" fmla="*/ 19 w 92"/>
              <a:gd name="T11" fmla="*/ 9 h 137"/>
              <a:gd name="T12" fmla="*/ 9 w 92"/>
              <a:gd name="T13" fmla="*/ 27 h 137"/>
              <a:gd name="T14" fmla="*/ 9 w 92"/>
              <a:gd name="T15" fmla="*/ 36 h 137"/>
              <a:gd name="T16" fmla="*/ 9 w 92"/>
              <a:gd name="T17" fmla="*/ 54 h 137"/>
              <a:gd name="T18" fmla="*/ 19 w 92"/>
              <a:gd name="T19" fmla="*/ 64 h 137"/>
              <a:gd name="T20" fmla="*/ 28 w 92"/>
              <a:gd name="T21" fmla="*/ 64 h 137"/>
              <a:gd name="T22" fmla="*/ 36 w 92"/>
              <a:gd name="T23" fmla="*/ 73 h 137"/>
              <a:gd name="T24" fmla="*/ 55 w 92"/>
              <a:gd name="T25" fmla="*/ 73 h 137"/>
              <a:gd name="T26" fmla="*/ 64 w 92"/>
              <a:gd name="T27" fmla="*/ 81 h 137"/>
              <a:gd name="T28" fmla="*/ 73 w 92"/>
              <a:gd name="T29" fmla="*/ 81 h 137"/>
              <a:gd name="T30" fmla="*/ 73 w 92"/>
              <a:gd name="T31" fmla="*/ 90 h 137"/>
              <a:gd name="T32" fmla="*/ 73 w 92"/>
              <a:gd name="T33" fmla="*/ 100 h 137"/>
              <a:gd name="T34" fmla="*/ 64 w 92"/>
              <a:gd name="T35" fmla="*/ 109 h 137"/>
              <a:gd name="T36" fmla="*/ 55 w 92"/>
              <a:gd name="T37" fmla="*/ 118 h 137"/>
              <a:gd name="T38" fmla="*/ 45 w 92"/>
              <a:gd name="T39" fmla="*/ 118 h 137"/>
              <a:gd name="T40" fmla="*/ 36 w 92"/>
              <a:gd name="T41" fmla="*/ 118 h 137"/>
              <a:gd name="T42" fmla="*/ 28 w 92"/>
              <a:gd name="T43" fmla="*/ 109 h 137"/>
              <a:gd name="T44" fmla="*/ 19 w 92"/>
              <a:gd name="T45" fmla="*/ 109 h 137"/>
              <a:gd name="T46" fmla="*/ 19 w 92"/>
              <a:gd name="T47" fmla="*/ 109 h 137"/>
              <a:gd name="T48" fmla="*/ 9 w 92"/>
              <a:gd name="T49" fmla="*/ 109 h 137"/>
              <a:gd name="T50" fmla="*/ 9 w 92"/>
              <a:gd name="T51" fmla="*/ 109 h 137"/>
              <a:gd name="T52" fmla="*/ 0 w 92"/>
              <a:gd name="T53" fmla="*/ 118 h 137"/>
              <a:gd name="T54" fmla="*/ 19 w 92"/>
              <a:gd name="T55" fmla="*/ 127 h 137"/>
              <a:gd name="T56" fmla="*/ 45 w 92"/>
              <a:gd name="T57" fmla="*/ 136 h 137"/>
              <a:gd name="T58" fmla="*/ 64 w 92"/>
              <a:gd name="T59" fmla="*/ 127 h 137"/>
              <a:gd name="T60" fmla="*/ 82 w 92"/>
              <a:gd name="T61" fmla="*/ 118 h 137"/>
              <a:gd name="T62" fmla="*/ 91 w 92"/>
              <a:gd name="T63" fmla="*/ 109 h 137"/>
              <a:gd name="T64" fmla="*/ 91 w 92"/>
              <a:gd name="T65" fmla="*/ 90 h 137"/>
              <a:gd name="T66" fmla="*/ 91 w 92"/>
              <a:gd name="T67" fmla="*/ 81 h 137"/>
              <a:gd name="T68" fmla="*/ 82 w 92"/>
              <a:gd name="T69" fmla="*/ 73 h 137"/>
              <a:gd name="T70" fmla="*/ 73 w 92"/>
              <a:gd name="T71" fmla="*/ 64 h 137"/>
              <a:gd name="T72" fmla="*/ 64 w 92"/>
              <a:gd name="T73" fmla="*/ 54 h 137"/>
              <a:gd name="T74" fmla="*/ 45 w 92"/>
              <a:gd name="T75" fmla="*/ 54 h 137"/>
              <a:gd name="T76" fmla="*/ 36 w 92"/>
              <a:gd name="T77" fmla="*/ 45 h 137"/>
              <a:gd name="T78" fmla="*/ 28 w 92"/>
              <a:gd name="T79" fmla="*/ 45 h 137"/>
              <a:gd name="T80" fmla="*/ 28 w 92"/>
              <a:gd name="T81" fmla="*/ 36 h 137"/>
              <a:gd name="T82" fmla="*/ 28 w 92"/>
              <a:gd name="T83" fmla="*/ 27 h 137"/>
              <a:gd name="T84" fmla="*/ 36 w 92"/>
              <a:gd name="T85" fmla="*/ 18 h 137"/>
              <a:gd name="T86" fmla="*/ 45 w 92"/>
              <a:gd name="T87" fmla="*/ 18 h 137"/>
              <a:gd name="T88" fmla="*/ 55 w 92"/>
              <a:gd name="T89" fmla="*/ 18 h 137"/>
              <a:gd name="T90" fmla="*/ 64 w 92"/>
              <a:gd name="T91" fmla="*/ 18 h 137"/>
              <a:gd name="T92" fmla="*/ 73 w 92"/>
              <a:gd name="T93" fmla="*/ 18 h 137"/>
              <a:gd name="T94" fmla="*/ 82 w 92"/>
              <a:gd name="T95" fmla="*/ 27 h 137"/>
              <a:gd name="T96" fmla="*/ 82 w 92"/>
              <a:gd name="T97" fmla="*/ 27 h 137"/>
              <a:gd name="T98" fmla="*/ 91 w 92"/>
              <a:gd name="T99" fmla="*/ 27 h 137"/>
              <a:gd name="T100" fmla="*/ 91 w 92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137">
                <a:moveTo>
                  <a:pt x="91" y="18"/>
                </a:moveTo>
                <a:lnTo>
                  <a:pt x="91" y="18"/>
                </a:lnTo>
                <a:cubicBezTo>
                  <a:pt x="91" y="9"/>
                  <a:pt x="82" y="9"/>
                  <a:pt x="73" y="0"/>
                </a:cubicBezTo>
                <a:cubicBezTo>
                  <a:pt x="64" y="0"/>
                  <a:pt x="64" y="0"/>
                  <a:pt x="55" y="0"/>
                </a:cubicBezTo>
                <a:cubicBezTo>
                  <a:pt x="45" y="0"/>
                  <a:pt x="36" y="0"/>
                  <a:pt x="36" y="0"/>
                </a:cubicBezTo>
                <a:cubicBezTo>
                  <a:pt x="28" y="9"/>
                  <a:pt x="28" y="9"/>
                  <a:pt x="19" y="9"/>
                </a:cubicBezTo>
                <a:cubicBezTo>
                  <a:pt x="19" y="18"/>
                  <a:pt x="9" y="18"/>
                  <a:pt x="9" y="27"/>
                </a:cubicBezTo>
                <a:lnTo>
                  <a:pt x="9" y="36"/>
                </a:lnTo>
                <a:cubicBezTo>
                  <a:pt x="9" y="45"/>
                  <a:pt x="9" y="45"/>
                  <a:pt x="9" y="54"/>
                </a:cubicBezTo>
                <a:cubicBezTo>
                  <a:pt x="9" y="54"/>
                  <a:pt x="19" y="54"/>
                  <a:pt x="19" y="64"/>
                </a:cubicBezTo>
                <a:lnTo>
                  <a:pt x="28" y="64"/>
                </a:lnTo>
                <a:cubicBezTo>
                  <a:pt x="36" y="73"/>
                  <a:pt x="36" y="73"/>
                  <a:pt x="36" y="73"/>
                </a:cubicBezTo>
                <a:cubicBezTo>
                  <a:pt x="45" y="73"/>
                  <a:pt x="45" y="73"/>
                  <a:pt x="55" y="73"/>
                </a:cubicBezTo>
                <a:lnTo>
                  <a:pt x="64" y="81"/>
                </a:lnTo>
                <a:lnTo>
                  <a:pt x="73" y="81"/>
                </a:lnTo>
                <a:cubicBezTo>
                  <a:pt x="73" y="90"/>
                  <a:pt x="73" y="90"/>
                  <a:pt x="73" y="90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9"/>
                  <a:pt x="73" y="109"/>
                  <a:pt x="64" y="109"/>
                </a:cubicBezTo>
                <a:cubicBezTo>
                  <a:pt x="64" y="109"/>
                  <a:pt x="64" y="109"/>
                  <a:pt x="55" y="118"/>
                </a:cubicBezTo>
                <a:cubicBezTo>
                  <a:pt x="55" y="118"/>
                  <a:pt x="55" y="118"/>
                  <a:pt x="45" y="118"/>
                </a:cubicBezTo>
                <a:lnTo>
                  <a:pt x="36" y="118"/>
                </a:lnTo>
                <a:cubicBezTo>
                  <a:pt x="28" y="109"/>
                  <a:pt x="28" y="109"/>
                  <a:pt x="28" y="109"/>
                </a:cubicBezTo>
                <a:lnTo>
                  <a:pt x="19" y="109"/>
                </a:lnTo>
                <a:lnTo>
                  <a:pt x="19" y="109"/>
                </a:lnTo>
                <a:lnTo>
                  <a:pt x="9" y="109"/>
                </a:lnTo>
                <a:lnTo>
                  <a:pt x="9" y="109"/>
                </a:lnTo>
                <a:cubicBezTo>
                  <a:pt x="0" y="118"/>
                  <a:pt x="0" y="118"/>
                  <a:pt x="0" y="118"/>
                </a:cubicBezTo>
                <a:cubicBezTo>
                  <a:pt x="9" y="118"/>
                  <a:pt x="19" y="127"/>
                  <a:pt x="19" y="127"/>
                </a:cubicBezTo>
                <a:cubicBezTo>
                  <a:pt x="28" y="127"/>
                  <a:pt x="36" y="136"/>
                  <a:pt x="45" y="136"/>
                </a:cubicBezTo>
                <a:cubicBezTo>
                  <a:pt x="55" y="136"/>
                  <a:pt x="64" y="127"/>
                  <a:pt x="64" y="127"/>
                </a:cubicBezTo>
                <a:cubicBezTo>
                  <a:pt x="73" y="127"/>
                  <a:pt x="82" y="127"/>
                  <a:pt x="82" y="118"/>
                </a:cubicBezTo>
                <a:lnTo>
                  <a:pt x="91" y="109"/>
                </a:lnTo>
                <a:cubicBezTo>
                  <a:pt x="91" y="100"/>
                  <a:pt x="91" y="100"/>
                  <a:pt x="91" y="90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3"/>
                  <a:pt x="91" y="73"/>
                  <a:pt x="82" y="73"/>
                </a:cubicBezTo>
                <a:cubicBezTo>
                  <a:pt x="82" y="64"/>
                  <a:pt x="73" y="64"/>
                  <a:pt x="73" y="64"/>
                </a:cubicBezTo>
                <a:lnTo>
                  <a:pt x="64" y="54"/>
                </a:lnTo>
                <a:cubicBezTo>
                  <a:pt x="55" y="54"/>
                  <a:pt x="55" y="54"/>
                  <a:pt x="45" y="54"/>
                </a:cubicBezTo>
                <a:cubicBezTo>
                  <a:pt x="45" y="54"/>
                  <a:pt x="45" y="54"/>
                  <a:pt x="36" y="45"/>
                </a:cubicBezTo>
                <a:cubicBezTo>
                  <a:pt x="36" y="45"/>
                  <a:pt x="36" y="45"/>
                  <a:pt x="28" y="45"/>
                </a:cubicBezTo>
                <a:lnTo>
                  <a:pt x="28" y="36"/>
                </a:lnTo>
                <a:lnTo>
                  <a:pt x="28" y="27"/>
                </a:lnTo>
                <a:cubicBezTo>
                  <a:pt x="28" y="27"/>
                  <a:pt x="36" y="27"/>
                  <a:pt x="36" y="18"/>
                </a:cubicBezTo>
                <a:cubicBezTo>
                  <a:pt x="36" y="18"/>
                  <a:pt x="36" y="18"/>
                  <a:pt x="45" y="18"/>
                </a:cubicBezTo>
                <a:cubicBezTo>
                  <a:pt x="45" y="18"/>
                  <a:pt x="45" y="18"/>
                  <a:pt x="55" y="18"/>
                </a:cubicBezTo>
                <a:lnTo>
                  <a:pt x="64" y="18"/>
                </a:lnTo>
                <a:lnTo>
                  <a:pt x="73" y="18"/>
                </a:lnTo>
                <a:cubicBezTo>
                  <a:pt x="73" y="18"/>
                  <a:pt x="73" y="27"/>
                  <a:pt x="82" y="27"/>
                </a:cubicBezTo>
                <a:lnTo>
                  <a:pt x="82" y="27"/>
                </a:lnTo>
                <a:cubicBezTo>
                  <a:pt x="82" y="27"/>
                  <a:pt x="82" y="27"/>
                  <a:pt x="91" y="27"/>
                </a:cubicBezTo>
                <a:cubicBezTo>
                  <a:pt x="91" y="18"/>
                  <a:pt x="91" y="18"/>
                  <a:pt x="9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4">
            <a:extLst>
              <a:ext uri="{FF2B5EF4-FFF2-40B4-BE49-F238E27FC236}">
                <a16:creationId xmlns:a16="http://schemas.microsoft.com/office/drawing/2014/main" id="{4D6C3B3F-3880-BB49-9F34-C5CC0FEE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747" y="10454329"/>
            <a:ext cx="133654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4 h 137"/>
              <a:gd name="T10" fmla="*/ 0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0 h 137"/>
              <a:gd name="T24" fmla="*/ 117 w 118"/>
              <a:gd name="T25" fmla="*/ 64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0 h 137"/>
              <a:gd name="T32" fmla="*/ 54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27 w 118"/>
              <a:gd name="T41" fmla="*/ 100 h 137"/>
              <a:gd name="T42" fmla="*/ 27 w 118"/>
              <a:gd name="T43" fmla="*/ 90 h 137"/>
              <a:gd name="T44" fmla="*/ 18 w 118"/>
              <a:gd name="T45" fmla="*/ 64 h 137"/>
              <a:gd name="T46" fmla="*/ 27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81 w 118"/>
              <a:gd name="T55" fmla="*/ 27 h 137"/>
              <a:gd name="T56" fmla="*/ 90 w 118"/>
              <a:gd name="T57" fmla="*/ 64 h 137"/>
              <a:gd name="T58" fmla="*/ 81 w 118"/>
              <a:gd name="T59" fmla="*/ 100 h 137"/>
              <a:gd name="T60" fmla="*/ 54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0" y="90"/>
                </a:cubicBezTo>
                <a:cubicBezTo>
                  <a:pt x="9" y="100"/>
                  <a:pt x="9" y="109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36" y="127"/>
                  <a:pt x="45" y="136"/>
                  <a:pt x="54" y="136"/>
                </a:cubicBezTo>
                <a:cubicBezTo>
                  <a:pt x="63" y="136"/>
                  <a:pt x="72" y="127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9"/>
                  <a:pt x="108" y="100"/>
                  <a:pt x="117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0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36" y="109"/>
                  <a:pt x="36" y="109"/>
                  <a:pt x="27" y="100"/>
                </a:cubicBezTo>
                <a:lnTo>
                  <a:pt x="27" y="90"/>
                </a:lnTo>
                <a:cubicBezTo>
                  <a:pt x="18" y="81"/>
                  <a:pt x="18" y="73"/>
                  <a:pt x="18" y="64"/>
                </a:cubicBezTo>
                <a:cubicBezTo>
                  <a:pt x="18" y="54"/>
                  <a:pt x="18" y="54"/>
                  <a:pt x="27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18"/>
                  <a:pt x="81" y="27"/>
                </a:cubicBezTo>
                <a:cubicBezTo>
                  <a:pt x="90" y="36"/>
                  <a:pt x="90" y="54"/>
                  <a:pt x="90" y="64"/>
                </a:cubicBezTo>
                <a:cubicBezTo>
                  <a:pt x="90" y="81"/>
                  <a:pt x="90" y="90"/>
                  <a:pt x="81" y="100"/>
                </a:cubicBezTo>
                <a:cubicBezTo>
                  <a:pt x="81" y="109"/>
                  <a:pt x="72" y="118"/>
                  <a:pt x="54" y="118"/>
                </a:cubicBezTo>
                <a:lnTo>
                  <a:pt x="45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5">
            <a:extLst>
              <a:ext uri="{FF2B5EF4-FFF2-40B4-BE49-F238E27FC236}">
                <a16:creationId xmlns:a16="http://schemas.microsoft.com/office/drawing/2014/main" id="{D3F9DB29-A786-254D-AD18-0CB9C303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154" y="10454329"/>
            <a:ext cx="123754" cy="143555"/>
          </a:xfrm>
          <a:custGeom>
            <a:avLst/>
            <a:gdLst>
              <a:gd name="T0" fmla="*/ 18 w 110"/>
              <a:gd name="T1" fmla="*/ 127 h 128"/>
              <a:gd name="T2" fmla="*/ 18 w 110"/>
              <a:gd name="T3" fmla="*/ 127 h 128"/>
              <a:gd name="T4" fmla="*/ 18 w 110"/>
              <a:gd name="T5" fmla="*/ 36 h 128"/>
              <a:gd name="T6" fmla="*/ 37 w 110"/>
              <a:gd name="T7" fmla="*/ 18 h 128"/>
              <a:gd name="T8" fmla="*/ 54 w 110"/>
              <a:gd name="T9" fmla="*/ 18 h 128"/>
              <a:gd name="T10" fmla="*/ 73 w 110"/>
              <a:gd name="T11" fmla="*/ 27 h 128"/>
              <a:gd name="T12" fmla="*/ 82 w 110"/>
              <a:gd name="T13" fmla="*/ 45 h 128"/>
              <a:gd name="T14" fmla="*/ 82 w 110"/>
              <a:gd name="T15" fmla="*/ 127 h 128"/>
              <a:gd name="T16" fmla="*/ 109 w 110"/>
              <a:gd name="T17" fmla="*/ 127 h 128"/>
              <a:gd name="T18" fmla="*/ 109 w 110"/>
              <a:gd name="T19" fmla="*/ 45 h 128"/>
              <a:gd name="T20" fmla="*/ 100 w 110"/>
              <a:gd name="T21" fmla="*/ 27 h 128"/>
              <a:gd name="T22" fmla="*/ 91 w 110"/>
              <a:gd name="T23" fmla="*/ 9 h 128"/>
              <a:gd name="T24" fmla="*/ 82 w 110"/>
              <a:gd name="T25" fmla="*/ 0 h 128"/>
              <a:gd name="T26" fmla="*/ 63 w 110"/>
              <a:gd name="T27" fmla="*/ 0 h 128"/>
              <a:gd name="T28" fmla="*/ 37 w 110"/>
              <a:gd name="T29" fmla="*/ 9 h 128"/>
              <a:gd name="T30" fmla="*/ 18 w 110"/>
              <a:gd name="T31" fmla="*/ 18 h 128"/>
              <a:gd name="T32" fmla="*/ 18 w 110"/>
              <a:gd name="T33" fmla="*/ 9 h 128"/>
              <a:gd name="T34" fmla="*/ 9 w 110"/>
              <a:gd name="T35" fmla="*/ 0 h 128"/>
              <a:gd name="T36" fmla="*/ 0 w 110"/>
              <a:gd name="T37" fmla="*/ 0 h 128"/>
              <a:gd name="T38" fmla="*/ 0 w 110"/>
              <a:gd name="T39" fmla="*/ 127 h 128"/>
              <a:gd name="T40" fmla="*/ 18 w 110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" h="128">
                <a:moveTo>
                  <a:pt x="18" y="127"/>
                </a:moveTo>
                <a:lnTo>
                  <a:pt x="18" y="127"/>
                </a:lnTo>
                <a:cubicBezTo>
                  <a:pt x="18" y="36"/>
                  <a:pt x="18" y="36"/>
                  <a:pt x="18" y="36"/>
                </a:cubicBezTo>
                <a:cubicBezTo>
                  <a:pt x="27" y="27"/>
                  <a:pt x="37" y="27"/>
                  <a:pt x="37" y="18"/>
                </a:cubicBezTo>
                <a:cubicBezTo>
                  <a:pt x="46" y="18"/>
                  <a:pt x="46" y="18"/>
                  <a:pt x="54" y="18"/>
                </a:cubicBezTo>
                <a:cubicBezTo>
                  <a:pt x="63" y="18"/>
                  <a:pt x="73" y="18"/>
                  <a:pt x="73" y="27"/>
                </a:cubicBezTo>
                <a:cubicBezTo>
                  <a:pt x="82" y="27"/>
                  <a:pt x="82" y="36"/>
                  <a:pt x="82" y="45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109" y="45"/>
                  <a:pt x="100" y="36"/>
                  <a:pt x="100" y="27"/>
                </a:cubicBezTo>
                <a:cubicBezTo>
                  <a:pt x="100" y="18"/>
                  <a:pt x="100" y="18"/>
                  <a:pt x="91" y="9"/>
                </a:cubicBezTo>
                <a:cubicBezTo>
                  <a:pt x="91" y="9"/>
                  <a:pt x="82" y="9"/>
                  <a:pt x="82" y="0"/>
                </a:cubicBezTo>
                <a:cubicBezTo>
                  <a:pt x="73" y="0"/>
                  <a:pt x="73" y="0"/>
                  <a:pt x="63" y="0"/>
                </a:cubicBezTo>
                <a:cubicBezTo>
                  <a:pt x="54" y="0"/>
                  <a:pt x="46" y="0"/>
                  <a:pt x="37" y="9"/>
                </a:cubicBezTo>
                <a:cubicBezTo>
                  <a:pt x="37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8" y="127"/>
                  <a:pt x="18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6">
            <a:extLst>
              <a:ext uri="{FF2B5EF4-FFF2-40B4-BE49-F238E27FC236}">
                <a16:creationId xmlns:a16="http://schemas.microsoft.com/office/drawing/2014/main" id="{4106E4A6-099A-5648-870B-328584AD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609" y="10394926"/>
            <a:ext cx="29701" cy="202957"/>
          </a:xfrm>
          <a:custGeom>
            <a:avLst/>
            <a:gdLst>
              <a:gd name="T0" fmla="*/ 0 w 28"/>
              <a:gd name="T1" fmla="*/ 0 h 182"/>
              <a:gd name="T2" fmla="*/ 0 w 28"/>
              <a:gd name="T3" fmla="*/ 181 h 182"/>
              <a:gd name="T4" fmla="*/ 27 w 28"/>
              <a:gd name="T5" fmla="*/ 181 h 182"/>
              <a:gd name="T6" fmla="*/ 27 w 28"/>
              <a:gd name="T7" fmla="*/ 0 h 182"/>
              <a:gd name="T8" fmla="*/ 0 w 28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82">
                <a:moveTo>
                  <a:pt x="0" y="0"/>
                </a:moveTo>
                <a:lnTo>
                  <a:pt x="0" y="181"/>
                </a:lnTo>
                <a:lnTo>
                  <a:pt x="27" y="181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7">
            <a:extLst>
              <a:ext uri="{FF2B5EF4-FFF2-40B4-BE49-F238E27FC236}">
                <a16:creationId xmlns:a16="http://schemas.microsoft.com/office/drawing/2014/main" id="{D84AEC15-0253-2C46-9CED-8C28A7A5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111" y="10454329"/>
            <a:ext cx="143558" cy="193057"/>
          </a:xfrm>
          <a:custGeom>
            <a:avLst/>
            <a:gdLst>
              <a:gd name="T0" fmla="*/ 126 w 127"/>
              <a:gd name="T1" fmla="*/ 0 h 173"/>
              <a:gd name="T2" fmla="*/ 126 w 127"/>
              <a:gd name="T3" fmla="*/ 0 h 173"/>
              <a:gd name="T4" fmla="*/ 108 w 127"/>
              <a:gd name="T5" fmla="*/ 0 h 173"/>
              <a:gd name="T6" fmla="*/ 108 w 127"/>
              <a:gd name="T7" fmla="*/ 0 h 173"/>
              <a:gd name="T8" fmla="*/ 99 w 127"/>
              <a:gd name="T9" fmla="*/ 9 h 173"/>
              <a:gd name="T10" fmla="*/ 72 w 127"/>
              <a:gd name="T11" fmla="*/ 90 h 173"/>
              <a:gd name="T12" fmla="*/ 72 w 127"/>
              <a:gd name="T13" fmla="*/ 90 h 173"/>
              <a:gd name="T14" fmla="*/ 63 w 127"/>
              <a:gd name="T15" fmla="*/ 100 h 173"/>
              <a:gd name="T16" fmla="*/ 63 w 127"/>
              <a:gd name="T17" fmla="*/ 90 h 173"/>
              <a:gd name="T18" fmla="*/ 63 w 127"/>
              <a:gd name="T19" fmla="*/ 90 h 173"/>
              <a:gd name="T20" fmla="*/ 27 w 127"/>
              <a:gd name="T21" fmla="*/ 9 h 173"/>
              <a:gd name="T22" fmla="*/ 27 w 127"/>
              <a:gd name="T23" fmla="*/ 0 h 173"/>
              <a:gd name="T24" fmla="*/ 27 w 127"/>
              <a:gd name="T25" fmla="*/ 0 h 173"/>
              <a:gd name="T26" fmla="*/ 0 w 127"/>
              <a:gd name="T27" fmla="*/ 0 h 173"/>
              <a:gd name="T28" fmla="*/ 54 w 127"/>
              <a:gd name="T29" fmla="*/ 127 h 173"/>
              <a:gd name="T30" fmla="*/ 36 w 127"/>
              <a:gd name="T31" fmla="*/ 172 h 173"/>
              <a:gd name="T32" fmla="*/ 45 w 127"/>
              <a:gd name="T33" fmla="*/ 172 h 173"/>
              <a:gd name="T34" fmla="*/ 54 w 127"/>
              <a:gd name="T35" fmla="*/ 172 h 173"/>
              <a:gd name="T36" fmla="*/ 54 w 127"/>
              <a:gd name="T37" fmla="*/ 172 h 173"/>
              <a:gd name="T38" fmla="*/ 126 w 127"/>
              <a:gd name="T3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" h="173">
                <a:moveTo>
                  <a:pt x="126" y="0"/>
                </a:moveTo>
                <a:lnTo>
                  <a:pt x="126" y="0"/>
                </a:lnTo>
                <a:cubicBezTo>
                  <a:pt x="108" y="0"/>
                  <a:pt x="108" y="0"/>
                  <a:pt x="108" y="0"/>
                </a:cubicBezTo>
                <a:lnTo>
                  <a:pt x="108" y="0"/>
                </a:lnTo>
                <a:lnTo>
                  <a:pt x="99" y="9"/>
                </a:lnTo>
                <a:cubicBezTo>
                  <a:pt x="72" y="90"/>
                  <a:pt x="72" y="90"/>
                  <a:pt x="72" y="90"/>
                </a:cubicBezTo>
                <a:lnTo>
                  <a:pt x="72" y="90"/>
                </a:lnTo>
                <a:cubicBezTo>
                  <a:pt x="63" y="90"/>
                  <a:pt x="63" y="100"/>
                  <a:pt x="63" y="100"/>
                </a:cubicBezTo>
                <a:lnTo>
                  <a:pt x="63" y="90"/>
                </a:lnTo>
                <a:lnTo>
                  <a:pt x="63" y="90"/>
                </a:lnTo>
                <a:cubicBezTo>
                  <a:pt x="27" y="9"/>
                  <a:pt x="27" y="9"/>
                  <a:pt x="27" y="9"/>
                </a:cubicBezTo>
                <a:lnTo>
                  <a:pt x="27" y="0"/>
                </a:lnTo>
                <a:lnTo>
                  <a:pt x="27" y="0"/>
                </a:lnTo>
                <a:cubicBezTo>
                  <a:pt x="0" y="0"/>
                  <a:pt x="0" y="0"/>
                  <a:pt x="0" y="0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54" y="172"/>
                  <a:pt x="54" y="172"/>
                  <a:pt x="54" y="172"/>
                </a:cubicBezTo>
                <a:lnTo>
                  <a:pt x="54" y="172"/>
                </a:lnTo>
                <a:cubicBezTo>
                  <a:pt x="126" y="0"/>
                  <a:pt x="126" y="0"/>
                  <a:pt x="12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8">
            <a:extLst>
              <a:ext uri="{FF2B5EF4-FFF2-40B4-BE49-F238E27FC236}">
                <a16:creationId xmlns:a16="http://schemas.microsoft.com/office/drawing/2014/main" id="{8D0FD196-76DC-A640-A167-28532448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071" y="10454329"/>
            <a:ext cx="202957" cy="143555"/>
          </a:xfrm>
          <a:custGeom>
            <a:avLst/>
            <a:gdLst>
              <a:gd name="T0" fmla="*/ 36 w 181"/>
              <a:gd name="T1" fmla="*/ 127 h 128"/>
              <a:gd name="T2" fmla="*/ 36 w 181"/>
              <a:gd name="T3" fmla="*/ 127 h 128"/>
              <a:gd name="T4" fmla="*/ 54 w 181"/>
              <a:gd name="T5" fmla="*/ 127 h 128"/>
              <a:gd name="T6" fmla="*/ 63 w 181"/>
              <a:gd name="T7" fmla="*/ 127 h 128"/>
              <a:gd name="T8" fmla="*/ 90 w 181"/>
              <a:gd name="T9" fmla="*/ 36 h 128"/>
              <a:gd name="T10" fmla="*/ 90 w 181"/>
              <a:gd name="T11" fmla="*/ 36 h 128"/>
              <a:gd name="T12" fmla="*/ 90 w 181"/>
              <a:gd name="T13" fmla="*/ 27 h 128"/>
              <a:gd name="T14" fmla="*/ 90 w 181"/>
              <a:gd name="T15" fmla="*/ 36 h 128"/>
              <a:gd name="T16" fmla="*/ 90 w 181"/>
              <a:gd name="T17" fmla="*/ 36 h 128"/>
              <a:gd name="T18" fmla="*/ 117 w 181"/>
              <a:gd name="T19" fmla="*/ 127 h 128"/>
              <a:gd name="T20" fmla="*/ 126 w 181"/>
              <a:gd name="T21" fmla="*/ 127 h 128"/>
              <a:gd name="T22" fmla="*/ 144 w 181"/>
              <a:gd name="T23" fmla="*/ 127 h 128"/>
              <a:gd name="T24" fmla="*/ 180 w 181"/>
              <a:gd name="T25" fmla="*/ 0 h 128"/>
              <a:gd name="T26" fmla="*/ 162 w 181"/>
              <a:gd name="T27" fmla="*/ 0 h 128"/>
              <a:gd name="T28" fmla="*/ 162 w 181"/>
              <a:gd name="T29" fmla="*/ 0 h 128"/>
              <a:gd name="T30" fmla="*/ 162 w 181"/>
              <a:gd name="T31" fmla="*/ 9 h 128"/>
              <a:gd name="T32" fmla="*/ 135 w 181"/>
              <a:gd name="T33" fmla="*/ 90 h 128"/>
              <a:gd name="T34" fmla="*/ 135 w 181"/>
              <a:gd name="T35" fmla="*/ 100 h 128"/>
              <a:gd name="T36" fmla="*/ 135 w 181"/>
              <a:gd name="T37" fmla="*/ 109 h 128"/>
              <a:gd name="T38" fmla="*/ 126 w 181"/>
              <a:gd name="T39" fmla="*/ 100 h 128"/>
              <a:gd name="T40" fmla="*/ 126 w 181"/>
              <a:gd name="T41" fmla="*/ 90 h 128"/>
              <a:gd name="T42" fmla="*/ 99 w 181"/>
              <a:gd name="T43" fmla="*/ 9 h 128"/>
              <a:gd name="T44" fmla="*/ 99 w 181"/>
              <a:gd name="T45" fmla="*/ 0 h 128"/>
              <a:gd name="T46" fmla="*/ 99 w 181"/>
              <a:gd name="T47" fmla="*/ 0 h 128"/>
              <a:gd name="T48" fmla="*/ 90 w 181"/>
              <a:gd name="T49" fmla="*/ 0 h 128"/>
              <a:gd name="T50" fmla="*/ 81 w 181"/>
              <a:gd name="T51" fmla="*/ 0 h 128"/>
              <a:gd name="T52" fmla="*/ 81 w 181"/>
              <a:gd name="T53" fmla="*/ 9 h 128"/>
              <a:gd name="T54" fmla="*/ 54 w 181"/>
              <a:gd name="T55" fmla="*/ 90 h 128"/>
              <a:gd name="T56" fmla="*/ 54 w 181"/>
              <a:gd name="T57" fmla="*/ 100 h 128"/>
              <a:gd name="T58" fmla="*/ 45 w 181"/>
              <a:gd name="T59" fmla="*/ 109 h 128"/>
              <a:gd name="T60" fmla="*/ 45 w 181"/>
              <a:gd name="T61" fmla="*/ 100 h 128"/>
              <a:gd name="T62" fmla="*/ 45 w 181"/>
              <a:gd name="T63" fmla="*/ 90 h 128"/>
              <a:gd name="T64" fmla="*/ 17 w 181"/>
              <a:gd name="T65" fmla="*/ 9 h 128"/>
              <a:gd name="T66" fmla="*/ 17 w 181"/>
              <a:gd name="T67" fmla="*/ 0 h 128"/>
              <a:gd name="T68" fmla="*/ 17 w 181"/>
              <a:gd name="T69" fmla="*/ 0 h 128"/>
              <a:gd name="T70" fmla="*/ 0 w 181"/>
              <a:gd name="T71" fmla="*/ 0 h 128"/>
              <a:gd name="T72" fmla="*/ 36 w 181"/>
              <a:gd name="T7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1" h="128">
                <a:moveTo>
                  <a:pt x="36" y="127"/>
                </a:moveTo>
                <a:lnTo>
                  <a:pt x="36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54" y="127"/>
                  <a:pt x="54" y="127"/>
                  <a:pt x="63" y="127"/>
                </a:cubicBezTo>
                <a:cubicBezTo>
                  <a:pt x="90" y="36"/>
                  <a:pt x="90" y="36"/>
                  <a:pt x="90" y="36"/>
                </a:cubicBezTo>
                <a:lnTo>
                  <a:pt x="90" y="36"/>
                </a:lnTo>
                <a:cubicBezTo>
                  <a:pt x="90" y="27"/>
                  <a:pt x="90" y="27"/>
                  <a:pt x="90" y="27"/>
                </a:cubicBezTo>
                <a:cubicBezTo>
                  <a:pt x="90" y="27"/>
                  <a:pt x="90" y="27"/>
                  <a:pt x="90" y="36"/>
                </a:cubicBezTo>
                <a:lnTo>
                  <a:pt x="90" y="36"/>
                </a:lnTo>
                <a:cubicBezTo>
                  <a:pt x="117" y="127"/>
                  <a:pt x="117" y="127"/>
                  <a:pt x="117" y="127"/>
                </a:cubicBezTo>
                <a:lnTo>
                  <a:pt x="126" y="127"/>
                </a:lnTo>
                <a:cubicBezTo>
                  <a:pt x="144" y="127"/>
                  <a:pt x="144" y="127"/>
                  <a:pt x="144" y="127"/>
                </a:cubicBezTo>
                <a:cubicBezTo>
                  <a:pt x="180" y="0"/>
                  <a:pt x="180" y="0"/>
                  <a:pt x="180" y="0"/>
                </a:cubicBezTo>
                <a:cubicBezTo>
                  <a:pt x="162" y="0"/>
                  <a:pt x="162" y="0"/>
                  <a:pt x="162" y="0"/>
                </a:cubicBezTo>
                <a:lnTo>
                  <a:pt x="162" y="0"/>
                </a:lnTo>
                <a:lnTo>
                  <a:pt x="162" y="9"/>
                </a:lnTo>
                <a:cubicBezTo>
                  <a:pt x="135" y="90"/>
                  <a:pt x="135" y="90"/>
                  <a:pt x="135" y="90"/>
                </a:cubicBezTo>
                <a:cubicBezTo>
                  <a:pt x="135" y="90"/>
                  <a:pt x="135" y="90"/>
                  <a:pt x="135" y="100"/>
                </a:cubicBezTo>
                <a:cubicBezTo>
                  <a:pt x="135" y="100"/>
                  <a:pt x="135" y="100"/>
                  <a:pt x="135" y="109"/>
                </a:cubicBezTo>
                <a:cubicBezTo>
                  <a:pt x="135" y="100"/>
                  <a:pt x="126" y="100"/>
                  <a:pt x="126" y="100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90" y="0"/>
                  <a:pt x="90" y="0"/>
                  <a:pt x="9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0"/>
                  <a:pt x="54" y="90"/>
                  <a:pt x="54" y="100"/>
                </a:cubicBezTo>
                <a:cubicBezTo>
                  <a:pt x="54" y="100"/>
                  <a:pt x="45" y="100"/>
                  <a:pt x="45" y="109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90"/>
                  <a:pt x="45" y="90"/>
                  <a:pt x="45" y="90"/>
                </a:cubicBezTo>
                <a:cubicBezTo>
                  <a:pt x="17" y="9"/>
                  <a:pt x="17" y="9"/>
                  <a:pt x="17" y="9"/>
                </a:cubicBezTo>
                <a:lnTo>
                  <a:pt x="17" y="0"/>
                </a:lnTo>
                <a:lnTo>
                  <a:pt x="17" y="0"/>
                </a:lnTo>
                <a:cubicBezTo>
                  <a:pt x="0" y="0"/>
                  <a:pt x="0" y="0"/>
                  <a:pt x="0" y="0"/>
                </a:cubicBezTo>
                <a:cubicBezTo>
                  <a:pt x="36" y="127"/>
                  <a:pt x="36" y="127"/>
                  <a:pt x="36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9">
            <a:extLst>
              <a:ext uri="{FF2B5EF4-FFF2-40B4-BE49-F238E27FC236}">
                <a16:creationId xmlns:a16="http://schemas.microsoft.com/office/drawing/2014/main" id="{96E3E3ED-227E-A441-87C9-E8BC1C85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929" y="10454329"/>
            <a:ext cx="143558" cy="153455"/>
          </a:xfrm>
          <a:custGeom>
            <a:avLst/>
            <a:gdLst>
              <a:gd name="T0" fmla="*/ 36 w 127"/>
              <a:gd name="T1" fmla="*/ 0 h 137"/>
              <a:gd name="T2" fmla="*/ 36 w 127"/>
              <a:gd name="T3" fmla="*/ 0 h 137"/>
              <a:gd name="T4" fmla="*/ 18 w 127"/>
              <a:gd name="T5" fmla="*/ 18 h 137"/>
              <a:gd name="T6" fmla="*/ 9 w 127"/>
              <a:gd name="T7" fmla="*/ 36 h 137"/>
              <a:gd name="T8" fmla="*/ 0 w 127"/>
              <a:gd name="T9" fmla="*/ 64 h 137"/>
              <a:gd name="T10" fmla="*/ 9 w 127"/>
              <a:gd name="T11" fmla="*/ 90 h 137"/>
              <a:gd name="T12" fmla="*/ 18 w 127"/>
              <a:gd name="T13" fmla="*/ 118 h 137"/>
              <a:gd name="T14" fmla="*/ 36 w 127"/>
              <a:gd name="T15" fmla="*/ 127 h 137"/>
              <a:gd name="T16" fmla="*/ 63 w 127"/>
              <a:gd name="T17" fmla="*/ 136 h 137"/>
              <a:gd name="T18" fmla="*/ 90 w 127"/>
              <a:gd name="T19" fmla="*/ 127 h 137"/>
              <a:gd name="T20" fmla="*/ 108 w 127"/>
              <a:gd name="T21" fmla="*/ 118 h 137"/>
              <a:gd name="T22" fmla="*/ 117 w 127"/>
              <a:gd name="T23" fmla="*/ 90 h 137"/>
              <a:gd name="T24" fmla="*/ 126 w 127"/>
              <a:gd name="T25" fmla="*/ 64 h 137"/>
              <a:gd name="T26" fmla="*/ 117 w 127"/>
              <a:gd name="T27" fmla="*/ 36 h 137"/>
              <a:gd name="T28" fmla="*/ 108 w 127"/>
              <a:gd name="T29" fmla="*/ 18 h 137"/>
              <a:gd name="T30" fmla="*/ 90 w 127"/>
              <a:gd name="T31" fmla="*/ 0 h 137"/>
              <a:gd name="T32" fmla="*/ 63 w 127"/>
              <a:gd name="T33" fmla="*/ 0 h 137"/>
              <a:gd name="T34" fmla="*/ 36 w 127"/>
              <a:gd name="T35" fmla="*/ 0 h 137"/>
              <a:gd name="T36" fmla="*/ 45 w 127"/>
              <a:gd name="T37" fmla="*/ 109 h 137"/>
              <a:gd name="T38" fmla="*/ 45 w 127"/>
              <a:gd name="T39" fmla="*/ 109 h 137"/>
              <a:gd name="T40" fmla="*/ 36 w 127"/>
              <a:gd name="T41" fmla="*/ 100 h 137"/>
              <a:gd name="T42" fmla="*/ 27 w 127"/>
              <a:gd name="T43" fmla="*/ 90 h 137"/>
              <a:gd name="T44" fmla="*/ 27 w 127"/>
              <a:gd name="T45" fmla="*/ 64 h 137"/>
              <a:gd name="T46" fmla="*/ 27 w 127"/>
              <a:gd name="T47" fmla="*/ 45 h 137"/>
              <a:gd name="T48" fmla="*/ 36 w 127"/>
              <a:gd name="T49" fmla="*/ 27 h 137"/>
              <a:gd name="T50" fmla="*/ 45 w 127"/>
              <a:gd name="T51" fmla="*/ 18 h 137"/>
              <a:gd name="T52" fmla="*/ 63 w 127"/>
              <a:gd name="T53" fmla="*/ 18 h 137"/>
              <a:gd name="T54" fmla="*/ 90 w 127"/>
              <a:gd name="T55" fmla="*/ 27 h 137"/>
              <a:gd name="T56" fmla="*/ 99 w 127"/>
              <a:gd name="T57" fmla="*/ 64 h 137"/>
              <a:gd name="T58" fmla="*/ 90 w 127"/>
              <a:gd name="T59" fmla="*/ 100 h 137"/>
              <a:gd name="T60" fmla="*/ 63 w 127"/>
              <a:gd name="T61" fmla="*/ 118 h 137"/>
              <a:gd name="T62" fmla="*/ 45 w 127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7">
                <a:moveTo>
                  <a:pt x="36" y="0"/>
                </a:moveTo>
                <a:lnTo>
                  <a:pt x="36" y="0"/>
                </a:lnTo>
                <a:cubicBezTo>
                  <a:pt x="36" y="9"/>
                  <a:pt x="27" y="9"/>
                  <a:pt x="18" y="18"/>
                </a:cubicBezTo>
                <a:cubicBezTo>
                  <a:pt x="18" y="27"/>
                  <a:pt x="9" y="27"/>
                  <a:pt x="9" y="36"/>
                </a:cubicBezTo>
                <a:cubicBezTo>
                  <a:pt x="9" y="45"/>
                  <a:pt x="0" y="54"/>
                  <a:pt x="0" y="64"/>
                </a:cubicBezTo>
                <a:cubicBezTo>
                  <a:pt x="0" y="73"/>
                  <a:pt x="9" y="81"/>
                  <a:pt x="9" y="90"/>
                </a:cubicBezTo>
                <a:cubicBezTo>
                  <a:pt x="9" y="100"/>
                  <a:pt x="18" y="109"/>
                  <a:pt x="18" y="118"/>
                </a:cubicBezTo>
                <a:cubicBezTo>
                  <a:pt x="27" y="118"/>
                  <a:pt x="36" y="127"/>
                  <a:pt x="36" y="127"/>
                </a:cubicBezTo>
                <a:cubicBezTo>
                  <a:pt x="45" y="127"/>
                  <a:pt x="54" y="136"/>
                  <a:pt x="63" y="136"/>
                </a:cubicBezTo>
                <a:cubicBezTo>
                  <a:pt x="72" y="136"/>
                  <a:pt x="81" y="127"/>
                  <a:pt x="90" y="127"/>
                </a:cubicBezTo>
                <a:cubicBezTo>
                  <a:pt x="99" y="127"/>
                  <a:pt x="99" y="118"/>
                  <a:pt x="108" y="118"/>
                </a:cubicBezTo>
                <a:cubicBezTo>
                  <a:pt x="108" y="109"/>
                  <a:pt x="117" y="100"/>
                  <a:pt x="117" y="90"/>
                </a:cubicBezTo>
                <a:cubicBezTo>
                  <a:pt x="126" y="81"/>
                  <a:pt x="126" y="73"/>
                  <a:pt x="126" y="64"/>
                </a:cubicBezTo>
                <a:cubicBezTo>
                  <a:pt x="126" y="54"/>
                  <a:pt x="126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9" y="9"/>
                  <a:pt x="90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45" y="109"/>
                  <a:pt x="36" y="109"/>
                  <a:pt x="36" y="100"/>
                </a:cubicBezTo>
                <a:lnTo>
                  <a:pt x="27" y="90"/>
                </a:lnTo>
                <a:cubicBezTo>
                  <a:pt x="27" y="81"/>
                  <a:pt x="27" y="73"/>
                  <a:pt x="27" y="64"/>
                </a:cubicBezTo>
                <a:cubicBezTo>
                  <a:pt x="27" y="54"/>
                  <a:pt x="27" y="54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18"/>
                  <a:pt x="90" y="27"/>
                </a:cubicBezTo>
                <a:cubicBezTo>
                  <a:pt x="99" y="36"/>
                  <a:pt x="99" y="54"/>
                  <a:pt x="99" y="64"/>
                </a:cubicBezTo>
                <a:cubicBezTo>
                  <a:pt x="99" y="81"/>
                  <a:pt x="99" y="90"/>
                  <a:pt x="90" y="100"/>
                </a:cubicBezTo>
                <a:cubicBezTo>
                  <a:pt x="81" y="109"/>
                  <a:pt x="72" y="118"/>
                  <a:pt x="63" y="118"/>
                </a:cubicBezTo>
                <a:cubicBezTo>
                  <a:pt x="54" y="118"/>
                  <a:pt x="54" y="109"/>
                  <a:pt x="4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0">
            <a:extLst>
              <a:ext uri="{FF2B5EF4-FFF2-40B4-BE49-F238E27FC236}">
                <a16:creationId xmlns:a16="http://schemas.microsoft.com/office/drawing/2014/main" id="{65EAAA09-3FF7-9748-BBDA-6D845EEA8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188" y="10454329"/>
            <a:ext cx="84152" cy="143555"/>
          </a:xfrm>
          <a:custGeom>
            <a:avLst/>
            <a:gdLst>
              <a:gd name="T0" fmla="*/ 18 w 74"/>
              <a:gd name="T1" fmla="*/ 127 h 128"/>
              <a:gd name="T2" fmla="*/ 18 w 74"/>
              <a:gd name="T3" fmla="*/ 127 h 128"/>
              <a:gd name="T4" fmla="*/ 18 w 74"/>
              <a:gd name="T5" fmla="*/ 45 h 128"/>
              <a:gd name="T6" fmla="*/ 37 w 74"/>
              <a:gd name="T7" fmla="*/ 27 h 128"/>
              <a:gd name="T8" fmla="*/ 55 w 74"/>
              <a:gd name="T9" fmla="*/ 18 h 128"/>
              <a:gd name="T10" fmla="*/ 64 w 74"/>
              <a:gd name="T11" fmla="*/ 27 h 128"/>
              <a:gd name="T12" fmla="*/ 64 w 74"/>
              <a:gd name="T13" fmla="*/ 27 h 128"/>
              <a:gd name="T14" fmla="*/ 73 w 74"/>
              <a:gd name="T15" fmla="*/ 18 h 128"/>
              <a:gd name="T16" fmla="*/ 73 w 74"/>
              <a:gd name="T17" fmla="*/ 0 h 128"/>
              <a:gd name="T18" fmla="*/ 64 w 74"/>
              <a:gd name="T19" fmla="*/ 0 h 128"/>
              <a:gd name="T20" fmla="*/ 55 w 74"/>
              <a:gd name="T21" fmla="*/ 0 h 128"/>
              <a:gd name="T22" fmla="*/ 37 w 74"/>
              <a:gd name="T23" fmla="*/ 9 h 128"/>
              <a:gd name="T24" fmla="*/ 18 w 74"/>
              <a:gd name="T25" fmla="*/ 27 h 128"/>
              <a:gd name="T26" fmla="*/ 18 w 74"/>
              <a:gd name="T27" fmla="*/ 9 h 128"/>
              <a:gd name="T28" fmla="*/ 18 w 74"/>
              <a:gd name="T29" fmla="*/ 0 h 128"/>
              <a:gd name="T30" fmla="*/ 9 w 74"/>
              <a:gd name="T31" fmla="*/ 0 h 128"/>
              <a:gd name="T32" fmla="*/ 0 w 74"/>
              <a:gd name="T33" fmla="*/ 0 h 128"/>
              <a:gd name="T34" fmla="*/ 0 w 74"/>
              <a:gd name="T35" fmla="*/ 127 h 128"/>
              <a:gd name="T36" fmla="*/ 18 w 74"/>
              <a:gd name="T3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128">
                <a:moveTo>
                  <a:pt x="18" y="127"/>
                </a:moveTo>
                <a:lnTo>
                  <a:pt x="18" y="127"/>
                </a:lnTo>
                <a:cubicBezTo>
                  <a:pt x="18" y="45"/>
                  <a:pt x="18" y="45"/>
                  <a:pt x="18" y="45"/>
                </a:cubicBezTo>
                <a:cubicBezTo>
                  <a:pt x="28" y="36"/>
                  <a:pt x="28" y="36"/>
                  <a:pt x="37" y="27"/>
                </a:cubicBezTo>
                <a:cubicBezTo>
                  <a:pt x="37" y="27"/>
                  <a:pt x="46" y="18"/>
                  <a:pt x="55" y="18"/>
                </a:cubicBezTo>
                <a:cubicBezTo>
                  <a:pt x="55" y="18"/>
                  <a:pt x="64" y="18"/>
                  <a:pt x="64" y="27"/>
                </a:cubicBezTo>
                <a:lnTo>
                  <a:pt x="64" y="27"/>
                </a:lnTo>
                <a:cubicBezTo>
                  <a:pt x="73" y="27"/>
                  <a:pt x="73" y="27"/>
                  <a:pt x="73" y="18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64" y="0"/>
                </a:cubicBezTo>
                <a:cubicBezTo>
                  <a:pt x="64" y="0"/>
                  <a:pt x="64" y="0"/>
                  <a:pt x="55" y="0"/>
                </a:cubicBezTo>
                <a:cubicBezTo>
                  <a:pt x="46" y="0"/>
                  <a:pt x="37" y="0"/>
                  <a:pt x="37" y="9"/>
                </a:cubicBezTo>
                <a:cubicBezTo>
                  <a:pt x="28" y="9"/>
                  <a:pt x="18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8" y="127"/>
                  <a:pt x="18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1">
            <a:extLst>
              <a:ext uri="{FF2B5EF4-FFF2-40B4-BE49-F238E27FC236}">
                <a16:creationId xmlns:a16="http://schemas.microsoft.com/office/drawing/2014/main" id="{2B254C9C-1E9E-3E47-92B2-7FA857C0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041" y="10394926"/>
            <a:ext cx="123757" cy="202957"/>
          </a:xfrm>
          <a:custGeom>
            <a:avLst/>
            <a:gdLst>
              <a:gd name="T0" fmla="*/ 0 w 109"/>
              <a:gd name="T1" fmla="*/ 0 h 182"/>
              <a:gd name="T2" fmla="*/ 0 w 109"/>
              <a:gd name="T3" fmla="*/ 0 h 182"/>
              <a:gd name="T4" fmla="*/ 0 w 109"/>
              <a:gd name="T5" fmla="*/ 181 h 182"/>
              <a:gd name="T6" fmla="*/ 18 w 109"/>
              <a:gd name="T7" fmla="*/ 181 h 182"/>
              <a:gd name="T8" fmla="*/ 18 w 109"/>
              <a:gd name="T9" fmla="*/ 127 h 182"/>
              <a:gd name="T10" fmla="*/ 27 w 109"/>
              <a:gd name="T11" fmla="*/ 127 h 182"/>
              <a:gd name="T12" fmla="*/ 36 w 109"/>
              <a:gd name="T13" fmla="*/ 127 h 182"/>
              <a:gd name="T14" fmla="*/ 36 w 109"/>
              <a:gd name="T15" fmla="*/ 127 h 182"/>
              <a:gd name="T16" fmla="*/ 81 w 109"/>
              <a:gd name="T17" fmla="*/ 181 h 182"/>
              <a:gd name="T18" fmla="*/ 81 w 109"/>
              <a:gd name="T19" fmla="*/ 181 h 182"/>
              <a:gd name="T20" fmla="*/ 81 w 109"/>
              <a:gd name="T21" fmla="*/ 181 h 182"/>
              <a:gd name="T22" fmla="*/ 108 w 109"/>
              <a:gd name="T23" fmla="*/ 181 h 182"/>
              <a:gd name="T24" fmla="*/ 54 w 109"/>
              <a:gd name="T25" fmla="*/ 118 h 182"/>
              <a:gd name="T26" fmla="*/ 54 w 109"/>
              <a:gd name="T27" fmla="*/ 118 h 182"/>
              <a:gd name="T28" fmla="*/ 45 w 109"/>
              <a:gd name="T29" fmla="*/ 108 h 182"/>
              <a:gd name="T30" fmla="*/ 54 w 109"/>
              <a:gd name="T31" fmla="*/ 108 h 182"/>
              <a:gd name="T32" fmla="*/ 54 w 109"/>
              <a:gd name="T33" fmla="*/ 108 h 182"/>
              <a:gd name="T34" fmla="*/ 99 w 109"/>
              <a:gd name="T35" fmla="*/ 54 h 182"/>
              <a:gd name="T36" fmla="*/ 81 w 109"/>
              <a:gd name="T37" fmla="*/ 54 h 182"/>
              <a:gd name="T38" fmla="*/ 81 w 109"/>
              <a:gd name="T39" fmla="*/ 54 h 182"/>
              <a:gd name="T40" fmla="*/ 72 w 109"/>
              <a:gd name="T41" fmla="*/ 63 h 182"/>
              <a:gd name="T42" fmla="*/ 36 w 109"/>
              <a:gd name="T43" fmla="*/ 99 h 182"/>
              <a:gd name="T44" fmla="*/ 27 w 109"/>
              <a:gd name="T45" fmla="*/ 108 h 182"/>
              <a:gd name="T46" fmla="*/ 27 w 109"/>
              <a:gd name="T47" fmla="*/ 108 h 182"/>
              <a:gd name="T48" fmla="*/ 18 w 109"/>
              <a:gd name="T49" fmla="*/ 108 h 182"/>
              <a:gd name="T50" fmla="*/ 18 w 109"/>
              <a:gd name="T51" fmla="*/ 0 h 182"/>
              <a:gd name="T52" fmla="*/ 0 w 109"/>
              <a:gd name="T5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" h="182">
                <a:moveTo>
                  <a:pt x="0" y="0"/>
                </a:moveTo>
                <a:lnTo>
                  <a:pt x="0" y="0"/>
                </a:lnTo>
                <a:cubicBezTo>
                  <a:pt x="0" y="181"/>
                  <a:pt x="0" y="181"/>
                  <a:pt x="0" y="181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127"/>
                  <a:pt x="27" y="127"/>
                  <a:pt x="36" y="127"/>
                </a:cubicBezTo>
                <a:lnTo>
                  <a:pt x="36" y="127"/>
                </a:lnTo>
                <a:cubicBezTo>
                  <a:pt x="81" y="181"/>
                  <a:pt x="81" y="181"/>
                  <a:pt x="81" y="181"/>
                </a:cubicBezTo>
                <a:lnTo>
                  <a:pt x="81" y="181"/>
                </a:lnTo>
                <a:lnTo>
                  <a:pt x="81" y="181"/>
                </a:lnTo>
                <a:cubicBezTo>
                  <a:pt x="108" y="181"/>
                  <a:pt x="108" y="181"/>
                  <a:pt x="108" y="181"/>
                </a:cubicBezTo>
                <a:cubicBezTo>
                  <a:pt x="54" y="118"/>
                  <a:pt x="54" y="118"/>
                  <a:pt x="54" y="118"/>
                </a:cubicBezTo>
                <a:lnTo>
                  <a:pt x="54" y="118"/>
                </a:lnTo>
                <a:cubicBezTo>
                  <a:pt x="54" y="118"/>
                  <a:pt x="54" y="118"/>
                  <a:pt x="45" y="108"/>
                </a:cubicBezTo>
                <a:cubicBezTo>
                  <a:pt x="54" y="108"/>
                  <a:pt x="54" y="108"/>
                  <a:pt x="54" y="108"/>
                </a:cubicBezTo>
                <a:lnTo>
                  <a:pt x="54" y="108"/>
                </a:ln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81" y="54"/>
                  <a:pt x="81" y="54"/>
                </a:cubicBezTo>
                <a:lnTo>
                  <a:pt x="81" y="54"/>
                </a:lnTo>
                <a:cubicBezTo>
                  <a:pt x="72" y="54"/>
                  <a:pt x="72" y="63"/>
                  <a:pt x="72" y="63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08"/>
                  <a:pt x="27" y="108"/>
                </a:cubicBezTo>
                <a:lnTo>
                  <a:pt x="27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2">
            <a:extLst>
              <a:ext uri="{FF2B5EF4-FFF2-40B4-BE49-F238E27FC236}">
                <a16:creationId xmlns:a16="http://schemas.microsoft.com/office/drawing/2014/main" id="{5FBB605F-7D8E-D349-82BF-8DD301E0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9149" y="10454329"/>
            <a:ext cx="113856" cy="153455"/>
          </a:xfrm>
          <a:custGeom>
            <a:avLst/>
            <a:gdLst>
              <a:gd name="T0" fmla="*/ 100 w 101"/>
              <a:gd name="T1" fmla="*/ 45 h 137"/>
              <a:gd name="T2" fmla="*/ 100 w 101"/>
              <a:gd name="T3" fmla="*/ 45 h 137"/>
              <a:gd name="T4" fmla="*/ 91 w 101"/>
              <a:gd name="T5" fmla="*/ 27 h 137"/>
              <a:gd name="T6" fmla="*/ 82 w 101"/>
              <a:gd name="T7" fmla="*/ 9 h 137"/>
              <a:gd name="T8" fmla="*/ 73 w 101"/>
              <a:gd name="T9" fmla="*/ 0 h 137"/>
              <a:gd name="T10" fmla="*/ 54 w 101"/>
              <a:gd name="T11" fmla="*/ 0 h 137"/>
              <a:gd name="T12" fmla="*/ 27 w 101"/>
              <a:gd name="T13" fmla="*/ 0 h 137"/>
              <a:gd name="T14" fmla="*/ 0 w 101"/>
              <a:gd name="T15" fmla="*/ 18 h 137"/>
              <a:gd name="T16" fmla="*/ 9 w 101"/>
              <a:gd name="T17" fmla="*/ 27 h 137"/>
              <a:gd name="T18" fmla="*/ 9 w 101"/>
              <a:gd name="T19" fmla="*/ 27 h 137"/>
              <a:gd name="T20" fmla="*/ 9 w 101"/>
              <a:gd name="T21" fmla="*/ 27 h 137"/>
              <a:gd name="T22" fmla="*/ 18 w 101"/>
              <a:gd name="T23" fmla="*/ 27 h 137"/>
              <a:gd name="T24" fmla="*/ 27 w 101"/>
              <a:gd name="T25" fmla="*/ 27 h 137"/>
              <a:gd name="T26" fmla="*/ 37 w 101"/>
              <a:gd name="T27" fmla="*/ 18 h 137"/>
              <a:gd name="T28" fmla="*/ 46 w 101"/>
              <a:gd name="T29" fmla="*/ 18 h 137"/>
              <a:gd name="T30" fmla="*/ 63 w 101"/>
              <a:gd name="T31" fmla="*/ 27 h 137"/>
              <a:gd name="T32" fmla="*/ 73 w 101"/>
              <a:gd name="T33" fmla="*/ 45 h 137"/>
              <a:gd name="T34" fmla="*/ 73 w 101"/>
              <a:gd name="T35" fmla="*/ 54 h 137"/>
              <a:gd name="T36" fmla="*/ 37 w 101"/>
              <a:gd name="T37" fmla="*/ 64 h 137"/>
              <a:gd name="T38" fmla="*/ 18 w 101"/>
              <a:gd name="T39" fmla="*/ 73 h 137"/>
              <a:gd name="T40" fmla="*/ 0 w 101"/>
              <a:gd name="T41" fmla="*/ 81 h 137"/>
              <a:gd name="T42" fmla="*/ 0 w 101"/>
              <a:gd name="T43" fmla="*/ 100 h 137"/>
              <a:gd name="T44" fmla="*/ 0 w 101"/>
              <a:gd name="T45" fmla="*/ 109 h 137"/>
              <a:gd name="T46" fmla="*/ 9 w 101"/>
              <a:gd name="T47" fmla="*/ 127 h 137"/>
              <a:gd name="T48" fmla="*/ 18 w 101"/>
              <a:gd name="T49" fmla="*/ 127 h 137"/>
              <a:gd name="T50" fmla="*/ 37 w 101"/>
              <a:gd name="T51" fmla="*/ 136 h 137"/>
              <a:gd name="T52" fmla="*/ 46 w 101"/>
              <a:gd name="T53" fmla="*/ 127 h 137"/>
              <a:gd name="T54" fmla="*/ 54 w 101"/>
              <a:gd name="T55" fmla="*/ 127 h 137"/>
              <a:gd name="T56" fmla="*/ 63 w 101"/>
              <a:gd name="T57" fmla="*/ 118 h 137"/>
              <a:gd name="T58" fmla="*/ 73 w 101"/>
              <a:gd name="T59" fmla="*/ 109 h 137"/>
              <a:gd name="T60" fmla="*/ 82 w 101"/>
              <a:gd name="T61" fmla="*/ 127 h 137"/>
              <a:gd name="T62" fmla="*/ 82 w 101"/>
              <a:gd name="T63" fmla="*/ 127 h 137"/>
              <a:gd name="T64" fmla="*/ 82 w 101"/>
              <a:gd name="T65" fmla="*/ 127 h 137"/>
              <a:gd name="T66" fmla="*/ 100 w 101"/>
              <a:gd name="T67" fmla="*/ 127 h 137"/>
              <a:gd name="T68" fmla="*/ 100 w 101"/>
              <a:gd name="T69" fmla="*/ 45 h 137"/>
              <a:gd name="T70" fmla="*/ 27 w 101"/>
              <a:gd name="T71" fmla="*/ 118 h 137"/>
              <a:gd name="T72" fmla="*/ 27 w 101"/>
              <a:gd name="T73" fmla="*/ 118 h 137"/>
              <a:gd name="T74" fmla="*/ 27 w 101"/>
              <a:gd name="T75" fmla="*/ 109 h 137"/>
              <a:gd name="T76" fmla="*/ 18 w 101"/>
              <a:gd name="T77" fmla="*/ 109 h 137"/>
              <a:gd name="T78" fmla="*/ 18 w 101"/>
              <a:gd name="T79" fmla="*/ 100 h 137"/>
              <a:gd name="T80" fmla="*/ 18 w 101"/>
              <a:gd name="T81" fmla="*/ 90 h 137"/>
              <a:gd name="T82" fmla="*/ 27 w 101"/>
              <a:gd name="T83" fmla="*/ 81 h 137"/>
              <a:gd name="T84" fmla="*/ 46 w 101"/>
              <a:gd name="T85" fmla="*/ 73 h 137"/>
              <a:gd name="T86" fmla="*/ 73 w 101"/>
              <a:gd name="T87" fmla="*/ 73 h 137"/>
              <a:gd name="T88" fmla="*/ 73 w 101"/>
              <a:gd name="T89" fmla="*/ 100 h 137"/>
              <a:gd name="T90" fmla="*/ 63 w 101"/>
              <a:gd name="T91" fmla="*/ 109 h 137"/>
              <a:gd name="T92" fmla="*/ 54 w 101"/>
              <a:gd name="T93" fmla="*/ 109 h 137"/>
              <a:gd name="T94" fmla="*/ 46 w 101"/>
              <a:gd name="T95" fmla="*/ 118 h 137"/>
              <a:gd name="T96" fmla="*/ 37 w 101"/>
              <a:gd name="T97" fmla="*/ 118 h 137"/>
              <a:gd name="T98" fmla="*/ 27 w 101"/>
              <a:gd name="T99" fmla="*/ 1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7">
                <a:moveTo>
                  <a:pt x="100" y="45"/>
                </a:moveTo>
                <a:lnTo>
                  <a:pt x="100" y="45"/>
                </a:lnTo>
                <a:cubicBezTo>
                  <a:pt x="100" y="36"/>
                  <a:pt x="91" y="36"/>
                  <a:pt x="91" y="27"/>
                </a:cubicBezTo>
                <a:cubicBezTo>
                  <a:pt x="91" y="18"/>
                  <a:pt x="91" y="18"/>
                  <a:pt x="82" y="9"/>
                </a:cubicBezTo>
                <a:cubicBezTo>
                  <a:pt x="82" y="9"/>
                  <a:pt x="73" y="9"/>
                  <a:pt x="73" y="0"/>
                </a:cubicBezTo>
                <a:cubicBezTo>
                  <a:pt x="63" y="0"/>
                  <a:pt x="54" y="0"/>
                  <a:pt x="54" y="0"/>
                </a:cubicBezTo>
                <a:cubicBezTo>
                  <a:pt x="46" y="0"/>
                  <a:pt x="37" y="0"/>
                  <a:pt x="27" y="0"/>
                </a:cubicBezTo>
                <a:cubicBezTo>
                  <a:pt x="18" y="9"/>
                  <a:pt x="9" y="9"/>
                  <a:pt x="0" y="18"/>
                </a:cubicBezTo>
                <a:cubicBezTo>
                  <a:pt x="9" y="27"/>
                  <a:pt x="9" y="27"/>
                  <a:pt x="9" y="27"/>
                </a:cubicBezTo>
                <a:lnTo>
                  <a:pt x="9" y="27"/>
                </a:lnTo>
                <a:lnTo>
                  <a:pt x="9" y="27"/>
                </a:lnTo>
                <a:cubicBezTo>
                  <a:pt x="18" y="27"/>
                  <a:pt x="18" y="27"/>
                  <a:pt x="18" y="27"/>
                </a:cubicBezTo>
                <a:lnTo>
                  <a:pt x="27" y="27"/>
                </a:lnTo>
                <a:cubicBezTo>
                  <a:pt x="27" y="18"/>
                  <a:pt x="37" y="18"/>
                  <a:pt x="37" y="18"/>
                </a:cubicBezTo>
                <a:lnTo>
                  <a:pt x="46" y="18"/>
                </a:lnTo>
                <a:cubicBezTo>
                  <a:pt x="54" y="18"/>
                  <a:pt x="63" y="18"/>
                  <a:pt x="63" y="27"/>
                </a:cubicBezTo>
                <a:cubicBezTo>
                  <a:pt x="73" y="27"/>
                  <a:pt x="73" y="36"/>
                  <a:pt x="73" y="45"/>
                </a:cubicBezTo>
                <a:cubicBezTo>
                  <a:pt x="73" y="54"/>
                  <a:pt x="73" y="54"/>
                  <a:pt x="73" y="54"/>
                </a:cubicBezTo>
                <a:cubicBezTo>
                  <a:pt x="63" y="54"/>
                  <a:pt x="46" y="64"/>
                  <a:pt x="37" y="64"/>
                </a:cubicBezTo>
                <a:cubicBezTo>
                  <a:pt x="27" y="64"/>
                  <a:pt x="18" y="64"/>
                  <a:pt x="18" y="73"/>
                </a:cubicBezTo>
                <a:cubicBezTo>
                  <a:pt x="9" y="73"/>
                  <a:pt x="0" y="81"/>
                  <a:pt x="0" y="81"/>
                </a:cubicBezTo>
                <a:cubicBezTo>
                  <a:pt x="0" y="90"/>
                  <a:pt x="0" y="90"/>
                  <a:pt x="0" y="100"/>
                </a:cubicBezTo>
                <a:lnTo>
                  <a:pt x="0" y="109"/>
                </a:lnTo>
                <a:cubicBezTo>
                  <a:pt x="0" y="118"/>
                  <a:pt x="0" y="118"/>
                  <a:pt x="9" y="127"/>
                </a:cubicBezTo>
                <a:lnTo>
                  <a:pt x="18" y="127"/>
                </a:lnTo>
                <a:cubicBezTo>
                  <a:pt x="18" y="127"/>
                  <a:pt x="27" y="136"/>
                  <a:pt x="37" y="136"/>
                </a:cubicBezTo>
                <a:cubicBezTo>
                  <a:pt x="37" y="136"/>
                  <a:pt x="46" y="136"/>
                  <a:pt x="46" y="127"/>
                </a:cubicBezTo>
                <a:lnTo>
                  <a:pt x="54" y="127"/>
                </a:lnTo>
                <a:cubicBezTo>
                  <a:pt x="63" y="127"/>
                  <a:pt x="63" y="127"/>
                  <a:pt x="63" y="118"/>
                </a:cubicBezTo>
                <a:cubicBezTo>
                  <a:pt x="73" y="118"/>
                  <a:pt x="73" y="118"/>
                  <a:pt x="73" y="109"/>
                </a:cubicBezTo>
                <a:cubicBezTo>
                  <a:pt x="82" y="127"/>
                  <a:pt x="82" y="127"/>
                  <a:pt x="82" y="127"/>
                </a:cubicBezTo>
                <a:lnTo>
                  <a:pt x="82" y="127"/>
                </a:lnTo>
                <a:lnTo>
                  <a:pt x="82" y="127"/>
                </a:lnTo>
                <a:cubicBezTo>
                  <a:pt x="100" y="127"/>
                  <a:pt x="100" y="127"/>
                  <a:pt x="100" y="127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27" y="118"/>
                </a:moveTo>
                <a:lnTo>
                  <a:pt x="27" y="118"/>
                </a:lnTo>
                <a:lnTo>
                  <a:pt x="27" y="109"/>
                </a:lnTo>
                <a:cubicBezTo>
                  <a:pt x="18" y="109"/>
                  <a:pt x="18" y="109"/>
                  <a:pt x="18" y="109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8" y="90"/>
                  <a:pt x="18" y="90"/>
                  <a:pt x="18" y="90"/>
                </a:cubicBezTo>
                <a:cubicBezTo>
                  <a:pt x="27" y="81"/>
                  <a:pt x="27" y="81"/>
                  <a:pt x="27" y="81"/>
                </a:cubicBezTo>
                <a:cubicBezTo>
                  <a:pt x="37" y="81"/>
                  <a:pt x="46" y="73"/>
                  <a:pt x="46" y="73"/>
                </a:cubicBezTo>
                <a:cubicBezTo>
                  <a:pt x="54" y="73"/>
                  <a:pt x="63" y="73"/>
                  <a:pt x="73" y="73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0"/>
                  <a:pt x="73" y="100"/>
                  <a:pt x="63" y="109"/>
                </a:cubicBezTo>
                <a:cubicBezTo>
                  <a:pt x="63" y="109"/>
                  <a:pt x="63" y="109"/>
                  <a:pt x="54" y="109"/>
                </a:cubicBezTo>
                <a:cubicBezTo>
                  <a:pt x="54" y="109"/>
                  <a:pt x="54" y="118"/>
                  <a:pt x="46" y="118"/>
                </a:cubicBezTo>
                <a:cubicBezTo>
                  <a:pt x="46" y="118"/>
                  <a:pt x="46" y="118"/>
                  <a:pt x="37" y="118"/>
                </a:cubicBezTo>
                <a:cubicBezTo>
                  <a:pt x="37" y="118"/>
                  <a:pt x="37" y="118"/>
                  <a:pt x="27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3">
            <a:extLst>
              <a:ext uri="{FF2B5EF4-FFF2-40B4-BE49-F238E27FC236}">
                <a16:creationId xmlns:a16="http://schemas.microsoft.com/office/drawing/2014/main" id="{B1EB6EB3-1F8A-8240-9A88-B6562815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806" y="10454329"/>
            <a:ext cx="103953" cy="153455"/>
          </a:xfrm>
          <a:custGeom>
            <a:avLst/>
            <a:gdLst>
              <a:gd name="T0" fmla="*/ 90 w 91"/>
              <a:gd name="T1" fmla="*/ 18 h 137"/>
              <a:gd name="T2" fmla="*/ 90 w 91"/>
              <a:gd name="T3" fmla="*/ 18 h 137"/>
              <a:gd name="T4" fmla="*/ 72 w 91"/>
              <a:gd name="T5" fmla="*/ 0 h 137"/>
              <a:gd name="T6" fmla="*/ 45 w 91"/>
              <a:gd name="T7" fmla="*/ 0 h 137"/>
              <a:gd name="T8" fmla="*/ 27 w 91"/>
              <a:gd name="T9" fmla="*/ 0 h 137"/>
              <a:gd name="T10" fmla="*/ 18 w 91"/>
              <a:gd name="T11" fmla="*/ 9 h 137"/>
              <a:gd name="T12" fmla="*/ 9 w 91"/>
              <a:gd name="T13" fmla="*/ 27 h 137"/>
              <a:gd name="T14" fmla="*/ 0 w 91"/>
              <a:gd name="T15" fmla="*/ 36 h 137"/>
              <a:gd name="T16" fmla="*/ 9 w 91"/>
              <a:gd name="T17" fmla="*/ 54 h 137"/>
              <a:gd name="T18" fmla="*/ 18 w 91"/>
              <a:gd name="T19" fmla="*/ 64 h 137"/>
              <a:gd name="T20" fmla="*/ 27 w 91"/>
              <a:gd name="T21" fmla="*/ 64 h 137"/>
              <a:gd name="T22" fmla="*/ 36 w 91"/>
              <a:gd name="T23" fmla="*/ 73 h 137"/>
              <a:gd name="T24" fmla="*/ 45 w 91"/>
              <a:gd name="T25" fmla="*/ 73 h 137"/>
              <a:gd name="T26" fmla="*/ 63 w 91"/>
              <a:gd name="T27" fmla="*/ 81 h 137"/>
              <a:gd name="T28" fmla="*/ 63 w 91"/>
              <a:gd name="T29" fmla="*/ 81 h 137"/>
              <a:gd name="T30" fmla="*/ 72 w 91"/>
              <a:gd name="T31" fmla="*/ 90 h 137"/>
              <a:gd name="T32" fmla="*/ 72 w 91"/>
              <a:gd name="T33" fmla="*/ 100 h 137"/>
              <a:gd name="T34" fmla="*/ 63 w 91"/>
              <a:gd name="T35" fmla="*/ 109 h 137"/>
              <a:gd name="T36" fmla="*/ 54 w 91"/>
              <a:gd name="T37" fmla="*/ 118 h 137"/>
              <a:gd name="T38" fmla="*/ 45 w 91"/>
              <a:gd name="T39" fmla="*/ 118 h 137"/>
              <a:gd name="T40" fmla="*/ 27 w 91"/>
              <a:gd name="T41" fmla="*/ 118 h 137"/>
              <a:gd name="T42" fmla="*/ 27 w 91"/>
              <a:gd name="T43" fmla="*/ 109 h 137"/>
              <a:gd name="T44" fmla="*/ 18 w 91"/>
              <a:gd name="T45" fmla="*/ 109 h 137"/>
              <a:gd name="T46" fmla="*/ 9 w 91"/>
              <a:gd name="T47" fmla="*/ 109 h 137"/>
              <a:gd name="T48" fmla="*/ 9 w 91"/>
              <a:gd name="T49" fmla="*/ 109 h 137"/>
              <a:gd name="T50" fmla="*/ 9 w 91"/>
              <a:gd name="T51" fmla="*/ 109 h 137"/>
              <a:gd name="T52" fmla="*/ 0 w 91"/>
              <a:gd name="T53" fmla="*/ 118 h 137"/>
              <a:gd name="T54" fmla="*/ 18 w 91"/>
              <a:gd name="T55" fmla="*/ 127 h 137"/>
              <a:gd name="T56" fmla="*/ 45 w 91"/>
              <a:gd name="T57" fmla="*/ 136 h 137"/>
              <a:gd name="T58" fmla="*/ 63 w 91"/>
              <a:gd name="T59" fmla="*/ 127 h 137"/>
              <a:gd name="T60" fmla="*/ 81 w 91"/>
              <a:gd name="T61" fmla="*/ 118 h 137"/>
              <a:gd name="T62" fmla="*/ 90 w 91"/>
              <a:gd name="T63" fmla="*/ 109 h 137"/>
              <a:gd name="T64" fmla="*/ 90 w 91"/>
              <a:gd name="T65" fmla="*/ 90 h 137"/>
              <a:gd name="T66" fmla="*/ 90 w 91"/>
              <a:gd name="T67" fmla="*/ 81 h 137"/>
              <a:gd name="T68" fmla="*/ 81 w 91"/>
              <a:gd name="T69" fmla="*/ 73 h 137"/>
              <a:gd name="T70" fmla="*/ 72 w 91"/>
              <a:gd name="T71" fmla="*/ 64 h 137"/>
              <a:gd name="T72" fmla="*/ 54 w 91"/>
              <a:gd name="T73" fmla="*/ 54 h 137"/>
              <a:gd name="T74" fmla="*/ 45 w 91"/>
              <a:gd name="T75" fmla="*/ 54 h 137"/>
              <a:gd name="T76" fmla="*/ 36 w 91"/>
              <a:gd name="T77" fmla="*/ 45 h 137"/>
              <a:gd name="T78" fmla="*/ 27 w 91"/>
              <a:gd name="T79" fmla="*/ 45 h 137"/>
              <a:gd name="T80" fmla="*/ 27 w 91"/>
              <a:gd name="T81" fmla="*/ 36 h 137"/>
              <a:gd name="T82" fmla="*/ 27 w 91"/>
              <a:gd name="T83" fmla="*/ 27 h 137"/>
              <a:gd name="T84" fmla="*/ 36 w 91"/>
              <a:gd name="T85" fmla="*/ 18 h 137"/>
              <a:gd name="T86" fmla="*/ 36 w 91"/>
              <a:gd name="T87" fmla="*/ 18 h 137"/>
              <a:gd name="T88" fmla="*/ 45 w 91"/>
              <a:gd name="T89" fmla="*/ 18 h 137"/>
              <a:gd name="T90" fmla="*/ 63 w 91"/>
              <a:gd name="T91" fmla="*/ 18 h 137"/>
              <a:gd name="T92" fmla="*/ 72 w 91"/>
              <a:gd name="T93" fmla="*/ 18 h 137"/>
              <a:gd name="T94" fmla="*/ 72 w 91"/>
              <a:gd name="T95" fmla="*/ 27 h 137"/>
              <a:gd name="T96" fmla="*/ 81 w 91"/>
              <a:gd name="T97" fmla="*/ 27 h 137"/>
              <a:gd name="T98" fmla="*/ 81 w 91"/>
              <a:gd name="T99" fmla="*/ 27 h 137"/>
              <a:gd name="T100" fmla="*/ 90 w 91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7">
                <a:moveTo>
                  <a:pt x="90" y="18"/>
                </a:moveTo>
                <a:lnTo>
                  <a:pt x="90" y="18"/>
                </a:lnTo>
                <a:cubicBezTo>
                  <a:pt x="81" y="9"/>
                  <a:pt x="81" y="9"/>
                  <a:pt x="72" y="0"/>
                </a:cubicBezTo>
                <a:cubicBezTo>
                  <a:pt x="63" y="0"/>
                  <a:pt x="54" y="0"/>
                  <a:pt x="45" y="0"/>
                </a:cubicBezTo>
                <a:cubicBezTo>
                  <a:pt x="45" y="0"/>
                  <a:pt x="36" y="0"/>
                  <a:pt x="27" y="0"/>
                </a:cubicBezTo>
                <a:cubicBezTo>
                  <a:pt x="27" y="9"/>
                  <a:pt x="18" y="9"/>
                  <a:pt x="18" y="9"/>
                </a:cubicBezTo>
                <a:cubicBezTo>
                  <a:pt x="9" y="18"/>
                  <a:pt x="9" y="18"/>
                  <a:pt x="9" y="27"/>
                </a:cubicBezTo>
                <a:lnTo>
                  <a:pt x="0" y="36"/>
                </a:lnTo>
                <a:cubicBezTo>
                  <a:pt x="0" y="45"/>
                  <a:pt x="9" y="45"/>
                  <a:pt x="9" y="54"/>
                </a:cubicBezTo>
                <a:cubicBezTo>
                  <a:pt x="9" y="54"/>
                  <a:pt x="9" y="54"/>
                  <a:pt x="18" y="64"/>
                </a:cubicBezTo>
                <a:cubicBezTo>
                  <a:pt x="18" y="64"/>
                  <a:pt x="18" y="64"/>
                  <a:pt x="27" y="64"/>
                </a:cubicBezTo>
                <a:cubicBezTo>
                  <a:pt x="27" y="73"/>
                  <a:pt x="36" y="73"/>
                  <a:pt x="3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54" y="73"/>
                  <a:pt x="54" y="81"/>
                  <a:pt x="63" y="81"/>
                </a:cubicBezTo>
                <a:lnTo>
                  <a:pt x="63" y="81"/>
                </a:lnTo>
                <a:cubicBezTo>
                  <a:pt x="72" y="90"/>
                  <a:pt x="72" y="90"/>
                  <a:pt x="72" y="9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3" y="109"/>
                  <a:pt x="54" y="109"/>
                  <a:pt x="54" y="118"/>
                </a:cubicBezTo>
                <a:lnTo>
                  <a:pt x="45" y="118"/>
                </a:lnTo>
                <a:cubicBezTo>
                  <a:pt x="36" y="118"/>
                  <a:pt x="36" y="118"/>
                  <a:pt x="27" y="11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18" y="109"/>
                  <a:pt x="18" y="109"/>
                  <a:pt x="18" y="109"/>
                </a:cubicBezTo>
                <a:lnTo>
                  <a:pt x="9" y="109"/>
                </a:lnTo>
                <a:lnTo>
                  <a:pt x="9" y="109"/>
                </a:lnTo>
                <a:lnTo>
                  <a:pt x="9" y="109"/>
                </a:lnTo>
                <a:cubicBezTo>
                  <a:pt x="0" y="118"/>
                  <a:pt x="0" y="118"/>
                  <a:pt x="0" y="118"/>
                </a:cubicBezTo>
                <a:cubicBezTo>
                  <a:pt x="9" y="118"/>
                  <a:pt x="9" y="127"/>
                  <a:pt x="18" y="127"/>
                </a:cubicBezTo>
                <a:cubicBezTo>
                  <a:pt x="27" y="127"/>
                  <a:pt x="36" y="136"/>
                  <a:pt x="45" y="136"/>
                </a:cubicBezTo>
                <a:cubicBezTo>
                  <a:pt x="54" y="136"/>
                  <a:pt x="54" y="127"/>
                  <a:pt x="63" y="127"/>
                </a:cubicBezTo>
                <a:cubicBezTo>
                  <a:pt x="72" y="127"/>
                  <a:pt x="72" y="127"/>
                  <a:pt x="81" y="118"/>
                </a:cubicBezTo>
                <a:cubicBezTo>
                  <a:pt x="81" y="118"/>
                  <a:pt x="81" y="109"/>
                  <a:pt x="90" y="109"/>
                </a:cubicBezTo>
                <a:cubicBezTo>
                  <a:pt x="90" y="100"/>
                  <a:pt x="90" y="100"/>
                  <a:pt x="90" y="90"/>
                </a:cubicBezTo>
                <a:cubicBezTo>
                  <a:pt x="90" y="81"/>
                  <a:pt x="90" y="81"/>
                  <a:pt x="90" y="81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64"/>
                  <a:pt x="72" y="64"/>
                  <a:pt x="72" y="64"/>
                </a:cubicBezTo>
                <a:cubicBezTo>
                  <a:pt x="63" y="64"/>
                  <a:pt x="63" y="54"/>
                  <a:pt x="54" y="54"/>
                </a:cubicBezTo>
                <a:lnTo>
                  <a:pt x="45" y="54"/>
                </a:lnTo>
                <a:cubicBezTo>
                  <a:pt x="45" y="54"/>
                  <a:pt x="36" y="54"/>
                  <a:pt x="36" y="45"/>
                </a:cubicBezTo>
                <a:lnTo>
                  <a:pt x="27" y="45"/>
                </a:lnTo>
                <a:lnTo>
                  <a:pt x="27" y="36"/>
                </a:lnTo>
                <a:lnTo>
                  <a:pt x="27" y="27"/>
                </a:lnTo>
                <a:cubicBezTo>
                  <a:pt x="27" y="27"/>
                  <a:pt x="27" y="27"/>
                  <a:pt x="36" y="18"/>
                </a:cubicBezTo>
                <a:lnTo>
                  <a:pt x="36" y="18"/>
                </a:lnTo>
                <a:cubicBezTo>
                  <a:pt x="45" y="18"/>
                  <a:pt x="45" y="18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63" y="18"/>
                  <a:pt x="63" y="18"/>
                  <a:pt x="72" y="18"/>
                </a:cubicBezTo>
                <a:lnTo>
                  <a:pt x="72" y="27"/>
                </a:lnTo>
                <a:lnTo>
                  <a:pt x="81" y="27"/>
                </a:lnTo>
                <a:lnTo>
                  <a:pt x="81" y="27"/>
                </a:lnTo>
                <a:cubicBezTo>
                  <a:pt x="90" y="18"/>
                  <a:pt x="90" y="18"/>
                  <a:pt x="9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4">
            <a:extLst>
              <a:ext uri="{FF2B5EF4-FFF2-40B4-BE49-F238E27FC236}">
                <a16:creationId xmlns:a16="http://schemas.microsoft.com/office/drawing/2014/main" id="{72BB5226-CC24-F544-996C-6FD87F92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031" y="10790943"/>
            <a:ext cx="202960" cy="153455"/>
          </a:xfrm>
          <a:custGeom>
            <a:avLst/>
            <a:gdLst>
              <a:gd name="T0" fmla="*/ 36 w 181"/>
              <a:gd name="T1" fmla="*/ 136 h 137"/>
              <a:gd name="T2" fmla="*/ 36 w 181"/>
              <a:gd name="T3" fmla="*/ 136 h 137"/>
              <a:gd name="T4" fmla="*/ 54 w 181"/>
              <a:gd name="T5" fmla="*/ 136 h 137"/>
              <a:gd name="T6" fmla="*/ 63 w 181"/>
              <a:gd name="T7" fmla="*/ 127 h 137"/>
              <a:gd name="T8" fmla="*/ 90 w 181"/>
              <a:gd name="T9" fmla="*/ 36 h 137"/>
              <a:gd name="T10" fmla="*/ 90 w 181"/>
              <a:gd name="T11" fmla="*/ 36 h 137"/>
              <a:gd name="T12" fmla="*/ 90 w 181"/>
              <a:gd name="T13" fmla="*/ 27 h 137"/>
              <a:gd name="T14" fmla="*/ 90 w 181"/>
              <a:gd name="T15" fmla="*/ 36 h 137"/>
              <a:gd name="T16" fmla="*/ 99 w 181"/>
              <a:gd name="T17" fmla="*/ 36 h 137"/>
              <a:gd name="T18" fmla="*/ 126 w 181"/>
              <a:gd name="T19" fmla="*/ 127 h 137"/>
              <a:gd name="T20" fmla="*/ 126 w 181"/>
              <a:gd name="T21" fmla="*/ 136 h 137"/>
              <a:gd name="T22" fmla="*/ 144 w 181"/>
              <a:gd name="T23" fmla="*/ 136 h 137"/>
              <a:gd name="T24" fmla="*/ 180 w 181"/>
              <a:gd name="T25" fmla="*/ 0 h 137"/>
              <a:gd name="T26" fmla="*/ 171 w 181"/>
              <a:gd name="T27" fmla="*/ 0 h 137"/>
              <a:gd name="T28" fmla="*/ 162 w 181"/>
              <a:gd name="T29" fmla="*/ 9 h 137"/>
              <a:gd name="T30" fmla="*/ 162 w 181"/>
              <a:gd name="T31" fmla="*/ 9 h 137"/>
              <a:gd name="T32" fmla="*/ 135 w 181"/>
              <a:gd name="T33" fmla="*/ 91 h 137"/>
              <a:gd name="T34" fmla="*/ 135 w 181"/>
              <a:gd name="T35" fmla="*/ 100 h 137"/>
              <a:gd name="T36" fmla="*/ 135 w 181"/>
              <a:gd name="T37" fmla="*/ 108 h 137"/>
              <a:gd name="T38" fmla="*/ 135 w 181"/>
              <a:gd name="T39" fmla="*/ 100 h 137"/>
              <a:gd name="T40" fmla="*/ 126 w 181"/>
              <a:gd name="T41" fmla="*/ 91 h 137"/>
              <a:gd name="T42" fmla="*/ 99 w 181"/>
              <a:gd name="T43" fmla="*/ 9 h 137"/>
              <a:gd name="T44" fmla="*/ 99 w 181"/>
              <a:gd name="T45" fmla="*/ 0 h 137"/>
              <a:gd name="T46" fmla="*/ 99 w 181"/>
              <a:gd name="T47" fmla="*/ 0 h 137"/>
              <a:gd name="T48" fmla="*/ 90 w 181"/>
              <a:gd name="T49" fmla="*/ 0 h 137"/>
              <a:gd name="T50" fmla="*/ 81 w 181"/>
              <a:gd name="T51" fmla="*/ 0 h 137"/>
              <a:gd name="T52" fmla="*/ 81 w 181"/>
              <a:gd name="T53" fmla="*/ 9 h 137"/>
              <a:gd name="T54" fmla="*/ 54 w 181"/>
              <a:gd name="T55" fmla="*/ 91 h 137"/>
              <a:gd name="T56" fmla="*/ 54 w 181"/>
              <a:gd name="T57" fmla="*/ 100 h 137"/>
              <a:gd name="T58" fmla="*/ 54 w 181"/>
              <a:gd name="T59" fmla="*/ 108 h 137"/>
              <a:gd name="T60" fmla="*/ 45 w 181"/>
              <a:gd name="T61" fmla="*/ 100 h 137"/>
              <a:gd name="T62" fmla="*/ 45 w 181"/>
              <a:gd name="T63" fmla="*/ 91 h 137"/>
              <a:gd name="T64" fmla="*/ 27 w 181"/>
              <a:gd name="T65" fmla="*/ 9 h 137"/>
              <a:gd name="T66" fmla="*/ 18 w 181"/>
              <a:gd name="T67" fmla="*/ 9 h 137"/>
              <a:gd name="T68" fmla="*/ 18 w 181"/>
              <a:gd name="T69" fmla="*/ 0 h 137"/>
              <a:gd name="T70" fmla="*/ 0 w 181"/>
              <a:gd name="T71" fmla="*/ 0 h 137"/>
              <a:gd name="T72" fmla="*/ 36 w 181"/>
              <a:gd name="T73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1" h="137">
                <a:moveTo>
                  <a:pt x="36" y="136"/>
                </a:moveTo>
                <a:lnTo>
                  <a:pt x="36" y="136"/>
                </a:lnTo>
                <a:cubicBezTo>
                  <a:pt x="54" y="136"/>
                  <a:pt x="54" y="136"/>
                  <a:pt x="54" y="136"/>
                </a:cubicBezTo>
                <a:lnTo>
                  <a:pt x="63" y="127"/>
                </a:lnTo>
                <a:cubicBezTo>
                  <a:pt x="90" y="36"/>
                  <a:pt x="90" y="36"/>
                  <a:pt x="90" y="36"/>
                </a:cubicBezTo>
                <a:lnTo>
                  <a:pt x="90" y="36"/>
                </a:lnTo>
                <a:lnTo>
                  <a:pt x="90" y="27"/>
                </a:lnTo>
                <a:lnTo>
                  <a:pt x="90" y="36"/>
                </a:lnTo>
                <a:cubicBezTo>
                  <a:pt x="90" y="36"/>
                  <a:pt x="90" y="36"/>
                  <a:pt x="99" y="36"/>
                </a:cubicBezTo>
                <a:cubicBezTo>
                  <a:pt x="126" y="127"/>
                  <a:pt x="126" y="127"/>
                  <a:pt x="126" y="127"/>
                </a:cubicBezTo>
                <a:lnTo>
                  <a:pt x="126" y="136"/>
                </a:lnTo>
                <a:cubicBezTo>
                  <a:pt x="144" y="136"/>
                  <a:pt x="144" y="136"/>
                  <a:pt x="144" y="136"/>
                </a:cubicBezTo>
                <a:cubicBezTo>
                  <a:pt x="180" y="0"/>
                  <a:pt x="180" y="0"/>
                  <a:pt x="180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62" y="0"/>
                  <a:pt x="162" y="0"/>
                  <a:pt x="162" y="9"/>
                </a:cubicBezTo>
                <a:lnTo>
                  <a:pt x="162" y="9"/>
                </a:lnTo>
                <a:cubicBezTo>
                  <a:pt x="135" y="91"/>
                  <a:pt x="135" y="91"/>
                  <a:pt x="135" y="91"/>
                </a:cubicBezTo>
                <a:lnTo>
                  <a:pt x="135" y="100"/>
                </a:lnTo>
                <a:lnTo>
                  <a:pt x="135" y="108"/>
                </a:lnTo>
                <a:lnTo>
                  <a:pt x="135" y="100"/>
                </a:lnTo>
                <a:lnTo>
                  <a:pt x="126" y="91"/>
                </a:lnTo>
                <a:cubicBezTo>
                  <a:pt x="99" y="9"/>
                  <a:pt x="99" y="9"/>
                  <a:pt x="99" y="9"/>
                </a:cubicBezTo>
                <a:cubicBezTo>
                  <a:pt x="99" y="9"/>
                  <a:pt x="99" y="9"/>
                  <a:pt x="99" y="0"/>
                </a:cubicBezTo>
                <a:lnTo>
                  <a:pt x="99" y="0"/>
                </a:lnTo>
                <a:cubicBezTo>
                  <a:pt x="90" y="0"/>
                  <a:pt x="90" y="0"/>
                  <a:pt x="90" y="0"/>
                </a:cubicBezTo>
                <a:lnTo>
                  <a:pt x="81" y="0"/>
                </a:lnTo>
                <a:cubicBezTo>
                  <a:pt x="81" y="9"/>
                  <a:pt x="81" y="9"/>
                  <a:pt x="81" y="9"/>
                </a:cubicBezTo>
                <a:cubicBezTo>
                  <a:pt x="54" y="91"/>
                  <a:pt x="54" y="91"/>
                  <a:pt x="54" y="91"/>
                </a:cubicBezTo>
                <a:lnTo>
                  <a:pt x="54" y="100"/>
                </a:lnTo>
                <a:lnTo>
                  <a:pt x="54" y="108"/>
                </a:lnTo>
                <a:lnTo>
                  <a:pt x="45" y="100"/>
                </a:lnTo>
                <a:lnTo>
                  <a:pt x="45" y="91"/>
                </a:lnTo>
                <a:cubicBezTo>
                  <a:pt x="27" y="9"/>
                  <a:pt x="27" y="9"/>
                  <a:pt x="27" y="9"/>
                </a:cubicBezTo>
                <a:lnTo>
                  <a:pt x="18" y="9"/>
                </a:ln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6" y="136"/>
                  <a:pt x="36" y="136"/>
                  <a:pt x="36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5">
            <a:extLst>
              <a:ext uri="{FF2B5EF4-FFF2-40B4-BE49-F238E27FC236}">
                <a16:creationId xmlns:a16="http://schemas.microsoft.com/office/drawing/2014/main" id="{8DF70650-DB9A-CF4D-BC76-EA1F1445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792" y="10790943"/>
            <a:ext cx="123754" cy="153455"/>
          </a:xfrm>
          <a:custGeom>
            <a:avLst/>
            <a:gdLst>
              <a:gd name="T0" fmla="*/ 27 w 110"/>
              <a:gd name="T1" fmla="*/ 9 h 137"/>
              <a:gd name="T2" fmla="*/ 27 w 110"/>
              <a:gd name="T3" fmla="*/ 9 h 137"/>
              <a:gd name="T4" fmla="*/ 9 w 110"/>
              <a:gd name="T5" fmla="*/ 18 h 137"/>
              <a:gd name="T6" fmla="*/ 0 w 110"/>
              <a:gd name="T7" fmla="*/ 36 h 137"/>
              <a:gd name="T8" fmla="*/ 0 w 110"/>
              <a:gd name="T9" fmla="*/ 63 h 137"/>
              <a:gd name="T10" fmla="*/ 0 w 110"/>
              <a:gd name="T11" fmla="*/ 91 h 137"/>
              <a:gd name="T12" fmla="*/ 18 w 110"/>
              <a:gd name="T13" fmla="*/ 117 h 137"/>
              <a:gd name="T14" fmla="*/ 37 w 110"/>
              <a:gd name="T15" fmla="*/ 127 h 137"/>
              <a:gd name="T16" fmla="*/ 55 w 110"/>
              <a:gd name="T17" fmla="*/ 136 h 137"/>
              <a:gd name="T18" fmla="*/ 73 w 110"/>
              <a:gd name="T19" fmla="*/ 136 h 137"/>
              <a:gd name="T20" fmla="*/ 82 w 110"/>
              <a:gd name="T21" fmla="*/ 127 h 137"/>
              <a:gd name="T22" fmla="*/ 100 w 110"/>
              <a:gd name="T23" fmla="*/ 127 h 137"/>
              <a:gd name="T24" fmla="*/ 109 w 110"/>
              <a:gd name="T25" fmla="*/ 117 h 137"/>
              <a:gd name="T26" fmla="*/ 100 w 110"/>
              <a:gd name="T27" fmla="*/ 108 h 137"/>
              <a:gd name="T28" fmla="*/ 100 w 110"/>
              <a:gd name="T29" fmla="*/ 100 h 137"/>
              <a:gd name="T30" fmla="*/ 91 w 110"/>
              <a:gd name="T31" fmla="*/ 108 h 137"/>
              <a:gd name="T32" fmla="*/ 82 w 110"/>
              <a:gd name="T33" fmla="*/ 108 h 137"/>
              <a:gd name="T34" fmla="*/ 73 w 110"/>
              <a:gd name="T35" fmla="*/ 117 h 137"/>
              <a:gd name="T36" fmla="*/ 63 w 110"/>
              <a:gd name="T37" fmla="*/ 117 h 137"/>
              <a:gd name="T38" fmla="*/ 46 w 110"/>
              <a:gd name="T39" fmla="*/ 108 h 137"/>
              <a:gd name="T40" fmla="*/ 27 w 110"/>
              <a:gd name="T41" fmla="*/ 100 h 137"/>
              <a:gd name="T42" fmla="*/ 18 w 110"/>
              <a:gd name="T43" fmla="*/ 91 h 137"/>
              <a:gd name="T44" fmla="*/ 18 w 110"/>
              <a:gd name="T45" fmla="*/ 63 h 137"/>
              <a:gd name="T46" fmla="*/ 100 w 110"/>
              <a:gd name="T47" fmla="*/ 63 h 137"/>
              <a:gd name="T48" fmla="*/ 109 w 110"/>
              <a:gd name="T49" fmla="*/ 63 h 137"/>
              <a:gd name="T50" fmla="*/ 109 w 110"/>
              <a:gd name="T51" fmla="*/ 63 h 137"/>
              <a:gd name="T52" fmla="*/ 100 w 110"/>
              <a:gd name="T53" fmla="*/ 36 h 137"/>
              <a:gd name="T54" fmla="*/ 91 w 110"/>
              <a:gd name="T55" fmla="*/ 18 h 137"/>
              <a:gd name="T56" fmla="*/ 73 w 110"/>
              <a:gd name="T57" fmla="*/ 9 h 137"/>
              <a:gd name="T58" fmla="*/ 55 w 110"/>
              <a:gd name="T59" fmla="*/ 0 h 137"/>
              <a:gd name="T60" fmla="*/ 27 w 110"/>
              <a:gd name="T61" fmla="*/ 9 h 137"/>
              <a:gd name="T62" fmla="*/ 73 w 110"/>
              <a:gd name="T63" fmla="*/ 18 h 137"/>
              <a:gd name="T64" fmla="*/ 73 w 110"/>
              <a:gd name="T65" fmla="*/ 18 h 137"/>
              <a:gd name="T66" fmla="*/ 82 w 110"/>
              <a:gd name="T67" fmla="*/ 27 h 137"/>
              <a:gd name="T68" fmla="*/ 82 w 110"/>
              <a:gd name="T69" fmla="*/ 36 h 137"/>
              <a:gd name="T70" fmla="*/ 91 w 110"/>
              <a:gd name="T71" fmla="*/ 54 h 137"/>
              <a:gd name="T72" fmla="*/ 18 w 110"/>
              <a:gd name="T73" fmla="*/ 54 h 137"/>
              <a:gd name="T74" fmla="*/ 27 w 110"/>
              <a:gd name="T75" fmla="*/ 27 h 137"/>
              <a:gd name="T76" fmla="*/ 55 w 110"/>
              <a:gd name="T77" fmla="*/ 18 h 137"/>
              <a:gd name="T78" fmla="*/ 73 w 110"/>
              <a:gd name="T7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37">
                <a:moveTo>
                  <a:pt x="27" y="9"/>
                </a:moveTo>
                <a:lnTo>
                  <a:pt x="27" y="9"/>
                </a:lnTo>
                <a:cubicBezTo>
                  <a:pt x="27" y="9"/>
                  <a:pt x="18" y="18"/>
                  <a:pt x="9" y="18"/>
                </a:cubicBezTo>
                <a:cubicBezTo>
                  <a:pt x="9" y="27"/>
                  <a:pt x="0" y="36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0" y="91"/>
                </a:cubicBezTo>
                <a:cubicBezTo>
                  <a:pt x="9" y="100"/>
                  <a:pt x="9" y="108"/>
                  <a:pt x="18" y="117"/>
                </a:cubicBezTo>
                <a:cubicBezTo>
                  <a:pt x="18" y="117"/>
                  <a:pt x="27" y="127"/>
                  <a:pt x="37" y="127"/>
                </a:cubicBezTo>
                <a:cubicBezTo>
                  <a:pt x="37" y="136"/>
                  <a:pt x="46" y="136"/>
                  <a:pt x="55" y="136"/>
                </a:cubicBezTo>
                <a:cubicBezTo>
                  <a:pt x="63" y="136"/>
                  <a:pt x="63" y="136"/>
                  <a:pt x="73" y="136"/>
                </a:cubicBezTo>
                <a:lnTo>
                  <a:pt x="82" y="127"/>
                </a:lnTo>
                <a:cubicBezTo>
                  <a:pt x="91" y="127"/>
                  <a:pt x="91" y="127"/>
                  <a:pt x="100" y="127"/>
                </a:cubicBezTo>
                <a:cubicBezTo>
                  <a:pt x="100" y="117"/>
                  <a:pt x="100" y="117"/>
                  <a:pt x="109" y="117"/>
                </a:cubicBezTo>
                <a:cubicBezTo>
                  <a:pt x="100" y="108"/>
                  <a:pt x="100" y="108"/>
                  <a:pt x="100" y="108"/>
                </a:cubicBezTo>
                <a:lnTo>
                  <a:pt x="100" y="100"/>
                </a:lnTo>
                <a:cubicBezTo>
                  <a:pt x="91" y="100"/>
                  <a:pt x="91" y="108"/>
                  <a:pt x="91" y="108"/>
                </a:cubicBezTo>
                <a:cubicBezTo>
                  <a:pt x="91" y="108"/>
                  <a:pt x="91" y="108"/>
                  <a:pt x="82" y="108"/>
                </a:cubicBezTo>
                <a:cubicBezTo>
                  <a:pt x="82" y="108"/>
                  <a:pt x="82" y="108"/>
                  <a:pt x="73" y="117"/>
                </a:cubicBezTo>
                <a:lnTo>
                  <a:pt x="63" y="117"/>
                </a:lnTo>
                <a:cubicBezTo>
                  <a:pt x="55" y="117"/>
                  <a:pt x="46" y="117"/>
                  <a:pt x="46" y="108"/>
                </a:cubicBezTo>
                <a:cubicBezTo>
                  <a:pt x="37" y="108"/>
                  <a:pt x="37" y="108"/>
                  <a:pt x="27" y="100"/>
                </a:cubicBezTo>
                <a:cubicBezTo>
                  <a:pt x="27" y="100"/>
                  <a:pt x="27" y="91"/>
                  <a:pt x="18" y="91"/>
                </a:cubicBezTo>
                <a:cubicBezTo>
                  <a:pt x="18" y="81"/>
                  <a:pt x="18" y="72"/>
                  <a:pt x="18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9" y="63"/>
                  <a:pt x="109" y="63"/>
                  <a:pt x="109" y="63"/>
                </a:cubicBezTo>
                <a:lnTo>
                  <a:pt x="109" y="63"/>
                </a:lnTo>
                <a:cubicBezTo>
                  <a:pt x="109" y="45"/>
                  <a:pt x="109" y="45"/>
                  <a:pt x="100" y="36"/>
                </a:cubicBezTo>
                <a:cubicBezTo>
                  <a:pt x="100" y="27"/>
                  <a:pt x="100" y="18"/>
                  <a:pt x="91" y="18"/>
                </a:cubicBezTo>
                <a:cubicBezTo>
                  <a:pt x="91" y="9"/>
                  <a:pt x="82" y="9"/>
                  <a:pt x="73" y="9"/>
                </a:cubicBezTo>
                <a:cubicBezTo>
                  <a:pt x="73" y="0"/>
                  <a:pt x="63" y="0"/>
                  <a:pt x="55" y="0"/>
                </a:cubicBezTo>
                <a:cubicBezTo>
                  <a:pt x="46" y="0"/>
                  <a:pt x="37" y="0"/>
                  <a:pt x="27" y="9"/>
                </a:cubicBezTo>
                <a:close/>
                <a:moveTo>
                  <a:pt x="73" y="18"/>
                </a:moveTo>
                <a:lnTo>
                  <a:pt x="73" y="18"/>
                </a:lnTo>
                <a:lnTo>
                  <a:pt x="82" y="27"/>
                </a:lnTo>
                <a:lnTo>
                  <a:pt x="82" y="36"/>
                </a:lnTo>
                <a:cubicBezTo>
                  <a:pt x="91" y="45"/>
                  <a:pt x="91" y="45"/>
                  <a:pt x="91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27" y="27"/>
                </a:cubicBezTo>
                <a:cubicBezTo>
                  <a:pt x="37" y="18"/>
                  <a:pt x="46" y="18"/>
                  <a:pt x="55" y="18"/>
                </a:cubicBezTo>
                <a:cubicBezTo>
                  <a:pt x="63" y="18"/>
                  <a:pt x="63" y="18"/>
                  <a:pt x="7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6">
            <a:extLst>
              <a:ext uri="{FF2B5EF4-FFF2-40B4-BE49-F238E27FC236}">
                <a16:creationId xmlns:a16="http://schemas.microsoft.com/office/drawing/2014/main" id="{E0DB6C92-ED3D-BB40-A65E-E4B3C941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298" y="10726589"/>
            <a:ext cx="29701" cy="212861"/>
          </a:xfrm>
          <a:custGeom>
            <a:avLst/>
            <a:gdLst>
              <a:gd name="T0" fmla="*/ 0 w 28"/>
              <a:gd name="T1" fmla="*/ 0 h 191"/>
              <a:gd name="T2" fmla="*/ 0 w 28"/>
              <a:gd name="T3" fmla="*/ 190 h 191"/>
              <a:gd name="T4" fmla="*/ 27 w 28"/>
              <a:gd name="T5" fmla="*/ 190 h 191"/>
              <a:gd name="T6" fmla="*/ 27 w 28"/>
              <a:gd name="T7" fmla="*/ 0 h 191"/>
              <a:gd name="T8" fmla="*/ 0 w 28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1">
                <a:moveTo>
                  <a:pt x="0" y="0"/>
                </a:moveTo>
                <a:lnTo>
                  <a:pt x="0" y="190"/>
                </a:lnTo>
                <a:lnTo>
                  <a:pt x="27" y="190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7">
            <a:extLst>
              <a:ext uri="{FF2B5EF4-FFF2-40B4-BE49-F238E27FC236}">
                <a16:creationId xmlns:a16="http://schemas.microsoft.com/office/drawing/2014/main" id="{E8FD8575-5908-F94B-9BF4-E6D6867B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550" y="10726589"/>
            <a:ext cx="29701" cy="212861"/>
          </a:xfrm>
          <a:custGeom>
            <a:avLst/>
            <a:gdLst>
              <a:gd name="T0" fmla="*/ 0 w 28"/>
              <a:gd name="T1" fmla="*/ 0 h 191"/>
              <a:gd name="T2" fmla="*/ 0 w 28"/>
              <a:gd name="T3" fmla="*/ 190 h 191"/>
              <a:gd name="T4" fmla="*/ 27 w 28"/>
              <a:gd name="T5" fmla="*/ 190 h 191"/>
              <a:gd name="T6" fmla="*/ 27 w 28"/>
              <a:gd name="T7" fmla="*/ 0 h 191"/>
              <a:gd name="T8" fmla="*/ 0 w 28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1">
                <a:moveTo>
                  <a:pt x="0" y="0"/>
                </a:moveTo>
                <a:lnTo>
                  <a:pt x="0" y="190"/>
                </a:lnTo>
                <a:lnTo>
                  <a:pt x="27" y="190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8">
            <a:extLst>
              <a:ext uri="{FF2B5EF4-FFF2-40B4-BE49-F238E27FC236}">
                <a16:creationId xmlns:a16="http://schemas.microsoft.com/office/drawing/2014/main" id="{93098077-E7C2-B541-B298-82AE083F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1355" y="10790943"/>
            <a:ext cx="113856" cy="153455"/>
          </a:xfrm>
          <a:custGeom>
            <a:avLst/>
            <a:gdLst>
              <a:gd name="T0" fmla="*/ 100 w 101"/>
              <a:gd name="T1" fmla="*/ 45 h 137"/>
              <a:gd name="T2" fmla="*/ 100 w 101"/>
              <a:gd name="T3" fmla="*/ 45 h 137"/>
              <a:gd name="T4" fmla="*/ 91 w 101"/>
              <a:gd name="T5" fmla="*/ 27 h 137"/>
              <a:gd name="T6" fmla="*/ 81 w 101"/>
              <a:gd name="T7" fmla="*/ 18 h 137"/>
              <a:gd name="T8" fmla="*/ 73 w 101"/>
              <a:gd name="T9" fmla="*/ 9 h 137"/>
              <a:gd name="T10" fmla="*/ 55 w 101"/>
              <a:gd name="T11" fmla="*/ 0 h 137"/>
              <a:gd name="T12" fmla="*/ 27 w 101"/>
              <a:gd name="T13" fmla="*/ 9 h 137"/>
              <a:gd name="T14" fmla="*/ 0 w 101"/>
              <a:gd name="T15" fmla="*/ 18 h 137"/>
              <a:gd name="T16" fmla="*/ 9 w 101"/>
              <a:gd name="T17" fmla="*/ 27 h 137"/>
              <a:gd name="T18" fmla="*/ 9 w 101"/>
              <a:gd name="T19" fmla="*/ 36 h 137"/>
              <a:gd name="T20" fmla="*/ 9 w 101"/>
              <a:gd name="T21" fmla="*/ 36 h 137"/>
              <a:gd name="T22" fmla="*/ 18 w 101"/>
              <a:gd name="T23" fmla="*/ 27 h 137"/>
              <a:gd name="T24" fmla="*/ 27 w 101"/>
              <a:gd name="T25" fmla="*/ 27 h 137"/>
              <a:gd name="T26" fmla="*/ 36 w 101"/>
              <a:gd name="T27" fmla="*/ 18 h 137"/>
              <a:gd name="T28" fmla="*/ 45 w 101"/>
              <a:gd name="T29" fmla="*/ 18 h 137"/>
              <a:gd name="T30" fmla="*/ 64 w 101"/>
              <a:gd name="T31" fmla="*/ 27 h 137"/>
              <a:gd name="T32" fmla="*/ 73 w 101"/>
              <a:gd name="T33" fmla="*/ 54 h 137"/>
              <a:gd name="T34" fmla="*/ 73 w 101"/>
              <a:gd name="T35" fmla="*/ 63 h 137"/>
              <a:gd name="T36" fmla="*/ 36 w 101"/>
              <a:gd name="T37" fmla="*/ 63 h 137"/>
              <a:gd name="T38" fmla="*/ 9 w 101"/>
              <a:gd name="T39" fmla="*/ 72 h 137"/>
              <a:gd name="T40" fmla="*/ 0 w 101"/>
              <a:gd name="T41" fmla="*/ 81 h 137"/>
              <a:gd name="T42" fmla="*/ 0 w 101"/>
              <a:gd name="T43" fmla="*/ 100 h 137"/>
              <a:gd name="T44" fmla="*/ 0 w 101"/>
              <a:gd name="T45" fmla="*/ 117 h 137"/>
              <a:gd name="T46" fmla="*/ 9 w 101"/>
              <a:gd name="T47" fmla="*/ 127 h 137"/>
              <a:gd name="T48" fmla="*/ 18 w 101"/>
              <a:gd name="T49" fmla="*/ 136 h 137"/>
              <a:gd name="T50" fmla="*/ 27 w 101"/>
              <a:gd name="T51" fmla="*/ 136 h 137"/>
              <a:gd name="T52" fmla="*/ 45 w 101"/>
              <a:gd name="T53" fmla="*/ 136 h 137"/>
              <a:gd name="T54" fmla="*/ 55 w 101"/>
              <a:gd name="T55" fmla="*/ 127 h 137"/>
              <a:gd name="T56" fmla="*/ 64 w 101"/>
              <a:gd name="T57" fmla="*/ 127 h 137"/>
              <a:gd name="T58" fmla="*/ 73 w 101"/>
              <a:gd name="T59" fmla="*/ 117 h 137"/>
              <a:gd name="T60" fmla="*/ 81 w 101"/>
              <a:gd name="T61" fmla="*/ 127 h 137"/>
              <a:gd name="T62" fmla="*/ 81 w 101"/>
              <a:gd name="T63" fmla="*/ 127 h 137"/>
              <a:gd name="T64" fmla="*/ 81 w 101"/>
              <a:gd name="T65" fmla="*/ 136 h 137"/>
              <a:gd name="T66" fmla="*/ 100 w 101"/>
              <a:gd name="T67" fmla="*/ 136 h 137"/>
              <a:gd name="T68" fmla="*/ 100 w 101"/>
              <a:gd name="T69" fmla="*/ 45 h 137"/>
              <a:gd name="T70" fmla="*/ 27 w 101"/>
              <a:gd name="T71" fmla="*/ 117 h 137"/>
              <a:gd name="T72" fmla="*/ 27 w 101"/>
              <a:gd name="T73" fmla="*/ 117 h 137"/>
              <a:gd name="T74" fmla="*/ 27 w 101"/>
              <a:gd name="T75" fmla="*/ 117 h 137"/>
              <a:gd name="T76" fmla="*/ 18 w 101"/>
              <a:gd name="T77" fmla="*/ 108 h 137"/>
              <a:gd name="T78" fmla="*/ 18 w 101"/>
              <a:gd name="T79" fmla="*/ 100 h 137"/>
              <a:gd name="T80" fmla="*/ 18 w 101"/>
              <a:gd name="T81" fmla="*/ 91 h 137"/>
              <a:gd name="T82" fmla="*/ 27 w 101"/>
              <a:gd name="T83" fmla="*/ 81 h 137"/>
              <a:gd name="T84" fmla="*/ 45 w 101"/>
              <a:gd name="T85" fmla="*/ 72 h 137"/>
              <a:gd name="T86" fmla="*/ 73 w 101"/>
              <a:gd name="T87" fmla="*/ 72 h 137"/>
              <a:gd name="T88" fmla="*/ 73 w 101"/>
              <a:gd name="T89" fmla="*/ 100 h 137"/>
              <a:gd name="T90" fmla="*/ 64 w 101"/>
              <a:gd name="T91" fmla="*/ 108 h 137"/>
              <a:gd name="T92" fmla="*/ 55 w 101"/>
              <a:gd name="T93" fmla="*/ 117 h 137"/>
              <a:gd name="T94" fmla="*/ 45 w 101"/>
              <a:gd name="T95" fmla="*/ 117 h 137"/>
              <a:gd name="T96" fmla="*/ 36 w 101"/>
              <a:gd name="T97" fmla="*/ 117 h 137"/>
              <a:gd name="T98" fmla="*/ 27 w 101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7">
                <a:moveTo>
                  <a:pt x="100" y="45"/>
                </a:moveTo>
                <a:lnTo>
                  <a:pt x="100" y="45"/>
                </a:lnTo>
                <a:cubicBezTo>
                  <a:pt x="100" y="45"/>
                  <a:pt x="91" y="36"/>
                  <a:pt x="91" y="27"/>
                </a:cubicBezTo>
                <a:cubicBezTo>
                  <a:pt x="91" y="27"/>
                  <a:pt x="91" y="18"/>
                  <a:pt x="81" y="18"/>
                </a:cubicBezTo>
                <a:cubicBezTo>
                  <a:pt x="81" y="9"/>
                  <a:pt x="73" y="9"/>
                  <a:pt x="73" y="9"/>
                </a:cubicBezTo>
                <a:cubicBezTo>
                  <a:pt x="64" y="0"/>
                  <a:pt x="55" y="0"/>
                  <a:pt x="55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9" y="18"/>
                  <a:pt x="0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36"/>
                </a:cubicBezTo>
                <a:lnTo>
                  <a:pt x="9" y="36"/>
                </a:lnTo>
                <a:cubicBezTo>
                  <a:pt x="18" y="36"/>
                  <a:pt x="18" y="36"/>
                  <a:pt x="18" y="27"/>
                </a:cubicBezTo>
                <a:lnTo>
                  <a:pt x="27" y="27"/>
                </a:lnTo>
                <a:cubicBezTo>
                  <a:pt x="27" y="27"/>
                  <a:pt x="27" y="27"/>
                  <a:pt x="36" y="18"/>
                </a:cubicBezTo>
                <a:lnTo>
                  <a:pt x="45" y="18"/>
                </a:lnTo>
                <a:cubicBezTo>
                  <a:pt x="55" y="18"/>
                  <a:pt x="64" y="18"/>
                  <a:pt x="64" y="27"/>
                </a:cubicBezTo>
                <a:cubicBezTo>
                  <a:pt x="73" y="36"/>
                  <a:pt x="73" y="36"/>
                  <a:pt x="73" y="54"/>
                </a:cubicBezTo>
                <a:cubicBezTo>
                  <a:pt x="73" y="63"/>
                  <a:pt x="73" y="63"/>
                  <a:pt x="73" y="63"/>
                </a:cubicBezTo>
                <a:cubicBezTo>
                  <a:pt x="64" y="63"/>
                  <a:pt x="45" y="63"/>
                  <a:pt x="36" y="63"/>
                </a:cubicBezTo>
                <a:cubicBezTo>
                  <a:pt x="27" y="63"/>
                  <a:pt x="18" y="72"/>
                  <a:pt x="9" y="72"/>
                </a:cubicBezTo>
                <a:lnTo>
                  <a:pt x="0" y="81"/>
                </a:lnTo>
                <a:cubicBezTo>
                  <a:pt x="0" y="91"/>
                  <a:pt x="0" y="91"/>
                  <a:pt x="0" y="100"/>
                </a:cubicBezTo>
                <a:cubicBezTo>
                  <a:pt x="0" y="108"/>
                  <a:pt x="0" y="108"/>
                  <a:pt x="0" y="117"/>
                </a:cubicBezTo>
                <a:cubicBezTo>
                  <a:pt x="0" y="117"/>
                  <a:pt x="0" y="127"/>
                  <a:pt x="9" y="127"/>
                </a:cubicBezTo>
                <a:cubicBezTo>
                  <a:pt x="9" y="127"/>
                  <a:pt x="9" y="127"/>
                  <a:pt x="18" y="136"/>
                </a:cubicBezTo>
                <a:lnTo>
                  <a:pt x="27" y="136"/>
                </a:lnTo>
                <a:cubicBezTo>
                  <a:pt x="36" y="136"/>
                  <a:pt x="36" y="136"/>
                  <a:pt x="45" y="136"/>
                </a:cubicBezTo>
                <a:lnTo>
                  <a:pt x="55" y="127"/>
                </a:lnTo>
                <a:cubicBezTo>
                  <a:pt x="64" y="127"/>
                  <a:pt x="64" y="127"/>
                  <a:pt x="64" y="12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81" y="127"/>
                  <a:pt x="81" y="127"/>
                  <a:pt x="81" y="127"/>
                </a:cubicBezTo>
                <a:lnTo>
                  <a:pt x="81" y="127"/>
                </a:lnTo>
                <a:cubicBezTo>
                  <a:pt x="81" y="136"/>
                  <a:pt x="81" y="136"/>
                  <a:pt x="81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27" y="117"/>
                </a:moveTo>
                <a:lnTo>
                  <a:pt x="27" y="117"/>
                </a:lnTo>
                <a:lnTo>
                  <a:pt x="27" y="117"/>
                </a:lnTo>
                <a:cubicBezTo>
                  <a:pt x="18" y="108"/>
                  <a:pt x="18" y="108"/>
                  <a:pt x="18" y="108"/>
                </a:cubicBezTo>
                <a:lnTo>
                  <a:pt x="18" y="100"/>
                </a:lnTo>
                <a:lnTo>
                  <a:pt x="18" y="91"/>
                </a:lnTo>
                <a:lnTo>
                  <a:pt x="27" y="81"/>
                </a:lnTo>
                <a:cubicBezTo>
                  <a:pt x="36" y="81"/>
                  <a:pt x="36" y="81"/>
                  <a:pt x="45" y="72"/>
                </a:cubicBezTo>
                <a:cubicBezTo>
                  <a:pt x="55" y="72"/>
                  <a:pt x="64" y="72"/>
                  <a:pt x="73" y="72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0"/>
                  <a:pt x="73" y="108"/>
                  <a:pt x="64" y="108"/>
                </a:cubicBezTo>
                <a:cubicBezTo>
                  <a:pt x="64" y="108"/>
                  <a:pt x="64" y="108"/>
                  <a:pt x="55" y="117"/>
                </a:cubicBezTo>
                <a:cubicBezTo>
                  <a:pt x="55" y="117"/>
                  <a:pt x="55" y="117"/>
                  <a:pt x="45" y="117"/>
                </a:cubicBezTo>
                <a:cubicBezTo>
                  <a:pt x="45" y="117"/>
                  <a:pt x="45" y="117"/>
                  <a:pt x="36" y="117"/>
                </a:cubicBezTo>
                <a:cubicBezTo>
                  <a:pt x="36" y="117"/>
                  <a:pt x="36" y="117"/>
                  <a:pt x="2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9">
            <a:extLst>
              <a:ext uri="{FF2B5EF4-FFF2-40B4-BE49-F238E27FC236}">
                <a16:creationId xmlns:a16="http://schemas.microsoft.com/office/drawing/2014/main" id="{E2523482-C36C-5149-88B6-65C8FE7E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012" y="10790943"/>
            <a:ext cx="103953" cy="153455"/>
          </a:xfrm>
          <a:custGeom>
            <a:avLst/>
            <a:gdLst>
              <a:gd name="T0" fmla="*/ 90 w 91"/>
              <a:gd name="T1" fmla="*/ 18 h 137"/>
              <a:gd name="T2" fmla="*/ 90 w 91"/>
              <a:gd name="T3" fmla="*/ 18 h 137"/>
              <a:gd name="T4" fmla="*/ 72 w 91"/>
              <a:gd name="T5" fmla="*/ 9 h 137"/>
              <a:gd name="T6" fmla="*/ 45 w 91"/>
              <a:gd name="T7" fmla="*/ 0 h 137"/>
              <a:gd name="T8" fmla="*/ 27 w 91"/>
              <a:gd name="T9" fmla="*/ 0 h 137"/>
              <a:gd name="T10" fmla="*/ 18 w 91"/>
              <a:gd name="T11" fmla="*/ 9 h 137"/>
              <a:gd name="T12" fmla="*/ 9 w 91"/>
              <a:gd name="T13" fmla="*/ 27 h 137"/>
              <a:gd name="T14" fmla="*/ 0 w 91"/>
              <a:gd name="T15" fmla="*/ 36 h 137"/>
              <a:gd name="T16" fmla="*/ 9 w 91"/>
              <a:gd name="T17" fmla="*/ 54 h 137"/>
              <a:gd name="T18" fmla="*/ 18 w 91"/>
              <a:gd name="T19" fmla="*/ 63 h 137"/>
              <a:gd name="T20" fmla="*/ 27 w 91"/>
              <a:gd name="T21" fmla="*/ 72 h 137"/>
              <a:gd name="T22" fmla="*/ 36 w 91"/>
              <a:gd name="T23" fmla="*/ 72 h 137"/>
              <a:gd name="T24" fmla="*/ 45 w 91"/>
              <a:gd name="T25" fmla="*/ 81 h 137"/>
              <a:gd name="T26" fmla="*/ 63 w 91"/>
              <a:gd name="T27" fmla="*/ 81 h 137"/>
              <a:gd name="T28" fmla="*/ 63 w 91"/>
              <a:gd name="T29" fmla="*/ 91 h 137"/>
              <a:gd name="T30" fmla="*/ 72 w 91"/>
              <a:gd name="T31" fmla="*/ 100 h 137"/>
              <a:gd name="T32" fmla="*/ 63 w 91"/>
              <a:gd name="T33" fmla="*/ 108 h 137"/>
              <a:gd name="T34" fmla="*/ 63 w 91"/>
              <a:gd name="T35" fmla="*/ 108 h 137"/>
              <a:gd name="T36" fmla="*/ 54 w 91"/>
              <a:gd name="T37" fmla="*/ 117 h 137"/>
              <a:gd name="T38" fmla="*/ 45 w 91"/>
              <a:gd name="T39" fmla="*/ 117 h 137"/>
              <a:gd name="T40" fmla="*/ 27 w 91"/>
              <a:gd name="T41" fmla="*/ 117 h 137"/>
              <a:gd name="T42" fmla="*/ 18 w 91"/>
              <a:gd name="T43" fmla="*/ 108 h 137"/>
              <a:gd name="T44" fmla="*/ 18 w 91"/>
              <a:gd name="T45" fmla="*/ 108 h 137"/>
              <a:gd name="T46" fmla="*/ 9 w 91"/>
              <a:gd name="T47" fmla="*/ 108 h 137"/>
              <a:gd name="T48" fmla="*/ 9 w 91"/>
              <a:gd name="T49" fmla="*/ 108 h 137"/>
              <a:gd name="T50" fmla="*/ 9 w 91"/>
              <a:gd name="T51" fmla="*/ 108 h 137"/>
              <a:gd name="T52" fmla="*/ 0 w 91"/>
              <a:gd name="T53" fmla="*/ 117 h 137"/>
              <a:gd name="T54" fmla="*/ 18 w 91"/>
              <a:gd name="T55" fmla="*/ 127 h 137"/>
              <a:gd name="T56" fmla="*/ 45 w 91"/>
              <a:gd name="T57" fmla="*/ 136 h 137"/>
              <a:gd name="T58" fmla="*/ 63 w 91"/>
              <a:gd name="T59" fmla="*/ 127 h 137"/>
              <a:gd name="T60" fmla="*/ 81 w 91"/>
              <a:gd name="T61" fmla="*/ 117 h 137"/>
              <a:gd name="T62" fmla="*/ 90 w 91"/>
              <a:gd name="T63" fmla="*/ 108 h 137"/>
              <a:gd name="T64" fmla="*/ 90 w 91"/>
              <a:gd name="T65" fmla="*/ 91 h 137"/>
              <a:gd name="T66" fmla="*/ 90 w 91"/>
              <a:gd name="T67" fmla="*/ 81 h 137"/>
              <a:gd name="T68" fmla="*/ 81 w 91"/>
              <a:gd name="T69" fmla="*/ 72 h 137"/>
              <a:gd name="T70" fmla="*/ 72 w 91"/>
              <a:gd name="T71" fmla="*/ 63 h 137"/>
              <a:gd name="T72" fmla="*/ 54 w 91"/>
              <a:gd name="T73" fmla="*/ 63 h 137"/>
              <a:gd name="T74" fmla="*/ 45 w 91"/>
              <a:gd name="T75" fmla="*/ 54 h 137"/>
              <a:gd name="T76" fmla="*/ 36 w 91"/>
              <a:gd name="T77" fmla="*/ 54 h 137"/>
              <a:gd name="T78" fmla="*/ 27 w 91"/>
              <a:gd name="T79" fmla="*/ 45 h 137"/>
              <a:gd name="T80" fmla="*/ 27 w 91"/>
              <a:gd name="T81" fmla="*/ 36 h 137"/>
              <a:gd name="T82" fmla="*/ 27 w 91"/>
              <a:gd name="T83" fmla="*/ 27 h 137"/>
              <a:gd name="T84" fmla="*/ 27 w 91"/>
              <a:gd name="T85" fmla="*/ 27 h 137"/>
              <a:gd name="T86" fmla="*/ 36 w 91"/>
              <a:gd name="T87" fmla="*/ 18 h 137"/>
              <a:gd name="T88" fmla="*/ 45 w 91"/>
              <a:gd name="T89" fmla="*/ 18 h 137"/>
              <a:gd name="T90" fmla="*/ 63 w 91"/>
              <a:gd name="T91" fmla="*/ 18 h 137"/>
              <a:gd name="T92" fmla="*/ 72 w 91"/>
              <a:gd name="T93" fmla="*/ 27 h 137"/>
              <a:gd name="T94" fmla="*/ 72 w 91"/>
              <a:gd name="T95" fmla="*/ 27 h 137"/>
              <a:gd name="T96" fmla="*/ 81 w 91"/>
              <a:gd name="T97" fmla="*/ 27 h 137"/>
              <a:gd name="T98" fmla="*/ 81 w 91"/>
              <a:gd name="T99" fmla="*/ 27 h 137"/>
              <a:gd name="T100" fmla="*/ 90 w 91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7">
                <a:moveTo>
                  <a:pt x="90" y="18"/>
                </a:move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63" y="0"/>
                  <a:pt x="54" y="0"/>
                  <a:pt x="45" y="0"/>
                </a:cubicBezTo>
                <a:cubicBezTo>
                  <a:pt x="45" y="0"/>
                  <a:pt x="36" y="0"/>
                  <a:pt x="27" y="0"/>
                </a:cubicBezTo>
                <a:cubicBezTo>
                  <a:pt x="27" y="9"/>
                  <a:pt x="18" y="9"/>
                  <a:pt x="18" y="9"/>
                </a:cubicBezTo>
                <a:cubicBezTo>
                  <a:pt x="9" y="18"/>
                  <a:pt x="9" y="18"/>
                  <a:pt x="9" y="27"/>
                </a:cubicBezTo>
                <a:lnTo>
                  <a:pt x="0" y="36"/>
                </a:lnTo>
                <a:cubicBezTo>
                  <a:pt x="0" y="45"/>
                  <a:pt x="9" y="45"/>
                  <a:pt x="9" y="54"/>
                </a:cubicBezTo>
                <a:cubicBezTo>
                  <a:pt x="9" y="54"/>
                  <a:pt x="9" y="63"/>
                  <a:pt x="18" y="63"/>
                </a:cubicBezTo>
                <a:cubicBezTo>
                  <a:pt x="18" y="63"/>
                  <a:pt x="18" y="63"/>
                  <a:pt x="27" y="72"/>
                </a:cubicBezTo>
                <a:lnTo>
                  <a:pt x="36" y="72"/>
                </a:lnTo>
                <a:cubicBezTo>
                  <a:pt x="36" y="72"/>
                  <a:pt x="45" y="72"/>
                  <a:pt x="45" y="81"/>
                </a:cubicBezTo>
                <a:cubicBezTo>
                  <a:pt x="54" y="81"/>
                  <a:pt x="54" y="81"/>
                  <a:pt x="63" y="81"/>
                </a:cubicBezTo>
                <a:cubicBezTo>
                  <a:pt x="63" y="81"/>
                  <a:pt x="63" y="81"/>
                  <a:pt x="63" y="91"/>
                </a:cubicBezTo>
                <a:cubicBezTo>
                  <a:pt x="72" y="91"/>
                  <a:pt x="72" y="91"/>
                  <a:pt x="72" y="100"/>
                </a:cubicBezTo>
                <a:cubicBezTo>
                  <a:pt x="72" y="100"/>
                  <a:pt x="72" y="100"/>
                  <a:pt x="63" y="108"/>
                </a:cubicBezTo>
                <a:lnTo>
                  <a:pt x="63" y="108"/>
                </a:lnTo>
                <a:cubicBezTo>
                  <a:pt x="63" y="117"/>
                  <a:pt x="54" y="117"/>
                  <a:pt x="54" y="117"/>
                </a:cubicBezTo>
                <a:lnTo>
                  <a:pt x="45" y="117"/>
                </a:lnTo>
                <a:cubicBezTo>
                  <a:pt x="36" y="117"/>
                  <a:pt x="36" y="117"/>
                  <a:pt x="27" y="117"/>
                </a:cubicBezTo>
                <a:cubicBezTo>
                  <a:pt x="27" y="117"/>
                  <a:pt x="27" y="117"/>
                  <a:pt x="18" y="108"/>
                </a:cubicBezTo>
                <a:lnTo>
                  <a:pt x="18" y="108"/>
                </a:lnTo>
                <a:lnTo>
                  <a:pt x="9" y="108"/>
                </a:lnTo>
                <a:lnTo>
                  <a:pt x="9" y="108"/>
                </a:lnTo>
                <a:lnTo>
                  <a:pt x="9" y="108"/>
                </a:lnTo>
                <a:cubicBezTo>
                  <a:pt x="0" y="117"/>
                  <a:pt x="0" y="117"/>
                  <a:pt x="0" y="117"/>
                </a:cubicBezTo>
                <a:cubicBezTo>
                  <a:pt x="9" y="127"/>
                  <a:pt x="9" y="127"/>
                  <a:pt x="18" y="127"/>
                </a:cubicBezTo>
                <a:cubicBezTo>
                  <a:pt x="27" y="136"/>
                  <a:pt x="36" y="136"/>
                  <a:pt x="45" y="136"/>
                </a:cubicBezTo>
                <a:cubicBezTo>
                  <a:pt x="54" y="136"/>
                  <a:pt x="54" y="136"/>
                  <a:pt x="63" y="127"/>
                </a:cubicBezTo>
                <a:cubicBezTo>
                  <a:pt x="72" y="127"/>
                  <a:pt x="72" y="127"/>
                  <a:pt x="81" y="117"/>
                </a:cubicBezTo>
                <a:cubicBezTo>
                  <a:pt x="81" y="117"/>
                  <a:pt x="81" y="117"/>
                  <a:pt x="90" y="108"/>
                </a:cubicBezTo>
                <a:cubicBezTo>
                  <a:pt x="90" y="100"/>
                  <a:pt x="90" y="100"/>
                  <a:pt x="90" y="91"/>
                </a:cubicBezTo>
                <a:lnTo>
                  <a:pt x="90" y="81"/>
                </a:lnTo>
                <a:cubicBezTo>
                  <a:pt x="81" y="72"/>
                  <a:pt x="81" y="72"/>
                  <a:pt x="81" y="72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63" y="63"/>
                  <a:pt x="54" y="63"/>
                </a:cubicBezTo>
                <a:cubicBezTo>
                  <a:pt x="54" y="54"/>
                  <a:pt x="45" y="54"/>
                  <a:pt x="45" y="54"/>
                </a:cubicBezTo>
                <a:lnTo>
                  <a:pt x="36" y="54"/>
                </a:lnTo>
                <a:cubicBezTo>
                  <a:pt x="36" y="45"/>
                  <a:pt x="27" y="45"/>
                  <a:pt x="27" y="45"/>
                </a:cubicBezTo>
                <a:lnTo>
                  <a:pt x="27" y="36"/>
                </a:lnTo>
                <a:cubicBezTo>
                  <a:pt x="27" y="36"/>
                  <a:pt x="27" y="36"/>
                  <a:pt x="27" y="27"/>
                </a:cubicBezTo>
                <a:lnTo>
                  <a:pt x="27" y="27"/>
                </a:lnTo>
                <a:cubicBezTo>
                  <a:pt x="36" y="18"/>
                  <a:pt x="36" y="18"/>
                  <a:pt x="36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63" y="18"/>
                  <a:pt x="63" y="18"/>
                  <a:pt x="72" y="27"/>
                </a:cubicBezTo>
                <a:lnTo>
                  <a:pt x="72" y="27"/>
                </a:lnTo>
                <a:cubicBezTo>
                  <a:pt x="72" y="27"/>
                  <a:pt x="72" y="27"/>
                  <a:pt x="81" y="27"/>
                </a:cubicBezTo>
                <a:lnTo>
                  <a:pt x="81" y="27"/>
                </a:lnTo>
                <a:cubicBezTo>
                  <a:pt x="90" y="18"/>
                  <a:pt x="90" y="18"/>
                  <a:pt x="9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0">
            <a:extLst>
              <a:ext uri="{FF2B5EF4-FFF2-40B4-BE49-F238E27FC236}">
                <a16:creationId xmlns:a16="http://schemas.microsoft.com/office/drawing/2014/main" id="{A1247985-1AC4-CB4B-8E14-40839830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8268" y="10746390"/>
            <a:ext cx="94056" cy="193060"/>
          </a:xfrm>
          <a:custGeom>
            <a:avLst/>
            <a:gdLst>
              <a:gd name="T0" fmla="*/ 63 w 82"/>
              <a:gd name="T1" fmla="*/ 163 h 173"/>
              <a:gd name="T2" fmla="*/ 63 w 82"/>
              <a:gd name="T3" fmla="*/ 163 h 173"/>
              <a:gd name="T4" fmla="*/ 81 w 82"/>
              <a:gd name="T5" fmla="*/ 163 h 173"/>
              <a:gd name="T6" fmla="*/ 72 w 82"/>
              <a:gd name="T7" fmla="*/ 144 h 173"/>
              <a:gd name="T8" fmla="*/ 72 w 82"/>
              <a:gd name="T9" fmla="*/ 144 h 173"/>
              <a:gd name="T10" fmla="*/ 72 w 82"/>
              <a:gd name="T11" fmla="*/ 144 h 173"/>
              <a:gd name="T12" fmla="*/ 63 w 82"/>
              <a:gd name="T13" fmla="*/ 144 h 173"/>
              <a:gd name="T14" fmla="*/ 63 w 82"/>
              <a:gd name="T15" fmla="*/ 153 h 173"/>
              <a:gd name="T16" fmla="*/ 54 w 82"/>
              <a:gd name="T17" fmla="*/ 153 h 173"/>
              <a:gd name="T18" fmla="*/ 45 w 82"/>
              <a:gd name="T19" fmla="*/ 144 h 173"/>
              <a:gd name="T20" fmla="*/ 45 w 82"/>
              <a:gd name="T21" fmla="*/ 136 h 173"/>
              <a:gd name="T22" fmla="*/ 45 w 82"/>
              <a:gd name="T23" fmla="*/ 54 h 173"/>
              <a:gd name="T24" fmla="*/ 81 w 82"/>
              <a:gd name="T25" fmla="*/ 54 h 173"/>
              <a:gd name="T26" fmla="*/ 81 w 82"/>
              <a:gd name="T27" fmla="*/ 45 h 173"/>
              <a:gd name="T28" fmla="*/ 45 w 82"/>
              <a:gd name="T29" fmla="*/ 45 h 173"/>
              <a:gd name="T30" fmla="*/ 45 w 82"/>
              <a:gd name="T31" fmla="*/ 0 h 173"/>
              <a:gd name="T32" fmla="*/ 27 w 82"/>
              <a:gd name="T33" fmla="*/ 0 h 173"/>
              <a:gd name="T34" fmla="*/ 27 w 82"/>
              <a:gd name="T35" fmla="*/ 0 h 173"/>
              <a:gd name="T36" fmla="*/ 27 w 82"/>
              <a:gd name="T37" fmla="*/ 0 h 173"/>
              <a:gd name="T38" fmla="*/ 18 w 82"/>
              <a:gd name="T39" fmla="*/ 45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54 h 173"/>
              <a:gd name="T46" fmla="*/ 0 w 82"/>
              <a:gd name="T47" fmla="*/ 54 h 173"/>
              <a:gd name="T48" fmla="*/ 18 w 82"/>
              <a:gd name="T49" fmla="*/ 54 h 173"/>
              <a:gd name="T50" fmla="*/ 18 w 82"/>
              <a:gd name="T51" fmla="*/ 136 h 173"/>
              <a:gd name="T52" fmla="*/ 27 w 82"/>
              <a:gd name="T53" fmla="*/ 163 h 173"/>
              <a:gd name="T54" fmla="*/ 54 w 82"/>
              <a:gd name="T55" fmla="*/ 172 h 173"/>
              <a:gd name="T56" fmla="*/ 63 w 82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63" y="163"/>
                </a:moveTo>
                <a:lnTo>
                  <a:pt x="63" y="163"/>
                </a:lnTo>
                <a:cubicBezTo>
                  <a:pt x="72" y="163"/>
                  <a:pt x="72" y="163"/>
                  <a:pt x="81" y="163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144"/>
                </a:lnTo>
                <a:lnTo>
                  <a:pt x="72" y="144"/>
                </a:lnTo>
                <a:lnTo>
                  <a:pt x="63" y="144"/>
                </a:lnTo>
                <a:lnTo>
                  <a:pt x="63" y="153"/>
                </a:lnTo>
                <a:lnTo>
                  <a:pt x="54" y="153"/>
                </a:lnTo>
                <a:cubicBezTo>
                  <a:pt x="54" y="153"/>
                  <a:pt x="45" y="153"/>
                  <a:pt x="45" y="144"/>
                </a:cubicBezTo>
                <a:cubicBezTo>
                  <a:pt x="45" y="144"/>
                  <a:pt x="45" y="144"/>
                  <a:pt x="45" y="136"/>
                </a:cubicBezTo>
                <a:cubicBezTo>
                  <a:pt x="45" y="54"/>
                  <a:pt x="45" y="54"/>
                  <a:pt x="45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45"/>
                  <a:pt x="81" y="45"/>
                  <a:pt x="8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lnTo>
                  <a:pt x="0" y="54"/>
                </a:lnTo>
                <a:cubicBezTo>
                  <a:pt x="18" y="54"/>
                  <a:pt x="18" y="54"/>
                  <a:pt x="18" y="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44"/>
                  <a:pt x="18" y="153"/>
                  <a:pt x="27" y="163"/>
                </a:cubicBezTo>
                <a:cubicBezTo>
                  <a:pt x="36" y="163"/>
                  <a:pt x="36" y="172"/>
                  <a:pt x="54" y="172"/>
                </a:cubicBezTo>
                <a:cubicBezTo>
                  <a:pt x="54" y="172"/>
                  <a:pt x="63" y="172"/>
                  <a:pt x="63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1">
            <a:extLst>
              <a:ext uri="{FF2B5EF4-FFF2-40B4-BE49-F238E27FC236}">
                <a16:creationId xmlns:a16="http://schemas.microsoft.com/office/drawing/2014/main" id="{B23CAE18-0977-C741-96ED-ABC5A5A3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73" y="10726589"/>
            <a:ext cx="113856" cy="212861"/>
          </a:xfrm>
          <a:custGeom>
            <a:avLst/>
            <a:gdLst>
              <a:gd name="T0" fmla="*/ 17 w 100"/>
              <a:gd name="T1" fmla="*/ 190 h 191"/>
              <a:gd name="T2" fmla="*/ 17 w 100"/>
              <a:gd name="T3" fmla="*/ 190 h 191"/>
              <a:gd name="T4" fmla="*/ 17 w 100"/>
              <a:gd name="T5" fmla="*/ 90 h 191"/>
              <a:gd name="T6" fmla="*/ 36 w 100"/>
              <a:gd name="T7" fmla="*/ 81 h 191"/>
              <a:gd name="T8" fmla="*/ 54 w 100"/>
              <a:gd name="T9" fmla="*/ 72 h 191"/>
              <a:gd name="T10" fmla="*/ 72 w 100"/>
              <a:gd name="T11" fmla="*/ 81 h 191"/>
              <a:gd name="T12" fmla="*/ 81 w 100"/>
              <a:gd name="T13" fmla="*/ 108 h 191"/>
              <a:gd name="T14" fmla="*/ 81 w 100"/>
              <a:gd name="T15" fmla="*/ 190 h 191"/>
              <a:gd name="T16" fmla="*/ 99 w 100"/>
              <a:gd name="T17" fmla="*/ 190 h 191"/>
              <a:gd name="T18" fmla="*/ 99 w 100"/>
              <a:gd name="T19" fmla="*/ 108 h 191"/>
              <a:gd name="T20" fmla="*/ 99 w 100"/>
              <a:gd name="T21" fmla="*/ 81 h 191"/>
              <a:gd name="T22" fmla="*/ 90 w 100"/>
              <a:gd name="T23" fmla="*/ 72 h 191"/>
              <a:gd name="T24" fmla="*/ 72 w 100"/>
              <a:gd name="T25" fmla="*/ 63 h 191"/>
              <a:gd name="T26" fmla="*/ 54 w 100"/>
              <a:gd name="T27" fmla="*/ 54 h 191"/>
              <a:gd name="T28" fmla="*/ 36 w 100"/>
              <a:gd name="T29" fmla="*/ 63 h 191"/>
              <a:gd name="T30" fmla="*/ 17 w 100"/>
              <a:gd name="T31" fmla="*/ 72 h 191"/>
              <a:gd name="T32" fmla="*/ 17 w 100"/>
              <a:gd name="T33" fmla="*/ 0 h 191"/>
              <a:gd name="T34" fmla="*/ 0 w 100"/>
              <a:gd name="T35" fmla="*/ 0 h 191"/>
              <a:gd name="T36" fmla="*/ 0 w 100"/>
              <a:gd name="T37" fmla="*/ 190 h 191"/>
              <a:gd name="T38" fmla="*/ 17 w 100"/>
              <a:gd name="T3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" h="191">
                <a:moveTo>
                  <a:pt x="17" y="190"/>
                </a:moveTo>
                <a:lnTo>
                  <a:pt x="17" y="190"/>
                </a:lnTo>
                <a:cubicBezTo>
                  <a:pt x="17" y="90"/>
                  <a:pt x="17" y="90"/>
                  <a:pt x="17" y="90"/>
                </a:cubicBezTo>
                <a:cubicBezTo>
                  <a:pt x="26" y="90"/>
                  <a:pt x="26" y="81"/>
                  <a:pt x="36" y="81"/>
                </a:cubicBezTo>
                <a:cubicBezTo>
                  <a:pt x="36" y="72"/>
                  <a:pt x="45" y="72"/>
                  <a:pt x="54" y="72"/>
                </a:cubicBezTo>
                <a:cubicBezTo>
                  <a:pt x="63" y="72"/>
                  <a:pt x="63" y="72"/>
                  <a:pt x="72" y="81"/>
                </a:cubicBezTo>
                <a:cubicBezTo>
                  <a:pt x="72" y="90"/>
                  <a:pt x="81" y="90"/>
                  <a:pt x="81" y="108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99"/>
                  <a:pt x="99" y="90"/>
                  <a:pt x="99" y="81"/>
                </a:cubicBezTo>
                <a:lnTo>
                  <a:pt x="90" y="72"/>
                </a:lnTo>
                <a:cubicBezTo>
                  <a:pt x="90" y="63"/>
                  <a:pt x="81" y="63"/>
                  <a:pt x="72" y="63"/>
                </a:cubicBezTo>
                <a:cubicBezTo>
                  <a:pt x="72" y="54"/>
                  <a:pt x="63" y="54"/>
                  <a:pt x="54" y="54"/>
                </a:cubicBezTo>
                <a:cubicBezTo>
                  <a:pt x="54" y="54"/>
                  <a:pt x="45" y="54"/>
                  <a:pt x="36" y="63"/>
                </a:cubicBezTo>
                <a:cubicBezTo>
                  <a:pt x="26" y="63"/>
                  <a:pt x="26" y="72"/>
                  <a:pt x="17" y="72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" y="190"/>
                  <a:pt x="17" y="190"/>
                  <a:pt x="17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2">
            <a:extLst>
              <a:ext uri="{FF2B5EF4-FFF2-40B4-BE49-F238E27FC236}">
                <a16:creationId xmlns:a16="http://schemas.microsoft.com/office/drawing/2014/main" id="{02ED0B54-B253-BE42-A153-4597632A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631" y="10790943"/>
            <a:ext cx="123754" cy="153455"/>
          </a:xfrm>
          <a:custGeom>
            <a:avLst/>
            <a:gdLst>
              <a:gd name="T0" fmla="*/ 36 w 109"/>
              <a:gd name="T1" fmla="*/ 9 h 137"/>
              <a:gd name="T2" fmla="*/ 36 w 109"/>
              <a:gd name="T3" fmla="*/ 9 h 137"/>
              <a:gd name="T4" fmla="*/ 18 w 109"/>
              <a:gd name="T5" fmla="*/ 18 h 137"/>
              <a:gd name="T6" fmla="*/ 0 w 109"/>
              <a:gd name="T7" fmla="*/ 36 h 137"/>
              <a:gd name="T8" fmla="*/ 0 w 109"/>
              <a:gd name="T9" fmla="*/ 63 h 137"/>
              <a:gd name="T10" fmla="*/ 0 w 109"/>
              <a:gd name="T11" fmla="*/ 91 h 137"/>
              <a:gd name="T12" fmla="*/ 18 w 109"/>
              <a:gd name="T13" fmla="*/ 117 h 137"/>
              <a:gd name="T14" fmla="*/ 36 w 109"/>
              <a:gd name="T15" fmla="*/ 127 h 137"/>
              <a:gd name="T16" fmla="*/ 54 w 109"/>
              <a:gd name="T17" fmla="*/ 136 h 137"/>
              <a:gd name="T18" fmla="*/ 72 w 109"/>
              <a:gd name="T19" fmla="*/ 136 h 137"/>
              <a:gd name="T20" fmla="*/ 81 w 109"/>
              <a:gd name="T21" fmla="*/ 127 h 137"/>
              <a:gd name="T22" fmla="*/ 99 w 109"/>
              <a:gd name="T23" fmla="*/ 127 h 137"/>
              <a:gd name="T24" fmla="*/ 108 w 109"/>
              <a:gd name="T25" fmla="*/ 117 h 137"/>
              <a:gd name="T26" fmla="*/ 99 w 109"/>
              <a:gd name="T27" fmla="*/ 108 h 137"/>
              <a:gd name="T28" fmla="*/ 99 w 109"/>
              <a:gd name="T29" fmla="*/ 100 h 137"/>
              <a:gd name="T30" fmla="*/ 90 w 109"/>
              <a:gd name="T31" fmla="*/ 108 h 137"/>
              <a:gd name="T32" fmla="*/ 81 w 109"/>
              <a:gd name="T33" fmla="*/ 108 h 137"/>
              <a:gd name="T34" fmla="*/ 72 w 109"/>
              <a:gd name="T35" fmla="*/ 117 h 137"/>
              <a:gd name="T36" fmla="*/ 63 w 109"/>
              <a:gd name="T37" fmla="*/ 117 h 137"/>
              <a:gd name="T38" fmla="*/ 45 w 109"/>
              <a:gd name="T39" fmla="*/ 108 h 137"/>
              <a:gd name="T40" fmla="*/ 27 w 109"/>
              <a:gd name="T41" fmla="*/ 100 h 137"/>
              <a:gd name="T42" fmla="*/ 27 w 109"/>
              <a:gd name="T43" fmla="*/ 91 h 137"/>
              <a:gd name="T44" fmla="*/ 18 w 109"/>
              <a:gd name="T45" fmla="*/ 63 h 137"/>
              <a:gd name="T46" fmla="*/ 99 w 109"/>
              <a:gd name="T47" fmla="*/ 63 h 137"/>
              <a:gd name="T48" fmla="*/ 108 w 109"/>
              <a:gd name="T49" fmla="*/ 63 h 137"/>
              <a:gd name="T50" fmla="*/ 108 w 109"/>
              <a:gd name="T51" fmla="*/ 63 h 137"/>
              <a:gd name="T52" fmla="*/ 108 w 109"/>
              <a:gd name="T53" fmla="*/ 36 h 137"/>
              <a:gd name="T54" fmla="*/ 90 w 109"/>
              <a:gd name="T55" fmla="*/ 18 h 137"/>
              <a:gd name="T56" fmla="*/ 81 w 109"/>
              <a:gd name="T57" fmla="*/ 9 h 137"/>
              <a:gd name="T58" fmla="*/ 54 w 109"/>
              <a:gd name="T59" fmla="*/ 0 h 137"/>
              <a:gd name="T60" fmla="*/ 36 w 109"/>
              <a:gd name="T61" fmla="*/ 9 h 137"/>
              <a:gd name="T62" fmla="*/ 72 w 109"/>
              <a:gd name="T63" fmla="*/ 18 h 137"/>
              <a:gd name="T64" fmla="*/ 72 w 109"/>
              <a:gd name="T65" fmla="*/ 18 h 137"/>
              <a:gd name="T66" fmla="*/ 81 w 109"/>
              <a:gd name="T67" fmla="*/ 27 h 137"/>
              <a:gd name="T68" fmla="*/ 90 w 109"/>
              <a:gd name="T69" fmla="*/ 36 h 137"/>
              <a:gd name="T70" fmla="*/ 90 w 109"/>
              <a:gd name="T71" fmla="*/ 54 h 137"/>
              <a:gd name="T72" fmla="*/ 18 w 109"/>
              <a:gd name="T73" fmla="*/ 54 h 137"/>
              <a:gd name="T74" fmla="*/ 36 w 109"/>
              <a:gd name="T75" fmla="*/ 27 h 137"/>
              <a:gd name="T76" fmla="*/ 54 w 109"/>
              <a:gd name="T77" fmla="*/ 18 h 137"/>
              <a:gd name="T78" fmla="*/ 72 w 109"/>
              <a:gd name="T7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18"/>
                </a:cubicBezTo>
                <a:cubicBezTo>
                  <a:pt x="9" y="27"/>
                  <a:pt x="9" y="36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0" y="91"/>
                </a:cubicBezTo>
                <a:cubicBezTo>
                  <a:pt x="9" y="100"/>
                  <a:pt x="9" y="108"/>
                  <a:pt x="18" y="117"/>
                </a:cubicBezTo>
                <a:cubicBezTo>
                  <a:pt x="18" y="117"/>
                  <a:pt x="27" y="127"/>
                  <a:pt x="36" y="127"/>
                </a:cubicBezTo>
                <a:cubicBezTo>
                  <a:pt x="45" y="136"/>
                  <a:pt x="45" y="136"/>
                  <a:pt x="54" y="136"/>
                </a:cubicBezTo>
                <a:cubicBezTo>
                  <a:pt x="63" y="136"/>
                  <a:pt x="63" y="136"/>
                  <a:pt x="72" y="136"/>
                </a:cubicBezTo>
                <a:lnTo>
                  <a:pt x="81" y="127"/>
                </a:lnTo>
                <a:cubicBezTo>
                  <a:pt x="90" y="127"/>
                  <a:pt x="90" y="127"/>
                  <a:pt x="99" y="127"/>
                </a:cubicBezTo>
                <a:cubicBezTo>
                  <a:pt x="99" y="117"/>
                  <a:pt x="108" y="117"/>
                  <a:pt x="108" y="117"/>
                </a:cubicBezTo>
                <a:cubicBezTo>
                  <a:pt x="99" y="108"/>
                  <a:pt x="99" y="108"/>
                  <a:pt x="99" y="108"/>
                </a:cubicBezTo>
                <a:lnTo>
                  <a:pt x="99" y="100"/>
                </a:lnTo>
                <a:lnTo>
                  <a:pt x="90" y="108"/>
                </a:lnTo>
                <a:cubicBezTo>
                  <a:pt x="90" y="108"/>
                  <a:pt x="90" y="108"/>
                  <a:pt x="81" y="108"/>
                </a:cubicBezTo>
                <a:cubicBezTo>
                  <a:pt x="81" y="108"/>
                  <a:pt x="81" y="108"/>
                  <a:pt x="72" y="117"/>
                </a:cubicBezTo>
                <a:lnTo>
                  <a:pt x="63" y="117"/>
                </a:lnTo>
                <a:cubicBezTo>
                  <a:pt x="54" y="117"/>
                  <a:pt x="45" y="117"/>
                  <a:pt x="45" y="108"/>
                </a:cubicBezTo>
                <a:cubicBezTo>
                  <a:pt x="36" y="108"/>
                  <a:pt x="36" y="108"/>
                  <a:pt x="27" y="100"/>
                </a:cubicBezTo>
                <a:lnTo>
                  <a:pt x="27" y="91"/>
                </a:lnTo>
                <a:cubicBezTo>
                  <a:pt x="18" y="81"/>
                  <a:pt x="18" y="72"/>
                  <a:pt x="18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08" y="63"/>
                </a:lnTo>
                <a:cubicBezTo>
                  <a:pt x="108" y="45"/>
                  <a:pt x="108" y="45"/>
                  <a:pt x="108" y="36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lose/>
                <a:moveTo>
                  <a:pt x="72" y="18"/>
                </a:moveTo>
                <a:lnTo>
                  <a:pt x="72" y="18"/>
                </a:lnTo>
                <a:lnTo>
                  <a:pt x="81" y="27"/>
                </a:lnTo>
                <a:cubicBezTo>
                  <a:pt x="81" y="27"/>
                  <a:pt x="81" y="36"/>
                  <a:pt x="90" y="36"/>
                </a:cubicBezTo>
                <a:cubicBezTo>
                  <a:pt x="90" y="45"/>
                  <a:pt x="90" y="45"/>
                  <a:pt x="90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36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63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3">
            <a:extLst>
              <a:ext uri="{FF2B5EF4-FFF2-40B4-BE49-F238E27FC236}">
                <a16:creationId xmlns:a16="http://schemas.microsoft.com/office/drawing/2014/main" id="{D9C3EE30-8F24-4849-88DA-76D35DB0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588" y="10790943"/>
            <a:ext cx="193060" cy="153455"/>
          </a:xfrm>
          <a:custGeom>
            <a:avLst/>
            <a:gdLst>
              <a:gd name="T0" fmla="*/ 28 w 173"/>
              <a:gd name="T1" fmla="*/ 136 h 137"/>
              <a:gd name="T2" fmla="*/ 28 w 173"/>
              <a:gd name="T3" fmla="*/ 136 h 137"/>
              <a:gd name="T4" fmla="*/ 28 w 173"/>
              <a:gd name="T5" fmla="*/ 36 h 137"/>
              <a:gd name="T6" fmla="*/ 36 w 173"/>
              <a:gd name="T7" fmla="*/ 27 h 137"/>
              <a:gd name="T8" fmla="*/ 55 w 173"/>
              <a:gd name="T9" fmla="*/ 18 h 137"/>
              <a:gd name="T10" fmla="*/ 73 w 173"/>
              <a:gd name="T11" fmla="*/ 27 h 137"/>
              <a:gd name="T12" fmla="*/ 82 w 173"/>
              <a:gd name="T13" fmla="*/ 54 h 137"/>
              <a:gd name="T14" fmla="*/ 82 w 173"/>
              <a:gd name="T15" fmla="*/ 136 h 137"/>
              <a:gd name="T16" fmla="*/ 100 w 173"/>
              <a:gd name="T17" fmla="*/ 136 h 137"/>
              <a:gd name="T18" fmla="*/ 100 w 173"/>
              <a:gd name="T19" fmla="*/ 54 h 137"/>
              <a:gd name="T20" fmla="*/ 100 w 173"/>
              <a:gd name="T21" fmla="*/ 36 h 137"/>
              <a:gd name="T22" fmla="*/ 109 w 173"/>
              <a:gd name="T23" fmla="*/ 27 h 137"/>
              <a:gd name="T24" fmla="*/ 118 w 173"/>
              <a:gd name="T25" fmla="*/ 18 h 137"/>
              <a:gd name="T26" fmla="*/ 127 w 173"/>
              <a:gd name="T27" fmla="*/ 18 h 137"/>
              <a:gd name="T28" fmla="*/ 145 w 173"/>
              <a:gd name="T29" fmla="*/ 27 h 137"/>
              <a:gd name="T30" fmla="*/ 154 w 173"/>
              <a:gd name="T31" fmla="*/ 54 h 137"/>
              <a:gd name="T32" fmla="*/ 154 w 173"/>
              <a:gd name="T33" fmla="*/ 136 h 137"/>
              <a:gd name="T34" fmla="*/ 172 w 173"/>
              <a:gd name="T35" fmla="*/ 136 h 137"/>
              <a:gd name="T36" fmla="*/ 172 w 173"/>
              <a:gd name="T37" fmla="*/ 54 h 137"/>
              <a:gd name="T38" fmla="*/ 172 w 173"/>
              <a:gd name="T39" fmla="*/ 27 h 137"/>
              <a:gd name="T40" fmla="*/ 163 w 173"/>
              <a:gd name="T41" fmla="*/ 18 h 137"/>
              <a:gd name="T42" fmla="*/ 154 w 173"/>
              <a:gd name="T43" fmla="*/ 9 h 137"/>
              <a:gd name="T44" fmla="*/ 136 w 173"/>
              <a:gd name="T45" fmla="*/ 0 h 137"/>
              <a:gd name="T46" fmla="*/ 118 w 173"/>
              <a:gd name="T47" fmla="*/ 0 h 137"/>
              <a:gd name="T48" fmla="*/ 109 w 173"/>
              <a:gd name="T49" fmla="*/ 9 h 137"/>
              <a:gd name="T50" fmla="*/ 100 w 173"/>
              <a:gd name="T51" fmla="*/ 18 h 137"/>
              <a:gd name="T52" fmla="*/ 91 w 173"/>
              <a:gd name="T53" fmla="*/ 27 h 137"/>
              <a:gd name="T54" fmla="*/ 82 w 173"/>
              <a:gd name="T55" fmla="*/ 9 h 137"/>
              <a:gd name="T56" fmla="*/ 64 w 173"/>
              <a:gd name="T57" fmla="*/ 0 h 137"/>
              <a:gd name="T58" fmla="*/ 36 w 173"/>
              <a:gd name="T59" fmla="*/ 9 h 137"/>
              <a:gd name="T60" fmla="*/ 28 w 173"/>
              <a:gd name="T61" fmla="*/ 18 h 137"/>
              <a:gd name="T62" fmla="*/ 28 w 173"/>
              <a:gd name="T63" fmla="*/ 9 h 137"/>
              <a:gd name="T64" fmla="*/ 19 w 173"/>
              <a:gd name="T65" fmla="*/ 0 h 137"/>
              <a:gd name="T66" fmla="*/ 0 w 173"/>
              <a:gd name="T67" fmla="*/ 0 h 137"/>
              <a:gd name="T68" fmla="*/ 0 w 173"/>
              <a:gd name="T69" fmla="*/ 136 h 137"/>
              <a:gd name="T70" fmla="*/ 28 w 173"/>
              <a:gd name="T7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37">
                <a:moveTo>
                  <a:pt x="28" y="136"/>
                </a:moveTo>
                <a:lnTo>
                  <a:pt x="28" y="136"/>
                </a:lnTo>
                <a:cubicBezTo>
                  <a:pt x="28" y="36"/>
                  <a:pt x="28" y="36"/>
                  <a:pt x="28" y="36"/>
                </a:cubicBezTo>
                <a:cubicBezTo>
                  <a:pt x="28" y="27"/>
                  <a:pt x="36" y="27"/>
                  <a:pt x="36" y="27"/>
                </a:cubicBezTo>
                <a:cubicBezTo>
                  <a:pt x="45" y="18"/>
                  <a:pt x="45" y="18"/>
                  <a:pt x="55" y="18"/>
                </a:cubicBezTo>
                <a:cubicBezTo>
                  <a:pt x="64" y="18"/>
                  <a:pt x="64" y="18"/>
                  <a:pt x="73" y="27"/>
                </a:cubicBezTo>
                <a:cubicBezTo>
                  <a:pt x="73" y="36"/>
                  <a:pt x="82" y="36"/>
                  <a:pt x="82" y="54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100" y="36"/>
                  <a:pt x="100" y="36"/>
                </a:cubicBezTo>
                <a:lnTo>
                  <a:pt x="109" y="27"/>
                </a:lnTo>
                <a:cubicBezTo>
                  <a:pt x="109" y="27"/>
                  <a:pt x="109" y="27"/>
                  <a:pt x="118" y="18"/>
                </a:cubicBezTo>
                <a:lnTo>
                  <a:pt x="127" y="18"/>
                </a:lnTo>
                <a:cubicBezTo>
                  <a:pt x="136" y="18"/>
                  <a:pt x="145" y="18"/>
                  <a:pt x="145" y="27"/>
                </a:cubicBezTo>
                <a:cubicBezTo>
                  <a:pt x="154" y="36"/>
                  <a:pt x="154" y="36"/>
                  <a:pt x="154" y="54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72" y="45"/>
                  <a:pt x="172" y="36"/>
                  <a:pt x="172" y="27"/>
                </a:cubicBezTo>
                <a:lnTo>
                  <a:pt x="163" y="18"/>
                </a:lnTo>
                <a:cubicBezTo>
                  <a:pt x="163" y="9"/>
                  <a:pt x="154" y="9"/>
                  <a:pt x="154" y="9"/>
                </a:cubicBezTo>
                <a:cubicBezTo>
                  <a:pt x="145" y="0"/>
                  <a:pt x="136" y="0"/>
                  <a:pt x="136" y="0"/>
                </a:cubicBezTo>
                <a:cubicBezTo>
                  <a:pt x="127" y="0"/>
                  <a:pt x="127" y="0"/>
                  <a:pt x="118" y="0"/>
                </a:cubicBezTo>
                <a:lnTo>
                  <a:pt x="109" y="9"/>
                </a:lnTo>
                <a:cubicBezTo>
                  <a:pt x="109" y="9"/>
                  <a:pt x="100" y="9"/>
                  <a:pt x="100" y="18"/>
                </a:cubicBezTo>
                <a:lnTo>
                  <a:pt x="91" y="27"/>
                </a:lnTo>
                <a:cubicBezTo>
                  <a:pt x="91" y="18"/>
                  <a:pt x="82" y="9"/>
                  <a:pt x="82" y="9"/>
                </a:cubicBezTo>
                <a:cubicBezTo>
                  <a:pt x="73" y="0"/>
                  <a:pt x="73" y="0"/>
                  <a:pt x="64" y="0"/>
                </a:cubicBezTo>
                <a:cubicBezTo>
                  <a:pt x="55" y="0"/>
                  <a:pt x="45" y="0"/>
                  <a:pt x="36" y="9"/>
                </a:cubicBezTo>
                <a:lnTo>
                  <a:pt x="28" y="18"/>
                </a:lnTo>
                <a:cubicBezTo>
                  <a:pt x="28" y="9"/>
                  <a:pt x="28" y="9"/>
                  <a:pt x="28" y="9"/>
                </a:cubicBezTo>
                <a:cubicBezTo>
                  <a:pt x="19" y="9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8" y="136"/>
                  <a:pt x="28" y="136"/>
                  <a:pt x="2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4">
            <a:extLst>
              <a:ext uri="{FF2B5EF4-FFF2-40B4-BE49-F238E27FC236}">
                <a16:creationId xmlns:a16="http://schemas.microsoft.com/office/drawing/2014/main" id="{6D740109-D408-0A48-84DD-8A888B5B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349" y="10790943"/>
            <a:ext cx="113853" cy="153455"/>
          </a:xfrm>
          <a:custGeom>
            <a:avLst/>
            <a:gdLst>
              <a:gd name="T0" fmla="*/ 99 w 100"/>
              <a:gd name="T1" fmla="*/ 45 h 137"/>
              <a:gd name="T2" fmla="*/ 99 w 100"/>
              <a:gd name="T3" fmla="*/ 45 h 137"/>
              <a:gd name="T4" fmla="*/ 99 w 100"/>
              <a:gd name="T5" fmla="*/ 27 h 137"/>
              <a:gd name="T6" fmla="*/ 90 w 100"/>
              <a:gd name="T7" fmla="*/ 18 h 137"/>
              <a:gd name="T8" fmla="*/ 72 w 100"/>
              <a:gd name="T9" fmla="*/ 9 h 137"/>
              <a:gd name="T10" fmla="*/ 54 w 100"/>
              <a:gd name="T11" fmla="*/ 0 h 137"/>
              <a:gd name="T12" fmla="*/ 27 w 100"/>
              <a:gd name="T13" fmla="*/ 9 h 137"/>
              <a:gd name="T14" fmla="*/ 9 w 100"/>
              <a:gd name="T15" fmla="*/ 18 h 137"/>
              <a:gd name="T16" fmla="*/ 9 w 100"/>
              <a:gd name="T17" fmla="*/ 27 h 137"/>
              <a:gd name="T18" fmla="*/ 18 w 100"/>
              <a:gd name="T19" fmla="*/ 36 h 137"/>
              <a:gd name="T20" fmla="*/ 18 w 100"/>
              <a:gd name="T21" fmla="*/ 36 h 137"/>
              <a:gd name="T22" fmla="*/ 27 w 100"/>
              <a:gd name="T23" fmla="*/ 27 h 137"/>
              <a:gd name="T24" fmla="*/ 27 w 100"/>
              <a:gd name="T25" fmla="*/ 27 h 137"/>
              <a:gd name="T26" fmla="*/ 36 w 100"/>
              <a:gd name="T27" fmla="*/ 18 h 137"/>
              <a:gd name="T28" fmla="*/ 54 w 100"/>
              <a:gd name="T29" fmla="*/ 18 h 137"/>
              <a:gd name="T30" fmla="*/ 72 w 100"/>
              <a:gd name="T31" fmla="*/ 27 h 137"/>
              <a:gd name="T32" fmla="*/ 81 w 100"/>
              <a:gd name="T33" fmla="*/ 54 h 137"/>
              <a:gd name="T34" fmla="*/ 81 w 100"/>
              <a:gd name="T35" fmla="*/ 63 h 137"/>
              <a:gd name="T36" fmla="*/ 45 w 100"/>
              <a:gd name="T37" fmla="*/ 63 h 137"/>
              <a:gd name="T38" fmla="*/ 18 w 100"/>
              <a:gd name="T39" fmla="*/ 72 h 137"/>
              <a:gd name="T40" fmla="*/ 9 w 100"/>
              <a:gd name="T41" fmla="*/ 81 h 137"/>
              <a:gd name="T42" fmla="*/ 0 w 100"/>
              <a:gd name="T43" fmla="*/ 100 h 137"/>
              <a:gd name="T44" fmla="*/ 0 w 100"/>
              <a:gd name="T45" fmla="*/ 117 h 137"/>
              <a:gd name="T46" fmla="*/ 9 w 100"/>
              <a:gd name="T47" fmla="*/ 127 h 137"/>
              <a:gd name="T48" fmla="*/ 27 w 100"/>
              <a:gd name="T49" fmla="*/ 136 h 137"/>
              <a:gd name="T50" fmla="*/ 36 w 100"/>
              <a:gd name="T51" fmla="*/ 136 h 137"/>
              <a:gd name="T52" fmla="*/ 45 w 100"/>
              <a:gd name="T53" fmla="*/ 136 h 137"/>
              <a:gd name="T54" fmla="*/ 63 w 100"/>
              <a:gd name="T55" fmla="*/ 127 h 137"/>
              <a:gd name="T56" fmla="*/ 72 w 100"/>
              <a:gd name="T57" fmla="*/ 127 h 137"/>
              <a:gd name="T58" fmla="*/ 81 w 100"/>
              <a:gd name="T59" fmla="*/ 117 h 137"/>
              <a:gd name="T60" fmla="*/ 81 w 100"/>
              <a:gd name="T61" fmla="*/ 127 h 137"/>
              <a:gd name="T62" fmla="*/ 81 w 100"/>
              <a:gd name="T63" fmla="*/ 127 h 137"/>
              <a:gd name="T64" fmla="*/ 90 w 100"/>
              <a:gd name="T65" fmla="*/ 136 h 137"/>
              <a:gd name="T66" fmla="*/ 99 w 100"/>
              <a:gd name="T67" fmla="*/ 136 h 137"/>
              <a:gd name="T68" fmla="*/ 99 w 100"/>
              <a:gd name="T69" fmla="*/ 45 h 137"/>
              <a:gd name="T70" fmla="*/ 36 w 100"/>
              <a:gd name="T71" fmla="*/ 117 h 137"/>
              <a:gd name="T72" fmla="*/ 36 w 100"/>
              <a:gd name="T73" fmla="*/ 117 h 137"/>
              <a:gd name="T74" fmla="*/ 27 w 100"/>
              <a:gd name="T75" fmla="*/ 117 h 137"/>
              <a:gd name="T76" fmla="*/ 27 w 100"/>
              <a:gd name="T77" fmla="*/ 108 h 137"/>
              <a:gd name="T78" fmla="*/ 18 w 100"/>
              <a:gd name="T79" fmla="*/ 100 h 137"/>
              <a:gd name="T80" fmla="*/ 27 w 100"/>
              <a:gd name="T81" fmla="*/ 91 h 137"/>
              <a:gd name="T82" fmla="*/ 36 w 100"/>
              <a:gd name="T83" fmla="*/ 81 h 137"/>
              <a:gd name="T84" fmla="*/ 54 w 100"/>
              <a:gd name="T85" fmla="*/ 72 h 137"/>
              <a:gd name="T86" fmla="*/ 81 w 100"/>
              <a:gd name="T87" fmla="*/ 72 h 137"/>
              <a:gd name="T88" fmla="*/ 81 w 100"/>
              <a:gd name="T89" fmla="*/ 100 h 137"/>
              <a:gd name="T90" fmla="*/ 72 w 100"/>
              <a:gd name="T91" fmla="*/ 108 h 137"/>
              <a:gd name="T92" fmla="*/ 63 w 100"/>
              <a:gd name="T93" fmla="*/ 117 h 137"/>
              <a:gd name="T94" fmla="*/ 54 w 100"/>
              <a:gd name="T95" fmla="*/ 117 h 137"/>
              <a:gd name="T96" fmla="*/ 45 w 100"/>
              <a:gd name="T97" fmla="*/ 117 h 137"/>
              <a:gd name="T98" fmla="*/ 36 w 100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7">
                <a:moveTo>
                  <a:pt x="99" y="45"/>
                </a:moveTo>
                <a:lnTo>
                  <a:pt x="99" y="45"/>
                </a:lnTo>
                <a:cubicBezTo>
                  <a:pt x="99" y="45"/>
                  <a:pt x="99" y="36"/>
                  <a:pt x="99" y="27"/>
                </a:cubicBez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18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27" y="27"/>
                </a:cubicBezTo>
                <a:lnTo>
                  <a:pt x="27" y="27"/>
                </a:lnTo>
                <a:cubicBezTo>
                  <a:pt x="36" y="27"/>
                  <a:pt x="36" y="27"/>
                  <a:pt x="36" y="18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72" y="36"/>
                  <a:pt x="81" y="36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cubicBezTo>
                  <a:pt x="9" y="72"/>
                  <a:pt x="9" y="81"/>
                  <a:pt x="9" y="81"/>
                </a:cubicBezTo>
                <a:cubicBezTo>
                  <a:pt x="0" y="91"/>
                  <a:pt x="0" y="91"/>
                  <a:pt x="0" y="100"/>
                </a:cubicBezTo>
                <a:cubicBezTo>
                  <a:pt x="0" y="108"/>
                  <a:pt x="0" y="108"/>
                  <a:pt x="0" y="117"/>
                </a:cubicBezTo>
                <a:cubicBezTo>
                  <a:pt x="9" y="117"/>
                  <a:pt x="9" y="127"/>
                  <a:pt x="9" y="127"/>
                </a:cubicBezTo>
                <a:cubicBezTo>
                  <a:pt x="18" y="127"/>
                  <a:pt x="18" y="127"/>
                  <a:pt x="27" y="136"/>
                </a:cubicBezTo>
                <a:cubicBezTo>
                  <a:pt x="27" y="136"/>
                  <a:pt x="27" y="136"/>
                  <a:pt x="36" y="136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54" y="136"/>
                  <a:pt x="54" y="127"/>
                  <a:pt x="63" y="127"/>
                </a:cubicBezTo>
                <a:cubicBezTo>
                  <a:pt x="63" y="127"/>
                  <a:pt x="63" y="127"/>
                  <a:pt x="72" y="127"/>
                </a:cubicBezTo>
                <a:cubicBezTo>
                  <a:pt x="72" y="117"/>
                  <a:pt x="72" y="117"/>
                  <a:pt x="81" y="117"/>
                </a:cubicBezTo>
                <a:cubicBezTo>
                  <a:pt x="81" y="127"/>
                  <a:pt x="81" y="127"/>
                  <a:pt x="81" y="127"/>
                </a:cubicBezTo>
                <a:lnTo>
                  <a:pt x="81" y="127"/>
                </a:lnTo>
                <a:cubicBezTo>
                  <a:pt x="90" y="136"/>
                  <a:pt x="90" y="136"/>
                  <a:pt x="90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45"/>
                  <a:pt x="99" y="45"/>
                  <a:pt x="99" y="45"/>
                </a:cubicBezTo>
                <a:close/>
                <a:moveTo>
                  <a:pt x="36" y="117"/>
                </a:moveTo>
                <a:lnTo>
                  <a:pt x="36" y="117"/>
                </a:lnTo>
                <a:lnTo>
                  <a:pt x="27" y="117"/>
                </a:lnTo>
                <a:cubicBezTo>
                  <a:pt x="27" y="108"/>
                  <a:pt x="27" y="108"/>
                  <a:pt x="27" y="108"/>
                </a:cubicBezTo>
                <a:lnTo>
                  <a:pt x="18" y="100"/>
                </a:lnTo>
                <a:lnTo>
                  <a:pt x="27" y="91"/>
                </a:lnTo>
                <a:cubicBezTo>
                  <a:pt x="27" y="91"/>
                  <a:pt x="27" y="81"/>
                  <a:pt x="36" y="81"/>
                </a:cubicBezTo>
                <a:cubicBezTo>
                  <a:pt x="36" y="81"/>
                  <a:pt x="45" y="81"/>
                  <a:pt x="54" y="72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72" y="100"/>
                  <a:pt x="72" y="108"/>
                  <a:pt x="72" y="108"/>
                </a:cubicBezTo>
                <a:cubicBezTo>
                  <a:pt x="72" y="108"/>
                  <a:pt x="63" y="108"/>
                  <a:pt x="63" y="117"/>
                </a:cubicBezTo>
                <a:lnTo>
                  <a:pt x="54" y="117"/>
                </a:lnTo>
                <a:lnTo>
                  <a:pt x="45" y="117"/>
                </a:lnTo>
                <a:cubicBezTo>
                  <a:pt x="36" y="117"/>
                  <a:pt x="36" y="117"/>
                  <a:pt x="36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5">
            <a:extLst>
              <a:ext uri="{FF2B5EF4-FFF2-40B4-BE49-F238E27FC236}">
                <a16:creationId xmlns:a16="http://schemas.microsoft.com/office/drawing/2014/main" id="{56899CD3-A563-9446-842E-523536F8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855" y="10790943"/>
            <a:ext cx="84152" cy="153455"/>
          </a:xfrm>
          <a:custGeom>
            <a:avLst/>
            <a:gdLst>
              <a:gd name="T0" fmla="*/ 19 w 74"/>
              <a:gd name="T1" fmla="*/ 136 h 137"/>
              <a:gd name="T2" fmla="*/ 19 w 74"/>
              <a:gd name="T3" fmla="*/ 136 h 137"/>
              <a:gd name="T4" fmla="*/ 19 w 74"/>
              <a:gd name="T5" fmla="*/ 54 h 137"/>
              <a:gd name="T6" fmla="*/ 36 w 74"/>
              <a:gd name="T7" fmla="*/ 27 h 137"/>
              <a:gd name="T8" fmla="*/ 55 w 74"/>
              <a:gd name="T9" fmla="*/ 27 h 137"/>
              <a:gd name="T10" fmla="*/ 64 w 74"/>
              <a:gd name="T11" fmla="*/ 27 h 137"/>
              <a:gd name="T12" fmla="*/ 64 w 74"/>
              <a:gd name="T13" fmla="*/ 27 h 137"/>
              <a:gd name="T14" fmla="*/ 73 w 74"/>
              <a:gd name="T15" fmla="*/ 18 h 137"/>
              <a:gd name="T16" fmla="*/ 73 w 74"/>
              <a:gd name="T17" fmla="*/ 9 h 137"/>
              <a:gd name="T18" fmla="*/ 64 w 74"/>
              <a:gd name="T19" fmla="*/ 0 h 137"/>
              <a:gd name="T20" fmla="*/ 55 w 74"/>
              <a:gd name="T21" fmla="*/ 0 h 137"/>
              <a:gd name="T22" fmla="*/ 36 w 74"/>
              <a:gd name="T23" fmla="*/ 9 h 137"/>
              <a:gd name="T24" fmla="*/ 19 w 74"/>
              <a:gd name="T25" fmla="*/ 27 h 137"/>
              <a:gd name="T26" fmla="*/ 19 w 74"/>
              <a:gd name="T27" fmla="*/ 9 h 137"/>
              <a:gd name="T28" fmla="*/ 19 w 74"/>
              <a:gd name="T29" fmla="*/ 9 h 137"/>
              <a:gd name="T30" fmla="*/ 10 w 74"/>
              <a:gd name="T31" fmla="*/ 0 h 137"/>
              <a:gd name="T32" fmla="*/ 0 w 74"/>
              <a:gd name="T33" fmla="*/ 0 h 137"/>
              <a:gd name="T34" fmla="*/ 0 w 74"/>
              <a:gd name="T35" fmla="*/ 136 h 137"/>
              <a:gd name="T36" fmla="*/ 19 w 74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137">
                <a:moveTo>
                  <a:pt x="19" y="136"/>
                </a:moveTo>
                <a:lnTo>
                  <a:pt x="19" y="136"/>
                </a:lnTo>
                <a:cubicBezTo>
                  <a:pt x="19" y="54"/>
                  <a:pt x="19" y="54"/>
                  <a:pt x="19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36" y="27"/>
                  <a:pt x="46" y="27"/>
                  <a:pt x="55" y="27"/>
                </a:cubicBezTo>
                <a:lnTo>
                  <a:pt x="64" y="27"/>
                </a:lnTo>
                <a:lnTo>
                  <a:pt x="64" y="27"/>
                </a:lnTo>
                <a:cubicBezTo>
                  <a:pt x="73" y="27"/>
                  <a:pt x="73" y="27"/>
                  <a:pt x="73" y="18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0"/>
                  <a:pt x="73" y="0"/>
                  <a:pt x="64" y="0"/>
                </a:cubicBezTo>
                <a:cubicBezTo>
                  <a:pt x="64" y="0"/>
                  <a:pt x="64" y="0"/>
                  <a:pt x="55" y="0"/>
                </a:cubicBezTo>
                <a:cubicBezTo>
                  <a:pt x="46" y="0"/>
                  <a:pt x="46" y="0"/>
                  <a:pt x="36" y="9"/>
                </a:cubicBezTo>
                <a:cubicBezTo>
                  <a:pt x="27" y="18"/>
                  <a:pt x="27" y="18"/>
                  <a:pt x="19" y="27"/>
                </a:cubicBezTo>
                <a:cubicBezTo>
                  <a:pt x="19" y="9"/>
                  <a:pt x="19" y="9"/>
                  <a:pt x="19" y="9"/>
                </a:cubicBezTo>
                <a:lnTo>
                  <a:pt x="19" y="9"/>
                </a:lnTo>
                <a:cubicBezTo>
                  <a:pt x="19" y="0"/>
                  <a:pt x="10" y="0"/>
                  <a:pt x="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9" y="136"/>
                  <a:pt x="19" y="136"/>
                  <a:pt x="19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6">
            <a:extLst>
              <a:ext uri="{FF2B5EF4-FFF2-40B4-BE49-F238E27FC236}">
                <a16:creationId xmlns:a16="http://schemas.microsoft.com/office/drawing/2014/main" id="{225F106C-DBC0-9842-8678-0725ECA3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908" y="10726589"/>
            <a:ext cx="123757" cy="212861"/>
          </a:xfrm>
          <a:custGeom>
            <a:avLst/>
            <a:gdLst>
              <a:gd name="T0" fmla="*/ 0 w 109"/>
              <a:gd name="T1" fmla="*/ 0 h 191"/>
              <a:gd name="T2" fmla="*/ 0 w 109"/>
              <a:gd name="T3" fmla="*/ 0 h 191"/>
              <a:gd name="T4" fmla="*/ 0 w 109"/>
              <a:gd name="T5" fmla="*/ 190 h 191"/>
              <a:gd name="T6" fmla="*/ 18 w 109"/>
              <a:gd name="T7" fmla="*/ 190 h 191"/>
              <a:gd name="T8" fmla="*/ 18 w 109"/>
              <a:gd name="T9" fmla="*/ 126 h 191"/>
              <a:gd name="T10" fmla="*/ 27 w 109"/>
              <a:gd name="T11" fmla="*/ 126 h 191"/>
              <a:gd name="T12" fmla="*/ 36 w 109"/>
              <a:gd name="T13" fmla="*/ 126 h 191"/>
              <a:gd name="T14" fmla="*/ 36 w 109"/>
              <a:gd name="T15" fmla="*/ 126 h 191"/>
              <a:gd name="T16" fmla="*/ 81 w 109"/>
              <a:gd name="T17" fmla="*/ 181 h 191"/>
              <a:gd name="T18" fmla="*/ 81 w 109"/>
              <a:gd name="T19" fmla="*/ 181 h 191"/>
              <a:gd name="T20" fmla="*/ 81 w 109"/>
              <a:gd name="T21" fmla="*/ 190 h 191"/>
              <a:gd name="T22" fmla="*/ 108 w 109"/>
              <a:gd name="T23" fmla="*/ 190 h 191"/>
              <a:gd name="T24" fmla="*/ 54 w 109"/>
              <a:gd name="T25" fmla="*/ 126 h 191"/>
              <a:gd name="T26" fmla="*/ 54 w 109"/>
              <a:gd name="T27" fmla="*/ 117 h 191"/>
              <a:gd name="T28" fmla="*/ 45 w 109"/>
              <a:gd name="T29" fmla="*/ 117 h 191"/>
              <a:gd name="T30" fmla="*/ 54 w 109"/>
              <a:gd name="T31" fmla="*/ 108 h 191"/>
              <a:gd name="T32" fmla="*/ 54 w 109"/>
              <a:gd name="T33" fmla="*/ 108 h 191"/>
              <a:gd name="T34" fmla="*/ 99 w 109"/>
              <a:gd name="T35" fmla="*/ 54 h 191"/>
              <a:gd name="T36" fmla="*/ 81 w 109"/>
              <a:gd name="T37" fmla="*/ 54 h 191"/>
              <a:gd name="T38" fmla="*/ 81 w 109"/>
              <a:gd name="T39" fmla="*/ 63 h 191"/>
              <a:gd name="T40" fmla="*/ 72 w 109"/>
              <a:gd name="T41" fmla="*/ 63 h 191"/>
              <a:gd name="T42" fmla="*/ 36 w 109"/>
              <a:gd name="T43" fmla="*/ 108 h 191"/>
              <a:gd name="T44" fmla="*/ 27 w 109"/>
              <a:gd name="T45" fmla="*/ 108 h 191"/>
              <a:gd name="T46" fmla="*/ 27 w 109"/>
              <a:gd name="T47" fmla="*/ 108 h 191"/>
              <a:gd name="T48" fmla="*/ 18 w 109"/>
              <a:gd name="T49" fmla="*/ 108 h 191"/>
              <a:gd name="T50" fmla="*/ 18 w 109"/>
              <a:gd name="T51" fmla="*/ 0 h 191"/>
              <a:gd name="T52" fmla="*/ 0 w 109"/>
              <a:gd name="T5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" h="191">
                <a:moveTo>
                  <a:pt x="0" y="0"/>
                </a:moveTo>
                <a:lnTo>
                  <a:pt x="0" y="0"/>
                </a:lnTo>
                <a:cubicBezTo>
                  <a:pt x="0" y="190"/>
                  <a:pt x="0" y="190"/>
                  <a:pt x="0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7" y="126"/>
                  <a:pt x="27" y="126"/>
                  <a:pt x="27" y="126"/>
                </a:cubicBezTo>
                <a:cubicBezTo>
                  <a:pt x="27" y="126"/>
                  <a:pt x="27" y="126"/>
                  <a:pt x="36" y="126"/>
                </a:cubicBezTo>
                <a:lnTo>
                  <a:pt x="36" y="126"/>
                </a:lnTo>
                <a:cubicBezTo>
                  <a:pt x="81" y="181"/>
                  <a:pt x="81" y="181"/>
                  <a:pt x="81" y="181"/>
                </a:cubicBezTo>
                <a:lnTo>
                  <a:pt x="81" y="181"/>
                </a:lnTo>
                <a:cubicBezTo>
                  <a:pt x="81" y="190"/>
                  <a:pt x="81" y="190"/>
                  <a:pt x="81" y="190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17"/>
                  <a:pt x="54" y="117"/>
                  <a:pt x="45" y="117"/>
                </a:cubicBezTo>
                <a:cubicBezTo>
                  <a:pt x="54" y="117"/>
                  <a:pt x="54" y="108"/>
                  <a:pt x="54" y="108"/>
                </a:cubicBezTo>
                <a:lnTo>
                  <a:pt x="54" y="108"/>
                </a:ln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1" y="54"/>
                  <a:pt x="81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36" y="108"/>
                  <a:pt x="36" y="108"/>
                  <a:pt x="36" y="108"/>
                </a:cubicBezTo>
                <a:lnTo>
                  <a:pt x="27" y="108"/>
                </a:lnTo>
                <a:lnTo>
                  <a:pt x="27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7">
            <a:extLst>
              <a:ext uri="{FF2B5EF4-FFF2-40B4-BE49-F238E27FC236}">
                <a16:creationId xmlns:a16="http://schemas.microsoft.com/office/drawing/2014/main" id="{53245744-CE5C-8048-AEA2-A7402FF7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2665" y="10790943"/>
            <a:ext cx="123754" cy="153455"/>
          </a:xfrm>
          <a:custGeom>
            <a:avLst/>
            <a:gdLst>
              <a:gd name="T0" fmla="*/ 36 w 109"/>
              <a:gd name="T1" fmla="*/ 9 h 137"/>
              <a:gd name="T2" fmla="*/ 36 w 109"/>
              <a:gd name="T3" fmla="*/ 9 h 137"/>
              <a:gd name="T4" fmla="*/ 18 w 109"/>
              <a:gd name="T5" fmla="*/ 18 h 137"/>
              <a:gd name="T6" fmla="*/ 9 w 109"/>
              <a:gd name="T7" fmla="*/ 36 h 137"/>
              <a:gd name="T8" fmla="*/ 0 w 109"/>
              <a:gd name="T9" fmla="*/ 63 h 137"/>
              <a:gd name="T10" fmla="*/ 9 w 109"/>
              <a:gd name="T11" fmla="*/ 91 h 137"/>
              <a:gd name="T12" fmla="*/ 18 w 109"/>
              <a:gd name="T13" fmla="*/ 117 h 137"/>
              <a:gd name="T14" fmla="*/ 36 w 109"/>
              <a:gd name="T15" fmla="*/ 127 h 137"/>
              <a:gd name="T16" fmla="*/ 63 w 109"/>
              <a:gd name="T17" fmla="*/ 136 h 137"/>
              <a:gd name="T18" fmla="*/ 72 w 109"/>
              <a:gd name="T19" fmla="*/ 136 h 137"/>
              <a:gd name="T20" fmla="*/ 90 w 109"/>
              <a:gd name="T21" fmla="*/ 127 h 137"/>
              <a:gd name="T22" fmla="*/ 99 w 109"/>
              <a:gd name="T23" fmla="*/ 127 h 137"/>
              <a:gd name="T24" fmla="*/ 108 w 109"/>
              <a:gd name="T25" fmla="*/ 117 h 137"/>
              <a:gd name="T26" fmla="*/ 108 w 109"/>
              <a:gd name="T27" fmla="*/ 108 h 137"/>
              <a:gd name="T28" fmla="*/ 99 w 109"/>
              <a:gd name="T29" fmla="*/ 100 h 137"/>
              <a:gd name="T30" fmla="*/ 90 w 109"/>
              <a:gd name="T31" fmla="*/ 108 h 137"/>
              <a:gd name="T32" fmla="*/ 90 w 109"/>
              <a:gd name="T33" fmla="*/ 108 h 137"/>
              <a:gd name="T34" fmla="*/ 81 w 109"/>
              <a:gd name="T35" fmla="*/ 117 h 137"/>
              <a:gd name="T36" fmla="*/ 63 w 109"/>
              <a:gd name="T37" fmla="*/ 117 h 137"/>
              <a:gd name="T38" fmla="*/ 45 w 109"/>
              <a:gd name="T39" fmla="*/ 108 h 137"/>
              <a:gd name="T40" fmla="*/ 36 w 109"/>
              <a:gd name="T41" fmla="*/ 100 h 137"/>
              <a:gd name="T42" fmla="*/ 27 w 109"/>
              <a:gd name="T43" fmla="*/ 91 h 137"/>
              <a:gd name="T44" fmla="*/ 27 w 109"/>
              <a:gd name="T45" fmla="*/ 63 h 137"/>
              <a:gd name="T46" fmla="*/ 108 w 109"/>
              <a:gd name="T47" fmla="*/ 63 h 137"/>
              <a:gd name="T48" fmla="*/ 108 w 109"/>
              <a:gd name="T49" fmla="*/ 63 h 137"/>
              <a:gd name="T50" fmla="*/ 108 w 109"/>
              <a:gd name="T51" fmla="*/ 63 h 137"/>
              <a:gd name="T52" fmla="*/ 108 w 109"/>
              <a:gd name="T53" fmla="*/ 36 h 137"/>
              <a:gd name="T54" fmla="*/ 99 w 109"/>
              <a:gd name="T55" fmla="*/ 18 h 137"/>
              <a:gd name="T56" fmla="*/ 81 w 109"/>
              <a:gd name="T57" fmla="*/ 9 h 137"/>
              <a:gd name="T58" fmla="*/ 63 w 109"/>
              <a:gd name="T59" fmla="*/ 0 h 137"/>
              <a:gd name="T60" fmla="*/ 36 w 109"/>
              <a:gd name="T61" fmla="*/ 9 h 137"/>
              <a:gd name="T62" fmla="*/ 72 w 109"/>
              <a:gd name="T63" fmla="*/ 18 h 137"/>
              <a:gd name="T64" fmla="*/ 72 w 109"/>
              <a:gd name="T65" fmla="*/ 18 h 137"/>
              <a:gd name="T66" fmla="*/ 81 w 109"/>
              <a:gd name="T67" fmla="*/ 27 h 137"/>
              <a:gd name="T68" fmla="*/ 90 w 109"/>
              <a:gd name="T69" fmla="*/ 36 h 137"/>
              <a:gd name="T70" fmla="*/ 90 w 109"/>
              <a:gd name="T71" fmla="*/ 54 h 137"/>
              <a:gd name="T72" fmla="*/ 27 w 109"/>
              <a:gd name="T73" fmla="*/ 54 h 137"/>
              <a:gd name="T74" fmla="*/ 36 w 109"/>
              <a:gd name="T75" fmla="*/ 27 h 137"/>
              <a:gd name="T76" fmla="*/ 63 w 109"/>
              <a:gd name="T77" fmla="*/ 18 h 137"/>
              <a:gd name="T78" fmla="*/ 72 w 109"/>
              <a:gd name="T7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18"/>
                </a:cubicBezTo>
                <a:cubicBezTo>
                  <a:pt x="9" y="27"/>
                  <a:pt x="9" y="36"/>
                  <a:pt x="9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9" y="91"/>
                </a:cubicBezTo>
                <a:cubicBezTo>
                  <a:pt x="9" y="100"/>
                  <a:pt x="9" y="108"/>
                  <a:pt x="18" y="117"/>
                </a:cubicBezTo>
                <a:cubicBezTo>
                  <a:pt x="27" y="117"/>
                  <a:pt x="27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lnTo>
                  <a:pt x="72" y="136"/>
                </a:lnTo>
                <a:cubicBezTo>
                  <a:pt x="81" y="136"/>
                  <a:pt x="81" y="127"/>
                  <a:pt x="90" y="127"/>
                </a:cubicBezTo>
                <a:lnTo>
                  <a:pt x="99" y="127"/>
                </a:lnTo>
                <a:cubicBezTo>
                  <a:pt x="108" y="117"/>
                  <a:pt x="108" y="117"/>
                  <a:pt x="108" y="117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99" y="108"/>
                  <a:pt x="99" y="100"/>
                  <a:pt x="99" y="100"/>
                </a:cubicBezTo>
                <a:cubicBezTo>
                  <a:pt x="99" y="100"/>
                  <a:pt x="99" y="108"/>
                  <a:pt x="90" y="108"/>
                </a:cubicBezTo>
                <a:lnTo>
                  <a:pt x="90" y="108"/>
                </a:lnTo>
                <a:cubicBezTo>
                  <a:pt x="81" y="108"/>
                  <a:pt x="81" y="108"/>
                  <a:pt x="81" y="117"/>
                </a:cubicBezTo>
                <a:cubicBezTo>
                  <a:pt x="72" y="117"/>
                  <a:pt x="72" y="117"/>
                  <a:pt x="63" y="117"/>
                </a:cubicBezTo>
                <a:cubicBezTo>
                  <a:pt x="54" y="117"/>
                  <a:pt x="54" y="117"/>
                  <a:pt x="45" y="108"/>
                </a:cubicBezTo>
                <a:cubicBezTo>
                  <a:pt x="45" y="108"/>
                  <a:pt x="36" y="108"/>
                  <a:pt x="36" y="100"/>
                </a:cubicBezTo>
                <a:cubicBezTo>
                  <a:pt x="27" y="100"/>
                  <a:pt x="27" y="91"/>
                  <a:pt x="27" y="91"/>
                </a:cubicBezTo>
                <a:cubicBezTo>
                  <a:pt x="27" y="81"/>
                  <a:pt x="27" y="72"/>
                  <a:pt x="27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08" y="63"/>
                </a:lnTo>
                <a:lnTo>
                  <a:pt x="108" y="63"/>
                </a:lnTo>
                <a:cubicBezTo>
                  <a:pt x="108" y="45"/>
                  <a:pt x="108" y="45"/>
                  <a:pt x="108" y="36"/>
                </a:cubicBezTo>
                <a:cubicBezTo>
                  <a:pt x="108" y="27"/>
                  <a:pt x="99" y="18"/>
                  <a:pt x="99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81" y="18"/>
                  <a:pt x="81" y="27"/>
                  <a:pt x="81" y="27"/>
                </a:cubicBezTo>
                <a:cubicBezTo>
                  <a:pt x="90" y="27"/>
                  <a:pt x="90" y="36"/>
                  <a:pt x="90" y="36"/>
                </a:cubicBezTo>
                <a:cubicBezTo>
                  <a:pt x="90" y="45"/>
                  <a:pt x="90" y="45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45" y="18"/>
                  <a:pt x="45" y="18"/>
                  <a:pt x="63" y="18"/>
                </a:cubicBezTo>
                <a:lnTo>
                  <a:pt x="72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8">
            <a:extLst>
              <a:ext uri="{FF2B5EF4-FFF2-40B4-BE49-F238E27FC236}">
                <a16:creationId xmlns:a16="http://schemas.microsoft.com/office/drawing/2014/main" id="{42B2C93D-755D-F540-9DA0-72A4D2D0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1270" y="10746390"/>
            <a:ext cx="94052" cy="193060"/>
          </a:xfrm>
          <a:custGeom>
            <a:avLst/>
            <a:gdLst>
              <a:gd name="T0" fmla="*/ 73 w 83"/>
              <a:gd name="T1" fmla="*/ 163 h 173"/>
              <a:gd name="T2" fmla="*/ 73 w 83"/>
              <a:gd name="T3" fmla="*/ 163 h 173"/>
              <a:gd name="T4" fmla="*/ 82 w 83"/>
              <a:gd name="T5" fmla="*/ 163 h 173"/>
              <a:gd name="T6" fmla="*/ 73 w 83"/>
              <a:gd name="T7" fmla="*/ 144 h 173"/>
              <a:gd name="T8" fmla="*/ 73 w 83"/>
              <a:gd name="T9" fmla="*/ 144 h 173"/>
              <a:gd name="T10" fmla="*/ 73 w 83"/>
              <a:gd name="T11" fmla="*/ 144 h 173"/>
              <a:gd name="T12" fmla="*/ 64 w 83"/>
              <a:gd name="T13" fmla="*/ 144 h 173"/>
              <a:gd name="T14" fmla="*/ 64 w 83"/>
              <a:gd name="T15" fmla="*/ 153 h 173"/>
              <a:gd name="T16" fmla="*/ 55 w 83"/>
              <a:gd name="T17" fmla="*/ 153 h 173"/>
              <a:gd name="T18" fmla="*/ 45 w 83"/>
              <a:gd name="T19" fmla="*/ 144 h 173"/>
              <a:gd name="T20" fmla="*/ 45 w 83"/>
              <a:gd name="T21" fmla="*/ 136 h 173"/>
              <a:gd name="T22" fmla="*/ 45 w 83"/>
              <a:gd name="T23" fmla="*/ 54 h 173"/>
              <a:gd name="T24" fmla="*/ 82 w 83"/>
              <a:gd name="T25" fmla="*/ 54 h 173"/>
              <a:gd name="T26" fmla="*/ 82 w 83"/>
              <a:gd name="T27" fmla="*/ 45 h 173"/>
              <a:gd name="T28" fmla="*/ 45 w 83"/>
              <a:gd name="T29" fmla="*/ 45 h 173"/>
              <a:gd name="T30" fmla="*/ 45 w 83"/>
              <a:gd name="T31" fmla="*/ 0 h 173"/>
              <a:gd name="T32" fmla="*/ 28 w 83"/>
              <a:gd name="T33" fmla="*/ 0 h 173"/>
              <a:gd name="T34" fmla="*/ 28 w 83"/>
              <a:gd name="T35" fmla="*/ 0 h 173"/>
              <a:gd name="T36" fmla="*/ 28 w 83"/>
              <a:gd name="T37" fmla="*/ 0 h 173"/>
              <a:gd name="T38" fmla="*/ 19 w 83"/>
              <a:gd name="T39" fmla="*/ 45 h 173"/>
              <a:gd name="T40" fmla="*/ 0 w 83"/>
              <a:gd name="T41" fmla="*/ 45 h 173"/>
              <a:gd name="T42" fmla="*/ 0 w 83"/>
              <a:gd name="T43" fmla="*/ 54 h 173"/>
              <a:gd name="T44" fmla="*/ 0 w 83"/>
              <a:gd name="T45" fmla="*/ 54 h 173"/>
              <a:gd name="T46" fmla="*/ 9 w 83"/>
              <a:gd name="T47" fmla="*/ 54 h 173"/>
              <a:gd name="T48" fmla="*/ 19 w 83"/>
              <a:gd name="T49" fmla="*/ 54 h 173"/>
              <a:gd name="T50" fmla="*/ 19 w 83"/>
              <a:gd name="T51" fmla="*/ 136 h 173"/>
              <a:gd name="T52" fmla="*/ 28 w 83"/>
              <a:gd name="T53" fmla="*/ 163 h 173"/>
              <a:gd name="T54" fmla="*/ 55 w 83"/>
              <a:gd name="T55" fmla="*/ 172 h 173"/>
              <a:gd name="T56" fmla="*/ 73 w 83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" h="173">
                <a:moveTo>
                  <a:pt x="73" y="163"/>
                </a:moveTo>
                <a:lnTo>
                  <a:pt x="73" y="163"/>
                </a:lnTo>
                <a:lnTo>
                  <a:pt x="82" y="163"/>
                </a:lnTo>
                <a:cubicBezTo>
                  <a:pt x="73" y="144"/>
                  <a:pt x="73" y="144"/>
                  <a:pt x="73" y="144"/>
                </a:cubicBezTo>
                <a:lnTo>
                  <a:pt x="73" y="144"/>
                </a:lnTo>
                <a:lnTo>
                  <a:pt x="73" y="144"/>
                </a:lnTo>
                <a:cubicBezTo>
                  <a:pt x="73" y="144"/>
                  <a:pt x="73" y="144"/>
                  <a:pt x="64" y="144"/>
                </a:cubicBezTo>
                <a:lnTo>
                  <a:pt x="64" y="153"/>
                </a:lnTo>
                <a:lnTo>
                  <a:pt x="55" y="153"/>
                </a:lnTo>
                <a:cubicBezTo>
                  <a:pt x="55" y="153"/>
                  <a:pt x="45" y="153"/>
                  <a:pt x="45" y="144"/>
                </a:cubicBezTo>
                <a:cubicBezTo>
                  <a:pt x="45" y="144"/>
                  <a:pt x="45" y="144"/>
                  <a:pt x="45" y="136"/>
                </a:cubicBezTo>
                <a:cubicBezTo>
                  <a:pt x="45" y="54"/>
                  <a:pt x="45" y="54"/>
                  <a:pt x="45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45"/>
                  <a:pt x="82" y="45"/>
                  <a:pt x="8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9" y="45"/>
                  <a:pt x="19" y="45"/>
                  <a:pt x="19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cubicBezTo>
                  <a:pt x="0" y="54"/>
                  <a:pt x="0" y="54"/>
                  <a:pt x="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19" y="144"/>
                  <a:pt x="28" y="153"/>
                  <a:pt x="28" y="163"/>
                </a:cubicBezTo>
                <a:cubicBezTo>
                  <a:pt x="36" y="163"/>
                  <a:pt x="45" y="172"/>
                  <a:pt x="55" y="172"/>
                </a:cubicBezTo>
                <a:cubicBezTo>
                  <a:pt x="55" y="172"/>
                  <a:pt x="64" y="172"/>
                  <a:pt x="73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9">
            <a:extLst>
              <a:ext uri="{FF2B5EF4-FFF2-40B4-BE49-F238E27FC236}">
                <a16:creationId xmlns:a16="http://schemas.microsoft.com/office/drawing/2014/main" id="{7CB137AA-EB92-A045-8BAB-2EB702E5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124" y="10726589"/>
            <a:ext cx="39602" cy="212861"/>
          </a:xfrm>
          <a:custGeom>
            <a:avLst/>
            <a:gdLst>
              <a:gd name="T0" fmla="*/ 9 w 37"/>
              <a:gd name="T1" fmla="*/ 54 h 191"/>
              <a:gd name="T2" fmla="*/ 9 w 37"/>
              <a:gd name="T3" fmla="*/ 54 h 191"/>
              <a:gd name="T4" fmla="*/ 9 w 37"/>
              <a:gd name="T5" fmla="*/ 190 h 191"/>
              <a:gd name="T6" fmla="*/ 27 w 37"/>
              <a:gd name="T7" fmla="*/ 190 h 191"/>
              <a:gd name="T8" fmla="*/ 27 w 37"/>
              <a:gd name="T9" fmla="*/ 54 h 191"/>
              <a:gd name="T10" fmla="*/ 9 w 37"/>
              <a:gd name="T11" fmla="*/ 54 h 191"/>
              <a:gd name="T12" fmla="*/ 36 w 37"/>
              <a:gd name="T13" fmla="*/ 9 h 191"/>
              <a:gd name="T14" fmla="*/ 36 w 37"/>
              <a:gd name="T15" fmla="*/ 9 h 191"/>
              <a:gd name="T16" fmla="*/ 27 w 37"/>
              <a:gd name="T17" fmla="*/ 9 h 191"/>
              <a:gd name="T18" fmla="*/ 27 w 37"/>
              <a:gd name="T19" fmla="*/ 0 h 191"/>
              <a:gd name="T20" fmla="*/ 18 w 37"/>
              <a:gd name="T21" fmla="*/ 0 h 191"/>
              <a:gd name="T22" fmla="*/ 18 w 37"/>
              <a:gd name="T23" fmla="*/ 0 h 191"/>
              <a:gd name="T24" fmla="*/ 9 w 37"/>
              <a:gd name="T25" fmla="*/ 9 h 191"/>
              <a:gd name="T26" fmla="*/ 9 w 37"/>
              <a:gd name="T27" fmla="*/ 9 h 191"/>
              <a:gd name="T28" fmla="*/ 0 w 37"/>
              <a:gd name="T29" fmla="*/ 18 h 191"/>
              <a:gd name="T30" fmla="*/ 9 w 37"/>
              <a:gd name="T31" fmla="*/ 27 h 191"/>
              <a:gd name="T32" fmla="*/ 9 w 37"/>
              <a:gd name="T33" fmla="*/ 27 h 191"/>
              <a:gd name="T34" fmla="*/ 18 w 37"/>
              <a:gd name="T35" fmla="*/ 36 h 191"/>
              <a:gd name="T36" fmla="*/ 18 w 37"/>
              <a:gd name="T37" fmla="*/ 36 h 191"/>
              <a:gd name="T38" fmla="*/ 27 w 37"/>
              <a:gd name="T39" fmla="*/ 36 h 191"/>
              <a:gd name="T40" fmla="*/ 27 w 37"/>
              <a:gd name="T41" fmla="*/ 27 h 191"/>
              <a:gd name="T42" fmla="*/ 36 w 37"/>
              <a:gd name="T43" fmla="*/ 27 h 191"/>
              <a:gd name="T44" fmla="*/ 36 w 37"/>
              <a:gd name="T45" fmla="*/ 18 h 191"/>
              <a:gd name="T46" fmla="*/ 36 w 37"/>
              <a:gd name="T47" fmla="*/ 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191">
                <a:moveTo>
                  <a:pt x="9" y="54"/>
                </a:moveTo>
                <a:lnTo>
                  <a:pt x="9" y="54"/>
                </a:lnTo>
                <a:cubicBezTo>
                  <a:pt x="9" y="190"/>
                  <a:pt x="9" y="190"/>
                  <a:pt x="9" y="190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9" y="54"/>
                  <a:pt x="9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36" y="9"/>
                  <a:pt x="36" y="9"/>
                  <a:pt x="27" y="9"/>
                </a:cubicBezTo>
                <a:lnTo>
                  <a:pt x="27" y="0"/>
                </a:lnTo>
                <a:lnTo>
                  <a:pt x="18" y="0"/>
                </a:lnTo>
                <a:lnTo>
                  <a:pt x="18" y="0"/>
                </a:lnTo>
                <a:cubicBezTo>
                  <a:pt x="9" y="0"/>
                  <a:pt x="9" y="9"/>
                  <a:pt x="9" y="9"/>
                </a:cubicBezTo>
                <a:lnTo>
                  <a:pt x="9" y="9"/>
                </a:lnTo>
                <a:lnTo>
                  <a:pt x="0" y="18"/>
                </a:lnTo>
                <a:cubicBezTo>
                  <a:pt x="0" y="18"/>
                  <a:pt x="9" y="18"/>
                  <a:pt x="9" y="27"/>
                </a:cubicBezTo>
                <a:lnTo>
                  <a:pt x="9" y="27"/>
                </a:lnTo>
                <a:cubicBezTo>
                  <a:pt x="9" y="27"/>
                  <a:pt x="9" y="27"/>
                  <a:pt x="18" y="36"/>
                </a:cubicBezTo>
                <a:lnTo>
                  <a:pt x="18" y="36"/>
                </a:lnTo>
                <a:lnTo>
                  <a:pt x="27" y="36"/>
                </a:lnTo>
                <a:cubicBezTo>
                  <a:pt x="27" y="27"/>
                  <a:pt x="27" y="27"/>
                  <a:pt x="2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18"/>
                  <a:pt x="36" y="18"/>
                  <a:pt x="36" y="18"/>
                </a:cubicBezTo>
                <a:lnTo>
                  <a:pt x="36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0">
            <a:extLst>
              <a:ext uri="{FF2B5EF4-FFF2-40B4-BE49-F238E27FC236}">
                <a16:creationId xmlns:a16="http://schemas.microsoft.com/office/drawing/2014/main" id="{2F8DC0A7-182C-8C4C-A10C-251614B4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327" y="10790943"/>
            <a:ext cx="113856" cy="153455"/>
          </a:xfrm>
          <a:custGeom>
            <a:avLst/>
            <a:gdLst>
              <a:gd name="T0" fmla="*/ 18 w 100"/>
              <a:gd name="T1" fmla="*/ 136 h 137"/>
              <a:gd name="T2" fmla="*/ 18 w 100"/>
              <a:gd name="T3" fmla="*/ 136 h 137"/>
              <a:gd name="T4" fmla="*/ 18 w 100"/>
              <a:gd name="T5" fmla="*/ 36 h 137"/>
              <a:gd name="T6" fmla="*/ 36 w 100"/>
              <a:gd name="T7" fmla="*/ 27 h 137"/>
              <a:gd name="T8" fmla="*/ 54 w 100"/>
              <a:gd name="T9" fmla="*/ 18 h 137"/>
              <a:gd name="T10" fmla="*/ 72 w 100"/>
              <a:gd name="T11" fmla="*/ 27 h 137"/>
              <a:gd name="T12" fmla="*/ 81 w 100"/>
              <a:gd name="T13" fmla="*/ 54 h 137"/>
              <a:gd name="T14" fmla="*/ 81 w 100"/>
              <a:gd name="T15" fmla="*/ 136 h 137"/>
              <a:gd name="T16" fmla="*/ 99 w 100"/>
              <a:gd name="T17" fmla="*/ 136 h 137"/>
              <a:gd name="T18" fmla="*/ 99 w 100"/>
              <a:gd name="T19" fmla="*/ 54 h 137"/>
              <a:gd name="T20" fmla="*/ 99 w 100"/>
              <a:gd name="T21" fmla="*/ 27 h 137"/>
              <a:gd name="T22" fmla="*/ 90 w 100"/>
              <a:gd name="T23" fmla="*/ 18 h 137"/>
              <a:gd name="T24" fmla="*/ 81 w 100"/>
              <a:gd name="T25" fmla="*/ 9 h 137"/>
              <a:gd name="T26" fmla="*/ 63 w 100"/>
              <a:gd name="T27" fmla="*/ 0 h 137"/>
              <a:gd name="T28" fmla="*/ 36 w 100"/>
              <a:gd name="T29" fmla="*/ 9 h 137"/>
              <a:gd name="T30" fmla="*/ 18 w 100"/>
              <a:gd name="T31" fmla="*/ 18 h 137"/>
              <a:gd name="T32" fmla="*/ 18 w 100"/>
              <a:gd name="T33" fmla="*/ 9 h 137"/>
              <a:gd name="T34" fmla="*/ 9 w 100"/>
              <a:gd name="T35" fmla="*/ 0 h 137"/>
              <a:gd name="T36" fmla="*/ 0 w 100"/>
              <a:gd name="T37" fmla="*/ 0 h 137"/>
              <a:gd name="T38" fmla="*/ 0 w 100"/>
              <a:gd name="T39" fmla="*/ 136 h 137"/>
              <a:gd name="T40" fmla="*/ 18 w 100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37">
                <a:moveTo>
                  <a:pt x="18" y="136"/>
                </a:moveTo>
                <a:lnTo>
                  <a:pt x="18" y="136"/>
                </a:ln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27" y="27"/>
                  <a:pt x="36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81" y="36"/>
                  <a:pt x="81" y="36"/>
                  <a:pt x="81" y="54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45"/>
                  <a:pt x="99" y="36"/>
                  <a:pt x="99" y="27"/>
                </a:cubicBezTo>
                <a:lnTo>
                  <a:pt x="90" y="18"/>
                </a:ln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27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1">
            <a:extLst>
              <a:ext uri="{FF2B5EF4-FFF2-40B4-BE49-F238E27FC236}">
                <a16:creationId xmlns:a16="http://schemas.microsoft.com/office/drawing/2014/main" id="{31C2E630-13B4-7B45-BD5B-79642E85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885" y="10790943"/>
            <a:ext cx="123754" cy="202957"/>
          </a:xfrm>
          <a:custGeom>
            <a:avLst/>
            <a:gdLst>
              <a:gd name="T0" fmla="*/ 27 w 110"/>
              <a:gd name="T1" fmla="*/ 0 h 182"/>
              <a:gd name="T2" fmla="*/ 9 w 110"/>
              <a:gd name="T3" fmla="*/ 27 h 182"/>
              <a:gd name="T4" fmla="*/ 9 w 110"/>
              <a:gd name="T5" fmla="*/ 63 h 182"/>
              <a:gd name="T6" fmla="*/ 18 w 110"/>
              <a:gd name="T7" fmla="*/ 81 h 182"/>
              <a:gd name="T8" fmla="*/ 9 w 110"/>
              <a:gd name="T9" fmla="*/ 91 h 182"/>
              <a:gd name="T10" fmla="*/ 9 w 110"/>
              <a:gd name="T11" fmla="*/ 108 h 182"/>
              <a:gd name="T12" fmla="*/ 0 w 110"/>
              <a:gd name="T13" fmla="*/ 127 h 182"/>
              <a:gd name="T14" fmla="*/ 0 w 110"/>
              <a:gd name="T15" fmla="*/ 154 h 182"/>
              <a:gd name="T16" fmla="*/ 27 w 110"/>
              <a:gd name="T17" fmla="*/ 172 h 182"/>
              <a:gd name="T18" fmla="*/ 72 w 110"/>
              <a:gd name="T19" fmla="*/ 172 h 182"/>
              <a:gd name="T20" fmla="*/ 109 w 110"/>
              <a:gd name="T21" fmla="*/ 154 h 182"/>
              <a:gd name="T22" fmla="*/ 109 w 110"/>
              <a:gd name="T23" fmla="*/ 117 h 182"/>
              <a:gd name="T24" fmla="*/ 81 w 110"/>
              <a:gd name="T25" fmla="*/ 108 h 182"/>
              <a:gd name="T26" fmla="*/ 55 w 110"/>
              <a:gd name="T27" fmla="*/ 108 h 182"/>
              <a:gd name="T28" fmla="*/ 27 w 110"/>
              <a:gd name="T29" fmla="*/ 100 h 182"/>
              <a:gd name="T30" fmla="*/ 27 w 110"/>
              <a:gd name="T31" fmla="*/ 91 h 182"/>
              <a:gd name="T32" fmla="*/ 55 w 110"/>
              <a:gd name="T33" fmla="*/ 81 h 182"/>
              <a:gd name="T34" fmla="*/ 81 w 110"/>
              <a:gd name="T35" fmla="*/ 72 h 182"/>
              <a:gd name="T36" fmla="*/ 100 w 110"/>
              <a:gd name="T37" fmla="*/ 45 h 182"/>
              <a:gd name="T38" fmla="*/ 109 w 110"/>
              <a:gd name="T39" fmla="*/ 18 h 182"/>
              <a:gd name="T40" fmla="*/ 109 w 110"/>
              <a:gd name="T41" fmla="*/ 9 h 182"/>
              <a:gd name="T42" fmla="*/ 63 w 110"/>
              <a:gd name="T43" fmla="*/ 0 h 182"/>
              <a:gd name="T44" fmla="*/ 27 w 110"/>
              <a:gd name="T45" fmla="*/ 0 h 182"/>
              <a:gd name="T46" fmla="*/ 91 w 110"/>
              <a:gd name="T47" fmla="*/ 145 h 182"/>
              <a:gd name="T48" fmla="*/ 63 w 110"/>
              <a:gd name="T49" fmla="*/ 163 h 182"/>
              <a:gd name="T50" fmla="*/ 36 w 110"/>
              <a:gd name="T51" fmla="*/ 163 h 182"/>
              <a:gd name="T52" fmla="*/ 18 w 110"/>
              <a:gd name="T53" fmla="*/ 145 h 182"/>
              <a:gd name="T54" fmla="*/ 18 w 110"/>
              <a:gd name="T55" fmla="*/ 127 h 182"/>
              <a:gd name="T56" fmla="*/ 46 w 110"/>
              <a:gd name="T57" fmla="*/ 127 h 182"/>
              <a:gd name="T58" fmla="*/ 72 w 110"/>
              <a:gd name="T59" fmla="*/ 127 h 182"/>
              <a:gd name="T60" fmla="*/ 91 w 110"/>
              <a:gd name="T61" fmla="*/ 127 h 182"/>
              <a:gd name="T62" fmla="*/ 91 w 110"/>
              <a:gd name="T63" fmla="*/ 145 h 182"/>
              <a:gd name="T64" fmla="*/ 36 w 110"/>
              <a:gd name="T65" fmla="*/ 63 h 182"/>
              <a:gd name="T66" fmla="*/ 27 w 110"/>
              <a:gd name="T67" fmla="*/ 54 h 182"/>
              <a:gd name="T68" fmla="*/ 27 w 110"/>
              <a:gd name="T69" fmla="*/ 27 h 182"/>
              <a:gd name="T70" fmla="*/ 72 w 110"/>
              <a:gd name="T71" fmla="*/ 27 h 182"/>
              <a:gd name="T72" fmla="*/ 72 w 110"/>
              <a:gd name="T73" fmla="*/ 54 h 182"/>
              <a:gd name="T74" fmla="*/ 63 w 110"/>
              <a:gd name="T75" fmla="*/ 63 h 182"/>
              <a:gd name="T76" fmla="*/ 36 w 110"/>
              <a:gd name="T77" fmla="*/ 6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" h="182">
                <a:moveTo>
                  <a:pt x="27" y="0"/>
                </a:moveTo>
                <a:lnTo>
                  <a:pt x="27" y="0"/>
                </a:lnTo>
                <a:cubicBezTo>
                  <a:pt x="27" y="9"/>
                  <a:pt x="18" y="9"/>
                  <a:pt x="18" y="9"/>
                </a:cubicBezTo>
                <a:cubicBezTo>
                  <a:pt x="9" y="18"/>
                  <a:pt x="9" y="18"/>
                  <a:pt x="9" y="27"/>
                </a:cubicBezTo>
                <a:cubicBezTo>
                  <a:pt x="0" y="27"/>
                  <a:pt x="0" y="36"/>
                  <a:pt x="0" y="45"/>
                </a:cubicBezTo>
                <a:cubicBezTo>
                  <a:pt x="0" y="54"/>
                  <a:pt x="9" y="54"/>
                  <a:pt x="9" y="63"/>
                </a:cubicBezTo>
                <a:cubicBezTo>
                  <a:pt x="9" y="72"/>
                  <a:pt x="18" y="72"/>
                  <a:pt x="27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81"/>
                  <a:pt x="9" y="81"/>
                  <a:pt x="9" y="91"/>
                </a:cubicBezTo>
                <a:lnTo>
                  <a:pt x="9" y="91"/>
                </a:lnTo>
                <a:cubicBezTo>
                  <a:pt x="9" y="100"/>
                  <a:pt x="9" y="100"/>
                  <a:pt x="9" y="100"/>
                </a:cubicBezTo>
                <a:lnTo>
                  <a:pt x="9" y="108"/>
                </a:lnTo>
                <a:cubicBezTo>
                  <a:pt x="9" y="117"/>
                  <a:pt x="18" y="117"/>
                  <a:pt x="18" y="117"/>
                </a:cubicBezTo>
                <a:cubicBezTo>
                  <a:pt x="9" y="117"/>
                  <a:pt x="9" y="127"/>
                  <a:pt x="0" y="127"/>
                </a:cubicBezTo>
                <a:cubicBezTo>
                  <a:pt x="0" y="136"/>
                  <a:pt x="0" y="136"/>
                  <a:pt x="0" y="145"/>
                </a:cubicBezTo>
                <a:lnTo>
                  <a:pt x="0" y="154"/>
                </a:lnTo>
                <a:cubicBezTo>
                  <a:pt x="0" y="163"/>
                  <a:pt x="9" y="163"/>
                  <a:pt x="9" y="172"/>
                </a:cubicBezTo>
                <a:cubicBezTo>
                  <a:pt x="18" y="172"/>
                  <a:pt x="18" y="172"/>
                  <a:pt x="27" y="172"/>
                </a:cubicBezTo>
                <a:cubicBezTo>
                  <a:pt x="36" y="181"/>
                  <a:pt x="46" y="181"/>
                  <a:pt x="55" y="181"/>
                </a:cubicBezTo>
                <a:cubicBezTo>
                  <a:pt x="63" y="181"/>
                  <a:pt x="72" y="181"/>
                  <a:pt x="72" y="172"/>
                </a:cubicBezTo>
                <a:cubicBezTo>
                  <a:pt x="81" y="172"/>
                  <a:pt x="91" y="172"/>
                  <a:pt x="91" y="163"/>
                </a:cubicBezTo>
                <a:cubicBezTo>
                  <a:pt x="100" y="163"/>
                  <a:pt x="100" y="154"/>
                  <a:pt x="109" y="154"/>
                </a:cubicBezTo>
                <a:cubicBezTo>
                  <a:pt x="109" y="145"/>
                  <a:pt x="109" y="136"/>
                  <a:pt x="109" y="136"/>
                </a:cubicBezTo>
                <a:cubicBezTo>
                  <a:pt x="109" y="127"/>
                  <a:pt x="109" y="127"/>
                  <a:pt x="109" y="117"/>
                </a:cubicBezTo>
                <a:cubicBezTo>
                  <a:pt x="100" y="117"/>
                  <a:pt x="100" y="117"/>
                  <a:pt x="100" y="108"/>
                </a:cubicBezTo>
                <a:cubicBezTo>
                  <a:pt x="91" y="108"/>
                  <a:pt x="91" y="108"/>
                  <a:pt x="81" y="108"/>
                </a:cubicBezTo>
                <a:lnTo>
                  <a:pt x="72" y="108"/>
                </a:lnTo>
                <a:cubicBezTo>
                  <a:pt x="63" y="108"/>
                  <a:pt x="55" y="108"/>
                  <a:pt x="55" y="108"/>
                </a:cubicBezTo>
                <a:cubicBezTo>
                  <a:pt x="46" y="108"/>
                  <a:pt x="46" y="108"/>
                  <a:pt x="36" y="100"/>
                </a:cubicBezTo>
                <a:cubicBezTo>
                  <a:pt x="36" y="100"/>
                  <a:pt x="36" y="100"/>
                  <a:pt x="27" y="100"/>
                </a:cubicBezTo>
                <a:cubicBezTo>
                  <a:pt x="27" y="100"/>
                  <a:pt x="27" y="100"/>
                  <a:pt x="27" y="91"/>
                </a:cubicBezTo>
                <a:lnTo>
                  <a:pt x="27" y="91"/>
                </a:lnTo>
                <a:cubicBezTo>
                  <a:pt x="27" y="81"/>
                  <a:pt x="27" y="81"/>
                  <a:pt x="36" y="81"/>
                </a:cubicBezTo>
                <a:cubicBezTo>
                  <a:pt x="36" y="81"/>
                  <a:pt x="46" y="81"/>
                  <a:pt x="55" y="81"/>
                </a:cubicBezTo>
                <a:cubicBezTo>
                  <a:pt x="55" y="81"/>
                  <a:pt x="63" y="81"/>
                  <a:pt x="72" y="81"/>
                </a:cubicBezTo>
                <a:lnTo>
                  <a:pt x="81" y="72"/>
                </a:lnTo>
                <a:cubicBezTo>
                  <a:pt x="91" y="72"/>
                  <a:pt x="91" y="63"/>
                  <a:pt x="91" y="63"/>
                </a:cubicBezTo>
                <a:cubicBezTo>
                  <a:pt x="100" y="54"/>
                  <a:pt x="100" y="45"/>
                  <a:pt x="100" y="45"/>
                </a:cubicBezTo>
                <a:cubicBezTo>
                  <a:pt x="100" y="36"/>
                  <a:pt x="100" y="27"/>
                  <a:pt x="91" y="27"/>
                </a:cubicBezTo>
                <a:cubicBezTo>
                  <a:pt x="109" y="18"/>
                  <a:pt x="109" y="18"/>
                  <a:pt x="109" y="18"/>
                </a:cubicBezTo>
                <a:lnTo>
                  <a:pt x="109" y="18"/>
                </a:lnTo>
                <a:cubicBezTo>
                  <a:pt x="109" y="9"/>
                  <a:pt x="109" y="9"/>
                  <a:pt x="109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  <a:lnTo>
                  <a:pt x="55" y="0"/>
                </a:lnTo>
                <a:cubicBezTo>
                  <a:pt x="46" y="0"/>
                  <a:pt x="36" y="0"/>
                  <a:pt x="27" y="0"/>
                </a:cubicBezTo>
                <a:close/>
                <a:moveTo>
                  <a:pt x="91" y="145"/>
                </a:moveTo>
                <a:lnTo>
                  <a:pt x="91" y="145"/>
                </a:lnTo>
                <a:cubicBezTo>
                  <a:pt x="81" y="154"/>
                  <a:pt x="81" y="154"/>
                  <a:pt x="81" y="154"/>
                </a:cubicBezTo>
                <a:cubicBezTo>
                  <a:pt x="72" y="154"/>
                  <a:pt x="72" y="163"/>
                  <a:pt x="63" y="163"/>
                </a:cubicBezTo>
                <a:lnTo>
                  <a:pt x="55" y="163"/>
                </a:lnTo>
                <a:cubicBezTo>
                  <a:pt x="46" y="163"/>
                  <a:pt x="36" y="163"/>
                  <a:pt x="36" y="163"/>
                </a:cubicBezTo>
                <a:cubicBezTo>
                  <a:pt x="27" y="163"/>
                  <a:pt x="27" y="154"/>
                  <a:pt x="27" y="154"/>
                </a:cubicBezTo>
                <a:cubicBezTo>
                  <a:pt x="18" y="154"/>
                  <a:pt x="18" y="154"/>
                  <a:pt x="18" y="145"/>
                </a:cubicBezTo>
                <a:lnTo>
                  <a:pt x="18" y="145"/>
                </a:lnTo>
                <a:cubicBezTo>
                  <a:pt x="18" y="136"/>
                  <a:pt x="18" y="136"/>
                  <a:pt x="18" y="127"/>
                </a:cubicBezTo>
                <a:cubicBezTo>
                  <a:pt x="27" y="127"/>
                  <a:pt x="27" y="127"/>
                  <a:pt x="27" y="117"/>
                </a:cubicBezTo>
                <a:cubicBezTo>
                  <a:pt x="36" y="117"/>
                  <a:pt x="36" y="127"/>
                  <a:pt x="46" y="127"/>
                </a:cubicBezTo>
                <a:lnTo>
                  <a:pt x="55" y="127"/>
                </a:lnTo>
                <a:cubicBezTo>
                  <a:pt x="63" y="127"/>
                  <a:pt x="63" y="127"/>
                  <a:pt x="72" y="127"/>
                </a:cubicBezTo>
                <a:lnTo>
                  <a:pt x="81" y="127"/>
                </a:lnTo>
                <a:cubicBezTo>
                  <a:pt x="81" y="127"/>
                  <a:pt x="81" y="127"/>
                  <a:pt x="91" y="127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1" y="145"/>
                  <a:pt x="91" y="145"/>
                  <a:pt x="91" y="145"/>
                </a:cubicBezTo>
                <a:close/>
                <a:moveTo>
                  <a:pt x="36" y="63"/>
                </a:moveTo>
                <a:lnTo>
                  <a:pt x="36" y="63"/>
                </a:lnTo>
                <a:cubicBezTo>
                  <a:pt x="36" y="63"/>
                  <a:pt x="36" y="63"/>
                  <a:pt x="27" y="63"/>
                </a:cubicBezTo>
                <a:lnTo>
                  <a:pt x="27" y="54"/>
                </a:lnTo>
                <a:lnTo>
                  <a:pt x="27" y="45"/>
                </a:lnTo>
                <a:cubicBezTo>
                  <a:pt x="27" y="36"/>
                  <a:pt x="27" y="27"/>
                  <a:pt x="27" y="27"/>
                </a:cubicBezTo>
                <a:cubicBezTo>
                  <a:pt x="36" y="18"/>
                  <a:pt x="46" y="18"/>
                  <a:pt x="55" y="18"/>
                </a:cubicBezTo>
                <a:cubicBezTo>
                  <a:pt x="63" y="18"/>
                  <a:pt x="63" y="18"/>
                  <a:pt x="72" y="27"/>
                </a:cubicBezTo>
                <a:cubicBezTo>
                  <a:pt x="72" y="27"/>
                  <a:pt x="81" y="36"/>
                  <a:pt x="81" y="45"/>
                </a:cubicBezTo>
                <a:cubicBezTo>
                  <a:pt x="81" y="45"/>
                  <a:pt x="81" y="54"/>
                  <a:pt x="72" y="54"/>
                </a:cubicBezTo>
                <a:lnTo>
                  <a:pt x="72" y="63"/>
                </a:lnTo>
                <a:lnTo>
                  <a:pt x="63" y="63"/>
                </a:lnTo>
                <a:cubicBezTo>
                  <a:pt x="63" y="72"/>
                  <a:pt x="55" y="72"/>
                  <a:pt x="55" y="72"/>
                </a:cubicBezTo>
                <a:cubicBezTo>
                  <a:pt x="46" y="72"/>
                  <a:pt x="46" y="72"/>
                  <a:pt x="36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2">
            <a:extLst>
              <a:ext uri="{FF2B5EF4-FFF2-40B4-BE49-F238E27FC236}">
                <a16:creationId xmlns:a16="http://schemas.microsoft.com/office/drawing/2014/main" id="{E15BDF2E-2532-614A-AD25-1DD3383E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941" y="10790943"/>
            <a:ext cx="113856" cy="153455"/>
          </a:xfrm>
          <a:custGeom>
            <a:avLst/>
            <a:gdLst>
              <a:gd name="T0" fmla="*/ 99 w 100"/>
              <a:gd name="T1" fmla="*/ 45 h 137"/>
              <a:gd name="T2" fmla="*/ 99 w 100"/>
              <a:gd name="T3" fmla="*/ 45 h 137"/>
              <a:gd name="T4" fmla="*/ 99 w 100"/>
              <a:gd name="T5" fmla="*/ 27 h 137"/>
              <a:gd name="T6" fmla="*/ 90 w 100"/>
              <a:gd name="T7" fmla="*/ 18 h 137"/>
              <a:gd name="T8" fmla="*/ 81 w 100"/>
              <a:gd name="T9" fmla="*/ 9 h 137"/>
              <a:gd name="T10" fmla="*/ 63 w 100"/>
              <a:gd name="T11" fmla="*/ 0 h 137"/>
              <a:gd name="T12" fmla="*/ 36 w 100"/>
              <a:gd name="T13" fmla="*/ 9 h 137"/>
              <a:gd name="T14" fmla="*/ 9 w 100"/>
              <a:gd name="T15" fmla="*/ 18 h 137"/>
              <a:gd name="T16" fmla="*/ 18 w 100"/>
              <a:gd name="T17" fmla="*/ 27 h 137"/>
              <a:gd name="T18" fmla="*/ 18 w 100"/>
              <a:gd name="T19" fmla="*/ 36 h 137"/>
              <a:gd name="T20" fmla="*/ 18 w 100"/>
              <a:gd name="T21" fmla="*/ 36 h 137"/>
              <a:gd name="T22" fmla="*/ 27 w 100"/>
              <a:gd name="T23" fmla="*/ 27 h 137"/>
              <a:gd name="T24" fmla="*/ 36 w 100"/>
              <a:gd name="T25" fmla="*/ 27 h 137"/>
              <a:gd name="T26" fmla="*/ 45 w 100"/>
              <a:gd name="T27" fmla="*/ 18 h 137"/>
              <a:gd name="T28" fmla="*/ 54 w 100"/>
              <a:gd name="T29" fmla="*/ 18 h 137"/>
              <a:gd name="T30" fmla="*/ 72 w 100"/>
              <a:gd name="T31" fmla="*/ 27 h 137"/>
              <a:gd name="T32" fmla="*/ 81 w 100"/>
              <a:gd name="T33" fmla="*/ 54 h 137"/>
              <a:gd name="T34" fmla="*/ 81 w 100"/>
              <a:gd name="T35" fmla="*/ 63 h 137"/>
              <a:gd name="T36" fmla="*/ 45 w 100"/>
              <a:gd name="T37" fmla="*/ 63 h 137"/>
              <a:gd name="T38" fmla="*/ 18 w 100"/>
              <a:gd name="T39" fmla="*/ 72 h 137"/>
              <a:gd name="T40" fmla="*/ 9 w 100"/>
              <a:gd name="T41" fmla="*/ 81 h 137"/>
              <a:gd name="T42" fmla="*/ 0 w 100"/>
              <a:gd name="T43" fmla="*/ 100 h 137"/>
              <a:gd name="T44" fmla="*/ 9 w 100"/>
              <a:gd name="T45" fmla="*/ 117 h 137"/>
              <a:gd name="T46" fmla="*/ 18 w 100"/>
              <a:gd name="T47" fmla="*/ 127 h 137"/>
              <a:gd name="T48" fmla="*/ 27 w 100"/>
              <a:gd name="T49" fmla="*/ 136 h 137"/>
              <a:gd name="T50" fmla="*/ 36 w 100"/>
              <a:gd name="T51" fmla="*/ 136 h 137"/>
              <a:gd name="T52" fmla="*/ 54 w 100"/>
              <a:gd name="T53" fmla="*/ 136 h 137"/>
              <a:gd name="T54" fmla="*/ 63 w 100"/>
              <a:gd name="T55" fmla="*/ 127 h 137"/>
              <a:gd name="T56" fmla="*/ 72 w 100"/>
              <a:gd name="T57" fmla="*/ 127 h 137"/>
              <a:gd name="T58" fmla="*/ 81 w 100"/>
              <a:gd name="T59" fmla="*/ 117 h 137"/>
              <a:gd name="T60" fmla="*/ 81 w 100"/>
              <a:gd name="T61" fmla="*/ 127 h 137"/>
              <a:gd name="T62" fmla="*/ 90 w 100"/>
              <a:gd name="T63" fmla="*/ 127 h 137"/>
              <a:gd name="T64" fmla="*/ 90 w 100"/>
              <a:gd name="T65" fmla="*/ 136 h 137"/>
              <a:gd name="T66" fmla="*/ 99 w 100"/>
              <a:gd name="T67" fmla="*/ 136 h 137"/>
              <a:gd name="T68" fmla="*/ 99 w 100"/>
              <a:gd name="T69" fmla="*/ 45 h 137"/>
              <a:gd name="T70" fmla="*/ 36 w 100"/>
              <a:gd name="T71" fmla="*/ 117 h 137"/>
              <a:gd name="T72" fmla="*/ 36 w 100"/>
              <a:gd name="T73" fmla="*/ 117 h 137"/>
              <a:gd name="T74" fmla="*/ 27 w 100"/>
              <a:gd name="T75" fmla="*/ 117 h 137"/>
              <a:gd name="T76" fmla="*/ 27 w 100"/>
              <a:gd name="T77" fmla="*/ 108 h 137"/>
              <a:gd name="T78" fmla="*/ 27 w 100"/>
              <a:gd name="T79" fmla="*/ 100 h 137"/>
              <a:gd name="T80" fmla="*/ 27 w 100"/>
              <a:gd name="T81" fmla="*/ 91 h 137"/>
              <a:gd name="T82" fmla="*/ 36 w 100"/>
              <a:gd name="T83" fmla="*/ 81 h 137"/>
              <a:gd name="T84" fmla="*/ 54 w 100"/>
              <a:gd name="T85" fmla="*/ 72 h 137"/>
              <a:gd name="T86" fmla="*/ 81 w 100"/>
              <a:gd name="T87" fmla="*/ 72 h 137"/>
              <a:gd name="T88" fmla="*/ 81 w 100"/>
              <a:gd name="T89" fmla="*/ 100 h 137"/>
              <a:gd name="T90" fmla="*/ 72 w 100"/>
              <a:gd name="T91" fmla="*/ 108 h 137"/>
              <a:gd name="T92" fmla="*/ 63 w 100"/>
              <a:gd name="T93" fmla="*/ 117 h 137"/>
              <a:gd name="T94" fmla="*/ 54 w 100"/>
              <a:gd name="T95" fmla="*/ 117 h 137"/>
              <a:gd name="T96" fmla="*/ 45 w 100"/>
              <a:gd name="T97" fmla="*/ 117 h 137"/>
              <a:gd name="T98" fmla="*/ 36 w 100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7">
                <a:moveTo>
                  <a:pt x="99" y="45"/>
                </a:moveTo>
                <a:lnTo>
                  <a:pt x="99" y="45"/>
                </a:lnTo>
                <a:cubicBezTo>
                  <a:pt x="99" y="45"/>
                  <a:pt x="99" y="36"/>
                  <a:pt x="99" y="27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27" y="9"/>
                  <a:pt x="18" y="18"/>
                  <a:pt x="9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36"/>
                </a:cubicBezTo>
                <a:lnTo>
                  <a:pt x="18" y="36"/>
                </a:lnTo>
                <a:cubicBezTo>
                  <a:pt x="18" y="36"/>
                  <a:pt x="27" y="36"/>
                  <a:pt x="27" y="27"/>
                </a:cubicBezTo>
                <a:cubicBezTo>
                  <a:pt x="27" y="27"/>
                  <a:pt x="27" y="27"/>
                  <a:pt x="36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63" y="18"/>
                  <a:pt x="72" y="18"/>
                  <a:pt x="72" y="27"/>
                </a:cubicBezTo>
                <a:cubicBezTo>
                  <a:pt x="81" y="36"/>
                  <a:pt x="81" y="36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lnTo>
                  <a:pt x="9" y="81"/>
                </a:lnTo>
                <a:cubicBezTo>
                  <a:pt x="9" y="91"/>
                  <a:pt x="0" y="91"/>
                  <a:pt x="0" y="100"/>
                </a:cubicBezTo>
                <a:cubicBezTo>
                  <a:pt x="0" y="108"/>
                  <a:pt x="9" y="108"/>
                  <a:pt x="9" y="117"/>
                </a:cubicBezTo>
                <a:cubicBezTo>
                  <a:pt x="9" y="117"/>
                  <a:pt x="9" y="127"/>
                  <a:pt x="18" y="127"/>
                </a:cubicBezTo>
                <a:cubicBezTo>
                  <a:pt x="18" y="127"/>
                  <a:pt x="18" y="127"/>
                  <a:pt x="27" y="136"/>
                </a:cubicBezTo>
                <a:lnTo>
                  <a:pt x="36" y="136"/>
                </a:lnTo>
                <a:cubicBezTo>
                  <a:pt x="45" y="136"/>
                  <a:pt x="45" y="136"/>
                  <a:pt x="54" y="136"/>
                </a:cubicBezTo>
                <a:lnTo>
                  <a:pt x="63" y="127"/>
                </a:lnTo>
                <a:lnTo>
                  <a:pt x="72" y="127"/>
                </a:lnTo>
                <a:cubicBezTo>
                  <a:pt x="72" y="117"/>
                  <a:pt x="81" y="117"/>
                  <a:pt x="81" y="117"/>
                </a:cubicBezTo>
                <a:cubicBezTo>
                  <a:pt x="81" y="127"/>
                  <a:pt x="81" y="127"/>
                  <a:pt x="81" y="127"/>
                </a:cubicBezTo>
                <a:lnTo>
                  <a:pt x="90" y="127"/>
                </a:lnTo>
                <a:cubicBezTo>
                  <a:pt x="90" y="136"/>
                  <a:pt x="90" y="136"/>
                  <a:pt x="90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45"/>
                  <a:pt x="99" y="45"/>
                  <a:pt x="99" y="45"/>
                </a:cubicBezTo>
                <a:close/>
                <a:moveTo>
                  <a:pt x="36" y="117"/>
                </a:moveTo>
                <a:lnTo>
                  <a:pt x="36" y="117"/>
                </a:lnTo>
                <a:cubicBezTo>
                  <a:pt x="36" y="117"/>
                  <a:pt x="36" y="117"/>
                  <a:pt x="27" y="117"/>
                </a:cubicBezTo>
                <a:cubicBezTo>
                  <a:pt x="27" y="108"/>
                  <a:pt x="27" y="108"/>
                  <a:pt x="27" y="108"/>
                </a:cubicBezTo>
                <a:lnTo>
                  <a:pt x="27" y="100"/>
                </a:lnTo>
                <a:lnTo>
                  <a:pt x="27" y="91"/>
                </a:lnTo>
                <a:lnTo>
                  <a:pt x="36" y="81"/>
                </a:lnTo>
                <a:cubicBezTo>
                  <a:pt x="45" y="81"/>
                  <a:pt x="45" y="81"/>
                  <a:pt x="54" y="72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100"/>
                  <a:pt x="81" y="100"/>
                  <a:pt x="81" y="100"/>
                </a:cubicBezTo>
                <a:lnTo>
                  <a:pt x="72" y="108"/>
                </a:lnTo>
                <a:cubicBezTo>
                  <a:pt x="72" y="108"/>
                  <a:pt x="72" y="108"/>
                  <a:pt x="63" y="117"/>
                </a:cubicBezTo>
                <a:cubicBezTo>
                  <a:pt x="63" y="117"/>
                  <a:pt x="63" y="117"/>
                  <a:pt x="54" y="117"/>
                </a:cubicBezTo>
                <a:lnTo>
                  <a:pt x="45" y="117"/>
                </a:lnTo>
                <a:lnTo>
                  <a:pt x="36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73">
            <a:extLst>
              <a:ext uri="{FF2B5EF4-FFF2-40B4-BE49-F238E27FC236}">
                <a16:creationId xmlns:a16="http://schemas.microsoft.com/office/drawing/2014/main" id="{4EB2D12D-8889-F74C-8548-36111C5F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9448" y="10790943"/>
            <a:ext cx="123757" cy="153455"/>
          </a:xfrm>
          <a:custGeom>
            <a:avLst/>
            <a:gdLst>
              <a:gd name="T0" fmla="*/ 18 w 110"/>
              <a:gd name="T1" fmla="*/ 136 h 137"/>
              <a:gd name="T2" fmla="*/ 18 w 110"/>
              <a:gd name="T3" fmla="*/ 136 h 137"/>
              <a:gd name="T4" fmla="*/ 18 w 110"/>
              <a:gd name="T5" fmla="*/ 36 h 137"/>
              <a:gd name="T6" fmla="*/ 36 w 110"/>
              <a:gd name="T7" fmla="*/ 27 h 137"/>
              <a:gd name="T8" fmla="*/ 54 w 110"/>
              <a:gd name="T9" fmla="*/ 18 h 137"/>
              <a:gd name="T10" fmla="*/ 73 w 110"/>
              <a:gd name="T11" fmla="*/ 27 h 137"/>
              <a:gd name="T12" fmla="*/ 81 w 110"/>
              <a:gd name="T13" fmla="*/ 54 h 137"/>
              <a:gd name="T14" fmla="*/ 81 w 110"/>
              <a:gd name="T15" fmla="*/ 136 h 137"/>
              <a:gd name="T16" fmla="*/ 109 w 110"/>
              <a:gd name="T17" fmla="*/ 136 h 137"/>
              <a:gd name="T18" fmla="*/ 109 w 110"/>
              <a:gd name="T19" fmla="*/ 54 h 137"/>
              <a:gd name="T20" fmla="*/ 100 w 110"/>
              <a:gd name="T21" fmla="*/ 27 h 137"/>
              <a:gd name="T22" fmla="*/ 90 w 110"/>
              <a:gd name="T23" fmla="*/ 18 h 137"/>
              <a:gd name="T24" fmla="*/ 81 w 110"/>
              <a:gd name="T25" fmla="*/ 9 h 137"/>
              <a:gd name="T26" fmla="*/ 64 w 110"/>
              <a:gd name="T27" fmla="*/ 0 h 137"/>
              <a:gd name="T28" fmla="*/ 36 w 110"/>
              <a:gd name="T29" fmla="*/ 9 h 137"/>
              <a:gd name="T30" fmla="*/ 18 w 110"/>
              <a:gd name="T31" fmla="*/ 18 h 137"/>
              <a:gd name="T32" fmla="*/ 18 w 110"/>
              <a:gd name="T33" fmla="*/ 9 h 137"/>
              <a:gd name="T34" fmla="*/ 18 w 110"/>
              <a:gd name="T35" fmla="*/ 0 h 137"/>
              <a:gd name="T36" fmla="*/ 0 w 110"/>
              <a:gd name="T37" fmla="*/ 0 h 137"/>
              <a:gd name="T38" fmla="*/ 0 w 110"/>
              <a:gd name="T39" fmla="*/ 136 h 137"/>
              <a:gd name="T40" fmla="*/ 18 w 110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" h="137">
                <a:moveTo>
                  <a:pt x="18" y="136"/>
                </a:moveTo>
                <a:lnTo>
                  <a:pt x="18" y="136"/>
                </a:ln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36" y="27"/>
                  <a:pt x="36" y="27"/>
                </a:cubicBezTo>
                <a:cubicBezTo>
                  <a:pt x="45" y="18"/>
                  <a:pt x="54" y="18"/>
                  <a:pt x="54" y="18"/>
                </a:cubicBezTo>
                <a:cubicBezTo>
                  <a:pt x="64" y="18"/>
                  <a:pt x="73" y="18"/>
                  <a:pt x="73" y="27"/>
                </a:cubicBezTo>
                <a:cubicBezTo>
                  <a:pt x="81" y="36"/>
                  <a:pt x="81" y="36"/>
                  <a:pt x="81" y="54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9" y="45"/>
                  <a:pt x="109" y="36"/>
                  <a:pt x="100" y="27"/>
                </a:cubicBezTo>
                <a:cubicBezTo>
                  <a:pt x="100" y="27"/>
                  <a:pt x="100" y="18"/>
                  <a:pt x="90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73" y="0"/>
                  <a:pt x="73" y="0"/>
                  <a:pt x="64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36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74">
            <a:extLst>
              <a:ext uri="{FF2B5EF4-FFF2-40B4-BE49-F238E27FC236}">
                <a16:creationId xmlns:a16="http://schemas.microsoft.com/office/drawing/2014/main" id="{F1B1DFBF-ABF7-A249-8BD5-3E995F10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005" y="10726589"/>
            <a:ext cx="123754" cy="212861"/>
          </a:xfrm>
          <a:custGeom>
            <a:avLst/>
            <a:gdLst>
              <a:gd name="T0" fmla="*/ 108 w 109"/>
              <a:gd name="T1" fmla="*/ 190 h 191"/>
              <a:gd name="T2" fmla="*/ 108 w 109"/>
              <a:gd name="T3" fmla="*/ 190 h 191"/>
              <a:gd name="T4" fmla="*/ 108 w 109"/>
              <a:gd name="T5" fmla="*/ 0 h 191"/>
              <a:gd name="T6" fmla="*/ 90 w 109"/>
              <a:gd name="T7" fmla="*/ 0 h 191"/>
              <a:gd name="T8" fmla="*/ 90 w 109"/>
              <a:gd name="T9" fmla="*/ 72 h 191"/>
              <a:gd name="T10" fmla="*/ 72 w 109"/>
              <a:gd name="T11" fmla="*/ 63 h 191"/>
              <a:gd name="T12" fmla="*/ 54 w 109"/>
              <a:gd name="T13" fmla="*/ 54 h 191"/>
              <a:gd name="T14" fmla="*/ 36 w 109"/>
              <a:gd name="T15" fmla="*/ 63 h 191"/>
              <a:gd name="T16" fmla="*/ 18 w 109"/>
              <a:gd name="T17" fmla="*/ 72 h 191"/>
              <a:gd name="T18" fmla="*/ 9 w 109"/>
              <a:gd name="T19" fmla="*/ 99 h 191"/>
              <a:gd name="T20" fmla="*/ 0 w 109"/>
              <a:gd name="T21" fmla="*/ 126 h 191"/>
              <a:gd name="T22" fmla="*/ 9 w 109"/>
              <a:gd name="T23" fmla="*/ 154 h 191"/>
              <a:gd name="T24" fmla="*/ 18 w 109"/>
              <a:gd name="T25" fmla="*/ 171 h 191"/>
              <a:gd name="T26" fmla="*/ 27 w 109"/>
              <a:gd name="T27" fmla="*/ 181 h 191"/>
              <a:gd name="T28" fmla="*/ 54 w 109"/>
              <a:gd name="T29" fmla="*/ 190 h 191"/>
              <a:gd name="T30" fmla="*/ 72 w 109"/>
              <a:gd name="T31" fmla="*/ 181 h 191"/>
              <a:gd name="T32" fmla="*/ 90 w 109"/>
              <a:gd name="T33" fmla="*/ 162 h 191"/>
              <a:gd name="T34" fmla="*/ 90 w 109"/>
              <a:gd name="T35" fmla="*/ 181 h 191"/>
              <a:gd name="T36" fmla="*/ 99 w 109"/>
              <a:gd name="T37" fmla="*/ 190 h 191"/>
              <a:gd name="T38" fmla="*/ 108 w 109"/>
              <a:gd name="T39" fmla="*/ 190 h 191"/>
              <a:gd name="T40" fmla="*/ 45 w 109"/>
              <a:gd name="T41" fmla="*/ 162 h 191"/>
              <a:gd name="T42" fmla="*/ 45 w 109"/>
              <a:gd name="T43" fmla="*/ 162 h 191"/>
              <a:gd name="T44" fmla="*/ 36 w 109"/>
              <a:gd name="T45" fmla="*/ 162 h 191"/>
              <a:gd name="T46" fmla="*/ 27 w 109"/>
              <a:gd name="T47" fmla="*/ 145 h 191"/>
              <a:gd name="T48" fmla="*/ 27 w 109"/>
              <a:gd name="T49" fmla="*/ 126 h 191"/>
              <a:gd name="T50" fmla="*/ 36 w 109"/>
              <a:gd name="T51" fmla="*/ 81 h 191"/>
              <a:gd name="T52" fmla="*/ 63 w 109"/>
              <a:gd name="T53" fmla="*/ 72 h 191"/>
              <a:gd name="T54" fmla="*/ 81 w 109"/>
              <a:gd name="T55" fmla="*/ 72 h 191"/>
              <a:gd name="T56" fmla="*/ 90 w 109"/>
              <a:gd name="T57" fmla="*/ 90 h 191"/>
              <a:gd name="T58" fmla="*/ 90 w 109"/>
              <a:gd name="T59" fmla="*/ 154 h 191"/>
              <a:gd name="T60" fmla="*/ 72 w 109"/>
              <a:gd name="T61" fmla="*/ 162 h 191"/>
              <a:gd name="T62" fmla="*/ 54 w 109"/>
              <a:gd name="T63" fmla="*/ 171 h 191"/>
              <a:gd name="T64" fmla="*/ 45 w 109"/>
              <a:gd name="T65" fmla="*/ 162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91">
                <a:moveTo>
                  <a:pt x="108" y="190"/>
                </a:moveTo>
                <a:lnTo>
                  <a:pt x="108" y="190"/>
                </a:lnTo>
                <a:cubicBezTo>
                  <a:pt x="108" y="0"/>
                  <a:pt x="108" y="0"/>
                  <a:pt x="10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63"/>
                  <a:pt x="81" y="63"/>
                  <a:pt x="72" y="63"/>
                </a:cubicBezTo>
                <a:cubicBezTo>
                  <a:pt x="72" y="54"/>
                  <a:pt x="63" y="54"/>
                  <a:pt x="54" y="54"/>
                </a:cubicBezTo>
                <a:cubicBezTo>
                  <a:pt x="45" y="54"/>
                  <a:pt x="36" y="54"/>
                  <a:pt x="36" y="63"/>
                </a:cubicBezTo>
                <a:cubicBezTo>
                  <a:pt x="27" y="63"/>
                  <a:pt x="18" y="72"/>
                  <a:pt x="18" y="72"/>
                </a:cubicBezTo>
                <a:cubicBezTo>
                  <a:pt x="9" y="81"/>
                  <a:pt x="9" y="90"/>
                  <a:pt x="9" y="99"/>
                </a:cubicBezTo>
                <a:cubicBezTo>
                  <a:pt x="0" y="108"/>
                  <a:pt x="0" y="108"/>
                  <a:pt x="0" y="126"/>
                </a:cubicBezTo>
                <a:cubicBezTo>
                  <a:pt x="0" y="135"/>
                  <a:pt x="0" y="145"/>
                  <a:pt x="9" y="154"/>
                </a:cubicBezTo>
                <a:cubicBezTo>
                  <a:pt x="9" y="162"/>
                  <a:pt x="9" y="162"/>
                  <a:pt x="18" y="171"/>
                </a:cubicBezTo>
                <a:cubicBezTo>
                  <a:pt x="18" y="181"/>
                  <a:pt x="27" y="181"/>
                  <a:pt x="27" y="181"/>
                </a:cubicBezTo>
                <a:cubicBezTo>
                  <a:pt x="36" y="190"/>
                  <a:pt x="45" y="190"/>
                  <a:pt x="54" y="190"/>
                </a:cubicBezTo>
                <a:cubicBezTo>
                  <a:pt x="54" y="190"/>
                  <a:pt x="63" y="190"/>
                  <a:pt x="72" y="181"/>
                </a:cubicBezTo>
                <a:cubicBezTo>
                  <a:pt x="81" y="181"/>
                  <a:pt x="90" y="171"/>
                  <a:pt x="90" y="162"/>
                </a:cubicBezTo>
                <a:cubicBezTo>
                  <a:pt x="90" y="181"/>
                  <a:pt x="90" y="181"/>
                  <a:pt x="90" y="181"/>
                </a:cubicBezTo>
                <a:lnTo>
                  <a:pt x="99" y="190"/>
                </a:lnTo>
                <a:cubicBezTo>
                  <a:pt x="108" y="190"/>
                  <a:pt x="108" y="190"/>
                  <a:pt x="108" y="190"/>
                </a:cubicBezTo>
                <a:close/>
                <a:moveTo>
                  <a:pt x="45" y="162"/>
                </a:moveTo>
                <a:lnTo>
                  <a:pt x="45" y="162"/>
                </a:lnTo>
                <a:cubicBezTo>
                  <a:pt x="36" y="162"/>
                  <a:pt x="36" y="162"/>
                  <a:pt x="36" y="162"/>
                </a:cubicBezTo>
                <a:cubicBezTo>
                  <a:pt x="27" y="154"/>
                  <a:pt x="27" y="154"/>
                  <a:pt x="27" y="145"/>
                </a:cubicBezTo>
                <a:cubicBezTo>
                  <a:pt x="27" y="135"/>
                  <a:pt x="27" y="126"/>
                  <a:pt x="27" y="126"/>
                </a:cubicBezTo>
                <a:cubicBezTo>
                  <a:pt x="27" y="108"/>
                  <a:pt x="27" y="90"/>
                  <a:pt x="36" y="81"/>
                </a:cubicBezTo>
                <a:cubicBezTo>
                  <a:pt x="45" y="81"/>
                  <a:pt x="54" y="72"/>
                  <a:pt x="63" y="72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81"/>
                  <a:pt x="90" y="81"/>
                  <a:pt x="90" y="90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0" y="154"/>
                  <a:pt x="81" y="162"/>
                  <a:pt x="72" y="162"/>
                </a:cubicBezTo>
                <a:cubicBezTo>
                  <a:pt x="72" y="171"/>
                  <a:pt x="63" y="171"/>
                  <a:pt x="54" y="171"/>
                </a:cubicBezTo>
                <a:cubicBezTo>
                  <a:pt x="54" y="171"/>
                  <a:pt x="45" y="171"/>
                  <a:pt x="45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75">
            <a:extLst>
              <a:ext uri="{FF2B5EF4-FFF2-40B4-BE49-F238E27FC236}">
                <a16:creationId xmlns:a16="http://schemas.microsoft.com/office/drawing/2014/main" id="{82293710-FD96-424D-97B6-D526902E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817" y="11122606"/>
            <a:ext cx="113853" cy="153458"/>
          </a:xfrm>
          <a:custGeom>
            <a:avLst/>
            <a:gdLst>
              <a:gd name="T0" fmla="*/ 99 w 100"/>
              <a:gd name="T1" fmla="*/ 54 h 136"/>
              <a:gd name="T2" fmla="*/ 99 w 100"/>
              <a:gd name="T3" fmla="*/ 54 h 136"/>
              <a:gd name="T4" fmla="*/ 99 w 100"/>
              <a:gd name="T5" fmla="*/ 36 h 136"/>
              <a:gd name="T6" fmla="*/ 90 w 100"/>
              <a:gd name="T7" fmla="*/ 18 h 136"/>
              <a:gd name="T8" fmla="*/ 81 w 100"/>
              <a:gd name="T9" fmla="*/ 9 h 136"/>
              <a:gd name="T10" fmla="*/ 54 w 100"/>
              <a:gd name="T11" fmla="*/ 0 h 136"/>
              <a:gd name="T12" fmla="*/ 36 w 100"/>
              <a:gd name="T13" fmla="*/ 9 h 136"/>
              <a:gd name="T14" fmla="*/ 9 w 100"/>
              <a:gd name="T15" fmla="*/ 27 h 136"/>
              <a:gd name="T16" fmla="*/ 18 w 100"/>
              <a:gd name="T17" fmla="*/ 27 h 136"/>
              <a:gd name="T18" fmla="*/ 18 w 100"/>
              <a:gd name="T19" fmla="*/ 36 h 136"/>
              <a:gd name="T20" fmla="*/ 18 w 100"/>
              <a:gd name="T21" fmla="*/ 36 h 136"/>
              <a:gd name="T22" fmla="*/ 27 w 100"/>
              <a:gd name="T23" fmla="*/ 36 h 136"/>
              <a:gd name="T24" fmla="*/ 36 w 100"/>
              <a:gd name="T25" fmla="*/ 27 h 136"/>
              <a:gd name="T26" fmla="*/ 45 w 100"/>
              <a:gd name="T27" fmla="*/ 27 h 136"/>
              <a:gd name="T28" fmla="*/ 54 w 100"/>
              <a:gd name="T29" fmla="*/ 18 h 136"/>
              <a:gd name="T30" fmla="*/ 72 w 100"/>
              <a:gd name="T31" fmla="*/ 27 h 136"/>
              <a:gd name="T32" fmla="*/ 81 w 100"/>
              <a:gd name="T33" fmla="*/ 54 h 136"/>
              <a:gd name="T34" fmla="*/ 81 w 100"/>
              <a:gd name="T35" fmla="*/ 63 h 136"/>
              <a:gd name="T36" fmla="*/ 45 w 100"/>
              <a:gd name="T37" fmla="*/ 63 h 136"/>
              <a:gd name="T38" fmla="*/ 18 w 100"/>
              <a:gd name="T39" fmla="*/ 72 h 136"/>
              <a:gd name="T40" fmla="*/ 9 w 100"/>
              <a:gd name="T41" fmla="*/ 90 h 136"/>
              <a:gd name="T42" fmla="*/ 0 w 100"/>
              <a:gd name="T43" fmla="*/ 99 h 136"/>
              <a:gd name="T44" fmla="*/ 9 w 100"/>
              <a:gd name="T45" fmla="*/ 118 h 136"/>
              <a:gd name="T46" fmla="*/ 18 w 100"/>
              <a:gd name="T47" fmla="*/ 126 h 136"/>
              <a:gd name="T48" fmla="*/ 27 w 100"/>
              <a:gd name="T49" fmla="*/ 135 h 136"/>
              <a:gd name="T50" fmla="*/ 36 w 100"/>
              <a:gd name="T51" fmla="*/ 135 h 136"/>
              <a:gd name="T52" fmla="*/ 54 w 100"/>
              <a:gd name="T53" fmla="*/ 135 h 136"/>
              <a:gd name="T54" fmla="*/ 63 w 100"/>
              <a:gd name="T55" fmla="*/ 126 h 136"/>
              <a:gd name="T56" fmla="*/ 72 w 100"/>
              <a:gd name="T57" fmla="*/ 126 h 136"/>
              <a:gd name="T58" fmla="*/ 81 w 100"/>
              <a:gd name="T59" fmla="*/ 118 h 136"/>
              <a:gd name="T60" fmla="*/ 81 w 100"/>
              <a:gd name="T61" fmla="*/ 126 h 136"/>
              <a:gd name="T62" fmla="*/ 90 w 100"/>
              <a:gd name="T63" fmla="*/ 135 h 136"/>
              <a:gd name="T64" fmla="*/ 90 w 100"/>
              <a:gd name="T65" fmla="*/ 135 h 136"/>
              <a:gd name="T66" fmla="*/ 99 w 100"/>
              <a:gd name="T67" fmla="*/ 135 h 136"/>
              <a:gd name="T68" fmla="*/ 99 w 100"/>
              <a:gd name="T69" fmla="*/ 54 h 136"/>
              <a:gd name="T70" fmla="*/ 36 w 100"/>
              <a:gd name="T71" fmla="*/ 118 h 136"/>
              <a:gd name="T72" fmla="*/ 36 w 100"/>
              <a:gd name="T73" fmla="*/ 118 h 136"/>
              <a:gd name="T74" fmla="*/ 27 w 100"/>
              <a:gd name="T75" fmla="*/ 118 h 136"/>
              <a:gd name="T76" fmla="*/ 27 w 100"/>
              <a:gd name="T77" fmla="*/ 108 h 136"/>
              <a:gd name="T78" fmla="*/ 27 w 100"/>
              <a:gd name="T79" fmla="*/ 99 h 136"/>
              <a:gd name="T80" fmla="*/ 27 w 100"/>
              <a:gd name="T81" fmla="*/ 90 h 136"/>
              <a:gd name="T82" fmla="*/ 36 w 100"/>
              <a:gd name="T83" fmla="*/ 81 h 136"/>
              <a:gd name="T84" fmla="*/ 54 w 100"/>
              <a:gd name="T85" fmla="*/ 81 h 136"/>
              <a:gd name="T86" fmla="*/ 81 w 100"/>
              <a:gd name="T87" fmla="*/ 72 h 136"/>
              <a:gd name="T88" fmla="*/ 81 w 100"/>
              <a:gd name="T89" fmla="*/ 99 h 136"/>
              <a:gd name="T90" fmla="*/ 72 w 100"/>
              <a:gd name="T91" fmla="*/ 108 h 136"/>
              <a:gd name="T92" fmla="*/ 63 w 100"/>
              <a:gd name="T93" fmla="*/ 118 h 136"/>
              <a:gd name="T94" fmla="*/ 54 w 100"/>
              <a:gd name="T95" fmla="*/ 118 h 136"/>
              <a:gd name="T96" fmla="*/ 45 w 100"/>
              <a:gd name="T97" fmla="*/ 118 h 136"/>
              <a:gd name="T98" fmla="*/ 36 w 100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6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9" y="36"/>
                </a:cubicBezTo>
                <a:cubicBezTo>
                  <a:pt x="99" y="27"/>
                  <a:pt x="90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9"/>
                  <a:pt x="36" y="9"/>
                </a:cubicBezTo>
                <a:cubicBezTo>
                  <a:pt x="27" y="9"/>
                  <a:pt x="18" y="18"/>
                  <a:pt x="9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18" y="36"/>
                </a:cubicBezTo>
                <a:lnTo>
                  <a:pt x="18" y="36"/>
                </a:lnTo>
                <a:lnTo>
                  <a:pt x="27" y="36"/>
                </a:lnTo>
                <a:cubicBezTo>
                  <a:pt x="27" y="27"/>
                  <a:pt x="27" y="27"/>
                  <a:pt x="36" y="27"/>
                </a:cubicBezTo>
                <a:cubicBezTo>
                  <a:pt x="36" y="27"/>
                  <a:pt x="36" y="27"/>
                  <a:pt x="45" y="27"/>
                </a:cubicBezTo>
                <a:cubicBezTo>
                  <a:pt x="45" y="18"/>
                  <a:pt x="54" y="18"/>
                  <a:pt x="54" y="18"/>
                </a:cubicBezTo>
                <a:cubicBezTo>
                  <a:pt x="63" y="18"/>
                  <a:pt x="72" y="27"/>
                  <a:pt x="72" y="27"/>
                </a:cubicBezTo>
                <a:cubicBezTo>
                  <a:pt x="81" y="36"/>
                  <a:pt x="81" y="45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cubicBezTo>
                  <a:pt x="18" y="81"/>
                  <a:pt x="9" y="81"/>
                  <a:pt x="9" y="90"/>
                </a:cubicBezTo>
                <a:lnTo>
                  <a:pt x="0" y="99"/>
                </a:lnTo>
                <a:cubicBezTo>
                  <a:pt x="0" y="108"/>
                  <a:pt x="9" y="108"/>
                  <a:pt x="9" y="118"/>
                </a:cubicBezTo>
                <a:cubicBezTo>
                  <a:pt x="9" y="118"/>
                  <a:pt x="9" y="126"/>
                  <a:pt x="18" y="126"/>
                </a:cubicBezTo>
                <a:cubicBezTo>
                  <a:pt x="18" y="126"/>
                  <a:pt x="18" y="135"/>
                  <a:pt x="27" y="135"/>
                </a:cubicBezTo>
                <a:lnTo>
                  <a:pt x="36" y="135"/>
                </a:lnTo>
                <a:cubicBezTo>
                  <a:pt x="45" y="135"/>
                  <a:pt x="45" y="135"/>
                  <a:pt x="54" y="135"/>
                </a:cubicBezTo>
                <a:cubicBezTo>
                  <a:pt x="54" y="135"/>
                  <a:pt x="63" y="135"/>
                  <a:pt x="63" y="126"/>
                </a:cubicBezTo>
                <a:lnTo>
                  <a:pt x="72" y="126"/>
                </a:lnTo>
                <a:lnTo>
                  <a:pt x="81" y="118"/>
                </a:lnTo>
                <a:cubicBezTo>
                  <a:pt x="81" y="126"/>
                  <a:pt x="81" y="126"/>
                  <a:pt x="81" y="126"/>
                </a:cubicBezTo>
                <a:lnTo>
                  <a:pt x="90" y="135"/>
                </a:lnTo>
                <a:lnTo>
                  <a:pt x="90" y="135"/>
                </a:ln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36" y="118"/>
                  <a:pt x="36" y="118"/>
                  <a:pt x="27" y="118"/>
                </a:cubicBezTo>
                <a:lnTo>
                  <a:pt x="27" y="108"/>
                </a:lnTo>
                <a:lnTo>
                  <a:pt x="27" y="99"/>
                </a:lnTo>
                <a:lnTo>
                  <a:pt x="27" y="90"/>
                </a:lnTo>
                <a:lnTo>
                  <a:pt x="36" y="81"/>
                </a:lnTo>
                <a:cubicBezTo>
                  <a:pt x="45" y="81"/>
                  <a:pt x="45" y="81"/>
                  <a:pt x="54" y="81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08"/>
                  <a:pt x="72" y="108"/>
                  <a:pt x="72" y="108"/>
                </a:cubicBezTo>
                <a:lnTo>
                  <a:pt x="63" y="118"/>
                </a:lnTo>
                <a:cubicBezTo>
                  <a:pt x="63" y="118"/>
                  <a:pt x="63" y="118"/>
                  <a:pt x="54" y="118"/>
                </a:cubicBezTo>
                <a:lnTo>
                  <a:pt x="45" y="118"/>
                </a:lnTo>
                <a:lnTo>
                  <a:pt x="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76">
            <a:extLst>
              <a:ext uri="{FF2B5EF4-FFF2-40B4-BE49-F238E27FC236}">
                <a16:creationId xmlns:a16="http://schemas.microsoft.com/office/drawing/2014/main" id="{DA069A94-68B1-4841-87B9-36D94B4D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372" y="11063203"/>
            <a:ext cx="123757" cy="212861"/>
          </a:xfrm>
          <a:custGeom>
            <a:avLst/>
            <a:gdLst>
              <a:gd name="T0" fmla="*/ 109 w 110"/>
              <a:gd name="T1" fmla="*/ 189 h 190"/>
              <a:gd name="T2" fmla="*/ 109 w 110"/>
              <a:gd name="T3" fmla="*/ 189 h 190"/>
              <a:gd name="T4" fmla="*/ 109 w 110"/>
              <a:gd name="T5" fmla="*/ 0 h 190"/>
              <a:gd name="T6" fmla="*/ 91 w 110"/>
              <a:gd name="T7" fmla="*/ 0 h 190"/>
              <a:gd name="T8" fmla="*/ 91 w 110"/>
              <a:gd name="T9" fmla="*/ 72 h 190"/>
              <a:gd name="T10" fmla="*/ 73 w 110"/>
              <a:gd name="T11" fmla="*/ 63 h 190"/>
              <a:gd name="T12" fmla="*/ 54 w 110"/>
              <a:gd name="T13" fmla="*/ 54 h 190"/>
              <a:gd name="T14" fmla="*/ 28 w 110"/>
              <a:gd name="T15" fmla="*/ 63 h 190"/>
              <a:gd name="T16" fmla="*/ 18 w 110"/>
              <a:gd name="T17" fmla="*/ 72 h 190"/>
              <a:gd name="T18" fmla="*/ 0 w 110"/>
              <a:gd name="T19" fmla="*/ 99 h 190"/>
              <a:gd name="T20" fmla="*/ 0 w 110"/>
              <a:gd name="T21" fmla="*/ 126 h 190"/>
              <a:gd name="T22" fmla="*/ 0 w 110"/>
              <a:gd name="T23" fmla="*/ 153 h 190"/>
              <a:gd name="T24" fmla="*/ 9 w 110"/>
              <a:gd name="T25" fmla="*/ 172 h 190"/>
              <a:gd name="T26" fmla="*/ 28 w 110"/>
              <a:gd name="T27" fmla="*/ 189 h 190"/>
              <a:gd name="T28" fmla="*/ 45 w 110"/>
              <a:gd name="T29" fmla="*/ 189 h 190"/>
              <a:gd name="T30" fmla="*/ 73 w 110"/>
              <a:gd name="T31" fmla="*/ 180 h 190"/>
              <a:gd name="T32" fmla="*/ 91 w 110"/>
              <a:gd name="T33" fmla="*/ 172 h 190"/>
              <a:gd name="T34" fmla="*/ 91 w 110"/>
              <a:gd name="T35" fmla="*/ 180 h 190"/>
              <a:gd name="T36" fmla="*/ 100 w 110"/>
              <a:gd name="T37" fmla="*/ 189 h 190"/>
              <a:gd name="T38" fmla="*/ 109 w 110"/>
              <a:gd name="T39" fmla="*/ 189 h 190"/>
              <a:gd name="T40" fmla="*/ 45 w 110"/>
              <a:gd name="T41" fmla="*/ 172 h 190"/>
              <a:gd name="T42" fmla="*/ 45 w 110"/>
              <a:gd name="T43" fmla="*/ 172 h 190"/>
              <a:gd name="T44" fmla="*/ 28 w 110"/>
              <a:gd name="T45" fmla="*/ 162 h 190"/>
              <a:gd name="T46" fmla="*/ 28 w 110"/>
              <a:gd name="T47" fmla="*/ 144 h 190"/>
              <a:gd name="T48" fmla="*/ 28 w 110"/>
              <a:gd name="T49" fmla="*/ 126 h 190"/>
              <a:gd name="T50" fmla="*/ 37 w 110"/>
              <a:gd name="T51" fmla="*/ 90 h 190"/>
              <a:gd name="T52" fmla="*/ 64 w 110"/>
              <a:gd name="T53" fmla="*/ 72 h 190"/>
              <a:gd name="T54" fmla="*/ 73 w 110"/>
              <a:gd name="T55" fmla="*/ 81 h 190"/>
              <a:gd name="T56" fmla="*/ 91 w 110"/>
              <a:gd name="T57" fmla="*/ 90 h 190"/>
              <a:gd name="T58" fmla="*/ 91 w 110"/>
              <a:gd name="T59" fmla="*/ 153 h 190"/>
              <a:gd name="T60" fmla="*/ 73 w 110"/>
              <a:gd name="T61" fmla="*/ 162 h 190"/>
              <a:gd name="T62" fmla="*/ 54 w 110"/>
              <a:gd name="T63" fmla="*/ 172 h 190"/>
              <a:gd name="T64" fmla="*/ 45 w 110"/>
              <a:gd name="T65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90">
                <a:moveTo>
                  <a:pt x="109" y="189"/>
                </a:moveTo>
                <a:lnTo>
                  <a:pt x="109" y="189"/>
                </a:lnTo>
                <a:cubicBezTo>
                  <a:pt x="109" y="0"/>
                  <a:pt x="109" y="0"/>
                  <a:pt x="10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72"/>
                  <a:pt x="91" y="72"/>
                  <a:pt x="91" y="72"/>
                </a:cubicBezTo>
                <a:cubicBezTo>
                  <a:pt x="82" y="63"/>
                  <a:pt x="82" y="63"/>
                  <a:pt x="73" y="63"/>
                </a:cubicBezTo>
                <a:cubicBezTo>
                  <a:pt x="73" y="54"/>
                  <a:pt x="64" y="54"/>
                  <a:pt x="54" y="54"/>
                </a:cubicBezTo>
                <a:cubicBezTo>
                  <a:pt x="45" y="54"/>
                  <a:pt x="37" y="63"/>
                  <a:pt x="28" y="63"/>
                </a:cubicBezTo>
                <a:lnTo>
                  <a:pt x="18" y="72"/>
                </a:lnTo>
                <a:cubicBezTo>
                  <a:pt x="9" y="81"/>
                  <a:pt x="9" y="90"/>
                  <a:pt x="0" y="99"/>
                </a:cubicBezTo>
                <a:cubicBezTo>
                  <a:pt x="0" y="108"/>
                  <a:pt x="0" y="117"/>
                  <a:pt x="0" y="126"/>
                </a:cubicBezTo>
                <a:cubicBezTo>
                  <a:pt x="0" y="135"/>
                  <a:pt x="0" y="144"/>
                  <a:pt x="0" y="153"/>
                </a:cubicBezTo>
                <a:cubicBezTo>
                  <a:pt x="9" y="162"/>
                  <a:pt x="9" y="172"/>
                  <a:pt x="9" y="172"/>
                </a:cubicBezTo>
                <a:cubicBezTo>
                  <a:pt x="18" y="180"/>
                  <a:pt x="18" y="180"/>
                  <a:pt x="28" y="189"/>
                </a:cubicBezTo>
                <a:cubicBezTo>
                  <a:pt x="37" y="189"/>
                  <a:pt x="37" y="189"/>
                  <a:pt x="45" y="189"/>
                </a:cubicBezTo>
                <a:cubicBezTo>
                  <a:pt x="54" y="189"/>
                  <a:pt x="64" y="189"/>
                  <a:pt x="73" y="180"/>
                </a:cubicBezTo>
                <a:cubicBezTo>
                  <a:pt x="82" y="180"/>
                  <a:pt x="82" y="172"/>
                  <a:pt x="91" y="172"/>
                </a:cubicBezTo>
                <a:cubicBezTo>
                  <a:pt x="91" y="180"/>
                  <a:pt x="91" y="180"/>
                  <a:pt x="91" y="180"/>
                </a:cubicBezTo>
                <a:cubicBezTo>
                  <a:pt x="91" y="189"/>
                  <a:pt x="91" y="189"/>
                  <a:pt x="100" y="189"/>
                </a:cubicBezTo>
                <a:cubicBezTo>
                  <a:pt x="109" y="189"/>
                  <a:pt x="109" y="189"/>
                  <a:pt x="109" y="189"/>
                </a:cubicBezTo>
                <a:close/>
                <a:moveTo>
                  <a:pt x="45" y="172"/>
                </a:moveTo>
                <a:lnTo>
                  <a:pt x="45" y="172"/>
                </a:lnTo>
                <a:cubicBezTo>
                  <a:pt x="37" y="162"/>
                  <a:pt x="37" y="162"/>
                  <a:pt x="28" y="162"/>
                </a:cubicBezTo>
                <a:cubicBezTo>
                  <a:pt x="28" y="153"/>
                  <a:pt x="28" y="153"/>
                  <a:pt x="28" y="144"/>
                </a:cubicBezTo>
                <a:cubicBezTo>
                  <a:pt x="28" y="135"/>
                  <a:pt x="28" y="135"/>
                  <a:pt x="28" y="126"/>
                </a:cubicBezTo>
                <a:cubicBezTo>
                  <a:pt x="28" y="108"/>
                  <a:pt x="28" y="99"/>
                  <a:pt x="37" y="90"/>
                </a:cubicBezTo>
                <a:cubicBezTo>
                  <a:pt x="37" y="81"/>
                  <a:pt x="45" y="72"/>
                  <a:pt x="64" y="72"/>
                </a:cubicBezTo>
                <a:cubicBezTo>
                  <a:pt x="64" y="72"/>
                  <a:pt x="73" y="72"/>
                  <a:pt x="73" y="81"/>
                </a:cubicBezTo>
                <a:cubicBezTo>
                  <a:pt x="82" y="81"/>
                  <a:pt x="82" y="81"/>
                  <a:pt x="91" y="90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82" y="153"/>
                  <a:pt x="82" y="162"/>
                  <a:pt x="73" y="162"/>
                </a:cubicBezTo>
                <a:cubicBezTo>
                  <a:pt x="73" y="172"/>
                  <a:pt x="64" y="172"/>
                  <a:pt x="54" y="172"/>
                </a:cubicBezTo>
                <a:cubicBezTo>
                  <a:pt x="45" y="172"/>
                  <a:pt x="45" y="172"/>
                  <a:pt x="45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77">
            <a:extLst>
              <a:ext uri="{FF2B5EF4-FFF2-40B4-BE49-F238E27FC236}">
                <a16:creationId xmlns:a16="http://schemas.microsoft.com/office/drawing/2014/main" id="{218F161C-BA29-934E-9BAB-F9D7DE19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930" y="11132506"/>
            <a:ext cx="143555" cy="143558"/>
          </a:xfrm>
          <a:custGeom>
            <a:avLst/>
            <a:gdLst>
              <a:gd name="T0" fmla="*/ 54 w 127"/>
              <a:gd name="T1" fmla="*/ 126 h 127"/>
              <a:gd name="T2" fmla="*/ 54 w 127"/>
              <a:gd name="T3" fmla="*/ 126 h 127"/>
              <a:gd name="T4" fmla="*/ 72 w 127"/>
              <a:gd name="T5" fmla="*/ 126 h 127"/>
              <a:gd name="T6" fmla="*/ 126 w 127"/>
              <a:gd name="T7" fmla="*/ 0 h 127"/>
              <a:gd name="T8" fmla="*/ 108 w 127"/>
              <a:gd name="T9" fmla="*/ 0 h 127"/>
              <a:gd name="T10" fmla="*/ 99 w 127"/>
              <a:gd name="T11" fmla="*/ 0 h 127"/>
              <a:gd name="T12" fmla="*/ 99 w 127"/>
              <a:gd name="T13" fmla="*/ 0 h 127"/>
              <a:gd name="T14" fmla="*/ 72 w 127"/>
              <a:gd name="T15" fmla="*/ 81 h 127"/>
              <a:gd name="T16" fmla="*/ 63 w 127"/>
              <a:gd name="T17" fmla="*/ 90 h 127"/>
              <a:gd name="T18" fmla="*/ 63 w 127"/>
              <a:gd name="T19" fmla="*/ 99 h 127"/>
              <a:gd name="T20" fmla="*/ 63 w 127"/>
              <a:gd name="T21" fmla="*/ 90 h 127"/>
              <a:gd name="T22" fmla="*/ 63 w 127"/>
              <a:gd name="T23" fmla="*/ 81 h 127"/>
              <a:gd name="T24" fmla="*/ 27 w 127"/>
              <a:gd name="T25" fmla="*/ 0 h 127"/>
              <a:gd name="T26" fmla="*/ 27 w 127"/>
              <a:gd name="T27" fmla="*/ 0 h 127"/>
              <a:gd name="T28" fmla="*/ 18 w 127"/>
              <a:gd name="T29" fmla="*/ 0 h 127"/>
              <a:gd name="T30" fmla="*/ 0 w 127"/>
              <a:gd name="T31" fmla="*/ 0 h 127"/>
              <a:gd name="T32" fmla="*/ 54 w 127"/>
              <a:gd name="T3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" h="127">
                <a:moveTo>
                  <a:pt x="54" y="126"/>
                </a:moveTo>
                <a:lnTo>
                  <a:pt x="54" y="126"/>
                </a:lnTo>
                <a:cubicBezTo>
                  <a:pt x="72" y="126"/>
                  <a:pt x="72" y="126"/>
                  <a:pt x="72" y="126"/>
                </a:cubicBezTo>
                <a:cubicBezTo>
                  <a:pt x="126" y="0"/>
                  <a:pt x="126" y="0"/>
                  <a:pt x="12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99" y="0"/>
                </a:cubicBezTo>
                <a:lnTo>
                  <a:pt x="99" y="0"/>
                </a:lnTo>
                <a:cubicBezTo>
                  <a:pt x="72" y="81"/>
                  <a:pt x="72" y="81"/>
                  <a:pt x="72" y="81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9"/>
                  <a:pt x="63" y="99"/>
                  <a:pt x="63" y="90"/>
                </a:cubicBezTo>
                <a:cubicBezTo>
                  <a:pt x="63" y="90"/>
                  <a:pt x="63" y="90"/>
                  <a:pt x="63" y="81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54" y="126"/>
                  <a:pt x="54" y="126"/>
                  <a:pt x="54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78">
            <a:extLst>
              <a:ext uri="{FF2B5EF4-FFF2-40B4-BE49-F238E27FC236}">
                <a16:creationId xmlns:a16="http://schemas.microsoft.com/office/drawing/2014/main" id="{33B19BEB-8FAC-3743-9021-6E6D0B9C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436" y="11122606"/>
            <a:ext cx="123754" cy="153458"/>
          </a:xfrm>
          <a:custGeom>
            <a:avLst/>
            <a:gdLst>
              <a:gd name="T0" fmla="*/ 27 w 109"/>
              <a:gd name="T1" fmla="*/ 9 h 136"/>
              <a:gd name="T2" fmla="*/ 27 w 109"/>
              <a:gd name="T3" fmla="*/ 9 h 136"/>
              <a:gd name="T4" fmla="*/ 9 w 109"/>
              <a:gd name="T5" fmla="*/ 18 h 136"/>
              <a:gd name="T6" fmla="*/ 0 w 109"/>
              <a:gd name="T7" fmla="*/ 45 h 136"/>
              <a:gd name="T8" fmla="*/ 0 w 109"/>
              <a:gd name="T9" fmla="*/ 63 h 136"/>
              <a:gd name="T10" fmla="*/ 0 w 109"/>
              <a:gd name="T11" fmla="*/ 99 h 136"/>
              <a:gd name="T12" fmla="*/ 9 w 109"/>
              <a:gd name="T13" fmla="*/ 118 h 136"/>
              <a:gd name="T14" fmla="*/ 27 w 109"/>
              <a:gd name="T15" fmla="*/ 126 h 136"/>
              <a:gd name="T16" fmla="*/ 54 w 109"/>
              <a:gd name="T17" fmla="*/ 135 h 136"/>
              <a:gd name="T18" fmla="*/ 72 w 109"/>
              <a:gd name="T19" fmla="*/ 135 h 136"/>
              <a:gd name="T20" fmla="*/ 81 w 109"/>
              <a:gd name="T21" fmla="*/ 126 h 136"/>
              <a:gd name="T22" fmla="*/ 91 w 109"/>
              <a:gd name="T23" fmla="*/ 126 h 136"/>
              <a:gd name="T24" fmla="*/ 108 w 109"/>
              <a:gd name="T25" fmla="*/ 118 h 136"/>
              <a:gd name="T26" fmla="*/ 100 w 109"/>
              <a:gd name="T27" fmla="*/ 108 h 136"/>
              <a:gd name="T28" fmla="*/ 91 w 109"/>
              <a:gd name="T29" fmla="*/ 108 h 136"/>
              <a:gd name="T30" fmla="*/ 91 w 109"/>
              <a:gd name="T31" fmla="*/ 108 h 136"/>
              <a:gd name="T32" fmla="*/ 81 w 109"/>
              <a:gd name="T33" fmla="*/ 108 h 136"/>
              <a:gd name="T34" fmla="*/ 72 w 109"/>
              <a:gd name="T35" fmla="*/ 118 h 136"/>
              <a:gd name="T36" fmla="*/ 54 w 109"/>
              <a:gd name="T37" fmla="*/ 118 h 136"/>
              <a:gd name="T38" fmla="*/ 45 w 109"/>
              <a:gd name="T39" fmla="*/ 118 h 136"/>
              <a:gd name="T40" fmla="*/ 27 w 109"/>
              <a:gd name="T41" fmla="*/ 108 h 136"/>
              <a:gd name="T42" fmla="*/ 18 w 109"/>
              <a:gd name="T43" fmla="*/ 90 h 136"/>
              <a:gd name="T44" fmla="*/ 18 w 109"/>
              <a:gd name="T45" fmla="*/ 72 h 136"/>
              <a:gd name="T46" fmla="*/ 100 w 109"/>
              <a:gd name="T47" fmla="*/ 72 h 136"/>
              <a:gd name="T48" fmla="*/ 108 w 109"/>
              <a:gd name="T49" fmla="*/ 63 h 136"/>
              <a:gd name="T50" fmla="*/ 108 w 109"/>
              <a:gd name="T51" fmla="*/ 63 h 136"/>
              <a:gd name="T52" fmla="*/ 100 w 109"/>
              <a:gd name="T53" fmla="*/ 36 h 136"/>
              <a:gd name="T54" fmla="*/ 91 w 109"/>
              <a:gd name="T55" fmla="*/ 18 h 136"/>
              <a:gd name="T56" fmla="*/ 72 w 109"/>
              <a:gd name="T57" fmla="*/ 9 h 136"/>
              <a:gd name="T58" fmla="*/ 54 w 109"/>
              <a:gd name="T59" fmla="*/ 0 h 136"/>
              <a:gd name="T60" fmla="*/ 27 w 109"/>
              <a:gd name="T61" fmla="*/ 9 h 136"/>
              <a:gd name="T62" fmla="*/ 72 w 109"/>
              <a:gd name="T63" fmla="*/ 18 h 136"/>
              <a:gd name="T64" fmla="*/ 72 w 109"/>
              <a:gd name="T65" fmla="*/ 18 h 136"/>
              <a:gd name="T66" fmla="*/ 81 w 109"/>
              <a:gd name="T67" fmla="*/ 27 h 136"/>
              <a:gd name="T68" fmla="*/ 81 w 109"/>
              <a:gd name="T69" fmla="*/ 45 h 136"/>
              <a:gd name="T70" fmla="*/ 91 w 109"/>
              <a:gd name="T71" fmla="*/ 54 h 136"/>
              <a:gd name="T72" fmla="*/ 18 w 109"/>
              <a:gd name="T73" fmla="*/ 54 h 136"/>
              <a:gd name="T74" fmla="*/ 27 w 109"/>
              <a:gd name="T75" fmla="*/ 27 h 136"/>
              <a:gd name="T76" fmla="*/ 54 w 109"/>
              <a:gd name="T77" fmla="*/ 18 h 136"/>
              <a:gd name="T78" fmla="*/ 72 w 109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36"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1"/>
                  <a:pt x="0" y="90"/>
                  <a:pt x="0" y="99"/>
                </a:cubicBezTo>
                <a:cubicBezTo>
                  <a:pt x="0" y="108"/>
                  <a:pt x="9" y="108"/>
                  <a:pt x="9" y="118"/>
                </a:cubicBezTo>
                <a:cubicBezTo>
                  <a:pt x="18" y="126"/>
                  <a:pt x="27" y="126"/>
                  <a:pt x="27" y="126"/>
                </a:cubicBezTo>
                <a:cubicBezTo>
                  <a:pt x="36" y="135"/>
                  <a:pt x="45" y="135"/>
                  <a:pt x="54" y="135"/>
                </a:cubicBezTo>
                <a:cubicBezTo>
                  <a:pt x="63" y="135"/>
                  <a:pt x="63" y="135"/>
                  <a:pt x="72" y="135"/>
                </a:cubicBezTo>
                <a:cubicBezTo>
                  <a:pt x="72" y="135"/>
                  <a:pt x="81" y="135"/>
                  <a:pt x="8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100" y="118"/>
                  <a:pt x="100" y="118"/>
                  <a:pt x="108" y="11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108"/>
                  <a:pt x="100" y="108"/>
                  <a:pt x="91" y="108"/>
                </a:cubicBezTo>
                <a:lnTo>
                  <a:pt x="91" y="108"/>
                </a:lnTo>
                <a:lnTo>
                  <a:pt x="81" y="108"/>
                </a:lnTo>
                <a:lnTo>
                  <a:pt x="72" y="118"/>
                </a:lnTo>
                <a:cubicBezTo>
                  <a:pt x="63" y="118"/>
                  <a:pt x="63" y="118"/>
                  <a:pt x="54" y="118"/>
                </a:cubicBezTo>
                <a:lnTo>
                  <a:pt x="45" y="118"/>
                </a:lnTo>
                <a:cubicBezTo>
                  <a:pt x="36" y="108"/>
                  <a:pt x="36" y="108"/>
                  <a:pt x="27" y="108"/>
                </a:cubicBezTo>
                <a:cubicBezTo>
                  <a:pt x="27" y="99"/>
                  <a:pt x="18" y="99"/>
                  <a:pt x="18" y="90"/>
                </a:cubicBezTo>
                <a:cubicBezTo>
                  <a:pt x="18" y="81"/>
                  <a:pt x="18" y="81"/>
                  <a:pt x="18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8" y="72"/>
                  <a:pt x="108" y="63"/>
                </a:cubicBezTo>
                <a:lnTo>
                  <a:pt x="108" y="63"/>
                </a:lnTo>
                <a:cubicBezTo>
                  <a:pt x="108" y="54"/>
                  <a:pt x="108" y="45"/>
                  <a:pt x="100" y="36"/>
                </a:cubicBezTo>
                <a:cubicBezTo>
                  <a:pt x="100" y="27"/>
                  <a:pt x="100" y="27"/>
                  <a:pt x="91" y="18"/>
                </a:cubicBezTo>
                <a:cubicBezTo>
                  <a:pt x="91" y="9"/>
                  <a:pt x="81" y="9"/>
                  <a:pt x="72" y="9"/>
                </a:cubicBezTo>
                <a:cubicBezTo>
                  <a:pt x="72" y="9"/>
                  <a:pt x="63" y="0"/>
                  <a:pt x="54" y="0"/>
                </a:cubicBezTo>
                <a:cubicBezTo>
                  <a:pt x="45" y="0"/>
                  <a:pt x="36" y="9"/>
                  <a:pt x="27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72" y="27"/>
                  <a:pt x="72" y="27"/>
                  <a:pt x="81" y="27"/>
                </a:cubicBezTo>
                <a:cubicBezTo>
                  <a:pt x="81" y="36"/>
                  <a:pt x="81" y="36"/>
                  <a:pt x="81" y="45"/>
                </a:cubicBezTo>
                <a:lnTo>
                  <a:pt x="91" y="54"/>
                </a:ln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27" y="27"/>
                </a:cubicBezTo>
                <a:cubicBezTo>
                  <a:pt x="36" y="27"/>
                  <a:pt x="45" y="18"/>
                  <a:pt x="54" y="18"/>
                </a:cubicBezTo>
                <a:cubicBezTo>
                  <a:pt x="63" y="18"/>
                  <a:pt x="63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79">
            <a:extLst>
              <a:ext uri="{FF2B5EF4-FFF2-40B4-BE49-F238E27FC236}">
                <a16:creationId xmlns:a16="http://schemas.microsoft.com/office/drawing/2014/main" id="{A25D8AD5-76B3-5543-BCF6-2938E571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891" y="11122606"/>
            <a:ext cx="84155" cy="153458"/>
          </a:xfrm>
          <a:custGeom>
            <a:avLst/>
            <a:gdLst>
              <a:gd name="T0" fmla="*/ 18 w 73"/>
              <a:gd name="T1" fmla="*/ 135 h 136"/>
              <a:gd name="T2" fmla="*/ 18 w 73"/>
              <a:gd name="T3" fmla="*/ 135 h 136"/>
              <a:gd name="T4" fmla="*/ 18 w 73"/>
              <a:gd name="T5" fmla="*/ 54 h 136"/>
              <a:gd name="T6" fmla="*/ 36 w 73"/>
              <a:gd name="T7" fmla="*/ 36 h 136"/>
              <a:gd name="T8" fmla="*/ 54 w 73"/>
              <a:gd name="T9" fmla="*/ 27 h 136"/>
              <a:gd name="T10" fmla="*/ 63 w 73"/>
              <a:gd name="T11" fmla="*/ 27 h 136"/>
              <a:gd name="T12" fmla="*/ 72 w 73"/>
              <a:gd name="T13" fmla="*/ 27 h 136"/>
              <a:gd name="T14" fmla="*/ 72 w 73"/>
              <a:gd name="T15" fmla="*/ 27 h 136"/>
              <a:gd name="T16" fmla="*/ 72 w 73"/>
              <a:gd name="T17" fmla="*/ 9 h 136"/>
              <a:gd name="T18" fmla="*/ 63 w 73"/>
              <a:gd name="T19" fmla="*/ 0 h 136"/>
              <a:gd name="T20" fmla="*/ 54 w 73"/>
              <a:gd name="T21" fmla="*/ 0 h 136"/>
              <a:gd name="T22" fmla="*/ 36 w 73"/>
              <a:gd name="T23" fmla="*/ 9 h 136"/>
              <a:gd name="T24" fmla="*/ 18 w 73"/>
              <a:gd name="T25" fmla="*/ 27 h 136"/>
              <a:gd name="T26" fmla="*/ 18 w 73"/>
              <a:gd name="T27" fmla="*/ 9 h 136"/>
              <a:gd name="T28" fmla="*/ 18 w 73"/>
              <a:gd name="T29" fmla="*/ 9 h 136"/>
              <a:gd name="T30" fmla="*/ 9 w 73"/>
              <a:gd name="T31" fmla="*/ 9 h 136"/>
              <a:gd name="T32" fmla="*/ 0 w 73"/>
              <a:gd name="T33" fmla="*/ 9 h 136"/>
              <a:gd name="T34" fmla="*/ 0 w 73"/>
              <a:gd name="T35" fmla="*/ 135 h 136"/>
              <a:gd name="T36" fmla="*/ 18 w 73"/>
              <a:gd name="T3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136">
                <a:moveTo>
                  <a:pt x="18" y="135"/>
                </a:moveTo>
                <a:lnTo>
                  <a:pt x="18" y="135"/>
                </a:lnTo>
                <a:cubicBezTo>
                  <a:pt x="18" y="54"/>
                  <a:pt x="18" y="54"/>
                  <a:pt x="18" y="54"/>
                </a:cubicBezTo>
                <a:cubicBezTo>
                  <a:pt x="27" y="45"/>
                  <a:pt x="27" y="36"/>
                  <a:pt x="36" y="36"/>
                </a:cubicBezTo>
                <a:cubicBezTo>
                  <a:pt x="36" y="27"/>
                  <a:pt x="45" y="27"/>
                  <a:pt x="54" y="27"/>
                </a:cubicBezTo>
                <a:lnTo>
                  <a:pt x="63" y="27"/>
                </a:lnTo>
                <a:cubicBezTo>
                  <a:pt x="63" y="27"/>
                  <a:pt x="63" y="27"/>
                  <a:pt x="72" y="27"/>
                </a:cubicBezTo>
                <a:lnTo>
                  <a:pt x="72" y="27"/>
                </a:lnTo>
                <a:cubicBezTo>
                  <a:pt x="72" y="9"/>
                  <a:pt x="72" y="9"/>
                  <a:pt x="72" y="9"/>
                </a:cubicBezTo>
                <a:cubicBezTo>
                  <a:pt x="72" y="9"/>
                  <a:pt x="72" y="9"/>
                  <a:pt x="63" y="0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45" y="9"/>
                  <a:pt x="36" y="9"/>
                </a:cubicBezTo>
                <a:cubicBezTo>
                  <a:pt x="27" y="18"/>
                  <a:pt x="27" y="27"/>
                  <a:pt x="18" y="27"/>
                </a:cubicBezTo>
                <a:cubicBezTo>
                  <a:pt x="18" y="9"/>
                  <a:pt x="18" y="9"/>
                  <a:pt x="18" y="9"/>
                </a:cubicBezTo>
                <a:lnTo>
                  <a:pt x="18" y="9"/>
                </a:lnTo>
                <a:lnTo>
                  <a:pt x="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80">
            <a:extLst>
              <a:ext uri="{FF2B5EF4-FFF2-40B4-BE49-F238E27FC236}">
                <a16:creationId xmlns:a16="http://schemas.microsoft.com/office/drawing/2014/main" id="{3615A001-49B6-484A-BD63-AE7BC0508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946" y="11083004"/>
            <a:ext cx="94052" cy="193060"/>
          </a:xfrm>
          <a:custGeom>
            <a:avLst/>
            <a:gdLst>
              <a:gd name="T0" fmla="*/ 72 w 82"/>
              <a:gd name="T1" fmla="*/ 171 h 172"/>
              <a:gd name="T2" fmla="*/ 72 w 82"/>
              <a:gd name="T3" fmla="*/ 171 h 172"/>
              <a:gd name="T4" fmla="*/ 81 w 82"/>
              <a:gd name="T5" fmla="*/ 162 h 172"/>
              <a:gd name="T6" fmla="*/ 81 w 82"/>
              <a:gd name="T7" fmla="*/ 154 h 172"/>
              <a:gd name="T8" fmla="*/ 72 w 82"/>
              <a:gd name="T9" fmla="*/ 144 h 172"/>
              <a:gd name="T10" fmla="*/ 72 w 82"/>
              <a:gd name="T11" fmla="*/ 144 h 172"/>
              <a:gd name="T12" fmla="*/ 72 w 82"/>
              <a:gd name="T13" fmla="*/ 154 h 172"/>
              <a:gd name="T14" fmla="*/ 63 w 82"/>
              <a:gd name="T15" fmla="*/ 154 h 172"/>
              <a:gd name="T16" fmla="*/ 63 w 82"/>
              <a:gd name="T17" fmla="*/ 154 h 172"/>
              <a:gd name="T18" fmla="*/ 54 w 82"/>
              <a:gd name="T19" fmla="*/ 154 h 172"/>
              <a:gd name="T20" fmla="*/ 45 w 82"/>
              <a:gd name="T21" fmla="*/ 135 h 172"/>
              <a:gd name="T22" fmla="*/ 45 w 82"/>
              <a:gd name="T23" fmla="*/ 63 h 172"/>
              <a:gd name="T24" fmla="*/ 81 w 82"/>
              <a:gd name="T25" fmla="*/ 63 h 172"/>
              <a:gd name="T26" fmla="*/ 81 w 82"/>
              <a:gd name="T27" fmla="*/ 45 h 172"/>
              <a:gd name="T28" fmla="*/ 45 w 82"/>
              <a:gd name="T29" fmla="*/ 45 h 172"/>
              <a:gd name="T30" fmla="*/ 45 w 82"/>
              <a:gd name="T31" fmla="*/ 0 h 172"/>
              <a:gd name="T32" fmla="*/ 36 w 82"/>
              <a:gd name="T33" fmla="*/ 0 h 172"/>
              <a:gd name="T34" fmla="*/ 27 w 82"/>
              <a:gd name="T35" fmla="*/ 0 h 172"/>
              <a:gd name="T36" fmla="*/ 27 w 82"/>
              <a:gd name="T37" fmla="*/ 0 h 172"/>
              <a:gd name="T38" fmla="*/ 27 w 82"/>
              <a:gd name="T39" fmla="*/ 45 h 172"/>
              <a:gd name="T40" fmla="*/ 0 w 82"/>
              <a:gd name="T41" fmla="*/ 45 h 172"/>
              <a:gd name="T42" fmla="*/ 0 w 82"/>
              <a:gd name="T43" fmla="*/ 54 h 172"/>
              <a:gd name="T44" fmla="*/ 9 w 82"/>
              <a:gd name="T45" fmla="*/ 63 h 172"/>
              <a:gd name="T46" fmla="*/ 9 w 82"/>
              <a:gd name="T47" fmla="*/ 63 h 172"/>
              <a:gd name="T48" fmla="*/ 27 w 82"/>
              <a:gd name="T49" fmla="*/ 63 h 172"/>
              <a:gd name="T50" fmla="*/ 27 w 82"/>
              <a:gd name="T51" fmla="*/ 135 h 172"/>
              <a:gd name="T52" fmla="*/ 36 w 82"/>
              <a:gd name="T53" fmla="*/ 162 h 172"/>
              <a:gd name="T54" fmla="*/ 54 w 82"/>
              <a:gd name="T55" fmla="*/ 171 h 172"/>
              <a:gd name="T56" fmla="*/ 72 w 82"/>
              <a:gd name="T5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2">
                <a:moveTo>
                  <a:pt x="72" y="171"/>
                </a:moveTo>
                <a:lnTo>
                  <a:pt x="72" y="171"/>
                </a:lnTo>
                <a:cubicBezTo>
                  <a:pt x="72" y="162"/>
                  <a:pt x="81" y="162"/>
                  <a:pt x="81" y="162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81" y="144"/>
                  <a:pt x="72" y="144"/>
                  <a:pt x="72" y="144"/>
                </a:cubicBezTo>
                <a:lnTo>
                  <a:pt x="72" y="144"/>
                </a:lnTo>
                <a:lnTo>
                  <a:pt x="72" y="154"/>
                </a:lnTo>
                <a:lnTo>
                  <a:pt x="63" y="154"/>
                </a:lnTo>
                <a:lnTo>
                  <a:pt x="63" y="154"/>
                </a:lnTo>
                <a:cubicBezTo>
                  <a:pt x="54" y="154"/>
                  <a:pt x="54" y="154"/>
                  <a:pt x="54" y="154"/>
                </a:cubicBezTo>
                <a:cubicBezTo>
                  <a:pt x="45" y="144"/>
                  <a:pt x="45" y="144"/>
                  <a:pt x="45" y="135"/>
                </a:cubicBezTo>
                <a:cubicBezTo>
                  <a:pt x="45" y="63"/>
                  <a:pt x="45" y="63"/>
                  <a:pt x="45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27" y="0"/>
                </a:cubicBezTo>
                <a:lnTo>
                  <a:pt x="27" y="0"/>
                </a:lnTo>
                <a:cubicBezTo>
                  <a:pt x="27" y="45"/>
                  <a:pt x="27" y="45"/>
                  <a:pt x="27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9" y="54"/>
                  <a:pt x="9" y="63"/>
                </a:cubicBezTo>
                <a:lnTo>
                  <a:pt x="9" y="63"/>
                </a:lnTo>
                <a:cubicBezTo>
                  <a:pt x="27" y="63"/>
                  <a:pt x="27" y="63"/>
                  <a:pt x="27" y="63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54"/>
                  <a:pt x="27" y="154"/>
                  <a:pt x="36" y="162"/>
                </a:cubicBezTo>
                <a:cubicBezTo>
                  <a:pt x="36" y="171"/>
                  <a:pt x="45" y="171"/>
                  <a:pt x="54" y="171"/>
                </a:cubicBezTo>
                <a:cubicBezTo>
                  <a:pt x="63" y="171"/>
                  <a:pt x="63" y="171"/>
                  <a:pt x="72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81">
            <a:extLst>
              <a:ext uri="{FF2B5EF4-FFF2-40B4-BE49-F238E27FC236}">
                <a16:creationId xmlns:a16="http://schemas.microsoft.com/office/drawing/2014/main" id="{C2327C23-2878-7842-A07C-6B4DF926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752" y="11063203"/>
            <a:ext cx="29701" cy="212861"/>
          </a:xfrm>
          <a:custGeom>
            <a:avLst/>
            <a:gdLst>
              <a:gd name="T0" fmla="*/ 0 w 28"/>
              <a:gd name="T1" fmla="*/ 63 h 190"/>
              <a:gd name="T2" fmla="*/ 0 w 28"/>
              <a:gd name="T3" fmla="*/ 63 h 190"/>
              <a:gd name="T4" fmla="*/ 0 w 28"/>
              <a:gd name="T5" fmla="*/ 189 h 190"/>
              <a:gd name="T6" fmla="*/ 27 w 28"/>
              <a:gd name="T7" fmla="*/ 189 h 190"/>
              <a:gd name="T8" fmla="*/ 27 w 28"/>
              <a:gd name="T9" fmla="*/ 63 h 190"/>
              <a:gd name="T10" fmla="*/ 0 w 28"/>
              <a:gd name="T11" fmla="*/ 63 h 190"/>
              <a:gd name="T12" fmla="*/ 27 w 28"/>
              <a:gd name="T13" fmla="*/ 9 h 190"/>
              <a:gd name="T14" fmla="*/ 27 w 28"/>
              <a:gd name="T15" fmla="*/ 9 h 190"/>
              <a:gd name="T16" fmla="*/ 27 w 28"/>
              <a:gd name="T17" fmla="*/ 9 h 190"/>
              <a:gd name="T18" fmla="*/ 18 w 28"/>
              <a:gd name="T19" fmla="*/ 0 h 190"/>
              <a:gd name="T20" fmla="*/ 18 w 28"/>
              <a:gd name="T21" fmla="*/ 0 h 190"/>
              <a:gd name="T22" fmla="*/ 9 w 28"/>
              <a:gd name="T23" fmla="*/ 0 h 190"/>
              <a:gd name="T24" fmla="*/ 0 w 28"/>
              <a:gd name="T25" fmla="*/ 9 h 190"/>
              <a:gd name="T26" fmla="*/ 0 w 28"/>
              <a:gd name="T27" fmla="*/ 9 h 190"/>
              <a:gd name="T28" fmla="*/ 0 w 28"/>
              <a:gd name="T29" fmla="*/ 18 h 190"/>
              <a:gd name="T30" fmla="*/ 0 w 28"/>
              <a:gd name="T31" fmla="*/ 27 h 190"/>
              <a:gd name="T32" fmla="*/ 0 w 28"/>
              <a:gd name="T33" fmla="*/ 27 h 190"/>
              <a:gd name="T34" fmla="*/ 9 w 28"/>
              <a:gd name="T35" fmla="*/ 36 h 190"/>
              <a:gd name="T36" fmla="*/ 18 w 28"/>
              <a:gd name="T37" fmla="*/ 36 h 190"/>
              <a:gd name="T38" fmla="*/ 18 w 28"/>
              <a:gd name="T39" fmla="*/ 36 h 190"/>
              <a:gd name="T40" fmla="*/ 27 w 28"/>
              <a:gd name="T41" fmla="*/ 27 h 190"/>
              <a:gd name="T42" fmla="*/ 27 w 28"/>
              <a:gd name="T43" fmla="*/ 27 h 190"/>
              <a:gd name="T44" fmla="*/ 27 w 28"/>
              <a:gd name="T45" fmla="*/ 18 h 190"/>
              <a:gd name="T46" fmla="*/ 27 w 28"/>
              <a:gd name="T47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" h="190">
                <a:moveTo>
                  <a:pt x="0" y="63"/>
                </a:moveTo>
                <a:lnTo>
                  <a:pt x="0" y="63"/>
                </a:lnTo>
                <a:cubicBezTo>
                  <a:pt x="0" y="189"/>
                  <a:pt x="0" y="189"/>
                  <a:pt x="0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27" y="9"/>
                </a:moveTo>
                <a:lnTo>
                  <a:pt x="27" y="9"/>
                </a:lnTo>
                <a:lnTo>
                  <a:pt x="27" y="9"/>
                </a:lnTo>
                <a:cubicBezTo>
                  <a:pt x="27" y="9"/>
                  <a:pt x="18" y="9"/>
                  <a:pt x="18" y="0"/>
                </a:cubicBezTo>
                <a:lnTo>
                  <a:pt x="18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  <a:lnTo>
                  <a:pt x="0" y="27"/>
                </a:ln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cubicBezTo>
                  <a:pt x="18" y="36"/>
                  <a:pt x="27" y="36"/>
                  <a:pt x="27" y="27"/>
                </a:cubicBezTo>
                <a:lnTo>
                  <a:pt x="27" y="27"/>
                </a:lnTo>
                <a:lnTo>
                  <a:pt x="27" y="18"/>
                </a:lnTo>
                <a:cubicBezTo>
                  <a:pt x="27" y="18"/>
                  <a:pt x="27" y="18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82">
            <a:extLst>
              <a:ext uri="{FF2B5EF4-FFF2-40B4-BE49-F238E27FC236}">
                <a16:creationId xmlns:a16="http://schemas.microsoft.com/office/drawing/2014/main" id="{9E385C9F-F4EF-3245-A560-2A73695B8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154" y="11122606"/>
            <a:ext cx="103953" cy="153458"/>
          </a:xfrm>
          <a:custGeom>
            <a:avLst/>
            <a:gdLst>
              <a:gd name="T0" fmla="*/ 91 w 92"/>
              <a:gd name="T1" fmla="*/ 18 h 136"/>
              <a:gd name="T2" fmla="*/ 91 w 92"/>
              <a:gd name="T3" fmla="*/ 18 h 136"/>
              <a:gd name="T4" fmla="*/ 73 w 92"/>
              <a:gd name="T5" fmla="*/ 9 h 136"/>
              <a:gd name="T6" fmla="*/ 46 w 92"/>
              <a:gd name="T7" fmla="*/ 0 h 136"/>
              <a:gd name="T8" fmla="*/ 27 w 92"/>
              <a:gd name="T9" fmla="*/ 9 h 136"/>
              <a:gd name="T10" fmla="*/ 18 w 92"/>
              <a:gd name="T11" fmla="*/ 18 h 136"/>
              <a:gd name="T12" fmla="*/ 9 w 92"/>
              <a:gd name="T13" fmla="*/ 27 h 136"/>
              <a:gd name="T14" fmla="*/ 0 w 92"/>
              <a:gd name="T15" fmla="*/ 36 h 136"/>
              <a:gd name="T16" fmla="*/ 9 w 92"/>
              <a:gd name="T17" fmla="*/ 54 h 136"/>
              <a:gd name="T18" fmla="*/ 9 w 92"/>
              <a:gd name="T19" fmla="*/ 63 h 136"/>
              <a:gd name="T20" fmla="*/ 27 w 92"/>
              <a:gd name="T21" fmla="*/ 72 h 136"/>
              <a:gd name="T22" fmla="*/ 37 w 92"/>
              <a:gd name="T23" fmla="*/ 72 h 136"/>
              <a:gd name="T24" fmla="*/ 46 w 92"/>
              <a:gd name="T25" fmla="*/ 81 h 136"/>
              <a:gd name="T26" fmla="*/ 54 w 92"/>
              <a:gd name="T27" fmla="*/ 81 h 136"/>
              <a:gd name="T28" fmla="*/ 63 w 92"/>
              <a:gd name="T29" fmla="*/ 90 h 136"/>
              <a:gd name="T30" fmla="*/ 73 w 92"/>
              <a:gd name="T31" fmla="*/ 99 h 136"/>
              <a:gd name="T32" fmla="*/ 63 w 92"/>
              <a:gd name="T33" fmla="*/ 108 h 136"/>
              <a:gd name="T34" fmla="*/ 63 w 92"/>
              <a:gd name="T35" fmla="*/ 118 h 136"/>
              <a:gd name="T36" fmla="*/ 54 w 92"/>
              <a:gd name="T37" fmla="*/ 118 h 136"/>
              <a:gd name="T38" fmla="*/ 46 w 92"/>
              <a:gd name="T39" fmla="*/ 118 h 136"/>
              <a:gd name="T40" fmla="*/ 27 w 92"/>
              <a:gd name="T41" fmla="*/ 118 h 136"/>
              <a:gd name="T42" fmla="*/ 18 w 92"/>
              <a:gd name="T43" fmla="*/ 118 h 136"/>
              <a:gd name="T44" fmla="*/ 18 w 92"/>
              <a:gd name="T45" fmla="*/ 108 h 136"/>
              <a:gd name="T46" fmla="*/ 9 w 92"/>
              <a:gd name="T47" fmla="*/ 108 h 136"/>
              <a:gd name="T48" fmla="*/ 9 w 92"/>
              <a:gd name="T49" fmla="*/ 108 h 136"/>
              <a:gd name="T50" fmla="*/ 9 w 92"/>
              <a:gd name="T51" fmla="*/ 108 h 136"/>
              <a:gd name="T52" fmla="*/ 0 w 92"/>
              <a:gd name="T53" fmla="*/ 118 h 136"/>
              <a:gd name="T54" fmla="*/ 18 w 92"/>
              <a:gd name="T55" fmla="*/ 135 h 136"/>
              <a:gd name="T56" fmla="*/ 46 w 92"/>
              <a:gd name="T57" fmla="*/ 135 h 136"/>
              <a:gd name="T58" fmla="*/ 63 w 92"/>
              <a:gd name="T59" fmla="*/ 135 h 136"/>
              <a:gd name="T60" fmla="*/ 73 w 92"/>
              <a:gd name="T61" fmla="*/ 126 h 136"/>
              <a:gd name="T62" fmla="*/ 82 w 92"/>
              <a:gd name="T63" fmla="*/ 108 h 136"/>
              <a:gd name="T64" fmla="*/ 91 w 92"/>
              <a:gd name="T65" fmla="*/ 90 h 136"/>
              <a:gd name="T66" fmla="*/ 82 w 92"/>
              <a:gd name="T67" fmla="*/ 81 h 136"/>
              <a:gd name="T68" fmla="*/ 82 w 92"/>
              <a:gd name="T69" fmla="*/ 72 h 136"/>
              <a:gd name="T70" fmla="*/ 73 w 92"/>
              <a:gd name="T71" fmla="*/ 63 h 136"/>
              <a:gd name="T72" fmla="*/ 54 w 92"/>
              <a:gd name="T73" fmla="*/ 63 h 136"/>
              <a:gd name="T74" fmla="*/ 46 w 92"/>
              <a:gd name="T75" fmla="*/ 54 h 136"/>
              <a:gd name="T76" fmla="*/ 37 w 92"/>
              <a:gd name="T77" fmla="*/ 54 h 136"/>
              <a:gd name="T78" fmla="*/ 27 w 92"/>
              <a:gd name="T79" fmla="*/ 45 h 136"/>
              <a:gd name="T80" fmla="*/ 27 w 92"/>
              <a:gd name="T81" fmla="*/ 36 h 136"/>
              <a:gd name="T82" fmla="*/ 27 w 92"/>
              <a:gd name="T83" fmla="*/ 27 h 136"/>
              <a:gd name="T84" fmla="*/ 27 w 92"/>
              <a:gd name="T85" fmla="*/ 27 h 136"/>
              <a:gd name="T86" fmla="*/ 37 w 92"/>
              <a:gd name="T87" fmla="*/ 18 h 136"/>
              <a:gd name="T88" fmla="*/ 46 w 92"/>
              <a:gd name="T89" fmla="*/ 18 h 136"/>
              <a:gd name="T90" fmla="*/ 63 w 92"/>
              <a:gd name="T91" fmla="*/ 18 h 136"/>
              <a:gd name="T92" fmla="*/ 63 w 92"/>
              <a:gd name="T93" fmla="*/ 27 h 136"/>
              <a:gd name="T94" fmla="*/ 73 w 92"/>
              <a:gd name="T95" fmla="*/ 27 h 136"/>
              <a:gd name="T96" fmla="*/ 82 w 92"/>
              <a:gd name="T97" fmla="*/ 27 h 136"/>
              <a:gd name="T98" fmla="*/ 82 w 92"/>
              <a:gd name="T99" fmla="*/ 27 h 136"/>
              <a:gd name="T100" fmla="*/ 91 w 92"/>
              <a:gd name="T101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136">
                <a:moveTo>
                  <a:pt x="91" y="18"/>
                </a:moveTo>
                <a:lnTo>
                  <a:pt x="91" y="18"/>
                </a:lnTo>
                <a:cubicBezTo>
                  <a:pt x="82" y="18"/>
                  <a:pt x="73" y="9"/>
                  <a:pt x="73" y="9"/>
                </a:cubicBezTo>
                <a:cubicBezTo>
                  <a:pt x="63" y="9"/>
                  <a:pt x="54" y="0"/>
                  <a:pt x="46" y="0"/>
                </a:cubicBezTo>
                <a:cubicBezTo>
                  <a:pt x="37" y="0"/>
                  <a:pt x="37" y="0"/>
                  <a:pt x="27" y="9"/>
                </a:cubicBezTo>
                <a:cubicBezTo>
                  <a:pt x="27" y="9"/>
                  <a:pt x="18" y="9"/>
                  <a:pt x="18" y="18"/>
                </a:cubicBezTo>
                <a:cubicBezTo>
                  <a:pt x="9" y="18"/>
                  <a:pt x="9" y="18"/>
                  <a:pt x="9" y="27"/>
                </a:cubicBezTo>
                <a:cubicBezTo>
                  <a:pt x="0" y="27"/>
                  <a:pt x="0" y="36"/>
                  <a:pt x="0" y="36"/>
                </a:cubicBezTo>
                <a:cubicBezTo>
                  <a:pt x="0" y="45"/>
                  <a:pt x="0" y="54"/>
                  <a:pt x="9" y="54"/>
                </a:cubicBezTo>
                <a:lnTo>
                  <a:pt x="9" y="63"/>
                </a:lnTo>
                <a:cubicBezTo>
                  <a:pt x="18" y="63"/>
                  <a:pt x="18" y="72"/>
                  <a:pt x="27" y="72"/>
                </a:cubicBezTo>
                <a:cubicBezTo>
                  <a:pt x="27" y="72"/>
                  <a:pt x="27" y="72"/>
                  <a:pt x="37" y="72"/>
                </a:cubicBezTo>
                <a:lnTo>
                  <a:pt x="46" y="81"/>
                </a:lnTo>
                <a:cubicBezTo>
                  <a:pt x="54" y="81"/>
                  <a:pt x="54" y="81"/>
                  <a:pt x="54" y="81"/>
                </a:cubicBezTo>
                <a:cubicBezTo>
                  <a:pt x="63" y="81"/>
                  <a:pt x="63" y="90"/>
                  <a:pt x="63" y="90"/>
                </a:cubicBezTo>
                <a:cubicBezTo>
                  <a:pt x="63" y="90"/>
                  <a:pt x="73" y="90"/>
                  <a:pt x="73" y="99"/>
                </a:cubicBezTo>
                <a:cubicBezTo>
                  <a:pt x="73" y="99"/>
                  <a:pt x="63" y="99"/>
                  <a:pt x="63" y="108"/>
                </a:cubicBezTo>
                <a:cubicBezTo>
                  <a:pt x="63" y="108"/>
                  <a:pt x="63" y="108"/>
                  <a:pt x="63" y="118"/>
                </a:cubicBezTo>
                <a:lnTo>
                  <a:pt x="54" y="118"/>
                </a:lnTo>
                <a:lnTo>
                  <a:pt x="46" y="118"/>
                </a:lnTo>
                <a:cubicBezTo>
                  <a:pt x="37" y="118"/>
                  <a:pt x="37" y="118"/>
                  <a:pt x="27" y="118"/>
                </a:cubicBezTo>
                <a:cubicBezTo>
                  <a:pt x="27" y="118"/>
                  <a:pt x="27" y="118"/>
                  <a:pt x="18" y="118"/>
                </a:cubicBezTo>
                <a:cubicBezTo>
                  <a:pt x="18" y="108"/>
                  <a:pt x="18" y="108"/>
                  <a:pt x="18" y="108"/>
                </a:cubicBezTo>
                <a:lnTo>
                  <a:pt x="9" y="108"/>
                </a:lnTo>
                <a:lnTo>
                  <a:pt x="9" y="108"/>
                </a:lnTo>
                <a:lnTo>
                  <a:pt x="9" y="108"/>
                </a:ln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9" y="126"/>
                  <a:pt x="18" y="135"/>
                </a:cubicBezTo>
                <a:cubicBezTo>
                  <a:pt x="27" y="135"/>
                  <a:pt x="37" y="135"/>
                  <a:pt x="46" y="135"/>
                </a:cubicBezTo>
                <a:cubicBezTo>
                  <a:pt x="46" y="135"/>
                  <a:pt x="54" y="135"/>
                  <a:pt x="63" y="135"/>
                </a:cubicBezTo>
                <a:cubicBezTo>
                  <a:pt x="63" y="126"/>
                  <a:pt x="73" y="126"/>
                  <a:pt x="73" y="126"/>
                </a:cubicBezTo>
                <a:cubicBezTo>
                  <a:pt x="82" y="118"/>
                  <a:pt x="82" y="118"/>
                  <a:pt x="82" y="108"/>
                </a:cubicBezTo>
                <a:cubicBezTo>
                  <a:pt x="91" y="108"/>
                  <a:pt x="91" y="99"/>
                  <a:pt x="91" y="90"/>
                </a:cubicBezTo>
                <a:cubicBezTo>
                  <a:pt x="91" y="90"/>
                  <a:pt x="91" y="81"/>
                  <a:pt x="82" y="81"/>
                </a:cubicBezTo>
                <a:lnTo>
                  <a:pt x="82" y="72"/>
                </a:lnTo>
                <a:cubicBezTo>
                  <a:pt x="73" y="72"/>
                  <a:pt x="73" y="63"/>
                  <a:pt x="73" y="63"/>
                </a:cubicBezTo>
                <a:cubicBezTo>
                  <a:pt x="63" y="63"/>
                  <a:pt x="63" y="63"/>
                  <a:pt x="54" y="63"/>
                </a:cubicBezTo>
                <a:lnTo>
                  <a:pt x="46" y="54"/>
                </a:lnTo>
                <a:cubicBezTo>
                  <a:pt x="37" y="54"/>
                  <a:pt x="37" y="54"/>
                  <a:pt x="37" y="54"/>
                </a:cubicBezTo>
                <a:cubicBezTo>
                  <a:pt x="27" y="54"/>
                  <a:pt x="27" y="45"/>
                  <a:pt x="27" y="45"/>
                </a:cubicBezTo>
                <a:cubicBezTo>
                  <a:pt x="27" y="45"/>
                  <a:pt x="27" y="45"/>
                  <a:pt x="27" y="36"/>
                </a:cubicBezTo>
                <a:cubicBezTo>
                  <a:pt x="27" y="36"/>
                  <a:pt x="27" y="36"/>
                  <a:pt x="27" y="27"/>
                </a:cubicBezTo>
                <a:lnTo>
                  <a:pt x="27" y="27"/>
                </a:lnTo>
                <a:cubicBezTo>
                  <a:pt x="37" y="27"/>
                  <a:pt x="37" y="27"/>
                  <a:pt x="3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63" y="27"/>
                  <a:pt x="63" y="27"/>
                  <a:pt x="63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7"/>
                  <a:pt x="73" y="27"/>
                  <a:pt x="82" y="27"/>
                </a:cubicBezTo>
                <a:lnTo>
                  <a:pt x="82" y="27"/>
                </a:lnTo>
                <a:cubicBezTo>
                  <a:pt x="91" y="18"/>
                  <a:pt x="91" y="18"/>
                  <a:pt x="9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83">
            <a:extLst>
              <a:ext uri="{FF2B5EF4-FFF2-40B4-BE49-F238E27FC236}">
                <a16:creationId xmlns:a16="http://schemas.microsoft.com/office/drawing/2014/main" id="{2A61B355-2932-024D-9874-5CF62126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808" y="11063203"/>
            <a:ext cx="29701" cy="212861"/>
          </a:xfrm>
          <a:custGeom>
            <a:avLst/>
            <a:gdLst>
              <a:gd name="T0" fmla="*/ 0 w 28"/>
              <a:gd name="T1" fmla="*/ 63 h 190"/>
              <a:gd name="T2" fmla="*/ 0 w 28"/>
              <a:gd name="T3" fmla="*/ 63 h 190"/>
              <a:gd name="T4" fmla="*/ 0 w 28"/>
              <a:gd name="T5" fmla="*/ 189 h 190"/>
              <a:gd name="T6" fmla="*/ 27 w 28"/>
              <a:gd name="T7" fmla="*/ 189 h 190"/>
              <a:gd name="T8" fmla="*/ 27 w 28"/>
              <a:gd name="T9" fmla="*/ 63 h 190"/>
              <a:gd name="T10" fmla="*/ 0 w 28"/>
              <a:gd name="T11" fmla="*/ 63 h 190"/>
              <a:gd name="T12" fmla="*/ 27 w 28"/>
              <a:gd name="T13" fmla="*/ 9 h 190"/>
              <a:gd name="T14" fmla="*/ 27 w 28"/>
              <a:gd name="T15" fmla="*/ 9 h 190"/>
              <a:gd name="T16" fmla="*/ 27 w 28"/>
              <a:gd name="T17" fmla="*/ 9 h 190"/>
              <a:gd name="T18" fmla="*/ 18 w 28"/>
              <a:gd name="T19" fmla="*/ 0 h 190"/>
              <a:gd name="T20" fmla="*/ 9 w 28"/>
              <a:gd name="T21" fmla="*/ 0 h 190"/>
              <a:gd name="T22" fmla="*/ 9 w 28"/>
              <a:gd name="T23" fmla="*/ 0 h 190"/>
              <a:gd name="T24" fmla="*/ 0 w 28"/>
              <a:gd name="T25" fmla="*/ 9 h 190"/>
              <a:gd name="T26" fmla="*/ 0 w 28"/>
              <a:gd name="T27" fmla="*/ 9 h 190"/>
              <a:gd name="T28" fmla="*/ 0 w 28"/>
              <a:gd name="T29" fmla="*/ 18 h 190"/>
              <a:gd name="T30" fmla="*/ 0 w 28"/>
              <a:gd name="T31" fmla="*/ 27 h 190"/>
              <a:gd name="T32" fmla="*/ 0 w 28"/>
              <a:gd name="T33" fmla="*/ 27 h 190"/>
              <a:gd name="T34" fmla="*/ 9 w 28"/>
              <a:gd name="T35" fmla="*/ 36 h 190"/>
              <a:gd name="T36" fmla="*/ 9 w 28"/>
              <a:gd name="T37" fmla="*/ 36 h 190"/>
              <a:gd name="T38" fmla="*/ 18 w 28"/>
              <a:gd name="T39" fmla="*/ 36 h 190"/>
              <a:gd name="T40" fmla="*/ 27 w 28"/>
              <a:gd name="T41" fmla="*/ 27 h 190"/>
              <a:gd name="T42" fmla="*/ 27 w 28"/>
              <a:gd name="T43" fmla="*/ 27 h 190"/>
              <a:gd name="T44" fmla="*/ 27 w 28"/>
              <a:gd name="T45" fmla="*/ 18 h 190"/>
              <a:gd name="T46" fmla="*/ 27 w 28"/>
              <a:gd name="T47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" h="190">
                <a:moveTo>
                  <a:pt x="0" y="63"/>
                </a:moveTo>
                <a:lnTo>
                  <a:pt x="0" y="63"/>
                </a:lnTo>
                <a:cubicBezTo>
                  <a:pt x="0" y="189"/>
                  <a:pt x="0" y="189"/>
                  <a:pt x="0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27" y="9"/>
                </a:moveTo>
                <a:lnTo>
                  <a:pt x="27" y="9"/>
                </a:lnTo>
                <a:lnTo>
                  <a:pt x="27" y="9"/>
                </a:lnTo>
                <a:cubicBezTo>
                  <a:pt x="27" y="9"/>
                  <a:pt x="18" y="9"/>
                  <a:pt x="18" y="0"/>
                </a:cubicBezTo>
                <a:cubicBezTo>
                  <a:pt x="18" y="0"/>
                  <a:pt x="18" y="0"/>
                  <a:pt x="9" y="0"/>
                </a:cubicBezTo>
                <a:lnTo>
                  <a:pt x="9" y="0"/>
                </a:lnTo>
                <a:cubicBezTo>
                  <a:pt x="9" y="9"/>
                  <a:pt x="0" y="9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36"/>
                  <a:pt x="9" y="36"/>
                  <a:pt x="9" y="36"/>
                </a:cubicBezTo>
                <a:lnTo>
                  <a:pt x="9" y="36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27" y="36"/>
                  <a:pt x="27" y="27"/>
                </a:cubicBezTo>
                <a:lnTo>
                  <a:pt x="27" y="27"/>
                </a:lnTo>
                <a:lnTo>
                  <a:pt x="27" y="18"/>
                </a:lnTo>
                <a:cubicBezTo>
                  <a:pt x="27" y="18"/>
                  <a:pt x="27" y="18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84">
            <a:extLst>
              <a:ext uri="{FF2B5EF4-FFF2-40B4-BE49-F238E27FC236}">
                <a16:creationId xmlns:a16="http://schemas.microsoft.com/office/drawing/2014/main" id="{5F4F9B7A-6EE4-C54D-B7A2-63D4DD88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111" y="11122606"/>
            <a:ext cx="123757" cy="153458"/>
          </a:xfrm>
          <a:custGeom>
            <a:avLst/>
            <a:gdLst>
              <a:gd name="T0" fmla="*/ 18 w 109"/>
              <a:gd name="T1" fmla="*/ 135 h 136"/>
              <a:gd name="T2" fmla="*/ 18 w 109"/>
              <a:gd name="T3" fmla="*/ 135 h 136"/>
              <a:gd name="T4" fmla="*/ 18 w 109"/>
              <a:gd name="T5" fmla="*/ 36 h 136"/>
              <a:gd name="T6" fmla="*/ 36 w 109"/>
              <a:gd name="T7" fmla="*/ 27 h 136"/>
              <a:gd name="T8" fmla="*/ 54 w 109"/>
              <a:gd name="T9" fmla="*/ 18 h 136"/>
              <a:gd name="T10" fmla="*/ 72 w 109"/>
              <a:gd name="T11" fmla="*/ 27 h 136"/>
              <a:gd name="T12" fmla="*/ 81 w 109"/>
              <a:gd name="T13" fmla="*/ 54 h 136"/>
              <a:gd name="T14" fmla="*/ 81 w 109"/>
              <a:gd name="T15" fmla="*/ 135 h 136"/>
              <a:gd name="T16" fmla="*/ 108 w 109"/>
              <a:gd name="T17" fmla="*/ 135 h 136"/>
              <a:gd name="T18" fmla="*/ 108 w 109"/>
              <a:gd name="T19" fmla="*/ 54 h 136"/>
              <a:gd name="T20" fmla="*/ 99 w 109"/>
              <a:gd name="T21" fmla="*/ 36 h 136"/>
              <a:gd name="T22" fmla="*/ 90 w 109"/>
              <a:gd name="T23" fmla="*/ 18 h 136"/>
              <a:gd name="T24" fmla="*/ 81 w 109"/>
              <a:gd name="T25" fmla="*/ 9 h 136"/>
              <a:gd name="T26" fmla="*/ 63 w 109"/>
              <a:gd name="T27" fmla="*/ 0 h 136"/>
              <a:gd name="T28" fmla="*/ 36 w 109"/>
              <a:gd name="T29" fmla="*/ 9 h 136"/>
              <a:gd name="T30" fmla="*/ 18 w 109"/>
              <a:gd name="T31" fmla="*/ 27 h 136"/>
              <a:gd name="T32" fmla="*/ 18 w 109"/>
              <a:gd name="T33" fmla="*/ 9 h 136"/>
              <a:gd name="T34" fmla="*/ 9 w 109"/>
              <a:gd name="T35" fmla="*/ 9 h 136"/>
              <a:gd name="T36" fmla="*/ 0 w 109"/>
              <a:gd name="T37" fmla="*/ 9 h 136"/>
              <a:gd name="T38" fmla="*/ 0 w 109"/>
              <a:gd name="T39" fmla="*/ 135 h 136"/>
              <a:gd name="T40" fmla="*/ 18 w 109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36">
                <a:moveTo>
                  <a:pt x="18" y="135"/>
                </a:moveTo>
                <a:lnTo>
                  <a:pt x="18" y="135"/>
                </a:ln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36" y="27"/>
                  <a:pt x="36" y="27"/>
                </a:cubicBezTo>
                <a:cubicBezTo>
                  <a:pt x="45" y="27"/>
                  <a:pt x="45" y="18"/>
                  <a:pt x="54" y="18"/>
                </a:cubicBezTo>
                <a:cubicBezTo>
                  <a:pt x="63" y="18"/>
                  <a:pt x="72" y="27"/>
                  <a:pt x="72" y="27"/>
                </a:cubicBezTo>
                <a:cubicBezTo>
                  <a:pt x="81" y="36"/>
                  <a:pt x="81" y="45"/>
                  <a:pt x="81" y="54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45"/>
                  <a:pt x="99" y="36"/>
                  <a:pt x="99" y="36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  <a:cubicBezTo>
                  <a:pt x="54" y="0"/>
                  <a:pt x="45" y="9"/>
                  <a:pt x="36" y="9"/>
                </a:cubicBezTo>
                <a:cubicBezTo>
                  <a:pt x="36" y="9"/>
                  <a:pt x="27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9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85">
            <a:extLst>
              <a:ext uri="{FF2B5EF4-FFF2-40B4-BE49-F238E27FC236}">
                <a16:creationId xmlns:a16="http://schemas.microsoft.com/office/drawing/2014/main" id="{F4E35FE6-DA98-C343-9B94-7E01222F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669" y="11122606"/>
            <a:ext cx="133654" cy="202960"/>
          </a:xfrm>
          <a:custGeom>
            <a:avLst/>
            <a:gdLst>
              <a:gd name="T0" fmla="*/ 36 w 119"/>
              <a:gd name="T1" fmla="*/ 9 h 181"/>
              <a:gd name="T2" fmla="*/ 9 w 119"/>
              <a:gd name="T3" fmla="*/ 27 h 181"/>
              <a:gd name="T4" fmla="*/ 9 w 119"/>
              <a:gd name="T5" fmla="*/ 63 h 181"/>
              <a:gd name="T6" fmla="*/ 18 w 119"/>
              <a:gd name="T7" fmla="*/ 81 h 181"/>
              <a:gd name="T8" fmla="*/ 9 w 119"/>
              <a:gd name="T9" fmla="*/ 99 h 181"/>
              <a:gd name="T10" fmla="*/ 9 w 119"/>
              <a:gd name="T11" fmla="*/ 108 h 181"/>
              <a:gd name="T12" fmla="*/ 9 w 119"/>
              <a:gd name="T13" fmla="*/ 126 h 181"/>
              <a:gd name="T14" fmla="*/ 0 w 119"/>
              <a:gd name="T15" fmla="*/ 163 h 181"/>
              <a:gd name="T16" fmla="*/ 27 w 119"/>
              <a:gd name="T17" fmla="*/ 180 h 181"/>
              <a:gd name="T18" fmla="*/ 81 w 119"/>
              <a:gd name="T19" fmla="*/ 172 h 181"/>
              <a:gd name="T20" fmla="*/ 109 w 119"/>
              <a:gd name="T21" fmla="*/ 154 h 181"/>
              <a:gd name="T22" fmla="*/ 109 w 119"/>
              <a:gd name="T23" fmla="*/ 118 h 181"/>
              <a:gd name="T24" fmla="*/ 81 w 119"/>
              <a:gd name="T25" fmla="*/ 108 h 181"/>
              <a:gd name="T26" fmla="*/ 55 w 119"/>
              <a:gd name="T27" fmla="*/ 108 h 181"/>
              <a:gd name="T28" fmla="*/ 36 w 119"/>
              <a:gd name="T29" fmla="*/ 99 h 181"/>
              <a:gd name="T30" fmla="*/ 27 w 119"/>
              <a:gd name="T31" fmla="*/ 90 h 181"/>
              <a:gd name="T32" fmla="*/ 55 w 119"/>
              <a:gd name="T33" fmla="*/ 90 h 181"/>
              <a:gd name="T34" fmla="*/ 91 w 119"/>
              <a:gd name="T35" fmla="*/ 72 h 181"/>
              <a:gd name="T36" fmla="*/ 100 w 119"/>
              <a:gd name="T37" fmla="*/ 45 h 181"/>
              <a:gd name="T38" fmla="*/ 109 w 119"/>
              <a:gd name="T39" fmla="*/ 27 h 181"/>
              <a:gd name="T40" fmla="*/ 118 w 119"/>
              <a:gd name="T41" fmla="*/ 9 h 181"/>
              <a:gd name="T42" fmla="*/ 72 w 119"/>
              <a:gd name="T43" fmla="*/ 9 h 181"/>
              <a:gd name="T44" fmla="*/ 36 w 119"/>
              <a:gd name="T45" fmla="*/ 9 h 181"/>
              <a:gd name="T46" fmla="*/ 91 w 119"/>
              <a:gd name="T47" fmla="*/ 154 h 181"/>
              <a:gd name="T48" fmla="*/ 72 w 119"/>
              <a:gd name="T49" fmla="*/ 163 h 181"/>
              <a:gd name="T50" fmla="*/ 36 w 119"/>
              <a:gd name="T51" fmla="*/ 163 h 181"/>
              <a:gd name="T52" fmla="*/ 18 w 119"/>
              <a:gd name="T53" fmla="*/ 154 h 181"/>
              <a:gd name="T54" fmla="*/ 27 w 119"/>
              <a:gd name="T55" fmla="*/ 135 h 181"/>
              <a:gd name="T56" fmla="*/ 45 w 119"/>
              <a:gd name="T57" fmla="*/ 126 h 181"/>
              <a:gd name="T58" fmla="*/ 72 w 119"/>
              <a:gd name="T59" fmla="*/ 126 h 181"/>
              <a:gd name="T60" fmla="*/ 91 w 119"/>
              <a:gd name="T61" fmla="*/ 135 h 181"/>
              <a:gd name="T62" fmla="*/ 91 w 119"/>
              <a:gd name="T63" fmla="*/ 154 h 181"/>
              <a:gd name="T64" fmla="*/ 45 w 119"/>
              <a:gd name="T65" fmla="*/ 72 h 181"/>
              <a:gd name="T66" fmla="*/ 27 w 119"/>
              <a:gd name="T67" fmla="*/ 54 h 181"/>
              <a:gd name="T68" fmla="*/ 36 w 119"/>
              <a:gd name="T69" fmla="*/ 27 h 181"/>
              <a:gd name="T70" fmla="*/ 72 w 119"/>
              <a:gd name="T71" fmla="*/ 27 h 181"/>
              <a:gd name="T72" fmla="*/ 81 w 119"/>
              <a:gd name="T73" fmla="*/ 54 h 181"/>
              <a:gd name="T74" fmla="*/ 64 w 119"/>
              <a:gd name="T75" fmla="*/ 72 h 181"/>
              <a:gd name="T76" fmla="*/ 45 w 119"/>
              <a:gd name="T77" fmla="*/ 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" h="181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9"/>
                  <a:pt x="18" y="18"/>
                </a:cubicBezTo>
                <a:cubicBezTo>
                  <a:pt x="18" y="18"/>
                  <a:pt x="9" y="18"/>
                  <a:pt x="9" y="27"/>
                </a:cubicBezTo>
                <a:cubicBezTo>
                  <a:pt x="9" y="36"/>
                  <a:pt x="9" y="36"/>
                  <a:pt x="9" y="45"/>
                </a:cubicBezTo>
                <a:cubicBezTo>
                  <a:pt x="9" y="54"/>
                  <a:pt x="9" y="63"/>
                  <a:pt x="9" y="63"/>
                </a:cubicBezTo>
                <a:cubicBezTo>
                  <a:pt x="18" y="72"/>
                  <a:pt x="18" y="72"/>
                  <a:pt x="27" y="81"/>
                </a:cubicBezTo>
                <a:lnTo>
                  <a:pt x="18" y="81"/>
                </a:lnTo>
                <a:cubicBezTo>
                  <a:pt x="18" y="81"/>
                  <a:pt x="18" y="90"/>
                  <a:pt x="9" y="90"/>
                </a:cubicBezTo>
                <a:cubicBezTo>
                  <a:pt x="9" y="90"/>
                  <a:pt x="9" y="90"/>
                  <a:pt x="9" y="99"/>
                </a:cubicBezTo>
                <a:lnTo>
                  <a:pt x="9" y="99"/>
                </a:lnTo>
                <a:cubicBezTo>
                  <a:pt x="9" y="108"/>
                  <a:pt x="9" y="108"/>
                  <a:pt x="9" y="108"/>
                </a:cubicBezTo>
                <a:cubicBezTo>
                  <a:pt x="18" y="118"/>
                  <a:pt x="18" y="118"/>
                  <a:pt x="18" y="118"/>
                </a:cubicBezTo>
                <a:lnTo>
                  <a:pt x="9" y="126"/>
                </a:lnTo>
                <a:cubicBezTo>
                  <a:pt x="0" y="135"/>
                  <a:pt x="0" y="135"/>
                  <a:pt x="0" y="144"/>
                </a:cubicBezTo>
                <a:cubicBezTo>
                  <a:pt x="0" y="154"/>
                  <a:pt x="0" y="154"/>
                  <a:pt x="0" y="163"/>
                </a:cubicBezTo>
                <a:cubicBezTo>
                  <a:pt x="9" y="163"/>
                  <a:pt x="9" y="163"/>
                  <a:pt x="9" y="172"/>
                </a:cubicBezTo>
                <a:cubicBezTo>
                  <a:pt x="18" y="172"/>
                  <a:pt x="27" y="172"/>
                  <a:pt x="27" y="180"/>
                </a:cubicBezTo>
                <a:cubicBezTo>
                  <a:pt x="36" y="180"/>
                  <a:pt x="45" y="180"/>
                  <a:pt x="55" y="180"/>
                </a:cubicBezTo>
                <a:cubicBezTo>
                  <a:pt x="64" y="180"/>
                  <a:pt x="72" y="180"/>
                  <a:pt x="81" y="172"/>
                </a:cubicBezTo>
                <a:cubicBezTo>
                  <a:pt x="81" y="172"/>
                  <a:pt x="91" y="172"/>
                  <a:pt x="100" y="163"/>
                </a:cubicBezTo>
                <a:lnTo>
                  <a:pt x="109" y="154"/>
                </a:lnTo>
                <a:cubicBezTo>
                  <a:pt x="109" y="144"/>
                  <a:pt x="109" y="144"/>
                  <a:pt x="109" y="135"/>
                </a:cubicBezTo>
                <a:cubicBezTo>
                  <a:pt x="109" y="126"/>
                  <a:pt x="109" y="126"/>
                  <a:pt x="109" y="118"/>
                </a:cubicBezTo>
                <a:cubicBezTo>
                  <a:pt x="109" y="118"/>
                  <a:pt x="100" y="118"/>
                  <a:pt x="100" y="108"/>
                </a:cubicBezTo>
                <a:cubicBezTo>
                  <a:pt x="100" y="108"/>
                  <a:pt x="91" y="108"/>
                  <a:pt x="81" y="108"/>
                </a:cubicBezTo>
                <a:lnTo>
                  <a:pt x="72" y="108"/>
                </a:lnTo>
                <a:cubicBezTo>
                  <a:pt x="64" y="108"/>
                  <a:pt x="64" y="108"/>
                  <a:pt x="55" y="108"/>
                </a:cubicBezTo>
                <a:lnTo>
                  <a:pt x="45" y="108"/>
                </a:lnTo>
                <a:cubicBezTo>
                  <a:pt x="36" y="108"/>
                  <a:pt x="36" y="108"/>
                  <a:pt x="36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90"/>
                  <a:pt x="27" y="90"/>
                  <a:pt x="27" y="90"/>
                </a:cubicBezTo>
                <a:cubicBezTo>
                  <a:pt x="36" y="90"/>
                  <a:pt x="36" y="81"/>
                  <a:pt x="36" y="81"/>
                </a:cubicBezTo>
                <a:cubicBezTo>
                  <a:pt x="45" y="81"/>
                  <a:pt x="45" y="90"/>
                  <a:pt x="55" y="90"/>
                </a:cubicBezTo>
                <a:cubicBezTo>
                  <a:pt x="64" y="90"/>
                  <a:pt x="64" y="81"/>
                  <a:pt x="72" y="81"/>
                </a:cubicBezTo>
                <a:cubicBezTo>
                  <a:pt x="81" y="81"/>
                  <a:pt x="81" y="81"/>
                  <a:pt x="91" y="72"/>
                </a:cubicBezTo>
                <a:cubicBezTo>
                  <a:pt x="91" y="72"/>
                  <a:pt x="91" y="63"/>
                  <a:pt x="100" y="63"/>
                </a:cubicBezTo>
                <a:cubicBezTo>
                  <a:pt x="100" y="54"/>
                  <a:pt x="100" y="54"/>
                  <a:pt x="100" y="45"/>
                </a:cubicBezTo>
                <a:cubicBezTo>
                  <a:pt x="100" y="36"/>
                  <a:pt x="100" y="36"/>
                  <a:pt x="100" y="27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18" y="27"/>
                  <a:pt x="118" y="18"/>
                  <a:pt x="118" y="18"/>
                </a:cubicBezTo>
                <a:cubicBezTo>
                  <a:pt x="118" y="9"/>
                  <a:pt x="118" y="9"/>
                  <a:pt x="118" y="9"/>
                </a:cubicBezTo>
                <a:cubicBezTo>
                  <a:pt x="81" y="9"/>
                  <a:pt x="81" y="9"/>
                  <a:pt x="81" y="9"/>
                </a:cubicBezTo>
                <a:lnTo>
                  <a:pt x="72" y="9"/>
                </a:lnTo>
                <a:cubicBezTo>
                  <a:pt x="64" y="0"/>
                  <a:pt x="55" y="0"/>
                  <a:pt x="55" y="0"/>
                </a:cubicBezTo>
                <a:cubicBezTo>
                  <a:pt x="45" y="0"/>
                  <a:pt x="36" y="0"/>
                  <a:pt x="36" y="9"/>
                </a:cubicBezTo>
                <a:close/>
                <a:moveTo>
                  <a:pt x="91" y="154"/>
                </a:moveTo>
                <a:lnTo>
                  <a:pt x="91" y="154"/>
                </a:lnTo>
                <a:lnTo>
                  <a:pt x="81" y="154"/>
                </a:lnTo>
                <a:cubicBezTo>
                  <a:pt x="81" y="163"/>
                  <a:pt x="72" y="163"/>
                  <a:pt x="72" y="163"/>
                </a:cubicBezTo>
                <a:cubicBezTo>
                  <a:pt x="64" y="163"/>
                  <a:pt x="64" y="163"/>
                  <a:pt x="55" y="163"/>
                </a:cubicBezTo>
                <a:cubicBezTo>
                  <a:pt x="45" y="163"/>
                  <a:pt x="45" y="163"/>
                  <a:pt x="36" y="163"/>
                </a:cubicBezTo>
                <a:cubicBezTo>
                  <a:pt x="36" y="163"/>
                  <a:pt x="27" y="163"/>
                  <a:pt x="27" y="154"/>
                </a:cubicBezTo>
                <a:lnTo>
                  <a:pt x="18" y="154"/>
                </a:lnTo>
                <a:cubicBezTo>
                  <a:pt x="18" y="144"/>
                  <a:pt x="18" y="144"/>
                  <a:pt x="18" y="144"/>
                </a:cubicBezTo>
                <a:cubicBezTo>
                  <a:pt x="18" y="135"/>
                  <a:pt x="18" y="135"/>
                  <a:pt x="27" y="135"/>
                </a:cubicBezTo>
                <a:cubicBezTo>
                  <a:pt x="27" y="126"/>
                  <a:pt x="27" y="126"/>
                  <a:pt x="36" y="126"/>
                </a:cubicBezTo>
                <a:lnTo>
                  <a:pt x="45" y="126"/>
                </a:lnTo>
                <a:cubicBezTo>
                  <a:pt x="55" y="126"/>
                  <a:pt x="55" y="126"/>
                  <a:pt x="64" y="126"/>
                </a:cubicBezTo>
                <a:lnTo>
                  <a:pt x="72" y="126"/>
                </a:lnTo>
                <a:lnTo>
                  <a:pt x="81" y="126"/>
                </a:lnTo>
                <a:cubicBezTo>
                  <a:pt x="81" y="126"/>
                  <a:pt x="91" y="126"/>
                  <a:pt x="91" y="135"/>
                </a:cubicBezTo>
                <a:lnTo>
                  <a:pt x="91" y="135"/>
                </a:lnTo>
                <a:cubicBezTo>
                  <a:pt x="91" y="144"/>
                  <a:pt x="91" y="144"/>
                  <a:pt x="91" y="154"/>
                </a:cubicBezTo>
                <a:close/>
                <a:moveTo>
                  <a:pt x="45" y="72"/>
                </a:moveTo>
                <a:lnTo>
                  <a:pt x="45" y="72"/>
                </a:lnTo>
                <a:cubicBezTo>
                  <a:pt x="36" y="63"/>
                  <a:pt x="36" y="63"/>
                  <a:pt x="36" y="63"/>
                </a:cubicBezTo>
                <a:cubicBezTo>
                  <a:pt x="27" y="63"/>
                  <a:pt x="27" y="54"/>
                  <a:pt x="27" y="54"/>
                </a:cubicBezTo>
                <a:lnTo>
                  <a:pt x="27" y="45"/>
                </a:lnTo>
                <a:cubicBezTo>
                  <a:pt x="27" y="36"/>
                  <a:pt x="27" y="27"/>
                  <a:pt x="36" y="27"/>
                </a:cubicBezTo>
                <a:cubicBezTo>
                  <a:pt x="36" y="18"/>
                  <a:pt x="45" y="18"/>
                  <a:pt x="55" y="18"/>
                </a:cubicBezTo>
                <a:cubicBezTo>
                  <a:pt x="64" y="18"/>
                  <a:pt x="72" y="18"/>
                  <a:pt x="72" y="27"/>
                </a:cubicBezTo>
                <a:cubicBezTo>
                  <a:pt x="81" y="27"/>
                  <a:pt x="81" y="36"/>
                  <a:pt x="81" y="45"/>
                </a:cubicBezTo>
                <a:lnTo>
                  <a:pt x="81" y="54"/>
                </a:lnTo>
                <a:lnTo>
                  <a:pt x="72" y="63"/>
                </a:lnTo>
                <a:cubicBezTo>
                  <a:pt x="72" y="63"/>
                  <a:pt x="72" y="63"/>
                  <a:pt x="64" y="72"/>
                </a:cubicBezTo>
                <a:lnTo>
                  <a:pt x="55" y="72"/>
                </a:lnTo>
                <a:cubicBezTo>
                  <a:pt x="45" y="72"/>
                  <a:pt x="45" y="72"/>
                  <a:pt x="45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6">
            <a:extLst>
              <a:ext uri="{FF2B5EF4-FFF2-40B4-BE49-F238E27FC236}">
                <a16:creationId xmlns:a16="http://schemas.microsoft.com/office/drawing/2014/main" id="{354179DF-13E8-C44A-B739-718FAC80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223" y="11236462"/>
            <a:ext cx="39602" cy="39602"/>
          </a:xfrm>
          <a:custGeom>
            <a:avLst/>
            <a:gdLst>
              <a:gd name="T0" fmla="*/ 9 w 37"/>
              <a:gd name="T1" fmla="*/ 27 h 37"/>
              <a:gd name="T2" fmla="*/ 9 w 37"/>
              <a:gd name="T3" fmla="*/ 27 h 37"/>
              <a:gd name="T4" fmla="*/ 9 w 37"/>
              <a:gd name="T5" fmla="*/ 27 h 37"/>
              <a:gd name="T6" fmla="*/ 9 w 37"/>
              <a:gd name="T7" fmla="*/ 36 h 37"/>
              <a:gd name="T8" fmla="*/ 18 w 37"/>
              <a:gd name="T9" fmla="*/ 36 h 37"/>
              <a:gd name="T10" fmla="*/ 27 w 37"/>
              <a:gd name="T11" fmla="*/ 36 h 37"/>
              <a:gd name="T12" fmla="*/ 27 w 37"/>
              <a:gd name="T13" fmla="*/ 27 h 37"/>
              <a:gd name="T14" fmla="*/ 36 w 37"/>
              <a:gd name="T15" fmla="*/ 27 h 37"/>
              <a:gd name="T16" fmla="*/ 36 w 37"/>
              <a:gd name="T17" fmla="*/ 19 h 37"/>
              <a:gd name="T18" fmla="*/ 36 w 37"/>
              <a:gd name="T19" fmla="*/ 19 h 37"/>
              <a:gd name="T20" fmla="*/ 27 w 37"/>
              <a:gd name="T21" fmla="*/ 9 h 37"/>
              <a:gd name="T22" fmla="*/ 27 w 37"/>
              <a:gd name="T23" fmla="*/ 9 h 37"/>
              <a:gd name="T24" fmla="*/ 18 w 37"/>
              <a:gd name="T25" fmla="*/ 0 h 37"/>
              <a:gd name="T26" fmla="*/ 9 w 37"/>
              <a:gd name="T27" fmla="*/ 9 h 37"/>
              <a:gd name="T28" fmla="*/ 9 w 37"/>
              <a:gd name="T29" fmla="*/ 9 h 37"/>
              <a:gd name="T30" fmla="*/ 9 w 37"/>
              <a:gd name="T31" fmla="*/ 19 h 37"/>
              <a:gd name="T32" fmla="*/ 0 w 37"/>
              <a:gd name="T33" fmla="*/ 19 h 37"/>
              <a:gd name="T34" fmla="*/ 9 w 37"/>
              <a:gd name="T3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" h="37">
                <a:moveTo>
                  <a:pt x="9" y="27"/>
                </a:moveTo>
                <a:lnTo>
                  <a:pt x="9" y="27"/>
                </a:lnTo>
                <a:lnTo>
                  <a:pt x="9" y="27"/>
                </a:lnTo>
                <a:cubicBezTo>
                  <a:pt x="9" y="36"/>
                  <a:pt x="9" y="36"/>
                  <a:pt x="9" y="36"/>
                </a:cubicBezTo>
                <a:cubicBezTo>
                  <a:pt x="18" y="36"/>
                  <a:pt x="18" y="36"/>
                  <a:pt x="18" y="36"/>
                </a:cubicBezTo>
                <a:lnTo>
                  <a:pt x="27" y="36"/>
                </a:lnTo>
                <a:cubicBezTo>
                  <a:pt x="27" y="36"/>
                  <a:pt x="27" y="36"/>
                  <a:pt x="27" y="27"/>
                </a:cubicBezTo>
                <a:lnTo>
                  <a:pt x="36" y="27"/>
                </a:lnTo>
                <a:lnTo>
                  <a:pt x="36" y="19"/>
                </a:lnTo>
                <a:lnTo>
                  <a:pt x="36" y="19"/>
                </a:lnTo>
                <a:cubicBezTo>
                  <a:pt x="36" y="9"/>
                  <a:pt x="27" y="9"/>
                  <a:pt x="27" y="9"/>
                </a:cubicBezTo>
                <a:lnTo>
                  <a:pt x="27" y="9"/>
                </a:lnTo>
                <a:lnTo>
                  <a:pt x="18" y="0"/>
                </a:lnTo>
                <a:cubicBezTo>
                  <a:pt x="18" y="0"/>
                  <a:pt x="18" y="9"/>
                  <a:pt x="9" y="9"/>
                </a:cubicBezTo>
                <a:lnTo>
                  <a:pt x="9" y="9"/>
                </a:lnTo>
                <a:cubicBezTo>
                  <a:pt x="9" y="9"/>
                  <a:pt x="9" y="9"/>
                  <a:pt x="9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87">
            <a:extLst>
              <a:ext uri="{FF2B5EF4-FFF2-40B4-BE49-F238E27FC236}">
                <a16:creationId xmlns:a16="http://schemas.microsoft.com/office/drawing/2014/main" id="{1BD1AFE8-94C4-1C4D-806E-8F61BBBD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27" y="3533934"/>
            <a:ext cx="232661" cy="232658"/>
          </a:xfrm>
          <a:custGeom>
            <a:avLst/>
            <a:gdLst>
              <a:gd name="T0" fmla="*/ 207 w 208"/>
              <a:gd name="T1" fmla="*/ 208 h 209"/>
              <a:gd name="T2" fmla="*/ 135 w 208"/>
              <a:gd name="T3" fmla="*/ 0 h 209"/>
              <a:gd name="T4" fmla="*/ 72 w 208"/>
              <a:gd name="T5" fmla="*/ 0 h 209"/>
              <a:gd name="T6" fmla="*/ 0 w 208"/>
              <a:gd name="T7" fmla="*/ 208 h 209"/>
              <a:gd name="T8" fmla="*/ 54 w 208"/>
              <a:gd name="T9" fmla="*/ 208 h 209"/>
              <a:gd name="T10" fmla="*/ 63 w 208"/>
              <a:gd name="T11" fmla="*/ 171 h 209"/>
              <a:gd name="T12" fmla="*/ 144 w 208"/>
              <a:gd name="T13" fmla="*/ 171 h 209"/>
              <a:gd name="T14" fmla="*/ 153 w 208"/>
              <a:gd name="T15" fmla="*/ 208 h 209"/>
              <a:gd name="T16" fmla="*/ 207 w 208"/>
              <a:gd name="T17" fmla="*/ 208 h 209"/>
              <a:gd name="T18" fmla="*/ 99 w 208"/>
              <a:gd name="T19" fmla="*/ 54 h 209"/>
              <a:gd name="T20" fmla="*/ 126 w 208"/>
              <a:gd name="T21" fmla="*/ 135 h 209"/>
              <a:gd name="T22" fmla="*/ 81 w 208"/>
              <a:gd name="T23" fmla="*/ 135 h 209"/>
              <a:gd name="T24" fmla="*/ 99 w 208"/>
              <a:gd name="T25" fmla="*/ 5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209">
                <a:moveTo>
                  <a:pt x="207" y="208"/>
                </a:moveTo>
                <a:lnTo>
                  <a:pt x="135" y="0"/>
                </a:lnTo>
                <a:lnTo>
                  <a:pt x="72" y="0"/>
                </a:lnTo>
                <a:lnTo>
                  <a:pt x="0" y="208"/>
                </a:lnTo>
                <a:lnTo>
                  <a:pt x="54" y="208"/>
                </a:lnTo>
                <a:lnTo>
                  <a:pt x="63" y="171"/>
                </a:lnTo>
                <a:lnTo>
                  <a:pt x="144" y="171"/>
                </a:lnTo>
                <a:lnTo>
                  <a:pt x="153" y="208"/>
                </a:lnTo>
                <a:lnTo>
                  <a:pt x="207" y="208"/>
                </a:lnTo>
                <a:close/>
                <a:moveTo>
                  <a:pt x="99" y="54"/>
                </a:moveTo>
                <a:lnTo>
                  <a:pt x="126" y="135"/>
                </a:lnTo>
                <a:lnTo>
                  <a:pt x="81" y="135"/>
                </a:lnTo>
                <a:lnTo>
                  <a:pt x="9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88">
            <a:extLst>
              <a:ext uri="{FF2B5EF4-FFF2-40B4-BE49-F238E27FC236}">
                <a16:creationId xmlns:a16="http://schemas.microsoft.com/office/drawing/2014/main" id="{40C815DE-27AB-0344-A617-98D16728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9589" y="3514133"/>
            <a:ext cx="202957" cy="252459"/>
          </a:xfrm>
          <a:custGeom>
            <a:avLst/>
            <a:gdLst>
              <a:gd name="T0" fmla="*/ 91 w 182"/>
              <a:gd name="T1" fmla="*/ 180 h 227"/>
              <a:gd name="T2" fmla="*/ 91 w 182"/>
              <a:gd name="T3" fmla="*/ 180 h 227"/>
              <a:gd name="T4" fmla="*/ 64 w 182"/>
              <a:gd name="T5" fmla="*/ 171 h 227"/>
              <a:gd name="T6" fmla="*/ 45 w 182"/>
              <a:gd name="T7" fmla="*/ 144 h 227"/>
              <a:gd name="T8" fmla="*/ 64 w 182"/>
              <a:gd name="T9" fmla="*/ 108 h 227"/>
              <a:gd name="T10" fmla="*/ 91 w 182"/>
              <a:gd name="T11" fmla="*/ 99 h 227"/>
              <a:gd name="T12" fmla="*/ 109 w 182"/>
              <a:gd name="T13" fmla="*/ 108 h 227"/>
              <a:gd name="T14" fmla="*/ 127 w 182"/>
              <a:gd name="T15" fmla="*/ 144 h 227"/>
              <a:gd name="T16" fmla="*/ 109 w 182"/>
              <a:gd name="T17" fmla="*/ 171 h 227"/>
              <a:gd name="T18" fmla="*/ 91 w 182"/>
              <a:gd name="T19" fmla="*/ 180 h 227"/>
              <a:gd name="T20" fmla="*/ 73 w 182"/>
              <a:gd name="T21" fmla="*/ 226 h 227"/>
              <a:gd name="T22" fmla="*/ 73 w 182"/>
              <a:gd name="T23" fmla="*/ 226 h 227"/>
              <a:gd name="T24" fmla="*/ 127 w 182"/>
              <a:gd name="T25" fmla="*/ 198 h 227"/>
              <a:gd name="T26" fmla="*/ 127 w 182"/>
              <a:gd name="T27" fmla="*/ 226 h 227"/>
              <a:gd name="T28" fmla="*/ 181 w 182"/>
              <a:gd name="T29" fmla="*/ 226 h 227"/>
              <a:gd name="T30" fmla="*/ 181 w 182"/>
              <a:gd name="T31" fmla="*/ 0 h 227"/>
              <a:gd name="T32" fmla="*/ 127 w 182"/>
              <a:gd name="T33" fmla="*/ 0 h 227"/>
              <a:gd name="T34" fmla="*/ 127 w 182"/>
              <a:gd name="T35" fmla="*/ 81 h 227"/>
              <a:gd name="T36" fmla="*/ 73 w 182"/>
              <a:gd name="T37" fmla="*/ 54 h 227"/>
              <a:gd name="T38" fmla="*/ 18 w 182"/>
              <a:gd name="T39" fmla="*/ 81 h 227"/>
              <a:gd name="T40" fmla="*/ 0 w 182"/>
              <a:gd name="T41" fmla="*/ 144 h 227"/>
              <a:gd name="T42" fmla="*/ 18 w 182"/>
              <a:gd name="T43" fmla="*/ 207 h 227"/>
              <a:gd name="T44" fmla="*/ 73 w 182"/>
              <a:gd name="T4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227">
                <a:moveTo>
                  <a:pt x="91" y="180"/>
                </a:moveTo>
                <a:lnTo>
                  <a:pt x="91" y="180"/>
                </a:lnTo>
                <a:cubicBezTo>
                  <a:pt x="82" y="180"/>
                  <a:pt x="73" y="180"/>
                  <a:pt x="64" y="171"/>
                </a:cubicBezTo>
                <a:cubicBezTo>
                  <a:pt x="54" y="162"/>
                  <a:pt x="45" y="153"/>
                  <a:pt x="45" y="144"/>
                </a:cubicBezTo>
                <a:cubicBezTo>
                  <a:pt x="45" y="126"/>
                  <a:pt x="54" y="117"/>
                  <a:pt x="64" y="108"/>
                </a:cubicBezTo>
                <a:cubicBezTo>
                  <a:pt x="73" y="108"/>
                  <a:pt x="82" y="99"/>
                  <a:pt x="91" y="99"/>
                </a:cubicBezTo>
                <a:cubicBezTo>
                  <a:pt x="100" y="99"/>
                  <a:pt x="109" y="108"/>
                  <a:pt x="109" y="108"/>
                </a:cubicBezTo>
                <a:cubicBezTo>
                  <a:pt x="118" y="117"/>
                  <a:pt x="127" y="126"/>
                  <a:pt x="127" y="144"/>
                </a:cubicBezTo>
                <a:cubicBezTo>
                  <a:pt x="127" y="153"/>
                  <a:pt x="118" y="162"/>
                  <a:pt x="109" y="171"/>
                </a:cubicBezTo>
                <a:cubicBezTo>
                  <a:pt x="109" y="180"/>
                  <a:pt x="100" y="180"/>
                  <a:pt x="91" y="180"/>
                </a:cubicBezTo>
                <a:close/>
                <a:moveTo>
                  <a:pt x="73" y="226"/>
                </a:moveTo>
                <a:lnTo>
                  <a:pt x="73" y="226"/>
                </a:lnTo>
                <a:cubicBezTo>
                  <a:pt x="91" y="226"/>
                  <a:pt x="109" y="217"/>
                  <a:pt x="127" y="198"/>
                </a:cubicBezTo>
                <a:cubicBezTo>
                  <a:pt x="127" y="226"/>
                  <a:pt x="127" y="226"/>
                  <a:pt x="127" y="226"/>
                </a:cubicBezTo>
                <a:cubicBezTo>
                  <a:pt x="181" y="226"/>
                  <a:pt x="181" y="226"/>
                  <a:pt x="181" y="226"/>
                </a:cubicBezTo>
                <a:cubicBezTo>
                  <a:pt x="181" y="0"/>
                  <a:pt x="181" y="0"/>
                  <a:pt x="1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09" y="63"/>
                  <a:pt x="100" y="54"/>
                  <a:pt x="73" y="54"/>
                </a:cubicBezTo>
                <a:cubicBezTo>
                  <a:pt x="54" y="54"/>
                  <a:pt x="37" y="63"/>
                  <a:pt x="18" y="81"/>
                </a:cubicBezTo>
                <a:cubicBezTo>
                  <a:pt x="0" y="99"/>
                  <a:pt x="0" y="117"/>
                  <a:pt x="0" y="144"/>
                </a:cubicBezTo>
                <a:cubicBezTo>
                  <a:pt x="0" y="171"/>
                  <a:pt x="0" y="189"/>
                  <a:pt x="18" y="207"/>
                </a:cubicBezTo>
                <a:cubicBezTo>
                  <a:pt x="37" y="217"/>
                  <a:pt x="54" y="226"/>
                  <a:pt x="73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89">
            <a:extLst>
              <a:ext uri="{FF2B5EF4-FFF2-40B4-BE49-F238E27FC236}">
                <a16:creationId xmlns:a16="http://schemas.microsoft.com/office/drawing/2014/main" id="{834D97A5-39FB-8E44-8846-2248655C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347" y="3573536"/>
            <a:ext cx="212861" cy="193057"/>
          </a:xfrm>
          <a:custGeom>
            <a:avLst/>
            <a:gdLst>
              <a:gd name="T0" fmla="*/ 63 w 191"/>
              <a:gd name="T1" fmla="*/ 172 h 173"/>
              <a:gd name="T2" fmla="*/ 126 w 191"/>
              <a:gd name="T3" fmla="*/ 172 h 173"/>
              <a:gd name="T4" fmla="*/ 190 w 191"/>
              <a:gd name="T5" fmla="*/ 0 h 173"/>
              <a:gd name="T6" fmla="*/ 135 w 191"/>
              <a:gd name="T7" fmla="*/ 0 h 173"/>
              <a:gd name="T8" fmla="*/ 99 w 191"/>
              <a:gd name="T9" fmla="*/ 126 h 173"/>
              <a:gd name="T10" fmla="*/ 54 w 191"/>
              <a:gd name="T11" fmla="*/ 0 h 173"/>
              <a:gd name="T12" fmla="*/ 0 w 191"/>
              <a:gd name="T13" fmla="*/ 0 h 173"/>
              <a:gd name="T14" fmla="*/ 63 w 191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173">
                <a:moveTo>
                  <a:pt x="63" y="172"/>
                </a:moveTo>
                <a:lnTo>
                  <a:pt x="126" y="172"/>
                </a:lnTo>
                <a:lnTo>
                  <a:pt x="190" y="0"/>
                </a:lnTo>
                <a:lnTo>
                  <a:pt x="135" y="0"/>
                </a:lnTo>
                <a:lnTo>
                  <a:pt x="99" y="126"/>
                </a:lnTo>
                <a:lnTo>
                  <a:pt x="54" y="0"/>
                </a:lnTo>
                <a:lnTo>
                  <a:pt x="0" y="0"/>
                </a:lnTo>
                <a:lnTo>
                  <a:pt x="63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90">
            <a:extLst>
              <a:ext uri="{FF2B5EF4-FFF2-40B4-BE49-F238E27FC236}">
                <a16:creationId xmlns:a16="http://schemas.microsoft.com/office/drawing/2014/main" id="{25E41CE9-5B5C-CF4C-A40D-4BD525C3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5108" y="3573536"/>
            <a:ext cx="202957" cy="193057"/>
          </a:xfrm>
          <a:custGeom>
            <a:avLst/>
            <a:gdLst>
              <a:gd name="T0" fmla="*/ 144 w 181"/>
              <a:gd name="T1" fmla="*/ 163 h 173"/>
              <a:gd name="T2" fmla="*/ 144 w 181"/>
              <a:gd name="T3" fmla="*/ 163 h 173"/>
              <a:gd name="T4" fmla="*/ 171 w 181"/>
              <a:gd name="T5" fmla="*/ 117 h 173"/>
              <a:gd name="T6" fmla="*/ 117 w 181"/>
              <a:gd name="T7" fmla="*/ 117 h 173"/>
              <a:gd name="T8" fmla="*/ 108 w 181"/>
              <a:gd name="T9" fmla="*/ 126 h 173"/>
              <a:gd name="T10" fmla="*/ 99 w 181"/>
              <a:gd name="T11" fmla="*/ 126 h 173"/>
              <a:gd name="T12" fmla="*/ 90 w 181"/>
              <a:gd name="T13" fmla="*/ 126 h 173"/>
              <a:gd name="T14" fmla="*/ 72 w 181"/>
              <a:gd name="T15" fmla="*/ 126 h 173"/>
              <a:gd name="T16" fmla="*/ 54 w 181"/>
              <a:gd name="T17" fmla="*/ 108 h 173"/>
              <a:gd name="T18" fmla="*/ 171 w 181"/>
              <a:gd name="T19" fmla="*/ 108 h 173"/>
              <a:gd name="T20" fmla="*/ 180 w 181"/>
              <a:gd name="T21" fmla="*/ 90 h 173"/>
              <a:gd name="T22" fmla="*/ 153 w 181"/>
              <a:gd name="T23" fmla="*/ 27 h 173"/>
              <a:gd name="T24" fmla="*/ 90 w 181"/>
              <a:gd name="T25" fmla="*/ 0 h 173"/>
              <a:gd name="T26" fmla="*/ 27 w 181"/>
              <a:gd name="T27" fmla="*/ 27 h 173"/>
              <a:gd name="T28" fmla="*/ 0 w 181"/>
              <a:gd name="T29" fmla="*/ 90 h 173"/>
              <a:gd name="T30" fmla="*/ 27 w 181"/>
              <a:gd name="T31" fmla="*/ 153 h 173"/>
              <a:gd name="T32" fmla="*/ 90 w 181"/>
              <a:gd name="T33" fmla="*/ 172 h 173"/>
              <a:gd name="T34" fmla="*/ 144 w 181"/>
              <a:gd name="T35" fmla="*/ 163 h 173"/>
              <a:gd name="T36" fmla="*/ 126 w 181"/>
              <a:gd name="T37" fmla="*/ 72 h 173"/>
              <a:gd name="T38" fmla="*/ 126 w 181"/>
              <a:gd name="T39" fmla="*/ 72 h 173"/>
              <a:gd name="T40" fmla="*/ 54 w 181"/>
              <a:gd name="T41" fmla="*/ 72 h 173"/>
              <a:gd name="T42" fmla="*/ 72 w 181"/>
              <a:gd name="T43" fmla="*/ 54 h 173"/>
              <a:gd name="T44" fmla="*/ 90 w 181"/>
              <a:gd name="T45" fmla="*/ 45 h 173"/>
              <a:gd name="T46" fmla="*/ 108 w 181"/>
              <a:gd name="T47" fmla="*/ 54 h 173"/>
              <a:gd name="T48" fmla="*/ 126 w 181"/>
              <a:gd name="T49" fmla="*/ 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1" h="173">
                <a:moveTo>
                  <a:pt x="144" y="163"/>
                </a:moveTo>
                <a:lnTo>
                  <a:pt x="144" y="163"/>
                </a:lnTo>
                <a:cubicBezTo>
                  <a:pt x="153" y="144"/>
                  <a:pt x="162" y="135"/>
                  <a:pt x="171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08" y="117"/>
                  <a:pt x="108" y="126"/>
                  <a:pt x="108" y="126"/>
                </a:cubicBezTo>
                <a:cubicBezTo>
                  <a:pt x="108" y="126"/>
                  <a:pt x="108" y="126"/>
                  <a:pt x="99" y="126"/>
                </a:cubicBezTo>
                <a:lnTo>
                  <a:pt x="90" y="126"/>
                </a:lnTo>
                <a:cubicBezTo>
                  <a:pt x="81" y="126"/>
                  <a:pt x="72" y="126"/>
                  <a:pt x="72" y="126"/>
                </a:cubicBezTo>
                <a:cubicBezTo>
                  <a:pt x="63" y="117"/>
                  <a:pt x="63" y="108"/>
                  <a:pt x="54" y="10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1" y="99"/>
                  <a:pt x="180" y="90"/>
                  <a:pt x="180" y="90"/>
                </a:cubicBezTo>
                <a:cubicBezTo>
                  <a:pt x="180" y="63"/>
                  <a:pt x="171" y="36"/>
                  <a:pt x="153" y="27"/>
                </a:cubicBezTo>
                <a:cubicBezTo>
                  <a:pt x="135" y="9"/>
                  <a:pt x="117" y="0"/>
                  <a:pt x="90" y="0"/>
                </a:cubicBezTo>
                <a:cubicBezTo>
                  <a:pt x="63" y="0"/>
                  <a:pt x="45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17"/>
                  <a:pt x="9" y="135"/>
                  <a:pt x="27" y="153"/>
                </a:cubicBezTo>
                <a:cubicBezTo>
                  <a:pt x="45" y="163"/>
                  <a:pt x="63" y="172"/>
                  <a:pt x="90" y="172"/>
                </a:cubicBezTo>
                <a:cubicBezTo>
                  <a:pt x="108" y="172"/>
                  <a:pt x="126" y="172"/>
                  <a:pt x="144" y="163"/>
                </a:cubicBezTo>
                <a:close/>
                <a:moveTo>
                  <a:pt x="126" y="72"/>
                </a:moveTo>
                <a:lnTo>
                  <a:pt x="126" y="72"/>
                </a:lnTo>
                <a:cubicBezTo>
                  <a:pt x="54" y="72"/>
                  <a:pt x="54" y="72"/>
                  <a:pt x="54" y="72"/>
                </a:cubicBezTo>
                <a:cubicBezTo>
                  <a:pt x="63" y="63"/>
                  <a:pt x="63" y="54"/>
                  <a:pt x="72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9" y="45"/>
                  <a:pt x="108" y="45"/>
                  <a:pt x="108" y="54"/>
                </a:cubicBezTo>
                <a:cubicBezTo>
                  <a:pt x="117" y="54"/>
                  <a:pt x="117" y="63"/>
                  <a:pt x="126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91">
            <a:extLst>
              <a:ext uri="{FF2B5EF4-FFF2-40B4-BE49-F238E27FC236}">
                <a16:creationId xmlns:a16="http://schemas.microsoft.com/office/drawing/2014/main" id="{137FDA12-269F-A348-8536-7419AC91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767" y="3573536"/>
            <a:ext cx="113856" cy="193057"/>
          </a:xfrm>
          <a:custGeom>
            <a:avLst/>
            <a:gdLst>
              <a:gd name="T0" fmla="*/ 0 w 100"/>
              <a:gd name="T1" fmla="*/ 0 h 173"/>
              <a:gd name="T2" fmla="*/ 0 w 100"/>
              <a:gd name="T3" fmla="*/ 0 h 173"/>
              <a:gd name="T4" fmla="*/ 0 w 100"/>
              <a:gd name="T5" fmla="*/ 172 h 173"/>
              <a:gd name="T6" fmla="*/ 54 w 100"/>
              <a:gd name="T7" fmla="*/ 172 h 173"/>
              <a:gd name="T8" fmla="*/ 54 w 100"/>
              <a:gd name="T9" fmla="*/ 90 h 173"/>
              <a:gd name="T10" fmla="*/ 63 w 100"/>
              <a:gd name="T11" fmla="*/ 63 h 173"/>
              <a:gd name="T12" fmla="*/ 90 w 100"/>
              <a:gd name="T13" fmla="*/ 54 h 173"/>
              <a:gd name="T14" fmla="*/ 99 w 100"/>
              <a:gd name="T15" fmla="*/ 54 h 173"/>
              <a:gd name="T16" fmla="*/ 99 w 100"/>
              <a:gd name="T17" fmla="*/ 0 h 173"/>
              <a:gd name="T18" fmla="*/ 54 w 100"/>
              <a:gd name="T19" fmla="*/ 36 h 173"/>
              <a:gd name="T20" fmla="*/ 54 w 100"/>
              <a:gd name="T21" fmla="*/ 0 h 173"/>
              <a:gd name="T22" fmla="*/ 0 w 100"/>
              <a:gd name="T2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73">
                <a:moveTo>
                  <a:pt x="0" y="0"/>
                </a:moveTo>
                <a:lnTo>
                  <a:pt x="0" y="0"/>
                </a:lnTo>
                <a:cubicBezTo>
                  <a:pt x="0" y="172"/>
                  <a:pt x="0" y="172"/>
                  <a:pt x="0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81"/>
                  <a:pt x="54" y="72"/>
                  <a:pt x="63" y="63"/>
                </a:cubicBezTo>
                <a:cubicBezTo>
                  <a:pt x="73" y="54"/>
                  <a:pt x="82" y="54"/>
                  <a:pt x="90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0"/>
                  <a:pt x="99" y="0"/>
                  <a:pt x="99" y="0"/>
                </a:cubicBezTo>
                <a:cubicBezTo>
                  <a:pt x="82" y="0"/>
                  <a:pt x="63" y="9"/>
                  <a:pt x="54" y="36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92">
            <a:extLst>
              <a:ext uri="{FF2B5EF4-FFF2-40B4-BE49-F238E27FC236}">
                <a16:creationId xmlns:a16="http://schemas.microsoft.com/office/drawing/2014/main" id="{E55CD91B-960B-C64E-9A70-A6E9C12B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1424" y="3533934"/>
            <a:ext cx="123754" cy="232658"/>
          </a:xfrm>
          <a:custGeom>
            <a:avLst/>
            <a:gdLst>
              <a:gd name="T0" fmla="*/ 72 w 109"/>
              <a:gd name="T1" fmla="*/ 153 h 209"/>
              <a:gd name="T2" fmla="*/ 72 w 109"/>
              <a:gd name="T3" fmla="*/ 153 h 209"/>
              <a:gd name="T4" fmla="*/ 72 w 109"/>
              <a:gd name="T5" fmla="*/ 81 h 209"/>
              <a:gd name="T6" fmla="*/ 108 w 109"/>
              <a:gd name="T7" fmla="*/ 81 h 209"/>
              <a:gd name="T8" fmla="*/ 108 w 109"/>
              <a:gd name="T9" fmla="*/ 36 h 209"/>
              <a:gd name="T10" fmla="*/ 72 w 109"/>
              <a:gd name="T11" fmla="*/ 36 h 209"/>
              <a:gd name="T12" fmla="*/ 72 w 109"/>
              <a:gd name="T13" fmla="*/ 0 h 209"/>
              <a:gd name="T14" fmla="*/ 18 w 109"/>
              <a:gd name="T15" fmla="*/ 0 h 209"/>
              <a:gd name="T16" fmla="*/ 18 w 109"/>
              <a:gd name="T17" fmla="*/ 36 h 209"/>
              <a:gd name="T18" fmla="*/ 0 w 109"/>
              <a:gd name="T19" fmla="*/ 36 h 209"/>
              <a:gd name="T20" fmla="*/ 0 w 109"/>
              <a:gd name="T21" fmla="*/ 81 h 209"/>
              <a:gd name="T22" fmla="*/ 18 w 109"/>
              <a:gd name="T23" fmla="*/ 81 h 209"/>
              <a:gd name="T24" fmla="*/ 18 w 109"/>
              <a:gd name="T25" fmla="*/ 153 h 209"/>
              <a:gd name="T26" fmla="*/ 36 w 109"/>
              <a:gd name="T27" fmla="*/ 199 h 209"/>
              <a:gd name="T28" fmla="*/ 81 w 109"/>
              <a:gd name="T29" fmla="*/ 208 h 209"/>
              <a:gd name="T30" fmla="*/ 108 w 109"/>
              <a:gd name="T31" fmla="*/ 208 h 209"/>
              <a:gd name="T32" fmla="*/ 108 w 109"/>
              <a:gd name="T33" fmla="*/ 162 h 209"/>
              <a:gd name="T34" fmla="*/ 90 w 109"/>
              <a:gd name="T35" fmla="*/ 162 h 209"/>
              <a:gd name="T36" fmla="*/ 72 w 109"/>
              <a:gd name="T37" fmla="*/ 15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209">
                <a:moveTo>
                  <a:pt x="72" y="153"/>
                </a:moveTo>
                <a:lnTo>
                  <a:pt x="72" y="153"/>
                </a:lnTo>
                <a:cubicBezTo>
                  <a:pt x="72" y="81"/>
                  <a:pt x="72" y="81"/>
                  <a:pt x="72" y="81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0"/>
                  <a:pt x="72" y="0"/>
                  <a:pt x="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81"/>
                  <a:pt x="0" y="81"/>
                  <a:pt x="0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153"/>
                  <a:pt x="18" y="153"/>
                  <a:pt x="18" y="153"/>
                </a:cubicBezTo>
                <a:cubicBezTo>
                  <a:pt x="18" y="171"/>
                  <a:pt x="27" y="189"/>
                  <a:pt x="36" y="199"/>
                </a:cubicBezTo>
                <a:cubicBezTo>
                  <a:pt x="45" y="208"/>
                  <a:pt x="63" y="208"/>
                  <a:pt x="81" y="208"/>
                </a:cubicBezTo>
                <a:cubicBezTo>
                  <a:pt x="108" y="208"/>
                  <a:pt x="108" y="208"/>
                  <a:pt x="108" y="208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81" y="162"/>
                  <a:pt x="72" y="162"/>
                  <a:pt x="72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93">
            <a:extLst>
              <a:ext uri="{FF2B5EF4-FFF2-40B4-BE49-F238E27FC236}">
                <a16:creationId xmlns:a16="http://schemas.microsoft.com/office/drawing/2014/main" id="{42EBE577-6B13-AD40-B265-141B6270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879" y="3504233"/>
            <a:ext cx="74255" cy="267311"/>
          </a:xfrm>
          <a:custGeom>
            <a:avLst/>
            <a:gdLst>
              <a:gd name="T0" fmla="*/ 63 w 64"/>
              <a:gd name="T1" fmla="*/ 27 h 236"/>
              <a:gd name="T2" fmla="*/ 63 w 64"/>
              <a:gd name="T3" fmla="*/ 27 h 236"/>
              <a:gd name="T4" fmla="*/ 54 w 64"/>
              <a:gd name="T5" fmla="*/ 9 h 236"/>
              <a:gd name="T6" fmla="*/ 36 w 64"/>
              <a:gd name="T7" fmla="*/ 0 h 236"/>
              <a:gd name="T8" fmla="*/ 9 w 64"/>
              <a:gd name="T9" fmla="*/ 9 h 236"/>
              <a:gd name="T10" fmla="*/ 0 w 64"/>
              <a:gd name="T11" fmla="*/ 27 h 236"/>
              <a:gd name="T12" fmla="*/ 9 w 64"/>
              <a:gd name="T13" fmla="*/ 45 h 236"/>
              <a:gd name="T14" fmla="*/ 36 w 64"/>
              <a:gd name="T15" fmla="*/ 54 h 236"/>
              <a:gd name="T16" fmla="*/ 54 w 64"/>
              <a:gd name="T17" fmla="*/ 45 h 236"/>
              <a:gd name="T18" fmla="*/ 63 w 64"/>
              <a:gd name="T19" fmla="*/ 27 h 236"/>
              <a:gd name="T20" fmla="*/ 63 w 64"/>
              <a:gd name="T21" fmla="*/ 235 h 236"/>
              <a:gd name="T22" fmla="*/ 63 w 64"/>
              <a:gd name="T23" fmla="*/ 235 h 236"/>
              <a:gd name="T24" fmla="*/ 63 w 64"/>
              <a:gd name="T25" fmla="*/ 63 h 236"/>
              <a:gd name="T26" fmla="*/ 9 w 64"/>
              <a:gd name="T27" fmla="*/ 63 h 236"/>
              <a:gd name="T28" fmla="*/ 9 w 64"/>
              <a:gd name="T29" fmla="*/ 235 h 236"/>
              <a:gd name="T30" fmla="*/ 63 w 64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236">
                <a:moveTo>
                  <a:pt x="63" y="27"/>
                </a:moveTo>
                <a:lnTo>
                  <a:pt x="63" y="27"/>
                </a:lnTo>
                <a:cubicBezTo>
                  <a:pt x="63" y="18"/>
                  <a:pt x="63" y="9"/>
                  <a:pt x="54" y="9"/>
                </a:cubicBezTo>
                <a:cubicBezTo>
                  <a:pt x="45" y="0"/>
                  <a:pt x="45" y="0"/>
                  <a:pt x="36" y="0"/>
                </a:cubicBezTo>
                <a:cubicBezTo>
                  <a:pt x="27" y="0"/>
                  <a:pt x="18" y="0"/>
                  <a:pt x="9" y="9"/>
                </a:cubicBezTo>
                <a:cubicBezTo>
                  <a:pt x="9" y="9"/>
                  <a:pt x="0" y="18"/>
                  <a:pt x="0" y="27"/>
                </a:cubicBezTo>
                <a:cubicBezTo>
                  <a:pt x="0" y="36"/>
                  <a:pt x="9" y="45"/>
                  <a:pt x="9" y="45"/>
                </a:cubicBezTo>
                <a:cubicBezTo>
                  <a:pt x="18" y="54"/>
                  <a:pt x="27" y="54"/>
                  <a:pt x="36" y="54"/>
                </a:cubicBezTo>
                <a:cubicBezTo>
                  <a:pt x="45" y="54"/>
                  <a:pt x="45" y="54"/>
                  <a:pt x="54" y="45"/>
                </a:cubicBezTo>
                <a:cubicBezTo>
                  <a:pt x="63" y="45"/>
                  <a:pt x="63" y="36"/>
                  <a:pt x="63" y="27"/>
                </a:cubicBezTo>
                <a:close/>
                <a:moveTo>
                  <a:pt x="63" y="235"/>
                </a:moveTo>
                <a:lnTo>
                  <a:pt x="63" y="235"/>
                </a:lnTo>
                <a:cubicBezTo>
                  <a:pt x="63" y="63"/>
                  <a:pt x="63" y="63"/>
                  <a:pt x="63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235"/>
                  <a:pt x="9" y="235"/>
                  <a:pt x="9" y="235"/>
                </a:cubicBezTo>
                <a:cubicBezTo>
                  <a:pt x="63" y="235"/>
                  <a:pt x="63" y="235"/>
                  <a:pt x="63" y="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94">
            <a:extLst>
              <a:ext uri="{FF2B5EF4-FFF2-40B4-BE49-F238E27FC236}">
                <a16:creationId xmlns:a16="http://schemas.microsoft.com/office/drawing/2014/main" id="{A3530A67-5A84-8E43-AEFA-50D5F69F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3883" y="3573536"/>
            <a:ext cx="173259" cy="193057"/>
          </a:xfrm>
          <a:custGeom>
            <a:avLst/>
            <a:gdLst>
              <a:gd name="T0" fmla="*/ 9 w 155"/>
              <a:gd name="T1" fmla="*/ 81 h 173"/>
              <a:gd name="T2" fmla="*/ 9 w 155"/>
              <a:gd name="T3" fmla="*/ 81 h 173"/>
              <a:gd name="T4" fmla="*/ 36 w 155"/>
              <a:gd name="T5" fmla="*/ 99 h 173"/>
              <a:gd name="T6" fmla="*/ 64 w 155"/>
              <a:gd name="T7" fmla="*/ 99 h 173"/>
              <a:gd name="T8" fmla="*/ 91 w 155"/>
              <a:gd name="T9" fmla="*/ 108 h 173"/>
              <a:gd name="T10" fmla="*/ 100 w 155"/>
              <a:gd name="T11" fmla="*/ 117 h 173"/>
              <a:gd name="T12" fmla="*/ 91 w 155"/>
              <a:gd name="T13" fmla="*/ 126 h 173"/>
              <a:gd name="T14" fmla="*/ 81 w 155"/>
              <a:gd name="T15" fmla="*/ 135 h 173"/>
              <a:gd name="T16" fmla="*/ 55 w 155"/>
              <a:gd name="T17" fmla="*/ 117 h 173"/>
              <a:gd name="T18" fmla="*/ 0 w 155"/>
              <a:gd name="T19" fmla="*/ 117 h 173"/>
              <a:gd name="T20" fmla="*/ 27 w 155"/>
              <a:gd name="T21" fmla="*/ 163 h 173"/>
              <a:gd name="T22" fmla="*/ 81 w 155"/>
              <a:gd name="T23" fmla="*/ 172 h 173"/>
              <a:gd name="T24" fmla="*/ 127 w 155"/>
              <a:gd name="T25" fmla="*/ 163 h 173"/>
              <a:gd name="T26" fmla="*/ 154 w 155"/>
              <a:gd name="T27" fmla="*/ 117 h 173"/>
              <a:gd name="T28" fmla="*/ 145 w 155"/>
              <a:gd name="T29" fmla="*/ 99 h 173"/>
              <a:gd name="T30" fmla="*/ 127 w 155"/>
              <a:gd name="T31" fmla="*/ 81 h 173"/>
              <a:gd name="T32" fmla="*/ 81 w 155"/>
              <a:gd name="T33" fmla="*/ 72 h 173"/>
              <a:gd name="T34" fmla="*/ 55 w 155"/>
              <a:gd name="T35" fmla="*/ 54 h 173"/>
              <a:gd name="T36" fmla="*/ 72 w 155"/>
              <a:gd name="T37" fmla="*/ 45 h 173"/>
              <a:gd name="T38" fmla="*/ 91 w 155"/>
              <a:gd name="T39" fmla="*/ 45 h 173"/>
              <a:gd name="T40" fmla="*/ 100 w 155"/>
              <a:gd name="T41" fmla="*/ 54 h 173"/>
              <a:gd name="T42" fmla="*/ 145 w 155"/>
              <a:gd name="T43" fmla="*/ 54 h 173"/>
              <a:gd name="T44" fmla="*/ 127 w 155"/>
              <a:gd name="T45" fmla="*/ 18 h 173"/>
              <a:gd name="T46" fmla="*/ 72 w 155"/>
              <a:gd name="T47" fmla="*/ 0 h 173"/>
              <a:gd name="T48" fmla="*/ 18 w 155"/>
              <a:gd name="T49" fmla="*/ 18 h 173"/>
              <a:gd name="T50" fmla="*/ 0 w 155"/>
              <a:gd name="T51" fmla="*/ 54 h 173"/>
              <a:gd name="T52" fmla="*/ 9 w 155"/>
              <a:gd name="T53" fmla="*/ 8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5" h="173">
                <a:moveTo>
                  <a:pt x="9" y="81"/>
                </a:moveTo>
                <a:lnTo>
                  <a:pt x="9" y="81"/>
                </a:lnTo>
                <a:cubicBezTo>
                  <a:pt x="18" y="90"/>
                  <a:pt x="27" y="90"/>
                  <a:pt x="36" y="99"/>
                </a:cubicBezTo>
                <a:cubicBezTo>
                  <a:pt x="45" y="99"/>
                  <a:pt x="55" y="99"/>
                  <a:pt x="64" y="99"/>
                </a:cubicBezTo>
                <a:cubicBezTo>
                  <a:pt x="72" y="99"/>
                  <a:pt x="81" y="108"/>
                  <a:pt x="91" y="108"/>
                </a:cubicBezTo>
                <a:cubicBezTo>
                  <a:pt x="100" y="108"/>
                  <a:pt x="100" y="117"/>
                  <a:pt x="100" y="117"/>
                </a:cubicBezTo>
                <a:cubicBezTo>
                  <a:pt x="100" y="126"/>
                  <a:pt x="100" y="126"/>
                  <a:pt x="91" y="126"/>
                </a:cubicBezTo>
                <a:cubicBezTo>
                  <a:pt x="91" y="135"/>
                  <a:pt x="81" y="135"/>
                  <a:pt x="81" y="135"/>
                </a:cubicBezTo>
                <a:cubicBezTo>
                  <a:pt x="64" y="135"/>
                  <a:pt x="55" y="126"/>
                  <a:pt x="55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35"/>
                  <a:pt x="9" y="153"/>
                  <a:pt x="27" y="163"/>
                </a:cubicBezTo>
                <a:cubicBezTo>
                  <a:pt x="36" y="172"/>
                  <a:pt x="55" y="172"/>
                  <a:pt x="81" y="172"/>
                </a:cubicBezTo>
                <a:cubicBezTo>
                  <a:pt x="100" y="172"/>
                  <a:pt x="118" y="172"/>
                  <a:pt x="127" y="163"/>
                </a:cubicBezTo>
                <a:cubicBezTo>
                  <a:pt x="145" y="153"/>
                  <a:pt x="154" y="135"/>
                  <a:pt x="154" y="117"/>
                </a:cubicBezTo>
                <a:cubicBezTo>
                  <a:pt x="154" y="108"/>
                  <a:pt x="145" y="99"/>
                  <a:pt x="145" y="99"/>
                </a:cubicBezTo>
                <a:cubicBezTo>
                  <a:pt x="136" y="90"/>
                  <a:pt x="136" y="81"/>
                  <a:pt x="127" y="81"/>
                </a:cubicBezTo>
                <a:cubicBezTo>
                  <a:pt x="109" y="81"/>
                  <a:pt x="100" y="72"/>
                  <a:pt x="81" y="72"/>
                </a:cubicBezTo>
                <a:cubicBezTo>
                  <a:pt x="64" y="63"/>
                  <a:pt x="55" y="63"/>
                  <a:pt x="55" y="54"/>
                </a:cubicBezTo>
                <a:cubicBezTo>
                  <a:pt x="55" y="45"/>
                  <a:pt x="64" y="45"/>
                  <a:pt x="72" y="45"/>
                </a:cubicBezTo>
                <a:cubicBezTo>
                  <a:pt x="81" y="45"/>
                  <a:pt x="81" y="45"/>
                  <a:pt x="91" y="45"/>
                </a:cubicBezTo>
                <a:cubicBezTo>
                  <a:pt x="91" y="45"/>
                  <a:pt x="91" y="54"/>
                  <a:pt x="100" y="5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36"/>
                  <a:pt x="145" y="27"/>
                  <a:pt x="127" y="18"/>
                </a:cubicBezTo>
                <a:cubicBezTo>
                  <a:pt x="118" y="9"/>
                  <a:pt x="100" y="0"/>
                  <a:pt x="72" y="0"/>
                </a:cubicBezTo>
                <a:cubicBezTo>
                  <a:pt x="55" y="0"/>
                  <a:pt x="36" y="9"/>
                  <a:pt x="18" y="18"/>
                </a:cubicBezTo>
                <a:cubicBezTo>
                  <a:pt x="9" y="27"/>
                  <a:pt x="0" y="36"/>
                  <a:pt x="0" y="54"/>
                </a:cubicBezTo>
                <a:cubicBezTo>
                  <a:pt x="0" y="63"/>
                  <a:pt x="9" y="72"/>
                  <a:pt x="9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95">
            <a:extLst>
              <a:ext uri="{FF2B5EF4-FFF2-40B4-BE49-F238E27FC236}">
                <a16:creationId xmlns:a16="http://schemas.microsoft.com/office/drawing/2014/main" id="{69D2F611-42CA-AF40-AFAB-AE59C4B9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6943" y="3573536"/>
            <a:ext cx="193057" cy="193057"/>
          </a:xfrm>
          <a:custGeom>
            <a:avLst/>
            <a:gdLst>
              <a:gd name="T0" fmla="*/ 135 w 172"/>
              <a:gd name="T1" fmla="*/ 163 h 173"/>
              <a:gd name="T2" fmla="*/ 135 w 172"/>
              <a:gd name="T3" fmla="*/ 163 h 173"/>
              <a:gd name="T4" fmla="*/ 162 w 172"/>
              <a:gd name="T5" fmla="*/ 117 h 173"/>
              <a:gd name="T6" fmla="*/ 108 w 172"/>
              <a:gd name="T7" fmla="*/ 117 h 173"/>
              <a:gd name="T8" fmla="*/ 108 w 172"/>
              <a:gd name="T9" fmla="*/ 126 h 173"/>
              <a:gd name="T10" fmla="*/ 99 w 172"/>
              <a:gd name="T11" fmla="*/ 126 h 173"/>
              <a:gd name="T12" fmla="*/ 81 w 172"/>
              <a:gd name="T13" fmla="*/ 126 h 173"/>
              <a:gd name="T14" fmla="*/ 63 w 172"/>
              <a:gd name="T15" fmla="*/ 126 h 173"/>
              <a:gd name="T16" fmla="*/ 54 w 172"/>
              <a:gd name="T17" fmla="*/ 108 h 173"/>
              <a:gd name="T18" fmla="*/ 171 w 172"/>
              <a:gd name="T19" fmla="*/ 108 h 173"/>
              <a:gd name="T20" fmla="*/ 171 w 172"/>
              <a:gd name="T21" fmla="*/ 90 h 173"/>
              <a:gd name="T22" fmla="*/ 144 w 172"/>
              <a:gd name="T23" fmla="*/ 27 h 173"/>
              <a:gd name="T24" fmla="*/ 81 w 172"/>
              <a:gd name="T25" fmla="*/ 0 h 173"/>
              <a:gd name="T26" fmla="*/ 27 w 172"/>
              <a:gd name="T27" fmla="*/ 27 h 173"/>
              <a:gd name="T28" fmla="*/ 0 w 172"/>
              <a:gd name="T29" fmla="*/ 90 h 173"/>
              <a:gd name="T30" fmla="*/ 27 w 172"/>
              <a:gd name="T31" fmla="*/ 153 h 173"/>
              <a:gd name="T32" fmla="*/ 81 w 172"/>
              <a:gd name="T33" fmla="*/ 172 h 173"/>
              <a:gd name="T34" fmla="*/ 135 w 172"/>
              <a:gd name="T35" fmla="*/ 163 h 173"/>
              <a:gd name="T36" fmla="*/ 117 w 172"/>
              <a:gd name="T37" fmla="*/ 72 h 173"/>
              <a:gd name="T38" fmla="*/ 117 w 172"/>
              <a:gd name="T39" fmla="*/ 72 h 173"/>
              <a:gd name="T40" fmla="*/ 54 w 172"/>
              <a:gd name="T41" fmla="*/ 72 h 173"/>
              <a:gd name="T42" fmla="*/ 63 w 172"/>
              <a:gd name="T43" fmla="*/ 54 h 173"/>
              <a:gd name="T44" fmla="*/ 90 w 172"/>
              <a:gd name="T45" fmla="*/ 45 h 173"/>
              <a:gd name="T46" fmla="*/ 108 w 172"/>
              <a:gd name="T47" fmla="*/ 54 h 173"/>
              <a:gd name="T48" fmla="*/ 117 w 172"/>
              <a:gd name="T49" fmla="*/ 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2" h="173">
                <a:moveTo>
                  <a:pt x="135" y="163"/>
                </a:moveTo>
                <a:lnTo>
                  <a:pt x="135" y="163"/>
                </a:lnTo>
                <a:cubicBezTo>
                  <a:pt x="153" y="144"/>
                  <a:pt x="162" y="135"/>
                  <a:pt x="162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26"/>
                </a:lnTo>
                <a:cubicBezTo>
                  <a:pt x="99" y="126"/>
                  <a:pt x="99" y="126"/>
                  <a:pt x="99" y="126"/>
                </a:cubicBezTo>
                <a:cubicBezTo>
                  <a:pt x="90" y="126"/>
                  <a:pt x="90" y="126"/>
                  <a:pt x="81" y="126"/>
                </a:cubicBezTo>
                <a:cubicBezTo>
                  <a:pt x="72" y="126"/>
                  <a:pt x="72" y="126"/>
                  <a:pt x="63" y="126"/>
                </a:cubicBezTo>
                <a:cubicBezTo>
                  <a:pt x="54" y="117"/>
                  <a:pt x="54" y="108"/>
                  <a:pt x="54" y="10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1" y="99"/>
                  <a:pt x="171" y="90"/>
                  <a:pt x="171" y="90"/>
                </a:cubicBezTo>
                <a:cubicBezTo>
                  <a:pt x="171" y="63"/>
                  <a:pt x="162" y="36"/>
                  <a:pt x="144" y="27"/>
                </a:cubicBezTo>
                <a:cubicBezTo>
                  <a:pt x="135" y="9"/>
                  <a:pt x="108" y="0"/>
                  <a:pt x="81" y="0"/>
                </a:cubicBezTo>
                <a:cubicBezTo>
                  <a:pt x="63" y="0"/>
                  <a:pt x="36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17"/>
                  <a:pt x="9" y="135"/>
                  <a:pt x="27" y="153"/>
                </a:cubicBezTo>
                <a:cubicBezTo>
                  <a:pt x="36" y="163"/>
                  <a:pt x="63" y="172"/>
                  <a:pt x="81" y="172"/>
                </a:cubicBezTo>
                <a:cubicBezTo>
                  <a:pt x="108" y="172"/>
                  <a:pt x="126" y="172"/>
                  <a:pt x="135" y="163"/>
                </a:cubicBezTo>
                <a:close/>
                <a:moveTo>
                  <a:pt x="117" y="72"/>
                </a:moveTo>
                <a:lnTo>
                  <a:pt x="117" y="72"/>
                </a:lnTo>
                <a:cubicBezTo>
                  <a:pt x="54" y="72"/>
                  <a:pt x="54" y="72"/>
                  <a:pt x="54" y="72"/>
                </a:cubicBezTo>
                <a:cubicBezTo>
                  <a:pt x="54" y="63"/>
                  <a:pt x="63" y="54"/>
                  <a:pt x="63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0" y="45"/>
                  <a:pt x="99" y="45"/>
                  <a:pt x="108" y="54"/>
                </a:cubicBezTo>
                <a:cubicBezTo>
                  <a:pt x="117" y="54"/>
                  <a:pt x="117" y="63"/>
                  <a:pt x="11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96">
            <a:extLst>
              <a:ext uri="{FF2B5EF4-FFF2-40B4-BE49-F238E27FC236}">
                <a16:creationId xmlns:a16="http://schemas.microsoft.com/office/drawing/2014/main" id="{6449696A-CF6F-1D4F-8D23-0C7D0DF7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253" y="3969553"/>
            <a:ext cx="133654" cy="212858"/>
          </a:xfrm>
          <a:custGeom>
            <a:avLst/>
            <a:gdLst>
              <a:gd name="T0" fmla="*/ 45 w 118"/>
              <a:gd name="T1" fmla="*/ 117 h 191"/>
              <a:gd name="T2" fmla="*/ 45 w 118"/>
              <a:gd name="T3" fmla="*/ 117 h 191"/>
              <a:gd name="T4" fmla="*/ 81 w 118"/>
              <a:gd name="T5" fmla="*/ 117 h 191"/>
              <a:gd name="T6" fmla="*/ 99 w 118"/>
              <a:gd name="T7" fmla="*/ 99 h 191"/>
              <a:gd name="T8" fmla="*/ 108 w 118"/>
              <a:gd name="T9" fmla="*/ 81 h 191"/>
              <a:gd name="T10" fmla="*/ 117 w 118"/>
              <a:gd name="T11" fmla="*/ 63 h 191"/>
              <a:gd name="T12" fmla="*/ 108 w 118"/>
              <a:gd name="T13" fmla="*/ 36 h 191"/>
              <a:gd name="T14" fmla="*/ 99 w 118"/>
              <a:gd name="T15" fmla="*/ 18 h 191"/>
              <a:gd name="T16" fmla="*/ 81 w 118"/>
              <a:gd name="T17" fmla="*/ 9 h 191"/>
              <a:gd name="T18" fmla="*/ 45 w 118"/>
              <a:gd name="T19" fmla="*/ 0 h 191"/>
              <a:gd name="T20" fmla="*/ 0 w 118"/>
              <a:gd name="T21" fmla="*/ 0 h 191"/>
              <a:gd name="T22" fmla="*/ 0 w 118"/>
              <a:gd name="T23" fmla="*/ 190 h 191"/>
              <a:gd name="T24" fmla="*/ 18 w 118"/>
              <a:gd name="T25" fmla="*/ 190 h 191"/>
              <a:gd name="T26" fmla="*/ 18 w 118"/>
              <a:gd name="T27" fmla="*/ 117 h 191"/>
              <a:gd name="T28" fmla="*/ 45 w 118"/>
              <a:gd name="T29" fmla="*/ 117 h 191"/>
              <a:gd name="T30" fmla="*/ 18 w 118"/>
              <a:gd name="T31" fmla="*/ 27 h 191"/>
              <a:gd name="T32" fmla="*/ 18 w 118"/>
              <a:gd name="T33" fmla="*/ 27 h 191"/>
              <a:gd name="T34" fmla="*/ 45 w 118"/>
              <a:gd name="T35" fmla="*/ 27 h 191"/>
              <a:gd name="T36" fmla="*/ 81 w 118"/>
              <a:gd name="T37" fmla="*/ 36 h 191"/>
              <a:gd name="T38" fmla="*/ 90 w 118"/>
              <a:gd name="T39" fmla="*/ 63 h 191"/>
              <a:gd name="T40" fmla="*/ 90 w 118"/>
              <a:gd name="T41" fmla="*/ 72 h 191"/>
              <a:gd name="T42" fmla="*/ 81 w 118"/>
              <a:gd name="T43" fmla="*/ 90 h 191"/>
              <a:gd name="T44" fmla="*/ 63 w 118"/>
              <a:gd name="T45" fmla="*/ 99 h 191"/>
              <a:gd name="T46" fmla="*/ 45 w 118"/>
              <a:gd name="T47" fmla="*/ 99 h 191"/>
              <a:gd name="T48" fmla="*/ 18 w 118"/>
              <a:gd name="T49" fmla="*/ 99 h 191"/>
              <a:gd name="T50" fmla="*/ 18 w 118"/>
              <a:gd name="T51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" h="191">
                <a:moveTo>
                  <a:pt x="45" y="117"/>
                </a:moveTo>
                <a:lnTo>
                  <a:pt x="45" y="117"/>
                </a:lnTo>
                <a:cubicBezTo>
                  <a:pt x="63" y="117"/>
                  <a:pt x="72" y="117"/>
                  <a:pt x="81" y="117"/>
                </a:cubicBezTo>
                <a:cubicBezTo>
                  <a:pt x="81" y="108"/>
                  <a:pt x="90" y="108"/>
                  <a:pt x="99" y="99"/>
                </a:cubicBezTo>
                <a:cubicBezTo>
                  <a:pt x="99" y="99"/>
                  <a:pt x="108" y="90"/>
                  <a:pt x="108" y="81"/>
                </a:cubicBezTo>
                <a:cubicBezTo>
                  <a:pt x="117" y="72"/>
                  <a:pt x="117" y="72"/>
                  <a:pt x="117" y="63"/>
                </a:cubicBezTo>
                <a:cubicBezTo>
                  <a:pt x="117" y="54"/>
                  <a:pt x="117" y="45"/>
                  <a:pt x="108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0" y="18"/>
                  <a:pt x="90" y="9"/>
                  <a:pt x="81" y="9"/>
                </a:cubicBezTo>
                <a:cubicBezTo>
                  <a:pt x="72" y="9"/>
                  <a:pt x="63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45" y="117"/>
                  <a:pt x="45" y="117"/>
                  <a:pt x="45" y="117"/>
                </a:cubicBezTo>
                <a:close/>
                <a:moveTo>
                  <a:pt x="18" y="27"/>
                </a:moveTo>
                <a:lnTo>
                  <a:pt x="18" y="27"/>
                </a:lnTo>
                <a:cubicBezTo>
                  <a:pt x="45" y="27"/>
                  <a:pt x="45" y="27"/>
                  <a:pt x="45" y="27"/>
                </a:cubicBezTo>
                <a:cubicBezTo>
                  <a:pt x="63" y="27"/>
                  <a:pt x="72" y="27"/>
                  <a:pt x="81" y="36"/>
                </a:cubicBezTo>
                <a:cubicBezTo>
                  <a:pt x="90" y="36"/>
                  <a:pt x="90" y="45"/>
                  <a:pt x="90" y="63"/>
                </a:cubicBezTo>
                <a:lnTo>
                  <a:pt x="90" y="72"/>
                </a:lnTo>
                <a:cubicBezTo>
                  <a:pt x="90" y="81"/>
                  <a:pt x="81" y="81"/>
                  <a:pt x="81" y="90"/>
                </a:cubicBezTo>
                <a:cubicBezTo>
                  <a:pt x="81" y="90"/>
                  <a:pt x="72" y="90"/>
                  <a:pt x="63" y="99"/>
                </a:cubicBezTo>
                <a:cubicBezTo>
                  <a:pt x="63" y="99"/>
                  <a:pt x="54" y="99"/>
                  <a:pt x="45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27"/>
                  <a:pt x="18" y="27"/>
                  <a:pt x="1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97">
            <a:extLst>
              <a:ext uri="{FF2B5EF4-FFF2-40B4-BE49-F238E27FC236}">
                <a16:creationId xmlns:a16="http://schemas.microsoft.com/office/drawing/2014/main" id="{4826D35B-AF39-304B-98A7-50CC6D14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608" y="4028955"/>
            <a:ext cx="84155" cy="153455"/>
          </a:xfrm>
          <a:custGeom>
            <a:avLst/>
            <a:gdLst>
              <a:gd name="T0" fmla="*/ 18 w 73"/>
              <a:gd name="T1" fmla="*/ 136 h 137"/>
              <a:gd name="T2" fmla="*/ 18 w 73"/>
              <a:gd name="T3" fmla="*/ 136 h 137"/>
              <a:gd name="T4" fmla="*/ 18 w 73"/>
              <a:gd name="T5" fmla="*/ 45 h 137"/>
              <a:gd name="T6" fmla="*/ 36 w 73"/>
              <a:gd name="T7" fmla="*/ 27 h 137"/>
              <a:gd name="T8" fmla="*/ 54 w 73"/>
              <a:gd name="T9" fmla="*/ 27 h 137"/>
              <a:gd name="T10" fmla="*/ 63 w 73"/>
              <a:gd name="T11" fmla="*/ 27 h 137"/>
              <a:gd name="T12" fmla="*/ 63 w 73"/>
              <a:gd name="T13" fmla="*/ 27 h 137"/>
              <a:gd name="T14" fmla="*/ 72 w 73"/>
              <a:gd name="T15" fmla="*/ 18 h 137"/>
              <a:gd name="T16" fmla="*/ 72 w 73"/>
              <a:gd name="T17" fmla="*/ 9 h 137"/>
              <a:gd name="T18" fmla="*/ 63 w 73"/>
              <a:gd name="T19" fmla="*/ 0 h 137"/>
              <a:gd name="T20" fmla="*/ 54 w 73"/>
              <a:gd name="T21" fmla="*/ 0 h 137"/>
              <a:gd name="T22" fmla="*/ 36 w 73"/>
              <a:gd name="T23" fmla="*/ 9 h 137"/>
              <a:gd name="T24" fmla="*/ 18 w 73"/>
              <a:gd name="T25" fmla="*/ 27 h 137"/>
              <a:gd name="T26" fmla="*/ 18 w 73"/>
              <a:gd name="T27" fmla="*/ 9 h 137"/>
              <a:gd name="T28" fmla="*/ 18 w 73"/>
              <a:gd name="T29" fmla="*/ 0 h 137"/>
              <a:gd name="T30" fmla="*/ 9 w 73"/>
              <a:gd name="T31" fmla="*/ 0 h 137"/>
              <a:gd name="T32" fmla="*/ 0 w 73"/>
              <a:gd name="T33" fmla="*/ 0 h 137"/>
              <a:gd name="T34" fmla="*/ 0 w 73"/>
              <a:gd name="T35" fmla="*/ 136 h 137"/>
              <a:gd name="T36" fmla="*/ 18 w 73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137">
                <a:moveTo>
                  <a:pt x="18" y="136"/>
                </a:moveTo>
                <a:lnTo>
                  <a:pt x="18" y="136"/>
                </a:lnTo>
                <a:cubicBezTo>
                  <a:pt x="18" y="45"/>
                  <a:pt x="18" y="45"/>
                  <a:pt x="18" y="45"/>
                </a:cubicBezTo>
                <a:cubicBezTo>
                  <a:pt x="26" y="45"/>
                  <a:pt x="26" y="36"/>
                  <a:pt x="36" y="27"/>
                </a:cubicBezTo>
                <a:cubicBezTo>
                  <a:pt x="36" y="27"/>
                  <a:pt x="45" y="27"/>
                  <a:pt x="54" y="27"/>
                </a:cubicBezTo>
                <a:lnTo>
                  <a:pt x="63" y="27"/>
                </a:lnTo>
                <a:lnTo>
                  <a:pt x="63" y="27"/>
                </a:lnTo>
                <a:cubicBezTo>
                  <a:pt x="72" y="27"/>
                  <a:pt x="72" y="27"/>
                  <a:pt x="72" y="18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72" y="0"/>
                  <a:pt x="63" y="0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26" y="9"/>
                  <a:pt x="26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0"/>
                </a:cubicBez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98">
            <a:extLst>
              <a:ext uri="{FF2B5EF4-FFF2-40B4-BE49-F238E27FC236}">
                <a16:creationId xmlns:a16="http://schemas.microsoft.com/office/drawing/2014/main" id="{D2FE75D6-32C3-B44F-8EB9-0AF8A17D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12" y="4028955"/>
            <a:ext cx="133657" cy="153455"/>
          </a:xfrm>
          <a:custGeom>
            <a:avLst/>
            <a:gdLst>
              <a:gd name="T0" fmla="*/ 36 w 118"/>
              <a:gd name="T1" fmla="*/ 9 h 137"/>
              <a:gd name="T2" fmla="*/ 36 w 118"/>
              <a:gd name="T3" fmla="*/ 9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3 h 137"/>
              <a:gd name="T10" fmla="*/ 0 w 118"/>
              <a:gd name="T11" fmla="*/ 91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1 h 137"/>
              <a:gd name="T24" fmla="*/ 117 w 118"/>
              <a:gd name="T25" fmla="*/ 63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9 h 137"/>
              <a:gd name="T32" fmla="*/ 54 w 118"/>
              <a:gd name="T33" fmla="*/ 0 h 137"/>
              <a:gd name="T34" fmla="*/ 36 w 118"/>
              <a:gd name="T35" fmla="*/ 9 h 137"/>
              <a:gd name="T36" fmla="*/ 45 w 118"/>
              <a:gd name="T37" fmla="*/ 108 h 137"/>
              <a:gd name="T38" fmla="*/ 45 w 118"/>
              <a:gd name="T39" fmla="*/ 108 h 137"/>
              <a:gd name="T40" fmla="*/ 27 w 118"/>
              <a:gd name="T41" fmla="*/ 100 h 137"/>
              <a:gd name="T42" fmla="*/ 27 w 118"/>
              <a:gd name="T43" fmla="*/ 91 h 137"/>
              <a:gd name="T44" fmla="*/ 18 w 118"/>
              <a:gd name="T45" fmla="*/ 63 h 137"/>
              <a:gd name="T46" fmla="*/ 27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81 w 118"/>
              <a:gd name="T55" fmla="*/ 27 h 137"/>
              <a:gd name="T56" fmla="*/ 90 w 118"/>
              <a:gd name="T57" fmla="*/ 63 h 137"/>
              <a:gd name="T58" fmla="*/ 81 w 118"/>
              <a:gd name="T59" fmla="*/ 100 h 137"/>
              <a:gd name="T60" fmla="*/ 54 w 118"/>
              <a:gd name="T61" fmla="*/ 118 h 137"/>
              <a:gd name="T62" fmla="*/ 45 w 11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2"/>
                  <a:pt x="0" y="91"/>
                  <a:pt x="0" y="91"/>
                </a:cubicBezTo>
                <a:cubicBezTo>
                  <a:pt x="9" y="100"/>
                  <a:pt x="9" y="108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36" y="136"/>
                  <a:pt x="45" y="136"/>
                  <a:pt x="54" y="136"/>
                </a:cubicBezTo>
                <a:cubicBezTo>
                  <a:pt x="63" y="136"/>
                  <a:pt x="72" y="136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8"/>
                  <a:pt x="108" y="100"/>
                  <a:pt x="117" y="91"/>
                </a:cubicBezTo>
                <a:cubicBezTo>
                  <a:pt x="117" y="91"/>
                  <a:pt x="117" y="8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36" y="108"/>
                  <a:pt x="36" y="108"/>
                  <a:pt x="27" y="100"/>
                </a:cubicBezTo>
                <a:lnTo>
                  <a:pt x="27" y="91"/>
                </a:lnTo>
                <a:cubicBezTo>
                  <a:pt x="18" y="82"/>
                  <a:pt x="18" y="72"/>
                  <a:pt x="18" y="63"/>
                </a:cubicBezTo>
                <a:cubicBezTo>
                  <a:pt x="18" y="63"/>
                  <a:pt x="18" y="54"/>
                  <a:pt x="27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27"/>
                  <a:pt x="81" y="27"/>
                </a:cubicBezTo>
                <a:cubicBezTo>
                  <a:pt x="90" y="36"/>
                  <a:pt x="90" y="54"/>
                  <a:pt x="90" y="63"/>
                </a:cubicBezTo>
                <a:cubicBezTo>
                  <a:pt x="90" y="82"/>
                  <a:pt x="90" y="91"/>
                  <a:pt x="81" y="100"/>
                </a:cubicBezTo>
                <a:cubicBezTo>
                  <a:pt x="81" y="108"/>
                  <a:pt x="72" y="118"/>
                  <a:pt x="54" y="118"/>
                </a:cubicBezTo>
                <a:cubicBezTo>
                  <a:pt x="54" y="118"/>
                  <a:pt x="45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99">
            <a:extLst>
              <a:ext uri="{FF2B5EF4-FFF2-40B4-BE49-F238E27FC236}">
                <a16:creationId xmlns:a16="http://schemas.microsoft.com/office/drawing/2014/main" id="{BFA727B9-6ACC-3948-A117-0283DAC8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971" y="4028955"/>
            <a:ext cx="193057" cy="153455"/>
          </a:xfrm>
          <a:custGeom>
            <a:avLst/>
            <a:gdLst>
              <a:gd name="T0" fmla="*/ 18 w 173"/>
              <a:gd name="T1" fmla="*/ 136 h 137"/>
              <a:gd name="T2" fmla="*/ 18 w 173"/>
              <a:gd name="T3" fmla="*/ 136 h 137"/>
              <a:gd name="T4" fmla="*/ 18 w 173"/>
              <a:gd name="T5" fmla="*/ 36 h 137"/>
              <a:gd name="T6" fmla="*/ 36 w 173"/>
              <a:gd name="T7" fmla="*/ 27 h 137"/>
              <a:gd name="T8" fmla="*/ 54 w 173"/>
              <a:gd name="T9" fmla="*/ 18 h 137"/>
              <a:gd name="T10" fmla="*/ 63 w 173"/>
              <a:gd name="T11" fmla="*/ 27 h 137"/>
              <a:gd name="T12" fmla="*/ 72 w 173"/>
              <a:gd name="T13" fmla="*/ 45 h 137"/>
              <a:gd name="T14" fmla="*/ 72 w 173"/>
              <a:gd name="T15" fmla="*/ 136 h 137"/>
              <a:gd name="T16" fmla="*/ 100 w 173"/>
              <a:gd name="T17" fmla="*/ 136 h 137"/>
              <a:gd name="T18" fmla="*/ 100 w 173"/>
              <a:gd name="T19" fmla="*/ 45 h 137"/>
              <a:gd name="T20" fmla="*/ 100 w 173"/>
              <a:gd name="T21" fmla="*/ 36 h 137"/>
              <a:gd name="T22" fmla="*/ 100 w 173"/>
              <a:gd name="T23" fmla="*/ 27 h 137"/>
              <a:gd name="T24" fmla="*/ 108 w 173"/>
              <a:gd name="T25" fmla="*/ 18 h 137"/>
              <a:gd name="T26" fmla="*/ 127 w 173"/>
              <a:gd name="T27" fmla="*/ 18 h 137"/>
              <a:gd name="T28" fmla="*/ 145 w 173"/>
              <a:gd name="T29" fmla="*/ 27 h 137"/>
              <a:gd name="T30" fmla="*/ 145 w 173"/>
              <a:gd name="T31" fmla="*/ 45 h 137"/>
              <a:gd name="T32" fmla="*/ 145 w 173"/>
              <a:gd name="T33" fmla="*/ 136 h 137"/>
              <a:gd name="T34" fmla="*/ 172 w 173"/>
              <a:gd name="T35" fmla="*/ 136 h 137"/>
              <a:gd name="T36" fmla="*/ 172 w 173"/>
              <a:gd name="T37" fmla="*/ 45 h 137"/>
              <a:gd name="T38" fmla="*/ 163 w 173"/>
              <a:gd name="T39" fmla="*/ 27 h 137"/>
              <a:gd name="T40" fmla="*/ 163 w 173"/>
              <a:gd name="T41" fmla="*/ 9 h 137"/>
              <a:gd name="T42" fmla="*/ 145 w 173"/>
              <a:gd name="T43" fmla="*/ 0 h 137"/>
              <a:gd name="T44" fmla="*/ 127 w 173"/>
              <a:gd name="T45" fmla="*/ 0 h 137"/>
              <a:gd name="T46" fmla="*/ 117 w 173"/>
              <a:gd name="T47" fmla="*/ 0 h 137"/>
              <a:gd name="T48" fmla="*/ 108 w 173"/>
              <a:gd name="T49" fmla="*/ 9 h 137"/>
              <a:gd name="T50" fmla="*/ 91 w 173"/>
              <a:gd name="T51" fmla="*/ 18 h 137"/>
              <a:gd name="T52" fmla="*/ 91 w 173"/>
              <a:gd name="T53" fmla="*/ 27 h 137"/>
              <a:gd name="T54" fmla="*/ 72 w 173"/>
              <a:gd name="T55" fmla="*/ 9 h 137"/>
              <a:gd name="T56" fmla="*/ 54 w 173"/>
              <a:gd name="T57" fmla="*/ 0 h 137"/>
              <a:gd name="T58" fmla="*/ 36 w 173"/>
              <a:gd name="T59" fmla="*/ 9 h 137"/>
              <a:gd name="T60" fmla="*/ 18 w 173"/>
              <a:gd name="T61" fmla="*/ 18 h 137"/>
              <a:gd name="T62" fmla="*/ 18 w 173"/>
              <a:gd name="T63" fmla="*/ 9 h 137"/>
              <a:gd name="T64" fmla="*/ 9 w 173"/>
              <a:gd name="T65" fmla="*/ 0 h 137"/>
              <a:gd name="T66" fmla="*/ 0 w 173"/>
              <a:gd name="T67" fmla="*/ 0 h 137"/>
              <a:gd name="T68" fmla="*/ 0 w 173"/>
              <a:gd name="T69" fmla="*/ 136 h 137"/>
              <a:gd name="T70" fmla="*/ 18 w 173"/>
              <a:gd name="T7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37">
                <a:moveTo>
                  <a:pt x="18" y="136"/>
                </a:moveTo>
                <a:lnTo>
                  <a:pt x="18" y="136"/>
                </a:lnTo>
                <a:cubicBezTo>
                  <a:pt x="18" y="36"/>
                  <a:pt x="18" y="36"/>
                  <a:pt x="18" y="36"/>
                </a:cubicBezTo>
                <a:cubicBezTo>
                  <a:pt x="27" y="27"/>
                  <a:pt x="27" y="27"/>
                  <a:pt x="36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54" y="18"/>
                  <a:pt x="63" y="18"/>
                  <a:pt x="63" y="27"/>
                </a:cubicBezTo>
                <a:cubicBezTo>
                  <a:pt x="72" y="27"/>
                  <a:pt x="72" y="36"/>
                  <a:pt x="72" y="45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45"/>
                  <a:pt x="100" y="45"/>
                  <a:pt x="100" y="45"/>
                </a:cubicBezTo>
                <a:lnTo>
                  <a:pt x="100" y="36"/>
                </a:lnTo>
                <a:lnTo>
                  <a:pt x="100" y="27"/>
                </a:lnTo>
                <a:cubicBezTo>
                  <a:pt x="108" y="27"/>
                  <a:pt x="108" y="18"/>
                  <a:pt x="108" y="18"/>
                </a:cubicBezTo>
                <a:cubicBezTo>
                  <a:pt x="117" y="18"/>
                  <a:pt x="117" y="18"/>
                  <a:pt x="127" y="18"/>
                </a:cubicBezTo>
                <a:cubicBezTo>
                  <a:pt x="127" y="18"/>
                  <a:pt x="136" y="18"/>
                  <a:pt x="145" y="27"/>
                </a:cubicBezTo>
                <a:cubicBezTo>
                  <a:pt x="145" y="36"/>
                  <a:pt x="145" y="36"/>
                  <a:pt x="145" y="45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5"/>
                  <a:pt x="172" y="36"/>
                  <a:pt x="163" y="27"/>
                </a:cubicBezTo>
                <a:cubicBezTo>
                  <a:pt x="163" y="27"/>
                  <a:pt x="163" y="18"/>
                  <a:pt x="163" y="9"/>
                </a:cubicBezTo>
                <a:cubicBezTo>
                  <a:pt x="154" y="9"/>
                  <a:pt x="154" y="9"/>
                  <a:pt x="145" y="0"/>
                </a:cubicBezTo>
                <a:cubicBezTo>
                  <a:pt x="145" y="0"/>
                  <a:pt x="136" y="0"/>
                  <a:pt x="127" y="0"/>
                </a:cubicBezTo>
                <a:lnTo>
                  <a:pt x="117" y="0"/>
                </a:lnTo>
                <a:cubicBezTo>
                  <a:pt x="108" y="0"/>
                  <a:pt x="108" y="9"/>
                  <a:pt x="108" y="9"/>
                </a:cubicBezTo>
                <a:cubicBezTo>
                  <a:pt x="100" y="9"/>
                  <a:pt x="100" y="9"/>
                  <a:pt x="91" y="18"/>
                </a:cubicBezTo>
                <a:lnTo>
                  <a:pt x="91" y="27"/>
                </a:lnTo>
                <a:cubicBezTo>
                  <a:pt x="81" y="18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ubicBezTo>
                  <a:pt x="27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00">
            <a:extLst>
              <a:ext uri="{FF2B5EF4-FFF2-40B4-BE49-F238E27FC236}">
                <a16:creationId xmlns:a16="http://schemas.microsoft.com/office/drawing/2014/main" id="{9C957C85-17E3-8546-B9A5-856C857B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828" y="4028955"/>
            <a:ext cx="143558" cy="153455"/>
          </a:xfrm>
          <a:custGeom>
            <a:avLst/>
            <a:gdLst>
              <a:gd name="T0" fmla="*/ 36 w 127"/>
              <a:gd name="T1" fmla="*/ 9 h 137"/>
              <a:gd name="T2" fmla="*/ 36 w 127"/>
              <a:gd name="T3" fmla="*/ 9 h 137"/>
              <a:gd name="T4" fmla="*/ 18 w 127"/>
              <a:gd name="T5" fmla="*/ 18 h 137"/>
              <a:gd name="T6" fmla="*/ 9 w 127"/>
              <a:gd name="T7" fmla="*/ 36 h 137"/>
              <a:gd name="T8" fmla="*/ 0 w 127"/>
              <a:gd name="T9" fmla="*/ 63 h 137"/>
              <a:gd name="T10" fmla="*/ 9 w 127"/>
              <a:gd name="T11" fmla="*/ 91 h 137"/>
              <a:gd name="T12" fmla="*/ 18 w 127"/>
              <a:gd name="T13" fmla="*/ 118 h 137"/>
              <a:gd name="T14" fmla="*/ 36 w 127"/>
              <a:gd name="T15" fmla="*/ 127 h 137"/>
              <a:gd name="T16" fmla="*/ 63 w 127"/>
              <a:gd name="T17" fmla="*/ 136 h 137"/>
              <a:gd name="T18" fmla="*/ 90 w 127"/>
              <a:gd name="T19" fmla="*/ 127 h 137"/>
              <a:gd name="T20" fmla="*/ 108 w 127"/>
              <a:gd name="T21" fmla="*/ 118 h 137"/>
              <a:gd name="T22" fmla="*/ 117 w 127"/>
              <a:gd name="T23" fmla="*/ 91 h 137"/>
              <a:gd name="T24" fmla="*/ 126 w 127"/>
              <a:gd name="T25" fmla="*/ 63 h 137"/>
              <a:gd name="T26" fmla="*/ 117 w 127"/>
              <a:gd name="T27" fmla="*/ 36 h 137"/>
              <a:gd name="T28" fmla="*/ 108 w 127"/>
              <a:gd name="T29" fmla="*/ 18 h 137"/>
              <a:gd name="T30" fmla="*/ 90 w 127"/>
              <a:gd name="T31" fmla="*/ 9 h 137"/>
              <a:gd name="T32" fmla="*/ 63 w 127"/>
              <a:gd name="T33" fmla="*/ 0 h 137"/>
              <a:gd name="T34" fmla="*/ 36 w 127"/>
              <a:gd name="T35" fmla="*/ 9 h 137"/>
              <a:gd name="T36" fmla="*/ 45 w 127"/>
              <a:gd name="T37" fmla="*/ 108 h 137"/>
              <a:gd name="T38" fmla="*/ 45 w 127"/>
              <a:gd name="T39" fmla="*/ 108 h 137"/>
              <a:gd name="T40" fmla="*/ 36 w 127"/>
              <a:gd name="T41" fmla="*/ 100 h 137"/>
              <a:gd name="T42" fmla="*/ 27 w 127"/>
              <a:gd name="T43" fmla="*/ 91 h 137"/>
              <a:gd name="T44" fmla="*/ 27 w 127"/>
              <a:gd name="T45" fmla="*/ 63 h 137"/>
              <a:gd name="T46" fmla="*/ 27 w 127"/>
              <a:gd name="T47" fmla="*/ 45 h 137"/>
              <a:gd name="T48" fmla="*/ 36 w 127"/>
              <a:gd name="T49" fmla="*/ 27 h 137"/>
              <a:gd name="T50" fmla="*/ 45 w 127"/>
              <a:gd name="T51" fmla="*/ 18 h 137"/>
              <a:gd name="T52" fmla="*/ 63 w 127"/>
              <a:gd name="T53" fmla="*/ 18 h 137"/>
              <a:gd name="T54" fmla="*/ 90 w 127"/>
              <a:gd name="T55" fmla="*/ 27 h 137"/>
              <a:gd name="T56" fmla="*/ 99 w 127"/>
              <a:gd name="T57" fmla="*/ 63 h 137"/>
              <a:gd name="T58" fmla="*/ 90 w 127"/>
              <a:gd name="T59" fmla="*/ 100 h 137"/>
              <a:gd name="T60" fmla="*/ 63 w 127"/>
              <a:gd name="T61" fmla="*/ 118 h 137"/>
              <a:gd name="T62" fmla="*/ 45 w 127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9"/>
                  <a:pt x="18" y="18"/>
                </a:cubicBezTo>
                <a:cubicBezTo>
                  <a:pt x="18" y="27"/>
                  <a:pt x="9" y="27"/>
                  <a:pt x="9" y="36"/>
                </a:cubicBezTo>
                <a:cubicBezTo>
                  <a:pt x="9" y="45"/>
                  <a:pt x="0" y="54"/>
                  <a:pt x="0" y="63"/>
                </a:cubicBezTo>
                <a:cubicBezTo>
                  <a:pt x="0" y="82"/>
                  <a:pt x="9" y="91"/>
                  <a:pt x="9" y="91"/>
                </a:cubicBezTo>
                <a:cubicBezTo>
                  <a:pt x="9" y="100"/>
                  <a:pt x="18" y="108"/>
                  <a:pt x="18" y="118"/>
                </a:cubicBezTo>
                <a:cubicBezTo>
                  <a:pt x="27" y="118"/>
                  <a:pt x="27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cubicBezTo>
                  <a:pt x="72" y="136"/>
                  <a:pt x="81" y="136"/>
                  <a:pt x="90" y="127"/>
                </a:cubicBezTo>
                <a:cubicBezTo>
                  <a:pt x="99" y="127"/>
                  <a:pt x="99" y="118"/>
                  <a:pt x="108" y="118"/>
                </a:cubicBezTo>
                <a:cubicBezTo>
                  <a:pt x="108" y="108"/>
                  <a:pt x="117" y="100"/>
                  <a:pt x="117" y="91"/>
                </a:cubicBezTo>
                <a:cubicBezTo>
                  <a:pt x="126" y="91"/>
                  <a:pt x="126" y="82"/>
                  <a:pt x="126" y="63"/>
                </a:cubicBezTo>
                <a:cubicBezTo>
                  <a:pt x="126" y="54"/>
                  <a:pt x="126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9" y="9"/>
                  <a:pt x="90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08"/>
                  <a:pt x="36" y="108"/>
                  <a:pt x="36" y="100"/>
                </a:cubicBezTo>
                <a:lnTo>
                  <a:pt x="27" y="91"/>
                </a:lnTo>
                <a:cubicBezTo>
                  <a:pt x="27" y="82"/>
                  <a:pt x="27" y="72"/>
                  <a:pt x="27" y="63"/>
                </a:cubicBezTo>
                <a:cubicBezTo>
                  <a:pt x="27" y="63"/>
                  <a:pt x="27" y="54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27"/>
                  <a:pt x="90" y="27"/>
                </a:cubicBezTo>
                <a:cubicBezTo>
                  <a:pt x="99" y="36"/>
                  <a:pt x="99" y="54"/>
                  <a:pt x="99" y="63"/>
                </a:cubicBezTo>
                <a:cubicBezTo>
                  <a:pt x="99" y="82"/>
                  <a:pt x="99" y="91"/>
                  <a:pt x="90" y="100"/>
                </a:cubicBezTo>
                <a:cubicBezTo>
                  <a:pt x="81" y="108"/>
                  <a:pt x="72" y="118"/>
                  <a:pt x="63" y="118"/>
                </a:cubicBezTo>
                <a:cubicBezTo>
                  <a:pt x="54" y="118"/>
                  <a:pt x="54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01">
            <a:extLst>
              <a:ext uri="{FF2B5EF4-FFF2-40B4-BE49-F238E27FC236}">
                <a16:creationId xmlns:a16="http://schemas.microsoft.com/office/drawing/2014/main" id="{C5A9185F-5441-7B48-930D-380CE0AB9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286" y="3989354"/>
            <a:ext cx="94052" cy="193057"/>
          </a:xfrm>
          <a:custGeom>
            <a:avLst/>
            <a:gdLst>
              <a:gd name="T0" fmla="*/ 72 w 82"/>
              <a:gd name="T1" fmla="*/ 163 h 173"/>
              <a:gd name="T2" fmla="*/ 72 w 82"/>
              <a:gd name="T3" fmla="*/ 163 h 173"/>
              <a:gd name="T4" fmla="*/ 81 w 82"/>
              <a:gd name="T5" fmla="*/ 154 h 173"/>
              <a:gd name="T6" fmla="*/ 81 w 82"/>
              <a:gd name="T7" fmla="*/ 144 h 173"/>
              <a:gd name="T8" fmla="*/ 72 w 82"/>
              <a:gd name="T9" fmla="*/ 144 h 173"/>
              <a:gd name="T10" fmla="*/ 72 w 82"/>
              <a:gd name="T11" fmla="*/ 144 h 173"/>
              <a:gd name="T12" fmla="*/ 72 w 82"/>
              <a:gd name="T13" fmla="*/ 144 h 173"/>
              <a:gd name="T14" fmla="*/ 63 w 82"/>
              <a:gd name="T15" fmla="*/ 154 h 173"/>
              <a:gd name="T16" fmla="*/ 54 w 82"/>
              <a:gd name="T17" fmla="*/ 154 h 173"/>
              <a:gd name="T18" fmla="*/ 45 w 82"/>
              <a:gd name="T19" fmla="*/ 144 h 173"/>
              <a:gd name="T20" fmla="*/ 45 w 82"/>
              <a:gd name="T21" fmla="*/ 136 h 173"/>
              <a:gd name="T22" fmla="*/ 45 w 82"/>
              <a:gd name="T23" fmla="*/ 54 h 173"/>
              <a:gd name="T24" fmla="*/ 81 w 82"/>
              <a:gd name="T25" fmla="*/ 54 h 173"/>
              <a:gd name="T26" fmla="*/ 81 w 82"/>
              <a:gd name="T27" fmla="*/ 45 h 173"/>
              <a:gd name="T28" fmla="*/ 45 w 82"/>
              <a:gd name="T29" fmla="*/ 45 h 173"/>
              <a:gd name="T30" fmla="*/ 45 w 82"/>
              <a:gd name="T31" fmla="*/ 0 h 173"/>
              <a:gd name="T32" fmla="*/ 36 w 82"/>
              <a:gd name="T33" fmla="*/ 0 h 173"/>
              <a:gd name="T34" fmla="*/ 27 w 82"/>
              <a:gd name="T35" fmla="*/ 0 h 173"/>
              <a:gd name="T36" fmla="*/ 27 w 82"/>
              <a:gd name="T37" fmla="*/ 0 h 173"/>
              <a:gd name="T38" fmla="*/ 27 w 82"/>
              <a:gd name="T39" fmla="*/ 45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54 h 173"/>
              <a:gd name="T46" fmla="*/ 9 w 82"/>
              <a:gd name="T47" fmla="*/ 54 h 173"/>
              <a:gd name="T48" fmla="*/ 18 w 82"/>
              <a:gd name="T49" fmla="*/ 54 h 173"/>
              <a:gd name="T50" fmla="*/ 18 w 82"/>
              <a:gd name="T51" fmla="*/ 136 h 173"/>
              <a:gd name="T52" fmla="*/ 27 w 82"/>
              <a:gd name="T53" fmla="*/ 163 h 173"/>
              <a:gd name="T54" fmla="*/ 54 w 82"/>
              <a:gd name="T55" fmla="*/ 172 h 173"/>
              <a:gd name="T56" fmla="*/ 72 w 82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72" y="163"/>
                </a:moveTo>
                <a:lnTo>
                  <a:pt x="72" y="163"/>
                </a:lnTo>
                <a:cubicBezTo>
                  <a:pt x="72" y="163"/>
                  <a:pt x="81" y="163"/>
                  <a:pt x="81" y="15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144"/>
                </a:lnTo>
                <a:lnTo>
                  <a:pt x="72" y="144"/>
                </a:lnTo>
                <a:cubicBezTo>
                  <a:pt x="63" y="144"/>
                  <a:pt x="63" y="154"/>
                  <a:pt x="63" y="154"/>
                </a:cubicBezTo>
                <a:cubicBezTo>
                  <a:pt x="63" y="154"/>
                  <a:pt x="63" y="154"/>
                  <a:pt x="54" y="154"/>
                </a:cubicBezTo>
                <a:cubicBezTo>
                  <a:pt x="54" y="154"/>
                  <a:pt x="54" y="154"/>
                  <a:pt x="45" y="144"/>
                </a:cubicBezTo>
                <a:cubicBezTo>
                  <a:pt x="45" y="144"/>
                  <a:pt x="45" y="144"/>
                  <a:pt x="45" y="136"/>
                </a:cubicBezTo>
                <a:cubicBezTo>
                  <a:pt x="45" y="54"/>
                  <a:pt x="45" y="54"/>
                  <a:pt x="45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45"/>
                  <a:pt x="81" y="45"/>
                  <a:pt x="8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27" y="45"/>
                  <a:pt x="27" y="45"/>
                  <a:pt x="27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cubicBezTo>
                  <a:pt x="9" y="54"/>
                  <a:pt x="9" y="54"/>
                  <a:pt x="9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44"/>
                  <a:pt x="27" y="154"/>
                  <a:pt x="27" y="163"/>
                </a:cubicBezTo>
                <a:cubicBezTo>
                  <a:pt x="36" y="163"/>
                  <a:pt x="45" y="172"/>
                  <a:pt x="54" y="172"/>
                </a:cubicBezTo>
                <a:cubicBezTo>
                  <a:pt x="54" y="172"/>
                  <a:pt x="63" y="172"/>
                  <a:pt x="72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02">
            <a:extLst>
              <a:ext uri="{FF2B5EF4-FFF2-40B4-BE49-F238E27FC236}">
                <a16:creationId xmlns:a16="http://schemas.microsoft.com/office/drawing/2014/main" id="{AC52A100-BF46-FA4C-A7D5-BCAC8EAC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091" y="3969553"/>
            <a:ext cx="34650" cy="212858"/>
          </a:xfrm>
          <a:custGeom>
            <a:avLst/>
            <a:gdLst>
              <a:gd name="T0" fmla="*/ 0 w 29"/>
              <a:gd name="T1" fmla="*/ 54 h 191"/>
              <a:gd name="T2" fmla="*/ 0 w 29"/>
              <a:gd name="T3" fmla="*/ 54 h 191"/>
              <a:gd name="T4" fmla="*/ 0 w 29"/>
              <a:gd name="T5" fmla="*/ 190 h 191"/>
              <a:gd name="T6" fmla="*/ 28 w 29"/>
              <a:gd name="T7" fmla="*/ 190 h 191"/>
              <a:gd name="T8" fmla="*/ 28 w 29"/>
              <a:gd name="T9" fmla="*/ 54 h 191"/>
              <a:gd name="T10" fmla="*/ 0 w 29"/>
              <a:gd name="T11" fmla="*/ 54 h 191"/>
              <a:gd name="T12" fmla="*/ 28 w 29"/>
              <a:gd name="T13" fmla="*/ 9 h 191"/>
              <a:gd name="T14" fmla="*/ 28 w 29"/>
              <a:gd name="T15" fmla="*/ 9 h 191"/>
              <a:gd name="T16" fmla="*/ 28 w 29"/>
              <a:gd name="T17" fmla="*/ 9 h 191"/>
              <a:gd name="T18" fmla="*/ 19 w 29"/>
              <a:gd name="T19" fmla="*/ 0 h 191"/>
              <a:gd name="T20" fmla="*/ 9 w 29"/>
              <a:gd name="T21" fmla="*/ 0 h 191"/>
              <a:gd name="T22" fmla="*/ 9 w 29"/>
              <a:gd name="T23" fmla="*/ 0 h 191"/>
              <a:gd name="T24" fmla="*/ 0 w 29"/>
              <a:gd name="T25" fmla="*/ 9 h 191"/>
              <a:gd name="T26" fmla="*/ 0 w 29"/>
              <a:gd name="T27" fmla="*/ 9 h 191"/>
              <a:gd name="T28" fmla="*/ 0 w 29"/>
              <a:gd name="T29" fmla="*/ 18 h 191"/>
              <a:gd name="T30" fmla="*/ 0 w 29"/>
              <a:gd name="T31" fmla="*/ 27 h 191"/>
              <a:gd name="T32" fmla="*/ 0 w 29"/>
              <a:gd name="T33" fmla="*/ 27 h 191"/>
              <a:gd name="T34" fmla="*/ 9 w 29"/>
              <a:gd name="T35" fmla="*/ 27 h 191"/>
              <a:gd name="T36" fmla="*/ 9 w 29"/>
              <a:gd name="T37" fmla="*/ 36 h 191"/>
              <a:gd name="T38" fmla="*/ 19 w 29"/>
              <a:gd name="T39" fmla="*/ 27 h 191"/>
              <a:gd name="T40" fmla="*/ 28 w 29"/>
              <a:gd name="T41" fmla="*/ 27 h 191"/>
              <a:gd name="T42" fmla="*/ 28 w 29"/>
              <a:gd name="T43" fmla="*/ 27 h 191"/>
              <a:gd name="T44" fmla="*/ 28 w 29"/>
              <a:gd name="T45" fmla="*/ 18 h 191"/>
              <a:gd name="T46" fmla="*/ 28 w 29"/>
              <a:gd name="T47" fmla="*/ 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" h="191">
                <a:moveTo>
                  <a:pt x="0" y="54"/>
                </a:moveTo>
                <a:lnTo>
                  <a:pt x="0" y="54"/>
                </a:lnTo>
                <a:cubicBezTo>
                  <a:pt x="0" y="190"/>
                  <a:pt x="0" y="190"/>
                  <a:pt x="0" y="190"/>
                </a:cubicBezTo>
                <a:cubicBezTo>
                  <a:pt x="28" y="190"/>
                  <a:pt x="28" y="190"/>
                  <a:pt x="28" y="190"/>
                </a:cubicBezTo>
                <a:cubicBezTo>
                  <a:pt x="28" y="54"/>
                  <a:pt x="28" y="54"/>
                  <a:pt x="28" y="54"/>
                </a:cubicBezTo>
                <a:cubicBezTo>
                  <a:pt x="0" y="54"/>
                  <a:pt x="0" y="54"/>
                  <a:pt x="0" y="54"/>
                </a:cubicBezTo>
                <a:close/>
                <a:moveTo>
                  <a:pt x="28" y="9"/>
                </a:moveTo>
                <a:lnTo>
                  <a:pt x="28" y="9"/>
                </a:lnTo>
                <a:lnTo>
                  <a:pt x="28" y="9"/>
                </a:ln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9" y="0"/>
                </a:cubicBezTo>
                <a:lnTo>
                  <a:pt x="9" y="0"/>
                </a:lnTo>
                <a:cubicBezTo>
                  <a:pt x="9" y="0"/>
                  <a:pt x="0" y="0"/>
                  <a:pt x="0" y="9"/>
                </a:cubicBezTo>
                <a:lnTo>
                  <a:pt x="0" y="9"/>
                </a:lnTo>
                <a:lnTo>
                  <a:pt x="0" y="18"/>
                </a:lnTo>
                <a:cubicBezTo>
                  <a:pt x="0" y="18"/>
                  <a:pt x="0" y="18"/>
                  <a:pt x="0" y="27"/>
                </a:cubicBezTo>
                <a:lnTo>
                  <a:pt x="0" y="27"/>
                </a:lnTo>
                <a:lnTo>
                  <a:pt x="9" y="27"/>
                </a:lnTo>
                <a:cubicBezTo>
                  <a:pt x="9" y="36"/>
                  <a:pt x="9" y="36"/>
                  <a:pt x="9" y="36"/>
                </a:cubicBezTo>
                <a:cubicBezTo>
                  <a:pt x="19" y="36"/>
                  <a:pt x="19" y="36"/>
                  <a:pt x="19" y="27"/>
                </a:cubicBezTo>
                <a:cubicBezTo>
                  <a:pt x="19" y="27"/>
                  <a:pt x="19" y="27"/>
                  <a:pt x="28" y="27"/>
                </a:cubicBezTo>
                <a:lnTo>
                  <a:pt x="28" y="27"/>
                </a:lnTo>
                <a:cubicBezTo>
                  <a:pt x="28" y="18"/>
                  <a:pt x="28" y="18"/>
                  <a:pt x="28" y="18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03">
            <a:extLst>
              <a:ext uri="{FF2B5EF4-FFF2-40B4-BE49-F238E27FC236}">
                <a16:creationId xmlns:a16="http://schemas.microsoft.com/office/drawing/2014/main" id="{33D2BC64-2A73-494B-AC1E-5C6AF4D0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3443" y="4028955"/>
            <a:ext cx="133657" cy="153455"/>
          </a:xfrm>
          <a:custGeom>
            <a:avLst/>
            <a:gdLst>
              <a:gd name="T0" fmla="*/ 36 w 118"/>
              <a:gd name="T1" fmla="*/ 9 h 137"/>
              <a:gd name="T2" fmla="*/ 36 w 118"/>
              <a:gd name="T3" fmla="*/ 9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3 h 137"/>
              <a:gd name="T10" fmla="*/ 0 w 118"/>
              <a:gd name="T11" fmla="*/ 91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1 h 137"/>
              <a:gd name="T24" fmla="*/ 117 w 118"/>
              <a:gd name="T25" fmla="*/ 63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9 h 137"/>
              <a:gd name="T32" fmla="*/ 54 w 118"/>
              <a:gd name="T33" fmla="*/ 0 h 137"/>
              <a:gd name="T34" fmla="*/ 36 w 118"/>
              <a:gd name="T35" fmla="*/ 9 h 137"/>
              <a:gd name="T36" fmla="*/ 45 w 118"/>
              <a:gd name="T37" fmla="*/ 108 h 137"/>
              <a:gd name="T38" fmla="*/ 45 w 118"/>
              <a:gd name="T39" fmla="*/ 108 h 137"/>
              <a:gd name="T40" fmla="*/ 27 w 118"/>
              <a:gd name="T41" fmla="*/ 100 h 137"/>
              <a:gd name="T42" fmla="*/ 27 w 118"/>
              <a:gd name="T43" fmla="*/ 91 h 137"/>
              <a:gd name="T44" fmla="*/ 18 w 118"/>
              <a:gd name="T45" fmla="*/ 63 h 137"/>
              <a:gd name="T46" fmla="*/ 27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90 w 118"/>
              <a:gd name="T55" fmla="*/ 27 h 137"/>
              <a:gd name="T56" fmla="*/ 99 w 118"/>
              <a:gd name="T57" fmla="*/ 63 h 137"/>
              <a:gd name="T58" fmla="*/ 90 w 118"/>
              <a:gd name="T59" fmla="*/ 100 h 137"/>
              <a:gd name="T60" fmla="*/ 54 w 118"/>
              <a:gd name="T61" fmla="*/ 118 h 137"/>
              <a:gd name="T62" fmla="*/ 45 w 11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2"/>
                  <a:pt x="0" y="91"/>
                  <a:pt x="0" y="91"/>
                </a:cubicBezTo>
                <a:cubicBezTo>
                  <a:pt x="9" y="100"/>
                  <a:pt x="9" y="108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45" y="136"/>
                  <a:pt x="45" y="136"/>
                  <a:pt x="54" y="136"/>
                </a:cubicBezTo>
                <a:cubicBezTo>
                  <a:pt x="72" y="136"/>
                  <a:pt x="72" y="136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8"/>
                  <a:pt x="108" y="100"/>
                  <a:pt x="117" y="91"/>
                </a:cubicBezTo>
                <a:cubicBezTo>
                  <a:pt x="117" y="91"/>
                  <a:pt x="117" y="8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9"/>
                </a:cubicBezTo>
                <a:cubicBezTo>
                  <a:pt x="72" y="0"/>
                  <a:pt x="72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36" y="108"/>
                  <a:pt x="36" y="108"/>
                  <a:pt x="27" y="100"/>
                </a:cubicBezTo>
                <a:lnTo>
                  <a:pt x="27" y="91"/>
                </a:lnTo>
                <a:cubicBezTo>
                  <a:pt x="18" y="82"/>
                  <a:pt x="18" y="72"/>
                  <a:pt x="18" y="63"/>
                </a:cubicBezTo>
                <a:cubicBezTo>
                  <a:pt x="18" y="63"/>
                  <a:pt x="18" y="54"/>
                  <a:pt x="27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27"/>
                  <a:pt x="90" y="27"/>
                </a:cubicBezTo>
                <a:cubicBezTo>
                  <a:pt x="90" y="36"/>
                  <a:pt x="99" y="54"/>
                  <a:pt x="99" y="63"/>
                </a:cubicBezTo>
                <a:cubicBezTo>
                  <a:pt x="99" y="82"/>
                  <a:pt x="90" y="91"/>
                  <a:pt x="90" y="100"/>
                </a:cubicBezTo>
                <a:cubicBezTo>
                  <a:pt x="81" y="108"/>
                  <a:pt x="72" y="118"/>
                  <a:pt x="54" y="118"/>
                </a:cubicBezTo>
                <a:cubicBezTo>
                  <a:pt x="54" y="118"/>
                  <a:pt x="45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4">
            <a:extLst>
              <a:ext uri="{FF2B5EF4-FFF2-40B4-BE49-F238E27FC236}">
                <a16:creationId xmlns:a16="http://schemas.microsoft.com/office/drawing/2014/main" id="{08235590-3AD6-044D-ADA5-C22EADC36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1849" y="4028955"/>
            <a:ext cx="123757" cy="153455"/>
          </a:xfrm>
          <a:custGeom>
            <a:avLst/>
            <a:gdLst>
              <a:gd name="T0" fmla="*/ 27 w 110"/>
              <a:gd name="T1" fmla="*/ 136 h 137"/>
              <a:gd name="T2" fmla="*/ 27 w 110"/>
              <a:gd name="T3" fmla="*/ 136 h 137"/>
              <a:gd name="T4" fmla="*/ 27 w 110"/>
              <a:gd name="T5" fmla="*/ 36 h 137"/>
              <a:gd name="T6" fmla="*/ 36 w 110"/>
              <a:gd name="T7" fmla="*/ 27 h 137"/>
              <a:gd name="T8" fmla="*/ 54 w 110"/>
              <a:gd name="T9" fmla="*/ 18 h 137"/>
              <a:gd name="T10" fmla="*/ 72 w 110"/>
              <a:gd name="T11" fmla="*/ 27 h 137"/>
              <a:gd name="T12" fmla="*/ 81 w 110"/>
              <a:gd name="T13" fmla="*/ 45 h 137"/>
              <a:gd name="T14" fmla="*/ 81 w 110"/>
              <a:gd name="T15" fmla="*/ 136 h 137"/>
              <a:gd name="T16" fmla="*/ 109 w 110"/>
              <a:gd name="T17" fmla="*/ 136 h 137"/>
              <a:gd name="T18" fmla="*/ 109 w 110"/>
              <a:gd name="T19" fmla="*/ 45 h 137"/>
              <a:gd name="T20" fmla="*/ 99 w 110"/>
              <a:gd name="T21" fmla="*/ 27 h 137"/>
              <a:gd name="T22" fmla="*/ 90 w 110"/>
              <a:gd name="T23" fmla="*/ 18 h 137"/>
              <a:gd name="T24" fmla="*/ 81 w 110"/>
              <a:gd name="T25" fmla="*/ 0 h 137"/>
              <a:gd name="T26" fmla="*/ 63 w 110"/>
              <a:gd name="T27" fmla="*/ 0 h 137"/>
              <a:gd name="T28" fmla="*/ 36 w 110"/>
              <a:gd name="T29" fmla="*/ 9 h 137"/>
              <a:gd name="T30" fmla="*/ 18 w 110"/>
              <a:gd name="T31" fmla="*/ 18 h 137"/>
              <a:gd name="T32" fmla="*/ 18 w 110"/>
              <a:gd name="T33" fmla="*/ 9 h 137"/>
              <a:gd name="T34" fmla="*/ 18 w 110"/>
              <a:gd name="T35" fmla="*/ 0 h 137"/>
              <a:gd name="T36" fmla="*/ 0 w 110"/>
              <a:gd name="T37" fmla="*/ 0 h 137"/>
              <a:gd name="T38" fmla="*/ 0 w 110"/>
              <a:gd name="T39" fmla="*/ 136 h 137"/>
              <a:gd name="T40" fmla="*/ 27 w 110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" h="137">
                <a:moveTo>
                  <a:pt x="27" y="136"/>
                </a:moveTo>
                <a:lnTo>
                  <a:pt x="27" y="136"/>
                </a:ln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36" y="27"/>
                  <a:pt x="36" y="27"/>
                </a:cubicBezTo>
                <a:cubicBezTo>
                  <a:pt x="45" y="18"/>
                  <a:pt x="54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81" y="36"/>
                  <a:pt x="81" y="36"/>
                  <a:pt x="81" y="4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109" y="45"/>
                  <a:pt x="109" y="36"/>
                  <a:pt x="99" y="27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90" y="9"/>
                  <a:pt x="81" y="0"/>
                </a:cubicBezTo>
                <a:cubicBezTo>
                  <a:pt x="72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36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7" y="136"/>
                  <a:pt x="27" y="136"/>
                  <a:pt x="2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5">
            <a:extLst>
              <a:ext uri="{FF2B5EF4-FFF2-40B4-BE49-F238E27FC236}">
                <a16:creationId xmlns:a16="http://schemas.microsoft.com/office/drawing/2014/main" id="{8253E349-293C-8640-BDEC-E97D2039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5407" y="4028955"/>
            <a:ext cx="103953" cy="153455"/>
          </a:xfrm>
          <a:custGeom>
            <a:avLst/>
            <a:gdLst>
              <a:gd name="T0" fmla="*/ 91 w 92"/>
              <a:gd name="T1" fmla="*/ 18 h 137"/>
              <a:gd name="T2" fmla="*/ 91 w 92"/>
              <a:gd name="T3" fmla="*/ 18 h 137"/>
              <a:gd name="T4" fmla="*/ 73 w 92"/>
              <a:gd name="T5" fmla="*/ 9 h 137"/>
              <a:gd name="T6" fmla="*/ 46 w 92"/>
              <a:gd name="T7" fmla="*/ 0 h 137"/>
              <a:gd name="T8" fmla="*/ 28 w 92"/>
              <a:gd name="T9" fmla="*/ 0 h 137"/>
              <a:gd name="T10" fmla="*/ 19 w 92"/>
              <a:gd name="T11" fmla="*/ 9 h 137"/>
              <a:gd name="T12" fmla="*/ 9 w 92"/>
              <a:gd name="T13" fmla="*/ 27 h 137"/>
              <a:gd name="T14" fmla="*/ 9 w 92"/>
              <a:gd name="T15" fmla="*/ 36 h 137"/>
              <a:gd name="T16" fmla="*/ 9 w 92"/>
              <a:gd name="T17" fmla="*/ 54 h 137"/>
              <a:gd name="T18" fmla="*/ 19 w 92"/>
              <a:gd name="T19" fmla="*/ 63 h 137"/>
              <a:gd name="T20" fmla="*/ 28 w 92"/>
              <a:gd name="T21" fmla="*/ 72 h 137"/>
              <a:gd name="T22" fmla="*/ 37 w 92"/>
              <a:gd name="T23" fmla="*/ 72 h 137"/>
              <a:gd name="T24" fmla="*/ 46 w 92"/>
              <a:gd name="T25" fmla="*/ 72 h 137"/>
              <a:gd name="T26" fmla="*/ 64 w 92"/>
              <a:gd name="T27" fmla="*/ 82 h 137"/>
              <a:gd name="T28" fmla="*/ 64 w 92"/>
              <a:gd name="T29" fmla="*/ 91 h 137"/>
              <a:gd name="T30" fmla="*/ 73 w 92"/>
              <a:gd name="T31" fmla="*/ 100 h 137"/>
              <a:gd name="T32" fmla="*/ 73 w 92"/>
              <a:gd name="T33" fmla="*/ 100 h 137"/>
              <a:gd name="T34" fmla="*/ 64 w 92"/>
              <a:gd name="T35" fmla="*/ 108 h 137"/>
              <a:gd name="T36" fmla="*/ 55 w 92"/>
              <a:gd name="T37" fmla="*/ 118 h 137"/>
              <a:gd name="T38" fmla="*/ 46 w 92"/>
              <a:gd name="T39" fmla="*/ 118 h 137"/>
              <a:gd name="T40" fmla="*/ 37 w 92"/>
              <a:gd name="T41" fmla="*/ 118 h 137"/>
              <a:gd name="T42" fmla="*/ 28 w 92"/>
              <a:gd name="T43" fmla="*/ 108 h 137"/>
              <a:gd name="T44" fmla="*/ 19 w 92"/>
              <a:gd name="T45" fmla="*/ 108 h 137"/>
              <a:gd name="T46" fmla="*/ 9 w 92"/>
              <a:gd name="T47" fmla="*/ 108 h 137"/>
              <a:gd name="T48" fmla="*/ 9 w 92"/>
              <a:gd name="T49" fmla="*/ 108 h 137"/>
              <a:gd name="T50" fmla="*/ 9 w 92"/>
              <a:gd name="T51" fmla="*/ 108 h 137"/>
              <a:gd name="T52" fmla="*/ 0 w 92"/>
              <a:gd name="T53" fmla="*/ 118 h 137"/>
              <a:gd name="T54" fmla="*/ 19 w 92"/>
              <a:gd name="T55" fmla="*/ 127 h 137"/>
              <a:gd name="T56" fmla="*/ 46 w 92"/>
              <a:gd name="T57" fmla="*/ 136 h 137"/>
              <a:gd name="T58" fmla="*/ 64 w 92"/>
              <a:gd name="T59" fmla="*/ 127 h 137"/>
              <a:gd name="T60" fmla="*/ 82 w 92"/>
              <a:gd name="T61" fmla="*/ 118 h 137"/>
              <a:gd name="T62" fmla="*/ 91 w 92"/>
              <a:gd name="T63" fmla="*/ 108 h 137"/>
              <a:gd name="T64" fmla="*/ 91 w 92"/>
              <a:gd name="T65" fmla="*/ 91 h 137"/>
              <a:gd name="T66" fmla="*/ 91 w 92"/>
              <a:gd name="T67" fmla="*/ 82 h 137"/>
              <a:gd name="T68" fmla="*/ 82 w 92"/>
              <a:gd name="T69" fmla="*/ 72 h 137"/>
              <a:gd name="T70" fmla="*/ 73 w 92"/>
              <a:gd name="T71" fmla="*/ 63 h 137"/>
              <a:gd name="T72" fmla="*/ 55 w 92"/>
              <a:gd name="T73" fmla="*/ 54 h 137"/>
              <a:gd name="T74" fmla="*/ 46 w 92"/>
              <a:gd name="T75" fmla="*/ 54 h 137"/>
              <a:gd name="T76" fmla="*/ 37 w 92"/>
              <a:gd name="T77" fmla="*/ 54 h 137"/>
              <a:gd name="T78" fmla="*/ 28 w 92"/>
              <a:gd name="T79" fmla="*/ 45 h 137"/>
              <a:gd name="T80" fmla="*/ 28 w 92"/>
              <a:gd name="T81" fmla="*/ 36 h 137"/>
              <a:gd name="T82" fmla="*/ 28 w 92"/>
              <a:gd name="T83" fmla="*/ 27 h 137"/>
              <a:gd name="T84" fmla="*/ 37 w 92"/>
              <a:gd name="T85" fmla="*/ 27 h 137"/>
              <a:gd name="T86" fmla="*/ 37 w 92"/>
              <a:gd name="T87" fmla="*/ 18 h 137"/>
              <a:gd name="T88" fmla="*/ 55 w 92"/>
              <a:gd name="T89" fmla="*/ 18 h 137"/>
              <a:gd name="T90" fmla="*/ 64 w 92"/>
              <a:gd name="T91" fmla="*/ 18 h 137"/>
              <a:gd name="T92" fmla="*/ 73 w 92"/>
              <a:gd name="T93" fmla="*/ 18 h 137"/>
              <a:gd name="T94" fmla="*/ 73 w 92"/>
              <a:gd name="T95" fmla="*/ 27 h 137"/>
              <a:gd name="T96" fmla="*/ 82 w 92"/>
              <a:gd name="T97" fmla="*/ 27 h 137"/>
              <a:gd name="T98" fmla="*/ 82 w 92"/>
              <a:gd name="T99" fmla="*/ 27 h 137"/>
              <a:gd name="T100" fmla="*/ 91 w 92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137">
                <a:moveTo>
                  <a:pt x="91" y="18"/>
                </a:moveTo>
                <a:lnTo>
                  <a:pt x="91" y="18"/>
                </a:lnTo>
                <a:cubicBezTo>
                  <a:pt x="82" y="9"/>
                  <a:pt x="82" y="9"/>
                  <a:pt x="73" y="9"/>
                </a:cubicBezTo>
                <a:cubicBezTo>
                  <a:pt x="64" y="0"/>
                  <a:pt x="55" y="0"/>
                  <a:pt x="46" y="0"/>
                </a:cubicBezTo>
                <a:cubicBezTo>
                  <a:pt x="46" y="0"/>
                  <a:pt x="37" y="0"/>
                  <a:pt x="28" y="0"/>
                </a:cubicBezTo>
                <a:cubicBezTo>
                  <a:pt x="28" y="9"/>
                  <a:pt x="19" y="9"/>
                  <a:pt x="19" y="9"/>
                </a:cubicBezTo>
                <a:cubicBezTo>
                  <a:pt x="9" y="18"/>
                  <a:pt x="9" y="18"/>
                  <a:pt x="9" y="27"/>
                </a:cubicBezTo>
                <a:lnTo>
                  <a:pt x="9" y="36"/>
                </a:lnTo>
                <a:cubicBezTo>
                  <a:pt x="9" y="45"/>
                  <a:pt x="9" y="45"/>
                  <a:pt x="9" y="54"/>
                </a:cubicBezTo>
                <a:cubicBezTo>
                  <a:pt x="9" y="54"/>
                  <a:pt x="9" y="63"/>
                  <a:pt x="19" y="63"/>
                </a:cubicBezTo>
                <a:cubicBezTo>
                  <a:pt x="19" y="63"/>
                  <a:pt x="19" y="63"/>
                  <a:pt x="28" y="72"/>
                </a:cubicBezTo>
                <a:lnTo>
                  <a:pt x="37" y="72"/>
                </a:lnTo>
                <a:cubicBezTo>
                  <a:pt x="46" y="72"/>
                  <a:pt x="46" y="72"/>
                  <a:pt x="46" y="72"/>
                </a:cubicBezTo>
                <a:cubicBezTo>
                  <a:pt x="55" y="82"/>
                  <a:pt x="55" y="82"/>
                  <a:pt x="64" y="82"/>
                </a:cubicBezTo>
                <a:cubicBezTo>
                  <a:pt x="64" y="82"/>
                  <a:pt x="64" y="82"/>
                  <a:pt x="64" y="91"/>
                </a:cubicBezTo>
                <a:cubicBezTo>
                  <a:pt x="73" y="91"/>
                  <a:pt x="73" y="91"/>
                  <a:pt x="73" y="100"/>
                </a:cubicBezTo>
                <a:lnTo>
                  <a:pt x="73" y="100"/>
                </a:lnTo>
                <a:cubicBezTo>
                  <a:pt x="64" y="108"/>
                  <a:pt x="64" y="108"/>
                  <a:pt x="64" y="108"/>
                </a:cubicBezTo>
                <a:cubicBezTo>
                  <a:pt x="64" y="108"/>
                  <a:pt x="64" y="118"/>
                  <a:pt x="55" y="118"/>
                </a:cubicBezTo>
                <a:lnTo>
                  <a:pt x="46" y="118"/>
                </a:lnTo>
                <a:cubicBezTo>
                  <a:pt x="37" y="118"/>
                  <a:pt x="37" y="118"/>
                  <a:pt x="37" y="118"/>
                </a:cubicBezTo>
                <a:cubicBezTo>
                  <a:pt x="28" y="118"/>
                  <a:pt x="28" y="108"/>
                  <a:pt x="28" y="108"/>
                </a:cubicBezTo>
                <a:cubicBezTo>
                  <a:pt x="19" y="108"/>
                  <a:pt x="19" y="108"/>
                  <a:pt x="19" y="108"/>
                </a:cubicBezTo>
                <a:cubicBezTo>
                  <a:pt x="19" y="108"/>
                  <a:pt x="19" y="108"/>
                  <a:pt x="9" y="108"/>
                </a:cubicBezTo>
                <a:lnTo>
                  <a:pt x="9" y="108"/>
                </a:lnTo>
                <a:lnTo>
                  <a:pt x="9" y="108"/>
                </a:lnTo>
                <a:cubicBezTo>
                  <a:pt x="0" y="118"/>
                  <a:pt x="0" y="118"/>
                  <a:pt x="0" y="118"/>
                </a:cubicBezTo>
                <a:cubicBezTo>
                  <a:pt x="9" y="127"/>
                  <a:pt x="9" y="127"/>
                  <a:pt x="19" y="127"/>
                </a:cubicBezTo>
                <a:cubicBezTo>
                  <a:pt x="28" y="136"/>
                  <a:pt x="37" y="136"/>
                  <a:pt x="46" y="136"/>
                </a:cubicBezTo>
                <a:cubicBezTo>
                  <a:pt x="55" y="136"/>
                  <a:pt x="55" y="136"/>
                  <a:pt x="64" y="127"/>
                </a:cubicBezTo>
                <a:cubicBezTo>
                  <a:pt x="73" y="127"/>
                  <a:pt x="73" y="127"/>
                  <a:pt x="82" y="118"/>
                </a:cubicBezTo>
                <a:cubicBezTo>
                  <a:pt x="82" y="118"/>
                  <a:pt x="82" y="118"/>
                  <a:pt x="91" y="108"/>
                </a:cubicBezTo>
                <a:cubicBezTo>
                  <a:pt x="91" y="100"/>
                  <a:pt x="91" y="100"/>
                  <a:pt x="91" y="91"/>
                </a:cubicBezTo>
                <a:lnTo>
                  <a:pt x="91" y="82"/>
                </a:lnTo>
                <a:cubicBezTo>
                  <a:pt x="91" y="72"/>
                  <a:pt x="82" y="72"/>
                  <a:pt x="82" y="72"/>
                </a:cubicBezTo>
                <a:cubicBezTo>
                  <a:pt x="82" y="63"/>
                  <a:pt x="73" y="63"/>
                  <a:pt x="73" y="63"/>
                </a:cubicBezTo>
                <a:cubicBezTo>
                  <a:pt x="64" y="63"/>
                  <a:pt x="64" y="63"/>
                  <a:pt x="55" y="54"/>
                </a:cubicBezTo>
                <a:cubicBezTo>
                  <a:pt x="55" y="54"/>
                  <a:pt x="55" y="54"/>
                  <a:pt x="46" y="54"/>
                </a:cubicBezTo>
                <a:lnTo>
                  <a:pt x="37" y="54"/>
                </a:lnTo>
                <a:cubicBezTo>
                  <a:pt x="37" y="45"/>
                  <a:pt x="28" y="45"/>
                  <a:pt x="28" y="45"/>
                </a:cubicBezTo>
                <a:lnTo>
                  <a:pt x="28" y="36"/>
                </a:lnTo>
                <a:lnTo>
                  <a:pt x="28" y="27"/>
                </a:lnTo>
                <a:cubicBezTo>
                  <a:pt x="28" y="27"/>
                  <a:pt x="28" y="27"/>
                  <a:pt x="37" y="27"/>
                </a:cubicBezTo>
                <a:cubicBezTo>
                  <a:pt x="37" y="18"/>
                  <a:pt x="37" y="18"/>
                  <a:pt x="37" y="18"/>
                </a:cubicBezTo>
                <a:cubicBezTo>
                  <a:pt x="46" y="18"/>
                  <a:pt x="46" y="18"/>
                  <a:pt x="55" y="18"/>
                </a:cubicBezTo>
                <a:cubicBezTo>
                  <a:pt x="55" y="18"/>
                  <a:pt x="55" y="18"/>
                  <a:pt x="64" y="18"/>
                </a:cubicBezTo>
                <a:cubicBezTo>
                  <a:pt x="64" y="18"/>
                  <a:pt x="64" y="18"/>
                  <a:pt x="73" y="18"/>
                </a:cubicBezTo>
                <a:cubicBezTo>
                  <a:pt x="73" y="27"/>
                  <a:pt x="73" y="27"/>
                  <a:pt x="73" y="27"/>
                </a:cubicBezTo>
                <a:lnTo>
                  <a:pt x="82" y="27"/>
                </a:lnTo>
                <a:lnTo>
                  <a:pt x="82" y="27"/>
                </a:lnTo>
                <a:cubicBezTo>
                  <a:pt x="91" y="18"/>
                  <a:pt x="91" y="18"/>
                  <a:pt x="9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6">
            <a:extLst>
              <a:ext uri="{FF2B5EF4-FFF2-40B4-BE49-F238E27FC236}">
                <a16:creationId xmlns:a16="http://schemas.microsoft.com/office/drawing/2014/main" id="{776955AD-633E-BD46-9A6C-A8D4DE59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63" y="4028955"/>
            <a:ext cx="143558" cy="153455"/>
          </a:xfrm>
          <a:custGeom>
            <a:avLst/>
            <a:gdLst>
              <a:gd name="T0" fmla="*/ 36 w 127"/>
              <a:gd name="T1" fmla="*/ 9 h 137"/>
              <a:gd name="T2" fmla="*/ 36 w 127"/>
              <a:gd name="T3" fmla="*/ 9 h 137"/>
              <a:gd name="T4" fmla="*/ 18 w 127"/>
              <a:gd name="T5" fmla="*/ 18 h 137"/>
              <a:gd name="T6" fmla="*/ 9 w 127"/>
              <a:gd name="T7" fmla="*/ 36 h 137"/>
              <a:gd name="T8" fmla="*/ 0 w 127"/>
              <a:gd name="T9" fmla="*/ 63 h 137"/>
              <a:gd name="T10" fmla="*/ 9 w 127"/>
              <a:gd name="T11" fmla="*/ 91 h 137"/>
              <a:gd name="T12" fmla="*/ 18 w 127"/>
              <a:gd name="T13" fmla="*/ 118 h 137"/>
              <a:gd name="T14" fmla="*/ 36 w 127"/>
              <a:gd name="T15" fmla="*/ 127 h 137"/>
              <a:gd name="T16" fmla="*/ 63 w 127"/>
              <a:gd name="T17" fmla="*/ 136 h 137"/>
              <a:gd name="T18" fmla="*/ 90 w 127"/>
              <a:gd name="T19" fmla="*/ 127 h 137"/>
              <a:gd name="T20" fmla="*/ 108 w 127"/>
              <a:gd name="T21" fmla="*/ 118 h 137"/>
              <a:gd name="T22" fmla="*/ 117 w 127"/>
              <a:gd name="T23" fmla="*/ 91 h 137"/>
              <a:gd name="T24" fmla="*/ 126 w 127"/>
              <a:gd name="T25" fmla="*/ 63 h 137"/>
              <a:gd name="T26" fmla="*/ 117 w 127"/>
              <a:gd name="T27" fmla="*/ 36 h 137"/>
              <a:gd name="T28" fmla="*/ 108 w 127"/>
              <a:gd name="T29" fmla="*/ 18 h 137"/>
              <a:gd name="T30" fmla="*/ 90 w 127"/>
              <a:gd name="T31" fmla="*/ 9 h 137"/>
              <a:gd name="T32" fmla="*/ 63 w 127"/>
              <a:gd name="T33" fmla="*/ 0 h 137"/>
              <a:gd name="T34" fmla="*/ 36 w 127"/>
              <a:gd name="T35" fmla="*/ 9 h 137"/>
              <a:gd name="T36" fmla="*/ 45 w 127"/>
              <a:gd name="T37" fmla="*/ 108 h 137"/>
              <a:gd name="T38" fmla="*/ 45 w 127"/>
              <a:gd name="T39" fmla="*/ 108 h 137"/>
              <a:gd name="T40" fmla="*/ 36 w 127"/>
              <a:gd name="T41" fmla="*/ 100 h 137"/>
              <a:gd name="T42" fmla="*/ 27 w 127"/>
              <a:gd name="T43" fmla="*/ 91 h 137"/>
              <a:gd name="T44" fmla="*/ 27 w 127"/>
              <a:gd name="T45" fmla="*/ 63 h 137"/>
              <a:gd name="T46" fmla="*/ 27 w 127"/>
              <a:gd name="T47" fmla="*/ 45 h 137"/>
              <a:gd name="T48" fmla="*/ 36 w 127"/>
              <a:gd name="T49" fmla="*/ 27 h 137"/>
              <a:gd name="T50" fmla="*/ 45 w 127"/>
              <a:gd name="T51" fmla="*/ 18 h 137"/>
              <a:gd name="T52" fmla="*/ 63 w 127"/>
              <a:gd name="T53" fmla="*/ 18 h 137"/>
              <a:gd name="T54" fmla="*/ 90 w 127"/>
              <a:gd name="T55" fmla="*/ 27 h 137"/>
              <a:gd name="T56" fmla="*/ 99 w 127"/>
              <a:gd name="T57" fmla="*/ 63 h 137"/>
              <a:gd name="T58" fmla="*/ 90 w 127"/>
              <a:gd name="T59" fmla="*/ 100 h 137"/>
              <a:gd name="T60" fmla="*/ 63 w 127"/>
              <a:gd name="T61" fmla="*/ 118 h 137"/>
              <a:gd name="T62" fmla="*/ 45 w 127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7">
                <a:moveTo>
                  <a:pt x="36" y="9"/>
                </a:moveTo>
                <a:lnTo>
                  <a:pt x="36" y="9"/>
                </a:lnTo>
                <a:cubicBezTo>
                  <a:pt x="36" y="9"/>
                  <a:pt x="27" y="9"/>
                  <a:pt x="18" y="18"/>
                </a:cubicBezTo>
                <a:cubicBezTo>
                  <a:pt x="18" y="27"/>
                  <a:pt x="9" y="27"/>
                  <a:pt x="9" y="36"/>
                </a:cubicBezTo>
                <a:cubicBezTo>
                  <a:pt x="9" y="45"/>
                  <a:pt x="0" y="54"/>
                  <a:pt x="0" y="63"/>
                </a:cubicBezTo>
                <a:cubicBezTo>
                  <a:pt x="0" y="82"/>
                  <a:pt x="9" y="91"/>
                  <a:pt x="9" y="91"/>
                </a:cubicBezTo>
                <a:cubicBezTo>
                  <a:pt x="9" y="100"/>
                  <a:pt x="18" y="108"/>
                  <a:pt x="18" y="118"/>
                </a:cubicBezTo>
                <a:cubicBezTo>
                  <a:pt x="27" y="118"/>
                  <a:pt x="36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cubicBezTo>
                  <a:pt x="72" y="136"/>
                  <a:pt x="81" y="136"/>
                  <a:pt x="90" y="127"/>
                </a:cubicBezTo>
                <a:cubicBezTo>
                  <a:pt x="99" y="127"/>
                  <a:pt x="99" y="118"/>
                  <a:pt x="108" y="118"/>
                </a:cubicBezTo>
                <a:cubicBezTo>
                  <a:pt x="108" y="108"/>
                  <a:pt x="117" y="100"/>
                  <a:pt x="117" y="91"/>
                </a:cubicBezTo>
                <a:cubicBezTo>
                  <a:pt x="126" y="91"/>
                  <a:pt x="126" y="82"/>
                  <a:pt x="126" y="63"/>
                </a:cubicBezTo>
                <a:cubicBezTo>
                  <a:pt x="126" y="54"/>
                  <a:pt x="126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9" y="9"/>
                  <a:pt x="90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08"/>
                  <a:pt x="36" y="108"/>
                  <a:pt x="36" y="100"/>
                </a:cubicBezTo>
                <a:lnTo>
                  <a:pt x="27" y="91"/>
                </a:lnTo>
                <a:cubicBezTo>
                  <a:pt x="27" y="82"/>
                  <a:pt x="27" y="72"/>
                  <a:pt x="27" y="63"/>
                </a:cubicBezTo>
                <a:cubicBezTo>
                  <a:pt x="27" y="63"/>
                  <a:pt x="27" y="54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27"/>
                  <a:pt x="90" y="27"/>
                </a:cubicBezTo>
                <a:cubicBezTo>
                  <a:pt x="99" y="36"/>
                  <a:pt x="99" y="54"/>
                  <a:pt x="99" y="63"/>
                </a:cubicBezTo>
                <a:cubicBezTo>
                  <a:pt x="99" y="82"/>
                  <a:pt x="99" y="91"/>
                  <a:pt x="90" y="100"/>
                </a:cubicBezTo>
                <a:cubicBezTo>
                  <a:pt x="81" y="108"/>
                  <a:pt x="72" y="118"/>
                  <a:pt x="63" y="118"/>
                </a:cubicBezTo>
                <a:cubicBezTo>
                  <a:pt x="54" y="118"/>
                  <a:pt x="54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7">
            <a:extLst>
              <a:ext uri="{FF2B5EF4-FFF2-40B4-BE49-F238E27FC236}">
                <a16:creationId xmlns:a16="http://schemas.microsoft.com/office/drawing/2014/main" id="{75FCACD9-9CA0-4D4A-9A74-CDB98279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922" y="4028955"/>
            <a:ext cx="113853" cy="153455"/>
          </a:xfrm>
          <a:custGeom>
            <a:avLst/>
            <a:gdLst>
              <a:gd name="T0" fmla="*/ 17 w 100"/>
              <a:gd name="T1" fmla="*/ 136 h 137"/>
              <a:gd name="T2" fmla="*/ 17 w 100"/>
              <a:gd name="T3" fmla="*/ 136 h 137"/>
              <a:gd name="T4" fmla="*/ 17 w 100"/>
              <a:gd name="T5" fmla="*/ 36 h 137"/>
              <a:gd name="T6" fmla="*/ 36 w 100"/>
              <a:gd name="T7" fmla="*/ 27 h 137"/>
              <a:gd name="T8" fmla="*/ 54 w 100"/>
              <a:gd name="T9" fmla="*/ 18 h 137"/>
              <a:gd name="T10" fmla="*/ 72 w 100"/>
              <a:gd name="T11" fmla="*/ 27 h 137"/>
              <a:gd name="T12" fmla="*/ 81 w 100"/>
              <a:gd name="T13" fmla="*/ 45 h 137"/>
              <a:gd name="T14" fmla="*/ 81 w 100"/>
              <a:gd name="T15" fmla="*/ 136 h 137"/>
              <a:gd name="T16" fmla="*/ 99 w 100"/>
              <a:gd name="T17" fmla="*/ 136 h 137"/>
              <a:gd name="T18" fmla="*/ 99 w 100"/>
              <a:gd name="T19" fmla="*/ 45 h 137"/>
              <a:gd name="T20" fmla="*/ 99 w 100"/>
              <a:gd name="T21" fmla="*/ 27 h 137"/>
              <a:gd name="T22" fmla="*/ 90 w 100"/>
              <a:gd name="T23" fmla="*/ 18 h 137"/>
              <a:gd name="T24" fmla="*/ 81 w 100"/>
              <a:gd name="T25" fmla="*/ 0 h 137"/>
              <a:gd name="T26" fmla="*/ 63 w 100"/>
              <a:gd name="T27" fmla="*/ 0 h 137"/>
              <a:gd name="T28" fmla="*/ 36 w 100"/>
              <a:gd name="T29" fmla="*/ 9 h 137"/>
              <a:gd name="T30" fmla="*/ 17 w 100"/>
              <a:gd name="T31" fmla="*/ 18 h 137"/>
              <a:gd name="T32" fmla="*/ 17 w 100"/>
              <a:gd name="T33" fmla="*/ 9 h 137"/>
              <a:gd name="T34" fmla="*/ 9 w 100"/>
              <a:gd name="T35" fmla="*/ 0 h 137"/>
              <a:gd name="T36" fmla="*/ 0 w 100"/>
              <a:gd name="T37" fmla="*/ 0 h 137"/>
              <a:gd name="T38" fmla="*/ 0 w 100"/>
              <a:gd name="T39" fmla="*/ 136 h 137"/>
              <a:gd name="T40" fmla="*/ 17 w 100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37">
                <a:moveTo>
                  <a:pt x="17" y="136"/>
                </a:moveTo>
                <a:lnTo>
                  <a:pt x="17" y="136"/>
                </a:lnTo>
                <a:cubicBezTo>
                  <a:pt x="17" y="36"/>
                  <a:pt x="17" y="36"/>
                  <a:pt x="17" y="36"/>
                </a:cubicBezTo>
                <a:cubicBezTo>
                  <a:pt x="26" y="27"/>
                  <a:pt x="26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81" y="36"/>
                  <a:pt x="81" y="36"/>
                  <a:pt x="81" y="4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36"/>
                  <a:pt x="99" y="27"/>
                </a:cubicBezTo>
                <a:lnTo>
                  <a:pt x="90" y="18"/>
                </a:lnTo>
                <a:cubicBezTo>
                  <a:pt x="90" y="9"/>
                  <a:pt x="81" y="9"/>
                  <a:pt x="81" y="0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26" y="9"/>
                  <a:pt x="26" y="18"/>
                  <a:pt x="17" y="1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0"/>
                  <a:pt x="17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7" y="136"/>
                  <a:pt x="17" y="136"/>
                  <a:pt x="1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08">
            <a:extLst>
              <a:ext uri="{FF2B5EF4-FFF2-40B4-BE49-F238E27FC236}">
                <a16:creationId xmlns:a16="http://schemas.microsoft.com/office/drawing/2014/main" id="{79692CA9-97C3-8B47-8AE4-1B60F455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428" y="3969553"/>
            <a:ext cx="29701" cy="212858"/>
          </a:xfrm>
          <a:custGeom>
            <a:avLst/>
            <a:gdLst>
              <a:gd name="T0" fmla="*/ 0 w 28"/>
              <a:gd name="T1" fmla="*/ 0 h 191"/>
              <a:gd name="T2" fmla="*/ 0 w 28"/>
              <a:gd name="T3" fmla="*/ 190 h 191"/>
              <a:gd name="T4" fmla="*/ 27 w 28"/>
              <a:gd name="T5" fmla="*/ 190 h 191"/>
              <a:gd name="T6" fmla="*/ 27 w 28"/>
              <a:gd name="T7" fmla="*/ 0 h 191"/>
              <a:gd name="T8" fmla="*/ 0 w 28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91">
                <a:moveTo>
                  <a:pt x="0" y="0"/>
                </a:moveTo>
                <a:lnTo>
                  <a:pt x="0" y="190"/>
                </a:lnTo>
                <a:lnTo>
                  <a:pt x="27" y="190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09">
            <a:extLst>
              <a:ext uri="{FF2B5EF4-FFF2-40B4-BE49-F238E27FC236}">
                <a16:creationId xmlns:a16="http://schemas.microsoft.com/office/drawing/2014/main" id="{3FC4FAA7-DFF8-704A-855A-94D13214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879" y="4028955"/>
            <a:ext cx="143558" cy="193057"/>
          </a:xfrm>
          <a:custGeom>
            <a:avLst/>
            <a:gdLst>
              <a:gd name="T0" fmla="*/ 126 w 127"/>
              <a:gd name="T1" fmla="*/ 0 h 173"/>
              <a:gd name="T2" fmla="*/ 126 w 127"/>
              <a:gd name="T3" fmla="*/ 0 h 173"/>
              <a:gd name="T4" fmla="*/ 108 w 127"/>
              <a:gd name="T5" fmla="*/ 0 h 173"/>
              <a:gd name="T6" fmla="*/ 99 w 127"/>
              <a:gd name="T7" fmla="*/ 0 h 173"/>
              <a:gd name="T8" fmla="*/ 99 w 127"/>
              <a:gd name="T9" fmla="*/ 9 h 173"/>
              <a:gd name="T10" fmla="*/ 63 w 127"/>
              <a:gd name="T11" fmla="*/ 91 h 173"/>
              <a:gd name="T12" fmla="*/ 63 w 127"/>
              <a:gd name="T13" fmla="*/ 91 h 173"/>
              <a:gd name="T14" fmla="*/ 63 w 127"/>
              <a:gd name="T15" fmla="*/ 100 h 173"/>
              <a:gd name="T16" fmla="*/ 63 w 127"/>
              <a:gd name="T17" fmla="*/ 91 h 173"/>
              <a:gd name="T18" fmla="*/ 63 w 127"/>
              <a:gd name="T19" fmla="*/ 91 h 173"/>
              <a:gd name="T20" fmla="*/ 27 w 127"/>
              <a:gd name="T21" fmla="*/ 9 h 173"/>
              <a:gd name="T22" fmla="*/ 27 w 127"/>
              <a:gd name="T23" fmla="*/ 0 h 173"/>
              <a:gd name="T24" fmla="*/ 18 w 127"/>
              <a:gd name="T25" fmla="*/ 0 h 173"/>
              <a:gd name="T26" fmla="*/ 0 w 127"/>
              <a:gd name="T27" fmla="*/ 0 h 173"/>
              <a:gd name="T28" fmla="*/ 54 w 127"/>
              <a:gd name="T29" fmla="*/ 127 h 173"/>
              <a:gd name="T30" fmla="*/ 27 w 127"/>
              <a:gd name="T31" fmla="*/ 172 h 173"/>
              <a:gd name="T32" fmla="*/ 45 w 127"/>
              <a:gd name="T33" fmla="*/ 172 h 173"/>
              <a:gd name="T34" fmla="*/ 54 w 127"/>
              <a:gd name="T35" fmla="*/ 172 h 173"/>
              <a:gd name="T36" fmla="*/ 54 w 127"/>
              <a:gd name="T37" fmla="*/ 172 h 173"/>
              <a:gd name="T38" fmla="*/ 126 w 127"/>
              <a:gd name="T3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" h="173">
                <a:moveTo>
                  <a:pt x="126" y="0"/>
                </a:moveTo>
                <a:lnTo>
                  <a:pt x="126" y="0"/>
                </a:lnTo>
                <a:cubicBezTo>
                  <a:pt x="108" y="0"/>
                  <a:pt x="108" y="0"/>
                  <a:pt x="108" y="0"/>
                </a:cubicBezTo>
                <a:lnTo>
                  <a:pt x="99" y="0"/>
                </a:lnTo>
                <a:cubicBezTo>
                  <a:pt x="99" y="9"/>
                  <a:pt x="99" y="9"/>
                  <a:pt x="99" y="9"/>
                </a:cubicBezTo>
                <a:cubicBezTo>
                  <a:pt x="63" y="91"/>
                  <a:pt x="63" y="91"/>
                  <a:pt x="63" y="91"/>
                </a:cubicBezTo>
                <a:lnTo>
                  <a:pt x="63" y="91"/>
                </a:lnTo>
                <a:cubicBezTo>
                  <a:pt x="63" y="100"/>
                  <a:pt x="63" y="100"/>
                  <a:pt x="63" y="100"/>
                </a:cubicBezTo>
                <a:cubicBezTo>
                  <a:pt x="63" y="100"/>
                  <a:pt x="63" y="100"/>
                  <a:pt x="63" y="91"/>
                </a:cubicBezTo>
                <a:lnTo>
                  <a:pt x="63" y="91"/>
                </a:ln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45" y="172"/>
                  <a:pt x="45" y="172"/>
                  <a:pt x="45" y="172"/>
                </a:cubicBezTo>
                <a:lnTo>
                  <a:pt x="54" y="172"/>
                </a:lnTo>
                <a:lnTo>
                  <a:pt x="54" y="172"/>
                </a:lnTo>
                <a:cubicBezTo>
                  <a:pt x="126" y="0"/>
                  <a:pt x="126" y="0"/>
                  <a:pt x="12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10">
            <a:extLst>
              <a:ext uri="{FF2B5EF4-FFF2-40B4-BE49-F238E27FC236}">
                <a16:creationId xmlns:a16="http://schemas.microsoft.com/office/drawing/2014/main" id="{84E877FF-EDAC-824D-9B55-B2A764B5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987" y="4028955"/>
            <a:ext cx="212861" cy="153455"/>
          </a:xfrm>
          <a:custGeom>
            <a:avLst/>
            <a:gdLst>
              <a:gd name="T0" fmla="*/ 46 w 191"/>
              <a:gd name="T1" fmla="*/ 136 h 137"/>
              <a:gd name="T2" fmla="*/ 46 w 191"/>
              <a:gd name="T3" fmla="*/ 136 h 137"/>
              <a:gd name="T4" fmla="*/ 64 w 191"/>
              <a:gd name="T5" fmla="*/ 136 h 137"/>
              <a:gd name="T6" fmla="*/ 64 w 191"/>
              <a:gd name="T7" fmla="*/ 127 h 137"/>
              <a:gd name="T8" fmla="*/ 91 w 191"/>
              <a:gd name="T9" fmla="*/ 36 h 137"/>
              <a:gd name="T10" fmla="*/ 100 w 191"/>
              <a:gd name="T11" fmla="*/ 36 h 137"/>
              <a:gd name="T12" fmla="*/ 100 w 191"/>
              <a:gd name="T13" fmla="*/ 27 h 137"/>
              <a:gd name="T14" fmla="*/ 100 w 191"/>
              <a:gd name="T15" fmla="*/ 36 h 137"/>
              <a:gd name="T16" fmla="*/ 100 w 191"/>
              <a:gd name="T17" fmla="*/ 36 h 137"/>
              <a:gd name="T18" fmla="*/ 127 w 191"/>
              <a:gd name="T19" fmla="*/ 127 h 137"/>
              <a:gd name="T20" fmla="*/ 136 w 191"/>
              <a:gd name="T21" fmla="*/ 136 h 137"/>
              <a:gd name="T22" fmla="*/ 154 w 191"/>
              <a:gd name="T23" fmla="*/ 136 h 137"/>
              <a:gd name="T24" fmla="*/ 190 w 191"/>
              <a:gd name="T25" fmla="*/ 0 h 137"/>
              <a:gd name="T26" fmla="*/ 172 w 191"/>
              <a:gd name="T27" fmla="*/ 0 h 137"/>
              <a:gd name="T28" fmla="*/ 172 w 191"/>
              <a:gd name="T29" fmla="*/ 0 h 137"/>
              <a:gd name="T30" fmla="*/ 163 w 191"/>
              <a:gd name="T31" fmla="*/ 9 h 137"/>
              <a:gd name="T32" fmla="*/ 145 w 191"/>
              <a:gd name="T33" fmla="*/ 91 h 137"/>
              <a:gd name="T34" fmla="*/ 145 w 191"/>
              <a:gd name="T35" fmla="*/ 100 h 137"/>
              <a:gd name="T36" fmla="*/ 136 w 191"/>
              <a:gd name="T37" fmla="*/ 108 h 137"/>
              <a:gd name="T38" fmla="*/ 136 w 191"/>
              <a:gd name="T39" fmla="*/ 100 h 137"/>
              <a:gd name="T40" fmla="*/ 136 w 191"/>
              <a:gd name="T41" fmla="*/ 91 h 137"/>
              <a:gd name="T42" fmla="*/ 109 w 191"/>
              <a:gd name="T43" fmla="*/ 9 h 137"/>
              <a:gd name="T44" fmla="*/ 109 w 191"/>
              <a:gd name="T45" fmla="*/ 0 h 137"/>
              <a:gd name="T46" fmla="*/ 100 w 191"/>
              <a:gd name="T47" fmla="*/ 0 h 137"/>
              <a:gd name="T48" fmla="*/ 91 w 191"/>
              <a:gd name="T49" fmla="*/ 0 h 137"/>
              <a:gd name="T50" fmla="*/ 91 w 191"/>
              <a:gd name="T51" fmla="*/ 0 h 137"/>
              <a:gd name="T52" fmla="*/ 91 w 191"/>
              <a:gd name="T53" fmla="*/ 9 h 137"/>
              <a:gd name="T54" fmla="*/ 64 w 191"/>
              <a:gd name="T55" fmla="*/ 91 h 137"/>
              <a:gd name="T56" fmla="*/ 55 w 191"/>
              <a:gd name="T57" fmla="*/ 100 h 137"/>
              <a:gd name="T58" fmla="*/ 55 w 191"/>
              <a:gd name="T59" fmla="*/ 108 h 137"/>
              <a:gd name="T60" fmla="*/ 55 w 191"/>
              <a:gd name="T61" fmla="*/ 100 h 137"/>
              <a:gd name="T62" fmla="*/ 55 w 191"/>
              <a:gd name="T63" fmla="*/ 91 h 137"/>
              <a:gd name="T64" fmla="*/ 28 w 191"/>
              <a:gd name="T65" fmla="*/ 9 h 137"/>
              <a:gd name="T66" fmla="*/ 28 w 191"/>
              <a:gd name="T67" fmla="*/ 0 h 137"/>
              <a:gd name="T68" fmla="*/ 19 w 191"/>
              <a:gd name="T69" fmla="*/ 0 h 137"/>
              <a:gd name="T70" fmla="*/ 0 w 191"/>
              <a:gd name="T71" fmla="*/ 0 h 137"/>
              <a:gd name="T72" fmla="*/ 46 w 191"/>
              <a:gd name="T73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1" h="137">
                <a:moveTo>
                  <a:pt x="46" y="136"/>
                </a:moveTo>
                <a:lnTo>
                  <a:pt x="46" y="136"/>
                </a:lnTo>
                <a:cubicBezTo>
                  <a:pt x="64" y="136"/>
                  <a:pt x="64" y="136"/>
                  <a:pt x="64" y="136"/>
                </a:cubicBezTo>
                <a:lnTo>
                  <a:pt x="64" y="127"/>
                </a:lnTo>
                <a:cubicBezTo>
                  <a:pt x="91" y="36"/>
                  <a:pt x="91" y="36"/>
                  <a:pt x="91" y="36"/>
                </a:cubicBezTo>
                <a:lnTo>
                  <a:pt x="100" y="36"/>
                </a:lnTo>
                <a:lnTo>
                  <a:pt x="100" y="27"/>
                </a:lnTo>
                <a:lnTo>
                  <a:pt x="100" y="36"/>
                </a:lnTo>
                <a:lnTo>
                  <a:pt x="100" y="36"/>
                </a:lnTo>
                <a:cubicBezTo>
                  <a:pt x="127" y="127"/>
                  <a:pt x="127" y="127"/>
                  <a:pt x="127" y="127"/>
                </a:cubicBezTo>
                <a:cubicBezTo>
                  <a:pt x="127" y="127"/>
                  <a:pt x="127" y="136"/>
                  <a:pt x="136" y="136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90" y="0"/>
                  <a:pt x="190" y="0"/>
                  <a:pt x="190" y="0"/>
                </a:cubicBez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172" y="9"/>
                  <a:pt x="172" y="9"/>
                  <a:pt x="163" y="9"/>
                </a:cubicBezTo>
                <a:cubicBezTo>
                  <a:pt x="145" y="91"/>
                  <a:pt x="145" y="91"/>
                  <a:pt x="145" y="91"/>
                </a:cubicBezTo>
                <a:lnTo>
                  <a:pt x="145" y="100"/>
                </a:lnTo>
                <a:cubicBezTo>
                  <a:pt x="136" y="100"/>
                  <a:pt x="136" y="108"/>
                  <a:pt x="136" y="108"/>
                </a:cubicBezTo>
                <a:lnTo>
                  <a:pt x="136" y="100"/>
                </a:lnTo>
                <a:lnTo>
                  <a:pt x="136" y="91"/>
                </a:ln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09" y="9"/>
                  <a:pt x="109" y="0"/>
                </a:cubicBezTo>
                <a:lnTo>
                  <a:pt x="100" y="0"/>
                </a:lnTo>
                <a:cubicBezTo>
                  <a:pt x="91" y="0"/>
                  <a:pt x="91" y="0"/>
                  <a:pt x="91" y="0"/>
                </a:cubicBezTo>
                <a:lnTo>
                  <a:pt x="91" y="0"/>
                </a:lnTo>
                <a:cubicBezTo>
                  <a:pt x="91" y="9"/>
                  <a:pt x="91" y="9"/>
                  <a:pt x="91" y="9"/>
                </a:cubicBezTo>
                <a:cubicBezTo>
                  <a:pt x="64" y="91"/>
                  <a:pt x="64" y="91"/>
                  <a:pt x="64" y="91"/>
                </a:cubicBezTo>
                <a:lnTo>
                  <a:pt x="55" y="100"/>
                </a:lnTo>
                <a:lnTo>
                  <a:pt x="55" y="108"/>
                </a:lnTo>
                <a:lnTo>
                  <a:pt x="55" y="100"/>
                </a:lnTo>
                <a:lnTo>
                  <a:pt x="55" y="91"/>
                </a:ln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0"/>
                </a:cubicBezTo>
                <a:cubicBezTo>
                  <a:pt x="28" y="0"/>
                  <a:pt x="28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46" y="136"/>
                  <a:pt x="46" y="136"/>
                  <a:pt x="46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11">
            <a:extLst>
              <a:ext uri="{FF2B5EF4-FFF2-40B4-BE49-F238E27FC236}">
                <a16:creationId xmlns:a16="http://schemas.microsoft.com/office/drawing/2014/main" id="{C71C73A0-11D4-6243-B29F-EF02BBC6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696" y="4028955"/>
            <a:ext cx="133657" cy="153455"/>
          </a:xfrm>
          <a:custGeom>
            <a:avLst/>
            <a:gdLst>
              <a:gd name="T0" fmla="*/ 36 w 118"/>
              <a:gd name="T1" fmla="*/ 9 h 137"/>
              <a:gd name="T2" fmla="*/ 36 w 118"/>
              <a:gd name="T3" fmla="*/ 9 h 137"/>
              <a:gd name="T4" fmla="*/ 18 w 118"/>
              <a:gd name="T5" fmla="*/ 18 h 137"/>
              <a:gd name="T6" fmla="*/ 9 w 118"/>
              <a:gd name="T7" fmla="*/ 36 h 137"/>
              <a:gd name="T8" fmla="*/ 0 w 118"/>
              <a:gd name="T9" fmla="*/ 63 h 137"/>
              <a:gd name="T10" fmla="*/ 9 w 118"/>
              <a:gd name="T11" fmla="*/ 91 h 137"/>
              <a:gd name="T12" fmla="*/ 18 w 118"/>
              <a:gd name="T13" fmla="*/ 118 h 137"/>
              <a:gd name="T14" fmla="*/ 36 w 118"/>
              <a:gd name="T15" fmla="*/ 127 h 137"/>
              <a:gd name="T16" fmla="*/ 63 w 118"/>
              <a:gd name="T17" fmla="*/ 136 h 137"/>
              <a:gd name="T18" fmla="*/ 90 w 118"/>
              <a:gd name="T19" fmla="*/ 127 h 137"/>
              <a:gd name="T20" fmla="*/ 109 w 118"/>
              <a:gd name="T21" fmla="*/ 118 h 137"/>
              <a:gd name="T22" fmla="*/ 117 w 118"/>
              <a:gd name="T23" fmla="*/ 91 h 137"/>
              <a:gd name="T24" fmla="*/ 117 w 118"/>
              <a:gd name="T25" fmla="*/ 63 h 137"/>
              <a:gd name="T26" fmla="*/ 117 w 118"/>
              <a:gd name="T27" fmla="*/ 36 h 137"/>
              <a:gd name="T28" fmla="*/ 109 w 118"/>
              <a:gd name="T29" fmla="*/ 18 h 137"/>
              <a:gd name="T30" fmla="*/ 90 w 118"/>
              <a:gd name="T31" fmla="*/ 9 h 137"/>
              <a:gd name="T32" fmla="*/ 63 w 118"/>
              <a:gd name="T33" fmla="*/ 0 h 137"/>
              <a:gd name="T34" fmla="*/ 36 w 118"/>
              <a:gd name="T35" fmla="*/ 9 h 137"/>
              <a:gd name="T36" fmla="*/ 45 w 118"/>
              <a:gd name="T37" fmla="*/ 108 h 137"/>
              <a:gd name="T38" fmla="*/ 45 w 118"/>
              <a:gd name="T39" fmla="*/ 108 h 137"/>
              <a:gd name="T40" fmla="*/ 36 w 118"/>
              <a:gd name="T41" fmla="*/ 100 h 137"/>
              <a:gd name="T42" fmla="*/ 27 w 118"/>
              <a:gd name="T43" fmla="*/ 91 h 137"/>
              <a:gd name="T44" fmla="*/ 27 w 118"/>
              <a:gd name="T45" fmla="*/ 63 h 137"/>
              <a:gd name="T46" fmla="*/ 27 w 118"/>
              <a:gd name="T47" fmla="*/ 45 h 137"/>
              <a:gd name="T48" fmla="*/ 36 w 118"/>
              <a:gd name="T49" fmla="*/ 27 h 137"/>
              <a:gd name="T50" fmla="*/ 45 w 118"/>
              <a:gd name="T51" fmla="*/ 18 h 137"/>
              <a:gd name="T52" fmla="*/ 63 w 118"/>
              <a:gd name="T53" fmla="*/ 18 h 137"/>
              <a:gd name="T54" fmla="*/ 90 w 118"/>
              <a:gd name="T55" fmla="*/ 27 h 137"/>
              <a:gd name="T56" fmla="*/ 100 w 118"/>
              <a:gd name="T57" fmla="*/ 63 h 137"/>
              <a:gd name="T58" fmla="*/ 90 w 118"/>
              <a:gd name="T59" fmla="*/ 100 h 137"/>
              <a:gd name="T60" fmla="*/ 63 w 118"/>
              <a:gd name="T61" fmla="*/ 118 h 137"/>
              <a:gd name="T62" fmla="*/ 45 w 118"/>
              <a:gd name="T63" fmla="*/ 10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9"/>
                  <a:pt x="18" y="18"/>
                </a:cubicBezTo>
                <a:cubicBezTo>
                  <a:pt x="9" y="27"/>
                  <a:pt x="9" y="27"/>
                  <a:pt x="9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2"/>
                  <a:pt x="0" y="91"/>
                  <a:pt x="9" y="91"/>
                </a:cubicBezTo>
                <a:cubicBezTo>
                  <a:pt x="9" y="100"/>
                  <a:pt x="9" y="108"/>
                  <a:pt x="18" y="118"/>
                </a:cubicBezTo>
                <a:cubicBezTo>
                  <a:pt x="27" y="118"/>
                  <a:pt x="27" y="127"/>
                  <a:pt x="36" y="127"/>
                </a:cubicBezTo>
                <a:cubicBezTo>
                  <a:pt x="45" y="136"/>
                  <a:pt x="54" y="136"/>
                  <a:pt x="63" y="136"/>
                </a:cubicBezTo>
                <a:cubicBezTo>
                  <a:pt x="72" y="136"/>
                  <a:pt x="81" y="136"/>
                  <a:pt x="90" y="127"/>
                </a:cubicBezTo>
                <a:cubicBezTo>
                  <a:pt x="90" y="127"/>
                  <a:pt x="100" y="118"/>
                  <a:pt x="109" y="118"/>
                </a:cubicBezTo>
                <a:cubicBezTo>
                  <a:pt x="109" y="108"/>
                  <a:pt x="117" y="100"/>
                  <a:pt x="117" y="91"/>
                </a:cubicBezTo>
                <a:cubicBezTo>
                  <a:pt x="117" y="91"/>
                  <a:pt x="117" y="82"/>
                  <a:pt x="117" y="63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17" y="27"/>
                  <a:pt x="109" y="27"/>
                  <a:pt x="109" y="18"/>
                </a:cubicBezTo>
                <a:cubicBezTo>
                  <a:pt x="100" y="9"/>
                  <a:pt x="90" y="9"/>
                  <a:pt x="90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08"/>
                  <a:pt x="36" y="108"/>
                  <a:pt x="36" y="100"/>
                </a:cubicBezTo>
                <a:cubicBezTo>
                  <a:pt x="27" y="100"/>
                  <a:pt x="27" y="91"/>
                  <a:pt x="27" y="91"/>
                </a:cubicBezTo>
                <a:cubicBezTo>
                  <a:pt x="27" y="82"/>
                  <a:pt x="27" y="72"/>
                  <a:pt x="27" y="63"/>
                </a:cubicBezTo>
                <a:cubicBezTo>
                  <a:pt x="27" y="63"/>
                  <a:pt x="27" y="54"/>
                  <a:pt x="27" y="45"/>
                </a:cubicBezTo>
                <a:cubicBezTo>
                  <a:pt x="27" y="36"/>
                  <a:pt x="27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27"/>
                  <a:pt x="90" y="27"/>
                </a:cubicBezTo>
                <a:cubicBezTo>
                  <a:pt x="100" y="36"/>
                  <a:pt x="100" y="54"/>
                  <a:pt x="100" y="63"/>
                </a:cubicBezTo>
                <a:cubicBezTo>
                  <a:pt x="100" y="82"/>
                  <a:pt x="100" y="91"/>
                  <a:pt x="90" y="100"/>
                </a:cubicBezTo>
                <a:cubicBezTo>
                  <a:pt x="81" y="108"/>
                  <a:pt x="72" y="118"/>
                  <a:pt x="63" y="118"/>
                </a:cubicBezTo>
                <a:cubicBezTo>
                  <a:pt x="54" y="118"/>
                  <a:pt x="54" y="118"/>
                  <a:pt x="45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12">
            <a:extLst>
              <a:ext uri="{FF2B5EF4-FFF2-40B4-BE49-F238E27FC236}">
                <a16:creationId xmlns:a16="http://schemas.microsoft.com/office/drawing/2014/main" id="{4EC7892B-C919-BB42-BBA5-1126CAEF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9103" y="4028955"/>
            <a:ext cx="94056" cy="153455"/>
          </a:xfrm>
          <a:custGeom>
            <a:avLst/>
            <a:gdLst>
              <a:gd name="T0" fmla="*/ 27 w 82"/>
              <a:gd name="T1" fmla="*/ 136 h 137"/>
              <a:gd name="T2" fmla="*/ 27 w 82"/>
              <a:gd name="T3" fmla="*/ 136 h 137"/>
              <a:gd name="T4" fmla="*/ 27 w 82"/>
              <a:gd name="T5" fmla="*/ 45 h 137"/>
              <a:gd name="T6" fmla="*/ 36 w 82"/>
              <a:gd name="T7" fmla="*/ 27 h 137"/>
              <a:gd name="T8" fmla="*/ 54 w 82"/>
              <a:gd name="T9" fmla="*/ 27 h 137"/>
              <a:gd name="T10" fmla="*/ 72 w 82"/>
              <a:gd name="T11" fmla="*/ 27 h 137"/>
              <a:gd name="T12" fmla="*/ 72 w 82"/>
              <a:gd name="T13" fmla="*/ 27 h 137"/>
              <a:gd name="T14" fmla="*/ 81 w 82"/>
              <a:gd name="T15" fmla="*/ 18 h 137"/>
              <a:gd name="T16" fmla="*/ 81 w 82"/>
              <a:gd name="T17" fmla="*/ 9 h 137"/>
              <a:gd name="T18" fmla="*/ 72 w 82"/>
              <a:gd name="T19" fmla="*/ 0 h 137"/>
              <a:gd name="T20" fmla="*/ 63 w 82"/>
              <a:gd name="T21" fmla="*/ 0 h 137"/>
              <a:gd name="T22" fmla="*/ 45 w 82"/>
              <a:gd name="T23" fmla="*/ 9 h 137"/>
              <a:gd name="T24" fmla="*/ 27 w 82"/>
              <a:gd name="T25" fmla="*/ 27 h 137"/>
              <a:gd name="T26" fmla="*/ 27 w 82"/>
              <a:gd name="T27" fmla="*/ 9 h 137"/>
              <a:gd name="T28" fmla="*/ 18 w 82"/>
              <a:gd name="T29" fmla="*/ 0 h 137"/>
              <a:gd name="T30" fmla="*/ 18 w 82"/>
              <a:gd name="T31" fmla="*/ 0 h 137"/>
              <a:gd name="T32" fmla="*/ 0 w 82"/>
              <a:gd name="T33" fmla="*/ 0 h 137"/>
              <a:gd name="T34" fmla="*/ 0 w 82"/>
              <a:gd name="T35" fmla="*/ 136 h 137"/>
              <a:gd name="T36" fmla="*/ 27 w 82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37">
                <a:moveTo>
                  <a:pt x="27" y="136"/>
                </a:moveTo>
                <a:lnTo>
                  <a:pt x="27" y="136"/>
                </a:ln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45" y="27"/>
                  <a:pt x="54" y="27"/>
                  <a:pt x="54" y="27"/>
                </a:cubicBezTo>
                <a:cubicBezTo>
                  <a:pt x="63" y="27"/>
                  <a:pt x="63" y="27"/>
                  <a:pt x="72" y="27"/>
                </a:cubicBezTo>
                <a:lnTo>
                  <a:pt x="72" y="27"/>
                </a:lnTo>
                <a:cubicBezTo>
                  <a:pt x="72" y="27"/>
                  <a:pt x="72" y="27"/>
                  <a:pt x="81" y="18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72" y="0"/>
                </a:cubicBezTo>
                <a:lnTo>
                  <a:pt x="63" y="0"/>
                </a:lnTo>
                <a:cubicBezTo>
                  <a:pt x="54" y="0"/>
                  <a:pt x="45" y="0"/>
                  <a:pt x="45" y="9"/>
                </a:cubicBezTo>
                <a:cubicBezTo>
                  <a:pt x="36" y="9"/>
                  <a:pt x="27" y="18"/>
                  <a:pt x="27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18" y="9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7" y="136"/>
                  <a:pt x="27" y="136"/>
                  <a:pt x="2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13">
            <a:extLst>
              <a:ext uri="{FF2B5EF4-FFF2-40B4-BE49-F238E27FC236}">
                <a16:creationId xmlns:a16="http://schemas.microsoft.com/office/drawing/2014/main" id="{028A516E-FFD9-F04E-B0B3-E945B69A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860" y="3969553"/>
            <a:ext cx="113853" cy="212858"/>
          </a:xfrm>
          <a:custGeom>
            <a:avLst/>
            <a:gdLst>
              <a:gd name="T0" fmla="*/ 0 w 100"/>
              <a:gd name="T1" fmla="*/ 0 h 191"/>
              <a:gd name="T2" fmla="*/ 0 w 100"/>
              <a:gd name="T3" fmla="*/ 0 h 191"/>
              <a:gd name="T4" fmla="*/ 0 w 100"/>
              <a:gd name="T5" fmla="*/ 190 h 191"/>
              <a:gd name="T6" fmla="*/ 18 w 100"/>
              <a:gd name="T7" fmla="*/ 190 h 191"/>
              <a:gd name="T8" fmla="*/ 18 w 100"/>
              <a:gd name="T9" fmla="*/ 126 h 191"/>
              <a:gd name="T10" fmla="*/ 27 w 100"/>
              <a:gd name="T11" fmla="*/ 126 h 191"/>
              <a:gd name="T12" fmla="*/ 27 w 100"/>
              <a:gd name="T13" fmla="*/ 126 h 191"/>
              <a:gd name="T14" fmla="*/ 36 w 100"/>
              <a:gd name="T15" fmla="*/ 126 h 191"/>
              <a:gd name="T16" fmla="*/ 72 w 100"/>
              <a:gd name="T17" fmla="*/ 181 h 191"/>
              <a:gd name="T18" fmla="*/ 81 w 100"/>
              <a:gd name="T19" fmla="*/ 181 h 191"/>
              <a:gd name="T20" fmla="*/ 81 w 100"/>
              <a:gd name="T21" fmla="*/ 190 h 191"/>
              <a:gd name="T22" fmla="*/ 99 w 100"/>
              <a:gd name="T23" fmla="*/ 190 h 191"/>
              <a:gd name="T24" fmla="*/ 54 w 100"/>
              <a:gd name="T25" fmla="*/ 126 h 191"/>
              <a:gd name="T26" fmla="*/ 54 w 100"/>
              <a:gd name="T27" fmla="*/ 117 h 191"/>
              <a:gd name="T28" fmla="*/ 45 w 100"/>
              <a:gd name="T29" fmla="*/ 117 h 191"/>
              <a:gd name="T30" fmla="*/ 54 w 100"/>
              <a:gd name="T31" fmla="*/ 108 h 191"/>
              <a:gd name="T32" fmla="*/ 54 w 100"/>
              <a:gd name="T33" fmla="*/ 108 h 191"/>
              <a:gd name="T34" fmla="*/ 99 w 100"/>
              <a:gd name="T35" fmla="*/ 54 h 191"/>
              <a:gd name="T36" fmla="*/ 81 w 100"/>
              <a:gd name="T37" fmla="*/ 54 h 191"/>
              <a:gd name="T38" fmla="*/ 72 w 100"/>
              <a:gd name="T39" fmla="*/ 54 h 191"/>
              <a:gd name="T40" fmla="*/ 72 w 100"/>
              <a:gd name="T41" fmla="*/ 63 h 191"/>
              <a:gd name="T42" fmla="*/ 27 w 100"/>
              <a:gd name="T43" fmla="*/ 108 h 191"/>
              <a:gd name="T44" fmla="*/ 27 w 100"/>
              <a:gd name="T45" fmla="*/ 108 h 191"/>
              <a:gd name="T46" fmla="*/ 27 w 100"/>
              <a:gd name="T47" fmla="*/ 108 h 191"/>
              <a:gd name="T48" fmla="*/ 18 w 100"/>
              <a:gd name="T49" fmla="*/ 108 h 191"/>
              <a:gd name="T50" fmla="*/ 18 w 100"/>
              <a:gd name="T51" fmla="*/ 0 h 191"/>
              <a:gd name="T52" fmla="*/ 0 w 100"/>
              <a:gd name="T5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" h="191">
                <a:moveTo>
                  <a:pt x="0" y="0"/>
                </a:moveTo>
                <a:lnTo>
                  <a:pt x="0" y="0"/>
                </a:lnTo>
                <a:cubicBezTo>
                  <a:pt x="0" y="190"/>
                  <a:pt x="0" y="190"/>
                  <a:pt x="0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7" y="126"/>
                  <a:pt x="27" y="126"/>
                  <a:pt x="27" y="126"/>
                </a:cubicBezTo>
                <a:lnTo>
                  <a:pt x="27" y="126"/>
                </a:lnTo>
                <a:lnTo>
                  <a:pt x="36" y="126"/>
                </a:lnTo>
                <a:cubicBezTo>
                  <a:pt x="72" y="181"/>
                  <a:pt x="72" y="181"/>
                  <a:pt x="72" y="181"/>
                </a:cubicBezTo>
                <a:lnTo>
                  <a:pt x="81" y="181"/>
                </a:lnTo>
                <a:lnTo>
                  <a:pt x="81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17"/>
                  <a:pt x="45" y="108"/>
                  <a:pt x="54" y="108"/>
                </a:cubicBezTo>
                <a:lnTo>
                  <a:pt x="54" y="108"/>
                </a:ln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81" y="54"/>
                  <a:pt x="81" y="54"/>
                </a:cubicBezTo>
                <a:lnTo>
                  <a:pt x="72" y="54"/>
                </a:lnTo>
                <a:cubicBezTo>
                  <a:pt x="72" y="63"/>
                  <a:pt x="72" y="63"/>
                  <a:pt x="72" y="63"/>
                </a:cubicBezTo>
                <a:cubicBezTo>
                  <a:pt x="27" y="108"/>
                  <a:pt x="27" y="108"/>
                  <a:pt x="27" y="108"/>
                </a:cubicBezTo>
                <a:lnTo>
                  <a:pt x="27" y="108"/>
                </a:lnTo>
                <a:lnTo>
                  <a:pt x="27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4">
            <a:extLst>
              <a:ext uri="{FF2B5EF4-FFF2-40B4-BE49-F238E27FC236}">
                <a16:creationId xmlns:a16="http://schemas.microsoft.com/office/drawing/2014/main" id="{ED848EFE-2E6A-AA4B-A9AC-D94D87C5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6016" y="4028955"/>
            <a:ext cx="113856" cy="153455"/>
          </a:xfrm>
          <a:custGeom>
            <a:avLst/>
            <a:gdLst>
              <a:gd name="T0" fmla="*/ 100 w 101"/>
              <a:gd name="T1" fmla="*/ 45 h 137"/>
              <a:gd name="T2" fmla="*/ 100 w 101"/>
              <a:gd name="T3" fmla="*/ 45 h 137"/>
              <a:gd name="T4" fmla="*/ 100 w 101"/>
              <a:gd name="T5" fmla="*/ 27 h 137"/>
              <a:gd name="T6" fmla="*/ 91 w 101"/>
              <a:gd name="T7" fmla="*/ 18 h 137"/>
              <a:gd name="T8" fmla="*/ 82 w 101"/>
              <a:gd name="T9" fmla="*/ 0 h 137"/>
              <a:gd name="T10" fmla="*/ 55 w 101"/>
              <a:gd name="T11" fmla="*/ 0 h 137"/>
              <a:gd name="T12" fmla="*/ 27 w 101"/>
              <a:gd name="T13" fmla="*/ 9 h 137"/>
              <a:gd name="T14" fmla="*/ 10 w 101"/>
              <a:gd name="T15" fmla="*/ 18 h 137"/>
              <a:gd name="T16" fmla="*/ 10 w 101"/>
              <a:gd name="T17" fmla="*/ 27 h 137"/>
              <a:gd name="T18" fmla="*/ 18 w 101"/>
              <a:gd name="T19" fmla="*/ 27 h 137"/>
              <a:gd name="T20" fmla="*/ 18 w 101"/>
              <a:gd name="T21" fmla="*/ 36 h 137"/>
              <a:gd name="T22" fmla="*/ 27 w 101"/>
              <a:gd name="T23" fmla="*/ 27 h 137"/>
              <a:gd name="T24" fmla="*/ 36 w 101"/>
              <a:gd name="T25" fmla="*/ 27 h 137"/>
              <a:gd name="T26" fmla="*/ 46 w 101"/>
              <a:gd name="T27" fmla="*/ 18 h 137"/>
              <a:gd name="T28" fmla="*/ 55 w 101"/>
              <a:gd name="T29" fmla="*/ 18 h 137"/>
              <a:gd name="T30" fmla="*/ 73 w 101"/>
              <a:gd name="T31" fmla="*/ 27 h 137"/>
              <a:gd name="T32" fmla="*/ 82 w 101"/>
              <a:gd name="T33" fmla="*/ 45 h 137"/>
              <a:gd name="T34" fmla="*/ 82 w 101"/>
              <a:gd name="T35" fmla="*/ 63 h 137"/>
              <a:gd name="T36" fmla="*/ 46 w 101"/>
              <a:gd name="T37" fmla="*/ 63 h 137"/>
              <a:gd name="T38" fmla="*/ 18 w 101"/>
              <a:gd name="T39" fmla="*/ 72 h 137"/>
              <a:gd name="T40" fmla="*/ 10 w 101"/>
              <a:gd name="T41" fmla="*/ 82 h 137"/>
              <a:gd name="T42" fmla="*/ 0 w 101"/>
              <a:gd name="T43" fmla="*/ 100 h 137"/>
              <a:gd name="T44" fmla="*/ 10 w 101"/>
              <a:gd name="T45" fmla="*/ 118 h 137"/>
              <a:gd name="T46" fmla="*/ 10 w 101"/>
              <a:gd name="T47" fmla="*/ 127 h 137"/>
              <a:gd name="T48" fmla="*/ 27 w 101"/>
              <a:gd name="T49" fmla="*/ 127 h 137"/>
              <a:gd name="T50" fmla="*/ 36 w 101"/>
              <a:gd name="T51" fmla="*/ 136 h 137"/>
              <a:gd name="T52" fmla="*/ 55 w 101"/>
              <a:gd name="T53" fmla="*/ 136 h 137"/>
              <a:gd name="T54" fmla="*/ 64 w 101"/>
              <a:gd name="T55" fmla="*/ 127 h 137"/>
              <a:gd name="T56" fmla="*/ 73 w 101"/>
              <a:gd name="T57" fmla="*/ 118 h 137"/>
              <a:gd name="T58" fmla="*/ 82 w 101"/>
              <a:gd name="T59" fmla="*/ 118 h 137"/>
              <a:gd name="T60" fmla="*/ 82 w 101"/>
              <a:gd name="T61" fmla="*/ 127 h 137"/>
              <a:gd name="T62" fmla="*/ 91 w 101"/>
              <a:gd name="T63" fmla="*/ 127 h 137"/>
              <a:gd name="T64" fmla="*/ 91 w 101"/>
              <a:gd name="T65" fmla="*/ 136 h 137"/>
              <a:gd name="T66" fmla="*/ 100 w 101"/>
              <a:gd name="T67" fmla="*/ 136 h 137"/>
              <a:gd name="T68" fmla="*/ 100 w 101"/>
              <a:gd name="T69" fmla="*/ 45 h 137"/>
              <a:gd name="T70" fmla="*/ 36 w 101"/>
              <a:gd name="T71" fmla="*/ 118 h 137"/>
              <a:gd name="T72" fmla="*/ 36 w 101"/>
              <a:gd name="T73" fmla="*/ 118 h 137"/>
              <a:gd name="T74" fmla="*/ 27 w 101"/>
              <a:gd name="T75" fmla="*/ 108 h 137"/>
              <a:gd name="T76" fmla="*/ 27 w 101"/>
              <a:gd name="T77" fmla="*/ 108 h 137"/>
              <a:gd name="T78" fmla="*/ 27 w 101"/>
              <a:gd name="T79" fmla="*/ 100 h 137"/>
              <a:gd name="T80" fmla="*/ 27 w 101"/>
              <a:gd name="T81" fmla="*/ 91 h 137"/>
              <a:gd name="T82" fmla="*/ 36 w 101"/>
              <a:gd name="T83" fmla="*/ 82 h 137"/>
              <a:gd name="T84" fmla="*/ 55 w 101"/>
              <a:gd name="T85" fmla="*/ 72 h 137"/>
              <a:gd name="T86" fmla="*/ 82 w 101"/>
              <a:gd name="T87" fmla="*/ 72 h 137"/>
              <a:gd name="T88" fmla="*/ 82 w 101"/>
              <a:gd name="T89" fmla="*/ 100 h 137"/>
              <a:gd name="T90" fmla="*/ 73 w 101"/>
              <a:gd name="T91" fmla="*/ 108 h 137"/>
              <a:gd name="T92" fmla="*/ 64 w 101"/>
              <a:gd name="T93" fmla="*/ 108 h 137"/>
              <a:gd name="T94" fmla="*/ 55 w 101"/>
              <a:gd name="T95" fmla="*/ 118 h 137"/>
              <a:gd name="T96" fmla="*/ 46 w 101"/>
              <a:gd name="T97" fmla="*/ 118 h 137"/>
              <a:gd name="T98" fmla="*/ 36 w 101"/>
              <a:gd name="T99" fmla="*/ 1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7">
                <a:moveTo>
                  <a:pt x="100" y="45"/>
                </a:moveTo>
                <a:lnTo>
                  <a:pt x="100" y="45"/>
                </a:lnTo>
                <a:cubicBezTo>
                  <a:pt x="100" y="45"/>
                  <a:pt x="100" y="36"/>
                  <a:pt x="100" y="27"/>
                </a:cubicBezTo>
                <a:lnTo>
                  <a:pt x="91" y="18"/>
                </a:lnTo>
                <a:cubicBezTo>
                  <a:pt x="91" y="9"/>
                  <a:pt x="82" y="9"/>
                  <a:pt x="82" y="0"/>
                </a:cubicBezTo>
                <a:cubicBezTo>
                  <a:pt x="73" y="0"/>
                  <a:pt x="64" y="0"/>
                  <a:pt x="55" y="0"/>
                </a:cubicBezTo>
                <a:cubicBezTo>
                  <a:pt x="46" y="0"/>
                  <a:pt x="36" y="0"/>
                  <a:pt x="27" y="9"/>
                </a:cubicBezTo>
                <a:cubicBezTo>
                  <a:pt x="27" y="9"/>
                  <a:pt x="18" y="18"/>
                  <a:pt x="10" y="18"/>
                </a:cubicBezTo>
                <a:cubicBezTo>
                  <a:pt x="10" y="27"/>
                  <a:pt x="10" y="27"/>
                  <a:pt x="10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27" y="36"/>
                  <a:pt x="27" y="27"/>
                </a:cubicBezTo>
                <a:cubicBezTo>
                  <a:pt x="27" y="27"/>
                  <a:pt x="27" y="27"/>
                  <a:pt x="36" y="27"/>
                </a:cubicBezTo>
                <a:cubicBezTo>
                  <a:pt x="36" y="27"/>
                  <a:pt x="36" y="18"/>
                  <a:pt x="46" y="18"/>
                </a:cubicBezTo>
                <a:lnTo>
                  <a:pt x="55" y="18"/>
                </a:lnTo>
                <a:cubicBezTo>
                  <a:pt x="64" y="18"/>
                  <a:pt x="73" y="18"/>
                  <a:pt x="73" y="27"/>
                </a:cubicBezTo>
                <a:cubicBezTo>
                  <a:pt x="82" y="36"/>
                  <a:pt x="82" y="36"/>
                  <a:pt x="82" y="45"/>
                </a:cubicBezTo>
                <a:cubicBezTo>
                  <a:pt x="82" y="63"/>
                  <a:pt x="82" y="63"/>
                  <a:pt x="82" y="63"/>
                </a:cubicBezTo>
                <a:cubicBezTo>
                  <a:pt x="64" y="63"/>
                  <a:pt x="55" y="63"/>
                  <a:pt x="46" y="63"/>
                </a:cubicBezTo>
                <a:cubicBezTo>
                  <a:pt x="36" y="63"/>
                  <a:pt x="27" y="72"/>
                  <a:pt x="18" y="72"/>
                </a:cubicBezTo>
                <a:lnTo>
                  <a:pt x="10" y="82"/>
                </a:lnTo>
                <a:cubicBezTo>
                  <a:pt x="10" y="91"/>
                  <a:pt x="0" y="91"/>
                  <a:pt x="0" y="100"/>
                </a:cubicBezTo>
                <a:cubicBezTo>
                  <a:pt x="0" y="108"/>
                  <a:pt x="0" y="108"/>
                  <a:pt x="10" y="118"/>
                </a:cubicBezTo>
                <a:cubicBezTo>
                  <a:pt x="10" y="118"/>
                  <a:pt x="10" y="118"/>
                  <a:pt x="10" y="127"/>
                </a:cubicBezTo>
                <a:cubicBezTo>
                  <a:pt x="18" y="127"/>
                  <a:pt x="18" y="127"/>
                  <a:pt x="27" y="127"/>
                </a:cubicBezTo>
                <a:cubicBezTo>
                  <a:pt x="27" y="136"/>
                  <a:pt x="36" y="136"/>
                  <a:pt x="36" y="136"/>
                </a:cubicBezTo>
                <a:cubicBezTo>
                  <a:pt x="46" y="136"/>
                  <a:pt x="46" y="136"/>
                  <a:pt x="55" y="136"/>
                </a:cubicBezTo>
                <a:cubicBezTo>
                  <a:pt x="55" y="127"/>
                  <a:pt x="64" y="127"/>
                  <a:pt x="64" y="127"/>
                </a:cubicBezTo>
                <a:cubicBezTo>
                  <a:pt x="64" y="127"/>
                  <a:pt x="73" y="127"/>
                  <a:pt x="73" y="118"/>
                </a:cubicBezTo>
                <a:lnTo>
                  <a:pt x="82" y="118"/>
                </a:lnTo>
                <a:cubicBezTo>
                  <a:pt x="82" y="127"/>
                  <a:pt x="82" y="127"/>
                  <a:pt x="82" y="127"/>
                </a:cubicBezTo>
                <a:cubicBezTo>
                  <a:pt x="82" y="127"/>
                  <a:pt x="82" y="127"/>
                  <a:pt x="91" y="127"/>
                </a:cubicBezTo>
                <a:lnTo>
                  <a:pt x="91" y="136"/>
                </a:lnTo>
                <a:cubicBezTo>
                  <a:pt x="100" y="136"/>
                  <a:pt x="100" y="136"/>
                  <a:pt x="100" y="136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36" y="118"/>
                  <a:pt x="36" y="118"/>
                  <a:pt x="27" y="108"/>
                </a:cubicBezTo>
                <a:lnTo>
                  <a:pt x="27" y="108"/>
                </a:lnTo>
                <a:lnTo>
                  <a:pt x="27" y="100"/>
                </a:lnTo>
                <a:cubicBezTo>
                  <a:pt x="27" y="91"/>
                  <a:pt x="27" y="91"/>
                  <a:pt x="27" y="91"/>
                </a:cubicBezTo>
                <a:cubicBezTo>
                  <a:pt x="27" y="82"/>
                  <a:pt x="36" y="82"/>
                  <a:pt x="36" y="82"/>
                </a:cubicBezTo>
                <a:cubicBezTo>
                  <a:pt x="46" y="82"/>
                  <a:pt x="46" y="82"/>
                  <a:pt x="55" y="72"/>
                </a:cubicBezTo>
                <a:cubicBezTo>
                  <a:pt x="64" y="72"/>
                  <a:pt x="73" y="72"/>
                  <a:pt x="82" y="72"/>
                </a:cubicBezTo>
                <a:cubicBezTo>
                  <a:pt x="82" y="100"/>
                  <a:pt x="82" y="100"/>
                  <a:pt x="82" y="100"/>
                </a:cubicBezTo>
                <a:lnTo>
                  <a:pt x="73" y="108"/>
                </a:lnTo>
                <a:lnTo>
                  <a:pt x="64" y="108"/>
                </a:lnTo>
                <a:cubicBezTo>
                  <a:pt x="64" y="118"/>
                  <a:pt x="55" y="118"/>
                  <a:pt x="55" y="118"/>
                </a:cubicBezTo>
                <a:lnTo>
                  <a:pt x="46" y="118"/>
                </a:lnTo>
                <a:lnTo>
                  <a:pt x="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5">
            <a:extLst>
              <a:ext uri="{FF2B5EF4-FFF2-40B4-BE49-F238E27FC236}">
                <a16:creationId xmlns:a16="http://schemas.microsoft.com/office/drawing/2014/main" id="{BED44BBA-A640-2745-8506-3D4E8940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4622" y="4028955"/>
            <a:ext cx="103956" cy="153455"/>
          </a:xfrm>
          <a:custGeom>
            <a:avLst/>
            <a:gdLst>
              <a:gd name="T0" fmla="*/ 81 w 91"/>
              <a:gd name="T1" fmla="*/ 18 h 137"/>
              <a:gd name="T2" fmla="*/ 81 w 91"/>
              <a:gd name="T3" fmla="*/ 18 h 137"/>
              <a:gd name="T4" fmla="*/ 72 w 91"/>
              <a:gd name="T5" fmla="*/ 9 h 137"/>
              <a:gd name="T6" fmla="*/ 45 w 91"/>
              <a:gd name="T7" fmla="*/ 0 h 137"/>
              <a:gd name="T8" fmla="*/ 27 w 91"/>
              <a:gd name="T9" fmla="*/ 0 h 137"/>
              <a:gd name="T10" fmla="*/ 9 w 91"/>
              <a:gd name="T11" fmla="*/ 9 h 137"/>
              <a:gd name="T12" fmla="*/ 9 w 91"/>
              <a:gd name="T13" fmla="*/ 27 h 137"/>
              <a:gd name="T14" fmla="*/ 0 w 91"/>
              <a:gd name="T15" fmla="*/ 36 h 137"/>
              <a:gd name="T16" fmla="*/ 0 w 91"/>
              <a:gd name="T17" fmla="*/ 54 h 137"/>
              <a:gd name="T18" fmla="*/ 9 w 91"/>
              <a:gd name="T19" fmla="*/ 63 h 137"/>
              <a:gd name="T20" fmla="*/ 18 w 91"/>
              <a:gd name="T21" fmla="*/ 72 h 137"/>
              <a:gd name="T22" fmla="*/ 36 w 91"/>
              <a:gd name="T23" fmla="*/ 72 h 137"/>
              <a:gd name="T24" fmla="*/ 45 w 91"/>
              <a:gd name="T25" fmla="*/ 72 h 137"/>
              <a:gd name="T26" fmla="*/ 54 w 91"/>
              <a:gd name="T27" fmla="*/ 82 h 137"/>
              <a:gd name="T28" fmla="*/ 63 w 91"/>
              <a:gd name="T29" fmla="*/ 91 h 137"/>
              <a:gd name="T30" fmla="*/ 63 w 91"/>
              <a:gd name="T31" fmla="*/ 100 h 137"/>
              <a:gd name="T32" fmla="*/ 63 w 91"/>
              <a:gd name="T33" fmla="*/ 100 h 137"/>
              <a:gd name="T34" fmla="*/ 63 w 91"/>
              <a:gd name="T35" fmla="*/ 108 h 137"/>
              <a:gd name="T36" fmla="*/ 54 w 91"/>
              <a:gd name="T37" fmla="*/ 118 h 137"/>
              <a:gd name="T38" fmla="*/ 45 w 91"/>
              <a:gd name="T39" fmla="*/ 118 h 137"/>
              <a:gd name="T40" fmla="*/ 27 w 91"/>
              <a:gd name="T41" fmla="*/ 118 h 137"/>
              <a:gd name="T42" fmla="*/ 18 w 91"/>
              <a:gd name="T43" fmla="*/ 108 h 137"/>
              <a:gd name="T44" fmla="*/ 18 w 91"/>
              <a:gd name="T45" fmla="*/ 108 h 137"/>
              <a:gd name="T46" fmla="*/ 9 w 91"/>
              <a:gd name="T47" fmla="*/ 108 h 137"/>
              <a:gd name="T48" fmla="*/ 9 w 91"/>
              <a:gd name="T49" fmla="*/ 108 h 137"/>
              <a:gd name="T50" fmla="*/ 0 w 91"/>
              <a:gd name="T51" fmla="*/ 108 h 137"/>
              <a:gd name="T52" fmla="*/ 0 w 91"/>
              <a:gd name="T53" fmla="*/ 118 h 137"/>
              <a:gd name="T54" fmla="*/ 18 w 91"/>
              <a:gd name="T55" fmla="*/ 127 h 137"/>
              <a:gd name="T56" fmla="*/ 36 w 91"/>
              <a:gd name="T57" fmla="*/ 136 h 137"/>
              <a:gd name="T58" fmla="*/ 63 w 91"/>
              <a:gd name="T59" fmla="*/ 127 h 137"/>
              <a:gd name="T60" fmla="*/ 72 w 91"/>
              <a:gd name="T61" fmla="*/ 118 h 137"/>
              <a:gd name="T62" fmla="*/ 81 w 91"/>
              <a:gd name="T63" fmla="*/ 108 h 137"/>
              <a:gd name="T64" fmla="*/ 90 w 91"/>
              <a:gd name="T65" fmla="*/ 91 h 137"/>
              <a:gd name="T66" fmla="*/ 81 w 91"/>
              <a:gd name="T67" fmla="*/ 82 h 137"/>
              <a:gd name="T68" fmla="*/ 81 w 91"/>
              <a:gd name="T69" fmla="*/ 72 h 137"/>
              <a:gd name="T70" fmla="*/ 63 w 91"/>
              <a:gd name="T71" fmla="*/ 63 h 137"/>
              <a:gd name="T72" fmla="*/ 54 w 91"/>
              <a:gd name="T73" fmla="*/ 54 h 137"/>
              <a:gd name="T74" fmla="*/ 45 w 91"/>
              <a:gd name="T75" fmla="*/ 54 h 137"/>
              <a:gd name="T76" fmla="*/ 36 w 91"/>
              <a:gd name="T77" fmla="*/ 54 h 137"/>
              <a:gd name="T78" fmla="*/ 27 w 91"/>
              <a:gd name="T79" fmla="*/ 45 h 137"/>
              <a:gd name="T80" fmla="*/ 27 w 91"/>
              <a:gd name="T81" fmla="*/ 36 h 137"/>
              <a:gd name="T82" fmla="*/ 27 w 91"/>
              <a:gd name="T83" fmla="*/ 27 h 137"/>
              <a:gd name="T84" fmla="*/ 27 w 91"/>
              <a:gd name="T85" fmla="*/ 27 h 137"/>
              <a:gd name="T86" fmla="*/ 36 w 91"/>
              <a:gd name="T87" fmla="*/ 18 h 137"/>
              <a:gd name="T88" fmla="*/ 45 w 91"/>
              <a:gd name="T89" fmla="*/ 18 h 137"/>
              <a:gd name="T90" fmla="*/ 54 w 91"/>
              <a:gd name="T91" fmla="*/ 18 h 137"/>
              <a:gd name="T92" fmla="*/ 63 w 91"/>
              <a:gd name="T93" fmla="*/ 18 h 137"/>
              <a:gd name="T94" fmla="*/ 72 w 91"/>
              <a:gd name="T95" fmla="*/ 27 h 137"/>
              <a:gd name="T96" fmla="*/ 72 w 91"/>
              <a:gd name="T97" fmla="*/ 27 h 137"/>
              <a:gd name="T98" fmla="*/ 81 w 91"/>
              <a:gd name="T99" fmla="*/ 27 h 137"/>
              <a:gd name="T100" fmla="*/ 81 w 91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7">
                <a:moveTo>
                  <a:pt x="81" y="18"/>
                </a:moveTo>
                <a:lnTo>
                  <a:pt x="81" y="18"/>
                </a:lnTo>
                <a:cubicBezTo>
                  <a:pt x="81" y="9"/>
                  <a:pt x="72" y="9"/>
                  <a:pt x="72" y="9"/>
                </a:cubicBezTo>
                <a:cubicBezTo>
                  <a:pt x="63" y="0"/>
                  <a:pt x="54" y="0"/>
                  <a:pt x="45" y="0"/>
                </a:cubicBezTo>
                <a:cubicBezTo>
                  <a:pt x="36" y="0"/>
                  <a:pt x="36" y="0"/>
                  <a:pt x="27" y="0"/>
                </a:cubicBezTo>
                <a:cubicBezTo>
                  <a:pt x="18" y="9"/>
                  <a:pt x="18" y="9"/>
                  <a:pt x="9" y="9"/>
                </a:cubicBezTo>
                <a:cubicBezTo>
                  <a:pt x="9" y="18"/>
                  <a:pt x="9" y="18"/>
                  <a:pt x="9" y="27"/>
                </a:cubicBezTo>
                <a:cubicBezTo>
                  <a:pt x="0" y="27"/>
                  <a:pt x="0" y="36"/>
                  <a:pt x="0" y="36"/>
                </a:cubicBezTo>
                <a:cubicBezTo>
                  <a:pt x="0" y="45"/>
                  <a:pt x="0" y="45"/>
                  <a:pt x="0" y="54"/>
                </a:cubicBezTo>
                <a:cubicBezTo>
                  <a:pt x="9" y="54"/>
                  <a:pt x="9" y="63"/>
                  <a:pt x="9" y="63"/>
                </a:cubicBezTo>
                <a:cubicBezTo>
                  <a:pt x="18" y="63"/>
                  <a:pt x="18" y="63"/>
                  <a:pt x="18" y="72"/>
                </a:cubicBezTo>
                <a:cubicBezTo>
                  <a:pt x="27" y="72"/>
                  <a:pt x="27" y="72"/>
                  <a:pt x="36" y="72"/>
                </a:cubicBezTo>
                <a:lnTo>
                  <a:pt x="45" y="72"/>
                </a:lnTo>
                <a:cubicBezTo>
                  <a:pt x="54" y="82"/>
                  <a:pt x="54" y="82"/>
                  <a:pt x="54" y="82"/>
                </a:cubicBezTo>
                <a:cubicBezTo>
                  <a:pt x="63" y="82"/>
                  <a:pt x="63" y="82"/>
                  <a:pt x="63" y="91"/>
                </a:cubicBezTo>
                <a:cubicBezTo>
                  <a:pt x="63" y="91"/>
                  <a:pt x="63" y="91"/>
                  <a:pt x="63" y="100"/>
                </a:cubicBezTo>
                <a:lnTo>
                  <a:pt x="63" y="100"/>
                </a:lnTo>
                <a:cubicBezTo>
                  <a:pt x="63" y="108"/>
                  <a:pt x="63" y="108"/>
                  <a:pt x="63" y="108"/>
                </a:cubicBezTo>
                <a:cubicBezTo>
                  <a:pt x="54" y="108"/>
                  <a:pt x="54" y="118"/>
                  <a:pt x="54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36" y="118"/>
                  <a:pt x="36" y="118"/>
                  <a:pt x="27" y="118"/>
                </a:cubicBezTo>
                <a:lnTo>
                  <a:pt x="18" y="108"/>
                </a:lnTo>
                <a:lnTo>
                  <a:pt x="18" y="108"/>
                </a:lnTo>
                <a:cubicBezTo>
                  <a:pt x="9" y="108"/>
                  <a:pt x="9" y="108"/>
                  <a:pt x="9" y="108"/>
                </a:cubicBezTo>
                <a:lnTo>
                  <a:pt x="9" y="108"/>
                </a:lnTo>
                <a:lnTo>
                  <a:pt x="0" y="108"/>
                </a:lnTo>
                <a:cubicBezTo>
                  <a:pt x="0" y="118"/>
                  <a:pt x="0" y="118"/>
                  <a:pt x="0" y="118"/>
                </a:cubicBezTo>
                <a:cubicBezTo>
                  <a:pt x="0" y="127"/>
                  <a:pt x="9" y="127"/>
                  <a:pt x="18" y="127"/>
                </a:cubicBezTo>
                <a:cubicBezTo>
                  <a:pt x="27" y="136"/>
                  <a:pt x="27" y="136"/>
                  <a:pt x="36" y="136"/>
                </a:cubicBezTo>
                <a:cubicBezTo>
                  <a:pt x="45" y="136"/>
                  <a:pt x="54" y="136"/>
                  <a:pt x="63" y="127"/>
                </a:cubicBezTo>
                <a:cubicBezTo>
                  <a:pt x="63" y="127"/>
                  <a:pt x="72" y="127"/>
                  <a:pt x="72" y="118"/>
                </a:cubicBezTo>
                <a:cubicBezTo>
                  <a:pt x="81" y="118"/>
                  <a:pt x="81" y="118"/>
                  <a:pt x="81" y="108"/>
                </a:cubicBezTo>
                <a:cubicBezTo>
                  <a:pt x="90" y="100"/>
                  <a:pt x="90" y="100"/>
                  <a:pt x="90" y="91"/>
                </a:cubicBezTo>
                <a:cubicBezTo>
                  <a:pt x="90" y="91"/>
                  <a:pt x="90" y="82"/>
                  <a:pt x="81" y="82"/>
                </a:cubicBezTo>
                <a:cubicBezTo>
                  <a:pt x="81" y="72"/>
                  <a:pt x="81" y="72"/>
                  <a:pt x="81" y="72"/>
                </a:cubicBezTo>
                <a:cubicBezTo>
                  <a:pt x="72" y="63"/>
                  <a:pt x="72" y="63"/>
                  <a:pt x="63" y="63"/>
                </a:cubicBezTo>
                <a:cubicBezTo>
                  <a:pt x="63" y="63"/>
                  <a:pt x="63" y="63"/>
                  <a:pt x="54" y="54"/>
                </a:cubicBezTo>
                <a:lnTo>
                  <a:pt x="45" y="54"/>
                </a:lnTo>
                <a:cubicBezTo>
                  <a:pt x="36" y="54"/>
                  <a:pt x="36" y="54"/>
                  <a:pt x="36" y="54"/>
                </a:cubicBezTo>
                <a:cubicBezTo>
                  <a:pt x="27" y="45"/>
                  <a:pt x="27" y="45"/>
                  <a:pt x="27" y="45"/>
                </a:cubicBezTo>
                <a:lnTo>
                  <a:pt x="27" y="36"/>
                </a:lnTo>
                <a:lnTo>
                  <a:pt x="27" y="27"/>
                </a:lnTo>
                <a:lnTo>
                  <a:pt x="27" y="27"/>
                </a:lnTo>
                <a:cubicBezTo>
                  <a:pt x="27" y="18"/>
                  <a:pt x="36" y="18"/>
                  <a:pt x="36" y="18"/>
                </a:cubicBezTo>
                <a:lnTo>
                  <a:pt x="45" y="18"/>
                </a:lnTo>
                <a:cubicBezTo>
                  <a:pt x="54" y="18"/>
                  <a:pt x="54" y="18"/>
                  <a:pt x="54" y="18"/>
                </a:cubicBezTo>
                <a:cubicBezTo>
                  <a:pt x="63" y="18"/>
                  <a:pt x="63" y="18"/>
                  <a:pt x="63" y="18"/>
                </a:cubicBezTo>
                <a:cubicBezTo>
                  <a:pt x="72" y="27"/>
                  <a:pt x="72" y="27"/>
                  <a:pt x="72" y="27"/>
                </a:cubicBezTo>
                <a:lnTo>
                  <a:pt x="72" y="27"/>
                </a:lnTo>
                <a:cubicBezTo>
                  <a:pt x="81" y="27"/>
                  <a:pt x="81" y="27"/>
                  <a:pt x="81" y="27"/>
                </a:cubicBezTo>
                <a:cubicBezTo>
                  <a:pt x="81" y="18"/>
                  <a:pt x="81" y="18"/>
                  <a:pt x="8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6">
            <a:extLst>
              <a:ext uri="{FF2B5EF4-FFF2-40B4-BE49-F238E27FC236}">
                <a16:creationId xmlns:a16="http://schemas.microsoft.com/office/drawing/2014/main" id="{45DED64A-6398-EF47-BEA5-C05E503A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850" y="4375470"/>
            <a:ext cx="202957" cy="143555"/>
          </a:xfrm>
          <a:custGeom>
            <a:avLst/>
            <a:gdLst>
              <a:gd name="T0" fmla="*/ 36 w 181"/>
              <a:gd name="T1" fmla="*/ 126 h 127"/>
              <a:gd name="T2" fmla="*/ 36 w 181"/>
              <a:gd name="T3" fmla="*/ 126 h 127"/>
              <a:gd name="T4" fmla="*/ 54 w 181"/>
              <a:gd name="T5" fmla="*/ 126 h 127"/>
              <a:gd name="T6" fmla="*/ 54 w 181"/>
              <a:gd name="T7" fmla="*/ 117 h 127"/>
              <a:gd name="T8" fmla="*/ 90 w 181"/>
              <a:gd name="T9" fmla="*/ 36 h 127"/>
              <a:gd name="T10" fmla="*/ 90 w 181"/>
              <a:gd name="T11" fmla="*/ 27 h 127"/>
              <a:gd name="T12" fmla="*/ 90 w 181"/>
              <a:gd name="T13" fmla="*/ 18 h 127"/>
              <a:gd name="T14" fmla="*/ 90 w 181"/>
              <a:gd name="T15" fmla="*/ 27 h 127"/>
              <a:gd name="T16" fmla="*/ 90 w 181"/>
              <a:gd name="T17" fmla="*/ 36 h 127"/>
              <a:gd name="T18" fmla="*/ 117 w 181"/>
              <a:gd name="T19" fmla="*/ 117 h 127"/>
              <a:gd name="T20" fmla="*/ 126 w 181"/>
              <a:gd name="T21" fmla="*/ 126 h 127"/>
              <a:gd name="T22" fmla="*/ 144 w 181"/>
              <a:gd name="T23" fmla="*/ 126 h 127"/>
              <a:gd name="T24" fmla="*/ 180 w 181"/>
              <a:gd name="T25" fmla="*/ 0 h 127"/>
              <a:gd name="T26" fmla="*/ 162 w 181"/>
              <a:gd name="T27" fmla="*/ 0 h 127"/>
              <a:gd name="T28" fmla="*/ 162 w 181"/>
              <a:gd name="T29" fmla="*/ 0 h 127"/>
              <a:gd name="T30" fmla="*/ 162 w 181"/>
              <a:gd name="T31" fmla="*/ 0 h 127"/>
              <a:gd name="T32" fmla="*/ 135 w 181"/>
              <a:gd name="T33" fmla="*/ 81 h 127"/>
              <a:gd name="T34" fmla="*/ 135 w 181"/>
              <a:gd name="T35" fmla="*/ 90 h 127"/>
              <a:gd name="T36" fmla="*/ 135 w 181"/>
              <a:gd name="T37" fmla="*/ 100 h 127"/>
              <a:gd name="T38" fmla="*/ 126 w 181"/>
              <a:gd name="T39" fmla="*/ 90 h 127"/>
              <a:gd name="T40" fmla="*/ 126 w 181"/>
              <a:gd name="T41" fmla="*/ 81 h 127"/>
              <a:gd name="T42" fmla="*/ 99 w 181"/>
              <a:gd name="T43" fmla="*/ 0 h 127"/>
              <a:gd name="T44" fmla="*/ 99 w 181"/>
              <a:gd name="T45" fmla="*/ 0 h 127"/>
              <a:gd name="T46" fmla="*/ 90 w 181"/>
              <a:gd name="T47" fmla="*/ 0 h 127"/>
              <a:gd name="T48" fmla="*/ 81 w 181"/>
              <a:gd name="T49" fmla="*/ 0 h 127"/>
              <a:gd name="T50" fmla="*/ 81 w 181"/>
              <a:gd name="T51" fmla="*/ 0 h 127"/>
              <a:gd name="T52" fmla="*/ 81 w 181"/>
              <a:gd name="T53" fmla="*/ 0 h 127"/>
              <a:gd name="T54" fmla="*/ 54 w 181"/>
              <a:gd name="T55" fmla="*/ 81 h 127"/>
              <a:gd name="T56" fmla="*/ 54 w 181"/>
              <a:gd name="T57" fmla="*/ 90 h 127"/>
              <a:gd name="T58" fmla="*/ 45 w 181"/>
              <a:gd name="T59" fmla="*/ 100 h 127"/>
              <a:gd name="T60" fmla="*/ 45 w 181"/>
              <a:gd name="T61" fmla="*/ 90 h 127"/>
              <a:gd name="T62" fmla="*/ 45 w 181"/>
              <a:gd name="T63" fmla="*/ 81 h 127"/>
              <a:gd name="T64" fmla="*/ 18 w 181"/>
              <a:gd name="T65" fmla="*/ 0 h 127"/>
              <a:gd name="T66" fmla="*/ 18 w 181"/>
              <a:gd name="T67" fmla="*/ 0 h 127"/>
              <a:gd name="T68" fmla="*/ 18 w 181"/>
              <a:gd name="T69" fmla="*/ 0 h 127"/>
              <a:gd name="T70" fmla="*/ 0 w 181"/>
              <a:gd name="T71" fmla="*/ 0 h 127"/>
              <a:gd name="T72" fmla="*/ 36 w 181"/>
              <a:gd name="T7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1" h="127">
                <a:moveTo>
                  <a:pt x="36" y="126"/>
                </a:moveTo>
                <a:lnTo>
                  <a:pt x="36" y="126"/>
                </a:ln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4" y="126"/>
                  <a:pt x="54" y="117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27"/>
                  <a:pt x="90" y="27"/>
                  <a:pt x="90" y="27"/>
                </a:cubicBezTo>
                <a:cubicBezTo>
                  <a:pt x="90" y="27"/>
                  <a:pt x="90" y="27"/>
                  <a:pt x="90" y="18"/>
                </a:cubicBezTo>
                <a:cubicBezTo>
                  <a:pt x="90" y="27"/>
                  <a:pt x="90" y="27"/>
                  <a:pt x="90" y="27"/>
                </a:cubicBezTo>
                <a:cubicBezTo>
                  <a:pt x="90" y="27"/>
                  <a:pt x="90" y="27"/>
                  <a:pt x="90" y="36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26"/>
                  <a:pt x="126" y="126"/>
                  <a:pt x="126" y="126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80" y="0"/>
                  <a:pt x="180" y="0"/>
                  <a:pt x="180" y="0"/>
                </a:cubicBezTo>
                <a:cubicBezTo>
                  <a:pt x="162" y="0"/>
                  <a:pt x="162" y="0"/>
                  <a:pt x="162" y="0"/>
                </a:cubicBezTo>
                <a:lnTo>
                  <a:pt x="162" y="0"/>
                </a:lnTo>
                <a:lnTo>
                  <a:pt x="162" y="0"/>
                </a:lnTo>
                <a:cubicBezTo>
                  <a:pt x="135" y="81"/>
                  <a:pt x="135" y="81"/>
                  <a:pt x="135" y="81"/>
                </a:cubicBezTo>
                <a:lnTo>
                  <a:pt x="135" y="90"/>
                </a:lnTo>
                <a:lnTo>
                  <a:pt x="135" y="100"/>
                </a:lnTo>
                <a:cubicBezTo>
                  <a:pt x="126" y="100"/>
                  <a:pt x="126" y="90"/>
                  <a:pt x="126" y="90"/>
                </a:cubicBezTo>
                <a:cubicBezTo>
                  <a:pt x="126" y="90"/>
                  <a:pt x="126" y="90"/>
                  <a:pt x="126" y="81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99" y="0"/>
                  <a:pt x="99" y="0"/>
                  <a:pt x="90" y="0"/>
                </a:cubicBezTo>
                <a:cubicBezTo>
                  <a:pt x="81" y="0"/>
                  <a:pt x="81" y="0"/>
                  <a:pt x="81" y="0"/>
                </a:cubicBezTo>
                <a:lnTo>
                  <a:pt x="81" y="0"/>
                </a:lnTo>
                <a:lnTo>
                  <a:pt x="81" y="0"/>
                </a:lnTo>
                <a:cubicBezTo>
                  <a:pt x="54" y="81"/>
                  <a:pt x="54" y="81"/>
                  <a:pt x="54" y="81"/>
                </a:cubicBezTo>
                <a:cubicBezTo>
                  <a:pt x="54" y="90"/>
                  <a:pt x="54" y="90"/>
                  <a:pt x="54" y="90"/>
                </a:cubicBezTo>
                <a:cubicBezTo>
                  <a:pt x="45" y="90"/>
                  <a:pt x="45" y="100"/>
                  <a:pt x="45" y="100"/>
                </a:cubicBezTo>
                <a:lnTo>
                  <a:pt x="45" y="90"/>
                </a:lnTo>
                <a:cubicBezTo>
                  <a:pt x="45" y="90"/>
                  <a:pt x="45" y="90"/>
                  <a:pt x="45" y="81"/>
                </a:cubicBezTo>
                <a:cubicBezTo>
                  <a:pt x="18" y="0"/>
                  <a:pt x="18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36" y="126"/>
                  <a:pt x="36" y="126"/>
                  <a:pt x="36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7">
            <a:extLst>
              <a:ext uri="{FF2B5EF4-FFF2-40B4-BE49-F238E27FC236}">
                <a16:creationId xmlns:a16="http://schemas.microsoft.com/office/drawing/2014/main" id="{BCA61576-81D3-FC48-922E-687DD01C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1708" y="4365570"/>
            <a:ext cx="133657" cy="153455"/>
          </a:xfrm>
          <a:custGeom>
            <a:avLst/>
            <a:gdLst>
              <a:gd name="T0" fmla="*/ 36 w 119"/>
              <a:gd name="T1" fmla="*/ 9 h 136"/>
              <a:gd name="T2" fmla="*/ 36 w 119"/>
              <a:gd name="T3" fmla="*/ 9 h 136"/>
              <a:gd name="T4" fmla="*/ 19 w 119"/>
              <a:gd name="T5" fmla="*/ 18 h 136"/>
              <a:gd name="T6" fmla="*/ 10 w 119"/>
              <a:gd name="T7" fmla="*/ 45 h 136"/>
              <a:gd name="T8" fmla="*/ 0 w 119"/>
              <a:gd name="T9" fmla="*/ 63 h 136"/>
              <a:gd name="T10" fmla="*/ 10 w 119"/>
              <a:gd name="T11" fmla="*/ 99 h 136"/>
              <a:gd name="T12" fmla="*/ 19 w 119"/>
              <a:gd name="T13" fmla="*/ 118 h 136"/>
              <a:gd name="T14" fmla="*/ 36 w 119"/>
              <a:gd name="T15" fmla="*/ 126 h 136"/>
              <a:gd name="T16" fmla="*/ 64 w 119"/>
              <a:gd name="T17" fmla="*/ 135 h 136"/>
              <a:gd name="T18" fmla="*/ 82 w 119"/>
              <a:gd name="T19" fmla="*/ 135 h 136"/>
              <a:gd name="T20" fmla="*/ 91 w 119"/>
              <a:gd name="T21" fmla="*/ 126 h 136"/>
              <a:gd name="T22" fmla="*/ 100 w 119"/>
              <a:gd name="T23" fmla="*/ 126 h 136"/>
              <a:gd name="T24" fmla="*/ 109 w 119"/>
              <a:gd name="T25" fmla="*/ 118 h 136"/>
              <a:gd name="T26" fmla="*/ 109 w 119"/>
              <a:gd name="T27" fmla="*/ 109 h 136"/>
              <a:gd name="T28" fmla="*/ 100 w 119"/>
              <a:gd name="T29" fmla="*/ 109 h 136"/>
              <a:gd name="T30" fmla="*/ 100 w 119"/>
              <a:gd name="T31" fmla="*/ 109 h 136"/>
              <a:gd name="T32" fmla="*/ 91 w 119"/>
              <a:gd name="T33" fmla="*/ 109 h 136"/>
              <a:gd name="T34" fmla="*/ 82 w 119"/>
              <a:gd name="T35" fmla="*/ 118 h 136"/>
              <a:gd name="T36" fmla="*/ 64 w 119"/>
              <a:gd name="T37" fmla="*/ 118 h 136"/>
              <a:gd name="T38" fmla="*/ 46 w 119"/>
              <a:gd name="T39" fmla="*/ 118 h 136"/>
              <a:gd name="T40" fmla="*/ 36 w 119"/>
              <a:gd name="T41" fmla="*/ 109 h 136"/>
              <a:gd name="T42" fmla="*/ 28 w 119"/>
              <a:gd name="T43" fmla="*/ 90 h 136"/>
              <a:gd name="T44" fmla="*/ 28 w 119"/>
              <a:gd name="T45" fmla="*/ 72 h 136"/>
              <a:gd name="T46" fmla="*/ 109 w 119"/>
              <a:gd name="T47" fmla="*/ 72 h 136"/>
              <a:gd name="T48" fmla="*/ 118 w 119"/>
              <a:gd name="T49" fmla="*/ 63 h 136"/>
              <a:gd name="T50" fmla="*/ 118 w 119"/>
              <a:gd name="T51" fmla="*/ 63 h 136"/>
              <a:gd name="T52" fmla="*/ 109 w 119"/>
              <a:gd name="T53" fmla="*/ 36 h 136"/>
              <a:gd name="T54" fmla="*/ 100 w 119"/>
              <a:gd name="T55" fmla="*/ 18 h 136"/>
              <a:gd name="T56" fmla="*/ 82 w 119"/>
              <a:gd name="T57" fmla="*/ 9 h 136"/>
              <a:gd name="T58" fmla="*/ 64 w 119"/>
              <a:gd name="T59" fmla="*/ 0 h 136"/>
              <a:gd name="T60" fmla="*/ 36 w 119"/>
              <a:gd name="T61" fmla="*/ 9 h 136"/>
              <a:gd name="T62" fmla="*/ 73 w 119"/>
              <a:gd name="T63" fmla="*/ 18 h 136"/>
              <a:gd name="T64" fmla="*/ 73 w 119"/>
              <a:gd name="T65" fmla="*/ 18 h 136"/>
              <a:gd name="T66" fmla="*/ 91 w 119"/>
              <a:gd name="T67" fmla="*/ 27 h 136"/>
              <a:gd name="T68" fmla="*/ 91 w 119"/>
              <a:gd name="T69" fmla="*/ 36 h 136"/>
              <a:gd name="T70" fmla="*/ 91 w 119"/>
              <a:gd name="T71" fmla="*/ 54 h 136"/>
              <a:gd name="T72" fmla="*/ 28 w 119"/>
              <a:gd name="T73" fmla="*/ 54 h 136"/>
              <a:gd name="T74" fmla="*/ 36 w 119"/>
              <a:gd name="T75" fmla="*/ 27 h 136"/>
              <a:gd name="T76" fmla="*/ 64 w 119"/>
              <a:gd name="T77" fmla="*/ 18 h 136"/>
              <a:gd name="T78" fmla="*/ 73 w 119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9" h="136">
                <a:moveTo>
                  <a:pt x="36" y="9"/>
                </a:moveTo>
                <a:lnTo>
                  <a:pt x="36" y="9"/>
                </a:lnTo>
                <a:cubicBezTo>
                  <a:pt x="28" y="9"/>
                  <a:pt x="28" y="18"/>
                  <a:pt x="19" y="18"/>
                </a:cubicBezTo>
                <a:cubicBezTo>
                  <a:pt x="19" y="27"/>
                  <a:pt x="10" y="36"/>
                  <a:pt x="10" y="45"/>
                </a:cubicBezTo>
                <a:cubicBezTo>
                  <a:pt x="10" y="45"/>
                  <a:pt x="0" y="54"/>
                  <a:pt x="0" y="63"/>
                </a:cubicBezTo>
                <a:cubicBezTo>
                  <a:pt x="0" y="81"/>
                  <a:pt x="10" y="90"/>
                  <a:pt x="10" y="99"/>
                </a:cubicBezTo>
                <a:cubicBezTo>
                  <a:pt x="10" y="109"/>
                  <a:pt x="19" y="109"/>
                  <a:pt x="19" y="118"/>
                </a:cubicBezTo>
                <a:cubicBezTo>
                  <a:pt x="28" y="126"/>
                  <a:pt x="36" y="126"/>
                  <a:pt x="36" y="126"/>
                </a:cubicBezTo>
                <a:cubicBezTo>
                  <a:pt x="46" y="135"/>
                  <a:pt x="55" y="135"/>
                  <a:pt x="64" y="135"/>
                </a:cubicBezTo>
                <a:cubicBezTo>
                  <a:pt x="73" y="135"/>
                  <a:pt x="73" y="135"/>
                  <a:pt x="82" y="135"/>
                </a:cubicBezTo>
                <a:cubicBezTo>
                  <a:pt x="82" y="135"/>
                  <a:pt x="91" y="135"/>
                  <a:pt x="91" y="126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9" y="109"/>
                  <a:pt x="109" y="109"/>
                  <a:pt x="100" y="109"/>
                </a:cubicBezTo>
                <a:lnTo>
                  <a:pt x="100" y="109"/>
                </a:lnTo>
                <a:lnTo>
                  <a:pt x="91" y="109"/>
                </a:lnTo>
                <a:lnTo>
                  <a:pt x="82" y="118"/>
                </a:lnTo>
                <a:cubicBezTo>
                  <a:pt x="73" y="118"/>
                  <a:pt x="73" y="118"/>
                  <a:pt x="64" y="118"/>
                </a:cubicBezTo>
                <a:cubicBezTo>
                  <a:pt x="64" y="118"/>
                  <a:pt x="55" y="118"/>
                  <a:pt x="46" y="118"/>
                </a:cubicBezTo>
                <a:cubicBezTo>
                  <a:pt x="46" y="109"/>
                  <a:pt x="36" y="109"/>
                  <a:pt x="36" y="109"/>
                </a:cubicBezTo>
                <a:cubicBezTo>
                  <a:pt x="36" y="99"/>
                  <a:pt x="28" y="99"/>
                  <a:pt x="28" y="90"/>
                </a:cubicBezTo>
                <a:cubicBezTo>
                  <a:pt x="28" y="81"/>
                  <a:pt x="28" y="81"/>
                  <a:pt x="28" y="72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72"/>
                  <a:pt x="109" y="72"/>
                  <a:pt x="118" y="63"/>
                </a:cubicBezTo>
                <a:lnTo>
                  <a:pt x="118" y="63"/>
                </a:lnTo>
                <a:cubicBezTo>
                  <a:pt x="118" y="54"/>
                  <a:pt x="109" y="45"/>
                  <a:pt x="109" y="36"/>
                </a:cubicBezTo>
                <a:cubicBezTo>
                  <a:pt x="109" y="27"/>
                  <a:pt x="109" y="27"/>
                  <a:pt x="100" y="18"/>
                </a:cubicBezTo>
                <a:cubicBezTo>
                  <a:pt x="91" y="9"/>
                  <a:pt x="91" y="9"/>
                  <a:pt x="82" y="9"/>
                </a:cubicBezTo>
                <a:cubicBezTo>
                  <a:pt x="73" y="0"/>
                  <a:pt x="73" y="0"/>
                  <a:pt x="64" y="0"/>
                </a:cubicBezTo>
                <a:cubicBezTo>
                  <a:pt x="55" y="0"/>
                  <a:pt x="46" y="0"/>
                  <a:pt x="36" y="9"/>
                </a:cubicBezTo>
                <a:close/>
                <a:moveTo>
                  <a:pt x="73" y="18"/>
                </a:moveTo>
                <a:lnTo>
                  <a:pt x="73" y="18"/>
                </a:lnTo>
                <a:cubicBezTo>
                  <a:pt x="82" y="27"/>
                  <a:pt x="82" y="27"/>
                  <a:pt x="91" y="27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45"/>
                  <a:pt x="91" y="45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45"/>
                  <a:pt x="28" y="36"/>
                  <a:pt x="36" y="27"/>
                </a:cubicBezTo>
                <a:cubicBezTo>
                  <a:pt x="46" y="18"/>
                  <a:pt x="55" y="18"/>
                  <a:pt x="64" y="18"/>
                </a:cubicBezTo>
                <a:lnTo>
                  <a:pt x="73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8">
            <a:extLst>
              <a:ext uri="{FF2B5EF4-FFF2-40B4-BE49-F238E27FC236}">
                <a16:creationId xmlns:a16="http://schemas.microsoft.com/office/drawing/2014/main" id="{1E33759D-D7E2-E04A-9C41-26054523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5066" y="4306167"/>
            <a:ext cx="19801" cy="212858"/>
          </a:xfrm>
          <a:custGeom>
            <a:avLst/>
            <a:gdLst>
              <a:gd name="T0" fmla="*/ 0 w 19"/>
              <a:gd name="T1" fmla="*/ 0 h 190"/>
              <a:gd name="T2" fmla="*/ 0 w 19"/>
              <a:gd name="T3" fmla="*/ 189 h 190"/>
              <a:gd name="T4" fmla="*/ 18 w 19"/>
              <a:gd name="T5" fmla="*/ 189 h 190"/>
              <a:gd name="T6" fmla="*/ 18 w 19"/>
              <a:gd name="T7" fmla="*/ 0 h 190"/>
              <a:gd name="T8" fmla="*/ 0 w 19"/>
              <a:gd name="T9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0">
                <a:moveTo>
                  <a:pt x="0" y="0"/>
                </a:moveTo>
                <a:lnTo>
                  <a:pt x="0" y="189"/>
                </a:lnTo>
                <a:lnTo>
                  <a:pt x="18" y="189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9">
            <a:extLst>
              <a:ext uri="{FF2B5EF4-FFF2-40B4-BE49-F238E27FC236}">
                <a16:creationId xmlns:a16="http://schemas.microsoft.com/office/drawing/2014/main" id="{34360DCF-3061-6B4F-A0A6-EE921CDD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4369" y="4306167"/>
            <a:ext cx="19801" cy="212858"/>
          </a:xfrm>
          <a:custGeom>
            <a:avLst/>
            <a:gdLst>
              <a:gd name="T0" fmla="*/ 0 w 19"/>
              <a:gd name="T1" fmla="*/ 0 h 190"/>
              <a:gd name="T2" fmla="*/ 0 w 19"/>
              <a:gd name="T3" fmla="*/ 189 h 190"/>
              <a:gd name="T4" fmla="*/ 18 w 19"/>
              <a:gd name="T5" fmla="*/ 189 h 190"/>
              <a:gd name="T6" fmla="*/ 18 w 19"/>
              <a:gd name="T7" fmla="*/ 0 h 190"/>
              <a:gd name="T8" fmla="*/ 0 w 19"/>
              <a:gd name="T9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0">
                <a:moveTo>
                  <a:pt x="0" y="0"/>
                </a:moveTo>
                <a:lnTo>
                  <a:pt x="0" y="189"/>
                </a:lnTo>
                <a:lnTo>
                  <a:pt x="18" y="189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20">
            <a:extLst>
              <a:ext uri="{FF2B5EF4-FFF2-40B4-BE49-F238E27FC236}">
                <a16:creationId xmlns:a16="http://schemas.microsoft.com/office/drawing/2014/main" id="{0F331CB9-F4FF-0644-92FB-D219BE2B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274" y="4365570"/>
            <a:ext cx="113853" cy="153455"/>
          </a:xfrm>
          <a:custGeom>
            <a:avLst/>
            <a:gdLst>
              <a:gd name="T0" fmla="*/ 100 w 101"/>
              <a:gd name="T1" fmla="*/ 54 h 136"/>
              <a:gd name="T2" fmla="*/ 100 w 101"/>
              <a:gd name="T3" fmla="*/ 54 h 136"/>
              <a:gd name="T4" fmla="*/ 100 w 101"/>
              <a:gd name="T5" fmla="*/ 27 h 136"/>
              <a:gd name="T6" fmla="*/ 91 w 101"/>
              <a:gd name="T7" fmla="*/ 18 h 136"/>
              <a:gd name="T8" fmla="*/ 73 w 101"/>
              <a:gd name="T9" fmla="*/ 9 h 136"/>
              <a:gd name="T10" fmla="*/ 54 w 101"/>
              <a:gd name="T11" fmla="*/ 0 h 136"/>
              <a:gd name="T12" fmla="*/ 28 w 101"/>
              <a:gd name="T13" fmla="*/ 9 h 136"/>
              <a:gd name="T14" fmla="*/ 9 w 101"/>
              <a:gd name="T15" fmla="*/ 27 h 136"/>
              <a:gd name="T16" fmla="*/ 9 w 101"/>
              <a:gd name="T17" fmla="*/ 27 h 136"/>
              <a:gd name="T18" fmla="*/ 18 w 101"/>
              <a:gd name="T19" fmla="*/ 36 h 136"/>
              <a:gd name="T20" fmla="*/ 18 w 101"/>
              <a:gd name="T21" fmla="*/ 36 h 136"/>
              <a:gd name="T22" fmla="*/ 28 w 101"/>
              <a:gd name="T23" fmla="*/ 36 h 136"/>
              <a:gd name="T24" fmla="*/ 37 w 101"/>
              <a:gd name="T25" fmla="*/ 27 h 136"/>
              <a:gd name="T26" fmla="*/ 45 w 101"/>
              <a:gd name="T27" fmla="*/ 27 h 136"/>
              <a:gd name="T28" fmla="*/ 54 w 101"/>
              <a:gd name="T29" fmla="*/ 18 h 136"/>
              <a:gd name="T30" fmla="*/ 73 w 101"/>
              <a:gd name="T31" fmla="*/ 27 h 136"/>
              <a:gd name="T32" fmla="*/ 82 w 101"/>
              <a:gd name="T33" fmla="*/ 54 h 136"/>
              <a:gd name="T34" fmla="*/ 82 w 101"/>
              <a:gd name="T35" fmla="*/ 63 h 136"/>
              <a:gd name="T36" fmla="*/ 45 w 101"/>
              <a:gd name="T37" fmla="*/ 63 h 136"/>
              <a:gd name="T38" fmla="*/ 18 w 101"/>
              <a:gd name="T39" fmla="*/ 72 h 136"/>
              <a:gd name="T40" fmla="*/ 9 w 101"/>
              <a:gd name="T41" fmla="*/ 90 h 136"/>
              <a:gd name="T42" fmla="*/ 0 w 101"/>
              <a:gd name="T43" fmla="*/ 99 h 136"/>
              <a:gd name="T44" fmla="*/ 9 w 101"/>
              <a:gd name="T45" fmla="*/ 118 h 136"/>
              <a:gd name="T46" fmla="*/ 9 w 101"/>
              <a:gd name="T47" fmla="*/ 126 h 136"/>
              <a:gd name="T48" fmla="*/ 28 w 101"/>
              <a:gd name="T49" fmla="*/ 135 h 136"/>
              <a:gd name="T50" fmla="*/ 37 w 101"/>
              <a:gd name="T51" fmla="*/ 135 h 136"/>
              <a:gd name="T52" fmla="*/ 54 w 101"/>
              <a:gd name="T53" fmla="*/ 135 h 136"/>
              <a:gd name="T54" fmla="*/ 64 w 101"/>
              <a:gd name="T55" fmla="*/ 126 h 136"/>
              <a:gd name="T56" fmla="*/ 73 w 101"/>
              <a:gd name="T57" fmla="*/ 126 h 136"/>
              <a:gd name="T58" fmla="*/ 82 w 101"/>
              <a:gd name="T59" fmla="*/ 118 h 136"/>
              <a:gd name="T60" fmla="*/ 82 w 101"/>
              <a:gd name="T61" fmla="*/ 126 h 136"/>
              <a:gd name="T62" fmla="*/ 91 w 101"/>
              <a:gd name="T63" fmla="*/ 135 h 136"/>
              <a:gd name="T64" fmla="*/ 91 w 101"/>
              <a:gd name="T65" fmla="*/ 135 h 136"/>
              <a:gd name="T66" fmla="*/ 100 w 101"/>
              <a:gd name="T67" fmla="*/ 135 h 136"/>
              <a:gd name="T68" fmla="*/ 100 w 101"/>
              <a:gd name="T69" fmla="*/ 54 h 136"/>
              <a:gd name="T70" fmla="*/ 37 w 101"/>
              <a:gd name="T71" fmla="*/ 118 h 136"/>
              <a:gd name="T72" fmla="*/ 37 w 101"/>
              <a:gd name="T73" fmla="*/ 118 h 136"/>
              <a:gd name="T74" fmla="*/ 28 w 101"/>
              <a:gd name="T75" fmla="*/ 118 h 136"/>
              <a:gd name="T76" fmla="*/ 28 w 101"/>
              <a:gd name="T77" fmla="*/ 109 h 136"/>
              <a:gd name="T78" fmla="*/ 28 w 101"/>
              <a:gd name="T79" fmla="*/ 99 h 136"/>
              <a:gd name="T80" fmla="*/ 28 w 101"/>
              <a:gd name="T81" fmla="*/ 90 h 136"/>
              <a:gd name="T82" fmla="*/ 37 w 101"/>
              <a:gd name="T83" fmla="*/ 81 h 136"/>
              <a:gd name="T84" fmla="*/ 54 w 101"/>
              <a:gd name="T85" fmla="*/ 81 h 136"/>
              <a:gd name="T86" fmla="*/ 82 w 101"/>
              <a:gd name="T87" fmla="*/ 72 h 136"/>
              <a:gd name="T88" fmla="*/ 82 w 101"/>
              <a:gd name="T89" fmla="*/ 99 h 136"/>
              <a:gd name="T90" fmla="*/ 73 w 101"/>
              <a:gd name="T91" fmla="*/ 109 h 136"/>
              <a:gd name="T92" fmla="*/ 64 w 101"/>
              <a:gd name="T93" fmla="*/ 118 h 136"/>
              <a:gd name="T94" fmla="*/ 54 w 101"/>
              <a:gd name="T95" fmla="*/ 118 h 136"/>
              <a:gd name="T96" fmla="*/ 45 w 101"/>
              <a:gd name="T97" fmla="*/ 118 h 136"/>
              <a:gd name="T98" fmla="*/ 37 w 101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6">
                <a:moveTo>
                  <a:pt x="100" y="54"/>
                </a:moveTo>
                <a:lnTo>
                  <a:pt x="100" y="54"/>
                </a:lnTo>
                <a:cubicBezTo>
                  <a:pt x="100" y="45"/>
                  <a:pt x="100" y="36"/>
                  <a:pt x="100" y="27"/>
                </a:cubicBezTo>
                <a:lnTo>
                  <a:pt x="91" y="18"/>
                </a:lnTo>
                <a:cubicBezTo>
                  <a:pt x="91" y="9"/>
                  <a:pt x="82" y="9"/>
                  <a:pt x="73" y="9"/>
                </a:cubicBezTo>
                <a:cubicBezTo>
                  <a:pt x="73" y="0"/>
                  <a:pt x="64" y="0"/>
                  <a:pt x="54" y="0"/>
                </a:cubicBezTo>
                <a:cubicBezTo>
                  <a:pt x="45" y="0"/>
                  <a:pt x="37" y="0"/>
                  <a:pt x="28" y="9"/>
                </a:cubicBezTo>
                <a:cubicBezTo>
                  <a:pt x="28" y="9"/>
                  <a:pt x="18" y="18"/>
                  <a:pt x="9" y="27"/>
                </a:cubicBezTo>
                <a:lnTo>
                  <a:pt x="9" y="27"/>
                </a:lnTo>
                <a:lnTo>
                  <a:pt x="18" y="36"/>
                </a:lnTo>
                <a:lnTo>
                  <a:pt x="18" y="36"/>
                </a:lnTo>
                <a:lnTo>
                  <a:pt x="28" y="36"/>
                </a:lnTo>
                <a:cubicBezTo>
                  <a:pt x="28" y="27"/>
                  <a:pt x="28" y="27"/>
                  <a:pt x="37" y="27"/>
                </a:cubicBezTo>
                <a:cubicBezTo>
                  <a:pt x="37" y="27"/>
                  <a:pt x="37" y="27"/>
                  <a:pt x="45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4" y="18"/>
                  <a:pt x="73" y="27"/>
                  <a:pt x="73" y="27"/>
                </a:cubicBezTo>
                <a:cubicBezTo>
                  <a:pt x="82" y="36"/>
                  <a:pt x="82" y="45"/>
                  <a:pt x="82" y="54"/>
                </a:cubicBezTo>
                <a:cubicBezTo>
                  <a:pt x="82" y="63"/>
                  <a:pt x="82" y="63"/>
                  <a:pt x="82" y="63"/>
                </a:cubicBezTo>
                <a:cubicBezTo>
                  <a:pt x="64" y="63"/>
                  <a:pt x="54" y="63"/>
                  <a:pt x="45" y="63"/>
                </a:cubicBezTo>
                <a:cubicBezTo>
                  <a:pt x="37" y="63"/>
                  <a:pt x="28" y="72"/>
                  <a:pt x="18" y="72"/>
                </a:cubicBezTo>
                <a:cubicBezTo>
                  <a:pt x="18" y="81"/>
                  <a:pt x="9" y="81"/>
                  <a:pt x="9" y="90"/>
                </a:cubicBezTo>
                <a:cubicBezTo>
                  <a:pt x="0" y="90"/>
                  <a:pt x="0" y="99"/>
                  <a:pt x="0" y="99"/>
                </a:cubicBezTo>
                <a:cubicBezTo>
                  <a:pt x="0" y="109"/>
                  <a:pt x="0" y="109"/>
                  <a:pt x="9" y="118"/>
                </a:cubicBezTo>
                <a:lnTo>
                  <a:pt x="9" y="126"/>
                </a:lnTo>
                <a:cubicBezTo>
                  <a:pt x="18" y="126"/>
                  <a:pt x="18" y="135"/>
                  <a:pt x="28" y="135"/>
                </a:cubicBezTo>
                <a:lnTo>
                  <a:pt x="37" y="135"/>
                </a:lnTo>
                <a:cubicBezTo>
                  <a:pt x="45" y="135"/>
                  <a:pt x="45" y="135"/>
                  <a:pt x="54" y="135"/>
                </a:cubicBezTo>
                <a:cubicBezTo>
                  <a:pt x="54" y="135"/>
                  <a:pt x="54" y="135"/>
                  <a:pt x="64" y="126"/>
                </a:cubicBezTo>
                <a:lnTo>
                  <a:pt x="73" y="126"/>
                </a:lnTo>
                <a:cubicBezTo>
                  <a:pt x="73" y="118"/>
                  <a:pt x="82" y="118"/>
                  <a:pt x="82" y="118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35"/>
                  <a:pt x="91" y="135"/>
                </a:cubicBezTo>
                <a:lnTo>
                  <a:pt x="91" y="135"/>
                </a:lnTo>
                <a:cubicBezTo>
                  <a:pt x="100" y="135"/>
                  <a:pt x="100" y="135"/>
                  <a:pt x="100" y="135"/>
                </a:cubicBezTo>
                <a:cubicBezTo>
                  <a:pt x="100" y="54"/>
                  <a:pt x="100" y="54"/>
                  <a:pt x="100" y="54"/>
                </a:cubicBezTo>
                <a:close/>
                <a:moveTo>
                  <a:pt x="37" y="118"/>
                </a:moveTo>
                <a:lnTo>
                  <a:pt x="37" y="118"/>
                </a:lnTo>
                <a:lnTo>
                  <a:pt x="28" y="118"/>
                </a:lnTo>
                <a:lnTo>
                  <a:pt x="28" y="109"/>
                </a:lnTo>
                <a:lnTo>
                  <a:pt x="28" y="99"/>
                </a:lnTo>
                <a:lnTo>
                  <a:pt x="28" y="90"/>
                </a:lnTo>
                <a:lnTo>
                  <a:pt x="37" y="81"/>
                </a:lnTo>
                <a:cubicBezTo>
                  <a:pt x="45" y="81"/>
                  <a:pt x="45" y="81"/>
                  <a:pt x="54" y="81"/>
                </a:cubicBezTo>
                <a:cubicBezTo>
                  <a:pt x="64" y="72"/>
                  <a:pt x="73" y="72"/>
                  <a:pt x="82" y="72"/>
                </a:cubicBezTo>
                <a:cubicBezTo>
                  <a:pt x="82" y="99"/>
                  <a:pt x="82" y="99"/>
                  <a:pt x="82" y="99"/>
                </a:cubicBezTo>
                <a:cubicBezTo>
                  <a:pt x="82" y="109"/>
                  <a:pt x="73" y="109"/>
                  <a:pt x="73" y="109"/>
                </a:cubicBezTo>
                <a:lnTo>
                  <a:pt x="64" y="118"/>
                </a:lnTo>
                <a:lnTo>
                  <a:pt x="54" y="118"/>
                </a:lnTo>
                <a:lnTo>
                  <a:pt x="45" y="118"/>
                </a:lnTo>
                <a:lnTo>
                  <a:pt x="37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1">
            <a:extLst>
              <a:ext uri="{FF2B5EF4-FFF2-40B4-BE49-F238E27FC236}">
                <a16:creationId xmlns:a16="http://schemas.microsoft.com/office/drawing/2014/main" id="{C4FC0C16-A637-604A-825A-598D680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828" y="4365570"/>
            <a:ext cx="103956" cy="153455"/>
          </a:xfrm>
          <a:custGeom>
            <a:avLst/>
            <a:gdLst>
              <a:gd name="T0" fmla="*/ 81 w 91"/>
              <a:gd name="T1" fmla="*/ 18 h 136"/>
              <a:gd name="T2" fmla="*/ 81 w 91"/>
              <a:gd name="T3" fmla="*/ 18 h 136"/>
              <a:gd name="T4" fmla="*/ 72 w 91"/>
              <a:gd name="T5" fmla="*/ 9 h 136"/>
              <a:gd name="T6" fmla="*/ 45 w 91"/>
              <a:gd name="T7" fmla="*/ 0 h 136"/>
              <a:gd name="T8" fmla="*/ 27 w 91"/>
              <a:gd name="T9" fmla="*/ 9 h 136"/>
              <a:gd name="T10" fmla="*/ 9 w 91"/>
              <a:gd name="T11" fmla="*/ 18 h 136"/>
              <a:gd name="T12" fmla="*/ 0 w 91"/>
              <a:gd name="T13" fmla="*/ 27 h 136"/>
              <a:gd name="T14" fmla="*/ 0 w 91"/>
              <a:gd name="T15" fmla="*/ 36 h 136"/>
              <a:gd name="T16" fmla="*/ 0 w 91"/>
              <a:gd name="T17" fmla="*/ 54 h 136"/>
              <a:gd name="T18" fmla="*/ 9 w 91"/>
              <a:gd name="T19" fmla="*/ 63 h 136"/>
              <a:gd name="T20" fmla="*/ 18 w 91"/>
              <a:gd name="T21" fmla="*/ 72 h 136"/>
              <a:gd name="T22" fmla="*/ 36 w 91"/>
              <a:gd name="T23" fmla="*/ 72 h 136"/>
              <a:gd name="T24" fmla="*/ 45 w 91"/>
              <a:gd name="T25" fmla="*/ 81 h 136"/>
              <a:gd name="T26" fmla="*/ 54 w 91"/>
              <a:gd name="T27" fmla="*/ 81 h 136"/>
              <a:gd name="T28" fmla="*/ 63 w 91"/>
              <a:gd name="T29" fmla="*/ 90 h 136"/>
              <a:gd name="T30" fmla="*/ 63 w 91"/>
              <a:gd name="T31" fmla="*/ 99 h 136"/>
              <a:gd name="T32" fmla="*/ 63 w 91"/>
              <a:gd name="T33" fmla="*/ 109 h 136"/>
              <a:gd name="T34" fmla="*/ 63 w 91"/>
              <a:gd name="T35" fmla="*/ 109 h 136"/>
              <a:gd name="T36" fmla="*/ 54 w 91"/>
              <a:gd name="T37" fmla="*/ 118 h 136"/>
              <a:gd name="T38" fmla="*/ 45 w 91"/>
              <a:gd name="T39" fmla="*/ 118 h 136"/>
              <a:gd name="T40" fmla="*/ 27 w 91"/>
              <a:gd name="T41" fmla="*/ 118 h 136"/>
              <a:gd name="T42" fmla="*/ 18 w 91"/>
              <a:gd name="T43" fmla="*/ 118 h 136"/>
              <a:gd name="T44" fmla="*/ 18 w 91"/>
              <a:gd name="T45" fmla="*/ 109 h 136"/>
              <a:gd name="T46" fmla="*/ 9 w 91"/>
              <a:gd name="T47" fmla="*/ 109 h 136"/>
              <a:gd name="T48" fmla="*/ 9 w 91"/>
              <a:gd name="T49" fmla="*/ 109 h 136"/>
              <a:gd name="T50" fmla="*/ 0 w 91"/>
              <a:gd name="T51" fmla="*/ 109 h 136"/>
              <a:gd name="T52" fmla="*/ 0 w 91"/>
              <a:gd name="T53" fmla="*/ 118 h 136"/>
              <a:gd name="T54" fmla="*/ 18 w 91"/>
              <a:gd name="T55" fmla="*/ 126 h 136"/>
              <a:gd name="T56" fmla="*/ 36 w 91"/>
              <a:gd name="T57" fmla="*/ 135 h 136"/>
              <a:gd name="T58" fmla="*/ 63 w 91"/>
              <a:gd name="T59" fmla="*/ 135 h 136"/>
              <a:gd name="T60" fmla="*/ 72 w 91"/>
              <a:gd name="T61" fmla="*/ 126 h 136"/>
              <a:gd name="T62" fmla="*/ 81 w 91"/>
              <a:gd name="T63" fmla="*/ 109 h 136"/>
              <a:gd name="T64" fmla="*/ 90 w 91"/>
              <a:gd name="T65" fmla="*/ 90 h 136"/>
              <a:gd name="T66" fmla="*/ 81 w 91"/>
              <a:gd name="T67" fmla="*/ 81 h 136"/>
              <a:gd name="T68" fmla="*/ 81 w 91"/>
              <a:gd name="T69" fmla="*/ 72 h 136"/>
              <a:gd name="T70" fmla="*/ 63 w 91"/>
              <a:gd name="T71" fmla="*/ 63 h 136"/>
              <a:gd name="T72" fmla="*/ 54 w 91"/>
              <a:gd name="T73" fmla="*/ 63 h 136"/>
              <a:gd name="T74" fmla="*/ 45 w 91"/>
              <a:gd name="T75" fmla="*/ 54 h 136"/>
              <a:gd name="T76" fmla="*/ 36 w 91"/>
              <a:gd name="T77" fmla="*/ 54 h 136"/>
              <a:gd name="T78" fmla="*/ 27 w 91"/>
              <a:gd name="T79" fmla="*/ 45 h 136"/>
              <a:gd name="T80" fmla="*/ 18 w 91"/>
              <a:gd name="T81" fmla="*/ 36 h 136"/>
              <a:gd name="T82" fmla="*/ 27 w 91"/>
              <a:gd name="T83" fmla="*/ 27 h 136"/>
              <a:gd name="T84" fmla="*/ 27 w 91"/>
              <a:gd name="T85" fmla="*/ 27 h 136"/>
              <a:gd name="T86" fmla="*/ 36 w 91"/>
              <a:gd name="T87" fmla="*/ 18 h 136"/>
              <a:gd name="T88" fmla="*/ 45 w 91"/>
              <a:gd name="T89" fmla="*/ 18 h 136"/>
              <a:gd name="T90" fmla="*/ 54 w 91"/>
              <a:gd name="T91" fmla="*/ 18 h 136"/>
              <a:gd name="T92" fmla="*/ 63 w 91"/>
              <a:gd name="T93" fmla="*/ 27 h 136"/>
              <a:gd name="T94" fmla="*/ 72 w 91"/>
              <a:gd name="T95" fmla="*/ 27 h 136"/>
              <a:gd name="T96" fmla="*/ 72 w 91"/>
              <a:gd name="T97" fmla="*/ 27 h 136"/>
              <a:gd name="T98" fmla="*/ 81 w 91"/>
              <a:gd name="T99" fmla="*/ 27 h 136"/>
              <a:gd name="T100" fmla="*/ 81 w 91"/>
              <a:gd name="T101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6">
                <a:moveTo>
                  <a:pt x="81" y="18"/>
                </a:moveTo>
                <a:lnTo>
                  <a:pt x="81" y="18"/>
                </a:lnTo>
                <a:cubicBezTo>
                  <a:pt x="81" y="9"/>
                  <a:pt x="72" y="9"/>
                  <a:pt x="72" y="9"/>
                </a:cubicBezTo>
                <a:cubicBezTo>
                  <a:pt x="63" y="0"/>
                  <a:pt x="54" y="0"/>
                  <a:pt x="45" y="0"/>
                </a:cubicBezTo>
                <a:cubicBezTo>
                  <a:pt x="36" y="0"/>
                  <a:pt x="36" y="0"/>
                  <a:pt x="27" y="9"/>
                </a:cubicBezTo>
                <a:cubicBezTo>
                  <a:pt x="18" y="9"/>
                  <a:pt x="18" y="9"/>
                  <a:pt x="9" y="18"/>
                </a:cubicBezTo>
                <a:cubicBezTo>
                  <a:pt x="9" y="18"/>
                  <a:pt x="9" y="18"/>
                  <a:pt x="0" y="27"/>
                </a:cubicBezTo>
                <a:lnTo>
                  <a:pt x="0" y="36"/>
                </a:lnTo>
                <a:cubicBezTo>
                  <a:pt x="0" y="45"/>
                  <a:pt x="0" y="54"/>
                  <a:pt x="0" y="54"/>
                </a:cubicBezTo>
                <a:cubicBezTo>
                  <a:pt x="9" y="54"/>
                  <a:pt x="9" y="63"/>
                  <a:pt x="9" y="63"/>
                </a:cubicBezTo>
                <a:cubicBezTo>
                  <a:pt x="18" y="63"/>
                  <a:pt x="18" y="72"/>
                  <a:pt x="18" y="72"/>
                </a:cubicBezTo>
                <a:cubicBezTo>
                  <a:pt x="27" y="72"/>
                  <a:pt x="27" y="72"/>
                  <a:pt x="36" y="72"/>
                </a:cubicBezTo>
                <a:lnTo>
                  <a:pt x="45" y="81"/>
                </a:lnTo>
                <a:cubicBezTo>
                  <a:pt x="54" y="81"/>
                  <a:pt x="54" y="81"/>
                  <a:pt x="54" y="81"/>
                </a:cubicBezTo>
                <a:cubicBezTo>
                  <a:pt x="63" y="81"/>
                  <a:pt x="63" y="90"/>
                  <a:pt x="63" y="90"/>
                </a:cubicBezTo>
                <a:cubicBezTo>
                  <a:pt x="63" y="90"/>
                  <a:pt x="63" y="90"/>
                  <a:pt x="63" y="99"/>
                </a:cubicBezTo>
                <a:cubicBezTo>
                  <a:pt x="63" y="99"/>
                  <a:pt x="63" y="99"/>
                  <a:pt x="63" y="109"/>
                </a:cubicBezTo>
                <a:lnTo>
                  <a:pt x="63" y="109"/>
                </a:ln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36" y="118"/>
                  <a:pt x="27" y="118"/>
                  <a:pt x="27" y="118"/>
                </a:cubicBezTo>
                <a:lnTo>
                  <a:pt x="18" y="118"/>
                </a:lnTo>
                <a:cubicBezTo>
                  <a:pt x="18" y="109"/>
                  <a:pt x="18" y="109"/>
                  <a:pt x="18" y="109"/>
                </a:cubicBezTo>
                <a:cubicBezTo>
                  <a:pt x="9" y="109"/>
                  <a:pt x="9" y="109"/>
                  <a:pt x="9" y="109"/>
                </a:cubicBezTo>
                <a:lnTo>
                  <a:pt x="9" y="109"/>
                </a:ln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9" y="126"/>
                  <a:pt x="18" y="126"/>
                </a:cubicBezTo>
                <a:cubicBezTo>
                  <a:pt x="27" y="135"/>
                  <a:pt x="27" y="135"/>
                  <a:pt x="36" y="135"/>
                </a:cubicBezTo>
                <a:cubicBezTo>
                  <a:pt x="45" y="135"/>
                  <a:pt x="54" y="135"/>
                  <a:pt x="63" y="135"/>
                </a:cubicBezTo>
                <a:cubicBezTo>
                  <a:pt x="63" y="126"/>
                  <a:pt x="72" y="126"/>
                  <a:pt x="72" y="126"/>
                </a:cubicBezTo>
                <a:cubicBezTo>
                  <a:pt x="81" y="118"/>
                  <a:pt x="81" y="118"/>
                  <a:pt x="81" y="109"/>
                </a:cubicBezTo>
                <a:cubicBezTo>
                  <a:pt x="90" y="109"/>
                  <a:pt x="90" y="99"/>
                  <a:pt x="90" y="90"/>
                </a:cubicBezTo>
                <a:cubicBezTo>
                  <a:pt x="90" y="90"/>
                  <a:pt x="90" y="81"/>
                  <a:pt x="81" y="81"/>
                </a:cubicBezTo>
                <a:lnTo>
                  <a:pt x="81" y="72"/>
                </a:lnTo>
                <a:cubicBezTo>
                  <a:pt x="72" y="72"/>
                  <a:pt x="72" y="63"/>
                  <a:pt x="63" y="63"/>
                </a:cubicBezTo>
                <a:lnTo>
                  <a:pt x="54" y="63"/>
                </a:lnTo>
                <a:lnTo>
                  <a:pt x="45" y="54"/>
                </a:lnTo>
                <a:cubicBezTo>
                  <a:pt x="36" y="54"/>
                  <a:pt x="36" y="54"/>
                  <a:pt x="36" y="54"/>
                </a:cubicBezTo>
                <a:cubicBezTo>
                  <a:pt x="27" y="54"/>
                  <a:pt x="27" y="45"/>
                  <a:pt x="27" y="45"/>
                </a:cubicBezTo>
                <a:cubicBezTo>
                  <a:pt x="27" y="45"/>
                  <a:pt x="18" y="45"/>
                  <a:pt x="18" y="36"/>
                </a:cubicBezTo>
                <a:cubicBezTo>
                  <a:pt x="18" y="36"/>
                  <a:pt x="27" y="36"/>
                  <a:pt x="27" y="27"/>
                </a:cubicBezTo>
                <a:lnTo>
                  <a:pt x="27" y="27"/>
                </a:lnTo>
                <a:lnTo>
                  <a:pt x="36" y="18"/>
                </a:lnTo>
                <a:lnTo>
                  <a:pt x="45" y="18"/>
                </a:lnTo>
                <a:cubicBezTo>
                  <a:pt x="54" y="18"/>
                  <a:pt x="54" y="18"/>
                  <a:pt x="54" y="18"/>
                </a:cubicBezTo>
                <a:cubicBezTo>
                  <a:pt x="63" y="18"/>
                  <a:pt x="63" y="27"/>
                  <a:pt x="63" y="27"/>
                </a:cubicBezTo>
                <a:lnTo>
                  <a:pt x="72" y="27"/>
                </a:lnTo>
                <a:lnTo>
                  <a:pt x="72" y="27"/>
                </a:lnTo>
                <a:cubicBezTo>
                  <a:pt x="81" y="27"/>
                  <a:pt x="81" y="27"/>
                  <a:pt x="81" y="27"/>
                </a:cubicBezTo>
                <a:cubicBezTo>
                  <a:pt x="81" y="18"/>
                  <a:pt x="81" y="18"/>
                  <a:pt x="8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2">
            <a:extLst>
              <a:ext uri="{FF2B5EF4-FFF2-40B4-BE49-F238E27FC236}">
                <a16:creationId xmlns:a16="http://schemas.microsoft.com/office/drawing/2014/main" id="{A1635B40-3116-A140-B43F-A8370048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087" y="4325968"/>
            <a:ext cx="94052" cy="193057"/>
          </a:xfrm>
          <a:custGeom>
            <a:avLst/>
            <a:gdLst>
              <a:gd name="T0" fmla="*/ 63 w 83"/>
              <a:gd name="T1" fmla="*/ 171 h 172"/>
              <a:gd name="T2" fmla="*/ 63 w 83"/>
              <a:gd name="T3" fmla="*/ 171 h 172"/>
              <a:gd name="T4" fmla="*/ 82 w 83"/>
              <a:gd name="T5" fmla="*/ 162 h 172"/>
              <a:gd name="T6" fmla="*/ 73 w 83"/>
              <a:gd name="T7" fmla="*/ 145 h 172"/>
              <a:gd name="T8" fmla="*/ 73 w 83"/>
              <a:gd name="T9" fmla="*/ 145 h 172"/>
              <a:gd name="T10" fmla="*/ 63 w 83"/>
              <a:gd name="T11" fmla="*/ 145 h 172"/>
              <a:gd name="T12" fmla="*/ 63 w 83"/>
              <a:gd name="T13" fmla="*/ 154 h 172"/>
              <a:gd name="T14" fmla="*/ 54 w 83"/>
              <a:gd name="T15" fmla="*/ 154 h 172"/>
              <a:gd name="T16" fmla="*/ 54 w 83"/>
              <a:gd name="T17" fmla="*/ 154 h 172"/>
              <a:gd name="T18" fmla="*/ 45 w 83"/>
              <a:gd name="T19" fmla="*/ 145 h 172"/>
              <a:gd name="T20" fmla="*/ 36 w 83"/>
              <a:gd name="T21" fmla="*/ 135 h 172"/>
              <a:gd name="T22" fmla="*/ 36 w 83"/>
              <a:gd name="T23" fmla="*/ 63 h 172"/>
              <a:gd name="T24" fmla="*/ 73 w 83"/>
              <a:gd name="T25" fmla="*/ 63 h 172"/>
              <a:gd name="T26" fmla="*/ 73 w 83"/>
              <a:gd name="T27" fmla="*/ 45 h 172"/>
              <a:gd name="T28" fmla="*/ 36 w 83"/>
              <a:gd name="T29" fmla="*/ 45 h 172"/>
              <a:gd name="T30" fmla="*/ 36 w 83"/>
              <a:gd name="T31" fmla="*/ 0 h 172"/>
              <a:gd name="T32" fmla="*/ 27 w 83"/>
              <a:gd name="T33" fmla="*/ 0 h 172"/>
              <a:gd name="T34" fmla="*/ 27 w 83"/>
              <a:gd name="T35" fmla="*/ 0 h 172"/>
              <a:gd name="T36" fmla="*/ 27 w 83"/>
              <a:gd name="T37" fmla="*/ 0 h 172"/>
              <a:gd name="T38" fmla="*/ 18 w 83"/>
              <a:gd name="T39" fmla="*/ 45 h 172"/>
              <a:gd name="T40" fmla="*/ 0 w 83"/>
              <a:gd name="T41" fmla="*/ 45 h 172"/>
              <a:gd name="T42" fmla="*/ 0 w 83"/>
              <a:gd name="T43" fmla="*/ 54 h 172"/>
              <a:gd name="T44" fmla="*/ 0 w 83"/>
              <a:gd name="T45" fmla="*/ 54 h 172"/>
              <a:gd name="T46" fmla="*/ 0 w 83"/>
              <a:gd name="T47" fmla="*/ 63 h 172"/>
              <a:gd name="T48" fmla="*/ 18 w 83"/>
              <a:gd name="T49" fmla="*/ 63 h 172"/>
              <a:gd name="T50" fmla="*/ 18 w 83"/>
              <a:gd name="T51" fmla="*/ 135 h 172"/>
              <a:gd name="T52" fmla="*/ 27 w 83"/>
              <a:gd name="T53" fmla="*/ 162 h 172"/>
              <a:gd name="T54" fmla="*/ 45 w 83"/>
              <a:gd name="T55" fmla="*/ 171 h 172"/>
              <a:gd name="T56" fmla="*/ 63 w 83"/>
              <a:gd name="T5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" h="172">
                <a:moveTo>
                  <a:pt x="63" y="171"/>
                </a:moveTo>
                <a:lnTo>
                  <a:pt x="63" y="171"/>
                </a:lnTo>
                <a:cubicBezTo>
                  <a:pt x="73" y="162"/>
                  <a:pt x="73" y="162"/>
                  <a:pt x="82" y="162"/>
                </a:cubicBezTo>
                <a:cubicBezTo>
                  <a:pt x="73" y="145"/>
                  <a:pt x="73" y="145"/>
                  <a:pt x="73" y="145"/>
                </a:cubicBezTo>
                <a:lnTo>
                  <a:pt x="73" y="145"/>
                </a:lnTo>
                <a:lnTo>
                  <a:pt x="63" y="145"/>
                </a:lnTo>
                <a:cubicBezTo>
                  <a:pt x="63" y="145"/>
                  <a:pt x="63" y="145"/>
                  <a:pt x="63" y="154"/>
                </a:cubicBezTo>
                <a:cubicBezTo>
                  <a:pt x="63" y="154"/>
                  <a:pt x="63" y="154"/>
                  <a:pt x="54" y="154"/>
                </a:cubicBezTo>
                <a:lnTo>
                  <a:pt x="54" y="154"/>
                </a:lnTo>
                <a:cubicBezTo>
                  <a:pt x="45" y="154"/>
                  <a:pt x="45" y="154"/>
                  <a:pt x="45" y="145"/>
                </a:cubicBezTo>
                <a:cubicBezTo>
                  <a:pt x="36" y="145"/>
                  <a:pt x="36" y="145"/>
                  <a:pt x="36" y="135"/>
                </a:cubicBezTo>
                <a:cubicBezTo>
                  <a:pt x="36" y="63"/>
                  <a:pt x="36" y="63"/>
                  <a:pt x="36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cubicBezTo>
                  <a:pt x="0" y="63"/>
                  <a:pt x="0" y="63"/>
                  <a:pt x="0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18" y="145"/>
                  <a:pt x="18" y="154"/>
                  <a:pt x="27" y="162"/>
                </a:cubicBezTo>
                <a:cubicBezTo>
                  <a:pt x="27" y="171"/>
                  <a:pt x="36" y="171"/>
                  <a:pt x="45" y="171"/>
                </a:cubicBezTo>
                <a:cubicBezTo>
                  <a:pt x="54" y="171"/>
                  <a:pt x="63" y="171"/>
                  <a:pt x="63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3">
            <a:extLst>
              <a:ext uri="{FF2B5EF4-FFF2-40B4-BE49-F238E27FC236}">
                <a16:creationId xmlns:a16="http://schemas.microsoft.com/office/drawing/2014/main" id="{7C0EE16A-7B15-7E40-9447-2E9C2EE8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992" y="4306167"/>
            <a:ext cx="123754" cy="212858"/>
          </a:xfrm>
          <a:custGeom>
            <a:avLst/>
            <a:gdLst>
              <a:gd name="T0" fmla="*/ 28 w 110"/>
              <a:gd name="T1" fmla="*/ 189 h 190"/>
              <a:gd name="T2" fmla="*/ 28 w 110"/>
              <a:gd name="T3" fmla="*/ 189 h 190"/>
              <a:gd name="T4" fmla="*/ 28 w 110"/>
              <a:gd name="T5" fmla="*/ 90 h 190"/>
              <a:gd name="T6" fmla="*/ 37 w 110"/>
              <a:gd name="T7" fmla="*/ 81 h 190"/>
              <a:gd name="T8" fmla="*/ 55 w 110"/>
              <a:gd name="T9" fmla="*/ 72 h 190"/>
              <a:gd name="T10" fmla="*/ 82 w 110"/>
              <a:gd name="T11" fmla="*/ 81 h 190"/>
              <a:gd name="T12" fmla="*/ 82 w 110"/>
              <a:gd name="T13" fmla="*/ 108 h 190"/>
              <a:gd name="T14" fmla="*/ 82 w 110"/>
              <a:gd name="T15" fmla="*/ 189 h 190"/>
              <a:gd name="T16" fmla="*/ 109 w 110"/>
              <a:gd name="T17" fmla="*/ 189 h 190"/>
              <a:gd name="T18" fmla="*/ 109 w 110"/>
              <a:gd name="T19" fmla="*/ 108 h 190"/>
              <a:gd name="T20" fmla="*/ 109 w 110"/>
              <a:gd name="T21" fmla="*/ 81 h 190"/>
              <a:gd name="T22" fmla="*/ 100 w 110"/>
              <a:gd name="T23" fmla="*/ 72 h 190"/>
              <a:gd name="T24" fmla="*/ 82 w 110"/>
              <a:gd name="T25" fmla="*/ 63 h 190"/>
              <a:gd name="T26" fmla="*/ 64 w 110"/>
              <a:gd name="T27" fmla="*/ 54 h 190"/>
              <a:gd name="T28" fmla="*/ 46 w 110"/>
              <a:gd name="T29" fmla="*/ 63 h 190"/>
              <a:gd name="T30" fmla="*/ 28 w 110"/>
              <a:gd name="T31" fmla="*/ 72 h 190"/>
              <a:gd name="T32" fmla="*/ 28 w 110"/>
              <a:gd name="T33" fmla="*/ 0 h 190"/>
              <a:gd name="T34" fmla="*/ 0 w 110"/>
              <a:gd name="T35" fmla="*/ 0 h 190"/>
              <a:gd name="T36" fmla="*/ 0 w 110"/>
              <a:gd name="T37" fmla="*/ 189 h 190"/>
              <a:gd name="T38" fmla="*/ 28 w 110"/>
              <a:gd name="T3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" h="190">
                <a:moveTo>
                  <a:pt x="28" y="189"/>
                </a:moveTo>
                <a:lnTo>
                  <a:pt x="28" y="189"/>
                </a:lnTo>
                <a:cubicBezTo>
                  <a:pt x="28" y="90"/>
                  <a:pt x="28" y="90"/>
                  <a:pt x="28" y="90"/>
                </a:cubicBezTo>
                <a:lnTo>
                  <a:pt x="37" y="81"/>
                </a:lnTo>
                <a:cubicBezTo>
                  <a:pt x="46" y="72"/>
                  <a:pt x="55" y="72"/>
                  <a:pt x="55" y="72"/>
                </a:cubicBezTo>
                <a:cubicBezTo>
                  <a:pt x="64" y="72"/>
                  <a:pt x="73" y="81"/>
                  <a:pt x="82" y="81"/>
                </a:cubicBezTo>
                <a:cubicBezTo>
                  <a:pt x="82" y="90"/>
                  <a:pt x="82" y="99"/>
                  <a:pt x="82" y="108"/>
                </a:cubicBezTo>
                <a:cubicBezTo>
                  <a:pt x="82" y="189"/>
                  <a:pt x="82" y="189"/>
                  <a:pt x="82" y="18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99"/>
                  <a:pt x="109" y="90"/>
                  <a:pt x="109" y="81"/>
                </a:cubicBezTo>
                <a:cubicBezTo>
                  <a:pt x="100" y="81"/>
                  <a:pt x="100" y="72"/>
                  <a:pt x="100" y="72"/>
                </a:cubicBezTo>
                <a:cubicBezTo>
                  <a:pt x="91" y="63"/>
                  <a:pt x="91" y="63"/>
                  <a:pt x="82" y="63"/>
                </a:cubicBezTo>
                <a:cubicBezTo>
                  <a:pt x="82" y="54"/>
                  <a:pt x="73" y="54"/>
                  <a:pt x="64" y="54"/>
                </a:cubicBezTo>
                <a:cubicBezTo>
                  <a:pt x="55" y="54"/>
                  <a:pt x="46" y="63"/>
                  <a:pt x="46" y="63"/>
                </a:cubicBezTo>
                <a:cubicBezTo>
                  <a:pt x="37" y="63"/>
                  <a:pt x="28" y="72"/>
                  <a:pt x="28" y="72"/>
                </a:cubicBez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28" y="189"/>
                  <a:pt x="28" y="189"/>
                  <a:pt x="28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4">
            <a:extLst>
              <a:ext uri="{FF2B5EF4-FFF2-40B4-BE49-F238E27FC236}">
                <a16:creationId xmlns:a16="http://schemas.microsoft.com/office/drawing/2014/main" id="{CD16B365-6E55-2649-A4C8-59C1AF2A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447" y="4365570"/>
            <a:ext cx="123757" cy="153455"/>
          </a:xfrm>
          <a:custGeom>
            <a:avLst/>
            <a:gdLst>
              <a:gd name="T0" fmla="*/ 27 w 109"/>
              <a:gd name="T1" fmla="*/ 9 h 136"/>
              <a:gd name="T2" fmla="*/ 27 w 109"/>
              <a:gd name="T3" fmla="*/ 9 h 136"/>
              <a:gd name="T4" fmla="*/ 9 w 109"/>
              <a:gd name="T5" fmla="*/ 18 h 136"/>
              <a:gd name="T6" fmla="*/ 0 w 109"/>
              <a:gd name="T7" fmla="*/ 45 h 136"/>
              <a:gd name="T8" fmla="*/ 0 w 109"/>
              <a:gd name="T9" fmla="*/ 63 h 136"/>
              <a:gd name="T10" fmla="*/ 0 w 109"/>
              <a:gd name="T11" fmla="*/ 99 h 136"/>
              <a:gd name="T12" fmla="*/ 9 w 109"/>
              <a:gd name="T13" fmla="*/ 118 h 136"/>
              <a:gd name="T14" fmla="*/ 27 w 109"/>
              <a:gd name="T15" fmla="*/ 126 h 136"/>
              <a:gd name="T16" fmla="*/ 54 w 109"/>
              <a:gd name="T17" fmla="*/ 135 h 136"/>
              <a:gd name="T18" fmla="*/ 72 w 109"/>
              <a:gd name="T19" fmla="*/ 135 h 136"/>
              <a:gd name="T20" fmla="*/ 81 w 109"/>
              <a:gd name="T21" fmla="*/ 126 h 136"/>
              <a:gd name="T22" fmla="*/ 90 w 109"/>
              <a:gd name="T23" fmla="*/ 126 h 136"/>
              <a:gd name="T24" fmla="*/ 108 w 109"/>
              <a:gd name="T25" fmla="*/ 118 h 136"/>
              <a:gd name="T26" fmla="*/ 99 w 109"/>
              <a:gd name="T27" fmla="*/ 109 h 136"/>
              <a:gd name="T28" fmla="*/ 90 w 109"/>
              <a:gd name="T29" fmla="*/ 109 h 136"/>
              <a:gd name="T30" fmla="*/ 90 w 109"/>
              <a:gd name="T31" fmla="*/ 109 h 136"/>
              <a:gd name="T32" fmla="*/ 81 w 109"/>
              <a:gd name="T33" fmla="*/ 109 h 136"/>
              <a:gd name="T34" fmla="*/ 72 w 109"/>
              <a:gd name="T35" fmla="*/ 118 h 136"/>
              <a:gd name="T36" fmla="*/ 54 w 109"/>
              <a:gd name="T37" fmla="*/ 118 h 136"/>
              <a:gd name="T38" fmla="*/ 45 w 109"/>
              <a:gd name="T39" fmla="*/ 118 h 136"/>
              <a:gd name="T40" fmla="*/ 27 w 109"/>
              <a:gd name="T41" fmla="*/ 109 h 136"/>
              <a:gd name="T42" fmla="*/ 18 w 109"/>
              <a:gd name="T43" fmla="*/ 90 h 136"/>
              <a:gd name="T44" fmla="*/ 18 w 109"/>
              <a:gd name="T45" fmla="*/ 72 h 136"/>
              <a:gd name="T46" fmla="*/ 99 w 109"/>
              <a:gd name="T47" fmla="*/ 72 h 136"/>
              <a:gd name="T48" fmla="*/ 108 w 109"/>
              <a:gd name="T49" fmla="*/ 63 h 136"/>
              <a:gd name="T50" fmla="*/ 108 w 109"/>
              <a:gd name="T51" fmla="*/ 63 h 136"/>
              <a:gd name="T52" fmla="*/ 99 w 109"/>
              <a:gd name="T53" fmla="*/ 36 h 136"/>
              <a:gd name="T54" fmla="*/ 90 w 109"/>
              <a:gd name="T55" fmla="*/ 18 h 136"/>
              <a:gd name="T56" fmla="*/ 72 w 109"/>
              <a:gd name="T57" fmla="*/ 9 h 136"/>
              <a:gd name="T58" fmla="*/ 54 w 109"/>
              <a:gd name="T59" fmla="*/ 0 h 136"/>
              <a:gd name="T60" fmla="*/ 27 w 109"/>
              <a:gd name="T61" fmla="*/ 9 h 136"/>
              <a:gd name="T62" fmla="*/ 72 w 109"/>
              <a:gd name="T63" fmla="*/ 18 h 136"/>
              <a:gd name="T64" fmla="*/ 72 w 109"/>
              <a:gd name="T65" fmla="*/ 18 h 136"/>
              <a:gd name="T66" fmla="*/ 81 w 109"/>
              <a:gd name="T67" fmla="*/ 27 h 136"/>
              <a:gd name="T68" fmla="*/ 81 w 109"/>
              <a:gd name="T69" fmla="*/ 36 h 136"/>
              <a:gd name="T70" fmla="*/ 90 w 109"/>
              <a:gd name="T71" fmla="*/ 54 h 136"/>
              <a:gd name="T72" fmla="*/ 18 w 109"/>
              <a:gd name="T73" fmla="*/ 54 h 136"/>
              <a:gd name="T74" fmla="*/ 27 w 109"/>
              <a:gd name="T75" fmla="*/ 27 h 136"/>
              <a:gd name="T76" fmla="*/ 54 w 109"/>
              <a:gd name="T77" fmla="*/ 18 h 136"/>
              <a:gd name="T78" fmla="*/ 72 w 109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36"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1"/>
                  <a:pt x="0" y="90"/>
                  <a:pt x="0" y="99"/>
                </a:cubicBezTo>
                <a:cubicBezTo>
                  <a:pt x="0" y="109"/>
                  <a:pt x="9" y="109"/>
                  <a:pt x="9" y="118"/>
                </a:cubicBezTo>
                <a:cubicBezTo>
                  <a:pt x="18" y="126"/>
                  <a:pt x="27" y="126"/>
                  <a:pt x="27" y="126"/>
                </a:cubicBezTo>
                <a:cubicBezTo>
                  <a:pt x="36" y="135"/>
                  <a:pt x="45" y="135"/>
                  <a:pt x="54" y="135"/>
                </a:cubicBezTo>
                <a:cubicBezTo>
                  <a:pt x="63" y="135"/>
                  <a:pt x="63" y="135"/>
                  <a:pt x="72" y="135"/>
                </a:cubicBezTo>
                <a:cubicBezTo>
                  <a:pt x="72" y="135"/>
                  <a:pt x="81" y="135"/>
                  <a:pt x="81" y="126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9" y="118"/>
                  <a:pt x="99" y="118"/>
                  <a:pt x="108" y="118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9"/>
                  <a:pt x="99" y="109"/>
                  <a:pt x="90" y="109"/>
                </a:cubicBezTo>
                <a:lnTo>
                  <a:pt x="90" y="109"/>
                </a:lnTo>
                <a:lnTo>
                  <a:pt x="81" y="109"/>
                </a:lnTo>
                <a:lnTo>
                  <a:pt x="72" y="118"/>
                </a:lnTo>
                <a:cubicBezTo>
                  <a:pt x="63" y="118"/>
                  <a:pt x="63" y="118"/>
                  <a:pt x="54" y="118"/>
                </a:cubicBezTo>
                <a:lnTo>
                  <a:pt x="45" y="118"/>
                </a:lnTo>
                <a:cubicBezTo>
                  <a:pt x="36" y="109"/>
                  <a:pt x="36" y="109"/>
                  <a:pt x="27" y="109"/>
                </a:cubicBezTo>
                <a:cubicBezTo>
                  <a:pt x="27" y="99"/>
                  <a:pt x="27" y="99"/>
                  <a:pt x="18" y="90"/>
                </a:cubicBezTo>
                <a:cubicBezTo>
                  <a:pt x="18" y="81"/>
                  <a:pt x="18" y="81"/>
                  <a:pt x="18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72"/>
                  <a:pt x="108" y="72"/>
                  <a:pt x="108" y="63"/>
                </a:cubicBezTo>
                <a:lnTo>
                  <a:pt x="108" y="63"/>
                </a:lnTo>
                <a:cubicBezTo>
                  <a:pt x="108" y="54"/>
                  <a:pt x="108" y="45"/>
                  <a:pt x="99" y="36"/>
                </a:cubicBezTo>
                <a:cubicBezTo>
                  <a:pt x="99" y="27"/>
                  <a:pt x="99" y="27"/>
                  <a:pt x="90" y="18"/>
                </a:cubicBezTo>
                <a:cubicBezTo>
                  <a:pt x="90" y="9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72" y="27"/>
                  <a:pt x="72" y="27"/>
                  <a:pt x="81" y="27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45"/>
                  <a:pt x="90" y="45"/>
                  <a:pt x="90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27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63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5">
            <a:extLst>
              <a:ext uri="{FF2B5EF4-FFF2-40B4-BE49-F238E27FC236}">
                <a16:creationId xmlns:a16="http://schemas.microsoft.com/office/drawing/2014/main" id="{53F871B5-424C-884B-97B1-848DFF3E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5407" y="4365570"/>
            <a:ext cx="193057" cy="153455"/>
          </a:xfrm>
          <a:custGeom>
            <a:avLst/>
            <a:gdLst>
              <a:gd name="T0" fmla="*/ 28 w 173"/>
              <a:gd name="T1" fmla="*/ 135 h 136"/>
              <a:gd name="T2" fmla="*/ 28 w 173"/>
              <a:gd name="T3" fmla="*/ 135 h 136"/>
              <a:gd name="T4" fmla="*/ 28 w 173"/>
              <a:gd name="T5" fmla="*/ 36 h 136"/>
              <a:gd name="T6" fmla="*/ 37 w 173"/>
              <a:gd name="T7" fmla="*/ 27 h 136"/>
              <a:gd name="T8" fmla="*/ 55 w 173"/>
              <a:gd name="T9" fmla="*/ 18 h 136"/>
              <a:gd name="T10" fmla="*/ 73 w 173"/>
              <a:gd name="T11" fmla="*/ 27 h 136"/>
              <a:gd name="T12" fmla="*/ 73 w 173"/>
              <a:gd name="T13" fmla="*/ 54 h 136"/>
              <a:gd name="T14" fmla="*/ 73 w 173"/>
              <a:gd name="T15" fmla="*/ 135 h 136"/>
              <a:gd name="T16" fmla="*/ 100 w 173"/>
              <a:gd name="T17" fmla="*/ 135 h 136"/>
              <a:gd name="T18" fmla="*/ 100 w 173"/>
              <a:gd name="T19" fmla="*/ 54 h 136"/>
              <a:gd name="T20" fmla="*/ 100 w 173"/>
              <a:gd name="T21" fmla="*/ 36 h 136"/>
              <a:gd name="T22" fmla="*/ 109 w 173"/>
              <a:gd name="T23" fmla="*/ 27 h 136"/>
              <a:gd name="T24" fmla="*/ 118 w 173"/>
              <a:gd name="T25" fmla="*/ 27 h 136"/>
              <a:gd name="T26" fmla="*/ 127 w 173"/>
              <a:gd name="T27" fmla="*/ 18 h 136"/>
              <a:gd name="T28" fmla="*/ 145 w 173"/>
              <a:gd name="T29" fmla="*/ 27 h 136"/>
              <a:gd name="T30" fmla="*/ 145 w 173"/>
              <a:gd name="T31" fmla="*/ 54 h 136"/>
              <a:gd name="T32" fmla="*/ 145 w 173"/>
              <a:gd name="T33" fmla="*/ 135 h 136"/>
              <a:gd name="T34" fmla="*/ 172 w 173"/>
              <a:gd name="T35" fmla="*/ 135 h 136"/>
              <a:gd name="T36" fmla="*/ 172 w 173"/>
              <a:gd name="T37" fmla="*/ 54 h 136"/>
              <a:gd name="T38" fmla="*/ 172 w 173"/>
              <a:gd name="T39" fmla="*/ 27 h 136"/>
              <a:gd name="T40" fmla="*/ 163 w 173"/>
              <a:gd name="T41" fmla="*/ 18 h 136"/>
              <a:gd name="T42" fmla="*/ 145 w 173"/>
              <a:gd name="T43" fmla="*/ 9 h 136"/>
              <a:gd name="T44" fmla="*/ 127 w 173"/>
              <a:gd name="T45" fmla="*/ 0 h 136"/>
              <a:gd name="T46" fmla="*/ 118 w 173"/>
              <a:gd name="T47" fmla="*/ 0 h 136"/>
              <a:gd name="T48" fmla="*/ 109 w 173"/>
              <a:gd name="T49" fmla="*/ 9 h 136"/>
              <a:gd name="T50" fmla="*/ 100 w 173"/>
              <a:gd name="T51" fmla="*/ 18 h 136"/>
              <a:gd name="T52" fmla="*/ 91 w 173"/>
              <a:gd name="T53" fmla="*/ 27 h 136"/>
              <a:gd name="T54" fmla="*/ 82 w 173"/>
              <a:gd name="T55" fmla="*/ 9 h 136"/>
              <a:gd name="T56" fmla="*/ 55 w 173"/>
              <a:gd name="T57" fmla="*/ 0 h 136"/>
              <a:gd name="T58" fmla="*/ 37 w 173"/>
              <a:gd name="T59" fmla="*/ 9 h 136"/>
              <a:gd name="T60" fmla="*/ 19 w 173"/>
              <a:gd name="T61" fmla="*/ 27 h 136"/>
              <a:gd name="T62" fmla="*/ 19 w 173"/>
              <a:gd name="T63" fmla="*/ 9 h 136"/>
              <a:gd name="T64" fmla="*/ 19 w 173"/>
              <a:gd name="T65" fmla="*/ 9 h 136"/>
              <a:gd name="T66" fmla="*/ 0 w 173"/>
              <a:gd name="T67" fmla="*/ 9 h 136"/>
              <a:gd name="T68" fmla="*/ 0 w 173"/>
              <a:gd name="T69" fmla="*/ 135 h 136"/>
              <a:gd name="T70" fmla="*/ 28 w 173"/>
              <a:gd name="T7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36">
                <a:moveTo>
                  <a:pt x="28" y="135"/>
                </a:moveTo>
                <a:lnTo>
                  <a:pt x="28" y="135"/>
                </a:ln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27"/>
                  <a:pt x="37" y="27"/>
                </a:cubicBezTo>
                <a:cubicBezTo>
                  <a:pt x="46" y="18"/>
                  <a:pt x="46" y="18"/>
                  <a:pt x="55" y="18"/>
                </a:cubicBezTo>
                <a:cubicBezTo>
                  <a:pt x="64" y="18"/>
                  <a:pt x="64" y="27"/>
                  <a:pt x="73" y="27"/>
                </a:cubicBezTo>
                <a:cubicBezTo>
                  <a:pt x="73" y="36"/>
                  <a:pt x="73" y="45"/>
                  <a:pt x="73" y="5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100" y="45"/>
                  <a:pt x="100" y="36"/>
                </a:cubicBezTo>
                <a:cubicBezTo>
                  <a:pt x="100" y="36"/>
                  <a:pt x="100" y="27"/>
                  <a:pt x="109" y="27"/>
                </a:cubicBezTo>
                <a:cubicBezTo>
                  <a:pt x="109" y="27"/>
                  <a:pt x="109" y="27"/>
                  <a:pt x="118" y="27"/>
                </a:cubicBezTo>
                <a:cubicBezTo>
                  <a:pt x="118" y="18"/>
                  <a:pt x="118" y="18"/>
                  <a:pt x="127" y="18"/>
                </a:cubicBezTo>
                <a:cubicBezTo>
                  <a:pt x="136" y="18"/>
                  <a:pt x="136" y="27"/>
                  <a:pt x="145" y="27"/>
                </a:cubicBezTo>
                <a:cubicBezTo>
                  <a:pt x="145" y="36"/>
                  <a:pt x="145" y="45"/>
                  <a:pt x="145" y="5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72" y="135"/>
                  <a:pt x="172" y="135"/>
                  <a:pt x="172" y="135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63" y="27"/>
                  <a:pt x="163" y="18"/>
                  <a:pt x="163" y="18"/>
                </a:cubicBezTo>
                <a:cubicBezTo>
                  <a:pt x="154" y="9"/>
                  <a:pt x="154" y="9"/>
                  <a:pt x="145" y="9"/>
                </a:cubicBezTo>
                <a:cubicBezTo>
                  <a:pt x="145" y="0"/>
                  <a:pt x="136" y="0"/>
                  <a:pt x="127" y="0"/>
                </a:cubicBezTo>
                <a:lnTo>
                  <a:pt x="118" y="0"/>
                </a:lnTo>
                <a:cubicBezTo>
                  <a:pt x="118" y="9"/>
                  <a:pt x="109" y="9"/>
                  <a:pt x="109" y="9"/>
                </a:cubicBezTo>
                <a:cubicBezTo>
                  <a:pt x="100" y="9"/>
                  <a:pt x="100" y="18"/>
                  <a:pt x="100" y="18"/>
                </a:cubicBezTo>
                <a:cubicBezTo>
                  <a:pt x="91" y="18"/>
                  <a:pt x="91" y="27"/>
                  <a:pt x="91" y="27"/>
                </a:cubicBezTo>
                <a:cubicBezTo>
                  <a:pt x="91" y="18"/>
                  <a:pt x="82" y="18"/>
                  <a:pt x="82" y="9"/>
                </a:cubicBezTo>
                <a:cubicBezTo>
                  <a:pt x="73" y="9"/>
                  <a:pt x="64" y="0"/>
                  <a:pt x="55" y="0"/>
                </a:cubicBezTo>
                <a:cubicBezTo>
                  <a:pt x="55" y="0"/>
                  <a:pt x="46" y="9"/>
                  <a:pt x="37" y="9"/>
                </a:cubicBezTo>
                <a:cubicBezTo>
                  <a:pt x="37" y="9"/>
                  <a:pt x="28" y="18"/>
                  <a:pt x="19" y="27"/>
                </a:cubicBezTo>
                <a:cubicBezTo>
                  <a:pt x="19" y="9"/>
                  <a:pt x="19" y="9"/>
                  <a:pt x="19" y="9"/>
                </a:cubicBezTo>
                <a:lnTo>
                  <a:pt x="1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28" y="135"/>
                  <a:pt x="28" y="135"/>
                  <a:pt x="2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6">
            <a:extLst>
              <a:ext uri="{FF2B5EF4-FFF2-40B4-BE49-F238E27FC236}">
                <a16:creationId xmlns:a16="http://schemas.microsoft.com/office/drawing/2014/main" id="{B2D48445-9C64-C34B-AB82-12424BB7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165" y="4365570"/>
            <a:ext cx="113856" cy="153455"/>
          </a:xfrm>
          <a:custGeom>
            <a:avLst/>
            <a:gdLst>
              <a:gd name="T0" fmla="*/ 99 w 100"/>
              <a:gd name="T1" fmla="*/ 54 h 136"/>
              <a:gd name="T2" fmla="*/ 99 w 100"/>
              <a:gd name="T3" fmla="*/ 54 h 136"/>
              <a:gd name="T4" fmla="*/ 90 w 100"/>
              <a:gd name="T5" fmla="*/ 27 h 136"/>
              <a:gd name="T6" fmla="*/ 90 w 100"/>
              <a:gd name="T7" fmla="*/ 18 h 136"/>
              <a:gd name="T8" fmla="*/ 72 w 100"/>
              <a:gd name="T9" fmla="*/ 9 h 136"/>
              <a:gd name="T10" fmla="*/ 54 w 100"/>
              <a:gd name="T11" fmla="*/ 0 h 136"/>
              <a:gd name="T12" fmla="*/ 27 w 100"/>
              <a:gd name="T13" fmla="*/ 9 h 136"/>
              <a:gd name="T14" fmla="*/ 9 w 100"/>
              <a:gd name="T15" fmla="*/ 27 h 136"/>
              <a:gd name="T16" fmla="*/ 9 w 100"/>
              <a:gd name="T17" fmla="*/ 27 h 136"/>
              <a:gd name="T18" fmla="*/ 9 w 100"/>
              <a:gd name="T19" fmla="*/ 36 h 136"/>
              <a:gd name="T20" fmla="*/ 18 w 100"/>
              <a:gd name="T21" fmla="*/ 36 h 136"/>
              <a:gd name="T22" fmla="*/ 18 w 100"/>
              <a:gd name="T23" fmla="*/ 36 h 136"/>
              <a:gd name="T24" fmla="*/ 27 w 100"/>
              <a:gd name="T25" fmla="*/ 27 h 136"/>
              <a:gd name="T26" fmla="*/ 36 w 100"/>
              <a:gd name="T27" fmla="*/ 27 h 136"/>
              <a:gd name="T28" fmla="*/ 54 w 100"/>
              <a:gd name="T29" fmla="*/ 18 h 136"/>
              <a:gd name="T30" fmla="*/ 72 w 100"/>
              <a:gd name="T31" fmla="*/ 27 h 136"/>
              <a:gd name="T32" fmla="*/ 72 w 100"/>
              <a:gd name="T33" fmla="*/ 54 h 136"/>
              <a:gd name="T34" fmla="*/ 72 w 100"/>
              <a:gd name="T35" fmla="*/ 63 h 136"/>
              <a:gd name="T36" fmla="*/ 36 w 100"/>
              <a:gd name="T37" fmla="*/ 63 h 136"/>
              <a:gd name="T38" fmla="*/ 18 w 100"/>
              <a:gd name="T39" fmla="*/ 72 h 136"/>
              <a:gd name="T40" fmla="*/ 0 w 100"/>
              <a:gd name="T41" fmla="*/ 90 h 136"/>
              <a:gd name="T42" fmla="*/ 0 w 100"/>
              <a:gd name="T43" fmla="*/ 99 h 136"/>
              <a:gd name="T44" fmla="*/ 0 w 100"/>
              <a:gd name="T45" fmla="*/ 118 h 136"/>
              <a:gd name="T46" fmla="*/ 9 w 100"/>
              <a:gd name="T47" fmla="*/ 126 h 136"/>
              <a:gd name="T48" fmla="*/ 18 w 100"/>
              <a:gd name="T49" fmla="*/ 135 h 136"/>
              <a:gd name="T50" fmla="*/ 36 w 100"/>
              <a:gd name="T51" fmla="*/ 135 h 136"/>
              <a:gd name="T52" fmla="*/ 45 w 100"/>
              <a:gd name="T53" fmla="*/ 135 h 136"/>
              <a:gd name="T54" fmla="*/ 54 w 100"/>
              <a:gd name="T55" fmla="*/ 126 h 136"/>
              <a:gd name="T56" fmla="*/ 72 w 100"/>
              <a:gd name="T57" fmla="*/ 126 h 136"/>
              <a:gd name="T58" fmla="*/ 81 w 100"/>
              <a:gd name="T59" fmla="*/ 118 h 136"/>
              <a:gd name="T60" fmla="*/ 81 w 100"/>
              <a:gd name="T61" fmla="*/ 126 h 136"/>
              <a:gd name="T62" fmla="*/ 81 w 100"/>
              <a:gd name="T63" fmla="*/ 135 h 136"/>
              <a:gd name="T64" fmla="*/ 90 w 100"/>
              <a:gd name="T65" fmla="*/ 135 h 136"/>
              <a:gd name="T66" fmla="*/ 99 w 100"/>
              <a:gd name="T67" fmla="*/ 135 h 136"/>
              <a:gd name="T68" fmla="*/ 99 w 100"/>
              <a:gd name="T69" fmla="*/ 54 h 136"/>
              <a:gd name="T70" fmla="*/ 36 w 100"/>
              <a:gd name="T71" fmla="*/ 118 h 136"/>
              <a:gd name="T72" fmla="*/ 36 w 100"/>
              <a:gd name="T73" fmla="*/ 118 h 136"/>
              <a:gd name="T74" fmla="*/ 27 w 100"/>
              <a:gd name="T75" fmla="*/ 118 h 136"/>
              <a:gd name="T76" fmla="*/ 18 w 100"/>
              <a:gd name="T77" fmla="*/ 109 h 136"/>
              <a:gd name="T78" fmla="*/ 18 w 100"/>
              <a:gd name="T79" fmla="*/ 99 h 136"/>
              <a:gd name="T80" fmla="*/ 27 w 100"/>
              <a:gd name="T81" fmla="*/ 90 h 136"/>
              <a:gd name="T82" fmla="*/ 36 w 100"/>
              <a:gd name="T83" fmla="*/ 81 h 136"/>
              <a:gd name="T84" fmla="*/ 54 w 100"/>
              <a:gd name="T85" fmla="*/ 81 h 136"/>
              <a:gd name="T86" fmla="*/ 72 w 100"/>
              <a:gd name="T87" fmla="*/ 72 h 136"/>
              <a:gd name="T88" fmla="*/ 72 w 100"/>
              <a:gd name="T89" fmla="*/ 99 h 136"/>
              <a:gd name="T90" fmla="*/ 72 w 100"/>
              <a:gd name="T91" fmla="*/ 109 h 136"/>
              <a:gd name="T92" fmla="*/ 63 w 100"/>
              <a:gd name="T93" fmla="*/ 118 h 136"/>
              <a:gd name="T94" fmla="*/ 54 w 100"/>
              <a:gd name="T95" fmla="*/ 118 h 136"/>
              <a:gd name="T96" fmla="*/ 36 w 100"/>
              <a:gd name="T9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0" h="136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0" y="27"/>
                </a:cubicBez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9" y="18"/>
                  <a:pt x="9" y="27"/>
                </a:cubicBezTo>
                <a:lnTo>
                  <a:pt x="9" y="27"/>
                </a:lnTo>
                <a:lnTo>
                  <a:pt x="9" y="36"/>
                </a:lnTo>
                <a:lnTo>
                  <a:pt x="18" y="36"/>
                </a:lnTo>
                <a:lnTo>
                  <a:pt x="18" y="36"/>
                </a:lnTo>
                <a:cubicBezTo>
                  <a:pt x="27" y="27"/>
                  <a:pt x="27" y="27"/>
                  <a:pt x="27" y="27"/>
                </a:cubicBezTo>
                <a:lnTo>
                  <a:pt x="36" y="27"/>
                </a:ln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63" y="27"/>
                  <a:pt x="72" y="27"/>
                </a:cubicBezTo>
                <a:cubicBezTo>
                  <a:pt x="72" y="36"/>
                  <a:pt x="72" y="45"/>
                  <a:pt x="72" y="54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54" y="63"/>
                  <a:pt x="36" y="63"/>
                </a:cubicBezTo>
                <a:cubicBezTo>
                  <a:pt x="27" y="63"/>
                  <a:pt x="18" y="72"/>
                  <a:pt x="18" y="72"/>
                </a:cubicBezTo>
                <a:cubicBezTo>
                  <a:pt x="9" y="81"/>
                  <a:pt x="9" y="81"/>
                  <a:pt x="0" y="90"/>
                </a:cubicBezTo>
                <a:lnTo>
                  <a:pt x="0" y="99"/>
                </a:lnTo>
                <a:cubicBezTo>
                  <a:pt x="0" y="109"/>
                  <a:pt x="0" y="109"/>
                  <a:pt x="0" y="118"/>
                </a:cubicBezTo>
                <a:lnTo>
                  <a:pt x="9" y="126"/>
                </a:lnTo>
                <a:lnTo>
                  <a:pt x="18" y="135"/>
                </a:lnTo>
                <a:cubicBezTo>
                  <a:pt x="27" y="135"/>
                  <a:pt x="27" y="135"/>
                  <a:pt x="36" y="135"/>
                </a:cubicBezTo>
                <a:lnTo>
                  <a:pt x="45" y="135"/>
                </a:lnTo>
                <a:cubicBezTo>
                  <a:pt x="54" y="135"/>
                  <a:pt x="54" y="135"/>
                  <a:pt x="54" y="126"/>
                </a:cubicBezTo>
                <a:cubicBezTo>
                  <a:pt x="63" y="126"/>
                  <a:pt x="63" y="126"/>
                  <a:pt x="72" y="126"/>
                </a:cubicBezTo>
                <a:cubicBezTo>
                  <a:pt x="72" y="118"/>
                  <a:pt x="72" y="118"/>
                  <a:pt x="81" y="118"/>
                </a:cubicBezTo>
                <a:cubicBezTo>
                  <a:pt x="81" y="126"/>
                  <a:pt x="81" y="126"/>
                  <a:pt x="81" y="126"/>
                </a:cubicBezTo>
                <a:lnTo>
                  <a:pt x="81" y="135"/>
                </a:lnTo>
                <a:cubicBezTo>
                  <a:pt x="81" y="135"/>
                  <a:pt x="81" y="135"/>
                  <a:pt x="90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27" y="118"/>
                  <a:pt x="27" y="118"/>
                  <a:pt x="27" y="118"/>
                </a:cubicBezTo>
                <a:cubicBezTo>
                  <a:pt x="27" y="118"/>
                  <a:pt x="27" y="109"/>
                  <a:pt x="18" y="109"/>
                </a:cubicBezTo>
                <a:lnTo>
                  <a:pt x="18" y="99"/>
                </a:lnTo>
                <a:cubicBezTo>
                  <a:pt x="18" y="99"/>
                  <a:pt x="18" y="90"/>
                  <a:pt x="27" y="90"/>
                </a:cubicBezTo>
                <a:cubicBezTo>
                  <a:pt x="27" y="90"/>
                  <a:pt x="27" y="81"/>
                  <a:pt x="36" y="81"/>
                </a:cubicBezTo>
                <a:cubicBezTo>
                  <a:pt x="36" y="81"/>
                  <a:pt x="45" y="81"/>
                  <a:pt x="54" y="81"/>
                </a:cubicBezTo>
                <a:cubicBezTo>
                  <a:pt x="54" y="72"/>
                  <a:pt x="63" y="72"/>
                  <a:pt x="72" y="72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63" y="109"/>
                  <a:pt x="63" y="118"/>
                  <a:pt x="63" y="118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18"/>
                  <a:pt x="36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7">
            <a:extLst>
              <a:ext uri="{FF2B5EF4-FFF2-40B4-BE49-F238E27FC236}">
                <a16:creationId xmlns:a16="http://schemas.microsoft.com/office/drawing/2014/main" id="{545C31E5-828C-E140-854F-EBC7D6AC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23" y="4365570"/>
            <a:ext cx="94052" cy="153455"/>
          </a:xfrm>
          <a:custGeom>
            <a:avLst/>
            <a:gdLst>
              <a:gd name="T0" fmla="*/ 28 w 83"/>
              <a:gd name="T1" fmla="*/ 135 h 136"/>
              <a:gd name="T2" fmla="*/ 28 w 83"/>
              <a:gd name="T3" fmla="*/ 135 h 136"/>
              <a:gd name="T4" fmla="*/ 28 w 83"/>
              <a:gd name="T5" fmla="*/ 54 h 136"/>
              <a:gd name="T6" fmla="*/ 37 w 83"/>
              <a:gd name="T7" fmla="*/ 27 h 136"/>
              <a:gd name="T8" fmla="*/ 55 w 83"/>
              <a:gd name="T9" fmla="*/ 27 h 136"/>
              <a:gd name="T10" fmla="*/ 73 w 83"/>
              <a:gd name="T11" fmla="*/ 27 h 136"/>
              <a:gd name="T12" fmla="*/ 73 w 83"/>
              <a:gd name="T13" fmla="*/ 27 h 136"/>
              <a:gd name="T14" fmla="*/ 82 w 83"/>
              <a:gd name="T15" fmla="*/ 27 h 136"/>
              <a:gd name="T16" fmla="*/ 82 w 83"/>
              <a:gd name="T17" fmla="*/ 9 h 136"/>
              <a:gd name="T18" fmla="*/ 73 w 83"/>
              <a:gd name="T19" fmla="*/ 0 h 136"/>
              <a:gd name="T20" fmla="*/ 64 w 83"/>
              <a:gd name="T21" fmla="*/ 0 h 136"/>
              <a:gd name="T22" fmla="*/ 46 w 83"/>
              <a:gd name="T23" fmla="*/ 9 h 136"/>
              <a:gd name="T24" fmla="*/ 28 w 83"/>
              <a:gd name="T25" fmla="*/ 27 h 136"/>
              <a:gd name="T26" fmla="*/ 28 w 83"/>
              <a:gd name="T27" fmla="*/ 9 h 136"/>
              <a:gd name="T28" fmla="*/ 19 w 83"/>
              <a:gd name="T29" fmla="*/ 9 h 136"/>
              <a:gd name="T30" fmla="*/ 19 w 83"/>
              <a:gd name="T31" fmla="*/ 9 h 136"/>
              <a:gd name="T32" fmla="*/ 0 w 83"/>
              <a:gd name="T33" fmla="*/ 9 h 136"/>
              <a:gd name="T34" fmla="*/ 0 w 83"/>
              <a:gd name="T35" fmla="*/ 135 h 136"/>
              <a:gd name="T36" fmla="*/ 28 w 83"/>
              <a:gd name="T3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36">
                <a:moveTo>
                  <a:pt x="28" y="135"/>
                </a:moveTo>
                <a:lnTo>
                  <a:pt x="28" y="135"/>
                </a:lnTo>
                <a:cubicBezTo>
                  <a:pt x="28" y="54"/>
                  <a:pt x="28" y="54"/>
                  <a:pt x="28" y="54"/>
                </a:cubicBezTo>
                <a:cubicBezTo>
                  <a:pt x="28" y="45"/>
                  <a:pt x="37" y="36"/>
                  <a:pt x="37" y="27"/>
                </a:cubicBezTo>
                <a:cubicBezTo>
                  <a:pt x="46" y="27"/>
                  <a:pt x="55" y="27"/>
                  <a:pt x="55" y="27"/>
                </a:cubicBezTo>
                <a:cubicBezTo>
                  <a:pt x="64" y="27"/>
                  <a:pt x="64" y="27"/>
                  <a:pt x="73" y="27"/>
                </a:cubicBezTo>
                <a:lnTo>
                  <a:pt x="73" y="27"/>
                </a:lnTo>
                <a:lnTo>
                  <a:pt x="82" y="27"/>
                </a:lnTo>
                <a:cubicBezTo>
                  <a:pt x="82" y="9"/>
                  <a:pt x="82" y="9"/>
                  <a:pt x="82" y="9"/>
                </a:cubicBezTo>
                <a:cubicBezTo>
                  <a:pt x="82" y="9"/>
                  <a:pt x="73" y="9"/>
                  <a:pt x="73" y="0"/>
                </a:cubicBezTo>
                <a:lnTo>
                  <a:pt x="64" y="0"/>
                </a:lnTo>
                <a:cubicBezTo>
                  <a:pt x="55" y="0"/>
                  <a:pt x="46" y="9"/>
                  <a:pt x="46" y="9"/>
                </a:cubicBezTo>
                <a:cubicBezTo>
                  <a:pt x="37" y="18"/>
                  <a:pt x="28" y="18"/>
                  <a:pt x="28" y="27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19" y="9"/>
                </a:cubicBezTo>
                <a:lnTo>
                  <a:pt x="1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28" y="135"/>
                  <a:pt x="28" y="135"/>
                  <a:pt x="2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8">
            <a:extLst>
              <a:ext uri="{FF2B5EF4-FFF2-40B4-BE49-F238E27FC236}">
                <a16:creationId xmlns:a16="http://schemas.microsoft.com/office/drawing/2014/main" id="{6B75711C-2101-0E40-B521-3D96FD2D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727" y="4306167"/>
            <a:ext cx="113853" cy="212858"/>
          </a:xfrm>
          <a:custGeom>
            <a:avLst/>
            <a:gdLst>
              <a:gd name="T0" fmla="*/ 0 w 100"/>
              <a:gd name="T1" fmla="*/ 0 h 190"/>
              <a:gd name="T2" fmla="*/ 0 w 100"/>
              <a:gd name="T3" fmla="*/ 0 h 190"/>
              <a:gd name="T4" fmla="*/ 0 w 100"/>
              <a:gd name="T5" fmla="*/ 189 h 190"/>
              <a:gd name="T6" fmla="*/ 18 w 100"/>
              <a:gd name="T7" fmla="*/ 189 h 190"/>
              <a:gd name="T8" fmla="*/ 18 w 100"/>
              <a:gd name="T9" fmla="*/ 126 h 190"/>
              <a:gd name="T10" fmla="*/ 27 w 100"/>
              <a:gd name="T11" fmla="*/ 126 h 190"/>
              <a:gd name="T12" fmla="*/ 27 w 100"/>
              <a:gd name="T13" fmla="*/ 126 h 190"/>
              <a:gd name="T14" fmla="*/ 36 w 100"/>
              <a:gd name="T15" fmla="*/ 126 h 190"/>
              <a:gd name="T16" fmla="*/ 72 w 100"/>
              <a:gd name="T17" fmla="*/ 180 h 190"/>
              <a:gd name="T18" fmla="*/ 81 w 100"/>
              <a:gd name="T19" fmla="*/ 189 h 190"/>
              <a:gd name="T20" fmla="*/ 81 w 100"/>
              <a:gd name="T21" fmla="*/ 189 h 190"/>
              <a:gd name="T22" fmla="*/ 99 w 100"/>
              <a:gd name="T23" fmla="*/ 189 h 190"/>
              <a:gd name="T24" fmla="*/ 54 w 100"/>
              <a:gd name="T25" fmla="*/ 126 h 190"/>
              <a:gd name="T26" fmla="*/ 54 w 100"/>
              <a:gd name="T27" fmla="*/ 117 h 190"/>
              <a:gd name="T28" fmla="*/ 45 w 100"/>
              <a:gd name="T29" fmla="*/ 117 h 190"/>
              <a:gd name="T30" fmla="*/ 54 w 100"/>
              <a:gd name="T31" fmla="*/ 117 h 190"/>
              <a:gd name="T32" fmla="*/ 54 w 100"/>
              <a:gd name="T33" fmla="*/ 108 h 190"/>
              <a:gd name="T34" fmla="*/ 99 w 100"/>
              <a:gd name="T35" fmla="*/ 63 h 190"/>
              <a:gd name="T36" fmla="*/ 81 w 100"/>
              <a:gd name="T37" fmla="*/ 63 h 190"/>
              <a:gd name="T38" fmla="*/ 72 w 100"/>
              <a:gd name="T39" fmla="*/ 63 h 190"/>
              <a:gd name="T40" fmla="*/ 72 w 100"/>
              <a:gd name="T41" fmla="*/ 63 h 190"/>
              <a:gd name="T42" fmla="*/ 27 w 100"/>
              <a:gd name="T43" fmla="*/ 108 h 190"/>
              <a:gd name="T44" fmla="*/ 27 w 100"/>
              <a:gd name="T45" fmla="*/ 108 h 190"/>
              <a:gd name="T46" fmla="*/ 27 w 100"/>
              <a:gd name="T47" fmla="*/ 108 h 190"/>
              <a:gd name="T48" fmla="*/ 18 w 100"/>
              <a:gd name="T49" fmla="*/ 108 h 190"/>
              <a:gd name="T50" fmla="*/ 18 w 100"/>
              <a:gd name="T51" fmla="*/ 0 h 190"/>
              <a:gd name="T52" fmla="*/ 0 w 100"/>
              <a:gd name="T5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" h="190">
                <a:moveTo>
                  <a:pt x="0" y="0"/>
                </a:moveTo>
                <a:lnTo>
                  <a:pt x="0" y="0"/>
                </a:lnTo>
                <a:cubicBezTo>
                  <a:pt x="0" y="189"/>
                  <a:pt x="0" y="189"/>
                  <a:pt x="0" y="189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7" y="126"/>
                  <a:pt x="27" y="126"/>
                  <a:pt x="27" y="126"/>
                </a:cubicBezTo>
                <a:lnTo>
                  <a:pt x="27" y="126"/>
                </a:lnTo>
                <a:lnTo>
                  <a:pt x="36" y="126"/>
                </a:lnTo>
                <a:cubicBezTo>
                  <a:pt x="72" y="180"/>
                  <a:pt x="72" y="180"/>
                  <a:pt x="72" y="180"/>
                </a:cubicBezTo>
                <a:lnTo>
                  <a:pt x="81" y="189"/>
                </a:lnTo>
                <a:lnTo>
                  <a:pt x="81" y="189"/>
                </a:lnTo>
                <a:cubicBezTo>
                  <a:pt x="99" y="189"/>
                  <a:pt x="99" y="189"/>
                  <a:pt x="99" y="189"/>
                </a:cubicBezTo>
                <a:cubicBezTo>
                  <a:pt x="54" y="126"/>
                  <a:pt x="54" y="126"/>
                  <a:pt x="54" y="126"/>
                </a:cubicBezTo>
                <a:lnTo>
                  <a:pt x="54" y="117"/>
                </a:lnTo>
                <a:cubicBezTo>
                  <a:pt x="45" y="117"/>
                  <a:pt x="45" y="117"/>
                  <a:pt x="45" y="117"/>
                </a:cubicBezTo>
                <a:cubicBezTo>
                  <a:pt x="45" y="117"/>
                  <a:pt x="45" y="117"/>
                  <a:pt x="54" y="117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99" y="63"/>
                  <a:pt x="99" y="63"/>
                  <a:pt x="99" y="63"/>
                </a:cubicBezTo>
                <a:cubicBezTo>
                  <a:pt x="81" y="63"/>
                  <a:pt x="81" y="63"/>
                  <a:pt x="81" y="63"/>
                </a:cubicBezTo>
                <a:lnTo>
                  <a:pt x="72" y="63"/>
                </a:lnTo>
                <a:lnTo>
                  <a:pt x="72" y="63"/>
                </a:lnTo>
                <a:cubicBezTo>
                  <a:pt x="27" y="108"/>
                  <a:pt x="27" y="108"/>
                  <a:pt x="27" y="108"/>
                </a:cubicBezTo>
                <a:lnTo>
                  <a:pt x="27" y="108"/>
                </a:lnTo>
                <a:lnTo>
                  <a:pt x="27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9">
            <a:extLst>
              <a:ext uri="{FF2B5EF4-FFF2-40B4-BE49-F238E27FC236}">
                <a16:creationId xmlns:a16="http://schemas.microsoft.com/office/drawing/2014/main" id="{12DFD2C3-D1C3-5248-96DD-2E788FE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480" y="4365570"/>
            <a:ext cx="123757" cy="153455"/>
          </a:xfrm>
          <a:custGeom>
            <a:avLst/>
            <a:gdLst>
              <a:gd name="T0" fmla="*/ 36 w 110"/>
              <a:gd name="T1" fmla="*/ 9 h 136"/>
              <a:gd name="T2" fmla="*/ 36 w 110"/>
              <a:gd name="T3" fmla="*/ 9 h 136"/>
              <a:gd name="T4" fmla="*/ 18 w 110"/>
              <a:gd name="T5" fmla="*/ 18 h 136"/>
              <a:gd name="T6" fmla="*/ 0 w 110"/>
              <a:gd name="T7" fmla="*/ 45 h 136"/>
              <a:gd name="T8" fmla="*/ 0 w 110"/>
              <a:gd name="T9" fmla="*/ 63 h 136"/>
              <a:gd name="T10" fmla="*/ 0 w 110"/>
              <a:gd name="T11" fmla="*/ 99 h 136"/>
              <a:gd name="T12" fmla="*/ 18 w 110"/>
              <a:gd name="T13" fmla="*/ 118 h 136"/>
              <a:gd name="T14" fmla="*/ 36 w 110"/>
              <a:gd name="T15" fmla="*/ 126 h 136"/>
              <a:gd name="T16" fmla="*/ 54 w 110"/>
              <a:gd name="T17" fmla="*/ 135 h 136"/>
              <a:gd name="T18" fmla="*/ 72 w 110"/>
              <a:gd name="T19" fmla="*/ 135 h 136"/>
              <a:gd name="T20" fmla="*/ 81 w 110"/>
              <a:gd name="T21" fmla="*/ 126 h 136"/>
              <a:gd name="T22" fmla="*/ 99 w 110"/>
              <a:gd name="T23" fmla="*/ 126 h 136"/>
              <a:gd name="T24" fmla="*/ 109 w 110"/>
              <a:gd name="T25" fmla="*/ 118 h 136"/>
              <a:gd name="T26" fmla="*/ 99 w 110"/>
              <a:gd name="T27" fmla="*/ 109 h 136"/>
              <a:gd name="T28" fmla="*/ 99 w 110"/>
              <a:gd name="T29" fmla="*/ 109 h 136"/>
              <a:gd name="T30" fmla="*/ 90 w 110"/>
              <a:gd name="T31" fmla="*/ 109 h 136"/>
              <a:gd name="T32" fmla="*/ 81 w 110"/>
              <a:gd name="T33" fmla="*/ 109 h 136"/>
              <a:gd name="T34" fmla="*/ 72 w 110"/>
              <a:gd name="T35" fmla="*/ 118 h 136"/>
              <a:gd name="T36" fmla="*/ 63 w 110"/>
              <a:gd name="T37" fmla="*/ 118 h 136"/>
              <a:gd name="T38" fmla="*/ 45 w 110"/>
              <a:gd name="T39" fmla="*/ 118 h 136"/>
              <a:gd name="T40" fmla="*/ 36 w 110"/>
              <a:gd name="T41" fmla="*/ 109 h 136"/>
              <a:gd name="T42" fmla="*/ 27 w 110"/>
              <a:gd name="T43" fmla="*/ 90 h 136"/>
              <a:gd name="T44" fmla="*/ 18 w 110"/>
              <a:gd name="T45" fmla="*/ 72 h 136"/>
              <a:gd name="T46" fmla="*/ 99 w 110"/>
              <a:gd name="T47" fmla="*/ 72 h 136"/>
              <a:gd name="T48" fmla="*/ 109 w 110"/>
              <a:gd name="T49" fmla="*/ 63 h 136"/>
              <a:gd name="T50" fmla="*/ 109 w 110"/>
              <a:gd name="T51" fmla="*/ 63 h 136"/>
              <a:gd name="T52" fmla="*/ 109 w 110"/>
              <a:gd name="T53" fmla="*/ 36 h 136"/>
              <a:gd name="T54" fmla="*/ 90 w 110"/>
              <a:gd name="T55" fmla="*/ 18 h 136"/>
              <a:gd name="T56" fmla="*/ 81 w 110"/>
              <a:gd name="T57" fmla="*/ 9 h 136"/>
              <a:gd name="T58" fmla="*/ 54 w 110"/>
              <a:gd name="T59" fmla="*/ 0 h 136"/>
              <a:gd name="T60" fmla="*/ 36 w 110"/>
              <a:gd name="T61" fmla="*/ 9 h 136"/>
              <a:gd name="T62" fmla="*/ 72 w 110"/>
              <a:gd name="T63" fmla="*/ 18 h 136"/>
              <a:gd name="T64" fmla="*/ 72 w 110"/>
              <a:gd name="T65" fmla="*/ 18 h 136"/>
              <a:gd name="T66" fmla="*/ 81 w 110"/>
              <a:gd name="T67" fmla="*/ 27 h 136"/>
              <a:gd name="T68" fmla="*/ 90 w 110"/>
              <a:gd name="T69" fmla="*/ 36 h 136"/>
              <a:gd name="T70" fmla="*/ 90 w 110"/>
              <a:gd name="T71" fmla="*/ 54 h 136"/>
              <a:gd name="T72" fmla="*/ 18 w 110"/>
              <a:gd name="T73" fmla="*/ 54 h 136"/>
              <a:gd name="T74" fmla="*/ 36 w 110"/>
              <a:gd name="T75" fmla="*/ 27 h 136"/>
              <a:gd name="T76" fmla="*/ 54 w 110"/>
              <a:gd name="T77" fmla="*/ 18 h 136"/>
              <a:gd name="T78" fmla="*/ 72 w 110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36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1"/>
                  <a:pt x="0" y="90"/>
                  <a:pt x="0" y="99"/>
                </a:cubicBezTo>
                <a:cubicBezTo>
                  <a:pt x="9" y="109"/>
                  <a:pt x="9" y="109"/>
                  <a:pt x="18" y="118"/>
                </a:cubicBezTo>
                <a:cubicBezTo>
                  <a:pt x="18" y="126"/>
                  <a:pt x="27" y="126"/>
                  <a:pt x="36" y="126"/>
                </a:cubicBezTo>
                <a:cubicBezTo>
                  <a:pt x="45" y="135"/>
                  <a:pt x="54" y="135"/>
                  <a:pt x="54" y="135"/>
                </a:cubicBezTo>
                <a:cubicBezTo>
                  <a:pt x="63" y="135"/>
                  <a:pt x="63" y="135"/>
                  <a:pt x="72" y="135"/>
                </a:cubicBezTo>
                <a:cubicBezTo>
                  <a:pt x="81" y="135"/>
                  <a:pt x="81" y="135"/>
                  <a:pt x="81" y="126"/>
                </a:cubicBezTo>
                <a:cubicBezTo>
                  <a:pt x="90" y="126"/>
                  <a:pt x="90" y="126"/>
                  <a:pt x="99" y="126"/>
                </a:cubicBezTo>
                <a:cubicBezTo>
                  <a:pt x="99" y="118"/>
                  <a:pt x="109" y="118"/>
                  <a:pt x="109" y="118"/>
                </a:cubicBezTo>
                <a:cubicBezTo>
                  <a:pt x="99" y="109"/>
                  <a:pt x="99" y="109"/>
                  <a:pt x="99" y="109"/>
                </a:cubicBezTo>
                <a:lnTo>
                  <a:pt x="99" y="109"/>
                </a:lnTo>
                <a:lnTo>
                  <a:pt x="90" y="109"/>
                </a:lnTo>
                <a:cubicBezTo>
                  <a:pt x="90" y="109"/>
                  <a:pt x="90" y="109"/>
                  <a:pt x="81" y="109"/>
                </a:cubicBezTo>
                <a:cubicBezTo>
                  <a:pt x="81" y="109"/>
                  <a:pt x="81" y="118"/>
                  <a:pt x="72" y="118"/>
                </a:cubicBezTo>
                <a:lnTo>
                  <a:pt x="63" y="118"/>
                </a:lnTo>
                <a:cubicBezTo>
                  <a:pt x="54" y="118"/>
                  <a:pt x="45" y="118"/>
                  <a:pt x="45" y="118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27" y="99"/>
                  <a:pt x="27" y="99"/>
                  <a:pt x="27" y="90"/>
                </a:cubicBezTo>
                <a:cubicBezTo>
                  <a:pt x="18" y="81"/>
                  <a:pt x="18" y="81"/>
                  <a:pt x="18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109" y="72"/>
                  <a:pt x="109" y="72"/>
                  <a:pt x="109" y="63"/>
                </a:cubicBezTo>
                <a:lnTo>
                  <a:pt x="109" y="63"/>
                </a:lnTo>
                <a:cubicBezTo>
                  <a:pt x="109" y="54"/>
                  <a:pt x="109" y="45"/>
                  <a:pt x="109" y="36"/>
                </a:cubicBezTo>
                <a:cubicBezTo>
                  <a:pt x="99" y="27"/>
                  <a:pt x="99" y="27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72" y="27"/>
                  <a:pt x="81" y="27"/>
                  <a:pt x="81" y="27"/>
                </a:cubicBezTo>
                <a:cubicBezTo>
                  <a:pt x="81" y="36"/>
                  <a:pt x="90" y="36"/>
                  <a:pt x="90" y="36"/>
                </a:cubicBezTo>
                <a:cubicBezTo>
                  <a:pt x="90" y="45"/>
                  <a:pt x="90" y="45"/>
                  <a:pt x="90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63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0">
            <a:extLst>
              <a:ext uri="{FF2B5EF4-FFF2-40B4-BE49-F238E27FC236}">
                <a16:creationId xmlns:a16="http://schemas.microsoft.com/office/drawing/2014/main" id="{63AE3FEA-F283-ED4A-B3A7-8A9AE38A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3086" y="4325968"/>
            <a:ext cx="94056" cy="193057"/>
          </a:xfrm>
          <a:custGeom>
            <a:avLst/>
            <a:gdLst>
              <a:gd name="T0" fmla="*/ 64 w 83"/>
              <a:gd name="T1" fmla="*/ 171 h 172"/>
              <a:gd name="T2" fmla="*/ 64 w 83"/>
              <a:gd name="T3" fmla="*/ 171 h 172"/>
              <a:gd name="T4" fmla="*/ 82 w 83"/>
              <a:gd name="T5" fmla="*/ 162 h 172"/>
              <a:gd name="T6" fmla="*/ 73 w 83"/>
              <a:gd name="T7" fmla="*/ 145 h 172"/>
              <a:gd name="T8" fmla="*/ 73 w 83"/>
              <a:gd name="T9" fmla="*/ 145 h 172"/>
              <a:gd name="T10" fmla="*/ 64 w 83"/>
              <a:gd name="T11" fmla="*/ 145 h 172"/>
              <a:gd name="T12" fmla="*/ 64 w 83"/>
              <a:gd name="T13" fmla="*/ 154 h 172"/>
              <a:gd name="T14" fmla="*/ 64 w 83"/>
              <a:gd name="T15" fmla="*/ 154 h 172"/>
              <a:gd name="T16" fmla="*/ 55 w 83"/>
              <a:gd name="T17" fmla="*/ 154 h 172"/>
              <a:gd name="T18" fmla="*/ 46 w 83"/>
              <a:gd name="T19" fmla="*/ 145 h 172"/>
              <a:gd name="T20" fmla="*/ 37 w 83"/>
              <a:gd name="T21" fmla="*/ 135 h 172"/>
              <a:gd name="T22" fmla="*/ 37 w 83"/>
              <a:gd name="T23" fmla="*/ 63 h 172"/>
              <a:gd name="T24" fmla="*/ 73 w 83"/>
              <a:gd name="T25" fmla="*/ 63 h 172"/>
              <a:gd name="T26" fmla="*/ 73 w 83"/>
              <a:gd name="T27" fmla="*/ 45 h 172"/>
              <a:gd name="T28" fmla="*/ 37 w 83"/>
              <a:gd name="T29" fmla="*/ 45 h 172"/>
              <a:gd name="T30" fmla="*/ 37 w 83"/>
              <a:gd name="T31" fmla="*/ 0 h 172"/>
              <a:gd name="T32" fmla="*/ 28 w 83"/>
              <a:gd name="T33" fmla="*/ 0 h 172"/>
              <a:gd name="T34" fmla="*/ 28 w 83"/>
              <a:gd name="T35" fmla="*/ 0 h 172"/>
              <a:gd name="T36" fmla="*/ 28 w 83"/>
              <a:gd name="T37" fmla="*/ 0 h 172"/>
              <a:gd name="T38" fmla="*/ 19 w 83"/>
              <a:gd name="T39" fmla="*/ 45 h 172"/>
              <a:gd name="T40" fmla="*/ 0 w 83"/>
              <a:gd name="T41" fmla="*/ 45 h 172"/>
              <a:gd name="T42" fmla="*/ 0 w 83"/>
              <a:gd name="T43" fmla="*/ 54 h 172"/>
              <a:gd name="T44" fmla="*/ 0 w 83"/>
              <a:gd name="T45" fmla="*/ 54 h 172"/>
              <a:gd name="T46" fmla="*/ 0 w 83"/>
              <a:gd name="T47" fmla="*/ 63 h 172"/>
              <a:gd name="T48" fmla="*/ 19 w 83"/>
              <a:gd name="T49" fmla="*/ 63 h 172"/>
              <a:gd name="T50" fmla="*/ 19 w 83"/>
              <a:gd name="T51" fmla="*/ 135 h 172"/>
              <a:gd name="T52" fmla="*/ 28 w 83"/>
              <a:gd name="T53" fmla="*/ 162 h 172"/>
              <a:gd name="T54" fmla="*/ 46 w 83"/>
              <a:gd name="T55" fmla="*/ 171 h 172"/>
              <a:gd name="T56" fmla="*/ 64 w 83"/>
              <a:gd name="T5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" h="172">
                <a:moveTo>
                  <a:pt x="64" y="171"/>
                </a:moveTo>
                <a:lnTo>
                  <a:pt x="64" y="171"/>
                </a:lnTo>
                <a:cubicBezTo>
                  <a:pt x="73" y="162"/>
                  <a:pt x="73" y="162"/>
                  <a:pt x="82" y="162"/>
                </a:cubicBezTo>
                <a:cubicBezTo>
                  <a:pt x="73" y="145"/>
                  <a:pt x="73" y="145"/>
                  <a:pt x="73" y="145"/>
                </a:cubicBezTo>
                <a:lnTo>
                  <a:pt x="73" y="145"/>
                </a:lnTo>
                <a:cubicBezTo>
                  <a:pt x="73" y="145"/>
                  <a:pt x="73" y="145"/>
                  <a:pt x="64" y="145"/>
                </a:cubicBezTo>
                <a:cubicBezTo>
                  <a:pt x="64" y="145"/>
                  <a:pt x="64" y="145"/>
                  <a:pt x="64" y="154"/>
                </a:cubicBezTo>
                <a:lnTo>
                  <a:pt x="64" y="154"/>
                </a:lnTo>
                <a:cubicBezTo>
                  <a:pt x="55" y="154"/>
                  <a:pt x="55" y="154"/>
                  <a:pt x="55" y="154"/>
                </a:cubicBezTo>
                <a:cubicBezTo>
                  <a:pt x="46" y="154"/>
                  <a:pt x="46" y="154"/>
                  <a:pt x="46" y="145"/>
                </a:cubicBezTo>
                <a:cubicBezTo>
                  <a:pt x="46" y="145"/>
                  <a:pt x="37" y="145"/>
                  <a:pt x="37" y="135"/>
                </a:cubicBezTo>
                <a:cubicBezTo>
                  <a:pt x="37" y="63"/>
                  <a:pt x="37" y="63"/>
                  <a:pt x="37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0"/>
                  <a:pt x="37" y="0"/>
                  <a:pt x="37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9" y="45"/>
                  <a:pt x="19" y="45"/>
                  <a:pt x="19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cubicBezTo>
                  <a:pt x="0" y="63"/>
                  <a:pt x="0" y="63"/>
                  <a:pt x="0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9" y="145"/>
                  <a:pt x="19" y="154"/>
                  <a:pt x="28" y="162"/>
                </a:cubicBezTo>
                <a:cubicBezTo>
                  <a:pt x="28" y="171"/>
                  <a:pt x="37" y="171"/>
                  <a:pt x="46" y="171"/>
                </a:cubicBezTo>
                <a:cubicBezTo>
                  <a:pt x="55" y="171"/>
                  <a:pt x="64" y="171"/>
                  <a:pt x="64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1">
            <a:extLst>
              <a:ext uri="{FF2B5EF4-FFF2-40B4-BE49-F238E27FC236}">
                <a16:creationId xmlns:a16="http://schemas.microsoft.com/office/drawing/2014/main" id="{6F67D2D3-85E1-7C4B-BFCD-63CC625C7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6943" y="4306167"/>
            <a:ext cx="39602" cy="212858"/>
          </a:xfrm>
          <a:custGeom>
            <a:avLst/>
            <a:gdLst>
              <a:gd name="T0" fmla="*/ 9 w 37"/>
              <a:gd name="T1" fmla="*/ 63 h 190"/>
              <a:gd name="T2" fmla="*/ 9 w 37"/>
              <a:gd name="T3" fmla="*/ 63 h 190"/>
              <a:gd name="T4" fmla="*/ 9 w 37"/>
              <a:gd name="T5" fmla="*/ 189 h 190"/>
              <a:gd name="T6" fmla="*/ 27 w 37"/>
              <a:gd name="T7" fmla="*/ 189 h 190"/>
              <a:gd name="T8" fmla="*/ 27 w 37"/>
              <a:gd name="T9" fmla="*/ 63 h 190"/>
              <a:gd name="T10" fmla="*/ 9 w 37"/>
              <a:gd name="T11" fmla="*/ 63 h 190"/>
              <a:gd name="T12" fmla="*/ 36 w 37"/>
              <a:gd name="T13" fmla="*/ 9 h 190"/>
              <a:gd name="T14" fmla="*/ 36 w 37"/>
              <a:gd name="T15" fmla="*/ 9 h 190"/>
              <a:gd name="T16" fmla="*/ 27 w 37"/>
              <a:gd name="T17" fmla="*/ 9 h 190"/>
              <a:gd name="T18" fmla="*/ 27 w 37"/>
              <a:gd name="T19" fmla="*/ 0 h 190"/>
              <a:gd name="T20" fmla="*/ 18 w 37"/>
              <a:gd name="T21" fmla="*/ 0 h 190"/>
              <a:gd name="T22" fmla="*/ 9 w 37"/>
              <a:gd name="T23" fmla="*/ 0 h 190"/>
              <a:gd name="T24" fmla="*/ 9 w 37"/>
              <a:gd name="T25" fmla="*/ 9 h 190"/>
              <a:gd name="T26" fmla="*/ 0 w 37"/>
              <a:gd name="T27" fmla="*/ 9 h 190"/>
              <a:gd name="T28" fmla="*/ 0 w 37"/>
              <a:gd name="T29" fmla="*/ 18 h 190"/>
              <a:gd name="T30" fmla="*/ 0 w 37"/>
              <a:gd name="T31" fmla="*/ 27 h 190"/>
              <a:gd name="T32" fmla="*/ 9 w 37"/>
              <a:gd name="T33" fmla="*/ 27 h 190"/>
              <a:gd name="T34" fmla="*/ 9 w 37"/>
              <a:gd name="T35" fmla="*/ 36 h 190"/>
              <a:gd name="T36" fmla="*/ 18 w 37"/>
              <a:gd name="T37" fmla="*/ 36 h 190"/>
              <a:gd name="T38" fmla="*/ 27 w 37"/>
              <a:gd name="T39" fmla="*/ 36 h 190"/>
              <a:gd name="T40" fmla="*/ 27 w 37"/>
              <a:gd name="T41" fmla="*/ 27 h 190"/>
              <a:gd name="T42" fmla="*/ 36 w 37"/>
              <a:gd name="T43" fmla="*/ 27 h 190"/>
              <a:gd name="T44" fmla="*/ 36 w 37"/>
              <a:gd name="T45" fmla="*/ 18 h 190"/>
              <a:gd name="T46" fmla="*/ 36 w 37"/>
              <a:gd name="T47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190">
                <a:moveTo>
                  <a:pt x="9" y="63"/>
                </a:moveTo>
                <a:lnTo>
                  <a:pt x="9" y="63"/>
                </a:lnTo>
                <a:cubicBezTo>
                  <a:pt x="9" y="189"/>
                  <a:pt x="9" y="189"/>
                  <a:pt x="9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9" y="63"/>
                  <a:pt x="9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0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ubicBezTo>
                  <a:pt x="9" y="9"/>
                  <a:pt x="9" y="9"/>
                  <a:pt x="9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  <a:lnTo>
                  <a:pt x="9" y="27"/>
                </a:lnTo>
                <a:lnTo>
                  <a:pt x="9" y="36"/>
                </a:lnTo>
                <a:lnTo>
                  <a:pt x="18" y="36"/>
                </a:lnTo>
                <a:cubicBezTo>
                  <a:pt x="18" y="36"/>
                  <a:pt x="18" y="36"/>
                  <a:pt x="27" y="36"/>
                </a:cubicBezTo>
                <a:lnTo>
                  <a:pt x="27" y="27"/>
                </a:lnTo>
                <a:cubicBezTo>
                  <a:pt x="27" y="27"/>
                  <a:pt x="27" y="27"/>
                  <a:pt x="36" y="27"/>
                </a:cubicBezTo>
                <a:lnTo>
                  <a:pt x="36" y="18"/>
                </a:lnTo>
                <a:cubicBezTo>
                  <a:pt x="36" y="18"/>
                  <a:pt x="36" y="18"/>
                  <a:pt x="3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2">
            <a:extLst>
              <a:ext uri="{FF2B5EF4-FFF2-40B4-BE49-F238E27FC236}">
                <a16:creationId xmlns:a16="http://schemas.microsoft.com/office/drawing/2014/main" id="{4B5C08A5-4016-884D-A119-F886C556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246" y="4365570"/>
            <a:ext cx="123754" cy="153455"/>
          </a:xfrm>
          <a:custGeom>
            <a:avLst/>
            <a:gdLst>
              <a:gd name="T0" fmla="*/ 27 w 109"/>
              <a:gd name="T1" fmla="*/ 135 h 136"/>
              <a:gd name="T2" fmla="*/ 27 w 109"/>
              <a:gd name="T3" fmla="*/ 135 h 136"/>
              <a:gd name="T4" fmla="*/ 27 w 109"/>
              <a:gd name="T5" fmla="*/ 36 h 136"/>
              <a:gd name="T6" fmla="*/ 45 w 109"/>
              <a:gd name="T7" fmla="*/ 27 h 136"/>
              <a:gd name="T8" fmla="*/ 63 w 109"/>
              <a:gd name="T9" fmla="*/ 18 h 136"/>
              <a:gd name="T10" fmla="*/ 81 w 109"/>
              <a:gd name="T11" fmla="*/ 27 h 136"/>
              <a:gd name="T12" fmla="*/ 90 w 109"/>
              <a:gd name="T13" fmla="*/ 54 h 136"/>
              <a:gd name="T14" fmla="*/ 90 w 109"/>
              <a:gd name="T15" fmla="*/ 135 h 136"/>
              <a:gd name="T16" fmla="*/ 108 w 109"/>
              <a:gd name="T17" fmla="*/ 135 h 136"/>
              <a:gd name="T18" fmla="*/ 108 w 109"/>
              <a:gd name="T19" fmla="*/ 54 h 136"/>
              <a:gd name="T20" fmla="*/ 108 w 109"/>
              <a:gd name="T21" fmla="*/ 27 h 136"/>
              <a:gd name="T22" fmla="*/ 99 w 109"/>
              <a:gd name="T23" fmla="*/ 18 h 136"/>
              <a:gd name="T24" fmla="*/ 81 w 109"/>
              <a:gd name="T25" fmla="*/ 9 h 136"/>
              <a:gd name="T26" fmla="*/ 63 w 109"/>
              <a:gd name="T27" fmla="*/ 0 h 136"/>
              <a:gd name="T28" fmla="*/ 45 w 109"/>
              <a:gd name="T29" fmla="*/ 9 h 136"/>
              <a:gd name="T30" fmla="*/ 27 w 109"/>
              <a:gd name="T31" fmla="*/ 27 h 136"/>
              <a:gd name="T32" fmla="*/ 27 w 109"/>
              <a:gd name="T33" fmla="*/ 9 h 136"/>
              <a:gd name="T34" fmla="*/ 18 w 109"/>
              <a:gd name="T35" fmla="*/ 9 h 136"/>
              <a:gd name="T36" fmla="*/ 0 w 109"/>
              <a:gd name="T37" fmla="*/ 9 h 136"/>
              <a:gd name="T38" fmla="*/ 0 w 109"/>
              <a:gd name="T39" fmla="*/ 135 h 136"/>
              <a:gd name="T40" fmla="*/ 27 w 109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36">
                <a:moveTo>
                  <a:pt x="27" y="135"/>
                </a:moveTo>
                <a:lnTo>
                  <a:pt x="27" y="135"/>
                </a:ln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36" y="27"/>
                  <a:pt x="45" y="27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72" y="27"/>
                  <a:pt x="81" y="27"/>
                </a:cubicBezTo>
                <a:cubicBezTo>
                  <a:pt x="81" y="36"/>
                  <a:pt x="90" y="45"/>
                  <a:pt x="90" y="54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45"/>
                  <a:pt x="108" y="36"/>
                  <a:pt x="108" y="27"/>
                </a:cubicBezTo>
                <a:cubicBezTo>
                  <a:pt x="99" y="27"/>
                  <a:pt x="99" y="18"/>
                  <a:pt x="99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9"/>
                </a:cubicBezTo>
                <a:cubicBezTo>
                  <a:pt x="36" y="9"/>
                  <a:pt x="27" y="18"/>
                  <a:pt x="27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27" y="135"/>
                  <a:pt x="27" y="135"/>
                  <a:pt x="27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3">
            <a:extLst>
              <a:ext uri="{FF2B5EF4-FFF2-40B4-BE49-F238E27FC236}">
                <a16:creationId xmlns:a16="http://schemas.microsoft.com/office/drawing/2014/main" id="{D028EA9A-BD6D-5047-BA76-296ADF4C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800" y="4365570"/>
            <a:ext cx="133657" cy="202957"/>
          </a:xfrm>
          <a:custGeom>
            <a:avLst/>
            <a:gdLst>
              <a:gd name="T0" fmla="*/ 36 w 119"/>
              <a:gd name="T1" fmla="*/ 9 h 182"/>
              <a:gd name="T2" fmla="*/ 9 w 119"/>
              <a:gd name="T3" fmla="*/ 27 h 182"/>
              <a:gd name="T4" fmla="*/ 19 w 119"/>
              <a:gd name="T5" fmla="*/ 63 h 182"/>
              <a:gd name="T6" fmla="*/ 19 w 119"/>
              <a:gd name="T7" fmla="*/ 81 h 182"/>
              <a:gd name="T8" fmla="*/ 19 w 119"/>
              <a:gd name="T9" fmla="*/ 90 h 182"/>
              <a:gd name="T10" fmla="*/ 19 w 119"/>
              <a:gd name="T11" fmla="*/ 109 h 182"/>
              <a:gd name="T12" fmla="*/ 9 w 119"/>
              <a:gd name="T13" fmla="*/ 126 h 182"/>
              <a:gd name="T14" fmla="*/ 9 w 119"/>
              <a:gd name="T15" fmla="*/ 154 h 182"/>
              <a:gd name="T16" fmla="*/ 36 w 119"/>
              <a:gd name="T17" fmla="*/ 181 h 182"/>
              <a:gd name="T18" fmla="*/ 82 w 119"/>
              <a:gd name="T19" fmla="*/ 172 h 182"/>
              <a:gd name="T20" fmla="*/ 109 w 119"/>
              <a:gd name="T21" fmla="*/ 154 h 182"/>
              <a:gd name="T22" fmla="*/ 109 w 119"/>
              <a:gd name="T23" fmla="*/ 118 h 182"/>
              <a:gd name="T24" fmla="*/ 91 w 119"/>
              <a:gd name="T25" fmla="*/ 109 h 182"/>
              <a:gd name="T26" fmla="*/ 64 w 119"/>
              <a:gd name="T27" fmla="*/ 109 h 182"/>
              <a:gd name="T28" fmla="*/ 36 w 119"/>
              <a:gd name="T29" fmla="*/ 99 h 182"/>
              <a:gd name="T30" fmla="*/ 36 w 119"/>
              <a:gd name="T31" fmla="*/ 90 h 182"/>
              <a:gd name="T32" fmla="*/ 55 w 119"/>
              <a:gd name="T33" fmla="*/ 81 h 182"/>
              <a:gd name="T34" fmla="*/ 91 w 119"/>
              <a:gd name="T35" fmla="*/ 72 h 182"/>
              <a:gd name="T36" fmla="*/ 100 w 119"/>
              <a:gd name="T37" fmla="*/ 45 h 182"/>
              <a:gd name="T38" fmla="*/ 118 w 119"/>
              <a:gd name="T39" fmla="*/ 27 h 182"/>
              <a:gd name="T40" fmla="*/ 118 w 119"/>
              <a:gd name="T41" fmla="*/ 9 h 182"/>
              <a:gd name="T42" fmla="*/ 73 w 119"/>
              <a:gd name="T43" fmla="*/ 0 h 182"/>
              <a:gd name="T44" fmla="*/ 36 w 119"/>
              <a:gd name="T45" fmla="*/ 9 h 182"/>
              <a:gd name="T46" fmla="*/ 91 w 119"/>
              <a:gd name="T47" fmla="*/ 145 h 182"/>
              <a:gd name="T48" fmla="*/ 73 w 119"/>
              <a:gd name="T49" fmla="*/ 163 h 182"/>
              <a:gd name="T50" fmla="*/ 45 w 119"/>
              <a:gd name="T51" fmla="*/ 163 h 182"/>
              <a:gd name="T52" fmla="*/ 28 w 119"/>
              <a:gd name="T53" fmla="*/ 154 h 182"/>
              <a:gd name="T54" fmla="*/ 28 w 119"/>
              <a:gd name="T55" fmla="*/ 126 h 182"/>
              <a:gd name="T56" fmla="*/ 55 w 119"/>
              <a:gd name="T57" fmla="*/ 126 h 182"/>
              <a:gd name="T58" fmla="*/ 73 w 119"/>
              <a:gd name="T59" fmla="*/ 126 h 182"/>
              <a:gd name="T60" fmla="*/ 91 w 119"/>
              <a:gd name="T61" fmla="*/ 135 h 182"/>
              <a:gd name="T62" fmla="*/ 91 w 119"/>
              <a:gd name="T63" fmla="*/ 145 h 182"/>
              <a:gd name="T64" fmla="*/ 45 w 119"/>
              <a:gd name="T65" fmla="*/ 72 h 182"/>
              <a:gd name="T66" fmla="*/ 28 w 119"/>
              <a:gd name="T67" fmla="*/ 54 h 182"/>
              <a:gd name="T68" fmla="*/ 36 w 119"/>
              <a:gd name="T69" fmla="*/ 27 h 182"/>
              <a:gd name="T70" fmla="*/ 82 w 119"/>
              <a:gd name="T71" fmla="*/ 27 h 182"/>
              <a:gd name="T72" fmla="*/ 82 w 119"/>
              <a:gd name="T73" fmla="*/ 54 h 182"/>
              <a:gd name="T74" fmla="*/ 73 w 119"/>
              <a:gd name="T75" fmla="*/ 72 h 182"/>
              <a:gd name="T76" fmla="*/ 45 w 119"/>
              <a:gd name="T77" fmla="*/ 7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" h="182">
                <a:moveTo>
                  <a:pt x="36" y="9"/>
                </a:moveTo>
                <a:lnTo>
                  <a:pt x="36" y="9"/>
                </a:lnTo>
                <a:cubicBezTo>
                  <a:pt x="36" y="9"/>
                  <a:pt x="28" y="9"/>
                  <a:pt x="28" y="18"/>
                </a:cubicBezTo>
                <a:cubicBezTo>
                  <a:pt x="19" y="18"/>
                  <a:pt x="19" y="18"/>
                  <a:pt x="9" y="27"/>
                </a:cubicBezTo>
                <a:cubicBezTo>
                  <a:pt x="9" y="36"/>
                  <a:pt x="9" y="36"/>
                  <a:pt x="9" y="45"/>
                </a:cubicBezTo>
                <a:cubicBezTo>
                  <a:pt x="9" y="54"/>
                  <a:pt x="9" y="54"/>
                  <a:pt x="19" y="63"/>
                </a:cubicBezTo>
                <a:cubicBezTo>
                  <a:pt x="19" y="72"/>
                  <a:pt x="28" y="72"/>
                  <a:pt x="28" y="81"/>
                </a:cubicBezTo>
                <a:cubicBezTo>
                  <a:pt x="28" y="81"/>
                  <a:pt x="28" y="81"/>
                  <a:pt x="19" y="81"/>
                </a:cubicBezTo>
                <a:lnTo>
                  <a:pt x="19" y="90"/>
                </a:lnTo>
                <a:lnTo>
                  <a:pt x="19" y="90"/>
                </a:lnTo>
                <a:cubicBezTo>
                  <a:pt x="19" y="99"/>
                  <a:pt x="9" y="99"/>
                  <a:pt x="9" y="99"/>
                </a:cubicBezTo>
                <a:cubicBezTo>
                  <a:pt x="9" y="109"/>
                  <a:pt x="19" y="109"/>
                  <a:pt x="19" y="109"/>
                </a:cubicBezTo>
                <a:cubicBezTo>
                  <a:pt x="19" y="118"/>
                  <a:pt x="19" y="118"/>
                  <a:pt x="28" y="118"/>
                </a:cubicBezTo>
                <a:cubicBezTo>
                  <a:pt x="19" y="118"/>
                  <a:pt x="9" y="126"/>
                  <a:pt x="9" y="126"/>
                </a:cubicBezTo>
                <a:cubicBezTo>
                  <a:pt x="9" y="135"/>
                  <a:pt x="0" y="135"/>
                  <a:pt x="0" y="145"/>
                </a:cubicBezTo>
                <a:cubicBezTo>
                  <a:pt x="0" y="154"/>
                  <a:pt x="0" y="154"/>
                  <a:pt x="9" y="154"/>
                </a:cubicBezTo>
                <a:cubicBezTo>
                  <a:pt x="9" y="163"/>
                  <a:pt x="9" y="163"/>
                  <a:pt x="19" y="172"/>
                </a:cubicBezTo>
                <a:cubicBezTo>
                  <a:pt x="19" y="172"/>
                  <a:pt x="28" y="172"/>
                  <a:pt x="36" y="181"/>
                </a:cubicBezTo>
                <a:cubicBezTo>
                  <a:pt x="36" y="181"/>
                  <a:pt x="45" y="181"/>
                  <a:pt x="55" y="181"/>
                </a:cubicBezTo>
                <a:cubicBezTo>
                  <a:pt x="64" y="181"/>
                  <a:pt x="73" y="181"/>
                  <a:pt x="82" y="172"/>
                </a:cubicBezTo>
                <a:cubicBezTo>
                  <a:pt x="91" y="172"/>
                  <a:pt x="100" y="172"/>
                  <a:pt x="100" y="163"/>
                </a:cubicBezTo>
                <a:cubicBezTo>
                  <a:pt x="109" y="163"/>
                  <a:pt x="109" y="154"/>
                  <a:pt x="109" y="154"/>
                </a:cubicBezTo>
                <a:cubicBezTo>
                  <a:pt x="118" y="145"/>
                  <a:pt x="118" y="145"/>
                  <a:pt x="118" y="135"/>
                </a:cubicBezTo>
                <a:cubicBezTo>
                  <a:pt x="118" y="126"/>
                  <a:pt x="118" y="126"/>
                  <a:pt x="109" y="118"/>
                </a:cubicBezTo>
                <a:cubicBezTo>
                  <a:pt x="109" y="118"/>
                  <a:pt x="109" y="118"/>
                  <a:pt x="100" y="109"/>
                </a:cubicBezTo>
                <a:lnTo>
                  <a:pt x="91" y="109"/>
                </a:lnTo>
                <a:cubicBezTo>
                  <a:pt x="82" y="109"/>
                  <a:pt x="82" y="109"/>
                  <a:pt x="73" y="109"/>
                </a:cubicBezTo>
                <a:lnTo>
                  <a:pt x="64" y="109"/>
                </a:lnTo>
                <a:cubicBezTo>
                  <a:pt x="55" y="109"/>
                  <a:pt x="45" y="109"/>
                  <a:pt x="45" y="109"/>
                </a:cubicBezTo>
                <a:lnTo>
                  <a:pt x="36" y="99"/>
                </a:lnTo>
                <a:cubicBezTo>
                  <a:pt x="36" y="99"/>
                  <a:pt x="36" y="99"/>
                  <a:pt x="36" y="90"/>
                </a:cubicBezTo>
                <a:lnTo>
                  <a:pt x="36" y="90"/>
                </a:lnTo>
                <a:lnTo>
                  <a:pt x="36" y="81"/>
                </a:lnTo>
                <a:cubicBezTo>
                  <a:pt x="45" y="81"/>
                  <a:pt x="55" y="81"/>
                  <a:pt x="55" y="81"/>
                </a:cubicBezTo>
                <a:cubicBezTo>
                  <a:pt x="64" y="81"/>
                  <a:pt x="73" y="81"/>
                  <a:pt x="73" y="81"/>
                </a:cubicBezTo>
                <a:cubicBezTo>
                  <a:pt x="82" y="81"/>
                  <a:pt x="91" y="81"/>
                  <a:pt x="91" y="72"/>
                </a:cubicBezTo>
                <a:lnTo>
                  <a:pt x="100" y="63"/>
                </a:lnTo>
                <a:cubicBezTo>
                  <a:pt x="100" y="54"/>
                  <a:pt x="100" y="54"/>
                  <a:pt x="100" y="45"/>
                </a:cubicBezTo>
                <a:cubicBezTo>
                  <a:pt x="100" y="36"/>
                  <a:pt x="100" y="27"/>
                  <a:pt x="100" y="27"/>
                </a:cubicBezTo>
                <a:cubicBezTo>
                  <a:pt x="118" y="27"/>
                  <a:pt x="118" y="27"/>
                  <a:pt x="118" y="27"/>
                </a:cubicBezTo>
                <a:lnTo>
                  <a:pt x="118" y="18"/>
                </a:lnTo>
                <a:cubicBezTo>
                  <a:pt x="118" y="9"/>
                  <a:pt x="118" y="9"/>
                  <a:pt x="118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9"/>
                  <a:pt x="82" y="9"/>
                  <a:pt x="73" y="0"/>
                </a:cubicBezTo>
                <a:cubicBezTo>
                  <a:pt x="64" y="0"/>
                  <a:pt x="64" y="0"/>
                  <a:pt x="55" y="0"/>
                </a:cubicBezTo>
                <a:cubicBezTo>
                  <a:pt x="55" y="0"/>
                  <a:pt x="45" y="0"/>
                  <a:pt x="36" y="9"/>
                </a:cubicBezTo>
                <a:close/>
                <a:moveTo>
                  <a:pt x="91" y="145"/>
                </a:moveTo>
                <a:lnTo>
                  <a:pt x="91" y="145"/>
                </a:lnTo>
                <a:cubicBezTo>
                  <a:pt x="91" y="154"/>
                  <a:pt x="91" y="154"/>
                  <a:pt x="91" y="154"/>
                </a:cubicBezTo>
                <a:cubicBezTo>
                  <a:pt x="82" y="163"/>
                  <a:pt x="82" y="163"/>
                  <a:pt x="73" y="163"/>
                </a:cubicBezTo>
                <a:cubicBezTo>
                  <a:pt x="73" y="163"/>
                  <a:pt x="64" y="163"/>
                  <a:pt x="55" y="163"/>
                </a:cubicBezTo>
                <a:lnTo>
                  <a:pt x="45" y="163"/>
                </a:lnTo>
                <a:cubicBezTo>
                  <a:pt x="36" y="163"/>
                  <a:pt x="36" y="163"/>
                  <a:pt x="28" y="154"/>
                </a:cubicBezTo>
                <a:lnTo>
                  <a:pt x="28" y="154"/>
                </a:lnTo>
                <a:cubicBezTo>
                  <a:pt x="28" y="145"/>
                  <a:pt x="19" y="145"/>
                  <a:pt x="19" y="145"/>
                </a:cubicBezTo>
                <a:cubicBezTo>
                  <a:pt x="19" y="135"/>
                  <a:pt x="28" y="135"/>
                  <a:pt x="28" y="126"/>
                </a:cubicBezTo>
                <a:lnTo>
                  <a:pt x="36" y="126"/>
                </a:lnTo>
                <a:cubicBezTo>
                  <a:pt x="45" y="126"/>
                  <a:pt x="45" y="126"/>
                  <a:pt x="55" y="126"/>
                </a:cubicBezTo>
                <a:lnTo>
                  <a:pt x="64" y="126"/>
                </a:lnTo>
                <a:cubicBezTo>
                  <a:pt x="73" y="126"/>
                  <a:pt x="73" y="126"/>
                  <a:pt x="73" y="126"/>
                </a:cubicBezTo>
                <a:cubicBezTo>
                  <a:pt x="82" y="126"/>
                  <a:pt x="82" y="126"/>
                  <a:pt x="91" y="126"/>
                </a:cubicBezTo>
                <a:cubicBezTo>
                  <a:pt x="91" y="126"/>
                  <a:pt x="91" y="126"/>
                  <a:pt x="91" y="135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0" y="145"/>
                  <a:pt x="100" y="145"/>
                  <a:pt x="91" y="145"/>
                </a:cubicBezTo>
                <a:close/>
                <a:moveTo>
                  <a:pt x="45" y="72"/>
                </a:moveTo>
                <a:lnTo>
                  <a:pt x="45" y="72"/>
                </a:lnTo>
                <a:cubicBezTo>
                  <a:pt x="45" y="63"/>
                  <a:pt x="36" y="63"/>
                  <a:pt x="36" y="63"/>
                </a:cubicBezTo>
                <a:cubicBezTo>
                  <a:pt x="36" y="63"/>
                  <a:pt x="36" y="54"/>
                  <a:pt x="28" y="54"/>
                </a:cubicBezTo>
                <a:lnTo>
                  <a:pt x="28" y="45"/>
                </a:lnTo>
                <a:cubicBezTo>
                  <a:pt x="28" y="36"/>
                  <a:pt x="36" y="27"/>
                  <a:pt x="36" y="27"/>
                </a:cubicBezTo>
                <a:cubicBezTo>
                  <a:pt x="45" y="18"/>
                  <a:pt x="45" y="18"/>
                  <a:pt x="55" y="18"/>
                </a:cubicBezTo>
                <a:cubicBezTo>
                  <a:pt x="64" y="18"/>
                  <a:pt x="73" y="18"/>
                  <a:pt x="82" y="27"/>
                </a:cubicBezTo>
                <a:cubicBezTo>
                  <a:pt x="82" y="27"/>
                  <a:pt x="82" y="36"/>
                  <a:pt x="82" y="45"/>
                </a:cubicBezTo>
                <a:lnTo>
                  <a:pt x="82" y="54"/>
                </a:lnTo>
                <a:lnTo>
                  <a:pt x="82" y="63"/>
                </a:lnTo>
                <a:cubicBezTo>
                  <a:pt x="73" y="63"/>
                  <a:pt x="73" y="63"/>
                  <a:pt x="73" y="72"/>
                </a:cubicBezTo>
                <a:cubicBezTo>
                  <a:pt x="64" y="72"/>
                  <a:pt x="64" y="72"/>
                  <a:pt x="55" y="72"/>
                </a:cubicBezTo>
                <a:lnTo>
                  <a:pt x="45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4">
            <a:extLst>
              <a:ext uri="{FF2B5EF4-FFF2-40B4-BE49-F238E27FC236}">
                <a16:creationId xmlns:a16="http://schemas.microsoft.com/office/drawing/2014/main" id="{DE1187A9-C6C4-C445-9833-78851347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760" y="4365570"/>
            <a:ext cx="113853" cy="153455"/>
          </a:xfrm>
          <a:custGeom>
            <a:avLst/>
            <a:gdLst>
              <a:gd name="T0" fmla="*/ 99 w 100"/>
              <a:gd name="T1" fmla="*/ 54 h 136"/>
              <a:gd name="T2" fmla="*/ 99 w 100"/>
              <a:gd name="T3" fmla="*/ 54 h 136"/>
              <a:gd name="T4" fmla="*/ 99 w 100"/>
              <a:gd name="T5" fmla="*/ 27 h 136"/>
              <a:gd name="T6" fmla="*/ 90 w 100"/>
              <a:gd name="T7" fmla="*/ 18 h 136"/>
              <a:gd name="T8" fmla="*/ 72 w 100"/>
              <a:gd name="T9" fmla="*/ 9 h 136"/>
              <a:gd name="T10" fmla="*/ 54 w 100"/>
              <a:gd name="T11" fmla="*/ 0 h 136"/>
              <a:gd name="T12" fmla="*/ 27 w 100"/>
              <a:gd name="T13" fmla="*/ 9 h 136"/>
              <a:gd name="T14" fmla="*/ 9 w 100"/>
              <a:gd name="T15" fmla="*/ 27 h 136"/>
              <a:gd name="T16" fmla="*/ 9 w 100"/>
              <a:gd name="T17" fmla="*/ 27 h 136"/>
              <a:gd name="T18" fmla="*/ 18 w 100"/>
              <a:gd name="T19" fmla="*/ 36 h 136"/>
              <a:gd name="T20" fmla="*/ 18 w 100"/>
              <a:gd name="T21" fmla="*/ 36 h 136"/>
              <a:gd name="T22" fmla="*/ 27 w 100"/>
              <a:gd name="T23" fmla="*/ 36 h 136"/>
              <a:gd name="T24" fmla="*/ 27 w 100"/>
              <a:gd name="T25" fmla="*/ 27 h 136"/>
              <a:gd name="T26" fmla="*/ 36 w 100"/>
              <a:gd name="T27" fmla="*/ 27 h 136"/>
              <a:gd name="T28" fmla="*/ 54 w 100"/>
              <a:gd name="T29" fmla="*/ 18 h 136"/>
              <a:gd name="T30" fmla="*/ 72 w 100"/>
              <a:gd name="T31" fmla="*/ 27 h 136"/>
              <a:gd name="T32" fmla="*/ 81 w 100"/>
              <a:gd name="T33" fmla="*/ 54 h 136"/>
              <a:gd name="T34" fmla="*/ 81 w 100"/>
              <a:gd name="T35" fmla="*/ 63 h 136"/>
              <a:gd name="T36" fmla="*/ 45 w 100"/>
              <a:gd name="T37" fmla="*/ 63 h 136"/>
              <a:gd name="T38" fmla="*/ 18 w 100"/>
              <a:gd name="T39" fmla="*/ 72 h 136"/>
              <a:gd name="T40" fmla="*/ 9 w 100"/>
              <a:gd name="T41" fmla="*/ 90 h 136"/>
              <a:gd name="T42" fmla="*/ 0 w 100"/>
              <a:gd name="T43" fmla="*/ 99 h 136"/>
              <a:gd name="T44" fmla="*/ 0 w 100"/>
              <a:gd name="T45" fmla="*/ 118 h 136"/>
              <a:gd name="T46" fmla="*/ 9 w 100"/>
              <a:gd name="T47" fmla="*/ 126 h 136"/>
              <a:gd name="T48" fmla="*/ 27 w 100"/>
              <a:gd name="T49" fmla="*/ 135 h 136"/>
              <a:gd name="T50" fmla="*/ 36 w 100"/>
              <a:gd name="T51" fmla="*/ 135 h 136"/>
              <a:gd name="T52" fmla="*/ 45 w 100"/>
              <a:gd name="T53" fmla="*/ 135 h 136"/>
              <a:gd name="T54" fmla="*/ 63 w 100"/>
              <a:gd name="T55" fmla="*/ 126 h 136"/>
              <a:gd name="T56" fmla="*/ 72 w 100"/>
              <a:gd name="T57" fmla="*/ 126 h 136"/>
              <a:gd name="T58" fmla="*/ 81 w 100"/>
              <a:gd name="T59" fmla="*/ 118 h 136"/>
              <a:gd name="T60" fmla="*/ 81 w 100"/>
              <a:gd name="T61" fmla="*/ 126 h 136"/>
              <a:gd name="T62" fmla="*/ 81 w 100"/>
              <a:gd name="T63" fmla="*/ 135 h 136"/>
              <a:gd name="T64" fmla="*/ 90 w 100"/>
              <a:gd name="T65" fmla="*/ 135 h 136"/>
              <a:gd name="T66" fmla="*/ 99 w 100"/>
              <a:gd name="T67" fmla="*/ 135 h 136"/>
              <a:gd name="T68" fmla="*/ 99 w 100"/>
              <a:gd name="T69" fmla="*/ 54 h 136"/>
              <a:gd name="T70" fmla="*/ 36 w 100"/>
              <a:gd name="T71" fmla="*/ 118 h 136"/>
              <a:gd name="T72" fmla="*/ 36 w 100"/>
              <a:gd name="T73" fmla="*/ 118 h 136"/>
              <a:gd name="T74" fmla="*/ 27 w 100"/>
              <a:gd name="T75" fmla="*/ 118 h 136"/>
              <a:gd name="T76" fmla="*/ 27 w 100"/>
              <a:gd name="T77" fmla="*/ 109 h 136"/>
              <a:gd name="T78" fmla="*/ 27 w 100"/>
              <a:gd name="T79" fmla="*/ 99 h 136"/>
              <a:gd name="T80" fmla="*/ 27 w 100"/>
              <a:gd name="T81" fmla="*/ 90 h 136"/>
              <a:gd name="T82" fmla="*/ 36 w 100"/>
              <a:gd name="T83" fmla="*/ 81 h 136"/>
              <a:gd name="T84" fmla="*/ 54 w 100"/>
              <a:gd name="T85" fmla="*/ 81 h 136"/>
              <a:gd name="T86" fmla="*/ 81 w 100"/>
              <a:gd name="T87" fmla="*/ 72 h 136"/>
              <a:gd name="T88" fmla="*/ 81 w 100"/>
              <a:gd name="T89" fmla="*/ 99 h 136"/>
              <a:gd name="T90" fmla="*/ 72 w 100"/>
              <a:gd name="T91" fmla="*/ 109 h 136"/>
              <a:gd name="T92" fmla="*/ 63 w 100"/>
              <a:gd name="T93" fmla="*/ 118 h 136"/>
              <a:gd name="T94" fmla="*/ 54 w 100"/>
              <a:gd name="T95" fmla="*/ 118 h 136"/>
              <a:gd name="T96" fmla="*/ 45 w 100"/>
              <a:gd name="T97" fmla="*/ 118 h 136"/>
              <a:gd name="T98" fmla="*/ 36 w 100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6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9" y="27"/>
                </a:cubicBez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18" y="18"/>
                  <a:pt x="9" y="27"/>
                </a:cubicBezTo>
                <a:lnTo>
                  <a:pt x="9" y="27"/>
                </a:lnTo>
                <a:cubicBezTo>
                  <a:pt x="9" y="27"/>
                  <a:pt x="9" y="36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27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27"/>
                  <a:pt x="72" y="27"/>
                </a:cubicBezTo>
                <a:cubicBezTo>
                  <a:pt x="72" y="36"/>
                  <a:pt x="81" y="45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cubicBezTo>
                  <a:pt x="9" y="81"/>
                  <a:pt x="9" y="81"/>
                  <a:pt x="9" y="90"/>
                </a:cubicBezTo>
                <a:cubicBezTo>
                  <a:pt x="0" y="90"/>
                  <a:pt x="0" y="99"/>
                  <a:pt x="0" y="99"/>
                </a:cubicBezTo>
                <a:cubicBezTo>
                  <a:pt x="0" y="109"/>
                  <a:pt x="0" y="109"/>
                  <a:pt x="0" y="118"/>
                </a:cubicBezTo>
                <a:cubicBezTo>
                  <a:pt x="9" y="118"/>
                  <a:pt x="9" y="126"/>
                  <a:pt x="9" y="126"/>
                </a:cubicBezTo>
                <a:cubicBezTo>
                  <a:pt x="18" y="126"/>
                  <a:pt x="18" y="135"/>
                  <a:pt x="27" y="135"/>
                </a:cubicBezTo>
                <a:cubicBezTo>
                  <a:pt x="27" y="135"/>
                  <a:pt x="27" y="135"/>
                  <a:pt x="36" y="135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54" y="135"/>
                  <a:pt x="54" y="135"/>
                  <a:pt x="63" y="126"/>
                </a:cubicBezTo>
                <a:cubicBezTo>
                  <a:pt x="63" y="126"/>
                  <a:pt x="63" y="126"/>
                  <a:pt x="72" y="126"/>
                </a:cubicBezTo>
                <a:cubicBezTo>
                  <a:pt x="72" y="118"/>
                  <a:pt x="81" y="118"/>
                  <a:pt x="81" y="118"/>
                </a:cubicBezTo>
                <a:cubicBezTo>
                  <a:pt x="81" y="126"/>
                  <a:pt x="81" y="126"/>
                  <a:pt x="81" y="126"/>
                </a:cubicBezTo>
                <a:lnTo>
                  <a:pt x="81" y="135"/>
                </a:lnTo>
                <a:cubicBezTo>
                  <a:pt x="90" y="135"/>
                  <a:pt x="90" y="135"/>
                  <a:pt x="90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36" y="118"/>
                </a:moveTo>
                <a:lnTo>
                  <a:pt x="36" y="118"/>
                </a:lnTo>
                <a:lnTo>
                  <a:pt x="27" y="118"/>
                </a:lnTo>
                <a:lnTo>
                  <a:pt x="27" y="109"/>
                </a:lnTo>
                <a:lnTo>
                  <a:pt x="27" y="99"/>
                </a:lnTo>
                <a:lnTo>
                  <a:pt x="27" y="90"/>
                </a:lnTo>
                <a:cubicBezTo>
                  <a:pt x="27" y="90"/>
                  <a:pt x="27" y="81"/>
                  <a:pt x="36" y="81"/>
                </a:cubicBezTo>
                <a:cubicBezTo>
                  <a:pt x="36" y="81"/>
                  <a:pt x="45" y="81"/>
                  <a:pt x="54" y="81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99"/>
                  <a:pt x="81" y="99"/>
                  <a:pt x="81" y="99"/>
                </a:cubicBezTo>
                <a:cubicBezTo>
                  <a:pt x="72" y="109"/>
                  <a:pt x="72" y="109"/>
                  <a:pt x="72" y="109"/>
                </a:cubicBezTo>
                <a:lnTo>
                  <a:pt x="63" y="118"/>
                </a:lnTo>
                <a:lnTo>
                  <a:pt x="54" y="118"/>
                </a:lnTo>
                <a:lnTo>
                  <a:pt x="45" y="118"/>
                </a:lnTo>
                <a:cubicBezTo>
                  <a:pt x="36" y="118"/>
                  <a:pt x="36" y="118"/>
                  <a:pt x="36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5">
            <a:extLst>
              <a:ext uri="{FF2B5EF4-FFF2-40B4-BE49-F238E27FC236}">
                <a16:creationId xmlns:a16="http://schemas.microsoft.com/office/drawing/2014/main" id="{89504760-325B-6441-BE5B-D3EF2F34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215" y="4365570"/>
            <a:ext cx="113856" cy="153455"/>
          </a:xfrm>
          <a:custGeom>
            <a:avLst/>
            <a:gdLst>
              <a:gd name="T0" fmla="*/ 18 w 101"/>
              <a:gd name="T1" fmla="*/ 135 h 136"/>
              <a:gd name="T2" fmla="*/ 18 w 101"/>
              <a:gd name="T3" fmla="*/ 135 h 136"/>
              <a:gd name="T4" fmla="*/ 18 w 101"/>
              <a:gd name="T5" fmla="*/ 36 h 136"/>
              <a:gd name="T6" fmla="*/ 36 w 101"/>
              <a:gd name="T7" fmla="*/ 27 h 136"/>
              <a:gd name="T8" fmla="*/ 54 w 101"/>
              <a:gd name="T9" fmla="*/ 18 h 136"/>
              <a:gd name="T10" fmla="*/ 73 w 101"/>
              <a:gd name="T11" fmla="*/ 27 h 136"/>
              <a:gd name="T12" fmla="*/ 82 w 101"/>
              <a:gd name="T13" fmla="*/ 54 h 136"/>
              <a:gd name="T14" fmla="*/ 82 w 101"/>
              <a:gd name="T15" fmla="*/ 135 h 136"/>
              <a:gd name="T16" fmla="*/ 100 w 101"/>
              <a:gd name="T17" fmla="*/ 135 h 136"/>
              <a:gd name="T18" fmla="*/ 100 w 101"/>
              <a:gd name="T19" fmla="*/ 54 h 136"/>
              <a:gd name="T20" fmla="*/ 100 w 101"/>
              <a:gd name="T21" fmla="*/ 27 h 136"/>
              <a:gd name="T22" fmla="*/ 91 w 101"/>
              <a:gd name="T23" fmla="*/ 18 h 136"/>
              <a:gd name="T24" fmla="*/ 82 w 101"/>
              <a:gd name="T25" fmla="*/ 9 h 136"/>
              <a:gd name="T26" fmla="*/ 64 w 101"/>
              <a:gd name="T27" fmla="*/ 0 h 136"/>
              <a:gd name="T28" fmla="*/ 36 w 101"/>
              <a:gd name="T29" fmla="*/ 9 h 136"/>
              <a:gd name="T30" fmla="*/ 18 w 101"/>
              <a:gd name="T31" fmla="*/ 27 h 136"/>
              <a:gd name="T32" fmla="*/ 18 w 101"/>
              <a:gd name="T33" fmla="*/ 9 h 136"/>
              <a:gd name="T34" fmla="*/ 9 w 101"/>
              <a:gd name="T35" fmla="*/ 9 h 136"/>
              <a:gd name="T36" fmla="*/ 0 w 101"/>
              <a:gd name="T37" fmla="*/ 9 h 136"/>
              <a:gd name="T38" fmla="*/ 0 w 101"/>
              <a:gd name="T39" fmla="*/ 135 h 136"/>
              <a:gd name="T40" fmla="*/ 18 w 101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36">
                <a:moveTo>
                  <a:pt x="18" y="135"/>
                </a:moveTo>
                <a:lnTo>
                  <a:pt x="18" y="135"/>
                </a:lnTo>
                <a:cubicBezTo>
                  <a:pt x="18" y="36"/>
                  <a:pt x="18" y="36"/>
                  <a:pt x="18" y="36"/>
                </a:cubicBezTo>
                <a:cubicBezTo>
                  <a:pt x="28" y="36"/>
                  <a:pt x="28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4" y="18"/>
                  <a:pt x="73" y="27"/>
                  <a:pt x="73" y="27"/>
                </a:cubicBezTo>
                <a:cubicBezTo>
                  <a:pt x="82" y="36"/>
                  <a:pt x="82" y="45"/>
                  <a:pt x="82" y="54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100" y="36"/>
                  <a:pt x="100" y="27"/>
                </a:cubicBezTo>
                <a:cubicBezTo>
                  <a:pt x="100" y="27"/>
                  <a:pt x="100" y="18"/>
                  <a:pt x="91" y="18"/>
                </a:cubicBezTo>
                <a:cubicBezTo>
                  <a:pt x="91" y="9"/>
                  <a:pt x="82" y="9"/>
                  <a:pt x="82" y="9"/>
                </a:cubicBezTo>
                <a:cubicBezTo>
                  <a:pt x="73" y="0"/>
                  <a:pt x="64" y="0"/>
                  <a:pt x="64" y="0"/>
                </a:cubicBezTo>
                <a:cubicBezTo>
                  <a:pt x="54" y="0"/>
                  <a:pt x="45" y="9"/>
                  <a:pt x="36" y="9"/>
                </a:cubicBezTo>
                <a:cubicBezTo>
                  <a:pt x="28" y="9"/>
                  <a:pt x="28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9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6">
            <a:extLst>
              <a:ext uri="{FF2B5EF4-FFF2-40B4-BE49-F238E27FC236}">
                <a16:creationId xmlns:a16="http://schemas.microsoft.com/office/drawing/2014/main" id="{77CCABD7-73FB-3041-B73B-DE6B0017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4821" y="4306167"/>
            <a:ext cx="123757" cy="212858"/>
          </a:xfrm>
          <a:custGeom>
            <a:avLst/>
            <a:gdLst>
              <a:gd name="T0" fmla="*/ 108 w 109"/>
              <a:gd name="T1" fmla="*/ 189 h 190"/>
              <a:gd name="T2" fmla="*/ 108 w 109"/>
              <a:gd name="T3" fmla="*/ 189 h 190"/>
              <a:gd name="T4" fmla="*/ 108 w 109"/>
              <a:gd name="T5" fmla="*/ 0 h 190"/>
              <a:gd name="T6" fmla="*/ 90 w 109"/>
              <a:gd name="T7" fmla="*/ 0 h 190"/>
              <a:gd name="T8" fmla="*/ 90 w 109"/>
              <a:gd name="T9" fmla="*/ 72 h 190"/>
              <a:gd name="T10" fmla="*/ 72 w 109"/>
              <a:gd name="T11" fmla="*/ 63 h 190"/>
              <a:gd name="T12" fmla="*/ 54 w 109"/>
              <a:gd name="T13" fmla="*/ 54 h 190"/>
              <a:gd name="T14" fmla="*/ 27 w 109"/>
              <a:gd name="T15" fmla="*/ 63 h 190"/>
              <a:gd name="T16" fmla="*/ 18 w 109"/>
              <a:gd name="T17" fmla="*/ 72 h 190"/>
              <a:gd name="T18" fmla="*/ 0 w 109"/>
              <a:gd name="T19" fmla="*/ 99 h 190"/>
              <a:gd name="T20" fmla="*/ 0 w 109"/>
              <a:gd name="T21" fmla="*/ 126 h 190"/>
              <a:gd name="T22" fmla="*/ 0 w 109"/>
              <a:gd name="T23" fmla="*/ 153 h 190"/>
              <a:gd name="T24" fmla="*/ 9 w 109"/>
              <a:gd name="T25" fmla="*/ 172 h 190"/>
              <a:gd name="T26" fmla="*/ 27 w 109"/>
              <a:gd name="T27" fmla="*/ 180 h 190"/>
              <a:gd name="T28" fmla="*/ 45 w 109"/>
              <a:gd name="T29" fmla="*/ 189 h 190"/>
              <a:gd name="T30" fmla="*/ 72 w 109"/>
              <a:gd name="T31" fmla="*/ 180 h 190"/>
              <a:gd name="T32" fmla="*/ 90 w 109"/>
              <a:gd name="T33" fmla="*/ 163 h 190"/>
              <a:gd name="T34" fmla="*/ 90 w 109"/>
              <a:gd name="T35" fmla="*/ 180 h 190"/>
              <a:gd name="T36" fmla="*/ 99 w 109"/>
              <a:gd name="T37" fmla="*/ 189 h 190"/>
              <a:gd name="T38" fmla="*/ 108 w 109"/>
              <a:gd name="T39" fmla="*/ 189 h 190"/>
              <a:gd name="T40" fmla="*/ 45 w 109"/>
              <a:gd name="T41" fmla="*/ 172 h 190"/>
              <a:gd name="T42" fmla="*/ 45 w 109"/>
              <a:gd name="T43" fmla="*/ 172 h 190"/>
              <a:gd name="T44" fmla="*/ 27 w 109"/>
              <a:gd name="T45" fmla="*/ 163 h 190"/>
              <a:gd name="T46" fmla="*/ 27 w 109"/>
              <a:gd name="T47" fmla="*/ 144 h 190"/>
              <a:gd name="T48" fmla="*/ 27 w 109"/>
              <a:gd name="T49" fmla="*/ 126 h 190"/>
              <a:gd name="T50" fmla="*/ 36 w 109"/>
              <a:gd name="T51" fmla="*/ 90 h 190"/>
              <a:gd name="T52" fmla="*/ 63 w 109"/>
              <a:gd name="T53" fmla="*/ 72 h 190"/>
              <a:gd name="T54" fmla="*/ 72 w 109"/>
              <a:gd name="T55" fmla="*/ 81 h 190"/>
              <a:gd name="T56" fmla="*/ 90 w 109"/>
              <a:gd name="T57" fmla="*/ 90 h 190"/>
              <a:gd name="T58" fmla="*/ 90 w 109"/>
              <a:gd name="T59" fmla="*/ 153 h 190"/>
              <a:gd name="T60" fmla="*/ 72 w 109"/>
              <a:gd name="T61" fmla="*/ 163 h 190"/>
              <a:gd name="T62" fmla="*/ 54 w 109"/>
              <a:gd name="T63" fmla="*/ 172 h 190"/>
              <a:gd name="T64" fmla="*/ 45 w 109"/>
              <a:gd name="T65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90">
                <a:moveTo>
                  <a:pt x="108" y="189"/>
                </a:moveTo>
                <a:lnTo>
                  <a:pt x="108" y="189"/>
                </a:lnTo>
                <a:cubicBezTo>
                  <a:pt x="108" y="0"/>
                  <a:pt x="108" y="0"/>
                  <a:pt x="10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72"/>
                  <a:pt x="90" y="72"/>
                  <a:pt x="90" y="72"/>
                </a:cubicBezTo>
                <a:cubicBezTo>
                  <a:pt x="81" y="63"/>
                  <a:pt x="81" y="63"/>
                  <a:pt x="72" y="63"/>
                </a:cubicBezTo>
                <a:cubicBezTo>
                  <a:pt x="72" y="54"/>
                  <a:pt x="63" y="54"/>
                  <a:pt x="54" y="54"/>
                </a:cubicBezTo>
                <a:cubicBezTo>
                  <a:pt x="45" y="54"/>
                  <a:pt x="36" y="54"/>
                  <a:pt x="27" y="63"/>
                </a:cubicBezTo>
                <a:lnTo>
                  <a:pt x="18" y="72"/>
                </a:lnTo>
                <a:cubicBezTo>
                  <a:pt x="9" y="81"/>
                  <a:pt x="9" y="90"/>
                  <a:pt x="0" y="99"/>
                </a:cubicBezTo>
                <a:cubicBezTo>
                  <a:pt x="0" y="108"/>
                  <a:pt x="0" y="117"/>
                  <a:pt x="0" y="126"/>
                </a:cubicBezTo>
                <a:cubicBezTo>
                  <a:pt x="0" y="135"/>
                  <a:pt x="0" y="144"/>
                  <a:pt x="0" y="153"/>
                </a:cubicBezTo>
                <a:cubicBezTo>
                  <a:pt x="9" y="163"/>
                  <a:pt x="9" y="163"/>
                  <a:pt x="9" y="172"/>
                </a:cubicBezTo>
                <a:cubicBezTo>
                  <a:pt x="18" y="180"/>
                  <a:pt x="18" y="180"/>
                  <a:pt x="27" y="180"/>
                </a:cubicBezTo>
                <a:cubicBezTo>
                  <a:pt x="36" y="189"/>
                  <a:pt x="36" y="189"/>
                  <a:pt x="45" y="189"/>
                </a:cubicBezTo>
                <a:cubicBezTo>
                  <a:pt x="54" y="189"/>
                  <a:pt x="63" y="189"/>
                  <a:pt x="72" y="180"/>
                </a:cubicBezTo>
                <a:cubicBezTo>
                  <a:pt x="81" y="180"/>
                  <a:pt x="81" y="172"/>
                  <a:pt x="90" y="163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0" y="189"/>
                  <a:pt x="90" y="189"/>
                  <a:pt x="99" y="189"/>
                </a:cubicBezTo>
                <a:cubicBezTo>
                  <a:pt x="108" y="189"/>
                  <a:pt x="108" y="189"/>
                  <a:pt x="108" y="189"/>
                </a:cubicBezTo>
                <a:close/>
                <a:moveTo>
                  <a:pt x="45" y="172"/>
                </a:moveTo>
                <a:lnTo>
                  <a:pt x="45" y="172"/>
                </a:lnTo>
                <a:cubicBezTo>
                  <a:pt x="36" y="163"/>
                  <a:pt x="36" y="163"/>
                  <a:pt x="27" y="163"/>
                </a:cubicBezTo>
                <a:cubicBezTo>
                  <a:pt x="27" y="153"/>
                  <a:pt x="27" y="153"/>
                  <a:pt x="27" y="144"/>
                </a:cubicBezTo>
                <a:cubicBezTo>
                  <a:pt x="27" y="135"/>
                  <a:pt x="27" y="135"/>
                  <a:pt x="27" y="126"/>
                </a:cubicBezTo>
                <a:cubicBezTo>
                  <a:pt x="27" y="108"/>
                  <a:pt x="27" y="99"/>
                  <a:pt x="36" y="90"/>
                </a:cubicBezTo>
                <a:cubicBezTo>
                  <a:pt x="36" y="81"/>
                  <a:pt x="45" y="72"/>
                  <a:pt x="63" y="72"/>
                </a:cubicBezTo>
                <a:cubicBezTo>
                  <a:pt x="63" y="72"/>
                  <a:pt x="72" y="72"/>
                  <a:pt x="72" y="81"/>
                </a:cubicBezTo>
                <a:cubicBezTo>
                  <a:pt x="81" y="81"/>
                  <a:pt x="81" y="81"/>
                  <a:pt x="90" y="90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81" y="153"/>
                  <a:pt x="81" y="163"/>
                  <a:pt x="72" y="163"/>
                </a:cubicBezTo>
                <a:cubicBezTo>
                  <a:pt x="72" y="172"/>
                  <a:pt x="63" y="172"/>
                  <a:pt x="54" y="172"/>
                </a:cubicBezTo>
                <a:cubicBezTo>
                  <a:pt x="45" y="172"/>
                  <a:pt x="45" y="172"/>
                  <a:pt x="45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7">
            <a:extLst>
              <a:ext uri="{FF2B5EF4-FFF2-40B4-BE49-F238E27FC236}">
                <a16:creationId xmlns:a16="http://schemas.microsoft.com/office/drawing/2014/main" id="{A478D8AD-CF8A-E84E-A8EC-2004D97B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0585" y="4702184"/>
            <a:ext cx="113853" cy="153455"/>
          </a:xfrm>
          <a:custGeom>
            <a:avLst/>
            <a:gdLst>
              <a:gd name="T0" fmla="*/ 99 w 100"/>
              <a:gd name="T1" fmla="*/ 54 h 137"/>
              <a:gd name="T2" fmla="*/ 99 w 100"/>
              <a:gd name="T3" fmla="*/ 54 h 137"/>
              <a:gd name="T4" fmla="*/ 99 w 100"/>
              <a:gd name="T5" fmla="*/ 36 h 137"/>
              <a:gd name="T6" fmla="*/ 90 w 100"/>
              <a:gd name="T7" fmla="*/ 18 h 137"/>
              <a:gd name="T8" fmla="*/ 72 w 100"/>
              <a:gd name="T9" fmla="*/ 9 h 137"/>
              <a:gd name="T10" fmla="*/ 54 w 100"/>
              <a:gd name="T11" fmla="*/ 0 h 137"/>
              <a:gd name="T12" fmla="*/ 27 w 100"/>
              <a:gd name="T13" fmla="*/ 9 h 137"/>
              <a:gd name="T14" fmla="*/ 9 w 100"/>
              <a:gd name="T15" fmla="*/ 27 h 137"/>
              <a:gd name="T16" fmla="*/ 9 w 100"/>
              <a:gd name="T17" fmla="*/ 36 h 137"/>
              <a:gd name="T18" fmla="*/ 18 w 100"/>
              <a:gd name="T19" fmla="*/ 36 h 137"/>
              <a:gd name="T20" fmla="*/ 18 w 100"/>
              <a:gd name="T21" fmla="*/ 36 h 137"/>
              <a:gd name="T22" fmla="*/ 27 w 100"/>
              <a:gd name="T23" fmla="*/ 36 h 137"/>
              <a:gd name="T24" fmla="*/ 27 w 100"/>
              <a:gd name="T25" fmla="*/ 27 h 137"/>
              <a:gd name="T26" fmla="*/ 36 w 100"/>
              <a:gd name="T27" fmla="*/ 27 h 137"/>
              <a:gd name="T28" fmla="*/ 54 w 100"/>
              <a:gd name="T29" fmla="*/ 27 h 137"/>
              <a:gd name="T30" fmla="*/ 72 w 100"/>
              <a:gd name="T31" fmla="*/ 27 h 137"/>
              <a:gd name="T32" fmla="*/ 81 w 100"/>
              <a:gd name="T33" fmla="*/ 54 h 137"/>
              <a:gd name="T34" fmla="*/ 81 w 100"/>
              <a:gd name="T35" fmla="*/ 63 h 137"/>
              <a:gd name="T36" fmla="*/ 45 w 100"/>
              <a:gd name="T37" fmla="*/ 63 h 137"/>
              <a:gd name="T38" fmla="*/ 18 w 100"/>
              <a:gd name="T39" fmla="*/ 72 h 137"/>
              <a:gd name="T40" fmla="*/ 9 w 100"/>
              <a:gd name="T41" fmla="*/ 90 h 137"/>
              <a:gd name="T42" fmla="*/ 0 w 100"/>
              <a:gd name="T43" fmla="*/ 99 h 137"/>
              <a:gd name="T44" fmla="*/ 0 w 100"/>
              <a:gd name="T45" fmla="*/ 117 h 137"/>
              <a:gd name="T46" fmla="*/ 9 w 100"/>
              <a:gd name="T47" fmla="*/ 126 h 137"/>
              <a:gd name="T48" fmla="*/ 18 w 100"/>
              <a:gd name="T49" fmla="*/ 136 h 137"/>
              <a:gd name="T50" fmla="*/ 36 w 100"/>
              <a:gd name="T51" fmla="*/ 136 h 137"/>
              <a:gd name="T52" fmla="*/ 45 w 100"/>
              <a:gd name="T53" fmla="*/ 136 h 137"/>
              <a:gd name="T54" fmla="*/ 63 w 100"/>
              <a:gd name="T55" fmla="*/ 136 h 137"/>
              <a:gd name="T56" fmla="*/ 72 w 100"/>
              <a:gd name="T57" fmla="*/ 126 h 137"/>
              <a:gd name="T58" fmla="*/ 81 w 100"/>
              <a:gd name="T59" fmla="*/ 117 h 137"/>
              <a:gd name="T60" fmla="*/ 81 w 100"/>
              <a:gd name="T61" fmla="*/ 126 h 137"/>
              <a:gd name="T62" fmla="*/ 81 w 100"/>
              <a:gd name="T63" fmla="*/ 136 h 137"/>
              <a:gd name="T64" fmla="*/ 90 w 100"/>
              <a:gd name="T65" fmla="*/ 136 h 137"/>
              <a:gd name="T66" fmla="*/ 99 w 100"/>
              <a:gd name="T67" fmla="*/ 136 h 137"/>
              <a:gd name="T68" fmla="*/ 99 w 100"/>
              <a:gd name="T69" fmla="*/ 54 h 137"/>
              <a:gd name="T70" fmla="*/ 36 w 100"/>
              <a:gd name="T71" fmla="*/ 117 h 137"/>
              <a:gd name="T72" fmla="*/ 36 w 100"/>
              <a:gd name="T73" fmla="*/ 117 h 137"/>
              <a:gd name="T74" fmla="*/ 27 w 100"/>
              <a:gd name="T75" fmla="*/ 117 h 137"/>
              <a:gd name="T76" fmla="*/ 27 w 100"/>
              <a:gd name="T77" fmla="*/ 108 h 137"/>
              <a:gd name="T78" fmla="*/ 18 w 100"/>
              <a:gd name="T79" fmla="*/ 99 h 137"/>
              <a:gd name="T80" fmla="*/ 27 w 100"/>
              <a:gd name="T81" fmla="*/ 90 h 137"/>
              <a:gd name="T82" fmla="*/ 36 w 100"/>
              <a:gd name="T83" fmla="*/ 81 h 137"/>
              <a:gd name="T84" fmla="*/ 54 w 100"/>
              <a:gd name="T85" fmla="*/ 81 h 137"/>
              <a:gd name="T86" fmla="*/ 81 w 100"/>
              <a:gd name="T87" fmla="*/ 81 h 137"/>
              <a:gd name="T88" fmla="*/ 81 w 100"/>
              <a:gd name="T89" fmla="*/ 99 h 137"/>
              <a:gd name="T90" fmla="*/ 72 w 100"/>
              <a:gd name="T91" fmla="*/ 108 h 137"/>
              <a:gd name="T92" fmla="*/ 63 w 100"/>
              <a:gd name="T93" fmla="*/ 117 h 137"/>
              <a:gd name="T94" fmla="*/ 54 w 100"/>
              <a:gd name="T95" fmla="*/ 117 h 137"/>
              <a:gd name="T96" fmla="*/ 45 w 100"/>
              <a:gd name="T97" fmla="*/ 117 h 137"/>
              <a:gd name="T98" fmla="*/ 36 w 100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7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9" y="36"/>
                </a:cubicBezTo>
                <a:cubicBezTo>
                  <a:pt x="99" y="27"/>
                  <a:pt x="90" y="18"/>
                  <a:pt x="90" y="18"/>
                </a:cubicBezTo>
                <a:cubicBezTo>
                  <a:pt x="81" y="18"/>
                  <a:pt x="81" y="9"/>
                  <a:pt x="72" y="9"/>
                </a:cubicBezTo>
                <a:cubicBezTo>
                  <a:pt x="72" y="9"/>
                  <a:pt x="63" y="0"/>
                  <a:pt x="54" y="0"/>
                </a:cubicBezTo>
                <a:cubicBezTo>
                  <a:pt x="45" y="0"/>
                  <a:pt x="36" y="9"/>
                  <a:pt x="27" y="9"/>
                </a:cubicBezTo>
                <a:cubicBezTo>
                  <a:pt x="18" y="9"/>
                  <a:pt x="18" y="18"/>
                  <a:pt x="9" y="27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27" y="36"/>
                </a:cubicBezTo>
                <a:lnTo>
                  <a:pt x="27" y="27"/>
                </a:lnTo>
                <a:cubicBezTo>
                  <a:pt x="36" y="27"/>
                  <a:pt x="36" y="27"/>
                  <a:pt x="36" y="27"/>
                </a:cubicBezTo>
                <a:cubicBezTo>
                  <a:pt x="45" y="27"/>
                  <a:pt x="45" y="27"/>
                  <a:pt x="54" y="27"/>
                </a:cubicBezTo>
                <a:cubicBezTo>
                  <a:pt x="63" y="27"/>
                  <a:pt x="63" y="27"/>
                  <a:pt x="72" y="27"/>
                </a:cubicBezTo>
                <a:cubicBezTo>
                  <a:pt x="72" y="36"/>
                  <a:pt x="81" y="45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72"/>
                  <a:pt x="27" y="72"/>
                  <a:pt x="18" y="72"/>
                </a:cubicBezTo>
                <a:cubicBezTo>
                  <a:pt x="9" y="81"/>
                  <a:pt x="9" y="81"/>
                  <a:pt x="9" y="90"/>
                </a:cubicBezTo>
                <a:cubicBezTo>
                  <a:pt x="0" y="90"/>
                  <a:pt x="0" y="99"/>
                  <a:pt x="0" y="99"/>
                </a:cubicBezTo>
                <a:cubicBezTo>
                  <a:pt x="0" y="108"/>
                  <a:pt x="0" y="117"/>
                  <a:pt x="0" y="117"/>
                </a:cubicBezTo>
                <a:cubicBezTo>
                  <a:pt x="9" y="126"/>
                  <a:pt x="9" y="126"/>
                  <a:pt x="9" y="126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27" y="136"/>
                  <a:pt x="27" y="136"/>
                  <a:pt x="36" y="136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54" y="136"/>
                  <a:pt x="54" y="136"/>
                  <a:pt x="63" y="136"/>
                </a:cubicBezTo>
                <a:cubicBezTo>
                  <a:pt x="63" y="126"/>
                  <a:pt x="63" y="126"/>
                  <a:pt x="72" y="126"/>
                </a:cubicBezTo>
                <a:cubicBezTo>
                  <a:pt x="72" y="126"/>
                  <a:pt x="72" y="117"/>
                  <a:pt x="81" y="11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36" y="117"/>
                </a:moveTo>
                <a:lnTo>
                  <a:pt x="36" y="117"/>
                </a:lnTo>
                <a:lnTo>
                  <a:pt x="27" y="117"/>
                </a:lnTo>
                <a:cubicBezTo>
                  <a:pt x="27" y="117"/>
                  <a:pt x="27" y="117"/>
                  <a:pt x="27" y="108"/>
                </a:cubicBezTo>
                <a:cubicBezTo>
                  <a:pt x="27" y="108"/>
                  <a:pt x="18" y="108"/>
                  <a:pt x="18" y="99"/>
                </a:cubicBezTo>
                <a:cubicBezTo>
                  <a:pt x="18" y="99"/>
                  <a:pt x="27" y="99"/>
                  <a:pt x="27" y="90"/>
                </a:cubicBezTo>
                <a:cubicBezTo>
                  <a:pt x="27" y="90"/>
                  <a:pt x="27" y="90"/>
                  <a:pt x="36" y="81"/>
                </a:cubicBezTo>
                <a:cubicBezTo>
                  <a:pt x="36" y="81"/>
                  <a:pt x="45" y="81"/>
                  <a:pt x="54" y="81"/>
                </a:cubicBezTo>
                <a:cubicBezTo>
                  <a:pt x="63" y="81"/>
                  <a:pt x="72" y="81"/>
                  <a:pt x="81" y="81"/>
                </a:cubicBezTo>
                <a:cubicBezTo>
                  <a:pt x="81" y="99"/>
                  <a:pt x="81" y="99"/>
                  <a:pt x="81" y="99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17"/>
                  <a:pt x="63" y="117"/>
                  <a:pt x="63" y="117"/>
                </a:cubicBezTo>
                <a:lnTo>
                  <a:pt x="54" y="117"/>
                </a:lnTo>
                <a:lnTo>
                  <a:pt x="45" y="117"/>
                </a:lnTo>
                <a:cubicBezTo>
                  <a:pt x="36" y="117"/>
                  <a:pt x="36" y="117"/>
                  <a:pt x="36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8">
            <a:extLst>
              <a:ext uri="{FF2B5EF4-FFF2-40B4-BE49-F238E27FC236}">
                <a16:creationId xmlns:a16="http://schemas.microsoft.com/office/drawing/2014/main" id="{080B0B24-EA15-0245-A125-76C1AEEA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9191" y="4637830"/>
            <a:ext cx="123754" cy="212861"/>
          </a:xfrm>
          <a:custGeom>
            <a:avLst/>
            <a:gdLst>
              <a:gd name="T0" fmla="*/ 108 w 109"/>
              <a:gd name="T1" fmla="*/ 190 h 191"/>
              <a:gd name="T2" fmla="*/ 108 w 109"/>
              <a:gd name="T3" fmla="*/ 190 h 191"/>
              <a:gd name="T4" fmla="*/ 108 w 109"/>
              <a:gd name="T5" fmla="*/ 0 h 191"/>
              <a:gd name="T6" fmla="*/ 90 w 109"/>
              <a:gd name="T7" fmla="*/ 0 h 191"/>
              <a:gd name="T8" fmla="*/ 90 w 109"/>
              <a:gd name="T9" fmla="*/ 72 h 191"/>
              <a:gd name="T10" fmla="*/ 72 w 109"/>
              <a:gd name="T11" fmla="*/ 63 h 191"/>
              <a:gd name="T12" fmla="*/ 54 w 109"/>
              <a:gd name="T13" fmla="*/ 54 h 191"/>
              <a:gd name="T14" fmla="*/ 27 w 109"/>
              <a:gd name="T15" fmla="*/ 63 h 191"/>
              <a:gd name="T16" fmla="*/ 8 w 109"/>
              <a:gd name="T17" fmla="*/ 81 h 191"/>
              <a:gd name="T18" fmla="*/ 0 w 109"/>
              <a:gd name="T19" fmla="*/ 99 h 191"/>
              <a:gd name="T20" fmla="*/ 0 w 109"/>
              <a:gd name="T21" fmla="*/ 126 h 191"/>
              <a:gd name="T22" fmla="*/ 0 w 109"/>
              <a:gd name="T23" fmla="*/ 153 h 191"/>
              <a:gd name="T24" fmla="*/ 8 w 109"/>
              <a:gd name="T25" fmla="*/ 171 h 191"/>
              <a:gd name="T26" fmla="*/ 27 w 109"/>
              <a:gd name="T27" fmla="*/ 190 h 191"/>
              <a:gd name="T28" fmla="*/ 45 w 109"/>
              <a:gd name="T29" fmla="*/ 190 h 191"/>
              <a:gd name="T30" fmla="*/ 72 w 109"/>
              <a:gd name="T31" fmla="*/ 180 h 191"/>
              <a:gd name="T32" fmla="*/ 90 w 109"/>
              <a:gd name="T33" fmla="*/ 171 h 191"/>
              <a:gd name="T34" fmla="*/ 90 w 109"/>
              <a:gd name="T35" fmla="*/ 180 h 191"/>
              <a:gd name="T36" fmla="*/ 90 w 109"/>
              <a:gd name="T37" fmla="*/ 190 h 191"/>
              <a:gd name="T38" fmla="*/ 108 w 109"/>
              <a:gd name="T39" fmla="*/ 190 h 191"/>
              <a:gd name="T40" fmla="*/ 36 w 109"/>
              <a:gd name="T41" fmla="*/ 171 h 191"/>
              <a:gd name="T42" fmla="*/ 36 w 109"/>
              <a:gd name="T43" fmla="*/ 171 h 191"/>
              <a:gd name="T44" fmla="*/ 27 w 109"/>
              <a:gd name="T45" fmla="*/ 162 h 191"/>
              <a:gd name="T46" fmla="*/ 17 w 109"/>
              <a:gd name="T47" fmla="*/ 144 h 191"/>
              <a:gd name="T48" fmla="*/ 17 w 109"/>
              <a:gd name="T49" fmla="*/ 126 h 191"/>
              <a:gd name="T50" fmla="*/ 27 w 109"/>
              <a:gd name="T51" fmla="*/ 90 h 191"/>
              <a:gd name="T52" fmla="*/ 54 w 109"/>
              <a:gd name="T53" fmla="*/ 72 h 191"/>
              <a:gd name="T54" fmla="*/ 72 w 109"/>
              <a:gd name="T55" fmla="*/ 81 h 191"/>
              <a:gd name="T56" fmla="*/ 90 w 109"/>
              <a:gd name="T57" fmla="*/ 90 h 191"/>
              <a:gd name="T58" fmla="*/ 90 w 109"/>
              <a:gd name="T59" fmla="*/ 153 h 191"/>
              <a:gd name="T60" fmla="*/ 72 w 109"/>
              <a:gd name="T61" fmla="*/ 171 h 191"/>
              <a:gd name="T62" fmla="*/ 54 w 109"/>
              <a:gd name="T63" fmla="*/ 171 h 191"/>
              <a:gd name="T64" fmla="*/ 36 w 109"/>
              <a:gd name="T65" fmla="*/ 17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91">
                <a:moveTo>
                  <a:pt x="108" y="190"/>
                </a:moveTo>
                <a:lnTo>
                  <a:pt x="108" y="190"/>
                </a:lnTo>
                <a:cubicBezTo>
                  <a:pt x="108" y="0"/>
                  <a:pt x="108" y="0"/>
                  <a:pt x="10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72"/>
                  <a:pt x="90" y="72"/>
                  <a:pt x="90" y="72"/>
                </a:cubicBezTo>
                <a:cubicBezTo>
                  <a:pt x="81" y="72"/>
                  <a:pt x="72" y="63"/>
                  <a:pt x="72" y="63"/>
                </a:cubicBezTo>
                <a:cubicBezTo>
                  <a:pt x="63" y="63"/>
                  <a:pt x="63" y="54"/>
                  <a:pt x="54" y="54"/>
                </a:cubicBezTo>
                <a:cubicBezTo>
                  <a:pt x="45" y="54"/>
                  <a:pt x="36" y="63"/>
                  <a:pt x="27" y="63"/>
                </a:cubicBezTo>
                <a:cubicBezTo>
                  <a:pt x="17" y="63"/>
                  <a:pt x="17" y="72"/>
                  <a:pt x="8" y="81"/>
                </a:cubicBezTo>
                <a:cubicBezTo>
                  <a:pt x="8" y="81"/>
                  <a:pt x="0" y="90"/>
                  <a:pt x="0" y="99"/>
                </a:cubicBezTo>
                <a:cubicBezTo>
                  <a:pt x="0" y="108"/>
                  <a:pt x="0" y="117"/>
                  <a:pt x="0" y="126"/>
                </a:cubicBezTo>
                <a:cubicBezTo>
                  <a:pt x="0" y="135"/>
                  <a:pt x="0" y="144"/>
                  <a:pt x="0" y="153"/>
                </a:cubicBezTo>
                <a:cubicBezTo>
                  <a:pt x="0" y="162"/>
                  <a:pt x="8" y="171"/>
                  <a:pt x="8" y="171"/>
                </a:cubicBezTo>
                <a:cubicBezTo>
                  <a:pt x="17" y="180"/>
                  <a:pt x="17" y="180"/>
                  <a:pt x="27" y="190"/>
                </a:cubicBezTo>
                <a:cubicBezTo>
                  <a:pt x="27" y="190"/>
                  <a:pt x="36" y="190"/>
                  <a:pt x="45" y="190"/>
                </a:cubicBezTo>
                <a:cubicBezTo>
                  <a:pt x="54" y="190"/>
                  <a:pt x="63" y="190"/>
                  <a:pt x="72" y="180"/>
                </a:cubicBezTo>
                <a:cubicBezTo>
                  <a:pt x="72" y="180"/>
                  <a:pt x="81" y="171"/>
                  <a:pt x="90" y="171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108" y="190"/>
                  <a:pt x="108" y="190"/>
                  <a:pt x="108" y="190"/>
                </a:cubicBezTo>
                <a:close/>
                <a:moveTo>
                  <a:pt x="36" y="171"/>
                </a:moveTo>
                <a:lnTo>
                  <a:pt x="36" y="171"/>
                </a:lnTo>
                <a:lnTo>
                  <a:pt x="27" y="162"/>
                </a:lnTo>
                <a:cubicBezTo>
                  <a:pt x="27" y="153"/>
                  <a:pt x="27" y="153"/>
                  <a:pt x="17" y="144"/>
                </a:cubicBezTo>
                <a:cubicBezTo>
                  <a:pt x="17" y="144"/>
                  <a:pt x="17" y="135"/>
                  <a:pt x="17" y="126"/>
                </a:cubicBezTo>
                <a:cubicBezTo>
                  <a:pt x="17" y="108"/>
                  <a:pt x="27" y="99"/>
                  <a:pt x="27" y="90"/>
                </a:cubicBezTo>
                <a:cubicBezTo>
                  <a:pt x="36" y="81"/>
                  <a:pt x="45" y="72"/>
                  <a:pt x="54" y="72"/>
                </a:cubicBezTo>
                <a:cubicBezTo>
                  <a:pt x="63" y="72"/>
                  <a:pt x="72" y="81"/>
                  <a:pt x="72" y="81"/>
                </a:cubicBezTo>
                <a:cubicBezTo>
                  <a:pt x="81" y="81"/>
                  <a:pt x="81" y="81"/>
                  <a:pt x="90" y="90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81" y="162"/>
                  <a:pt x="72" y="162"/>
                  <a:pt x="72" y="171"/>
                </a:cubicBezTo>
                <a:cubicBezTo>
                  <a:pt x="63" y="171"/>
                  <a:pt x="63" y="171"/>
                  <a:pt x="54" y="171"/>
                </a:cubicBezTo>
                <a:cubicBezTo>
                  <a:pt x="45" y="171"/>
                  <a:pt x="45" y="171"/>
                  <a:pt x="36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9">
            <a:extLst>
              <a:ext uri="{FF2B5EF4-FFF2-40B4-BE49-F238E27FC236}">
                <a16:creationId xmlns:a16="http://schemas.microsoft.com/office/drawing/2014/main" id="{29E3BD52-C0AE-964B-8391-893224B4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745" y="4712084"/>
            <a:ext cx="133657" cy="143555"/>
          </a:xfrm>
          <a:custGeom>
            <a:avLst/>
            <a:gdLst>
              <a:gd name="T0" fmla="*/ 54 w 118"/>
              <a:gd name="T1" fmla="*/ 127 h 128"/>
              <a:gd name="T2" fmla="*/ 54 w 118"/>
              <a:gd name="T3" fmla="*/ 127 h 128"/>
              <a:gd name="T4" fmla="*/ 72 w 118"/>
              <a:gd name="T5" fmla="*/ 127 h 128"/>
              <a:gd name="T6" fmla="*/ 117 w 118"/>
              <a:gd name="T7" fmla="*/ 0 h 128"/>
              <a:gd name="T8" fmla="*/ 108 w 118"/>
              <a:gd name="T9" fmla="*/ 0 h 128"/>
              <a:gd name="T10" fmla="*/ 99 w 118"/>
              <a:gd name="T11" fmla="*/ 0 h 128"/>
              <a:gd name="T12" fmla="*/ 99 w 118"/>
              <a:gd name="T13" fmla="*/ 0 h 128"/>
              <a:gd name="T14" fmla="*/ 63 w 118"/>
              <a:gd name="T15" fmla="*/ 81 h 128"/>
              <a:gd name="T16" fmla="*/ 63 w 118"/>
              <a:gd name="T17" fmla="*/ 90 h 128"/>
              <a:gd name="T18" fmla="*/ 63 w 118"/>
              <a:gd name="T19" fmla="*/ 99 h 128"/>
              <a:gd name="T20" fmla="*/ 63 w 118"/>
              <a:gd name="T21" fmla="*/ 90 h 128"/>
              <a:gd name="T22" fmla="*/ 54 w 118"/>
              <a:gd name="T23" fmla="*/ 81 h 128"/>
              <a:gd name="T24" fmla="*/ 27 w 118"/>
              <a:gd name="T25" fmla="*/ 0 h 128"/>
              <a:gd name="T26" fmla="*/ 18 w 118"/>
              <a:gd name="T27" fmla="*/ 0 h 128"/>
              <a:gd name="T28" fmla="*/ 18 w 118"/>
              <a:gd name="T29" fmla="*/ 0 h 128"/>
              <a:gd name="T30" fmla="*/ 0 w 118"/>
              <a:gd name="T31" fmla="*/ 0 h 128"/>
              <a:gd name="T32" fmla="*/ 54 w 118"/>
              <a:gd name="T3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" h="128">
                <a:moveTo>
                  <a:pt x="54" y="127"/>
                </a:moveTo>
                <a:lnTo>
                  <a:pt x="54" y="127"/>
                </a:lnTo>
                <a:cubicBezTo>
                  <a:pt x="72" y="127"/>
                  <a:pt x="72" y="127"/>
                  <a:pt x="72" y="127"/>
                </a:cubicBezTo>
                <a:cubicBezTo>
                  <a:pt x="117" y="0"/>
                  <a:pt x="117" y="0"/>
                  <a:pt x="11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63" y="81"/>
                  <a:pt x="63" y="81"/>
                  <a:pt x="63" y="81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9"/>
                  <a:pt x="63" y="99"/>
                  <a:pt x="63" y="90"/>
                </a:cubicBezTo>
                <a:cubicBezTo>
                  <a:pt x="54" y="90"/>
                  <a:pt x="54" y="90"/>
                  <a:pt x="54" y="8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54" y="127"/>
                  <a:pt x="54" y="127"/>
                  <a:pt x="5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0">
            <a:extLst>
              <a:ext uri="{FF2B5EF4-FFF2-40B4-BE49-F238E27FC236}">
                <a16:creationId xmlns:a16="http://schemas.microsoft.com/office/drawing/2014/main" id="{4D27BDDE-4527-B04A-92B6-3EF7F8F0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6303" y="4712084"/>
            <a:ext cx="123754" cy="143555"/>
          </a:xfrm>
          <a:custGeom>
            <a:avLst/>
            <a:gdLst>
              <a:gd name="T0" fmla="*/ 36 w 110"/>
              <a:gd name="T1" fmla="*/ 0 h 128"/>
              <a:gd name="T2" fmla="*/ 36 w 110"/>
              <a:gd name="T3" fmla="*/ 0 h 128"/>
              <a:gd name="T4" fmla="*/ 18 w 110"/>
              <a:gd name="T5" fmla="*/ 18 h 128"/>
              <a:gd name="T6" fmla="*/ 9 w 110"/>
              <a:gd name="T7" fmla="*/ 36 h 128"/>
              <a:gd name="T8" fmla="*/ 0 w 110"/>
              <a:gd name="T9" fmla="*/ 63 h 128"/>
              <a:gd name="T10" fmla="*/ 9 w 110"/>
              <a:gd name="T11" fmla="*/ 90 h 128"/>
              <a:gd name="T12" fmla="*/ 18 w 110"/>
              <a:gd name="T13" fmla="*/ 108 h 128"/>
              <a:gd name="T14" fmla="*/ 36 w 110"/>
              <a:gd name="T15" fmla="*/ 127 h 128"/>
              <a:gd name="T16" fmla="*/ 64 w 110"/>
              <a:gd name="T17" fmla="*/ 127 h 128"/>
              <a:gd name="T18" fmla="*/ 73 w 110"/>
              <a:gd name="T19" fmla="*/ 127 h 128"/>
              <a:gd name="T20" fmla="*/ 90 w 110"/>
              <a:gd name="T21" fmla="*/ 127 h 128"/>
              <a:gd name="T22" fmla="*/ 100 w 110"/>
              <a:gd name="T23" fmla="*/ 117 h 128"/>
              <a:gd name="T24" fmla="*/ 109 w 110"/>
              <a:gd name="T25" fmla="*/ 108 h 128"/>
              <a:gd name="T26" fmla="*/ 109 w 110"/>
              <a:gd name="T27" fmla="*/ 99 h 128"/>
              <a:gd name="T28" fmla="*/ 100 w 110"/>
              <a:gd name="T29" fmla="*/ 99 h 128"/>
              <a:gd name="T30" fmla="*/ 100 w 110"/>
              <a:gd name="T31" fmla="*/ 99 h 128"/>
              <a:gd name="T32" fmla="*/ 90 w 110"/>
              <a:gd name="T33" fmla="*/ 99 h 128"/>
              <a:gd name="T34" fmla="*/ 81 w 110"/>
              <a:gd name="T35" fmla="*/ 108 h 128"/>
              <a:gd name="T36" fmla="*/ 64 w 110"/>
              <a:gd name="T37" fmla="*/ 108 h 128"/>
              <a:gd name="T38" fmla="*/ 45 w 110"/>
              <a:gd name="T39" fmla="*/ 108 h 128"/>
              <a:gd name="T40" fmla="*/ 36 w 110"/>
              <a:gd name="T41" fmla="*/ 99 h 128"/>
              <a:gd name="T42" fmla="*/ 27 w 110"/>
              <a:gd name="T43" fmla="*/ 81 h 128"/>
              <a:gd name="T44" fmla="*/ 27 w 110"/>
              <a:gd name="T45" fmla="*/ 63 h 128"/>
              <a:gd name="T46" fmla="*/ 109 w 110"/>
              <a:gd name="T47" fmla="*/ 63 h 128"/>
              <a:gd name="T48" fmla="*/ 109 w 110"/>
              <a:gd name="T49" fmla="*/ 63 h 128"/>
              <a:gd name="T50" fmla="*/ 109 w 110"/>
              <a:gd name="T51" fmla="*/ 54 h 128"/>
              <a:gd name="T52" fmla="*/ 109 w 110"/>
              <a:gd name="T53" fmla="*/ 27 h 128"/>
              <a:gd name="T54" fmla="*/ 100 w 110"/>
              <a:gd name="T55" fmla="*/ 9 h 128"/>
              <a:gd name="T56" fmla="*/ 81 w 110"/>
              <a:gd name="T57" fmla="*/ 0 h 128"/>
              <a:gd name="T58" fmla="*/ 64 w 110"/>
              <a:gd name="T59" fmla="*/ 0 h 128"/>
              <a:gd name="T60" fmla="*/ 36 w 110"/>
              <a:gd name="T61" fmla="*/ 0 h 128"/>
              <a:gd name="T62" fmla="*/ 73 w 110"/>
              <a:gd name="T63" fmla="*/ 18 h 128"/>
              <a:gd name="T64" fmla="*/ 73 w 110"/>
              <a:gd name="T65" fmla="*/ 18 h 128"/>
              <a:gd name="T66" fmla="*/ 81 w 110"/>
              <a:gd name="T67" fmla="*/ 18 h 128"/>
              <a:gd name="T68" fmla="*/ 90 w 110"/>
              <a:gd name="T69" fmla="*/ 36 h 128"/>
              <a:gd name="T70" fmla="*/ 90 w 110"/>
              <a:gd name="T71" fmla="*/ 45 h 128"/>
              <a:gd name="T72" fmla="*/ 27 w 110"/>
              <a:gd name="T73" fmla="*/ 45 h 128"/>
              <a:gd name="T74" fmla="*/ 36 w 110"/>
              <a:gd name="T75" fmla="*/ 18 h 128"/>
              <a:gd name="T76" fmla="*/ 64 w 110"/>
              <a:gd name="T77" fmla="*/ 9 h 128"/>
              <a:gd name="T78" fmla="*/ 73 w 110"/>
              <a:gd name="T79" fmla="*/ 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28">
                <a:moveTo>
                  <a:pt x="36" y="0"/>
                </a:moveTo>
                <a:lnTo>
                  <a:pt x="36" y="0"/>
                </a:lnTo>
                <a:cubicBezTo>
                  <a:pt x="27" y="0"/>
                  <a:pt x="27" y="9"/>
                  <a:pt x="18" y="18"/>
                </a:cubicBezTo>
                <a:cubicBezTo>
                  <a:pt x="9" y="18"/>
                  <a:pt x="9" y="27"/>
                  <a:pt x="9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9" y="90"/>
                </a:cubicBezTo>
                <a:cubicBezTo>
                  <a:pt x="9" y="99"/>
                  <a:pt x="18" y="108"/>
                  <a:pt x="18" y="108"/>
                </a:cubicBezTo>
                <a:cubicBezTo>
                  <a:pt x="27" y="117"/>
                  <a:pt x="27" y="117"/>
                  <a:pt x="36" y="127"/>
                </a:cubicBezTo>
                <a:cubicBezTo>
                  <a:pt x="45" y="127"/>
                  <a:pt x="54" y="127"/>
                  <a:pt x="64" y="127"/>
                </a:cubicBezTo>
                <a:lnTo>
                  <a:pt x="73" y="127"/>
                </a:lnTo>
                <a:cubicBezTo>
                  <a:pt x="81" y="127"/>
                  <a:pt x="81" y="127"/>
                  <a:pt x="90" y="127"/>
                </a:cubicBezTo>
                <a:cubicBezTo>
                  <a:pt x="90" y="117"/>
                  <a:pt x="100" y="117"/>
                  <a:pt x="100" y="117"/>
                </a:cubicBezTo>
                <a:cubicBezTo>
                  <a:pt x="109" y="117"/>
                  <a:pt x="109" y="108"/>
                  <a:pt x="109" y="108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0" y="99"/>
                  <a:pt x="100" y="99"/>
                  <a:pt x="100" y="99"/>
                </a:cubicBezTo>
                <a:lnTo>
                  <a:pt x="100" y="99"/>
                </a:lnTo>
                <a:cubicBezTo>
                  <a:pt x="90" y="99"/>
                  <a:pt x="90" y="99"/>
                  <a:pt x="90" y="99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73" y="108"/>
                  <a:pt x="73" y="108"/>
                  <a:pt x="64" y="108"/>
                </a:cubicBezTo>
                <a:cubicBezTo>
                  <a:pt x="54" y="108"/>
                  <a:pt x="54" y="108"/>
                  <a:pt x="45" y="108"/>
                </a:cubicBezTo>
                <a:lnTo>
                  <a:pt x="36" y="99"/>
                </a:lnTo>
                <a:cubicBezTo>
                  <a:pt x="36" y="90"/>
                  <a:pt x="27" y="90"/>
                  <a:pt x="27" y="81"/>
                </a:cubicBezTo>
                <a:cubicBezTo>
                  <a:pt x="27" y="81"/>
                  <a:pt x="27" y="72"/>
                  <a:pt x="27" y="63"/>
                </a:cubicBezTo>
                <a:cubicBezTo>
                  <a:pt x="109" y="63"/>
                  <a:pt x="109" y="63"/>
                  <a:pt x="109" y="63"/>
                </a:cubicBezTo>
                <a:lnTo>
                  <a:pt x="109" y="63"/>
                </a:lnTo>
                <a:lnTo>
                  <a:pt x="109" y="54"/>
                </a:lnTo>
                <a:cubicBezTo>
                  <a:pt x="109" y="45"/>
                  <a:pt x="109" y="36"/>
                  <a:pt x="109" y="27"/>
                </a:cubicBezTo>
                <a:cubicBezTo>
                  <a:pt x="109" y="18"/>
                  <a:pt x="100" y="18"/>
                  <a:pt x="100" y="9"/>
                </a:cubicBezTo>
                <a:cubicBezTo>
                  <a:pt x="90" y="9"/>
                  <a:pt x="90" y="0"/>
                  <a:pt x="81" y="0"/>
                </a:cubicBezTo>
                <a:cubicBezTo>
                  <a:pt x="73" y="0"/>
                  <a:pt x="73" y="0"/>
                  <a:pt x="64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73" y="18"/>
                </a:moveTo>
                <a:lnTo>
                  <a:pt x="73" y="18"/>
                </a:lnTo>
                <a:cubicBezTo>
                  <a:pt x="81" y="18"/>
                  <a:pt x="81" y="18"/>
                  <a:pt x="81" y="18"/>
                </a:cubicBezTo>
                <a:cubicBezTo>
                  <a:pt x="90" y="27"/>
                  <a:pt x="90" y="27"/>
                  <a:pt x="90" y="36"/>
                </a:cubicBezTo>
                <a:lnTo>
                  <a:pt x="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27" y="36"/>
                  <a:pt x="27" y="27"/>
                  <a:pt x="36" y="18"/>
                </a:cubicBezTo>
                <a:cubicBezTo>
                  <a:pt x="45" y="18"/>
                  <a:pt x="54" y="9"/>
                  <a:pt x="64" y="9"/>
                </a:cubicBezTo>
                <a:cubicBezTo>
                  <a:pt x="64" y="9"/>
                  <a:pt x="73" y="9"/>
                  <a:pt x="7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1">
            <a:extLst>
              <a:ext uri="{FF2B5EF4-FFF2-40B4-BE49-F238E27FC236}">
                <a16:creationId xmlns:a16="http://schemas.microsoft.com/office/drawing/2014/main" id="{5BC01402-B0BD-0E4F-AC6A-B3292C39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710" y="4702184"/>
            <a:ext cx="84152" cy="153455"/>
          </a:xfrm>
          <a:custGeom>
            <a:avLst/>
            <a:gdLst>
              <a:gd name="T0" fmla="*/ 18 w 73"/>
              <a:gd name="T1" fmla="*/ 136 h 137"/>
              <a:gd name="T2" fmla="*/ 18 w 73"/>
              <a:gd name="T3" fmla="*/ 136 h 137"/>
              <a:gd name="T4" fmla="*/ 18 w 73"/>
              <a:gd name="T5" fmla="*/ 54 h 137"/>
              <a:gd name="T6" fmla="*/ 27 w 73"/>
              <a:gd name="T7" fmla="*/ 36 h 137"/>
              <a:gd name="T8" fmla="*/ 54 w 73"/>
              <a:gd name="T9" fmla="*/ 27 h 137"/>
              <a:gd name="T10" fmla="*/ 63 w 73"/>
              <a:gd name="T11" fmla="*/ 27 h 137"/>
              <a:gd name="T12" fmla="*/ 63 w 73"/>
              <a:gd name="T13" fmla="*/ 27 h 137"/>
              <a:gd name="T14" fmla="*/ 72 w 73"/>
              <a:gd name="T15" fmla="*/ 27 h 137"/>
              <a:gd name="T16" fmla="*/ 72 w 73"/>
              <a:gd name="T17" fmla="*/ 9 h 137"/>
              <a:gd name="T18" fmla="*/ 63 w 73"/>
              <a:gd name="T19" fmla="*/ 9 h 137"/>
              <a:gd name="T20" fmla="*/ 54 w 73"/>
              <a:gd name="T21" fmla="*/ 0 h 137"/>
              <a:gd name="T22" fmla="*/ 36 w 73"/>
              <a:gd name="T23" fmla="*/ 9 h 137"/>
              <a:gd name="T24" fmla="*/ 18 w 73"/>
              <a:gd name="T25" fmla="*/ 36 h 137"/>
              <a:gd name="T26" fmla="*/ 18 w 73"/>
              <a:gd name="T27" fmla="*/ 9 h 137"/>
              <a:gd name="T28" fmla="*/ 9 w 73"/>
              <a:gd name="T29" fmla="*/ 9 h 137"/>
              <a:gd name="T30" fmla="*/ 9 w 73"/>
              <a:gd name="T31" fmla="*/ 9 h 137"/>
              <a:gd name="T32" fmla="*/ 0 w 73"/>
              <a:gd name="T33" fmla="*/ 9 h 137"/>
              <a:gd name="T34" fmla="*/ 0 w 73"/>
              <a:gd name="T35" fmla="*/ 136 h 137"/>
              <a:gd name="T36" fmla="*/ 18 w 73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137">
                <a:moveTo>
                  <a:pt x="18" y="136"/>
                </a:moveTo>
                <a:lnTo>
                  <a:pt x="18" y="136"/>
                </a:ln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27" y="36"/>
                </a:cubicBezTo>
                <a:cubicBezTo>
                  <a:pt x="36" y="27"/>
                  <a:pt x="45" y="27"/>
                  <a:pt x="54" y="27"/>
                </a:cubicBezTo>
                <a:cubicBezTo>
                  <a:pt x="54" y="27"/>
                  <a:pt x="54" y="27"/>
                  <a:pt x="63" y="27"/>
                </a:cubicBezTo>
                <a:lnTo>
                  <a:pt x="63" y="27"/>
                </a:lnTo>
                <a:lnTo>
                  <a:pt x="72" y="27"/>
                </a:lnTo>
                <a:cubicBezTo>
                  <a:pt x="72" y="9"/>
                  <a:pt x="72" y="9"/>
                  <a:pt x="72" y="9"/>
                </a:cubicBezTo>
                <a:lnTo>
                  <a:pt x="63" y="9"/>
                </a:lnTo>
                <a:lnTo>
                  <a:pt x="54" y="0"/>
                </a:lnTo>
                <a:cubicBezTo>
                  <a:pt x="45" y="0"/>
                  <a:pt x="36" y="9"/>
                  <a:pt x="36" y="9"/>
                </a:cubicBezTo>
                <a:cubicBezTo>
                  <a:pt x="27" y="18"/>
                  <a:pt x="18" y="27"/>
                  <a:pt x="18" y="3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9" y="9"/>
                </a:cubicBezTo>
                <a:lnTo>
                  <a:pt x="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2">
            <a:extLst>
              <a:ext uri="{FF2B5EF4-FFF2-40B4-BE49-F238E27FC236}">
                <a16:creationId xmlns:a16="http://schemas.microsoft.com/office/drawing/2014/main" id="{A94D7FAD-A179-A444-86B1-1BDA514A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762" y="4657631"/>
            <a:ext cx="94056" cy="193060"/>
          </a:xfrm>
          <a:custGeom>
            <a:avLst/>
            <a:gdLst>
              <a:gd name="T0" fmla="*/ 72 w 82"/>
              <a:gd name="T1" fmla="*/ 172 h 173"/>
              <a:gd name="T2" fmla="*/ 72 w 82"/>
              <a:gd name="T3" fmla="*/ 172 h 173"/>
              <a:gd name="T4" fmla="*/ 81 w 82"/>
              <a:gd name="T5" fmla="*/ 162 h 173"/>
              <a:gd name="T6" fmla="*/ 72 w 82"/>
              <a:gd name="T7" fmla="*/ 153 h 173"/>
              <a:gd name="T8" fmla="*/ 72 w 82"/>
              <a:gd name="T9" fmla="*/ 144 h 173"/>
              <a:gd name="T10" fmla="*/ 72 w 82"/>
              <a:gd name="T11" fmla="*/ 153 h 173"/>
              <a:gd name="T12" fmla="*/ 63 w 82"/>
              <a:gd name="T13" fmla="*/ 153 h 173"/>
              <a:gd name="T14" fmla="*/ 63 w 82"/>
              <a:gd name="T15" fmla="*/ 153 h 173"/>
              <a:gd name="T16" fmla="*/ 54 w 82"/>
              <a:gd name="T17" fmla="*/ 153 h 173"/>
              <a:gd name="T18" fmla="*/ 45 w 82"/>
              <a:gd name="T19" fmla="*/ 153 h 173"/>
              <a:gd name="T20" fmla="*/ 45 w 82"/>
              <a:gd name="T21" fmla="*/ 135 h 173"/>
              <a:gd name="T22" fmla="*/ 45 w 82"/>
              <a:gd name="T23" fmla="*/ 63 h 173"/>
              <a:gd name="T24" fmla="*/ 81 w 82"/>
              <a:gd name="T25" fmla="*/ 63 h 173"/>
              <a:gd name="T26" fmla="*/ 81 w 82"/>
              <a:gd name="T27" fmla="*/ 45 h 173"/>
              <a:gd name="T28" fmla="*/ 45 w 82"/>
              <a:gd name="T29" fmla="*/ 45 h 173"/>
              <a:gd name="T30" fmla="*/ 45 w 82"/>
              <a:gd name="T31" fmla="*/ 0 h 173"/>
              <a:gd name="T32" fmla="*/ 36 w 82"/>
              <a:gd name="T33" fmla="*/ 0 h 173"/>
              <a:gd name="T34" fmla="*/ 27 w 82"/>
              <a:gd name="T35" fmla="*/ 0 h 173"/>
              <a:gd name="T36" fmla="*/ 27 w 82"/>
              <a:gd name="T37" fmla="*/ 9 h 173"/>
              <a:gd name="T38" fmla="*/ 18 w 82"/>
              <a:gd name="T39" fmla="*/ 45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63 h 173"/>
              <a:gd name="T46" fmla="*/ 9 w 82"/>
              <a:gd name="T47" fmla="*/ 63 h 173"/>
              <a:gd name="T48" fmla="*/ 18 w 82"/>
              <a:gd name="T49" fmla="*/ 63 h 173"/>
              <a:gd name="T50" fmla="*/ 18 w 82"/>
              <a:gd name="T51" fmla="*/ 144 h 173"/>
              <a:gd name="T52" fmla="*/ 27 w 82"/>
              <a:gd name="T53" fmla="*/ 162 h 173"/>
              <a:gd name="T54" fmla="*/ 54 w 82"/>
              <a:gd name="T55" fmla="*/ 172 h 173"/>
              <a:gd name="T56" fmla="*/ 72 w 82"/>
              <a:gd name="T5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72" y="172"/>
                </a:moveTo>
                <a:lnTo>
                  <a:pt x="72" y="172"/>
                </a:lnTo>
                <a:lnTo>
                  <a:pt x="81" y="162"/>
                </a:lnTo>
                <a:cubicBezTo>
                  <a:pt x="72" y="153"/>
                  <a:pt x="72" y="153"/>
                  <a:pt x="72" y="153"/>
                </a:cubicBezTo>
                <a:lnTo>
                  <a:pt x="72" y="144"/>
                </a:lnTo>
                <a:cubicBezTo>
                  <a:pt x="72" y="144"/>
                  <a:pt x="72" y="144"/>
                  <a:pt x="72" y="153"/>
                </a:cubicBezTo>
                <a:cubicBezTo>
                  <a:pt x="72" y="153"/>
                  <a:pt x="72" y="153"/>
                  <a:pt x="63" y="153"/>
                </a:cubicBezTo>
                <a:lnTo>
                  <a:pt x="63" y="153"/>
                </a:lnTo>
                <a:cubicBezTo>
                  <a:pt x="63" y="153"/>
                  <a:pt x="63" y="153"/>
                  <a:pt x="54" y="153"/>
                </a:cubicBezTo>
                <a:cubicBezTo>
                  <a:pt x="54" y="153"/>
                  <a:pt x="54" y="153"/>
                  <a:pt x="45" y="153"/>
                </a:cubicBezTo>
                <a:cubicBezTo>
                  <a:pt x="45" y="144"/>
                  <a:pt x="45" y="144"/>
                  <a:pt x="45" y="135"/>
                </a:cubicBezTo>
                <a:cubicBezTo>
                  <a:pt x="45" y="63"/>
                  <a:pt x="45" y="63"/>
                  <a:pt x="45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63"/>
                </a:lnTo>
                <a:lnTo>
                  <a:pt x="9" y="63"/>
                </a:lnTo>
                <a:cubicBezTo>
                  <a:pt x="18" y="63"/>
                  <a:pt x="18" y="63"/>
                  <a:pt x="18" y="63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18" y="153"/>
                  <a:pt x="27" y="162"/>
                  <a:pt x="27" y="162"/>
                </a:cubicBezTo>
                <a:cubicBezTo>
                  <a:pt x="36" y="172"/>
                  <a:pt x="45" y="172"/>
                  <a:pt x="54" y="172"/>
                </a:cubicBezTo>
                <a:cubicBezTo>
                  <a:pt x="54" y="172"/>
                  <a:pt x="63" y="172"/>
                  <a:pt x="72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3">
            <a:extLst>
              <a:ext uri="{FF2B5EF4-FFF2-40B4-BE49-F238E27FC236}">
                <a16:creationId xmlns:a16="http://schemas.microsoft.com/office/drawing/2014/main" id="{841E5400-BC7A-1942-B331-9DE802298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567" y="4647730"/>
            <a:ext cx="29701" cy="202960"/>
          </a:xfrm>
          <a:custGeom>
            <a:avLst/>
            <a:gdLst>
              <a:gd name="T0" fmla="*/ 0 w 28"/>
              <a:gd name="T1" fmla="*/ 54 h 182"/>
              <a:gd name="T2" fmla="*/ 0 w 28"/>
              <a:gd name="T3" fmla="*/ 54 h 182"/>
              <a:gd name="T4" fmla="*/ 0 w 28"/>
              <a:gd name="T5" fmla="*/ 181 h 182"/>
              <a:gd name="T6" fmla="*/ 27 w 28"/>
              <a:gd name="T7" fmla="*/ 181 h 182"/>
              <a:gd name="T8" fmla="*/ 27 w 28"/>
              <a:gd name="T9" fmla="*/ 54 h 182"/>
              <a:gd name="T10" fmla="*/ 0 w 28"/>
              <a:gd name="T11" fmla="*/ 54 h 182"/>
              <a:gd name="T12" fmla="*/ 27 w 28"/>
              <a:gd name="T13" fmla="*/ 9 h 182"/>
              <a:gd name="T14" fmla="*/ 27 w 28"/>
              <a:gd name="T15" fmla="*/ 9 h 182"/>
              <a:gd name="T16" fmla="*/ 27 w 28"/>
              <a:gd name="T17" fmla="*/ 0 h 182"/>
              <a:gd name="T18" fmla="*/ 18 w 28"/>
              <a:gd name="T19" fmla="*/ 0 h 182"/>
              <a:gd name="T20" fmla="*/ 9 w 28"/>
              <a:gd name="T21" fmla="*/ 0 h 182"/>
              <a:gd name="T22" fmla="*/ 9 w 28"/>
              <a:gd name="T23" fmla="*/ 0 h 182"/>
              <a:gd name="T24" fmla="*/ 0 w 28"/>
              <a:gd name="T25" fmla="*/ 0 h 182"/>
              <a:gd name="T26" fmla="*/ 0 w 28"/>
              <a:gd name="T27" fmla="*/ 9 h 182"/>
              <a:gd name="T28" fmla="*/ 0 w 28"/>
              <a:gd name="T29" fmla="*/ 9 h 182"/>
              <a:gd name="T30" fmla="*/ 0 w 28"/>
              <a:gd name="T31" fmla="*/ 18 h 182"/>
              <a:gd name="T32" fmla="*/ 0 w 28"/>
              <a:gd name="T33" fmla="*/ 27 h 182"/>
              <a:gd name="T34" fmla="*/ 9 w 28"/>
              <a:gd name="T35" fmla="*/ 27 h 182"/>
              <a:gd name="T36" fmla="*/ 9 w 28"/>
              <a:gd name="T37" fmla="*/ 27 h 182"/>
              <a:gd name="T38" fmla="*/ 18 w 28"/>
              <a:gd name="T39" fmla="*/ 27 h 182"/>
              <a:gd name="T40" fmla="*/ 27 w 28"/>
              <a:gd name="T41" fmla="*/ 27 h 182"/>
              <a:gd name="T42" fmla="*/ 27 w 28"/>
              <a:gd name="T43" fmla="*/ 18 h 182"/>
              <a:gd name="T44" fmla="*/ 27 w 28"/>
              <a:gd name="T4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" h="182">
                <a:moveTo>
                  <a:pt x="0" y="54"/>
                </a:moveTo>
                <a:lnTo>
                  <a:pt x="0" y="54"/>
                </a:lnTo>
                <a:cubicBezTo>
                  <a:pt x="0" y="181"/>
                  <a:pt x="0" y="181"/>
                  <a:pt x="0" y="181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27" y="54"/>
                  <a:pt x="27" y="54"/>
                  <a:pt x="27" y="54"/>
                </a:cubicBezTo>
                <a:cubicBezTo>
                  <a:pt x="0" y="54"/>
                  <a:pt x="0" y="54"/>
                  <a:pt x="0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9" y="0"/>
                </a:cubicBez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27"/>
                </a:cubicBezTo>
                <a:cubicBezTo>
                  <a:pt x="0" y="27"/>
                  <a:pt x="0" y="27"/>
                  <a:pt x="9" y="27"/>
                </a:cubicBezTo>
                <a:lnTo>
                  <a:pt x="9" y="27"/>
                </a:ln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27" y="2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18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4">
            <a:extLst>
              <a:ext uri="{FF2B5EF4-FFF2-40B4-BE49-F238E27FC236}">
                <a16:creationId xmlns:a16="http://schemas.microsoft.com/office/drawing/2014/main" id="{9795C479-EEDD-C640-AA4C-E15150B5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922" y="4712084"/>
            <a:ext cx="103953" cy="143555"/>
          </a:xfrm>
          <a:custGeom>
            <a:avLst/>
            <a:gdLst>
              <a:gd name="T0" fmla="*/ 81 w 91"/>
              <a:gd name="T1" fmla="*/ 9 h 128"/>
              <a:gd name="T2" fmla="*/ 81 w 91"/>
              <a:gd name="T3" fmla="*/ 9 h 128"/>
              <a:gd name="T4" fmla="*/ 63 w 91"/>
              <a:gd name="T5" fmla="*/ 0 h 128"/>
              <a:gd name="T6" fmla="*/ 45 w 91"/>
              <a:gd name="T7" fmla="*/ 0 h 128"/>
              <a:gd name="T8" fmla="*/ 26 w 91"/>
              <a:gd name="T9" fmla="*/ 0 h 128"/>
              <a:gd name="T10" fmla="*/ 9 w 91"/>
              <a:gd name="T11" fmla="*/ 9 h 128"/>
              <a:gd name="T12" fmla="*/ 0 w 91"/>
              <a:gd name="T13" fmla="*/ 18 h 128"/>
              <a:gd name="T14" fmla="*/ 0 w 91"/>
              <a:gd name="T15" fmla="*/ 36 h 128"/>
              <a:gd name="T16" fmla="*/ 0 w 91"/>
              <a:gd name="T17" fmla="*/ 45 h 128"/>
              <a:gd name="T18" fmla="*/ 9 w 91"/>
              <a:gd name="T19" fmla="*/ 54 h 128"/>
              <a:gd name="T20" fmla="*/ 17 w 91"/>
              <a:gd name="T21" fmla="*/ 63 h 128"/>
              <a:gd name="T22" fmla="*/ 36 w 91"/>
              <a:gd name="T23" fmla="*/ 63 h 128"/>
              <a:gd name="T24" fmla="*/ 45 w 91"/>
              <a:gd name="T25" fmla="*/ 72 h 128"/>
              <a:gd name="T26" fmla="*/ 54 w 91"/>
              <a:gd name="T27" fmla="*/ 72 h 128"/>
              <a:gd name="T28" fmla="*/ 63 w 91"/>
              <a:gd name="T29" fmla="*/ 81 h 128"/>
              <a:gd name="T30" fmla="*/ 63 w 91"/>
              <a:gd name="T31" fmla="*/ 90 h 128"/>
              <a:gd name="T32" fmla="*/ 63 w 91"/>
              <a:gd name="T33" fmla="*/ 99 h 128"/>
              <a:gd name="T34" fmla="*/ 63 w 91"/>
              <a:gd name="T35" fmla="*/ 108 h 128"/>
              <a:gd name="T36" fmla="*/ 54 w 91"/>
              <a:gd name="T37" fmla="*/ 108 h 128"/>
              <a:gd name="T38" fmla="*/ 36 w 91"/>
              <a:gd name="T39" fmla="*/ 108 h 128"/>
              <a:gd name="T40" fmla="*/ 26 w 91"/>
              <a:gd name="T41" fmla="*/ 108 h 128"/>
              <a:gd name="T42" fmla="*/ 17 w 91"/>
              <a:gd name="T43" fmla="*/ 108 h 128"/>
              <a:gd name="T44" fmla="*/ 9 w 91"/>
              <a:gd name="T45" fmla="*/ 99 h 128"/>
              <a:gd name="T46" fmla="*/ 9 w 91"/>
              <a:gd name="T47" fmla="*/ 99 h 128"/>
              <a:gd name="T48" fmla="*/ 0 w 91"/>
              <a:gd name="T49" fmla="*/ 99 h 128"/>
              <a:gd name="T50" fmla="*/ 0 w 91"/>
              <a:gd name="T51" fmla="*/ 99 h 128"/>
              <a:gd name="T52" fmla="*/ 0 w 91"/>
              <a:gd name="T53" fmla="*/ 108 h 128"/>
              <a:gd name="T54" fmla="*/ 17 w 91"/>
              <a:gd name="T55" fmla="*/ 127 h 128"/>
              <a:gd name="T56" fmla="*/ 36 w 91"/>
              <a:gd name="T57" fmla="*/ 127 h 128"/>
              <a:gd name="T58" fmla="*/ 63 w 91"/>
              <a:gd name="T59" fmla="*/ 127 h 128"/>
              <a:gd name="T60" fmla="*/ 72 w 91"/>
              <a:gd name="T61" fmla="*/ 117 h 128"/>
              <a:gd name="T62" fmla="*/ 81 w 91"/>
              <a:gd name="T63" fmla="*/ 99 h 128"/>
              <a:gd name="T64" fmla="*/ 90 w 91"/>
              <a:gd name="T65" fmla="*/ 90 h 128"/>
              <a:gd name="T66" fmla="*/ 81 w 91"/>
              <a:gd name="T67" fmla="*/ 72 h 128"/>
              <a:gd name="T68" fmla="*/ 72 w 91"/>
              <a:gd name="T69" fmla="*/ 63 h 128"/>
              <a:gd name="T70" fmla="*/ 63 w 91"/>
              <a:gd name="T71" fmla="*/ 54 h 128"/>
              <a:gd name="T72" fmla="*/ 54 w 91"/>
              <a:gd name="T73" fmla="*/ 54 h 128"/>
              <a:gd name="T74" fmla="*/ 45 w 91"/>
              <a:gd name="T75" fmla="*/ 45 h 128"/>
              <a:gd name="T76" fmla="*/ 26 w 91"/>
              <a:gd name="T77" fmla="*/ 45 h 128"/>
              <a:gd name="T78" fmla="*/ 26 w 91"/>
              <a:gd name="T79" fmla="*/ 36 h 128"/>
              <a:gd name="T80" fmla="*/ 17 w 91"/>
              <a:gd name="T81" fmla="*/ 27 h 128"/>
              <a:gd name="T82" fmla="*/ 26 w 91"/>
              <a:gd name="T83" fmla="*/ 27 h 128"/>
              <a:gd name="T84" fmla="*/ 26 w 91"/>
              <a:gd name="T85" fmla="*/ 18 h 128"/>
              <a:gd name="T86" fmla="*/ 36 w 91"/>
              <a:gd name="T87" fmla="*/ 18 h 128"/>
              <a:gd name="T88" fmla="*/ 45 w 91"/>
              <a:gd name="T89" fmla="*/ 9 h 128"/>
              <a:gd name="T90" fmla="*/ 54 w 91"/>
              <a:gd name="T91" fmla="*/ 18 h 128"/>
              <a:gd name="T92" fmla="*/ 63 w 91"/>
              <a:gd name="T93" fmla="*/ 18 h 128"/>
              <a:gd name="T94" fmla="*/ 72 w 91"/>
              <a:gd name="T95" fmla="*/ 18 h 128"/>
              <a:gd name="T96" fmla="*/ 72 w 91"/>
              <a:gd name="T97" fmla="*/ 18 h 128"/>
              <a:gd name="T98" fmla="*/ 81 w 91"/>
              <a:gd name="T99" fmla="*/ 18 h 128"/>
              <a:gd name="T100" fmla="*/ 81 w 91"/>
              <a:gd name="T101" fmla="*/ 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28">
                <a:moveTo>
                  <a:pt x="81" y="9"/>
                </a:moveTo>
                <a:lnTo>
                  <a:pt x="81" y="9"/>
                </a:lnTo>
                <a:cubicBezTo>
                  <a:pt x="81" y="9"/>
                  <a:pt x="72" y="0"/>
                  <a:pt x="63" y="0"/>
                </a:cubicBezTo>
                <a:cubicBezTo>
                  <a:pt x="63" y="0"/>
                  <a:pt x="54" y="0"/>
                  <a:pt x="45" y="0"/>
                </a:cubicBezTo>
                <a:cubicBezTo>
                  <a:pt x="36" y="0"/>
                  <a:pt x="26" y="0"/>
                  <a:pt x="26" y="0"/>
                </a:cubicBezTo>
                <a:cubicBezTo>
                  <a:pt x="17" y="0"/>
                  <a:pt x="17" y="0"/>
                  <a:pt x="9" y="9"/>
                </a:cubicBezTo>
                <a:cubicBezTo>
                  <a:pt x="9" y="9"/>
                  <a:pt x="9" y="18"/>
                  <a:pt x="0" y="18"/>
                </a:cubicBezTo>
                <a:cubicBezTo>
                  <a:pt x="0" y="27"/>
                  <a:pt x="0" y="27"/>
                  <a:pt x="0" y="36"/>
                </a:cubicBezTo>
                <a:lnTo>
                  <a:pt x="0" y="45"/>
                </a:lnTo>
                <a:cubicBezTo>
                  <a:pt x="9" y="54"/>
                  <a:pt x="9" y="54"/>
                  <a:pt x="9" y="54"/>
                </a:cubicBezTo>
                <a:cubicBezTo>
                  <a:pt x="9" y="63"/>
                  <a:pt x="17" y="63"/>
                  <a:pt x="17" y="63"/>
                </a:cubicBezTo>
                <a:cubicBezTo>
                  <a:pt x="26" y="63"/>
                  <a:pt x="26" y="63"/>
                  <a:pt x="36" y="63"/>
                </a:cubicBezTo>
                <a:cubicBezTo>
                  <a:pt x="36" y="72"/>
                  <a:pt x="45" y="72"/>
                  <a:pt x="45" y="72"/>
                </a:cubicBezTo>
                <a:lnTo>
                  <a:pt x="54" y="72"/>
                </a:lnTo>
                <a:cubicBezTo>
                  <a:pt x="54" y="81"/>
                  <a:pt x="63" y="81"/>
                  <a:pt x="63" y="81"/>
                </a:cubicBezTo>
                <a:lnTo>
                  <a:pt x="63" y="90"/>
                </a:lnTo>
                <a:lnTo>
                  <a:pt x="63" y="99"/>
                </a:lnTo>
                <a:cubicBezTo>
                  <a:pt x="63" y="99"/>
                  <a:pt x="63" y="99"/>
                  <a:pt x="63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108"/>
                  <a:pt x="45" y="108"/>
                  <a:pt x="36" y="108"/>
                </a:cubicBezTo>
                <a:lnTo>
                  <a:pt x="26" y="108"/>
                </a:lnTo>
                <a:lnTo>
                  <a:pt x="17" y="108"/>
                </a:lnTo>
                <a:cubicBezTo>
                  <a:pt x="17" y="108"/>
                  <a:pt x="17" y="99"/>
                  <a:pt x="9" y="99"/>
                </a:cubicBezTo>
                <a:lnTo>
                  <a:pt x="9" y="99"/>
                </a:lnTo>
                <a:cubicBezTo>
                  <a:pt x="9" y="99"/>
                  <a:pt x="9" y="99"/>
                  <a:pt x="0" y="99"/>
                </a:cubicBezTo>
                <a:lnTo>
                  <a:pt x="0" y="99"/>
                </a:ln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9" y="117"/>
                  <a:pt x="17" y="127"/>
                </a:cubicBezTo>
                <a:cubicBezTo>
                  <a:pt x="17" y="127"/>
                  <a:pt x="26" y="127"/>
                  <a:pt x="36" y="127"/>
                </a:cubicBezTo>
                <a:cubicBezTo>
                  <a:pt x="45" y="127"/>
                  <a:pt x="54" y="127"/>
                  <a:pt x="63" y="127"/>
                </a:cubicBezTo>
                <a:lnTo>
                  <a:pt x="72" y="117"/>
                </a:lnTo>
                <a:cubicBezTo>
                  <a:pt x="81" y="108"/>
                  <a:pt x="81" y="108"/>
                  <a:pt x="81" y="99"/>
                </a:cubicBezTo>
                <a:lnTo>
                  <a:pt x="90" y="90"/>
                </a:lnTo>
                <a:cubicBezTo>
                  <a:pt x="90" y="81"/>
                  <a:pt x="81" y="81"/>
                  <a:pt x="81" y="72"/>
                </a:cubicBezTo>
                <a:cubicBezTo>
                  <a:pt x="81" y="72"/>
                  <a:pt x="81" y="63"/>
                  <a:pt x="72" y="63"/>
                </a:cubicBezTo>
                <a:cubicBezTo>
                  <a:pt x="72" y="63"/>
                  <a:pt x="72" y="63"/>
                  <a:pt x="63" y="54"/>
                </a:cubicBezTo>
                <a:lnTo>
                  <a:pt x="54" y="54"/>
                </a:lnTo>
                <a:cubicBezTo>
                  <a:pt x="45" y="54"/>
                  <a:pt x="45" y="54"/>
                  <a:pt x="45" y="45"/>
                </a:cubicBezTo>
                <a:cubicBezTo>
                  <a:pt x="36" y="45"/>
                  <a:pt x="36" y="45"/>
                  <a:pt x="26" y="45"/>
                </a:cubicBezTo>
                <a:cubicBezTo>
                  <a:pt x="26" y="45"/>
                  <a:pt x="26" y="45"/>
                  <a:pt x="26" y="36"/>
                </a:cubicBezTo>
                <a:cubicBezTo>
                  <a:pt x="17" y="36"/>
                  <a:pt x="17" y="36"/>
                  <a:pt x="17" y="27"/>
                </a:cubicBezTo>
                <a:cubicBezTo>
                  <a:pt x="17" y="27"/>
                  <a:pt x="17" y="27"/>
                  <a:pt x="26" y="27"/>
                </a:cubicBezTo>
                <a:cubicBezTo>
                  <a:pt x="26" y="18"/>
                  <a:pt x="26" y="18"/>
                  <a:pt x="26" y="18"/>
                </a:cubicBezTo>
                <a:lnTo>
                  <a:pt x="36" y="18"/>
                </a:lnTo>
                <a:cubicBezTo>
                  <a:pt x="36" y="9"/>
                  <a:pt x="45" y="9"/>
                  <a:pt x="45" y="9"/>
                </a:cubicBezTo>
                <a:cubicBezTo>
                  <a:pt x="45" y="9"/>
                  <a:pt x="54" y="9"/>
                  <a:pt x="54" y="18"/>
                </a:cubicBezTo>
                <a:cubicBezTo>
                  <a:pt x="63" y="18"/>
                  <a:pt x="63" y="18"/>
                  <a:pt x="63" y="18"/>
                </a:cubicBezTo>
                <a:lnTo>
                  <a:pt x="72" y="18"/>
                </a:lnTo>
                <a:lnTo>
                  <a:pt x="72" y="18"/>
                </a:lnTo>
                <a:lnTo>
                  <a:pt x="81" y="18"/>
                </a:lnTo>
                <a:cubicBezTo>
                  <a:pt x="81" y="9"/>
                  <a:pt x="81" y="9"/>
                  <a:pt x="81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5">
            <a:extLst>
              <a:ext uri="{FF2B5EF4-FFF2-40B4-BE49-F238E27FC236}">
                <a16:creationId xmlns:a16="http://schemas.microsoft.com/office/drawing/2014/main" id="{E5270057-564A-1B4C-815A-616B73DC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727" y="4647730"/>
            <a:ext cx="39602" cy="202960"/>
          </a:xfrm>
          <a:custGeom>
            <a:avLst/>
            <a:gdLst>
              <a:gd name="T0" fmla="*/ 9 w 37"/>
              <a:gd name="T1" fmla="*/ 54 h 182"/>
              <a:gd name="T2" fmla="*/ 9 w 37"/>
              <a:gd name="T3" fmla="*/ 54 h 182"/>
              <a:gd name="T4" fmla="*/ 9 w 37"/>
              <a:gd name="T5" fmla="*/ 181 h 182"/>
              <a:gd name="T6" fmla="*/ 27 w 37"/>
              <a:gd name="T7" fmla="*/ 181 h 182"/>
              <a:gd name="T8" fmla="*/ 27 w 37"/>
              <a:gd name="T9" fmla="*/ 54 h 182"/>
              <a:gd name="T10" fmla="*/ 9 w 37"/>
              <a:gd name="T11" fmla="*/ 54 h 182"/>
              <a:gd name="T12" fmla="*/ 36 w 37"/>
              <a:gd name="T13" fmla="*/ 9 h 182"/>
              <a:gd name="T14" fmla="*/ 36 w 37"/>
              <a:gd name="T15" fmla="*/ 9 h 182"/>
              <a:gd name="T16" fmla="*/ 27 w 37"/>
              <a:gd name="T17" fmla="*/ 0 h 182"/>
              <a:gd name="T18" fmla="*/ 27 w 37"/>
              <a:gd name="T19" fmla="*/ 0 h 182"/>
              <a:gd name="T20" fmla="*/ 18 w 37"/>
              <a:gd name="T21" fmla="*/ 0 h 182"/>
              <a:gd name="T22" fmla="*/ 18 w 37"/>
              <a:gd name="T23" fmla="*/ 0 h 182"/>
              <a:gd name="T24" fmla="*/ 9 w 37"/>
              <a:gd name="T25" fmla="*/ 0 h 182"/>
              <a:gd name="T26" fmla="*/ 9 w 37"/>
              <a:gd name="T27" fmla="*/ 9 h 182"/>
              <a:gd name="T28" fmla="*/ 0 w 37"/>
              <a:gd name="T29" fmla="*/ 9 h 182"/>
              <a:gd name="T30" fmla="*/ 9 w 37"/>
              <a:gd name="T31" fmla="*/ 18 h 182"/>
              <a:gd name="T32" fmla="*/ 9 w 37"/>
              <a:gd name="T33" fmla="*/ 27 h 182"/>
              <a:gd name="T34" fmla="*/ 18 w 37"/>
              <a:gd name="T35" fmla="*/ 27 h 182"/>
              <a:gd name="T36" fmla="*/ 18 w 37"/>
              <a:gd name="T37" fmla="*/ 27 h 182"/>
              <a:gd name="T38" fmla="*/ 27 w 37"/>
              <a:gd name="T39" fmla="*/ 27 h 182"/>
              <a:gd name="T40" fmla="*/ 27 w 37"/>
              <a:gd name="T41" fmla="*/ 27 h 182"/>
              <a:gd name="T42" fmla="*/ 36 w 37"/>
              <a:gd name="T43" fmla="*/ 18 h 182"/>
              <a:gd name="T44" fmla="*/ 36 w 37"/>
              <a:gd name="T45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" h="182">
                <a:moveTo>
                  <a:pt x="9" y="54"/>
                </a:moveTo>
                <a:lnTo>
                  <a:pt x="9" y="54"/>
                </a:lnTo>
                <a:cubicBezTo>
                  <a:pt x="9" y="181"/>
                  <a:pt x="9" y="181"/>
                  <a:pt x="9" y="181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9" y="54"/>
                  <a:pt x="9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36" y="0"/>
                  <a:pt x="36" y="0"/>
                  <a:pt x="27" y="0"/>
                </a:cubicBezTo>
                <a:lnTo>
                  <a:pt x="27" y="0"/>
                </a:lnTo>
                <a:lnTo>
                  <a:pt x="18" y="0"/>
                </a:lnTo>
                <a:lnTo>
                  <a:pt x="18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9"/>
                </a:cubicBez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9" y="18"/>
                  <a:pt x="9" y="18"/>
                  <a:pt x="9" y="27"/>
                </a:cubicBezTo>
                <a:cubicBezTo>
                  <a:pt x="9" y="27"/>
                  <a:pt x="9" y="27"/>
                  <a:pt x="18" y="27"/>
                </a:cubicBezTo>
                <a:lnTo>
                  <a:pt x="18" y="27"/>
                </a:lnTo>
                <a:lnTo>
                  <a:pt x="27" y="27"/>
                </a:lnTo>
                <a:lnTo>
                  <a:pt x="27" y="27"/>
                </a:ln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6">
            <a:extLst>
              <a:ext uri="{FF2B5EF4-FFF2-40B4-BE49-F238E27FC236}">
                <a16:creationId xmlns:a16="http://schemas.microsoft.com/office/drawing/2014/main" id="{30EAECBD-1356-C747-8E50-E69372BF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879" y="4712084"/>
            <a:ext cx="113856" cy="143555"/>
          </a:xfrm>
          <a:custGeom>
            <a:avLst/>
            <a:gdLst>
              <a:gd name="T0" fmla="*/ 18 w 100"/>
              <a:gd name="T1" fmla="*/ 127 h 128"/>
              <a:gd name="T2" fmla="*/ 18 w 100"/>
              <a:gd name="T3" fmla="*/ 127 h 128"/>
              <a:gd name="T4" fmla="*/ 18 w 100"/>
              <a:gd name="T5" fmla="*/ 27 h 128"/>
              <a:gd name="T6" fmla="*/ 36 w 100"/>
              <a:gd name="T7" fmla="*/ 18 h 128"/>
              <a:gd name="T8" fmla="*/ 54 w 100"/>
              <a:gd name="T9" fmla="*/ 18 h 128"/>
              <a:gd name="T10" fmla="*/ 72 w 100"/>
              <a:gd name="T11" fmla="*/ 18 h 128"/>
              <a:gd name="T12" fmla="*/ 81 w 100"/>
              <a:gd name="T13" fmla="*/ 45 h 128"/>
              <a:gd name="T14" fmla="*/ 81 w 100"/>
              <a:gd name="T15" fmla="*/ 127 h 128"/>
              <a:gd name="T16" fmla="*/ 99 w 100"/>
              <a:gd name="T17" fmla="*/ 127 h 128"/>
              <a:gd name="T18" fmla="*/ 99 w 100"/>
              <a:gd name="T19" fmla="*/ 45 h 128"/>
              <a:gd name="T20" fmla="*/ 99 w 100"/>
              <a:gd name="T21" fmla="*/ 27 h 128"/>
              <a:gd name="T22" fmla="*/ 90 w 100"/>
              <a:gd name="T23" fmla="*/ 9 h 128"/>
              <a:gd name="T24" fmla="*/ 81 w 100"/>
              <a:gd name="T25" fmla="*/ 0 h 128"/>
              <a:gd name="T26" fmla="*/ 63 w 100"/>
              <a:gd name="T27" fmla="*/ 0 h 128"/>
              <a:gd name="T28" fmla="*/ 36 w 100"/>
              <a:gd name="T29" fmla="*/ 0 h 128"/>
              <a:gd name="T30" fmla="*/ 18 w 100"/>
              <a:gd name="T31" fmla="*/ 18 h 128"/>
              <a:gd name="T32" fmla="*/ 18 w 100"/>
              <a:gd name="T33" fmla="*/ 0 h 128"/>
              <a:gd name="T34" fmla="*/ 9 w 100"/>
              <a:gd name="T35" fmla="*/ 0 h 128"/>
              <a:gd name="T36" fmla="*/ 0 w 100"/>
              <a:gd name="T37" fmla="*/ 0 h 128"/>
              <a:gd name="T38" fmla="*/ 0 w 100"/>
              <a:gd name="T39" fmla="*/ 127 h 128"/>
              <a:gd name="T40" fmla="*/ 18 w 100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28">
                <a:moveTo>
                  <a:pt x="18" y="127"/>
                </a:moveTo>
                <a:lnTo>
                  <a:pt x="18" y="127"/>
                </a:lnTo>
                <a:cubicBezTo>
                  <a:pt x="18" y="27"/>
                  <a:pt x="18" y="27"/>
                  <a:pt x="18" y="27"/>
                </a:cubicBezTo>
                <a:cubicBezTo>
                  <a:pt x="27" y="27"/>
                  <a:pt x="27" y="18"/>
                  <a:pt x="36" y="18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72" y="18"/>
                  <a:pt x="72" y="18"/>
                </a:cubicBezTo>
                <a:cubicBezTo>
                  <a:pt x="81" y="27"/>
                  <a:pt x="81" y="36"/>
                  <a:pt x="81" y="45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99" y="127"/>
                  <a:pt x="99" y="127"/>
                  <a:pt x="99" y="127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36"/>
                  <a:pt x="99" y="27"/>
                  <a:pt x="99" y="27"/>
                </a:cubicBezTo>
                <a:cubicBezTo>
                  <a:pt x="99" y="18"/>
                  <a:pt x="90" y="9"/>
                  <a:pt x="90" y="9"/>
                </a:cubicBezTo>
                <a:lnTo>
                  <a:pt x="81" y="0"/>
                </a:ln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ubicBezTo>
                  <a:pt x="27" y="9"/>
                  <a:pt x="27" y="9"/>
                  <a:pt x="18" y="18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8" y="127"/>
                  <a:pt x="18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7">
            <a:extLst>
              <a:ext uri="{FF2B5EF4-FFF2-40B4-BE49-F238E27FC236}">
                <a16:creationId xmlns:a16="http://schemas.microsoft.com/office/drawing/2014/main" id="{B5A4C8D6-EE1C-2941-8FF1-BDA1006C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485" y="4712084"/>
            <a:ext cx="123757" cy="193057"/>
          </a:xfrm>
          <a:custGeom>
            <a:avLst/>
            <a:gdLst>
              <a:gd name="T0" fmla="*/ 28 w 110"/>
              <a:gd name="T1" fmla="*/ 0 h 173"/>
              <a:gd name="T2" fmla="*/ 9 w 110"/>
              <a:gd name="T3" fmla="*/ 18 h 173"/>
              <a:gd name="T4" fmla="*/ 9 w 110"/>
              <a:gd name="T5" fmla="*/ 54 h 173"/>
              <a:gd name="T6" fmla="*/ 19 w 110"/>
              <a:gd name="T7" fmla="*/ 72 h 173"/>
              <a:gd name="T8" fmla="*/ 9 w 110"/>
              <a:gd name="T9" fmla="*/ 90 h 173"/>
              <a:gd name="T10" fmla="*/ 9 w 110"/>
              <a:gd name="T11" fmla="*/ 108 h 173"/>
              <a:gd name="T12" fmla="*/ 0 w 110"/>
              <a:gd name="T13" fmla="*/ 117 h 173"/>
              <a:gd name="T14" fmla="*/ 0 w 110"/>
              <a:gd name="T15" fmla="*/ 153 h 173"/>
              <a:gd name="T16" fmla="*/ 28 w 110"/>
              <a:gd name="T17" fmla="*/ 172 h 173"/>
              <a:gd name="T18" fmla="*/ 73 w 110"/>
              <a:gd name="T19" fmla="*/ 172 h 173"/>
              <a:gd name="T20" fmla="*/ 109 w 110"/>
              <a:gd name="T21" fmla="*/ 144 h 173"/>
              <a:gd name="T22" fmla="*/ 109 w 110"/>
              <a:gd name="T23" fmla="*/ 117 h 173"/>
              <a:gd name="T24" fmla="*/ 82 w 110"/>
              <a:gd name="T25" fmla="*/ 99 h 173"/>
              <a:gd name="T26" fmla="*/ 55 w 110"/>
              <a:gd name="T27" fmla="*/ 99 h 173"/>
              <a:gd name="T28" fmla="*/ 28 w 110"/>
              <a:gd name="T29" fmla="*/ 90 h 173"/>
              <a:gd name="T30" fmla="*/ 28 w 110"/>
              <a:gd name="T31" fmla="*/ 81 h 173"/>
              <a:gd name="T32" fmla="*/ 55 w 110"/>
              <a:gd name="T33" fmla="*/ 81 h 173"/>
              <a:gd name="T34" fmla="*/ 82 w 110"/>
              <a:gd name="T35" fmla="*/ 63 h 173"/>
              <a:gd name="T36" fmla="*/ 100 w 110"/>
              <a:gd name="T37" fmla="*/ 36 h 173"/>
              <a:gd name="T38" fmla="*/ 109 w 110"/>
              <a:gd name="T39" fmla="*/ 18 h 173"/>
              <a:gd name="T40" fmla="*/ 109 w 110"/>
              <a:gd name="T41" fmla="*/ 0 h 173"/>
              <a:gd name="T42" fmla="*/ 64 w 110"/>
              <a:gd name="T43" fmla="*/ 0 h 173"/>
              <a:gd name="T44" fmla="*/ 28 w 110"/>
              <a:gd name="T45" fmla="*/ 0 h 173"/>
              <a:gd name="T46" fmla="*/ 91 w 110"/>
              <a:gd name="T47" fmla="*/ 144 h 173"/>
              <a:gd name="T48" fmla="*/ 64 w 110"/>
              <a:gd name="T49" fmla="*/ 153 h 173"/>
              <a:gd name="T50" fmla="*/ 36 w 110"/>
              <a:gd name="T51" fmla="*/ 153 h 173"/>
              <a:gd name="T52" fmla="*/ 19 w 110"/>
              <a:gd name="T53" fmla="*/ 144 h 173"/>
              <a:gd name="T54" fmla="*/ 19 w 110"/>
              <a:gd name="T55" fmla="*/ 127 h 173"/>
              <a:gd name="T56" fmla="*/ 45 w 110"/>
              <a:gd name="T57" fmla="*/ 117 h 173"/>
              <a:gd name="T58" fmla="*/ 73 w 110"/>
              <a:gd name="T59" fmla="*/ 117 h 173"/>
              <a:gd name="T60" fmla="*/ 91 w 110"/>
              <a:gd name="T61" fmla="*/ 127 h 173"/>
              <a:gd name="T62" fmla="*/ 91 w 110"/>
              <a:gd name="T63" fmla="*/ 144 h 173"/>
              <a:gd name="T64" fmla="*/ 36 w 110"/>
              <a:gd name="T65" fmla="*/ 63 h 173"/>
              <a:gd name="T66" fmla="*/ 28 w 110"/>
              <a:gd name="T67" fmla="*/ 45 h 173"/>
              <a:gd name="T68" fmla="*/ 28 w 110"/>
              <a:gd name="T69" fmla="*/ 18 h 173"/>
              <a:gd name="T70" fmla="*/ 73 w 110"/>
              <a:gd name="T71" fmla="*/ 18 h 173"/>
              <a:gd name="T72" fmla="*/ 73 w 110"/>
              <a:gd name="T73" fmla="*/ 45 h 173"/>
              <a:gd name="T74" fmla="*/ 64 w 110"/>
              <a:gd name="T75" fmla="*/ 63 h 173"/>
              <a:gd name="T76" fmla="*/ 36 w 110"/>
              <a:gd name="T77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" h="173">
                <a:moveTo>
                  <a:pt x="28" y="0"/>
                </a:moveTo>
                <a:lnTo>
                  <a:pt x="28" y="0"/>
                </a:lnTo>
                <a:cubicBezTo>
                  <a:pt x="28" y="0"/>
                  <a:pt x="19" y="0"/>
                  <a:pt x="19" y="9"/>
                </a:cubicBezTo>
                <a:cubicBezTo>
                  <a:pt x="9" y="9"/>
                  <a:pt x="9" y="18"/>
                  <a:pt x="9" y="18"/>
                </a:cubicBezTo>
                <a:cubicBezTo>
                  <a:pt x="0" y="27"/>
                  <a:pt x="0" y="27"/>
                  <a:pt x="0" y="36"/>
                </a:cubicBezTo>
                <a:cubicBezTo>
                  <a:pt x="0" y="45"/>
                  <a:pt x="9" y="54"/>
                  <a:pt x="9" y="54"/>
                </a:cubicBezTo>
                <a:cubicBezTo>
                  <a:pt x="9" y="63"/>
                  <a:pt x="19" y="72"/>
                  <a:pt x="2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9" y="81"/>
                  <a:pt x="9" y="81"/>
                  <a:pt x="9" y="81"/>
                </a:cubicBezTo>
                <a:cubicBezTo>
                  <a:pt x="9" y="81"/>
                  <a:pt x="9" y="81"/>
                  <a:pt x="9" y="90"/>
                </a:cubicBezTo>
                <a:lnTo>
                  <a:pt x="9" y="90"/>
                </a:lnTo>
                <a:cubicBezTo>
                  <a:pt x="9" y="99"/>
                  <a:pt x="9" y="99"/>
                  <a:pt x="9" y="108"/>
                </a:cubicBezTo>
                <a:lnTo>
                  <a:pt x="19" y="108"/>
                </a:lnTo>
                <a:cubicBezTo>
                  <a:pt x="9" y="117"/>
                  <a:pt x="9" y="117"/>
                  <a:pt x="0" y="117"/>
                </a:cubicBezTo>
                <a:cubicBezTo>
                  <a:pt x="0" y="127"/>
                  <a:pt x="0" y="135"/>
                  <a:pt x="0" y="135"/>
                </a:cubicBezTo>
                <a:cubicBezTo>
                  <a:pt x="0" y="144"/>
                  <a:pt x="0" y="144"/>
                  <a:pt x="0" y="153"/>
                </a:cubicBezTo>
                <a:lnTo>
                  <a:pt x="9" y="163"/>
                </a:lnTo>
                <a:cubicBezTo>
                  <a:pt x="19" y="163"/>
                  <a:pt x="19" y="172"/>
                  <a:pt x="28" y="172"/>
                </a:cubicBezTo>
                <a:cubicBezTo>
                  <a:pt x="36" y="172"/>
                  <a:pt x="45" y="172"/>
                  <a:pt x="55" y="172"/>
                </a:cubicBezTo>
                <a:cubicBezTo>
                  <a:pt x="64" y="172"/>
                  <a:pt x="73" y="172"/>
                  <a:pt x="73" y="172"/>
                </a:cubicBezTo>
                <a:cubicBezTo>
                  <a:pt x="82" y="163"/>
                  <a:pt x="91" y="163"/>
                  <a:pt x="91" y="163"/>
                </a:cubicBezTo>
                <a:cubicBezTo>
                  <a:pt x="100" y="153"/>
                  <a:pt x="100" y="153"/>
                  <a:pt x="109" y="144"/>
                </a:cubicBezTo>
                <a:cubicBezTo>
                  <a:pt x="109" y="135"/>
                  <a:pt x="109" y="135"/>
                  <a:pt x="109" y="127"/>
                </a:cubicBezTo>
                <a:lnTo>
                  <a:pt x="109" y="117"/>
                </a:lnTo>
                <a:cubicBezTo>
                  <a:pt x="100" y="108"/>
                  <a:pt x="100" y="108"/>
                  <a:pt x="100" y="108"/>
                </a:cubicBezTo>
                <a:cubicBezTo>
                  <a:pt x="91" y="99"/>
                  <a:pt x="91" y="99"/>
                  <a:pt x="82" y="99"/>
                </a:cubicBezTo>
                <a:lnTo>
                  <a:pt x="73" y="99"/>
                </a:lnTo>
                <a:cubicBezTo>
                  <a:pt x="64" y="99"/>
                  <a:pt x="55" y="99"/>
                  <a:pt x="55" y="99"/>
                </a:cubicBezTo>
                <a:cubicBezTo>
                  <a:pt x="45" y="99"/>
                  <a:pt x="45" y="99"/>
                  <a:pt x="36" y="99"/>
                </a:cubicBezTo>
                <a:cubicBezTo>
                  <a:pt x="36" y="99"/>
                  <a:pt x="36" y="99"/>
                  <a:pt x="28" y="90"/>
                </a:cubicBezTo>
                <a:lnTo>
                  <a:pt x="28" y="90"/>
                </a:lnTo>
                <a:cubicBezTo>
                  <a:pt x="28" y="81"/>
                  <a:pt x="28" y="81"/>
                  <a:pt x="28" y="81"/>
                </a:cubicBezTo>
                <a:cubicBezTo>
                  <a:pt x="28" y="81"/>
                  <a:pt x="28" y="81"/>
                  <a:pt x="36" y="72"/>
                </a:cubicBezTo>
                <a:cubicBezTo>
                  <a:pt x="36" y="81"/>
                  <a:pt x="45" y="81"/>
                  <a:pt x="55" y="81"/>
                </a:cubicBezTo>
                <a:cubicBezTo>
                  <a:pt x="55" y="81"/>
                  <a:pt x="64" y="81"/>
                  <a:pt x="73" y="72"/>
                </a:cubicBezTo>
                <a:cubicBezTo>
                  <a:pt x="73" y="72"/>
                  <a:pt x="82" y="72"/>
                  <a:pt x="82" y="63"/>
                </a:cubicBezTo>
                <a:cubicBezTo>
                  <a:pt x="91" y="63"/>
                  <a:pt x="91" y="63"/>
                  <a:pt x="91" y="54"/>
                </a:cubicBezTo>
                <a:cubicBezTo>
                  <a:pt x="100" y="45"/>
                  <a:pt x="100" y="45"/>
                  <a:pt x="100" y="36"/>
                </a:cubicBezTo>
                <a:cubicBezTo>
                  <a:pt x="100" y="27"/>
                  <a:pt x="100" y="27"/>
                  <a:pt x="91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9"/>
                </a:cubicBezTo>
                <a:cubicBezTo>
                  <a:pt x="109" y="0"/>
                  <a:pt x="109" y="0"/>
                  <a:pt x="10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73" y="0"/>
                  <a:pt x="73" y="0"/>
                  <a:pt x="64" y="0"/>
                </a:cubicBezTo>
                <a:lnTo>
                  <a:pt x="55" y="0"/>
                </a:lnTo>
                <a:cubicBezTo>
                  <a:pt x="45" y="0"/>
                  <a:pt x="36" y="0"/>
                  <a:pt x="28" y="0"/>
                </a:cubicBezTo>
                <a:close/>
                <a:moveTo>
                  <a:pt x="91" y="144"/>
                </a:moveTo>
                <a:lnTo>
                  <a:pt x="91" y="144"/>
                </a:lnTo>
                <a:cubicBezTo>
                  <a:pt x="82" y="144"/>
                  <a:pt x="82" y="144"/>
                  <a:pt x="82" y="153"/>
                </a:cubicBezTo>
                <a:cubicBezTo>
                  <a:pt x="73" y="153"/>
                  <a:pt x="73" y="153"/>
                  <a:pt x="64" y="153"/>
                </a:cubicBezTo>
                <a:lnTo>
                  <a:pt x="55" y="153"/>
                </a:lnTo>
                <a:cubicBezTo>
                  <a:pt x="45" y="153"/>
                  <a:pt x="36" y="153"/>
                  <a:pt x="36" y="153"/>
                </a:cubicBezTo>
                <a:cubicBezTo>
                  <a:pt x="28" y="153"/>
                  <a:pt x="28" y="153"/>
                  <a:pt x="28" y="153"/>
                </a:cubicBezTo>
                <a:cubicBezTo>
                  <a:pt x="19" y="144"/>
                  <a:pt x="19" y="144"/>
                  <a:pt x="19" y="144"/>
                </a:cubicBezTo>
                <a:lnTo>
                  <a:pt x="19" y="135"/>
                </a:lnTo>
                <a:cubicBezTo>
                  <a:pt x="19" y="127"/>
                  <a:pt x="19" y="127"/>
                  <a:pt x="19" y="127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36" y="117"/>
                  <a:pt x="36" y="117"/>
                  <a:pt x="45" y="117"/>
                </a:cubicBezTo>
                <a:lnTo>
                  <a:pt x="55" y="117"/>
                </a:lnTo>
                <a:cubicBezTo>
                  <a:pt x="64" y="117"/>
                  <a:pt x="64" y="117"/>
                  <a:pt x="73" y="117"/>
                </a:cubicBezTo>
                <a:lnTo>
                  <a:pt x="82" y="117"/>
                </a:lnTo>
                <a:cubicBezTo>
                  <a:pt x="82" y="117"/>
                  <a:pt x="82" y="127"/>
                  <a:pt x="91" y="127"/>
                </a:cubicBezTo>
                <a:cubicBezTo>
                  <a:pt x="91" y="127"/>
                  <a:pt x="91" y="127"/>
                  <a:pt x="91" y="135"/>
                </a:cubicBezTo>
                <a:cubicBezTo>
                  <a:pt x="91" y="135"/>
                  <a:pt x="91" y="135"/>
                  <a:pt x="91" y="144"/>
                </a:cubicBezTo>
                <a:close/>
                <a:moveTo>
                  <a:pt x="36" y="63"/>
                </a:moveTo>
                <a:lnTo>
                  <a:pt x="36" y="63"/>
                </a:lnTo>
                <a:cubicBezTo>
                  <a:pt x="36" y="63"/>
                  <a:pt x="36" y="54"/>
                  <a:pt x="28" y="54"/>
                </a:cubicBezTo>
                <a:cubicBezTo>
                  <a:pt x="28" y="54"/>
                  <a:pt x="28" y="54"/>
                  <a:pt x="28" y="45"/>
                </a:cubicBezTo>
                <a:cubicBezTo>
                  <a:pt x="28" y="45"/>
                  <a:pt x="28" y="45"/>
                  <a:pt x="28" y="36"/>
                </a:cubicBezTo>
                <a:cubicBezTo>
                  <a:pt x="28" y="27"/>
                  <a:pt x="28" y="27"/>
                  <a:pt x="28" y="18"/>
                </a:cubicBezTo>
                <a:cubicBezTo>
                  <a:pt x="36" y="18"/>
                  <a:pt x="45" y="9"/>
                  <a:pt x="55" y="9"/>
                </a:cubicBezTo>
                <a:cubicBezTo>
                  <a:pt x="64" y="9"/>
                  <a:pt x="64" y="18"/>
                  <a:pt x="73" y="18"/>
                </a:cubicBezTo>
                <a:cubicBezTo>
                  <a:pt x="73" y="27"/>
                  <a:pt x="82" y="27"/>
                  <a:pt x="82" y="36"/>
                </a:cubicBezTo>
                <a:cubicBezTo>
                  <a:pt x="82" y="45"/>
                  <a:pt x="82" y="45"/>
                  <a:pt x="73" y="45"/>
                </a:cubicBezTo>
                <a:cubicBezTo>
                  <a:pt x="73" y="54"/>
                  <a:pt x="73" y="54"/>
                  <a:pt x="73" y="54"/>
                </a:cubicBezTo>
                <a:lnTo>
                  <a:pt x="64" y="63"/>
                </a:lnTo>
                <a:lnTo>
                  <a:pt x="55" y="63"/>
                </a:lnTo>
                <a:cubicBezTo>
                  <a:pt x="45" y="63"/>
                  <a:pt x="45" y="63"/>
                  <a:pt x="36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8">
            <a:extLst>
              <a:ext uri="{FF2B5EF4-FFF2-40B4-BE49-F238E27FC236}">
                <a16:creationId xmlns:a16="http://schemas.microsoft.com/office/drawing/2014/main" id="{975E9C5E-3300-5B46-B8F2-BB77A2DD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042" y="4820989"/>
            <a:ext cx="39602" cy="34650"/>
          </a:xfrm>
          <a:custGeom>
            <a:avLst/>
            <a:gdLst>
              <a:gd name="T0" fmla="*/ 0 w 37"/>
              <a:gd name="T1" fmla="*/ 18 h 29"/>
              <a:gd name="T2" fmla="*/ 0 w 37"/>
              <a:gd name="T3" fmla="*/ 18 h 29"/>
              <a:gd name="T4" fmla="*/ 9 w 37"/>
              <a:gd name="T5" fmla="*/ 28 h 29"/>
              <a:gd name="T6" fmla="*/ 9 w 37"/>
              <a:gd name="T7" fmla="*/ 28 h 29"/>
              <a:gd name="T8" fmla="*/ 18 w 37"/>
              <a:gd name="T9" fmla="*/ 28 h 29"/>
              <a:gd name="T10" fmla="*/ 18 w 37"/>
              <a:gd name="T11" fmla="*/ 28 h 29"/>
              <a:gd name="T12" fmla="*/ 27 w 37"/>
              <a:gd name="T13" fmla="*/ 28 h 29"/>
              <a:gd name="T14" fmla="*/ 27 w 37"/>
              <a:gd name="T15" fmla="*/ 18 h 29"/>
              <a:gd name="T16" fmla="*/ 36 w 37"/>
              <a:gd name="T17" fmla="*/ 9 h 29"/>
              <a:gd name="T18" fmla="*/ 27 w 37"/>
              <a:gd name="T19" fmla="*/ 9 h 29"/>
              <a:gd name="T20" fmla="*/ 27 w 37"/>
              <a:gd name="T21" fmla="*/ 0 h 29"/>
              <a:gd name="T22" fmla="*/ 18 w 37"/>
              <a:gd name="T23" fmla="*/ 0 h 29"/>
              <a:gd name="T24" fmla="*/ 18 w 37"/>
              <a:gd name="T25" fmla="*/ 0 h 29"/>
              <a:gd name="T26" fmla="*/ 9 w 37"/>
              <a:gd name="T27" fmla="*/ 0 h 29"/>
              <a:gd name="T28" fmla="*/ 9 w 37"/>
              <a:gd name="T29" fmla="*/ 0 h 29"/>
              <a:gd name="T30" fmla="*/ 0 w 37"/>
              <a:gd name="T31" fmla="*/ 9 h 29"/>
              <a:gd name="T32" fmla="*/ 0 w 37"/>
              <a:gd name="T33" fmla="*/ 9 h 29"/>
              <a:gd name="T34" fmla="*/ 0 w 37"/>
              <a:gd name="T35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" h="2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9" y="28"/>
                </a:cubicBezTo>
                <a:lnTo>
                  <a:pt x="9" y="28"/>
                </a:lnTo>
                <a:lnTo>
                  <a:pt x="18" y="28"/>
                </a:lnTo>
                <a:lnTo>
                  <a:pt x="18" y="28"/>
                </a:lnTo>
                <a:cubicBezTo>
                  <a:pt x="27" y="28"/>
                  <a:pt x="27" y="28"/>
                  <a:pt x="27" y="2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36" y="18"/>
                  <a:pt x="36" y="9"/>
                </a:cubicBezTo>
                <a:lnTo>
                  <a:pt x="27" y="9"/>
                </a:ln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18" y="0"/>
                </a:cubicBezTo>
                <a:lnTo>
                  <a:pt x="18" y="0"/>
                </a:lnTo>
                <a:lnTo>
                  <a:pt x="9" y="0"/>
                </a:ln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9">
            <a:extLst>
              <a:ext uri="{FF2B5EF4-FFF2-40B4-BE49-F238E27FC236}">
                <a16:creationId xmlns:a16="http://schemas.microsoft.com/office/drawing/2014/main" id="{E20D5008-2D51-B140-8CB1-D6B38200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6131" y="9949407"/>
            <a:ext cx="193060" cy="242559"/>
          </a:xfrm>
          <a:custGeom>
            <a:avLst/>
            <a:gdLst>
              <a:gd name="T0" fmla="*/ 144 w 173"/>
              <a:gd name="T1" fmla="*/ 27 h 217"/>
              <a:gd name="T2" fmla="*/ 144 w 173"/>
              <a:gd name="T3" fmla="*/ 27 h 217"/>
              <a:gd name="T4" fmla="*/ 90 w 173"/>
              <a:gd name="T5" fmla="*/ 0 h 217"/>
              <a:gd name="T6" fmla="*/ 0 w 173"/>
              <a:gd name="T7" fmla="*/ 0 h 217"/>
              <a:gd name="T8" fmla="*/ 0 w 173"/>
              <a:gd name="T9" fmla="*/ 216 h 217"/>
              <a:gd name="T10" fmla="*/ 54 w 173"/>
              <a:gd name="T11" fmla="*/ 216 h 217"/>
              <a:gd name="T12" fmla="*/ 54 w 173"/>
              <a:gd name="T13" fmla="*/ 135 h 217"/>
              <a:gd name="T14" fmla="*/ 90 w 173"/>
              <a:gd name="T15" fmla="*/ 135 h 217"/>
              <a:gd name="T16" fmla="*/ 126 w 173"/>
              <a:gd name="T17" fmla="*/ 126 h 217"/>
              <a:gd name="T18" fmla="*/ 153 w 173"/>
              <a:gd name="T19" fmla="*/ 108 h 217"/>
              <a:gd name="T20" fmla="*/ 172 w 173"/>
              <a:gd name="T21" fmla="*/ 72 h 217"/>
              <a:gd name="T22" fmla="*/ 144 w 173"/>
              <a:gd name="T23" fmla="*/ 27 h 217"/>
              <a:gd name="T24" fmla="*/ 54 w 173"/>
              <a:gd name="T25" fmla="*/ 45 h 217"/>
              <a:gd name="T26" fmla="*/ 54 w 173"/>
              <a:gd name="T27" fmla="*/ 45 h 217"/>
              <a:gd name="T28" fmla="*/ 90 w 173"/>
              <a:gd name="T29" fmla="*/ 45 h 217"/>
              <a:gd name="T30" fmla="*/ 108 w 173"/>
              <a:gd name="T31" fmla="*/ 54 h 217"/>
              <a:gd name="T32" fmla="*/ 117 w 173"/>
              <a:gd name="T33" fmla="*/ 72 h 217"/>
              <a:gd name="T34" fmla="*/ 108 w 173"/>
              <a:gd name="T35" fmla="*/ 90 h 217"/>
              <a:gd name="T36" fmla="*/ 90 w 173"/>
              <a:gd name="T37" fmla="*/ 90 h 217"/>
              <a:gd name="T38" fmla="*/ 54 w 173"/>
              <a:gd name="T39" fmla="*/ 90 h 217"/>
              <a:gd name="T40" fmla="*/ 54 w 173"/>
              <a:gd name="T41" fmla="*/ 4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3" h="217">
                <a:moveTo>
                  <a:pt x="144" y="27"/>
                </a:moveTo>
                <a:lnTo>
                  <a:pt x="144" y="27"/>
                </a:lnTo>
                <a:cubicBezTo>
                  <a:pt x="135" y="9"/>
                  <a:pt x="117" y="0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54" y="216"/>
                  <a:pt x="54" y="216"/>
                  <a:pt x="54" y="216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35"/>
                  <a:pt x="117" y="135"/>
                  <a:pt x="126" y="126"/>
                </a:cubicBezTo>
                <a:cubicBezTo>
                  <a:pt x="135" y="126"/>
                  <a:pt x="144" y="117"/>
                  <a:pt x="153" y="108"/>
                </a:cubicBezTo>
                <a:cubicBezTo>
                  <a:pt x="163" y="99"/>
                  <a:pt x="172" y="81"/>
                  <a:pt x="172" y="72"/>
                </a:cubicBezTo>
                <a:cubicBezTo>
                  <a:pt x="172" y="54"/>
                  <a:pt x="163" y="36"/>
                  <a:pt x="144" y="27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90" y="45"/>
                  <a:pt x="90" y="45"/>
                  <a:pt x="90" y="45"/>
                </a:cubicBezTo>
                <a:cubicBezTo>
                  <a:pt x="99" y="45"/>
                  <a:pt x="99" y="45"/>
                  <a:pt x="108" y="54"/>
                </a:cubicBezTo>
                <a:cubicBezTo>
                  <a:pt x="108" y="54"/>
                  <a:pt x="117" y="63"/>
                  <a:pt x="117" y="72"/>
                </a:cubicBezTo>
                <a:cubicBezTo>
                  <a:pt x="117" y="72"/>
                  <a:pt x="108" y="81"/>
                  <a:pt x="108" y="90"/>
                </a:cubicBezTo>
                <a:cubicBezTo>
                  <a:pt x="99" y="90"/>
                  <a:pt x="99" y="90"/>
                  <a:pt x="90" y="9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45"/>
                  <a:pt x="54" y="45"/>
                  <a:pt x="54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0">
            <a:extLst>
              <a:ext uri="{FF2B5EF4-FFF2-40B4-BE49-F238E27FC236}">
                <a16:creationId xmlns:a16="http://schemas.microsoft.com/office/drawing/2014/main" id="{F3BB5AEB-90AD-0B46-ABCB-38E254D8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841" y="9998910"/>
            <a:ext cx="113856" cy="193057"/>
          </a:xfrm>
          <a:custGeom>
            <a:avLst/>
            <a:gdLst>
              <a:gd name="T0" fmla="*/ 0 w 100"/>
              <a:gd name="T1" fmla="*/ 0 h 172"/>
              <a:gd name="T2" fmla="*/ 0 w 100"/>
              <a:gd name="T3" fmla="*/ 0 h 172"/>
              <a:gd name="T4" fmla="*/ 0 w 100"/>
              <a:gd name="T5" fmla="*/ 171 h 172"/>
              <a:gd name="T6" fmla="*/ 54 w 100"/>
              <a:gd name="T7" fmla="*/ 171 h 172"/>
              <a:gd name="T8" fmla="*/ 54 w 100"/>
              <a:gd name="T9" fmla="*/ 90 h 172"/>
              <a:gd name="T10" fmla="*/ 63 w 100"/>
              <a:gd name="T11" fmla="*/ 63 h 172"/>
              <a:gd name="T12" fmla="*/ 90 w 100"/>
              <a:gd name="T13" fmla="*/ 54 h 172"/>
              <a:gd name="T14" fmla="*/ 99 w 100"/>
              <a:gd name="T15" fmla="*/ 54 h 172"/>
              <a:gd name="T16" fmla="*/ 99 w 100"/>
              <a:gd name="T17" fmla="*/ 0 h 172"/>
              <a:gd name="T18" fmla="*/ 54 w 100"/>
              <a:gd name="T19" fmla="*/ 36 h 172"/>
              <a:gd name="T20" fmla="*/ 54 w 100"/>
              <a:gd name="T21" fmla="*/ 0 h 172"/>
              <a:gd name="T22" fmla="*/ 0 w 100"/>
              <a:gd name="T23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72">
                <a:moveTo>
                  <a:pt x="0" y="0"/>
                </a:moveTo>
                <a:lnTo>
                  <a:pt x="0" y="0"/>
                </a:lnTo>
                <a:cubicBezTo>
                  <a:pt x="0" y="171"/>
                  <a:pt x="0" y="171"/>
                  <a:pt x="0" y="171"/>
                </a:cubicBezTo>
                <a:cubicBezTo>
                  <a:pt x="54" y="171"/>
                  <a:pt x="54" y="171"/>
                  <a:pt x="54" y="17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81"/>
                  <a:pt x="54" y="63"/>
                  <a:pt x="63" y="63"/>
                </a:cubicBezTo>
                <a:cubicBezTo>
                  <a:pt x="63" y="54"/>
                  <a:pt x="72" y="54"/>
                  <a:pt x="90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0"/>
                  <a:pt x="99" y="0"/>
                  <a:pt x="99" y="0"/>
                </a:cubicBezTo>
                <a:cubicBezTo>
                  <a:pt x="81" y="0"/>
                  <a:pt x="63" y="9"/>
                  <a:pt x="54" y="36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1">
            <a:extLst>
              <a:ext uri="{FF2B5EF4-FFF2-40B4-BE49-F238E27FC236}">
                <a16:creationId xmlns:a16="http://schemas.microsoft.com/office/drawing/2014/main" id="{0B45815E-A416-F748-B23E-AEBF1E73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546" y="9998910"/>
            <a:ext cx="202960" cy="193057"/>
          </a:xfrm>
          <a:custGeom>
            <a:avLst/>
            <a:gdLst>
              <a:gd name="T0" fmla="*/ 90 w 182"/>
              <a:gd name="T1" fmla="*/ 126 h 172"/>
              <a:gd name="T2" fmla="*/ 90 w 182"/>
              <a:gd name="T3" fmla="*/ 126 h 172"/>
              <a:gd name="T4" fmla="*/ 63 w 182"/>
              <a:gd name="T5" fmla="*/ 117 h 172"/>
              <a:gd name="T6" fmla="*/ 54 w 182"/>
              <a:gd name="T7" fmla="*/ 90 h 172"/>
              <a:gd name="T8" fmla="*/ 63 w 182"/>
              <a:gd name="T9" fmla="*/ 54 h 172"/>
              <a:gd name="T10" fmla="*/ 90 w 182"/>
              <a:gd name="T11" fmla="*/ 45 h 172"/>
              <a:gd name="T12" fmla="*/ 117 w 182"/>
              <a:gd name="T13" fmla="*/ 54 h 172"/>
              <a:gd name="T14" fmla="*/ 126 w 182"/>
              <a:gd name="T15" fmla="*/ 90 h 172"/>
              <a:gd name="T16" fmla="*/ 117 w 182"/>
              <a:gd name="T17" fmla="*/ 117 h 172"/>
              <a:gd name="T18" fmla="*/ 90 w 182"/>
              <a:gd name="T19" fmla="*/ 126 h 172"/>
              <a:gd name="T20" fmla="*/ 90 w 182"/>
              <a:gd name="T21" fmla="*/ 171 h 172"/>
              <a:gd name="T22" fmla="*/ 90 w 182"/>
              <a:gd name="T23" fmla="*/ 171 h 172"/>
              <a:gd name="T24" fmla="*/ 153 w 182"/>
              <a:gd name="T25" fmla="*/ 145 h 172"/>
              <a:gd name="T26" fmla="*/ 181 w 182"/>
              <a:gd name="T27" fmla="*/ 90 h 172"/>
              <a:gd name="T28" fmla="*/ 153 w 182"/>
              <a:gd name="T29" fmla="*/ 27 h 172"/>
              <a:gd name="T30" fmla="*/ 90 w 182"/>
              <a:gd name="T31" fmla="*/ 0 h 172"/>
              <a:gd name="T32" fmla="*/ 27 w 182"/>
              <a:gd name="T33" fmla="*/ 27 h 172"/>
              <a:gd name="T34" fmla="*/ 0 w 182"/>
              <a:gd name="T35" fmla="*/ 90 h 172"/>
              <a:gd name="T36" fmla="*/ 27 w 182"/>
              <a:gd name="T37" fmla="*/ 145 h 172"/>
              <a:gd name="T38" fmla="*/ 90 w 182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2" h="172">
                <a:moveTo>
                  <a:pt x="90" y="126"/>
                </a:moveTo>
                <a:lnTo>
                  <a:pt x="90" y="126"/>
                </a:lnTo>
                <a:cubicBezTo>
                  <a:pt x="81" y="126"/>
                  <a:pt x="72" y="126"/>
                  <a:pt x="63" y="117"/>
                </a:cubicBezTo>
                <a:cubicBezTo>
                  <a:pt x="54" y="109"/>
                  <a:pt x="54" y="99"/>
                  <a:pt x="54" y="90"/>
                </a:cubicBezTo>
                <a:cubicBezTo>
                  <a:pt x="54" y="72"/>
                  <a:pt x="54" y="63"/>
                  <a:pt x="63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9" y="45"/>
                  <a:pt x="108" y="45"/>
                  <a:pt x="117" y="54"/>
                </a:cubicBezTo>
                <a:cubicBezTo>
                  <a:pt x="126" y="63"/>
                  <a:pt x="126" y="72"/>
                  <a:pt x="126" y="90"/>
                </a:cubicBezTo>
                <a:cubicBezTo>
                  <a:pt x="126" y="99"/>
                  <a:pt x="126" y="109"/>
                  <a:pt x="117" y="117"/>
                </a:cubicBezTo>
                <a:cubicBezTo>
                  <a:pt x="108" y="126"/>
                  <a:pt x="99" y="126"/>
                  <a:pt x="90" y="126"/>
                </a:cubicBezTo>
                <a:close/>
                <a:moveTo>
                  <a:pt x="90" y="171"/>
                </a:moveTo>
                <a:lnTo>
                  <a:pt x="90" y="171"/>
                </a:lnTo>
                <a:cubicBezTo>
                  <a:pt x="117" y="171"/>
                  <a:pt x="135" y="163"/>
                  <a:pt x="153" y="145"/>
                </a:cubicBezTo>
                <a:cubicBezTo>
                  <a:pt x="172" y="135"/>
                  <a:pt x="181" y="109"/>
                  <a:pt x="181" y="90"/>
                </a:cubicBezTo>
                <a:cubicBezTo>
                  <a:pt x="181" y="63"/>
                  <a:pt x="172" y="36"/>
                  <a:pt x="153" y="27"/>
                </a:cubicBezTo>
                <a:cubicBezTo>
                  <a:pt x="135" y="9"/>
                  <a:pt x="117" y="0"/>
                  <a:pt x="90" y="0"/>
                </a:cubicBezTo>
                <a:cubicBezTo>
                  <a:pt x="63" y="0"/>
                  <a:pt x="45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09"/>
                  <a:pt x="9" y="135"/>
                  <a:pt x="27" y="145"/>
                </a:cubicBezTo>
                <a:cubicBezTo>
                  <a:pt x="45" y="163"/>
                  <a:pt x="63" y="171"/>
                  <a:pt x="90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2">
            <a:extLst>
              <a:ext uri="{FF2B5EF4-FFF2-40B4-BE49-F238E27FC236}">
                <a16:creationId xmlns:a16="http://schemas.microsoft.com/office/drawing/2014/main" id="{225FCF00-4139-A848-9A76-91D0DF581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5108" y="9998910"/>
            <a:ext cx="316813" cy="193057"/>
          </a:xfrm>
          <a:custGeom>
            <a:avLst/>
            <a:gdLst>
              <a:gd name="T0" fmla="*/ 0 w 281"/>
              <a:gd name="T1" fmla="*/ 0 h 172"/>
              <a:gd name="T2" fmla="*/ 0 w 281"/>
              <a:gd name="T3" fmla="*/ 0 h 172"/>
              <a:gd name="T4" fmla="*/ 0 w 281"/>
              <a:gd name="T5" fmla="*/ 171 h 172"/>
              <a:gd name="T6" fmla="*/ 45 w 281"/>
              <a:gd name="T7" fmla="*/ 171 h 172"/>
              <a:gd name="T8" fmla="*/ 45 w 281"/>
              <a:gd name="T9" fmla="*/ 81 h 172"/>
              <a:gd name="T10" fmla="*/ 54 w 281"/>
              <a:gd name="T11" fmla="*/ 54 h 172"/>
              <a:gd name="T12" fmla="*/ 81 w 281"/>
              <a:gd name="T13" fmla="*/ 45 h 172"/>
              <a:gd name="T14" fmla="*/ 108 w 281"/>
              <a:gd name="T15" fmla="*/ 54 h 172"/>
              <a:gd name="T16" fmla="*/ 117 w 281"/>
              <a:gd name="T17" fmla="*/ 81 h 172"/>
              <a:gd name="T18" fmla="*/ 117 w 281"/>
              <a:gd name="T19" fmla="*/ 171 h 172"/>
              <a:gd name="T20" fmla="*/ 162 w 281"/>
              <a:gd name="T21" fmla="*/ 171 h 172"/>
              <a:gd name="T22" fmla="*/ 162 w 281"/>
              <a:gd name="T23" fmla="*/ 81 h 172"/>
              <a:gd name="T24" fmla="*/ 171 w 281"/>
              <a:gd name="T25" fmla="*/ 54 h 172"/>
              <a:gd name="T26" fmla="*/ 198 w 281"/>
              <a:gd name="T27" fmla="*/ 45 h 172"/>
              <a:gd name="T28" fmla="*/ 225 w 281"/>
              <a:gd name="T29" fmla="*/ 54 h 172"/>
              <a:gd name="T30" fmla="*/ 234 w 281"/>
              <a:gd name="T31" fmla="*/ 81 h 172"/>
              <a:gd name="T32" fmla="*/ 234 w 281"/>
              <a:gd name="T33" fmla="*/ 171 h 172"/>
              <a:gd name="T34" fmla="*/ 280 w 281"/>
              <a:gd name="T35" fmla="*/ 171 h 172"/>
              <a:gd name="T36" fmla="*/ 280 w 281"/>
              <a:gd name="T37" fmla="*/ 72 h 172"/>
              <a:gd name="T38" fmla="*/ 261 w 281"/>
              <a:gd name="T39" fmla="*/ 18 h 172"/>
              <a:gd name="T40" fmla="*/ 216 w 281"/>
              <a:gd name="T41" fmla="*/ 0 h 172"/>
              <a:gd name="T42" fmla="*/ 180 w 281"/>
              <a:gd name="T43" fmla="*/ 9 h 172"/>
              <a:gd name="T44" fmla="*/ 153 w 281"/>
              <a:gd name="T45" fmla="*/ 36 h 172"/>
              <a:gd name="T46" fmla="*/ 135 w 281"/>
              <a:gd name="T47" fmla="*/ 9 h 172"/>
              <a:gd name="T48" fmla="*/ 99 w 281"/>
              <a:gd name="T49" fmla="*/ 0 h 172"/>
              <a:gd name="T50" fmla="*/ 45 w 281"/>
              <a:gd name="T51" fmla="*/ 27 h 172"/>
              <a:gd name="T52" fmla="*/ 45 w 281"/>
              <a:gd name="T53" fmla="*/ 0 h 172"/>
              <a:gd name="T54" fmla="*/ 0 w 281"/>
              <a:gd name="T5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1" h="172">
                <a:moveTo>
                  <a:pt x="0" y="0"/>
                </a:moveTo>
                <a:lnTo>
                  <a:pt x="0" y="0"/>
                </a:lnTo>
                <a:cubicBezTo>
                  <a:pt x="0" y="171"/>
                  <a:pt x="0" y="171"/>
                  <a:pt x="0" y="171"/>
                </a:cubicBezTo>
                <a:cubicBezTo>
                  <a:pt x="45" y="171"/>
                  <a:pt x="45" y="171"/>
                  <a:pt x="45" y="17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2"/>
                  <a:pt x="54" y="63"/>
                  <a:pt x="54" y="54"/>
                </a:cubicBezTo>
                <a:cubicBezTo>
                  <a:pt x="63" y="45"/>
                  <a:pt x="72" y="45"/>
                  <a:pt x="81" y="45"/>
                </a:cubicBezTo>
                <a:cubicBezTo>
                  <a:pt x="90" y="45"/>
                  <a:pt x="99" y="45"/>
                  <a:pt x="108" y="54"/>
                </a:cubicBezTo>
                <a:cubicBezTo>
                  <a:pt x="108" y="63"/>
                  <a:pt x="117" y="72"/>
                  <a:pt x="117" y="81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62" y="171"/>
                  <a:pt x="162" y="171"/>
                  <a:pt x="162" y="171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72"/>
                  <a:pt x="171" y="63"/>
                  <a:pt x="171" y="54"/>
                </a:cubicBezTo>
                <a:cubicBezTo>
                  <a:pt x="180" y="45"/>
                  <a:pt x="189" y="45"/>
                  <a:pt x="198" y="45"/>
                </a:cubicBezTo>
                <a:cubicBezTo>
                  <a:pt x="207" y="45"/>
                  <a:pt x="216" y="45"/>
                  <a:pt x="225" y="54"/>
                </a:cubicBezTo>
                <a:cubicBezTo>
                  <a:pt x="225" y="63"/>
                  <a:pt x="234" y="72"/>
                  <a:pt x="234" y="81"/>
                </a:cubicBezTo>
                <a:cubicBezTo>
                  <a:pt x="234" y="171"/>
                  <a:pt x="234" y="171"/>
                  <a:pt x="234" y="171"/>
                </a:cubicBezTo>
                <a:cubicBezTo>
                  <a:pt x="280" y="171"/>
                  <a:pt x="280" y="171"/>
                  <a:pt x="280" y="171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80" y="54"/>
                  <a:pt x="280" y="36"/>
                  <a:pt x="261" y="18"/>
                </a:cubicBezTo>
                <a:cubicBezTo>
                  <a:pt x="252" y="9"/>
                  <a:pt x="234" y="0"/>
                  <a:pt x="216" y="0"/>
                </a:cubicBezTo>
                <a:cubicBezTo>
                  <a:pt x="198" y="0"/>
                  <a:pt x="189" y="0"/>
                  <a:pt x="180" y="9"/>
                </a:cubicBezTo>
                <a:cubicBezTo>
                  <a:pt x="171" y="18"/>
                  <a:pt x="162" y="27"/>
                  <a:pt x="153" y="36"/>
                </a:cubicBezTo>
                <a:cubicBezTo>
                  <a:pt x="153" y="27"/>
                  <a:pt x="144" y="18"/>
                  <a:pt x="135" y="9"/>
                </a:cubicBezTo>
                <a:cubicBezTo>
                  <a:pt x="126" y="0"/>
                  <a:pt x="108" y="0"/>
                  <a:pt x="99" y="0"/>
                </a:cubicBezTo>
                <a:cubicBezTo>
                  <a:pt x="72" y="0"/>
                  <a:pt x="63" y="9"/>
                  <a:pt x="45" y="2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3">
            <a:extLst>
              <a:ext uri="{FF2B5EF4-FFF2-40B4-BE49-F238E27FC236}">
                <a16:creationId xmlns:a16="http://schemas.microsoft.com/office/drawing/2014/main" id="{C22DBCD3-37C4-4E45-8E5B-CB78A7CF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523" y="9998910"/>
            <a:ext cx="202957" cy="193057"/>
          </a:xfrm>
          <a:custGeom>
            <a:avLst/>
            <a:gdLst>
              <a:gd name="T0" fmla="*/ 90 w 181"/>
              <a:gd name="T1" fmla="*/ 126 h 172"/>
              <a:gd name="T2" fmla="*/ 90 w 181"/>
              <a:gd name="T3" fmla="*/ 126 h 172"/>
              <a:gd name="T4" fmla="*/ 63 w 181"/>
              <a:gd name="T5" fmla="*/ 117 h 172"/>
              <a:gd name="T6" fmla="*/ 54 w 181"/>
              <a:gd name="T7" fmla="*/ 90 h 172"/>
              <a:gd name="T8" fmla="*/ 63 w 181"/>
              <a:gd name="T9" fmla="*/ 54 h 172"/>
              <a:gd name="T10" fmla="*/ 90 w 181"/>
              <a:gd name="T11" fmla="*/ 45 h 172"/>
              <a:gd name="T12" fmla="*/ 117 w 181"/>
              <a:gd name="T13" fmla="*/ 54 h 172"/>
              <a:gd name="T14" fmla="*/ 126 w 181"/>
              <a:gd name="T15" fmla="*/ 90 h 172"/>
              <a:gd name="T16" fmla="*/ 117 w 181"/>
              <a:gd name="T17" fmla="*/ 117 h 172"/>
              <a:gd name="T18" fmla="*/ 90 w 181"/>
              <a:gd name="T19" fmla="*/ 126 h 172"/>
              <a:gd name="T20" fmla="*/ 90 w 181"/>
              <a:gd name="T21" fmla="*/ 171 h 172"/>
              <a:gd name="T22" fmla="*/ 90 w 181"/>
              <a:gd name="T23" fmla="*/ 171 h 172"/>
              <a:gd name="T24" fmla="*/ 153 w 181"/>
              <a:gd name="T25" fmla="*/ 145 h 172"/>
              <a:gd name="T26" fmla="*/ 180 w 181"/>
              <a:gd name="T27" fmla="*/ 90 h 172"/>
              <a:gd name="T28" fmla="*/ 153 w 181"/>
              <a:gd name="T29" fmla="*/ 27 h 172"/>
              <a:gd name="T30" fmla="*/ 90 w 181"/>
              <a:gd name="T31" fmla="*/ 0 h 172"/>
              <a:gd name="T32" fmla="*/ 27 w 181"/>
              <a:gd name="T33" fmla="*/ 27 h 172"/>
              <a:gd name="T34" fmla="*/ 0 w 181"/>
              <a:gd name="T35" fmla="*/ 90 h 172"/>
              <a:gd name="T36" fmla="*/ 27 w 181"/>
              <a:gd name="T37" fmla="*/ 145 h 172"/>
              <a:gd name="T38" fmla="*/ 90 w 181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" h="172">
                <a:moveTo>
                  <a:pt x="90" y="126"/>
                </a:moveTo>
                <a:lnTo>
                  <a:pt x="90" y="126"/>
                </a:lnTo>
                <a:cubicBezTo>
                  <a:pt x="81" y="126"/>
                  <a:pt x="72" y="126"/>
                  <a:pt x="63" y="117"/>
                </a:cubicBezTo>
                <a:cubicBezTo>
                  <a:pt x="54" y="109"/>
                  <a:pt x="54" y="99"/>
                  <a:pt x="54" y="90"/>
                </a:cubicBezTo>
                <a:cubicBezTo>
                  <a:pt x="54" y="72"/>
                  <a:pt x="54" y="63"/>
                  <a:pt x="63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9" y="45"/>
                  <a:pt x="108" y="45"/>
                  <a:pt x="117" y="54"/>
                </a:cubicBezTo>
                <a:cubicBezTo>
                  <a:pt x="117" y="63"/>
                  <a:pt x="126" y="72"/>
                  <a:pt x="126" y="90"/>
                </a:cubicBezTo>
                <a:cubicBezTo>
                  <a:pt x="126" y="99"/>
                  <a:pt x="117" y="109"/>
                  <a:pt x="117" y="117"/>
                </a:cubicBezTo>
                <a:cubicBezTo>
                  <a:pt x="108" y="126"/>
                  <a:pt x="99" y="126"/>
                  <a:pt x="90" y="126"/>
                </a:cubicBezTo>
                <a:close/>
                <a:moveTo>
                  <a:pt x="90" y="171"/>
                </a:moveTo>
                <a:lnTo>
                  <a:pt x="90" y="171"/>
                </a:lnTo>
                <a:cubicBezTo>
                  <a:pt x="117" y="171"/>
                  <a:pt x="135" y="163"/>
                  <a:pt x="153" y="145"/>
                </a:cubicBezTo>
                <a:cubicBezTo>
                  <a:pt x="171" y="135"/>
                  <a:pt x="180" y="109"/>
                  <a:pt x="180" y="90"/>
                </a:cubicBezTo>
                <a:cubicBezTo>
                  <a:pt x="180" y="63"/>
                  <a:pt x="171" y="36"/>
                  <a:pt x="153" y="27"/>
                </a:cubicBezTo>
                <a:cubicBezTo>
                  <a:pt x="135" y="9"/>
                  <a:pt x="117" y="0"/>
                  <a:pt x="90" y="0"/>
                </a:cubicBezTo>
                <a:cubicBezTo>
                  <a:pt x="63" y="0"/>
                  <a:pt x="45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09"/>
                  <a:pt x="9" y="135"/>
                  <a:pt x="27" y="145"/>
                </a:cubicBezTo>
                <a:cubicBezTo>
                  <a:pt x="45" y="163"/>
                  <a:pt x="63" y="171"/>
                  <a:pt x="90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4">
            <a:extLst>
              <a:ext uri="{FF2B5EF4-FFF2-40B4-BE49-F238E27FC236}">
                <a16:creationId xmlns:a16="http://schemas.microsoft.com/office/drawing/2014/main" id="{716146D1-D87F-9949-8C39-B183B19F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4281" y="9959308"/>
            <a:ext cx="123757" cy="232658"/>
          </a:xfrm>
          <a:custGeom>
            <a:avLst/>
            <a:gdLst>
              <a:gd name="T0" fmla="*/ 72 w 109"/>
              <a:gd name="T1" fmla="*/ 153 h 208"/>
              <a:gd name="T2" fmla="*/ 72 w 109"/>
              <a:gd name="T3" fmla="*/ 153 h 208"/>
              <a:gd name="T4" fmla="*/ 72 w 109"/>
              <a:gd name="T5" fmla="*/ 81 h 208"/>
              <a:gd name="T6" fmla="*/ 100 w 109"/>
              <a:gd name="T7" fmla="*/ 81 h 208"/>
              <a:gd name="T8" fmla="*/ 100 w 109"/>
              <a:gd name="T9" fmla="*/ 36 h 208"/>
              <a:gd name="T10" fmla="*/ 72 w 109"/>
              <a:gd name="T11" fmla="*/ 36 h 208"/>
              <a:gd name="T12" fmla="*/ 72 w 109"/>
              <a:gd name="T13" fmla="*/ 0 h 208"/>
              <a:gd name="T14" fmla="*/ 18 w 109"/>
              <a:gd name="T15" fmla="*/ 0 h 208"/>
              <a:gd name="T16" fmla="*/ 18 w 109"/>
              <a:gd name="T17" fmla="*/ 36 h 208"/>
              <a:gd name="T18" fmla="*/ 0 w 109"/>
              <a:gd name="T19" fmla="*/ 36 h 208"/>
              <a:gd name="T20" fmla="*/ 0 w 109"/>
              <a:gd name="T21" fmla="*/ 81 h 208"/>
              <a:gd name="T22" fmla="*/ 18 w 109"/>
              <a:gd name="T23" fmla="*/ 81 h 208"/>
              <a:gd name="T24" fmla="*/ 18 w 109"/>
              <a:gd name="T25" fmla="*/ 153 h 208"/>
              <a:gd name="T26" fmla="*/ 36 w 109"/>
              <a:gd name="T27" fmla="*/ 190 h 208"/>
              <a:gd name="T28" fmla="*/ 81 w 109"/>
              <a:gd name="T29" fmla="*/ 207 h 208"/>
              <a:gd name="T30" fmla="*/ 108 w 109"/>
              <a:gd name="T31" fmla="*/ 207 h 208"/>
              <a:gd name="T32" fmla="*/ 108 w 109"/>
              <a:gd name="T33" fmla="*/ 162 h 208"/>
              <a:gd name="T34" fmla="*/ 81 w 109"/>
              <a:gd name="T35" fmla="*/ 162 h 208"/>
              <a:gd name="T36" fmla="*/ 72 w 109"/>
              <a:gd name="T37" fmla="*/ 15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208">
                <a:moveTo>
                  <a:pt x="72" y="153"/>
                </a:moveTo>
                <a:lnTo>
                  <a:pt x="72" y="153"/>
                </a:lnTo>
                <a:cubicBezTo>
                  <a:pt x="72" y="81"/>
                  <a:pt x="72" y="81"/>
                  <a:pt x="72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0"/>
                  <a:pt x="72" y="0"/>
                  <a:pt x="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81"/>
                  <a:pt x="0" y="81"/>
                  <a:pt x="0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153"/>
                  <a:pt x="18" y="153"/>
                  <a:pt x="18" y="153"/>
                </a:cubicBezTo>
                <a:cubicBezTo>
                  <a:pt x="18" y="171"/>
                  <a:pt x="18" y="190"/>
                  <a:pt x="36" y="190"/>
                </a:cubicBezTo>
                <a:cubicBezTo>
                  <a:pt x="45" y="199"/>
                  <a:pt x="54" y="207"/>
                  <a:pt x="81" y="207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2" y="162"/>
                  <a:pt x="72" y="162"/>
                  <a:pt x="72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5">
            <a:extLst>
              <a:ext uri="{FF2B5EF4-FFF2-40B4-BE49-F238E27FC236}">
                <a16:creationId xmlns:a16="http://schemas.microsoft.com/office/drawing/2014/main" id="{C337F457-0F08-B54E-9E66-A0A81659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839" y="9998910"/>
            <a:ext cx="193057" cy="193057"/>
          </a:xfrm>
          <a:custGeom>
            <a:avLst/>
            <a:gdLst>
              <a:gd name="T0" fmla="*/ 135 w 172"/>
              <a:gd name="T1" fmla="*/ 154 h 172"/>
              <a:gd name="T2" fmla="*/ 135 w 172"/>
              <a:gd name="T3" fmla="*/ 154 h 172"/>
              <a:gd name="T4" fmla="*/ 171 w 172"/>
              <a:gd name="T5" fmla="*/ 117 h 172"/>
              <a:gd name="T6" fmla="*/ 108 w 172"/>
              <a:gd name="T7" fmla="*/ 117 h 172"/>
              <a:gd name="T8" fmla="*/ 108 w 172"/>
              <a:gd name="T9" fmla="*/ 126 h 172"/>
              <a:gd name="T10" fmla="*/ 99 w 172"/>
              <a:gd name="T11" fmla="*/ 126 h 172"/>
              <a:gd name="T12" fmla="*/ 81 w 172"/>
              <a:gd name="T13" fmla="*/ 126 h 172"/>
              <a:gd name="T14" fmla="*/ 63 w 172"/>
              <a:gd name="T15" fmla="*/ 117 h 172"/>
              <a:gd name="T16" fmla="*/ 54 w 172"/>
              <a:gd name="T17" fmla="*/ 99 h 172"/>
              <a:gd name="T18" fmla="*/ 171 w 172"/>
              <a:gd name="T19" fmla="*/ 99 h 172"/>
              <a:gd name="T20" fmla="*/ 171 w 172"/>
              <a:gd name="T21" fmla="*/ 90 h 172"/>
              <a:gd name="T22" fmla="*/ 144 w 172"/>
              <a:gd name="T23" fmla="*/ 27 h 172"/>
              <a:gd name="T24" fmla="*/ 90 w 172"/>
              <a:gd name="T25" fmla="*/ 0 h 172"/>
              <a:gd name="T26" fmla="*/ 27 w 172"/>
              <a:gd name="T27" fmla="*/ 27 h 172"/>
              <a:gd name="T28" fmla="*/ 0 w 172"/>
              <a:gd name="T29" fmla="*/ 90 h 172"/>
              <a:gd name="T30" fmla="*/ 27 w 172"/>
              <a:gd name="T31" fmla="*/ 145 h 172"/>
              <a:gd name="T32" fmla="*/ 90 w 172"/>
              <a:gd name="T33" fmla="*/ 171 h 172"/>
              <a:gd name="T34" fmla="*/ 135 w 172"/>
              <a:gd name="T35" fmla="*/ 154 h 172"/>
              <a:gd name="T36" fmla="*/ 117 w 172"/>
              <a:gd name="T37" fmla="*/ 72 h 172"/>
              <a:gd name="T38" fmla="*/ 117 w 172"/>
              <a:gd name="T39" fmla="*/ 72 h 172"/>
              <a:gd name="T40" fmla="*/ 54 w 172"/>
              <a:gd name="T41" fmla="*/ 72 h 172"/>
              <a:gd name="T42" fmla="*/ 63 w 172"/>
              <a:gd name="T43" fmla="*/ 54 h 172"/>
              <a:gd name="T44" fmla="*/ 90 w 172"/>
              <a:gd name="T45" fmla="*/ 45 h 172"/>
              <a:gd name="T46" fmla="*/ 108 w 172"/>
              <a:gd name="T47" fmla="*/ 54 h 172"/>
              <a:gd name="T48" fmla="*/ 117 w 172"/>
              <a:gd name="T49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2" h="172">
                <a:moveTo>
                  <a:pt x="135" y="154"/>
                </a:moveTo>
                <a:lnTo>
                  <a:pt x="135" y="154"/>
                </a:lnTo>
                <a:cubicBezTo>
                  <a:pt x="153" y="145"/>
                  <a:pt x="162" y="135"/>
                  <a:pt x="171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117"/>
                  <a:pt x="108" y="117"/>
                  <a:pt x="108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0" y="126"/>
                  <a:pt x="90" y="126"/>
                  <a:pt x="81" y="126"/>
                </a:cubicBezTo>
                <a:cubicBezTo>
                  <a:pt x="72" y="126"/>
                  <a:pt x="72" y="126"/>
                  <a:pt x="63" y="117"/>
                </a:cubicBezTo>
                <a:cubicBezTo>
                  <a:pt x="63" y="117"/>
                  <a:pt x="54" y="109"/>
                  <a:pt x="54" y="99"/>
                </a:cubicBezTo>
                <a:cubicBezTo>
                  <a:pt x="171" y="99"/>
                  <a:pt x="171" y="99"/>
                  <a:pt x="171" y="99"/>
                </a:cubicBezTo>
                <a:lnTo>
                  <a:pt x="171" y="90"/>
                </a:lnTo>
                <a:cubicBezTo>
                  <a:pt x="171" y="63"/>
                  <a:pt x="162" y="36"/>
                  <a:pt x="144" y="27"/>
                </a:cubicBezTo>
                <a:cubicBezTo>
                  <a:pt x="135" y="9"/>
                  <a:pt x="108" y="0"/>
                  <a:pt x="90" y="0"/>
                </a:cubicBezTo>
                <a:cubicBezTo>
                  <a:pt x="63" y="0"/>
                  <a:pt x="36" y="9"/>
                  <a:pt x="27" y="27"/>
                </a:cubicBezTo>
                <a:cubicBezTo>
                  <a:pt x="9" y="36"/>
                  <a:pt x="0" y="63"/>
                  <a:pt x="0" y="90"/>
                </a:cubicBezTo>
                <a:cubicBezTo>
                  <a:pt x="0" y="109"/>
                  <a:pt x="9" y="135"/>
                  <a:pt x="27" y="145"/>
                </a:cubicBezTo>
                <a:cubicBezTo>
                  <a:pt x="36" y="163"/>
                  <a:pt x="63" y="171"/>
                  <a:pt x="90" y="171"/>
                </a:cubicBezTo>
                <a:cubicBezTo>
                  <a:pt x="108" y="171"/>
                  <a:pt x="126" y="171"/>
                  <a:pt x="135" y="154"/>
                </a:cubicBezTo>
                <a:close/>
                <a:moveTo>
                  <a:pt x="117" y="72"/>
                </a:moveTo>
                <a:lnTo>
                  <a:pt x="117" y="72"/>
                </a:lnTo>
                <a:cubicBezTo>
                  <a:pt x="54" y="72"/>
                  <a:pt x="54" y="72"/>
                  <a:pt x="54" y="72"/>
                </a:cubicBezTo>
                <a:cubicBezTo>
                  <a:pt x="54" y="63"/>
                  <a:pt x="63" y="54"/>
                  <a:pt x="63" y="54"/>
                </a:cubicBezTo>
                <a:cubicBezTo>
                  <a:pt x="72" y="45"/>
                  <a:pt x="81" y="45"/>
                  <a:pt x="90" y="45"/>
                </a:cubicBezTo>
                <a:cubicBezTo>
                  <a:pt x="99" y="45"/>
                  <a:pt x="99" y="45"/>
                  <a:pt x="108" y="54"/>
                </a:cubicBezTo>
                <a:cubicBezTo>
                  <a:pt x="117" y="54"/>
                  <a:pt x="117" y="63"/>
                  <a:pt x="117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56">
            <a:extLst>
              <a:ext uri="{FF2B5EF4-FFF2-40B4-BE49-F238E27FC236}">
                <a16:creationId xmlns:a16="http://schemas.microsoft.com/office/drawing/2014/main" id="{FE2AD561-D3EE-924C-A233-9321B09FD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253" y="10394926"/>
            <a:ext cx="133654" cy="202957"/>
          </a:xfrm>
          <a:custGeom>
            <a:avLst/>
            <a:gdLst>
              <a:gd name="T0" fmla="*/ 45 w 118"/>
              <a:gd name="T1" fmla="*/ 118 h 182"/>
              <a:gd name="T2" fmla="*/ 45 w 118"/>
              <a:gd name="T3" fmla="*/ 118 h 182"/>
              <a:gd name="T4" fmla="*/ 81 w 118"/>
              <a:gd name="T5" fmla="*/ 108 h 182"/>
              <a:gd name="T6" fmla="*/ 99 w 118"/>
              <a:gd name="T7" fmla="*/ 99 h 182"/>
              <a:gd name="T8" fmla="*/ 108 w 118"/>
              <a:gd name="T9" fmla="*/ 81 h 182"/>
              <a:gd name="T10" fmla="*/ 117 w 118"/>
              <a:gd name="T11" fmla="*/ 63 h 182"/>
              <a:gd name="T12" fmla="*/ 108 w 118"/>
              <a:gd name="T13" fmla="*/ 36 h 182"/>
              <a:gd name="T14" fmla="*/ 99 w 118"/>
              <a:gd name="T15" fmla="*/ 18 h 182"/>
              <a:gd name="T16" fmla="*/ 81 w 118"/>
              <a:gd name="T17" fmla="*/ 9 h 182"/>
              <a:gd name="T18" fmla="*/ 45 w 118"/>
              <a:gd name="T19" fmla="*/ 0 h 182"/>
              <a:gd name="T20" fmla="*/ 0 w 118"/>
              <a:gd name="T21" fmla="*/ 0 h 182"/>
              <a:gd name="T22" fmla="*/ 0 w 118"/>
              <a:gd name="T23" fmla="*/ 181 h 182"/>
              <a:gd name="T24" fmla="*/ 18 w 118"/>
              <a:gd name="T25" fmla="*/ 181 h 182"/>
              <a:gd name="T26" fmla="*/ 18 w 118"/>
              <a:gd name="T27" fmla="*/ 118 h 182"/>
              <a:gd name="T28" fmla="*/ 45 w 118"/>
              <a:gd name="T29" fmla="*/ 118 h 182"/>
              <a:gd name="T30" fmla="*/ 18 w 118"/>
              <a:gd name="T31" fmla="*/ 18 h 182"/>
              <a:gd name="T32" fmla="*/ 18 w 118"/>
              <a:gd name="T33" fmla="*/ 18 h 182"/>
              <a:gd name="T34" fmla="*/ 45 w 118"/>
              <a:gd name="T35" fmla="*/ 18 h 182"/>
              <a:gd name="T36" fmla="*/ 81 w 118"/>
              <a:gd name="T37" fmla="*/ 36 h 182"/>
              <a:gd name="T38" fmla="*/ 90 w 118"/>
              <a:gd name="T39" fmla="*/ 63 h 182"/>
              <a:gd name="T40" fmla="*/ 90 w 118"/>
              <a:gd name="T41" fmla="*/ 72 h 182"/>
              <a:gd name="T42" fmla="*/ 81 w 118"/>
              <a:gd name="T43" fmla="*/ 90 h 182"/>
              <a:gd name="T44" fmla="*/ 63 w 118"/>
              <a:gd name="T45" fmla="*/ 90 h 182"/>
              <a:gd name="T46" fmla="*/ 45 w 118"/>
              <a:gd name="T47" fmla="*/ 99 h 182"/>
              <a:gd name="T48" fmla="*/ 18 w 118"/>
              <a:gd name="T49" fmla="*/ 99 h 182"/>
              <a:gd name="T50" fmla="*/ 18 w 118"/>
              <a:gd name="T51" fmla="*/ 1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" h="182">
                <a:moveTo>
                  <a:pt x="45" y="118"/>
                </a:moveTo>
                <a:lnTo>
                  <a:pt x="45" y="118"/>
                </a:lnTo>
                <a:cubicBezTo>
                  <a:pt x="63" y="118"/>
                  <a:pt x="72" y="118"/>
                  <a:pt x="81" y="108"/>
                </a:cubicBezTo>
                <a:cubicBezTo>
                  <a:pt x="81" y="108"/>
                  <a:pt x="90" y="108"/>
                  <a:pt x="99" y="99"/>
                </a:cubicBezTo>
                <a:cubicBezTo>
                  <a:pt x="99" y="99"/>
                  <a:pt x="108" y="90"/>
                  <a:pt x="108" y="81"/>
                </a:cubicBezTo>
                <a:cubicBezTo>
                  <a:pt x="117" y="72"/>
                  <a:pt x="117" y="63"/>
                  <a:pt x="117" y="63"/>
                </a:cubicBezTo>
                <a:cubicBezTo>
                  <a:pt x="117" y="54"/>
                  <a:pt x="117" y="45"/>
                  <a:pt x="108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72" y="0"/>
                  <a:pt x="63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45" y="118"/>
                  <a:pt x="45" y="118"/>
                  <a:pt x="45" y="118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45" y="18"/>
                  <a:pt x="45" y="18"/>
                  <a:pt x="45" y="18"/>
                </a:cubicBezTo>
                <a:cubicBezTo>
                  <a:pt x="63" y="18"/>
                  <a:pt x="72" y="27"/>
                  <a:pt x="81" y="36"/>
                </a:cubicBezTo>
                <a:cubicBezTo>
                  <a:pt x="90" y="36"/>
                  <a:pt x="90" y="45"/>
                  <a:pt x="90" y="63"/>
                </a:cubicBezTo>
                <a:lnTo>
                  <a:pt x="90" y="72"/>
                </a:lnTo>
                <a:cubicBezTo>
                  <a:pt x="90" y="81"/>
                  <a:pt x="81" y="81"/>
                  <a:pt x="81" y="90"/>
                </a:cubicBezTo>
                <a:cubicBezTo>
                  <a:pt x="81" y="90"/>
                  <a:pt x="72" y="90"/>
                  <a:pt x="63" y="90"/>
                </a:cubicBezTo>
                <a:cubicBezTo>
                  <a:pt x="63" y="99"/>
                  <a:pt x="54" y="99"/>
                  <a:pt x="45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18"/>
                  <a:pt x="18" y="18"/>
                  <a:pt x="1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57">
            <a:extLst>
              <a:ext uri="{FF2B5EF4-FFF2-40B4-BE49-F238E27FC236}">
                <a16:creationId xmlns:a16="http://schemas.microsoft.com/office/drawing/2014/main" id="{74988B94-D295-F447-9484-65BA4FC0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608" y="10454329"/>
            <a:ext cx="84155" cy="143555"/>
          </a:xfrm>
          <a:custGeom>
            <a:avLst/>
            <a:gdLst>
              <a:gd name="T0" fmla="*/ 18 w 73"/>
              <a:gd name="T1" fmla="*/ 127 h 128"/>
              <a:gd name="T2" fmla="*/ 18 w 73"/>
              <a:gd name="T3" fmla="*/ 127 h 128"/>
              <a:gd name="T4" fmla="*/ 18 w 73"/>
              <a:gd name="T5" fmla="*/ 45 h 128"/>
              <a:gd name="T6" fmla="*/ 36 w 73"/>
              <a:gd name="T7" fmla="*/ 27 h 128"/>
              <a:gd name="T8" fmla="*/ 54 w 73"/>
              <a:gd name="T9" fmla="*/ 18 h 128"/>
              <a:gd name="T10" fmla="*/ 63 w 73"/>
              <a:gd name="T11" fmla="*/ 27 h 128"/>
              <a:gd name="T12" fmla="*/ 63 w 73"/>
              <a:gd name="T13" fmla="*/ 27 h 128"/>
              <a:gd name="T14" fmla="*/ 72 w 73"/>
              <a:gd name="T15" fmla="*/ 18 h 128"/>
              <a:gd name="T16" fmla="*/ 72 w 73"/>
              <a:gd name="T17" fmla="*/ 0 h 128"/>
              <a:gd name="T18" fmla="*/ 63 w 73"/>
              <a:gd name="T19" fmla="*/ 0 h 128"/>
              <a:gd name="T20" fmla="*/ 54 w 73"/>
              <a:gd name="T21" fmla="*/ 0 h 128"/>
              <a:gd name="T22" fmla="*/ 36 w 73"/>
              <a:gd name="T23" fmla="*/ 9 h 128"/>
              <a:gd name="T24" fmla="*/ 18 w 73"/>
              <a:gd name="T25" fmla="*/ 27 h 128"/>
              <a:gd name="T26" fmla="*/ 18 w 73"/>
              <a:gd name="T27" fmla="*/ 9 h 128"/>
              <a:gd name="T28" fmla="*/ 18 w 73"/>
              <a:gd name="T29" fmla="*/ 0 h 128"/>
              <a:gd name="T30" fmla="*/ 9 w 73"/>
              <a:gd name="T31" fmla="*/ 0 h 128"/>
              <a:gd name="T32" fmla="*/ 0 w 73"/>
              <a:gd name="T33" fmla="*/ 0 h 128"/>
              <a:gd name="T34" fmla="*/ 0 w 73"/>
              <a:gd name="T35" fmla="*/ 127 h 128"/>
              <a:gd name="T36" fmla="*/ 18 w 73"/>
              <a:gd name="T3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128">
                <a:moveTo>
                  <a:pt x="18" y="127"/>
                </a:moveTo>
                <a:lnTo>
                  <a:pt x="18" y="127"/>
                </a:lnTo>
                <a:cubicBezTo>
                  <a:pt x="18" y="45"/>
                  <a:pt x="18" y="45"/>
                  <a:pt x="18" y="45"/>
                </a:cubicBezTo>
                <a:cubicBezTo>
                  <a:pt x="26" y="36"/>
                  <a:pt x="26" y="36"/>
                  <a:pt x="36" y="27"/>
                </a:cubicBezTo>
                <a:cubicBezTo>
                  <a:pt x="36" y="27"/>
                  <a:pt x="45" y="18"/>
                  <a:pt x="54" y="18"/>
                </a:cubicBezTo>
                <a:cubicBezTo>
                  <a:pt x="54" y="18"/>
                  <a:pt x="63" y="18"/>
                  <a:pt x="63" y="27"/>
                </a:cubicBezTo>
                <a:lnTo>
                  <a:pt x="63" y="27"/>
                </a:lnTo>
                <a:cubicBezTo>
                  <a:pt x="72" y="27"/>
                  <a:pt x="72" y="27"/>
                  <a:pt x="72" y="18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63" y="0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26" y="9"/>
                  <a:pt x="26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8" y="127"/>
                  <a:pt x="18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8">
            <a:extLst>
              <a:ext uri="{FF2B5EF4-FFF2-40B4-BE49-F238E27FC236}">
                <a16:creationId xmlns:a16="http://schemas.microsoft.com/office/drawing/2014/main" id="{47EA4337-1431-184D-8E24-444777AE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12" y="10454329"/>
            <a:ext cx="133657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4 h 137"/>
              <a:gd name="T10" fmla="*/ 0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0 h 137"/>
              <a:gd name="T24" fmla="*/ 117 w 118"/>
              <a:gd name="T25" fmla="*/ 64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0 h 137"/>
              <a:gd name="T32" fmla="*/ 54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27 w 118"/>
              <a:gd name="T41" fmla="*/ 100 h 137"/>
              <a:gd name="T42" fmla="*/ 27 w 118"/>
              <a:gd name="T43" fmla="*/ 90 h 137"/>
              <a:gd name="T44" fmla="*/ 18 w 118"/>
              <a:gd name="T45" fmla="*/ 64 h 137"/>
              <a:gd name="T46" fmla="*/ 27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81 w 118"/>
              <a:gd name="T55" fmla="*/ 27 h 137"/>
              <a:gd name="T56" fmla="*/ 90 w 118"/>
              <a:gd name="T57" fmla="*/ 64 h 137"/>
              <a:gd name="T58" fmla="*/ 81 w 118"/>
              <a:gd name="T59" fmla="*/ 100 h 137"/>
              <a:gd name="T60" fmla="*/ 54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0" y="90"/>
                </a:cubicBezTo>
                <a:cubicBezTo>
                  <a:pt x="9" y="100"/>
                  <a:pt x="9" y="109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36" y="127"/>
                  <a:pt x="45" y="136"/>
                  <a:pt x="54" y="136"/>
                </a:cubicBezTo>
                <a:cubicBezTo>
                  <a:pt x="63" y="136"/>
                  <a:pt x="72" y="127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9"/>
                  <a:pt x="108" y="100"/>
                  <a:pt x="117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0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36" y="109"/>
                  <a:pt x="36" y="109"/>
                  <a:pt x="27" y="100"/>
                </a:cubicBezTo>
                <a:lnTo>
                  <a:pt x="27" y="90"/>
                </a:lnTo>
                <a:cubicBezTo>
                  <a:pt x="18" y="81"/>
                  <a:pt x="18" y="73"/>
                  <a:pt x="18" y="64"/>
                </a:cubicBezTo>
                <a:cubicBezTo>
                  <a:pt x="18" y="54"/>
                  <a:pt x="18" y="54"/>
                  <a:pt x="27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18"/>
                  <a:pt x="81" y="27"/>
                </a:cubicBezTo>
                <a:cubicBezTo>
                  <a:pt x="90" y="36"/>
                  <a:pt x="90" y="54"/>
                  <a:pt x="90" y="64"/>
                </a:cubicBezTo>
                <a:cubicBezTo>
                  <a:pt x="90" y="81"/>
                  <a:pt x="90" y="90"/>
                  <a:pt x="81" y="100"/>
                </a:cubicBezTo>
                <a:cubicBezTo>
                  <a:pt x="81" y="109"/>
                  <a:pt x="72" y="118"/>
                  <a:pt x="54" y="118"/>
                </a:cubicBezTo>
                <a:lnTo>
                  <a:pt x="45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59">
            <a:extLst>
              <a:ext uri="{FF2B5EF4-FFF2-40B4-BE49-F238E27FC236}">
                <a16:creationId xmlns:a16="http://schemas.microsoft.com/office/drawing/2014/main" id="{19475467-2B8F-6241-951C-DBECEE9F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971" y="10454329"/>
            <a:ext cx="193057" cy="143555"/>
          </a:xfrm>
          <a:custGeom>
            <a:avLst/>
            <a:gdLst>
              <a:gd name="T0" fmla="*/ 18 w 173"/>
              <a:gd name="T1" fmla="*/ 127 h 128"/>
              <a:gd name="T2" fmla="*/ 18 w 173"/>
              <a:gd name="T3" fmla="*/ 127 h 128"/>
              <a:gd name="T4" fmla="*/ 18 w 173"/>
              <a:gd name="T5" fmla="*/ 36 h 128"/>
              <a:gd name="T6" fmla="*/ 36 w 173"/>
              <a:gd name="T7" fmla="*/ 18 h 128"/>
              <a:gd name="T8" fmla="*/ 54 w 173"/>
              <a:gd name="T9" fmla="*/ 18 h 128"/>
              <a:gd name="T10" fmla="*/ 63 w 173"/>
              <a:gd name="T11" fmla="*/ 27 h 128"/>
              <a:gd name="T12" fmla="*/ 72 w 173"/>
              <a:gd name="T13" fmla="*/ 45 h 128"/>
              <a:gd name="T14" fmla="*/ 72 w 173"/>
              <a:gd name="T15" fmla="*/ 127 h 128"/>
              <a:gd name="T16" fmla="*/ 100 w 173"/>
              <a:gd name="T17" fmla="*/ 127 h 128"/>
              <a:gd name="T18" fmla="*/ 100 w 173"/>
              <a:gd name="T19" fmla="*/ 45 h 128"/>
              <a:gd name="T20" fmla="*/ 100 w 173"/>
              <a:gd name="T21" fmla="*/ 36 h 128"/>
              <a:gd name="T22" fmla="*/ 100 w 173"/>
              <a:gd name="T23" fmla="*/ 27 h 128"/>
              <a:gd name="T24" fmla="*/ 108 w 173"/>
              <a:gd name="T25" fmla="*/ 18 h 128"/>
              <a:gd name="T26" fmla="*/ 127 w 173"/>
              <a:gd name="T27" fmla="*/ 18 h 128"/>
              <a:gd name="T28" fmla="*/ 145 w 173"/>
              <a:gd name="T29" fmla="*/ 27 h 128"/>
              <a:gd name="T30" fmla="*/ 145 w 173"/>
              <a:gd name="T31" fmla="*/ 45 h 128"/>
              <a:gd name="T32" fmla="*/ 145 w 173"/>
              <a:gd name="T33" fmla="*/ 127 h 128"/>
              <a:gd name="T34" fmla="*/ 172 w 173"/>
              <a:gd name="T35" fmla="*/ 127 h 128"/>
              <a:gd name="T36" fmla="*/ 172 w 173"/>
              <a:gd name="T37" fmla="*/ 45 h 128"/>
              <a:gd name="T38" fmla="*/ 163 w 173"/>
              <a:gd name="T39" fmla="*/ 27 h 128"/>
              <a:gd name="T40" fmla="*/ 163 w 173"/>
              <a:gd name="T41" fmla="*/ 9 h 128"/>
              <a:gd name="T42" fmla="*/ 145 w 173"/>
              <a:gd name="T43" fmla="*/ 0 h 128"/>
              <a:gd name="T44" fmla="*/ 127 w 173"/>
              <a:gd name="T45" fmla="*/ 0 h 128"/>
              <a:gd name="T46" fmla="*/ 117 w 173"/>
              <a:gd name="T47" fmla="*/ 0 h 128"/>
              <a:gd name="T48" fmla="*/ 108 w 173"/>
              <a:gd name="T49" fmla="*/ 9 h 128"/>
              <a:gd name="T50" fmla="*/ 91 w 173"/>
              <a:gd name="T51" fmla="*/ 18 h 128"/>
              <a:gd name="T52" fmla="*/ 91 w 173"/>
              <a:gd name="T53" fmla="*/ 27 h 128"/>
              <a:gd name="T54" fmla="*/ 72 w 173"/>
              <a:gd name="T55" fmla="*/ 9 h 128"/>
              <a:gd name="T56" fmla="*/ 54 w 173"/>
              <a:gd name="T57" fmla="*/ 0 h 128"/>
              <a:gd name="T58" fmla="*/ 36 w 173"/>
              <a:gd name="T59" fmla="*/ 9 h 128"/>
              <a:gd name="T60" fmla="*/ 18 w 173"/>
              <a:gd name="T61" fmla="*/ 18 h 128"/>
              <a:gd name="T62" fmla="*/ 18 w 173"/>
              <a:gd name="T63" fmla="*/ 9 h 128"/>
              <a:gd name="T64" fmla="*/ 9 w 173"/>
              <a:gd name="T65" fmla="*/ 0 h 128"/>
              <a:gd name="T66" fmla="*/ 0 w 173"/>
              <a:gd name="T67" fmla="*/ 0 h 128"/>
              <a:gd name="T68" fmla="*/ 0 w 173"/>
              <a:gd name="T69" fmla="*/ 127 h 128"/>
              <a:gd name="T70" fmla="*/ 18 w 173"/>
              <a:gd name="T7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28">
                <a:moveTo>
                  <a:pt x="18" y="127"/>
                </a:moveTo>
                <a:lnTo>
                  <a:pt x="18" y="127"/>
                </a:lnTo>
                <a:cubicBezTo>
                  <a:pt x="18" y="36"/>
                  <a:pt x="18" y="36"/>
                  <a:pt x="18" y="36"/>
                </a:cubicBezTo>
                <a:cubicBezTo>
                  <a:pt x="27" y="27"/>
                  <a:pt x="27" y="27"/>
                  <a:pt x="36" y="18"/>
                </a:cubicBezTo>
                <a:cubicBezTo>
                  <a:pt x="36" y="18"/>
                  <a:pt x="45" y="18"/>
                  <a:pt x="54" y="18"/>
                </a:cubicBezTo>
                <a:cubicBezTo>
                  <a:pt x="54" y="18"/>
                  <a:pt x="63" y="18"/>
                  <a:pt x="63" y="27"/>
                </a:cubicBezTo>
                <a:cubicBezTo>
                  <a:pt x="72" y="27"/>
                  <a:pt x="72" y="36"/>
                  <a:pt x="72" y="45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45"/>
                  <a:pt x="100" y="45"/>
                  <a:pt x="100" y="45"/>
                </a:cubicBezTo>
                <a:lnTo>
                  <a:pt x="100" y="36"/>
                </a:lnTo>
                <a:cubicBezTo>
                  <a:pt x="100" y="27"/>
                  <a:pt x="100" y="27"/>
                  <a:pt x="100" y="27"/>
                </a:cubicBezTo>
                <a:cubicBezTo>
                  <a:pt x="108" y="27"/>
                  <a:pt x="108" y="18"/>
                  <a:pt x="108" y="18"/>
                </a:cubicBezTo>
                <a:cubicBezTo>
                  <a:pt x="117" y="18"/>
                  <a:pt x="117" y="18"/>
                  <a:pt x="127" y="18"/>
                </a:cubicBezTo>
                <a:cubicBezTo>
                  <a:pt x="127" y="18"/>
                  <a:pt x="136" y="18"/>
                  <a:pt x="145" y="27"/>
                </a:cubicBezTo>
                <a:cubicBezTo>
                  <a:pt x="145" y="27"/>
                  <a:pt x="145" y="36"/>
                  <a:pt x="145" y="45"/>
                </a:cubicBezTo>
                <a:cubicBezTo>
                  <a:pt x="145" y="127"/>
                  <a:pt x="145" y="127"/>
                  <a:pt x="145" y="127"/>
                </a:cubicBezTo>
                <a:cubicBezTo>
                  <a:pt x="172" y="127"/>
                  <a:pt x="172" y="127"/>
                  <a:pt x="172" y="127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36"/>
                  <a:pt x="172" y="36"/>
                  <a:pt x="163" y="27"/>
                </a:cubicBezTo>
                <a:cubicBezTo>
                  <a:pt x="163" y="18"/>
                  <a:pt x="163" y="18"/>
                  <a:pt x="163" y="9"/>
                </a:cubicBezTo>
                <a:cubicBezTo>
                  <a:pt x="154" y="9"/>
                  <a:pt x="154" y="9"/>
                  <a:pt x="145" y="0"/>
                </a:cubicBezTo>
                <a:cubicBezTo>
                  <a:pt x="145" y="0"/>
                  <a:pt x="136" y="0"/>
                  <a:pt x="127" y="0"/>
                </a:cubicBezTo>
                <a:lnTo>
                  <a:pt x="117" y="0"/>
                </a:lnTo>
                <a:cubicBezTo>
                  <a:pt x="108" y="0"/>
                  <a:pt x="108" y="0"/>
                  <a:pt x="108" y="9"/>
                </a:cubicBezTo>
                <a:cubicBezTo>
                  <a:pt x="100" y="9"/>
                  <a:pt x="100" y="9"/>
                  <a:pt x="91" y="18"/>
                </a:cubicBezTo>
                <a:cubicBezTo>
                  <a:pt x="91" y="18"/>
                  <a:pt x="91" y="18"/>
                  <a:pt x="91" y="27"/>
                </a:cubicBezTo>
                <a:cubicBezTo>
                  <a:pt x="81" y="18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ubicBezTo>
                  <a:pt x="27" y="9"/>
                  <a:pt x="27" y="9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8" y="127"/>
                  <a:pt x="18" y="127"/>
                  <a:pt x="18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0">
            <a:extLst>
              <a:ext uri="{FF2B5EF4-FFF2-40B4-BE49-F238E27FC236}">
                <a16:creationId xmlns:a16="http://schemas.microsoft.com/office/drawing/2014/main" id="{E7700E3C-B57A-DC43-A0C6-7DB7A02F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828" y="10454329"/>
            <a:ext cx="143558" cy="153455"/>
          </a:xfrm>
          <a:custGeom>
            <a:avLst/>
            <a:gdLst>
              <a:gd name="T0" fmla="*/ 36 w 127"/>
              <a:gd name="T1" fmla="*/ 0 h 137"/>
              <a:gd name="T2" fmla="*/ 36 w 127"/>
              <a:gd name="T3" fmla="*/ 0 h 137"/>
              <a:gd name="T4" fmla="*/ 18 w 127"/>
              <a:gd name="T5" fmla="*/ 18 h 137"/>
              <a:gd name="T6" fmla="*/ 9 w 127"/>
              <a:gd name="T7" fmla="*/ 36 h 137"/>
              <a:gd name="T8" fmla="*/ 0 w 127"/>
              <a:gd name="T9" fmla="*/ 64 h 137"/>
              <a:gd name="T10" fmla="*/ 9 w 127"/>
              <a:gd name="T11" fmla="*/ 90 h 137"/>
              <a:gd name="T12" fmla="*/ 18 w 127"/>
              <a:gd name="T13" fmla="*/ 118 h 137"/>
              <a:gd name="T14" fmla="*/ 36 w 127"/>
              <a:gd name="T15" fmla="*/ 127 h 137"/>
              <a:gd name="T16" fmla="*/ 63 w 127"/>
              <a:gd name="T17" fmla="*/ 136 h 137"/>
              <a:gd name="T18" fmla="*/ 90 w 127"/>
              <a:gd name="T19" fmla="*/ 127 h 137"/>
              <a:gd name="T20" fmla="*/ 108 w 127"/>
              <a:gd name="T21" fmla="*/ 118 h 137"/>
              <a:gd name="T22" fmla="*/ 117 w 127"/>
              <a:gd name="T23" fmla="*/ 90 h 137"/>
              <a:gd name="T24" fmla="*/ 126 w 127"/>
              <a:gd name="T25" fmla="*/ 64 h 137"/>
              <a:gd name="T26" fmla="*/ 117 w 127"/>
              <a:gd name="T27" fmla="*/ 36 h 137"/>
              <a:gd name="T28" fmla="*/ 108 w 127"/>
              <a:gd name="T29" fmla="*/ 18 h 137"/>
              <a:gd name="T30" fmla="*/ 90 w 127"/>
              <a:gd name="T31" fmla="*/ 0 h 137"/>
              <a:gd name="T32" fmla="*/ 63 w 127"/>
              <a:gd name="T33" fmla="*/ 0 h 137"/>
              <a:gd name="T34" fmla="*/ 36 w 127"/>
              <a:gd name="T35" fmla="*/ 0 h 137"/>
              <a:gd name="T36" fmla="*/ 45 w 127"/>
              <a:gd name="T37" fmla="*/ 109 h 137"/>
              <a:gd name="T38" fmla="*/ 45 w 127"/>
              <a:gd name="T39" fmla="*/ 109 h 137"/>
              <a:gd name="T40" fmla="*/ 36 w 127"/>
              <a:gd name="T41" fmla="*/ 100 h 137"/>
              <a:gd name="T42" fmla="*/ 27 w 127"/>
              <a:gd name="T43" fmla="*/ 90 h 137"/>
              <a:gd name="T44" fmla="*/ 27 w 127"/>
              <a:gd name="T45" fmla="*/ 64 h 137"/>
              <a:gd name="T46" fmla="*/ 27 w 127"/>
              <a:gd name="T47" fmla="*/ 45 h 137"/>
              <a:gd name="T48" fmla="*/ 36 w 127"/>
              <a:gd name="T49" fmla="*/ 27 h 137"/>
              <a:gd name="T50" fmla="*/ 45 w 127"/>
              <a:gd name="T51" fmla="*/ 18 h 137"/>
              <a:gd name="T52" fmla="*/ 63 w 127"/>
              <a:gd name="T53" fmla="*/ 18 h 137"/>
              <a:gd name="T54" fmla="*/ 90 w 127"/>
              <a:gd name="T55" fmla="*/ 27 h 137"/>
              <a:gd name="T56" fmla="*/ 99 w 127"/>
              <a:gd name="T57" fmla="*/ 64 h 137"/>
              <a:gd name="T58" fmla="*/ 90 w 127"/>
              <a:gd name="T59" fmla="*/ 100 h 137"/>
              <a:gd name="T60" fmla="*/ 63 w 127"/>
              <a:gd name="T61" fmla="*/ 118 h 137"/>
              <a:gd name="T62" fmla="*/ 45 w 127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27" y="9"/>
                  <a:pt x="18" y="18"/>
                </a:cubicBezTo>
                <a:cubicBezTo>
                  <a:pt x="18" y="27"/>
                  <a:pt x="9" y="27"/>
                  <a:pt x="9" y="36"/>
                </a:cubicBezTo>
                <a:cubicBezTo>
                  <a:pt x="9" y="45"/>
                  <a:pt x="0" y="54"/>
                  <a:pt x="0" y="64"/>
                </a:cubicBezTo>
                <a:cubicBezTo>
                  <a:pt x="0" y="73"/>
                  <a:pt x="9" y="81"/>
                  <a:pt x="9" y="90"/>
                </a:cubicBezTo>
                <a:cubicBezTo>
                  <a:pt x="9" y="100"/>
                  <a:pt x="18" y="109"/>
                  <a:pt x="18" y="118"/>
                </a:cubicBezTo>
                <a:cubicBezTo>
                  <a:pt x="27" y="118"/>
                  <a:pt x="27" y="127"/>
                  <a:pt x="36" y="127"/>
                </a:cubicBezTo>
                <a:cubicBezTo>
                  <a:pt x="45" y="127"/>
                  <a:pt x="54" y="136"/>
                  <a:pt x="63" y="136"/>
                </a:cubicBezTo>
                <a:cubicBezTo>
                  <a:pt x="72" y="136"/>
                  <a:pt x="81" y="127"/>
                  <a:pt x="90" y="127"/>
                </a:cubicBezTo>
                <a:cubicBezTo>
                  <a:pt x="99" y="127"/>
                  <a:pt x="99" y="118"/>
                  <a:pt x="108" y="118"/>
                </a:cubicBezTo>
                <a:cubicBezTo>
                  <a:pt x="108" y="109"/>
                  <a:pt x="117" y="100"/>
                  <a:pt x="117" y="90"/>
                </a:cubicBezTo>
                <a:cubicBezTo>
                  <a:pt x="126" y="81"/>
                  <a:pt x="126" y="73"/>
                  <a:pt x="126" y="64"/>
                </a:cubicBezTo>
                <a:cubicBezTo>
                  <a:pt x="126" y="54"/>
                  <a:pt x="126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9" y="9"/>
                  <a:pt x="90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45" y="109"/>
                  <a:pt x="36" y="109"/>
                  <a:pt x="36" y="100"/>
                </a:cubicBezTo>
                <a:lnTo>
                  <a:pt x="27" y="90"/>
                </a:lnTo>
                <a:cubicBezTo>
                  <a:pt x="27" y="81"/>
                  <a:pt x="27" y="73"/>
                  <a:pt x="27" y="64"/>
                </a:cubicBezTo>
                <a:cubicBezTo>
                  <a:pt x="27" y="54"/>
                  <a:pt x="27" y="54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18"/>
                  <a:pt x="90" y="27"/>
                </a:cubicBezTo>
                <a:cubicBezTo>
                  <a:pt x="99" y="36"/>
                  <a:pt x="99" y="54"/>
                  <a:pt x="99" y="64"/>
                </a:cubicBezTo>
                <a:cubicBezTo>
                  <a:pt x="99" y="81"/>
                  <a:pt x="99" y="90"/>
                  <a:pt x="90" y="100"/>
                </a:cubicBezTo>
                <a:cubicBezTo>
                  <a:pt x="81" y="109"/>
                  <a:pt x="72" y="118"/>
                  <a:pt x="63" y="118"/>
                </a:cubicBezTo>
                <a:cubicBezTo>
                  <a:pt x="54" y="118"/>
                  <a:pt x="54" y="109"/>
                  <a:pt x="4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1">
            <a:extLst>
              <a:ext uri="{FF2B5EF4-FFF2-40B4-BE49-F238E27FC236}">
                <a16:creationId xmlns:a16="http://schemas.microsoft.com/office/drawing/2014/main" id="{09DB62C3-6602-CC4F-B042-3DC4B2B3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286" y="10414727"/>
            <a:ext cx="94052" cy="193057"/>
          </a:xfrm>
          <a:custGeom>
            <a:avLst/>
            <a:gdLst>
              <a:gd name="T0" fmla="*/ 72 w 82"/>
              <a:gd name="T1" fmla="*/ 163 h 173"/>
              <a:gd name="T2" fmla="*/ 72 w 82"/>
              <a:gd name="T3" fmla="*/ 163 h 173"/>
              <a:gd name="T4" fmla="*/ 81 w 82"/>
              <a:gd name="T5" fmla="*/ 154 h 173"/>
              <a:gd name="T6" fmla="*/ 81 w 82"/>
              <a:gd name="T7" fmla="*/ 145 h 173"/>
              <a:gd name="T8" fmla="*/ 72 w 82"/>
              <a:gd name="T9" fmla="*/ 145 h 173"/>
              <a:gd name="T10" fmla="*/ 72 w 82"/>
              <a:gd name="T11" fmla="*/ 145 h 173"/>
              <a:gd name="T12" fmla="*/ 72 w 82"/>
              <a:gd name="T13" fmla="*/ 145 h 173"/>
              <a:gd name="T14" fmla="*/ 63 w 82"/>
              <a:gd name="T15" fmla="*/ 145 h 173"/>
              <a:gd name="T16" fmla="*/ 54 w 82"/>
              <a:gd name="T17" fmla="*/ 154 h 173"/>
              <a:gd name="T18" fmla="*/ 45 w 82"/>
              <a:gd name="T19" fmla="*/ 145 h 173"/>
              <a:gd name="T20" fmla="*/ 45 w 82"/>
              <a:gd name="T21" fmla="*/ 136 h 173"/>
              <a:gd name="T22" fmla="*/ 45 w 82"/>
              <a:gd name="T23" fmla="*/ 54 h 173"/>
              <a:gd name="T24" fmla="*/ 81 w 82"/>
              <a:gd name="T25" fmla="*/ 54 h 173"/>
              <a:gd name="T26" fmla="*/ 81 w 82"/>
              <a:gd name="T27" fmla="*/ 36 h 173"/>
              <a:gd name="T28" fmla="*/ 45 w 82"/>
              <a:gd name="T29" fmla="*/ 36 h 173"/>
              <a:gd name="T30" fmla="*/ 45 w 82"/>
              <a:gd name="T31" fmla="*/ 0 h 173"/>
              <a:gd name="T32" fmla="*/ 36 w 82"/>
              <a:gd name="T33" fmla="*/ 0 h 173"/>
              <a:gd name="T34" fmla="*/ 27 w 82"/>
              <a:gd name="T35" fmla="*/ 0 h 173"/>
              <a:gd name="T36" fmla="*/ 27 w 82"/>
              <a:gd name="T37" fmla="*/ 0 h 173"/>
              <a:gd name="T38" fmla="*/ 27 w 82"/>
              <a:gd name="T39" fmla="*/ 36 h 173"/>
              <a:gd name="T40" fmla="*/ 0 w 82"/>
              <a:gd name="T41" fmla="*/ 45 h 173"/>
              <a:gd name="T42" fmla="*/ 0 w 82"/>
              <a:gd name="T43" fmla="*/ 54 h 173"/>
              <a:gd name="T44" fmla="*/ 0 w 82"/>
              <a:gd name="T45" fmla="*/ 54 h 173"/>
              <a:gd name="T46" fmla="*/ 9 w 82"/>
              <a:gd name="T47" fmla="*/ 54 h 173"/>
              <a:gd name="T48" fmla="*/ 18 w 82"/>
              <a:gd name="T49" fmla="*/ 54 h 173"/>
              <a:gd name="T50" fmla="*/ 18 w 82"/>
              <a:gd name="T51" fmla="*/ 136 h 173"/>
              <a:gd name="T52" fmla="*/ 27 w 82"/>
              <a:gd name="T53" fmla="*/ 163 h 173"/>
              <a:gd name="T54" fmla="*/ 54 w 82"/>
              <a:gd name="T55" fmla="*/ 172 h 173"/>
              <a:gd name="T56" fmla="*/ 72 w 82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3">
                <a:moveTo>
                  <a:pt x="72" y="163"/>
                </a:moveTo>
                <a:lnTo>
                  <a:pt x="72" y="163"/>
                </a:lnTo>
                <a:cubicBezTo>
                  <a:pt x="72" y="163"/>
                  <a:pt x="81" y="163"/>
                  <a:pt x="81" y="154"/>
                </a:cubicBezTo>
                <a:cubicBezTo>
                  <a:pt x="81" y="145"/>
                  <a:pt x="81" y="145"/>
                  <a:pt x="81" y="145"/>
                </a:cubicBezTo>
                <a:cubicBezTo>
                  <a:pt x="72" y="145"/>
                  <a:pt x="72" y="145"/>
                  <a:pt x="72" y="145"/>
                </a:cubicBezTo>
                <a:lnTo>
                  <a:pt x="72" y="145"/>
                </a:lnTo>
                <a:lnTo>
                  <a:pt x="72" y="145"/>
                </a:lnTo>
                <a:cubicBezTo>
                  <a:pt x="63" y="145"/>
                  <a:pt x="63" y="145"/>
                  <a:pt x="63" y="145"/>
                </a:cubicBezTo>
                <a:cubicBezTo>
                  <a:pt x="63" y="145"/>
                  <a:pt x="63" y="154"/>
                  <a:pt x="54" y="154"/>
                </a:cubicBezTo>
                <a:cubicBezTo>
                  <a:pt x="54" y="154"/>
                  <a:pt x="54" y="145"/>
                  <a:pt x="45" y="145"/>
                </a:cubicBezTo>
                <a:lnTo>
                  <a:pt x="45" y="136"/>
                </a:lnTo>
                <a:cubicBezTo>
                  <a:pt x="45" y="54"/>
                  <a:pt x="45" y="54"/>
                  <a:pt x="45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36"/>
                  <a:pt x="81" y="36"/>
                  <a:pt x="8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27" y="36"/>
                  <a:pt x="27" y="36"/>
                  <a:pt x="27" y="3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cubicBezTo>
                  <a:pt x="9" y="54"/>
                  <a:pt x="9" y="54"/>
                  <a:pt x="9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45"/>
                  <a:pt x="27" y="154"/>
                  <a:pt x="27" y="163"/>
                </a:cubicBezTo>
                <a:cubicBezTo>
                  <a:pt x="36" y="163"/>
                  <a:pt x="45" y="172"/>
                  <a:pt x="54" y="172"/>
                </a:cubicBezTo>
                <a:cubicBezTo>
                  <a:pt x="54" y="172"/>
                  <a:pt x="63" y="163"/>
                  <a:pt x="72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2">
            <a:extLst>
              <a:ext uri="{FF2B5EF4-FFF2-40B4-BE49-F238E27FC236}">
                <a16:creationId xmlns:a16="http://schemas.microsoft.com/office/drawing/2014/main" id="{D801AD73-2BDA-894B-8FEC-614F952D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091" y="10394926"/>
            <a:ext cx="34650" cy="202957"/>
          </a:xfrm>
          <a:custGeom>
            <a:avLst/>
            <a:gdLst>
              <a:gd name="T0" fmla="*/ 0 w 29"/>
              <a:gd name="T1" fmla="*/ 54 h 182"/>
              <a:gd name="T2" fmla="*/ 0 w 29"/>
              <a:gd name="T3" fmla="*/ 54 h 182"/>
              <a:gd name="T4" fmla="*/ 0 w 29"/>
              <a:gd name="T5" fmla="*/ 181 h 182"/>
              <a:gd name="T6" fmla="*/ 28 w 29"/>
              <a:gd name="T7" fmla="*/ 181 h 182"/>
              <a:gd name="T8" fmla="*/ 28 w 29"/>
              <a:gd name="T9" fmla="*/ 54 h 182"/>
              <a:gd name="T10" fmla="*/ 0 w 29"/>
              <a:gd name="T11" fmla="*/ 54 h 182"/>
              <a:gd name="T12" fmla="*/ 28 w 29"/>
              <a:gd name="T13" fmla="*/ 9 h 182"/>
              <a:gd name="T14" fmla="*/ 28 w 29"/>
              <a:gd name="T15" fmla="*/ 9 h 182"/>
              <a:gd name="T16" fmla="*/ 28 w 29"/>
              <a:gd name="T17" fmla="*/ 0 h 182"/>
              <a:gd name="T18" fmla="*/ 19 w 29"/>
              <a:gd name="T19" fmla="*/ 0 h 182"/>
              <a:gd name="T20" fmla="*/ 9 w 29"/>
              <a:gd name="T21" fmla="*/ 0 h 182"/>
              <a:gd name="T22" fmla="*/ 9 w 29"/>
              <a:gd name="T23" fmla="*/ 0 h 182"/>
              <a:gd name="T24" fmla="*/ 0 w 29"/>
              <a:gd name="T25" fmla="*/ 0 h 182"/>
              <a:gd name="T26" fmla="*/ 0 w 29"/>
              <a:gd name="T27" fmla="*/ 9 h 182"/>
              <a:gd name="T28" fmla="*/ 0 w 29"/>
              <a:gd name="T29" fmla="*/ 18 h 182"/>
              <a:gd name="T30" fmla="*/ 0 w 29"/>
              <a:gd name="T31" fmla="*/ 18 h 182"/>
              <a:gd name="T32" fmla="*/ 0 w 29"/>
              <a:gd name="T33" fmla="*/ 27 h 182"/>
              <a:gd name="T34" fmla="*/ 9 w 29"/>
              <a:gd name="T35" fmla="*/ 27 h 182"/>
              <a:gd name="T36" fmla="*/ 9 w 29"/>
              <a:gd name="T37" fmla="*/ 27 h 182"/>
              <a:gd name="T38" fmla="*/ 19 w 29"/>
              <a:gd name="T39" fmla="*/ 27 h 182"/>
              <a:gd name="T40" fmla="*/ 28 w 29"/>
              <a:gd name="T41" fmla="*/ 27 h 182"/>
              <a:gd name="T42" fmla="*/ 28 w 29"/>
              <a:gd name="T43" fmla="*/ 18 h 182"/>
              <a:gd name="T44" fmla="*/ 28 w 29"/>
              <a:gd name="T45" fmla="*/ 18 h 182"/>
              <a:gd name="T46" fmla="*/ 28 w 29"/>
              <a:gd name="T47" fmla="*/ 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" h="182">
                <a:moveTo>
                  <a:pt x="0" y="54"/>
                </a:moveTo>
                <a:lnTo>
                  <a:pt x="0" y="54"/>
                </a:lnTo>
                <a:cubicBezTo>
                  <a:pt x="0" y="181"/>
                  <a:pt x="0" y="181"/>
                  <a:pt x="0" y="181"/>
                </a:cubicBezTo>
                <a:cubicBezTo>
                  <a:pt x="28" y="181"/>
                  <a:pt x="28" y="181"/>
                  <a:pt x="28" y="181"/>
                </a:cubicBezTo>
                <a:cubicBezTo>
                  <a:pt x="28" y="54"/>
                  <a:pt x="28" y="54"/>
                  <a:pt x="28" y="54"/>
                </a:cubicBezTo>
                <a:cubicBezTo>
                  <a:pt x="0" y="54"/>
                  <a:pt x="0" y="54"/>
                  <a:pt x="0" y="5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28" y="9"/>
                  <a:pt x="28" y="9"/>
                  <a:pt x="2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9" y="0"/>
                </a:cubicBezTo>
                <a:lnTo>
                  <a:pt x="9" y="0"/>
                </a:ln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18"/>
                </a:cubicBezTo>
                <a:lnTo>
                  <a:pt x="0" y="18"/>
                </a:lnTo>
                <a:cubicBezTo>
                  <a:pt x="0" y="27"/>
                  <a:pt x="0" y="27"/>
                  <a:pt x="0" y="27"/>
                </a:cubicBezTo>
                <a:lnTo>
                  <a:pt x="9" y="27"/>
                </a:lnTo>
                <a:lnTo>
                  <a:pt x="9" y="27"/>
                </a:ln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28" y="27"/>
                </a:cubicBezTo>
                <a:cubicBezTo>
                  <a:pt x="28" y="27"/>
                  <a:pt x="28" y="27"/>
                  <a:pt x="28" y="18"/>
                </a:cubicBezTo>
                <a:lnTo>
                  <a:pt x="28" y="18"/>
                </a:lnTo>
                <a:cubicBezTo>
                  <a:pt x="28" y="9"/>
                  <a:pt x="28" y="9"/>
                  <a:pt x="2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3">
            <a:extLst>
              <a:ext uri="{FF2B5EF4-FFF2-40B4-BE49-F238E27FC236}">
                <a16:creationId xmlns:a16="http://schemas.microsoft.com/office/drawing/2014/main" id="{A2A0708E-5058-EA42-9DF5-DB80C545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3443" y="10454329"/>
            <a:ext cx="133657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0 w 118"/>
              <a:gd name="T7" fmla="*/ 36 h 137"/>
              <a:gd name="T8" fmla="*/ 0 w 118"/>
              <a:gd name="T9" fmla="*/ 64 h 137"/>
              <a:gd name="T10" fmla="*/ 0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54 w 118"/>
              <a:gd name="T17" fmla="*/ 136 h 137"/>
              <a:gd name="T18" fmla="*/ 81 w 118"/>
              <a:gd name="T19" fmla="*/ 127 h 137"/>
              <a:gd name="T20" fmla="*/ 99 w 118"/>
              <a:gd name="T21" fmla="*/ 118 h 137"/>
              <a:gd name="T22" fmla="*/ 117 w 118"/>
              <a:gd name="T23" fmla="*/ 90 h 137"/>
              <a:gd name="T24" fmla="*/ 117 w 118"/>
              <a:gd name="T25" fmla="*/ 64 h 137"/>
              <a:gd name="T26" fmla="*/ 117 w 118"/>
              <a:gd name="T27" fmla="*/ 36 h 137"/>
              <a:gd name="T28" fmla="*/ 99 w 118"/>
              <a:gd name="T29" fmla="*/ 18 h 137"/>
              <a:gd name="T30" fmla="*/ 81 w 118"/>
              <a:gd name="T31" fmla="*/ 0 h 137"/>
              <a:gd name="T32" fmla="*/ 54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27 w 118"/>
              <a:gd name="T41" fmla="*/ 100 h 137"/>
              <a:gd name="T42" fmla="*/ 27 w 118"/>
              <a:gd name="T43" fmla="*/ 90 h 137"/>
              <a:gd name="T44" fmla="*/ 18 w 118"/>
              <a:gd name="T45" fmla="*/ 64 h 137"/>
              <a:gd name="T46" fmla="*/ 27 w 118"/>
              <a:gd name="T47" fmla="*/ 45 h 137"/>
              <a:gd name="T48" fmla="*/ 27 w 118"/>
              <a:gd name="T49" fmla="*/ 27 h 137"/>
              <a:gd name="T50" fmla="*/ 45 w 118"/>
              <a:gd name="T51" fmla="*/ 18 h 137"/>
              <a:gd name="T52" fmla="*/ 54 w 118"/>
              <a:gd name="T53" fmla="*/ 18 h 137"/>
              <a:gd name="T54" fmla="*/ 90 w 118"/>
              <a:gd name="T55" fmla="*/ 27 h 137"/>
              <a:gd name="T56" fmla="*/ 99 w 118"/>
              <a:gd name="T57" fmla="*/ 64 h 137"/>
              <a:gd name="T58" fmla="*/ 90 w 118"/>
              <a:gd name="T59" fmla="*/ 100 h 137"/>
              <a:gd name="T60" fmla="*/ 54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18" y="9"/>
                  <a:pt x="18" y="18"/>
                </a:cubicBezTo>
                <a:cubicBezTo>
                  <a:pt x="9" y="27"/>
                  <a:pt x="9" y="27"/>
                  <a:pt x="0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0" y="90"/>
                </a:cubicBezTo>
                <a:cubicBezTo>
                  <a:pt x="9" y="100"/>
                  <a:pt x="9" y="109"/>
                  <a:pt x="18" y="118"/>
                </a:cubicBezTo>
                <a:cubicBezTo>
                  <a:pt x="18" y="118"/>
                  <a:pt x="27" y="127"/>
                  <a:pt x="36" y="127"/>
                </a:cubicBezTo>
                <a:cubicBezTo>
                  <a:pt x="45" y="127"/>
                  <a:pt x="45" y="136"/>
                  <a:pt x="54" y="136"/>
                </a:cubicBezTo>
                <a:cubicBezTo>
                  <a:pt x="72" y="136"/>
                  <a:pt x="72" y="127"/>
                  <a:pt x="81" y="127"/>
                </a:cubicBezTo>
                <a:cubicBezTo>
                  <a:pt x="90" y="127"/>
                  <a:pt x="99" y="118"/>
                  <a:pt x="99" y="118"/>
                </a:cubicBezTo>
                <a:cubicBezTo>
                  <a:pt x="108" y="109"/>
                  <a:pt x="108" y="100"/>
                  <a:pt x="117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08" y="27"/>
                  <a:pt x="108" y="27"/>
                  <a:pt x="99" y="18"/>
                </a:cubicBezTo>
                <a:cubicBezTo>
                  <a:pt x="99" y="9"/>
                  <a:pt x="90" y="9"/>
                  <a:pt x="81" y="0"/>
                </a:cubicBezTo>
                <a:cubicBezTo>
                  <a:pt x="72" y="0"/>
                  <a:pt x="72" y="0"/>
                  <a:pt x="54" y="0"/>
                </a:cubicBezTo>
                <a:cubicBezTo>
                  <a:pt x="45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36" y="109"/>
                  <a:pt x="36" y="109"/>
                  <a:pt x="27" y="100"/>
                </a:cubicBezTo>
                <a:lnTo>
                  <a:pt x="27" y="90"/>
                </a:lnTo>
                <a:cubicBezTo>
                  <a:pt x="18" y="81"/>
                  <a:pt x="18" y="73"/>
                  <a:pt x="18" y="64"/>
                </a:cubicBezTo>
                <a:cubicBezTo>
                  <a:pt x="18" y="54"/>
                  <a:pt x="18" y="54"/>
                  <a:pt x="27" y="45"/>
                </a:cubicBez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45" y="18"/>
                </a:cubicBezTo>
                <a:lnTo>
                  <a:pt x="54" y="18"/>
                </a:lnTo>
                <a:cubicBezTo>
                  <a:pt x="72" y="18"/>
                  <a:pt x="81" y="18"/>
                  <a:pt x="90" y="27"/>
                </a:cubicBezTo>
                <a:cubicBezTo>
                  <a:pt x="90" y="36"/>
                  <a:pt x="99" y="54"/>
                  <a:pt x="99" y="64"/>
                </a:cubicBezTo>
                <a:cubicBezTo>
                  <a:pt x="99" y="81"/>
                  <a:pt x="90" y="90"/>
                  <a:pt x="90" y="100"/>
                </a:cubicBezTo>
                <a:cubicBezTo>
                  <a:pt x="81" y="109"/>
                  <a:pt x="72" y="118"/>
                  <a:pt x="54" y="118"/>
                </a:cubicBezTo>
                <a:lnTo>
                  <a:pt x="45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4">
            <a:extLst>
              <a:ext uri="{FF2B5EF4-FFF2-40B4-BE49-F238E27FC236}">
                <a16:creationId xmlns:a16="http://schemas.microsoft.com/office/drawing/2014/main" id="{33CA2D69-79C5-B440-AA1F-2BCA55B8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1849" y="10454329"/>
            <a:ext cx="123757" cy="143555"/>
          </a:xfrm>
          <a:custGeom>
            <a:avLst/>
            <a:gdLst>
              <a:gd name="T0" fmla="*/ 27 w 110"/>
              <a:gd name="T1" fmla="*/ 127 h 128"/>
              <a:gd name="T2" fmla="*/ 27 w 110"/>
              <a:gd name="T3" fmla="*/ 127 h 128"/>
              <a:gd name="T4" fmla="*/ 27 w 110"/>
              <a:gd name="T5" fmla="*/ 36 h 128"/>
              <a:gd name="T6" fmla="*/ 36 w 110"/>
              <a:gd name="T7" fmla="*/ 18 h 128"/>
              <a:gd name="T8" fmla="*/ 54 w 110"/>
              <a:gd name="T9" fmla="*/ 18 h 128"/>
              <a:gd name="T10" fmla="*/ 72 w 110"/>
              <a:gd name="T11" fmla="*/ 27 h 128"/>
              <a:gd name="T12" fmla="*/ 81 w 110"/>
              <a:gd name="T13" fmla="*/ 45 h 128"/>
              <a:gd name="T14" fmla="*/ 81 w 110"/>
              <a:gd name="T15" fmla="*/ 127 h 128"/>
              <a:gd name="T16" fmla="*/ 109 w 110"/>
              <a:gd name="T17" fmla="*/ 127 h 128"/>
              <a:gd name="T18" fmla="*/ 109 w 110"/>
              <a:gd name="T19" fmla="*/ 45 h 128"/>
              <a:gd name="T20" fmla="*/ 99 w 110"/>
              <a:gd name="T21" fmla="*/ 27 h 128"/>
              <a:gd name="T22" fmla="*/ 90 w 110"/>
              <a:gd name="T23" fmla="*/ 9 h 128"/>
              <a:gd name="T24" fmla="*/ 81 w 110"/>
              <a:gd name="T25" fmla="*/ 0 h 128"/>
              <a:gd name="T26" fmla="*/ 63 w 110"/>
              <a:gd name="T27" fmla="*/ 0 h 128"/>
              <a:gd name="T28" fmla="*/ 36 w 110"/>
              <a:gd name="T29" fmla="*/ 9 h 128"/>
              <a:gd name="T30" fmla="*/ 18 w 110"/>
              <a:gd name="T31" fmla="*/ 18 h 128"/>
              <a:gd name="T32" fmla="*/ 18 w 110"/>
              <a:gd name="T33" fmla="*/ 9 h 128"/>
              <a:gd name="T34" fmla="*/ 18 w 110"/>
              <a:gd name="T35" fmla="*/ 0 h 128"/>
              <a:gd name="T36" fmla="*/ 0 w 110"/>
              <a:gd name="T37" fmla="*/ 0 h 128"/>
              <a:gd name="T38" fmla="*/ 0 w 110"/>
              <a:gd name="T39" fmla="*/ 127 h 128"/>
              <a:gd name="T40" fmla="*/ 27 w 110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" h="128">
                <a:moveTo>
                  <a:pt x="27" y="127"/>
                </a:moveTo>
                <a:lnTo>
                  <a:pt x="27" y="127"/>
                </a:ln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36" y="27"/>
                  <a:pt x="36" y="18"/>
                </a:cubicBezTo>
                <a:cubicBezTo>
                  <a:pt x="45" y="18"/>
                  <a:pt x="54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81" y="27"/>
                  <a:pt x="81" y="36"/>
                  <a:pt x="81" y="45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109" y="45"/>
                  <a:pt x="109" y="36"/>
                  <a:pt x="99" y="27"/>
                </a:cubicBezTo>
                <a:cubicBezTo>
                  <a:pt x="99" y="18"/>
                  <a:pt x="99" y="18"/>
                  <a:pt x="90" y="9"/>
                </a:cubicBezTo>
                <a:cubicBezTo>
                  <a:pt x="90" y="9"/>
                  <a:pt x="90" y="9"/>
                  <a:pt x="81" y="0"/>
                </a:cubicBezTo>
                <a:cubicBezTo>
                  <a:pt x="72" y="0"/>
                  <a:pt x="72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36" y="9"/>
                  <a:pt x="27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27" y="127"/>
                  <a:pt x="27" y="127"/>
                  <a:pt x="2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5">
            <a:extLst>
              <a:ext uri="{FF2B5EF4-FFF2-40B4-BE49-F238E27FC236}">
                <a16:creationId xmlns:a16="http://schemas.microsoft.com/office/drawing/2014/main" id="{3BF1A5FF-0580-BC48-AA1F-D9864DEF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5407" y="10454329"/>
            <a:ext cx="103953" cy="153455"/>
          </a:xfrm>
          <a:custGeom>
            <a:avLst/>
            <a:gdLst>
              <a:gd name="T0" fmla="*/ 91 w 92"/>
              <a:gd name="T1" fmla="*/ 18 h 137"/>
              <a:gd name="T2" fmla="*/ 91 w 92"/>
              <a:gd name="T3" fmla="*/ 18 h 137"/>
              <a:gd name="T4" fmla="*/ 73 w 92"/>
              <a:gd name="T5" fmla="*/ 0 h 137"/>
              <a:gd name="T6" fmla="*/ 46 w 92"/>
              <a:gd name="T7" fmla="*/ 0 h 137"/>
              <a:gd name="T8" fmla="*/ 28 w 92"/>
              <a:gd name="T9" fmla="*/ 0 h 137"/>
              <a:gd name="T10" fmla="*/ 19 w 92"/>
              <a:gd name="T11" fmla="*/ 9 h 137"/>
              <a:gd name="T12" fmla="*/ 9 w 92"/>
              <a:gd name="T13" fmla="*/ 27 h 137"/>
              <a:gd name="T14" fmla="*/ 9 w 92"/>
              <a:gd name="T15" fmla="*/ 36 h 137"/>
              <a:gd name="T16" fmla="*/ 9 w 92"/>
              <a:gd name="T17" fmla="*/ 54 h 137"/>
              <a:gd name="T18" fmla="*/ 19 w 92"/>
              <a:gd name="T19" fmla="*/ 64 h 137"/>
              <a:gd name="T20" fmla="*/ 28 w 92"/>
              <a:gd name="T21" fmla="*/ 64 h 137"/>
              <a:gd name="T22" fmla="*/ 37 w 92"/>
              <a:gd name="T23" fmla="*/ 73 h 137"/>
              <a:gd name="T24" fmla="*/ 46 w 92"/>
              <a:gd name="T25" fmla="*/ 73 h 137"/>
              <a:gd name="T26" fmla="*/ 64 w 92"/>
              <a:gd name="T27" fmla="*/ 81 h 137"/>
              <a:gd name="T28" fmla="*/ 64 w 92"/>
              <a:gd name="T29" fmla="*/ 81 h 137"/>
              <a:gd name="T30" fmla="*/ 73 w 92"/>
              <a:gd name="T31" fmla="*/ 90 h 137"/>
              <a:gd name="T32" fmla="*/ 73 w 92"/>
              <a:gd name="T33" fmla="*/ 100 h 137"/>
              <a:gd name="T34" fmla="*/ 64 w 92"/>
              <a:gd name="T35" fmla="*/ 109 h 137"/>
              <a:gd name="T36" fmla="*/ 55 w 92"/>
              <a:gd name="T37" fmla="*/ 118 h 137"/>
              <a:gd name="T38" fmla="*/ 46 w 92"/>
              <a:gd name="T39" fmla="*/ 118 h 137"/>
              <a:gd name="T40" fmla="*/ 37 w 92"/>
              <a:gd name="T41" fmla="*/ 118 h 137"/>
              <a:gd name="T42" fmla="*/ 28 w 92"/>
              <a:gd name="T43" fmla="*/ 109 h 137"/>
              <a:gd name="T44" fmla="*/ 19 w 92"/>
              <a:gd name="T45" fmla="*/ 109 h 137"/>
              <a:gd name="T46" fmla="*/ 9 w 92"/>
              <a:gd name="T47" fmla="*/ 109 h 137"/>
              <a:gd name="T48" fmla="*/ 9 w 92"/>
              <a:gd name="T49" fmla="*/ 109 h 137"/>
              <a:gd name="T50" fmla="*/ 9 w 92"/>
              <a:gd name="T51" fmla="*/ 109 h 137"/>
              <a:gd name="T52" fmla="*/ 0 w 92"/>
              <a:gd name="T53" fmla="*/ 118 h 137"/>
              <a:gd name="T54" fmla="*/ 19 w 92"/>
              <a:gd name="T55" fmla="*/ 127 h 137"/>
              <a:gd name="T56" fmla="*/ 46 w 92"/>
              <a:gd name="T57" fmla="*/ 136 h 137"/>
              <a:gd name="T58" fmla="*/ 64 w 92"/>
              <a:gd name="T59" fmla="*/ 127 h 137"/>
              <a:gd name="T60" fmla="*/ 82 w 92"/>
              <a:gd name="T61" fmla="*/ 118 h 137"/>
              <a:gd name="T62" fmla="*/ 91 w 92"/>
              <a:gd name="T63" fmla="*/ 109 h 137"/>
              <a:gd name="T64" fmla="*/ 91 w 92"/>
              <a:gd name="T65" fmla="*/ 90 h 137"/>
              <a:gd name="T66" fmla="*/ 91 w 92"/>
              <a:gd name="T67" fmla="*/ 81 h 137"/>
              <a:gd name="T68" fmla="*/ 82 w 92"/>
              <a:gd name="T69" fmla="*/ 73 h 137"/>
              <a:gd name="T70" fmla="*/ 73 w 92"/>
              <a:gd name="T71" fmla="*/ 64 h 137"/>
              <a:gd name="T72" fmla="*/ 55 w 92"/>
              <a:gd name="T73" fmla="*/ 54 h 137"/>
              <a:gd name="T74" fmla="*/ 46 w 92"/>
              <a:gd name="T75" fmla="*/ 54 h 137"/>
              <a:gd name="T76" fmla="*/ 37 w 92"/>
              <a:gd name="T77" fmla="*/ 45 h 137"/>
              <a:gd name="T78" fmla="*/ 28 w 92"/>
              <a:gd name="T79" fmla="*/ 45 h 137"/>
              <a:gd name="T80" fmla="*/ 28 w 92"/>
              <a:gd name="T81" fmla="*/ 36 h 137"/>
              <a:gd name="T82" fmla="*/ 28 w 92"/>
              <a:gd name="T83" fmla="*/ 27 h 137"/>
              <a:gd name="T84" fmla="*/ 37 w 92"/>
              <a:gd name="T85" fmla="*/ 18 h 137"/>
              <a:gd name="T86" fmla="*/ 37 w 92"/>
              <a:gd name="T87" fmla="*/ 18 h 137"/>
              <a:gd name="T88" fmla="*/ 55 w 92"/>
              <a:gd name="T89" fmla="*/ 18 h 137"/>
              <a:gd name="T90" fmla="*/ 64 w 92"/>
              <a:gd name="T91" fmla="*/ 18 h 137"/>
              <a:gd name="T92" fmla="*/ 73 w 92"/>
              <a:gd name="T93" fmla="*/ 18 h 137"/>
              <a:gd name="T94" fmla="*/ 73 w 92"/>
              <a:gd name="T95" fmla="*/ 27 h 137"/>
              <a:gd name="T96" fmla="*/ 82 w 92"/>
              <a:gd name="T97" fmla="*/ 27 h 137"/>
              <a:gd name="T98" fmla="*/ 82 w 92"/>
              <a:gd name="T99" fmla="*/ 27 h 137"/>
              <a:gd name="T100" fmla="*/ 91 w 92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137">
                <a:moveTo>
                  <a:pt x="91" y="18"/>
                </a:moveTo>
                <a:lnTo>
                  <a:pt x="91" y="18"/>
                </a:lnTo>
                <a:cubicBezTo>
                  <a:pt x="82" y="9"/>
                  <a:pt x="82" y="9"/>
                  <a:pt x="73" y="0"/>
                </a:cubicBezTo>
                <a:cubicBezTo>
                  <a:pt x="64" y="0"/>
                  <a:pt x="55" y="0"/>
                  <a:pt x="46" y="0"/>
                </a:cubicBezTo>
                <a:cubicBezTo>
                  <a:pt x="46" y="0"/>
                  <a:pt x="37" y="0"/>
                  <a:pt x="28" y="0"/>
                </a:cubicBezTo>
                <a:cubicBezTo>
                  <a:pt x="28" y="9"/>
                  <a:pt x="19" y="9"/>
                  <a:pt x="19" y="9"/>
                </a:cubicBezTo>
                <a:cubicBezTo>
                  <a:pt x="9" y="18"/>
                  <a:pt x="9" y="18"/>
                  <a:pt x="9" y="27"/>
                </a:cubicBezTo>
                <a:lnTo>
                  <a:pt x="9" y="36"/>
                </a:lnTo>
                <a:cubicBezTo>
                  <a:pt x="9" y="45"/>
                  <a:pt x="9" y="45"/>
                  <a:pt x="9" y="54"/>
                </a:cubicBezTo>
                <a:cubicBezTo>
                  <a:pt x="9" y="54"/>
                  <a:pt x="9" y="54"/>
                  <a:pt x="19" y="64"/>
                </a:cubicBezTo>
                <a:cubicBezTo>
                  <a:pt x="19" y="64"/>
                  <a:pt x="19" y="64"/>
                  <a:pt x="28" y="64"/>
                </a:cubicBezTo>
                <a:cubicBezTo>
                  <a:pt x="28" y="73"/>
                  <a:pt x="37" y="73"/>
                  <a:pt x="37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55" y="73"/>
                  <a:pt x="55" y="81"/>
                  <a:pt x="64" y="81"/>
                </a:cubicBezTo>
                <a:lnTo>
                  <a:pt x="64" y="81"/>
                </a:lnTo>
                <a:cubicBezTo>
                  <a:pt x="73" y="90"/>
                  <a:pt x="73" y="90"/>
                  <a:pt x="73" y="90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64" y="109"/>
                  <a:pt x="64" y="109"/>
                  <a:pt x="55" y="118"/>
                </a:cubicBezTo>
                <a:lnTo>
                  <a:pt x="46" y="118"/>
                </a:lnTo>
                <a:cubicBezTo>
                  <a:pt x="37" y="118"/>
                  <a:pt x="37" y="118"/>
                  <a:pt x="37" y="118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09"/>
                  <a:pt x="19" y="109"/>
                  <a:pt x="9" y="109"/>
                </a:cubicBezTo>
                <a:lnTo>
                  <a:pt x="9" y="109"/>
                </a:lnTo>
                <a:lnTo>
                  <a:pt x="9" y="109"/>
                </a:lnTo>
                <a:cubicBezTo>
                  <a:pt x="0" y="118"/>
                  <a:pt x="0" y="118"/>
                  <a:pt x="0" y="118"/>
                </a:cubicBezTo>
                <a:cubicBezTo>
                  <a:pt x="9" y="118"/>
                  <a:pt x="9" y="127"/>
                  <a:pt x="19" y="127"/>
                </a:cubicBezTo>
                <a:cubicBezTo>
                  <a:pt x="28" y="127"/>
                  <a:pt x="37" y="136"/>
                  <a:pt x="46" y="136"/>
                </a:cubicBezTo>
                <a:cubicBezTo>
                  <a:pt x="55" y="136"/>
                  <a:pt x="55" y="127"/>
                  <a:pt x="64" y="127"/>
                </a:cubicBezTo>
                <a:cubicBezTo>
                  <a:pt x="73" y="127"/>
                  <a:pt x="73" y="127"/>
                  <a:pt x="82" y="118"/>
                </a:cubicBezTo>
                <a:cubicBezTo>
                  <a:pt x="82" y="118"/>
                  <a:pt x="82" y="109"/>
                  <a:pt x="91" y="109"/>
                </a:cubicBezTo>
                <a:cubicBezTo>
                  <a:pt x="91" y="100"/>
                  <a:pt x="91" y="100"/>
                  <a:pt x="91" y="90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3"/>
                  <a:pt x="82" y="73"/>
                  <a:pt x="82" y="73"/>
                </a:cubicBezTo>
                <a:cubicBezTo>
                  <a:pt x="82" y="64"/>
                  <a:pt x="73" y="64"/>
                  <a:pt x="73" y="64"/>
                </a:cubicBezTo>
                <a:cubicBezTo>
                  <a:pt x="64" y="64"/>
                  <a:pt x="64" y="54"/>
                  <a:pt x="55" y="54"/>
                </a:cubicBezTo>
                <a:cubicBezTo>
                  <a:pt x="55" y="54"/>
                  <a:pt x="55" y="54"/>
                  <a:pt x="46" y="54"/>
                </a:cubicBezTo>
                <a:cubicBezTo>
                  <a:pt x="46" y="54"/>
                  <a:pt x="37" y="54"/>
                  <a:pt x="37" y="45"/>
                </a:cubicBezTo>
                <a:lnTo>
                  <a:pt x="28" y="45"/>
                </a:lnTo>
                <a:lnTo>
                  <a:pt x="28" y="36"/>
                </a:lnTo>
                <a:lnTo>
                  <a:pt x="28" y="27"/>
                </a:lnTo>
                <a:cubicBezTo>
                  <a:pt x="28" y="27"/>
                  <a:pt x="28" y="27"/>
                  <a:pt x="37" y="18"/>
                </a:cubicBezTo>
                <a:lnTo>
                  <a:pt x="37" y="18"/>
                </a:lnTo>
                <a:cubicBezTo>
                  <a:pt x="46" y="18"/>
                  <a:pt x="46" y="18"/>
                  <a:pt x="55" y="18"/>
                </a:cubicBezTo>
                <a:cubicBezTo>
                  <a:pt x="55" y="18"/>
                  <a:pt x="55" y="18"/>
                  <a:pt x="64" y="18"/>
                </a:cubicBezTo>
                <a:cubicBezTo>
                  <a:pt x="64" y="18"/>
                  <a:pt x="64" y="18"/>
                  <a:pt x="73" y="18"/>
                </a:cubicBezTo>
                <a:lnTo>
                  <a:pt x="73" y="27"/>
                </a:lnTo>
                <a:lnTo>
                  <a:pt x="82" y="27"/>
                </a:lnTo>
                <a:lnTo>
                  <a:pt x="82" y="27"/>
                </a:lnTo>
                <a:cubicBezTo>
                  <a:pt x="91" y="18"/>
                  <a:pt x="91" y="18"/>
                  <a:pt x="9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6">
            <a:extLst>
              <a:ext uri="{FF2B5EF4-FFF2-40B4-BE49-F238E27FC236}">
                <a16:creationId xmlns:a16="http://schemas.microsoft.com/office/drawing/2014/main" id="{79F7A8D5-F537-724F-8E52-1462EA50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63" y="10454329"/>
            <a:ext cx="143558" cy="153455"/>
          </a:xfrm>
          <a:custGeom>
            <a:avLst/>
            <a:gdLst>
              <a:gd name="T0" fmla="*/ 36 w 127"/>
              <a:gd name="T1" fmla="*/ 0 h 137"/>
              <a:gd name="T2" fmla="*/ 36 w 127"/>
              <a:gd name="T3" fmla="*/ 0 h 137"/>
              <a:gd name="T4" fmla="*/ 18 w 127"/>
              <a:gd name="T5" fmla="*/ 18 h 137"/>
              <a:gd name="T6" fmla="*/ 9 w 127"/>
              <a:gd name="T7" fmla="*/ 36 h 137"/>
              <a:gd name="T8" fmla="*/ 0 w 127"/>
              <a:gd name="T9" fmla="*/ 64 h 137"/>
              <a:gd name="T10" fmla="*/ 9 w 127"/>
              <a:gd name="T11" fmla="*/ 90 h 137"/>
              <a:gd name="T12" fmla="*/ 18 w 127"/>
              <a:gd name="T13" fmla="*/ 118 h 137"/>
              <a:gd name="T14" fmla="*/ 36 w 127"/>
              <a:gd name="T15" fmla="*/ 127 h 137"/>
              <a:gd name="T16" fmla="*/ 63 w 127"/>
              <a:gd name="T17" fmla="*/ 136 h 137"/>
              <a:gd name="T18" fmla="*/ 90 w 127"/>
              <a:gd name="T19" fmla="*/ 127 h 137"/>
              <a:gd name="T20" fmla="*/ 108 w 127"/>
              <a:gd name="T21" fmla="*/ 118 h 137"/>
              <a:gd name="T22" fmla="*/ 117 w 127"/>
              <a:gd name="T23" fmla="*/ 90 h 137"/>
              <a:gd name="T24" fmla="*/ 126 w 127"/>
              <a:gd name="T25" fmla="*/ 64 h 137"/>
              <a:gd name="T26" fmla="*/ 117 w 127"/>
              <a:gd name="T27" fmla="*/ 36 h 137"/>
              <a:gd name="T28" fmla="*/ 108 w 127"/>
              <a:gd name="T29" fmla="*/ 18 h 137"/>
              <a:gd name="T30" fmla="*/ 90 w 127"/>
              <a:gd name="T31" fmla="*/ 0 h 137"/>
              <a:gd name="T32" fmla="*/ 63 w 127"/>
              <a:gd name="T33" fmla="*/ 0 h 137"/>
              <a:gd name="T34" fmla="*/ 36 w 127"/>
              <a:gd name="T35" fmla="*/ 0 h 137"/>
              <a:gd name="T36" fmla="*/ 45 w 127"/>
              <a:gd name="T37" fmla="*/ 109 h 137"/>
              <a:gd name="T38" fmla="*/ 45 w 127"/>
              <a:gd name="T39" fmla="*/ 109 h 137"/>
              <a:gd name="T40" fmla="*/ 36 w 127"/>
              <a:gd name="T41" fmla="*/ 100 h 137"/>
              <a:gd name="T42" fmla="*/ 27 w 127"/>
              <a:gd name="T43" fmla="*/ 90 h 137"/>
              <a:gd name="T44" fmla="*/ 27 w 127"/>
              <a:gd name="T45" fmla="*/ 64 h 137"/>
              <a:gd name="T46" fmla="*/ 27 w 127"/>
              <a:gd name="T47" fmla="*/ 45 h 137"/>
              <a:gd name="T48" fmla="*/ 36 w 127"/>
              <a:gd name="T49" fmla="*/ 27 h 137"/>
              <a:gd name="T50" fmla="*/ 45 w 127"/>
              <a:gd name="T51" fmla="*/ 18 h 137"/>
              <a:gd name="T52" fmla="*/ 63 w 127"/>
              <a:gd name="T53" fmla="*/ 18 h 137"/>
              <a:gd name="T54" fmla="*/ 90 w 127"/>
              <a:gd name="T55" fmla="*/ 27 h 137"/>
              <a:gd name="T56" fmla="*/ 99 w 127"/>
              <a:gd name="T57" fmla="*/ 64 h 137"/>
              <a:gd name="T58" fmla="*/ 90 w 127"/>
              <a:gd name="T59" fmla="*/ 100 h 137"/>
              <a:gd name="T60" fmla="*/ 63 w 127"/>
              <a:gd name="T61" fmla="*/ 118 h 137"/>
              <a:gd name="T62" fmla="*/ 45 w 127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7">
                <a:moveTo>
                  <a:pt x="36" y="0"/>
                </a:moveTo>
                <a:lnTo>
                  <a:pt x="36" y="0"/>
                </a:lnTo>
                <a:cubicBezTo>
                  <a:pt x="36" y="9"/>
                  <a:pt x="27" y="9"/>
                  <a:pt x="18" y="18"/>
                </a:cubicBezTo>
                <a:cubicBezTo>
                  <a:pt x="18" y="27"/>
                  <a:pt x="9" y="27"/>
                  <a:pt x="9" y="36"/>
                </a:cubicBezTo>
                <a:cubicBezTo>
                  <a:pt x="9" y="45"/>
                  <a:pt x="0" y="54"/>
                  <a:pt x="0" y="64"/>
                </a:cubicBezTo>
                <a:cubicBezTo>
                  <a:pt x="0" y="73"/>
                  <a:pt x="9" y="81"/>
                  <a:pt x="9" y="90"/>
                </a:cubicBezTo>
                <a:cubicBezTo>
                  <a:pt x="9" y="100"/>
                  <a:pt x="18" y="109"/>
                  <a:pt x="18" y="118"/>
                </a:cubicBezTo>
                <a:cubicBezTo>
                  <a:pt x="27" y="118"/>
                  <a:pt x="36" y="127"/>
                  <a:pt x="36" y="127"/>
                </a:cubicBezTo>
                <a:cubicBezTo>
                  <a:pt x="45" y="127"/>
                  <a:pt x="54" y="136"/>
                  <a:pt x="63" y="136"/>
                </a:cubicBezTo>
                <a:cubicBezTo>
                  <a:pt x="72" y="136"/>
                  <a:pt x="81" y="127"/>
                  <a:pt x="90" y="127"/>
                </a:cubicBezTo>
                <a:cubicBezTo>
                  <a:pt x="99" y="127"/>
                  <a:pt x="99" y="118"/>
                  <a:pt x="108" y="118"/>
                </a:cubicBezTo>
                <a:cubicBezTo>
                  <a:pt x="108" y="109"/>
                  <a:pt x="117" y="100"/>
                  <a:pt x="117" y="90"/>
                </a:cubicBezTo>
                <a:cubicBezTo>
                  <a:pt x="126" y="81"/>
                  <a:pt x="126" y="73"/>
                  <a:pt x="126" y="64"/>
                </a:cubicBezTo>
                <a:cubicBezTo>
                  <a:pt x="126" y="54"/>
                  <a:pt x="126" y="45"/>
                  <a:pt x="117" y="36"/>
                </a:cubicBezTo>
                <a:cubicBezTo>
                  <a:pt x="117" y="27"/>
                  <a:pt x="108" y="27"/>
                  <a:pt x="108" y="18"/>
                </a:cubicBezTo>
                <a:cubicBezTo>
                  <a:pt x="99" y="9"/>
                  <a:pt x="99" y="9"/>
                  <a:pt x="90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45" y="109"/>
                  <a:pt x="36" y="109"/>
                  <a:pt x="36" y="100"/>
                </a:cubicBezTo>
                <a:lnTo>
                  <a:pt x="27" y="90"/>
                </a:lnTo>
                <a:cubicBezTo>
                  <a:pt x="27" y="81"/>
                  <a:pt x="27" y="73"/>
                  <a:pt x="27" y="64"/>
                </a:cubicBezTo>
                <a:cubicBezTo>
                  <a:pt x="27" y="54"/>
                  <a:pt x="27" y="54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18"/>
                  <a:pt x="90" y="27"/>
                </a:cubicBezTo>
                <a:cubicBezTo>
                  <a:pt x="99" y="36"/>
                  <a:pt x="99" y="54"/>
                  <a:pt x="99" y="64"/>
                </a:cubicBezTo>
                <a:cubicBezTo>
                  <a:pt x="99" y="81"/>
                  <a:pt x="99" y="90"/>
                  <a:pt x="90" y="100"/>
                </a:cubicBezTo>
                <a:cubicBezTo>
                  <a:pt x="81" y="109"/>
                  <a:pt x="72" y="118"/>
                  <a:pt x="63" y="118"/>
                </a:cubicBezTo>
                <a:cubicBezTo>
                  <a:pt x="54" y="118"/>
                  <a:pt x="54" y="109"/>
                  <a:pt x="4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7">
            <a:extLst>
              <a:ext uri="{FF2B5EF4-FFF2-40B4-BE49-F238E27FC236}">
                <a16:creationId xmlns:a16="http://schemas.microsoft.com/office/drawing/2014/main" id="{D65F17BF-4402-4B42-8FDD-04E1FA95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922" y="10454329"/>
            <a:ext cx="113853" cy="143555"/>
          </a:xfrm>
          <a:custGeom>
            <a:avLst/>
            <a:gdLst>
              <a:gd name="T0" fmla="*/ 17 w 100"/>
              <a:gd name="T1" fmla="*/ 127 h 128"/>
              <a:gd name="T2" fmla="*/ 17 w 100"/>
              <a:gd name="T3" fmla="*/ 127 h 128"/>
              <a:gd name="T4" fmla="*/ 17 w 100"/>
              <a:gd name="T5" fmla="*/ 36 h 128"/>
              <a:gd name="T6" fmla="*/ 36 w 100"/>
              <a:gd name="T7" fmla="*/ 18 h 128"/>
              <a:gd name="T8" fmla="*/ 54 w 100"/>
              <a:gd name="T9" fmla="*/ 18 h 128"/>
              <a:gd name="T10" fmla="*/ 72 w 100"/>
              <a:gd name="T11" fmla="*/ 27 h 128"/>
              <a:gd name="T12" fmla="*/ 81 w 100"/>
              <a:gd name="T13" fmla="*/ 45 h 128"/>
              <a:gd name="T14" fmla="*/ 81 w 100"/>
              <a:gd name="T15" fmla="*/ 127 h 128"/>
              <a:gd name="T16" fmla="*/ 99 w 100"/>
              <a:gd name="T17" fmla="*/ 127 h 128"/>
              <a:gd name="T18" fmla="*/ 99 w 100"/>
              <a:gd name="T19" fmla="*/ 45 h 128"/>
              <a:gd name="T20" fmla="*/ 99 w 100"/>
              <a:gd name="T21" fmla="*/ 27 h 128"/>
              <a:gd name="T22" fmla="*/ 90 w 100"/>
              <a:gd name="T23" fmla="*/ 9 h 128"/>
              <a:gd name="T24" fmla="*/ 81 w 100"/>
              <a:gd name="T25" fmla="*/ 0 h 128"/>
              <a:gd name="T26" fmla="*/ 63 w 100"/>
              <a:gd name="T27" fmla="*/ 0 h 128"/>
              <a:gd name="T28" fmla="*/ 36 w 100"/>
              <a:gd name="T29" fmla="*/ 9 h 128"/>
              <a:gd name="T30" fmla="*/ 17 w 100"/>
              <a:gd name="T31" fmla="*/ 18 h 128"/>
              <a:gd name="T32" fmla="*/ 17 w 100"/>
              <a:gd name="T33" fmla="*/ 9 h 128"/>
              <a:gd name="T34" fmla="*/ 9 w 100"/>
              <a:gd name="T35" fmla="*/ 0 h 128"/>
              <a:gd name="T36" fmla="*/ 0 w 100"/>
              <a:gd name="T37" fmla="*/ 0 h 128"/>
              <a:gd name="T38" fmla="*/ 0 w 100"/>
              <a:gd name="T39" fmla="*/ 127 h 128"/>
              <a:gd name="T40" fmla="*/ 17 w 100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28">
                <a:moveTo>
                  <a:pt x="17" y="127"/>
                </a:moveTo>
                <a:lnTo>
                  <a:pt x="17" y="127"/>
                </a:lnTo>
                <a:cubicBezTo>
                  <a:pt x="17" y="36"/>
                  <a:pt x="17" y="36"/>
                  <a:pt x="17" y="36"/>
                </a:cubicBezTo>
                <a:cubicBezTo>
                  <a:pt x="26" y="27"/>
                  <a:pt x="26" y="27"/>
                  <a:pt x="36" y="18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81" y="27"/>
                  <a:pt x="81" y="36"/>
                  <a:pt x="81" y="45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99" y="127"/>
                  <a:pt x="99" y="127"/>
                  <a:pt x="99" y="127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36"/>
                  <a:pt x="99" y="27"/>
                </a:cubicBezTo>
                <a:cubicBezTo>
                  <a:pt x="99" y="18"/>
                  <a:pt x="90" y="18"/>
                  <a:pt x="90" y="9"/>
                </a:cubicBezTo>
                <a:cubicBezTo>
                  <a:pt x="90" y="9"/>
                  <a:pt x="81" y="9"/>
                  <a:pt x="81" y="0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26" y="9"/>
                  <a:pt x="26" y="18"/>
                  <a:pt x="17" y="1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0"/>
                  <a:pt x="17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17" y="127"/>
                  <a:pt x="17" y="127"/>
                  <a:pt x="1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8">
            <a:extLst>
              <a:ext uri="{FF2B5EF4-FFF2-40B4-BE49-F238E27FC236}">
                <a16:creationId xmlns:a16="http://schemas.microsoft.com/office/drawing/2014/main" id="{62F35FD8-2624-9E48-803D-145E5AC8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428" y="10394926"/>
            <a:ext cx="29701" cy="202957"/>
          </a:xfrm>
          <a:custGeom>
            <a:avLst/>
            <a:gdLst>
              <a:gd name="T0" fmla="*/ 0 w 28"/>
              <a:gd name="T1" fmla="*/ 0 h 182"/>
              <a:gd name="T2" fmla="*/ 0 w 28"/>
              <a:gd name="T3" fmla="*/ 181 h 182"/>
              <a:gd name="T4" fmla="*/ 27 w 28"/>
              <a:gd name="T5" fmla="*/ 181 h 182"/>
              <a:gd name="T6" fmla="*/ 27 w 28"/>
              <a:gd name="T7" fmla="*/ 0 h 182"/>
              <a:gd name="T8" fmla="*/ 0 w 28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82">
                <a:moveTo>
                  <a:pt x="0" y="0"/>
                </a:moveTo>
                <a:lnTo>
                  <a:pt x="0" y="181"/>
                </a:lnTo>
                <a:lnTo>
                  <a:pt x="27" y="181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69">
            <a:extLst>
              <a:ext uri="{FF2B5EF4-FFF2-40B4-BE49-F238E27FC236}">
                <a16:creationId xmlns:a16="http://schemas.microsoft.com/office/drawing/2014/main" id="{BC5470E6-29BB-844F-B726-46BF4CAE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879" y="10454329"/>
            <a:ext cx="143558" cy="193057"/>
          </a:xfrm>
          <a:custGeom>
            <a:avLst/>
            <a:gdLst>
              <a:gd name="T0" fmla="*/ 126 w 127"/>
              <a:gd name="T1" fmla="*/ 0 h 173"/>
              <a:gd name="T2" fmla="*/ 126 w 127"/>
              <a:gd name="T3" fmla="*/ 0 h 173"/>
              <a:gd name="T4" fmla="*/ 108 w 127"/>
              <a:gd name="T5" fmla="*/ 0 h 173"/>
              <a:gd name="T6" fmla="*/ 99 w 127"/>
              <a:gd name="T7" fmla="*/ 0 h 173"/>
              <a:gd name="T8" fmla="*/ 99 w 127"/>
              <a:gd name="T9" fmla="*/ 9 h 173"/>
              <a:gd name="T10" fmla="*/ 63 w 127"/>
              <a:gd name="T11" fmla="*/ 90 h 173"/>
              <a:gd name="T12" fmla="*/ 63 w 127"/>
              <a:gd name="T13" fmla="*/ 90 h 173"/>
              <a:gd name="T14" fmla="*/ 63 w 127"/>
              <a:gd name="T15" fmla="*/ 100 h 173"/>
              <a:gd name="T16" fmla="*/ 63 w 127"/>
              <a:gd name="T17" fmla="*/ 90 h 173"/>
              <a:gd name="T18" fmla="*/ 63 w 127"/>
              <a:gd name="T19" fmla="*/ 90 h 173"/>
              <a:gd name="T20" fmla="*/ 27 w 127"/>
              <a:gd name="T21" fmla="*/ 9 h 173"/>
              <a:gd name="T22" fmla="*/ 27 w 127"/>
              <a:gd name="T23" fmla="*/ 0 h 173"/>
              <a:gd name="T24" fmla="*/ 18 w 127"/>
              <a:gd name="T25" fmla="*/ 0 h 173"/>
              <a:gd name="T26" fmla="*/ 0 w 127"/>
              <a:gd name="T27" fmla="*/ 0 h 173"/>
              <a:gd name="T28" fmla="*/ 54 w 127"/>
              <a:gd name="T29" fmla="*/ 127 h 173"/>
              <a:gd name="T30" fmla="*/ 27 w 127"/>
              <a:gd name="T31" fmla="*/ 172 h 173"/>
              <a:gd name="T32" fmla="*/ 45 w 127"/>
              <a:gd name="T33" fmla="*/ 172 h 173"/>
              <a:gd name="T34" fmla="*/ 54 w 127"/>
              <a:gd name="T35" fmla="*/ 172 h 173"/>
              <a:gd name="T36" fmla="*/ 54 w 127"/>
              <a:gd name="T37" fmla="*/ 172 h 173"/>
              <a:gd name="T38" fmla="*/ 126 w 127"/>
              <a:gd name="T3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" h="173">
                <a:moveTo>
                  <a:pt x="126" y="0"/>
                </a:moveTo>
                <a:lnTo>
                  <a:pt x="126" y="0"/>
                </a:lnTo>
                <a:cubicBezTo>
                  <a:pt x="108" y="0"/>
                  <a:pt x="108" y="0"/>
                  <a:pt x="108" y="0"/>
                </a:cubicBezTo>
                <a:lnTo>
                  <a:pt x="99" y="0"/>
                </a:lnTo>
                <a:lnTo>
                  <a:pt x="99" y="9"/>
                </a:lnTo>
                <a:cubicBezTo>
                  <a:pt x="63" y="90"/>
                  <a:pt x="63" y="90"/>
                  <a:pt x="63" y="90"/>
                </a:cubicBezTo>
                <a:lnTo>
                  <a:pt x="63" y="90"/>
                </a:lnTo>
                <a:lnTo>
                  <a:pt x="63" y="100"/>
                </a:lnTo>
                <a:lnTo>
                  <a:pt x="63" y="90"/>
                </a:lnTo>
                <a:lnTo>
                  <a:pt x="63" y="90"/>
                </a:lnTo>
                <a:cubicBezTo>
                  <a:pt x="27" y="9"/>
                  <a:pt x="27" y="9"/>
                  <a:pt x="27" y="9"/>
                </a:cubicBezTo>
                <a:lnTo>
                  <a:pt x="27" y="0"/>
                </a:ln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45" y="172"/>
                  <a:pt x="45" y="172"/>
                  <a:pt x="45" y="172"/>
                </a:cubicBezTo>
                <a:lnTo>
                  <a:pt x="54" y="172"/>
                </a:lnTo>
                <a:lnTo>
                  <a:pt x="54" y="172"/>
                </a:lnTo>
                <a:cubicBezTo>
                  <a:pt x="126" y="0"/>
                  <a:pt x="126" y="0"/>
                  <a:pt x="12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0">
            <a:extLst>
              <a:ext uri="{FF2B5EF4-FFF2-40B4-BE49-F238E27FC236}">
                <a16:creationId xmlns:a16="http://schemas.microsoft.com/office/drawing/2014/main" id="{491410A4-EE04-904A-BF89-8DCEEF37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987" y="10454329"/>
            <a:ext cx="212861" cy="143555"/>
          </a:xfrm>
          <a:custGeom>
            <a:avLst/>
            <a:gdLst>
              <a:gd name="T0" fmla="*/ 46 w 191"/>
              <a:gd name="T1" fmla="*/ 127 h 128"/>
              <a:gd name="T2" fmla="*/ 46 w 191"/>
              <a:gd name="T3" fmla="*/ 127 h 128"/>
              <a:gd name="T4" fmla="*/ 64 w 191"/>
              <a:gd name="T5" fmla="*/ 127 h 128"/>
              <a:gd name="T6" fmla="*/ 64 w 191"/>
              <a:gd name="T7" fmla="*/ 127 h 128"/>
              <a:gd name="T8" fmla="*/ 91 w 191"/>
              <a:gd name="T9" fmla="*/ 36 h 128"/>
              <a:gd name="T10" fmla="*/ 100 w 191"/>
              <a:gd name="T11" fmla="*/ 36 h 128"/>
              <a:gd name="T12" fmla="*/ 100 w 191"/>
              <a:gd name="T13" fmla="*/ 27 h 128"/>
              <a:gd name="T14" fmla="*/ 100 w 191"/>
              <a:gd name="T15" fmla="*/ 36 h 128"/>
              <a:gd name="T16" fmla="*/ 100 w 191"/>
              <a:gd name="T17" fmla="*/ 36 h 128"/>
              <a:gd name="T18" fmla="*/ 127 w 191"/>
              <a:gd name="T19" fmla="*/ 127 h 128"/>
              <a:gd name="T20" fmla="*/ 136 w 191"/>
              <a:gd name="T21" fmla="*/ 127 h 128"/>
              <a:gd name="T22" fmla="*/ 154 w 191"/>
              <a:gd name="T23" fmla="*/ 127 h 128"/>
              <a:gd name="T24" fmla="*/ 190 w 191"/>
              <a:gd name="T25" fmla="*/ 0 h 128"/>
              <a:gd name="T26" fmla="*/ 172 w 191"/>
              <a:gd name="T27" fmla="*/ 0 h 128"/>
              <a:gd name="T28" fmla="*/ 172 w 191"/>
              <a:gd name="T29" fmla="*/ 0 h 128"/>
              <a:gd name="T30" fmla="*/ 163 w 191"/>
              <a:gd name="T31" fmla="*/ 9 h 128"/>
              <a:gd name="T32" fmla="*/ 145 w 191"/>
              <a:gd name="T33" fmla="*/ 90 h 128"/>
              <a:gd name="T34" fmla="*/ 145 w 191"/>
              <a:gd name="T35" fmla="*/ 100 h 128"/>
              <a:gd name="T36" fmla="*/ 136 w 191"/>
              <a:gd name="T37" fmla="*/ 109 h 128"/>
              <a:gd name="T38" fmla="*/ 136 w 191"/>
              <a:gd name="T39" fmla="*/ 100 h 128"/>
              <a:gd name="T40" fmla="*/ 136 w 191"/>
              <a:gd name="T41" fmla="*/ 90 h 128"/>
              <a:gd name="T42" fmla="*/ 109 w 191"/>
              <a:gd name="T43" fmla="*/ 9 h 128"/>
              <a:gd name="T44" fmla="*/ 109 w 191"/>
              <a:gd name="T45" fmla="*/ 0 h 128"/>
              <a:gd name="T46" fmla="*/ 100 w 191"/>
              <a:gd name="T47" fmla="*/ 0 h 128"/>
              <a:gd name="T48" fmla="*/ 91 w 191"/>
              <a:gd name="T49" fmla="*/ 0 h 128"/>
              <a:gd name="T50" fmla="*/ 91 w 191"/>
              <a:gd name="T51" fmla="*/ 0 h 128"/>
              <a:gd name="T52" fmla="*/ 91 w 191"/>
              <a:gd name="T53" fmla="*/ 9 h 128"/>
              <a:gd name="T54" fmla="*/ 64 w 191"/>
              <a:gd name="T55" fmla="*/ 90 h 128"/>
              <a:gd name="T56" fmla="*/ 55 w 191"/>
              <a:gd name="T57" fmla="*/ 100 h 128"/>
              <a:gd name="T58" fmla="*/ 55 w 191"/>
              <a:gd name="T59" fmla="*/ 109 h 128"/>
              <a:gd name="T60" fmla="*/ 55 w 191"/>
              <a:gd name="T61" fmla="*/ 100 h 128"/>
              <a:gd name="T62" fmla="*/ 55 w 191"/>
              <a:gd name="T63" fmla="*/ 90 h 128"/>
              <a:gd name="T64" fmla="*/ 28 w 191"/>
              <a:gd name="T65" fmla="*/ 9 h 128"/>
              <a:gd name="T66" fmla="*/ 28 w 191"/>
              <a:gd name="T67" fmla="*/ 0 h 128"/>
              <a:gd name="T68" fmla="*/ 19 w 191"/>
              <a:gd name="T69" fmla="*/ 0 h 128"/>
              <a:gd name="T70" fmla="*/ 0 w 191"/>
              <a:gd name="T71" fmla="*/ 0 h 128"/>
              <a:gd name="T72" fmla="*/ 46 w 191"/>
              <a:gd name="T7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1" h="128">
                <a:moveTo>
                  <a:pt x="46" y="127"/>
                </a:moveTo>
                <a:lnTo>
                  <a:pt x="46" y="127"/>
                </a:lnTo>
                <a:cubicBezTo>
                  <a:pt x="64" y="127"/>
                  <a:pt x="64" y="127"/>
                  <a:pt x="64" y="127"/>
                </a:cubicBezTo>
                <a:lnTo>
                  <a:pt x="64" y="127"/>
                </a:lnTo>
                <a:cubicBezTo>
                  <a:pt x="91" y="36"/>
                  <a:pt x="91" y="36"/>
                  <a:pt x="91" y="36"/>
                </a:cubicBezTo>
                <a:lnTo>
                  <a:pt x="100" y="36"/>
                </a:ln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36"/>
                </a:cubicBezTo>
                <a:lnTo>
                  <a:pt x="100" y="36"/>
                </a:lnTo>
                <a:cubicBezTo>
                  <a:pt x="127" y="127"/>
                  <a:pt x="127" y="127"/>
                  <a:pt x="127" y="127"/>
                </a:cubicBezTo>
                <a:cubicBezTo>
                  <a:pt x="127" y="127"/>
                  <a:pt x="127" y="127"/>
                  <a:pt x="136" y="127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90" y="0"/>
                  <a:pt x="190" y="0"/>
                  <a:pt x="190" y="0"/>
                </a:cubicBez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172" y="0"/>
                  <a:pt x="172" y="9"/>
                  <a:pt x="163" y="9"/>
                </a:cubicBezTo>
                <a:cubicBezTo>
                  <a:pt x="145" y="90"/>
                  <a:pt x="145" y="90"/>
                  <a:pt x="145" y="90"/>
                </a:cubicBezTo>
                <a:cubicBezTo>
                  <a:pt x="145" y="90"/>
                  <a:pt x="145" y="90"/>
                  <a:pt x="145" y="100"/>
                </a:cubicBezTo>
                <a:cubicBezTo>
                  <a:pt x="136" y="100"/>
                  <a:pt x="136" y="100"/>
                  <a:pt x="136" y="109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0"/>
                  <a:pt x="109" y="0"/>
                  <a:pt x="109" y="0"/>
                </a:cubicBezTo>
                <a:lnTo>
                  <a:pt x="100" y="0"/>
                </a:lnTo>
                <a:cubicBezTo>
                  <a:pt x="91" y="0"/>
                  <a:pt x="91" y="0"/>
                  <a:pt x="91" y="0"/>
                </a:cubicBezTo>
                <a:lnTo>
                  <a:pt x="91" y="0"/>
                </a:lnTo>
                <a:cubicBezTo>
                  <a:pt x="91" y="0"/>
                  <a:pt x="91" y="0"/>
                  <a:pt x="91" y="9"/>
                </a:cubicBezTo>
                <a:cubicBezTo>
                  <a:pt x="64" y="90"/>
                  <a:pt x="64" y="90"/>
                  <a:pt x="64" y="90"/>
                </a:cubicBezTo>
                <a:cubicBezTo>
                  <a:pt x="64" y="90"/>
                  <a:pt x="55" y="90"/>
                  <a:pt x="55" y="100"/>
                </a:cubicBezTo>
                <a:cubicBezTo>
                  <a:pt x="55" y="100"/>
                  <a:pt x="55" y="100"/>
                  <a:pt x="55" y="109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90"/>
                  <a:pt x="55" y="90"/>
                  <a:pt x="55" y="90"/>
                </a:cubicBezTo>
                <a:cubicBezTo>
                  <a:pt x="28" y="9"/>
                  <a:pt x="28" y="9"/>
                  <a:pt x="28" y="9"/>
                </a:cubicBezTo>
                <a:lnTo>
                  <a:pt x="28" y="0"/>
                </a:lnTo>
                <a:cubicBezTo>
                  <a:pt x="28" y="0"/>
                  <a:pt x="28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46" y="127"/>
                  <a:pt x="46" y="127"/>
                  <a:pt x="46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1">
            <a:extLst>
              <a:ext uri="{FF2B5EF4-FFF2-40B4-BE49-F238E27FC236}">
                <a16:creationId xmlns:a16="http://schemas.microsoft.com/office/drawing/2014/main" id="{C9630E38-A5B1-5D48-8DBD-AED8F7A6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696" y="10454329"/>
            <a:ext cx="133657" cy="153455"/>
          </a:xfrm>
          <a:custGeom>
            <a:avLst/>
            <a:gdLst>
              <a:gd name="T0" fmla="*/ 36 w 118"/>
              <a:gd name="T1" fmla="*/ 0 h 137"/>
              <a:gd name="T2" fmla="*/ 36 w 118"/>
              <a:gd name="T3" fmla="*/ 0 h 137"/>
              <a:gd name="T4" fmla="*/ 18 w 118"/>
              <a:gd name="T5" fmla="*/ 18 h 137"/>
              <a:gd name="T6" fmla="*/ 9 w 118"/>
              <a:gd name="T7" fmla="*/ 36 h 137"/>
              <a:gd name="T8" fmla="*/ 0 w 118"/>
              <a:gd name="T9" fmla="*/ 64 h 137"/>
              <a:gd name="T10" fmla="*/ 9 w 118"/>
              <a:gd name="T11" fmla="*/ 90 h 137"/>
              <a:gd name="T12" fmla="*/ 18 w 118"/>
              <a:gd name="T13" fmla="*/ 118 h 137"/>
              <a:gd name="T14" fmla="*/ 36 w 118"/>
              <a:gd name="T15" fmla="*/ 127 h 137"/>
              <a:gd name="T16" fmla="*/ 63 w 118"/>
              <a:gd name="T17" fmla="*/ 136 h 137"/>
              <a:gd name="T18" fmla="*/ 90 w 118"/>
              <a:gd name="T19" fmla="*/ 127 h 137"/>
              <a:gd name="T20" fmla="*/ 109 w 118"/>
              <a:gd name="T21" fmla="*/ 118 h 137"/>
              <a:gd name="T22" fmla="*/ 117 w 118"/>
              <a:gd name="T23" fmla="*/ 90 h 137"/>
              <a:gd name="T24" fmla="*/ 117 w 118"/>
              <a:gd name="T25" fmla="*/ 64 h 137"/>
              <a:gd name="T26" fmla="*/ 117 w 118"/>
              <a:gd name="T27" fmla="*/ 36 h 137"/>
              <a:gd name="T28" fmla="*/ 109 w 118"/>
              <a:gd name="T29" fmla="*/ 18 h 137"/>
              <a:gd name="T30" fmla="*/ 90 w 118"/>
              <a:gd name="T31" fmla="*/ 0 h 137"/>
              <a:gd name="T32" fmla="*/ 63 w 118"/>
              <a:gd name="T33" fmla="*/ 0 h 137"/>
              <a:gd name="T34" fmla="*/ 36 w 118"/>
              <a:gd name="T35" fmla="*/ 0 h 137"/>
              <a:gd name="T36" fmla="*/ 45 w 118"/>
              <a:gd name="T37" fmla="*/ 109 h 137"/>
              <a:gd name="T38" fmla="*/ 45 w 118"/>
              <a:gd name="T39" fmla="*/ 109 h 137"/>
              <a:gd name="T40" fmla="*/ 36 w 118"/>
              <a:gd name="T41" fmla="*/ 100 h 137"/>
              <a:gd name="T42" fmla="*/ 27 w 118"/>
              <a:gd name="T43" fmla="*/ 90 h 137"/>
              <a:gd name="T44" fmla="*/ 27 w 118"/>
              <a:gd name="T45" fmla="*/ 64 h 137"/>
              <a:gd name="T46" fmla="*/ 27 w 118"/>
              <a:gd name="T47" fmla="*/ 45 h 137"/>
              <a:gd name="T48" fmla="*/ 36 w 118"/>
              <a:gd name="T49" fmla="*/ 27 h 137"/>
              <a:gd name="T50" fmla="*/ 45 w 118"/>
              <a:gd name="T51" fmla="*/ 18 h 137"/>
              <a:gd name="T52" fmla="*/ 63 w 118"/>
              <a:gd name="T53" fmla="*/ 18 h 137"/>
              <a:gd name="T54" fmla="*/ 90 w 118"/>
              <a:gd name="T55" fmla="*/ 27 h 137"/>
              <a:gd name="T56" fmla="*/ 100 w 118"/>
              <a:gd name="T57" fmla="*/ 64 h 137"/>
              <a:gd name="T58" fmla="*/ 90 w 118"/>
              <a:gd name="T59" fmla="*/ 100 h 137"/>
              <a:gd name="T60" fmla="*/ 63 w 118"/>
              <a:gd name="T61" fmla="*/ 118 h 137"/>
              <a:gd name="T62" fmla="*/ 45 w 118"/>
              <a:gd name="T63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3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27" y="9"/>
                  <a:pt x="18" y="18"/>
                </a:cubicBezTo>
                <a:cubicBezTo>
                  <a:pt x="9" y="27"/>
                  <a:pt x="9" y="27"/>
                  <a:pt x="9" y="36"/>
                </a:cubicBezTo>
                <a:cubicBezTo>
                  <a:pt x="0" y="45"/>
                  <a:pt x="0" y="54"/>
                  <a:pt x="0" y="64"/>
                </a:cubicBezTo>
                <a:cubicBezTo>
                  <a:pt x="0" y="73"/>
                  <a:pt x="0" y="81"/>
                  <a:pt x="9" y="90"/>
                </a:cubicBezTo>
                <a:cubicBezTo>
                  <a:pt x="9" y="100"/>
                  <a:pt x="9" y="109"/>
                  <a:pt x="18" y="118"/>
                </a:cubicBezTo>
                <a:cubicBezTo>
                  <a:pt x="27" y="118"/>
                  <a:pt x="27" y="127"/>
                  <a:pt x="36" y="127"/>
                </a:cubicBezTo>
                <a:cubicBezTo>
                  <a:pt x="45" y="127"/>
                  <a:pt x="54" y="136"/>
                  <a:pt x="63" y="136"/>
                </a:cubicBezTo>
                <a:cubicBezTo>
                  <a:pt x="72" y="136"/>
                  <a:pt x="81" y="127"/>
                  <a:pt x="90" y="127"/>
                </a:cubicBezTo>
                <a:cubicBezTo>
                  <a:pt x="90" y="127"/>
                  <a:pt x="100" y="118"/>
                  <a:pt x="109" y="118"/>
                </a:cubicBezTo>
                <a:cubicBezTo>
                  <a:pt x="109" y="109"/>
                  <a:pt x="117" y="100"/>
                  <a:pt x="117" y="90"/>
                </a:cubicBezTo>
                <a:cubicBezTo>
                  <a:pt x="117" y="81"/>
                  <a:pt x="117" y="73"/>
                  <a:pt x="117" y="64"/>
                </a:cubicBezTo>
                <a:cubicBezTo>
                  <a:pt x="117" y="54"/>
                  <a:pt x="117" y="45"/>
                  <a:pt x="117" y="36"/>
                </a:cubicBezTo>
                <a:cubicBezTo>
                  <a:pt x="117" y="27"/>
                  <a:pt x="109" y="27"/>
                  <a:pt x="109" y="18"/>
                </a:cubicBezTo>
                <a:cubicBezTo>
                  <a:pt x="100" y="9"/>
                  <a:pt x="90" y="9"/>
                  <a:pt x="90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45" y="109"/>
                  <a:pt x="36" y="109"/>
                  <a:pt x="36" y="100"/>
                </a:cubicBezTo>
                <a:cubicBezTo>
                  <a:pt x="27" y="100"/>
                  <a:pt x="27" y="90"/>
                  <a:pt x="27" y="90"/>
                </a:cubicBezTo>
                <a:cubicBezTo>
                  <a:pt x="27" y="81"/>
                  <a:pt x="27" y="73"/>
                  <a:pt x="27" y="64"/>
                </a:cubicBezTo>
                <a:cubicBezTo>
                  <a:pt x="27" y="54"/>
                  <a:pt x="27" y="54"/>
                  <a:pt x="27" y="45"/>
                </a:cubicBezTo>
                <a:cubicBezTo>
                  <a:pt x="27" y="36"/>
                  <a:pt x="27" y="36"/>
                  <a:pt x="36" y="27"/>
                </a:cubicBezTo>
                <a:cubicBezTo>
                  <a:pt x="36" y="27"/>
                  <a:pt x="45" y="27"/>
                  <a:pt x="45" y="18"/>
                </a:cubicBezTo>
                <a:cubicBezTo>
                  <a:pt x="54" y="18"/>
                  <a:pt x="54" y="18"/>
                  <a:pt x="63" y="18"/>
                </a:cubicBezTo>
                <a:cubicBezTo>
                  <a:pt x="72" y="18"/>
                  <a:pt x="81" y="18"/>
                  <a:pt x="90" y="27"/>
                </a:cubicBezTo>
                <a:cubicBezTo>
                  <a:pt x="100" y="36"/>
                  <a:pt x="100" y="54"/>
                  <a:pt x="100" y="64"/>
                </a:cubicBezTo>
                <a:cubicBezTo>
                  <a:pt x="100" y="81"/>
                  <a:pt x="100" y="90"/>
                  <a:pt x="90" y="100"/>
                </a:cubicBezTo>
                <a:cubicBezTo>
                  <a:pt x="81" y="109"/>
                  <a:pt x="72" y="118"/>
                  <a:pt x="63" y="118"/>
                </a:cubicBezTo>
                <a:cubicBezTo>
                  <a:pt x="54" y="118"/>
                  <a:pt x="54" y="109"/>
                  <a:pt x="4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2">
            <a:extLst>
              <a:ext uri="{FF2B5EF4-FFF2-40B4-BE49-F238E27FC236}">
                <a16:creationId xmlns:a16="http://schemas.microsoft.com/office/drawing/2014/main" id="{699ABFBB-1314-4948-BAA9-91C32F71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9103" y="10454329"/>
            <a:ext cx="94056" cy="143555"/>
          </a:xfrm>
          <a:custGeom>
            <a:avLst/>
            <a:gdLst>
              <a:gd name="T0" fmla="*/ 27 w 82"/>
              <a:gd name="T1" fmla="*/ 127 h 128"/>
              <a:gd name="T2" fmla="*/ 27 w 82"/>
              <a:gd name="T3" fmla="*/ 127 h 128"/>
              <a:gd name="T4" fmla="*/ 27 w 82"/>
              <a:gd name="T5" fmla="*/ 45 h 128"/>
              <a:gd name="T6" fmla="*/ 36 w 82"/>
              <a:gd name="T7" fmla="*/ 27 h 128"/>
              <a:gd name="T8" fmla="*/ 54 w 82"/>
              <a:gd name="T9" fmla="*/ 18 h 128"/>
              <a:gd name="T10" fmla="*/ 72 w 82"/>
              <a:gd name="T11" fmla="*/ 27 h 128"/>
              <a:gd name="T12" fmla="*/ 72 w 82"/>
              <a:gd name="T13" fmla="*/ 27 h 128"/>
              <a:gd name="T14" fmla="*/ 81 w 82"/>
              <a:gd name="T15" fmla="*/ 18 h 128"/>
              <a:gd name="T16" fmla="*/ 81 w 82"/>
              <a:gd name="T17" fmla="*/ 0 h 128"/>
              <a:gd name="T18" fmla="*/ 72 w 82"/>
              <a:gd name="T19" fmla="*/ 0 h 128"/>
              <a:gd name="T20" fmla="*/ 63 w 82"/>
              <a:gd name="T21" fmla="*/ 0 h 128"/>
              <a:gd name="T22" fmla="*/ 45 w 82"/>
              <a:gd name="T23" fmla="*/ 9 h 128"/>
              <a:gd name="T24" fmla="*/ 27 w 82"/>
              <a:gd name="T25" fmla="*/ 27 h 128"/>
              <a:gd name="T26" fmla="*/ 27 w 82"/>
              <a:gd name="T27" fmla="*/ 9 h 128"/>
              <a:gd name="T28" fmla="*/ 18 w 82"/>
              <a:gd name="T29" fmla="*/ 0 h 128"/>
              <a:gd name="T30" fmla="*/ 18 w 82"/>
              <a:gd name="T31" fmla="*/ 0 h 128"/>
              <a:gd name="T32" fmla="*/ 0 w 82"/>
              <a:gd name="T33" fmla="*/ 0 h 128"/>
              <a:gd name="T34" fmla="*/ 0 w 82"/>
              <a:gd name="T35" fmla="*/ 127 h 128"/>
              <a:gd name="T36" fmla="*/ 27 w 82"/>
              <a:gd name="T3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28">
                <a:moveTo>
                  <a:pt x="27" y="127"/>
                </a:moveTo>
                <a:lnTo>
                  <a:pt x="27" y="127"/>
                </a:lnTo>
                <a:cubicBezTo>
                  <a:pt x="27" y="45"/>
                  <a:pt x="27" y="45"/>
                  <a:pt x="27" y="45"/>
                </a:cubicBezTo>
                <a:cubicBezTo>
                  <a:pt x="27" y="36"/>
                  <a:pt x="36" y="36"/>
                  <a:pt x="36" y="27"/>
                </a:cubicBezTo>
                <a:cubicBezTo>
                  <a:pt x="45" y="27"/>
                  <a:pt x="54" y="18"/>
                  <a:pt x="54" y="18"/>
                </a:cubicBezTo>
                <a:cubicBezTo>
                  <a:pt x="63" y="18"/>
                  <a:pt x="63" y="18"/>
                  <a:pt x="72" y="27"/>
                </a:cubicBezTo>
                <a:lnTo>
                  <a:pt x="72" y="27"/>
                </a:lnTo>
                <a:cubicBezTo>
                  <a:pt x="72" y="27"/>
                  <a:pt x="72" y="27"/>
                  <a:pt x="81" y="18"/>
                </a:cubicBezTo>
                <a:cubicBezTo>
                  <a:pt x="81" y="0"/>
                  <a:pt x="81" y="0"/>
                  <a:pt x="81" y="0"/>
                </a:cubicBezTo>
                <a:lnTo>
                  <a:pt x="72" y="0"/>
                </a:lnTo>
                <a:lnTo>
                  <a:pt x="63" y="0"/>
                </a:lnTo>
                <a:cubicBezTo>
                  <a:pt x="54" y="0"/>
                  <a:pt x="45" y="0"/>
                  <a:pt x="45" y="9"/>
                </a:cubicBezTo>
                <a:cubicBezTo>
                  <a:pt x="36" y="9"/>
                  <a:pt x="27" y="18"/>
                  <a:pt x="27" y="27"/>
                </a:cubicBezTo>
                <a:cubicBezTo>
                  <a:pt x="27" y="9"/>
                  <a:pt x="27" y="9"/>
                  <a:pt x="27" y="9"/>
                </a:cubicBezTo>
                <a:lnTo>
                  <a:pt x="18" y="0"/>
                </a:ln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27" y="127"/>
                  <a:pt x="27" y="127"/>
                  <a:pt x="2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3">
            <a:extLst>
              <a:ext uri="{FF2B5EF4-FFF2-40B4-BE49-F238E27FC236}">
                <a16:creationId xmlns:a16="http://schemas.microsoft.com/office/drawing/2014/main" id="{7EBF9936-21E4-7B49-BC15-45DF42A3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860" y="10394926"/>
            <a:ext cx="113853" cy="202957"/>
          </a:xfrm>
          <a:custGeom>
            <a:avLst/>
            <a:gdLst>
              <a:gd name="T0" fmla="*/ 0 w 100"/>
              <a:gd name="T1" fmla="*/ 0 h 182"/>
              <a:gd name="T2" fmla="*/ 0 w 100"/>
              <a:gd name="T3" fmla="*/ 0 h 182"/>
              <a:gd name="T4" fmla="*/ 0 w 100"/>
              <a:gd name="T5" fmla="*/ 181 h 182"/>
              <a:gd name="T6" fmla="*/ 18 w 100"/>
              <a:gd name="T7" fmla="*/ 181 h 182"/>
              <a:gd name="T8" fmla="*/ 18 w 100"/>
              <a:gd name="T9" fmla="*/ 127 h 182"/>
              <a:gd name="T10" fmla="*/ 27 w 100"/>
              <a:gd name="T11" fmla="*/ 127 h 182"/>
              <a:gd name="T12" fmla="*/ 27 w 100"/>
              <a:gd name="T13" fmla="*/ 127 h 182"/>
              <a:gd name="T14" fmla="*/ 36 w 100"/>
              <a:gd name="T15" fmla="*/ 127 h 182"/>
              <a:gd name="T16" fmla="*/ 72 w 100"/>
              <a:gd name="T17" fmla="*/ 181 h 182"/>
              <a:gd name="T18" fmla="*/ 81 w 100"/>
              <a:gd name="T19" fmla="*/ 181 h 182"/>
              <a:gd name="T20" fmla="*/ 81 w 100"/>
              <a:gd name="T21" fmla="*/ 181 h 182"/>
              <a:gd name="T22" fmla="*/ 99 w 100"/>
              <a:gd name="T23" fmla="*/ 181 h 182"/>
              <a:gd name="T24" fmla="*/ 54 w 100"/>
              <a:gd name="T25" fmla="*/ 118 h 182"/>
              <a:gd name="T26" fmla="*/ 54 w 100"/>
              <a:gd name="T27" fmla="*/ 118 h 182"/>
              <a:gd name="T28" fmla="*/ 45 w 100"/>
              <a:gd name="T29" fmla="*/ 108 h 182"/>
              <a:gd name="T30" fmla="*/ 54 w 100"/>
              <a:gd name="T31" fmla="*/ 108 h 182"/>
              <a:gd name="T32" fmla="*/ 54 w 100"/>
              <a:gd name="T33" fmla="*/ 108 h 182"/>
              <a:gd name="T34" fmla="*/ 99 w 100"/>
              <a:gd name="T35" fmla="*/ 54 h 182"/>
              <a:gd name="T36" fmla="*/ 81 w 100"/>
              <a:gd name="T37" fmla="*/ 54 h 182"/>
              <a:gd name="T38" fmla="*/ 72 w 100"/>
              <a:gd name="T39" fmla="*/ 54 h 182"/>
              <a:gd name="T40" fmla="*/ 72 w 100"/>
              <a:gd name="T41" fmla="*/ 63 h 182"/>
              <a:gd name="T42" fmla="*/ 27 w 100"/>
              <a:gd name="T43" fmla="*/ 99 h 182"/>
              <a:gd name="T44" fmla="*/ 27 w 100"/>
              <a:gd name="T45" fmla="*/ 108 h 182"/>
              <a:gd name="T46" fmla="*/ 27 w 100"/>
              <a:gd name="T47" fmla="*/ 108 h 182"/>
              <a:gd name="T48" fmla="*/ 18 w 100"/>
              <a:gd name="T49" fmla="*/ 108 h 182"/>
              <a:gd name="T50" fmla="*/ 18 w 100"/>
              <a:gd name="T51" fmla="*/ 0 h 182"/>
              <a:gd name="T52" fmla="*/ 0 w 100"/>
              <a:gd name="T5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" h="182">
                <a:moveTo>
                  <a:pt x="0" y="0"/>
                </a:moveTo>
                <a:lnTo>
                  <a:pt x="0" y="0"/>
                </a:lnTo>
                <a:cubicBezTo>
                  <a:pt x="0" y="181"/>
                  <a:pt x="0" y="181"/>
                  <a:pt x="0" y="181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27" y="127"/>
                  <a:pt x="27" y="127"/>
                  <a:pt x="27" y="127"/>
                </a:cubicBezTo>
                <a:lnTo>
                  <a:pt x="27" y="127"/>
                </a:lnTo>
                <a:lnTo>
                  <a:pt x="36" y="127"/>
                </a:lnTo>
                <a:cubicBezTo>
                  <a:pt x="72" y="181"/>
                  <a:pt x="72" y="181"/>
                  <a:pt x="72" y="181"/>
                </a:cubicBezTo>
                <a:lnTo>
                  <a:pt x="81" y="181"/>
                </a:lnTo>
                <a:lnTo>
                  <a:pt x="81" y="181"/>
                </a:lnTo>
                <a:cubicBezTo>
                  <a:pt x="99" y="181"/>
                  <a:pt x="99" y="181"/>
                  <a:pt x="99" y="181"/>
                </a:cubicBezTo>
                <a:cubicBezTo>
                  <a:pt x="54" y="118"/>
                  <a:pt x="54" y="118"/>
                  <a:pt x="54" y="118"/>
                </a:cubicBezTo>
                <a:lnTo>
                  <a:pt x="54" y="118"/>
                </a:lnTo>
                <a:cubicBezTo>
                  <a:pt x="45" y="118"/>
                  <a:pt x="45" y="118"/>
                  <a:pt x="45" y="108"/>
                </a:cubicBezTo>
                <a:cubicBezTo>
                  <a:pt x="45" y="108"/>
                  <a:pt x="45" y="108"/>
                  <a:pt x="54" y="108"/>
                </a:cubicBezTo>
                <a:lnTo>
                  <a:pt x="54" y="108"/>
                </a:ln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81" y="54"/>
                  <a:pt x="81" y="54"/>
                </a:cubicBezTo>
                <a:lnTo>
                  <a:pt x="72" y="54"/>
                </a:lnTo>
                <a:lnTo>
                  <a:pt x="72" y="63"/>
                </a:lnTo>
                <a:cubicBezTo>
                  <a:pt x="27" y="99"/>
                  <a:pt x="27" y="99"/>
                  <a:pt x="27" y="99"/>
                </a:cubicBezTo>
                <a:cubicBezTo>
                  <a:pt x="27" y="108"/>
                  <a:pt x="27" y="108"/>
                  <a:pt x="27" y="108"/>
                </a:cubicBezTo>
                <a:lnTo>
                  <a:pt x="27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4">
            <a:extLst>
              <a:ext uri="{FF2B5EF4-FFF2-40B4-BE49-F238E27FC236}">
                <a16:creationId xmlns:a16="http://schemas.microsoft.com/office/drawing/2014/main" id="{6862F187-AEAB-4E41-931C-9EA448E5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6016" y="10454329"/>
            <a:ext cx="113856" cy="153455"/>
          </a:xfrm>
          <a:custGeom>
            <a:avLst/>
            <a:gdLst>
              <a:gd name="T0" fmla="*/ 100 w 101"/>
              <a:gd name="T1" fmla="*/ 45 h 137"/>
              <a:gd name="T2" fmla="*/ 100 w 101"/>
              <a:gd name="T3" fmla="*/ 45 h 137"/>
              <a:gd name="T4" fmla="*/ 100 w 101"/>
              <a:gd name="T5" fmla="*/ 27 h 137"/>
              <a:gd name="T6" fmla="*/ 91 w 101"/>
              <a:gd name="T7" fmla="*/ 9 h 137"/>
              <a:gd name="T8" fmla="*/ 82 w 101"/>
              <a:gd name="T9" fmla="*/ 0 h 137"/>
              <a:gd name="T10" fmla="*/ 55 w 101"/>
              <a:gd name="T11" fmla="*/ 0 h 137"/>
              <a:gd name="T12" fmla="*/ 27 w 101"/>
              <a:gd name="T13" fmla="*/ 0 h 137"/>
              <a:gd name="T14" fmla="*/ 10 w 101"/>
              <a:gd name="T15" fmla="*/ 18 h 137"/>
              <a:gd name="T16" fmla="*/ 10 w 101"/>
              <a:gd name="T17" fmla="*/ 27 h 137"/>
              <a:gd name="T18" fmla="*/ 18 w 101"/>
              <a:gd name="T19" fmla="*/ 27 h 137"/>
              <a:gd name="T20" fmla="*/ 18 w 101"/>
              <a:gd name="T21" fmla="*/ 27 h 137"/>
              <a:gd name="T22" fmla="*/ 27 w 101"/>
              <a:gd name="T23" fmla="*/ 27 h 137"/>
              <a:gd name="T24" fmla="*/ 36 w 101"/>
              <a:gd name="T25" fmla="*/ 27 h 137"/>
              <a:gd name="T26" fmla="*/ 46 w 101"/>
              <a:gd name="T27" fmla="*/ 18 h 137"/>
              <a:gd name="T28" fmla="*/ 55 w 101"/>
              <a:gd name="T29" fmla="*/ 18 h 137"/>
              <a:gd name="T30" fmla="*/ 73 w 101"/>
              <a:gd name="T31" fmla="*/ 27 h 137"/>
              <a:gd name="T32" fmla="*/ 82 w 101"/>
              <a:gd name="T33" fmla="*/ 45 h 137"/>
              <a:gd name="T34" fmla="*/ 82 w 101"/>
              <a:gd name="T35" fmla="*/ 54 h 137"/>
              <a:gd name="T36" fmla="*/ 46 w 101"/>
              <a:gd name="T37" fmla="*/ 64 h 137"/>
              <a:gd name="T38" fmla="*/ 18 w 101"/>
              <a:gd name="T39" fmla="*/ 73 h 137"/>
              <a:gd name="T40" fmla="*/ 10 w 101"/>
              <a:gd name="T41" fmla="*/ 81 h 137"/>
              <a:gd name="T42" fmla="*/ 0 w 101"/>
              <a:gd name="T43" fmla="*/ 100 h 137"/>
              <a:gd name="T44" fmla="*/ 10 w 101"/>
              <a:gd name="T45" fmla="*/ 109 h 137"/>
              <a:gd name="T46" fmla="*/ 10 w 101"/>
              <a:gd name="T47" fmla="*/ 127 h 137"/>
              <a:gd name="T48" fmla="*/ 27 w 101"/>
              <a:gd name="T49" fmla="*/ 127 h 137"/>
              <a:gd name="T50" fmla="*/ 36 w 101"/>
              <a:gd name="T51" fmla="*/ 136 h 137"/>
              <a:gd name="T52" fmla="*/ 55 w 101"/>
              <a:gd name="T53" fmla="*/ 127 h 137"/>
              <a:gd name="T54" fmla="*/ 64 w 101"/>
              <a:gd name="T55" fmla="*/ 127 h 137"/>
              <a:gd name="T56" fmla="*/ 73 w 101"/>
              <a:gd name="T57" fmla="*/ 118 h 137"/>
              <a:gd name="T58" fmla="*/ 82 w 101"/>
              <a:gd name="T59" fmla="*/ 109 h 137"/>
              <a:gd name="T60" fmla="*/ 82 w 101"/>
              <a:gd name="T61" fmla="*/ 127 h 137"/>
              <a:gd name="T62" fmla="*/ 91 w 101"/>
              <a:gd name="T63" fmla="*/ 127 h 137"/>
              <a:gd name="T64" fmla="*/ 91 w 101"/>
              <a:gd name="T65" fmla="*/ 127 h 137"/>
              <a:gd name="T66" fmla="*/ 100 w 101"/>
              <a:gd name="T67" fmla="*/ 127 h 137"/>
              <a:gd name="T68" fmla="*/ 100 w 101"/>
              <a:gd name="T69" fmla="*/ 45 h 137"/>
              <a:gd name="T70" fmla="*/ 36 w 101"/>
              <a:gd name="T71" fmla="*/ 118 h 137"/>
              <a:gd name="T72" fmla="*/ 36 w 101"/>
              <a:gd name="T73" fmla="*/ 118 h 137"/>
              <a:gd name="T74" fmla="*/ 27 w 101"/>
              <a:gd name="T75" fmla="*/ 109 h 137"/>
              <a:gd name="T76" fmla="*/ 27 w 101"/>
              <a:gd name="T77" fmla="*/ 109 h 137"/>
              <a:gd name="T78" fmla="*/ 27 w 101"/>
              <a:gd name="T79" fmla="*/ 100 h 137"/>
              <a:gd name="T80" fmla="*/ 27 w 101"/>
              <a:gd name="T81" fmla="*/ 90 h 137"/>
              <a:gd name="T82" fmla="*/ 36 w 101"/>
              <a:gd name="T83" fmla="*/ 81 h 137"/>
              <a:gd name="T84" fmla="*/ 55 w 101"/>
              <a:gd name="T85" fmla="*/ 73 h 137"/>
              <a:gd name="T86" fmla="*/ 82 w 101"/>
              <a:gd name="T87" fmla="*/ 73 h 137"/>
              <a:gd name="T88" fmla="*/ 82 w 101"/>
              <a:gd name="T89" fmla="*/ 100 h 137"/>
              <a:gd name="T90" fmla="*/ 73 w 101"/>
              <a:gd name="T91" fmla="*/ 109 h 137"/>
              <a:gd name="T92" fmla="*/ 64 w 101"/>
              <a:gd name="T93" fmla="*/ 109 h 137"/>
              <a:gd name="T94" fmla="*/ 55 w 101"/>
              <a:gd name="T95" fmla="*/ 118 h 137"/>
              <a:gd name="T96" fmla="*/ 46 w 101"/>
              <a:gd name="T97" fmla="*/ 118 h 137"/>
              <a:gd name="T98" fmla="*/ 36 w 101"/>
              <a:gd name="T99" fmla="*/ 1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7">
                <a:moveTo>
                  <a:pt x="100" y="45"/>
                </a:moveTo>
                <a:lnTo>
                  <a:pt x="100" y="45"/>
                </a:lnTo>
                <a:cubicBezTo>
                  <a:pt x="100" y="36"/>
                  <a:pt x="100" y="36"/>
                  <a:pt x="100" y="27"/>
                </a:cubicBezTo>
                <a:cubicBezTo>
                  <a:pt x="100" y="18"/>
                  <a:pt x="91" y="18"/>
                  <a:pt x="91" y="9"/>
                </a:cubicBezTo>
                <a:cubicBezTo>
                  <a:pt x="91" y="9"/>
                  <a:pt x="82" y="9"/>
                  <a:pt x="82" y="0"/>
                </a:cubicBezTo>
                <a:cubicBezTo>
                  <a:pt x="73" y="0"/>
                  <a:pt x="64" y="0"/>
                  <a:pt x="55" y="0"/>
                </a:cubicBezTo>
                <a:cubicBezTo>
                  <a:pt x="46" y="0"/>
                  <a:pt x="36" y="0"/>
                  <a:pt x="27" y="0"/>
                </a:cubicBezTo>
                <a:cubicBezTo>
                  <a:pt x="27" y="9"/>
                  <a:pt x="18" y="9"/>
                  <a:pt x="10" y="18"/>
                </a:cubicBezTo>
                <a:cubicBezTo>
                  <a:pt x="10" y="27"/>
                  <a:pt x="10" y="27"/>
                  <a:pt x="10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27"/>
                </a:lnTo>
                <a:lnTo>
                  <a:pt x="27" y="27"/>
                </a:lnTo>
                <a:cubicBezTo>
                  <a:pt x="27" y="27"/>
                  <a:pt x="27" y="27"/>
                  <a:pt x="36" y="27"/>
                </a:cubicBezTo>
                <a:cubicBezTo>
                  <a:pt x="36" y="18"/>
                  <a:pt x="36" y="18"/>
                  <a:pt x="46" y="18"/>
                </a:cubicBezTo>
                <a:lnTo>
                  <a:pt x="55" y="18"/>
                </a:lnTo>
                <a:cubicBezTo>
                  <a:pt x="64" y="18"/>
                  <a:pt x="73" y="18"/>
                  <a:pt x="73" y="27"/>
                </a:cubicBezTo>
                <a:cubicBezTo>
                  <a:pt x="82" y="27"/>
                  <a:pt x="82" y="36"/>
                  <a:pt x="82" y="45"/>
                </a:cubicBezTo>
                <a:cubicBezTo>
                  <a:pt x="82" y="54"/>
                  <a:pt x="82" y="54"/>
                  <a:pt x="82" y="54"/>
                </a:cubicBezTo>
                <a:cubicBezTo>
                  <a:pt x="64" y="54"/>
                  <a:pt x="55" y="64"/>
                  <a:pt x="46" y="64"/>
                </a:cubicBezTo>
                <a:cubicBezTo>
                  <a:pt x="36" y="64"/>
                  <a:pt x="27" y="64"/>
                  <a:pt x="18" y="73"/>
                </a:cubicBezTo>
                <a:lnTo>
                  <a:pt x="10" y="81"/>
                </a:lnTo>
                <a:cubicBezTo>
                  <a:pt x="10" y="90"/>
                  <a:pt x="0" y="90"/>
                  <a:pt x="0" y="100"/>
                </a:cubicBezTo>
                <a:cubicBezTo>
                  <a:pt x="0" y="100"/>
                  <a:pt x="0" y="109"/>
                  <a:pt x="10" y="109"/>
                </a:cubicBezTo>
                <a:cubicBezTo>
                  <a:pt x="10" y="118"/>
                  <a:pt x="10" y="118"/>
                  <a:pt x="10" y="127"/>
                </a:cubicBezTo>
                <a:cubicBezTo>
                  <a:pt x="18" y="127"/>
                  <a:pt x="18" y="127"/>
                  <a:pt x="27" y="127"/>
                </a:cubicBezTo>
                <a:lnTo>
                  <a:pt x="36" y="136"/>
                </a:lnTo>
                <a:cubicBezTo>
                  <a:pt x="46" y="136"/>
                  <a:pt x="46" y="136"/>
                  <a:pt x="55" y="127"/>
                </a:cubicBezTo>
                <a:lnTo>
                  <a:pt x="64" y="127"/>
                </a:lnTo>
                <a:cubicBezTo>
                  <a:pt x="64" y="127"/>
                  <a:pt x="73" y="127"/>
                  <a:pt x="73" y="118"/>
                </a:cubicBezTo>
                <a:cubicBezTo>
                  <a:pt x="73" y="118"/>
                  <a:pt x="82" y="118"/>
                  <a:pt x="82" y="109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2" y="127"/>
                  <a:pt x="82" y="127"/>
                  <a:pt x="91" y="127"/>
                </a:cubicBezTo>
                <a:lnTo>
                  <a:pt x="91" y="127"/>
                </a:lnTo>
                <a:cubicBezTo>
                  <a:pt x="100" y="127"/>
                  <a:pt x="100" y="127"/>
                  <a:pt x="100" y="127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36" y="118"/>
                </a:moveTo>
                <a:lnTo>
                  <a:pt x="36" y="118"/>
                </a:lnTo>
                <a:cubicBezTo>
                  <a:pt x="36" y="118"/>
                  <a:pt x="36" y="109"/>
                  <a:pt x="27" y="109"/>
                </a:cubicBezTo>
                <a:lnTo>
                  <a:pt x="27" y="109"/>
                </a:lnTo>
                <a:cubicBezTo>
                  <a:pt x="27" y="100"/>
                  <a:pt x="27" y="100"/>
                  <a:pt x="27" y="100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81"/>
                  <a:pt x="36" y="81"/>
                  <a:pt x="36" y="81"/>
                </a:cubicBezTo>
                <a:cubicBezTo>
                  <a:pt x="46" y="81"/>
                  <a:pt x="46" y="73"/>
                  <a:pt x="55" y="73"/>
                </a:cubicBezTo>
                <a:cubicBezTo>
                  <a:pt x="64" y="73"/>
                  <a:pt x="73" y="73"/>
                  <a:pt x="82" y="73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100"/>
                  <a:pt x="73" y="100"/>
                  <a:pt x="73" y="109"/>
                </a:cubicBezTo>
                <a:lnTo>
                  <a:pt x="64" y="109"/>
                </a:lnTo>
                <a:lnTo>
                  <a:pt x="55" y="118"/>
                </a:lnTo>
                <a:lnTo>
                  <a:pt x="46" y="118"/>
                </a:lnTo>
                <a:lnTo>
                  <a:pt x="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5">
            <a:extLst>
              <a:ext uri="{FF2B5EF4-FFF2-40B4-BE49-F238E27FC236}">
                <a16:creationId xmlns:a16="http://schemas.microsoft.com/office/drawing/2014/main" id="{51CA9110-AC3A-9B42-A719-8D89AC986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4622" y="10454329"/>
            <a:ext cx="103956" cy="153455"/>
          </a:xfrm>
          <a:custGeom>
            <a:avLst/>
            <a:gdLst>
              <a:gd name="T0" fmla="*/ 81 w 91"/>
              <a:gd name="T1" fmla="*/ 18 h 137"/>
              <a:gd name="T2" fmla="*/ 81 w 91"/>
              <a:gd name="T3" fmla="*/ 18 h 137"/>
              <a:gd name="T4" fmla="*/ 72 w 91"/>
              <a:gd name="T5" fmla="*/ 0 h 137"/>
              <a:gd name="T6" fmla="*/ 45 w 91"/>
              <a:gd name="T7" fmla="*/ 0 h 137"/>
              <a:gd name="T8" fmla="*/ 27 w 91"/>
              <a:gd name="T9" fmla="*/ 0 h 137"/>
              <a:gd name="T10" fmla="*/ 9 w 91"/>
              <a:gd name="T11" fmla="*/ 9 h 137"/>
              <a:gd name="T12" fmla="*/ 9 w 91"/>
              <a:gd name="T13" fmla="*/ 27 h 137"/>
              <a:gd name="T14" fmla="*/ 0 w 91"/>
              <a:gd name="T15" fmla="*/ 36 h 137"/>
              <a:gd name="T16" fmla="*/ 0 w 91"/>
              <a:gd name="T17" fmla="*/ 54 h 137"/>
              <a:gd name="T18" fmla="*/ 9 w 91"/>
              <a:gd name="T19" fmla="*/ 64 h 137"/>
              <a:gd name="T20" fmla="*/ 18 w 91"/>
              <a:gd name="T21" fmla="*/ 64 h 137"/>
              <a:gd name="T22" fmla="*/ 36 w 91"/>
              <a:gd name="T23" fmla="*/ 73 h 137"/>
              <a:gd name="T24" fmla="*/ 45 w 91"/>
              <a:gd name="T25" fmla="*/ 73 h 137"/>
              <a:gd name="T26" fmla="*/ 54 w 91"/>
              <a:gd name="T27" fmla="*/ 81 h 137"/>
              <a:gd name="T28" fmla="*/ 63 w 91"/>
              <a:gd name="T29" fmla="*/ 81 h 137"/>
              <a:gd name="T30" fmla="*/ 63 w 91"/>
              <a:gd name="T31" fmla="*/ 90 h 137"/>
              <a:gd name="T32" fmla="*/ 63 w 91"/>
              <a:gd name="T33" fmla="*/ 100 h 137"/>
              <a:gd name="T34" fmla="*/ 63 w 91"/>
              <a:gd name="T35" fmla="*/ 109 h 137"/>
              <a:gd name="T36" fmla="*/ 54 w 91"/>
              <a:gd name="T37" fmla="*/ 118 h 137"/>
              <a:gd name="T38" fmla="*/ 45 w 91"/>
              <a:gd name="T39" fmla="*/ 118 h 137"/>
              <a:gd name="T40" fmla="*/ 27 w 91"/>
              <a:gd name="T41" fmla="*/ 118 h 137"/>
              <a:gd name="T42" fmla="*/ 18 w 91"/>
              <a:gd name="T43" fmla="*/ 109 h 137"/>
              <a:gd name="T44" fmla="*/ 18 w 91"/>
              <a:gd name="T45" fmla="*/ 109 h 137"/>
              <a:gd name="T46" fmla="*/ 9 w 91"/>
              <a:gd name="T47" fmla="*/ 109 h 137"/>
              <a:gd name="T48" fmla="*/ 9 w 91"/>
              <a:gd name="T49" fmla="*/ 109 h 137"/>
              <a:gd name="T50" fmla="*/ 0 w 91"/>
              <a:gd name="T51" fmla="*/ 109 h 137"/>
              <a:gd name="T52" fmla="*/ 0 w 91"/>
              <a:gd name="T53" fmla="*/ 118 h 137"/>
              <a:gd name="T54" fmla="*/ 18 w 91"/>
              <a:gd name="T55" fmla="*/ 127 h 137"/>
              <a:gd name="T56" fmla="*/ 36 w 91"/>
              <a:gd name="T57" fmla="*/ 136 h 137"/>
              <a:gd name="T58" fmla="*/ 63 w 91"/>
              <a:gd name="T59" fmla="*/ 127 h 137"/>
              <a:gd name="T60" fmla="*/ 72 w 91"/>
              <a:gd name="T61" fmla="*/ 118 h 137"/>
              <a:gd name="T62" fmla="*/ 81 w 91"/>
              <a:gd name="T63" fmla="*/ 109 h 137"/>
              <a:gd name="T64" fmla="*/ 90 w 91"/>
              <a:gd name="T65" fmla="*/ 90 h 137"/>
              <a:gd name="T66" fmla="*/ 81 w 91"/>
              <a:gd name="T67" fmla="*/ 81 h 137"/>
              <a:gd name="T68" fmla="*/ 81 w 91"/>
              <a:gd name="T69" fmla="*/ 73 h 137"/>
              <a:gd name="T70" fmla="*/ 63 w 91"/>
              <a:gd name="T71" fmla="*/ 64 h 137"/>
              <a:gd name="T72" fmla="*/ 54 w 91"/>
              <a:gd name="T73" fmla="*/ 54 h 137"/>
              <a:gd name="T74" fmla="*/ 45 w 91"/>
              <a:gd name="T75" fmla="*/ 54 h 137"/>
              <a:gd name="T76" fmla="*/ 36 w 91"/>
              <a:gd name="T77" fmla="*/ 45 h 137"/>
              <a:gd name="T78" fmla="*/ 27 w 91"/>
              <a:gd name="T79" fmla="*/ 45 h 137"/>
              <a:gd name="T80" fmla="*/ 27 w 91"/>
              <a:gd name="T81" fmla="*/ 36 h 137"/>
              <a:gd name="T82" fmla="*/ 27 w 91"/>
              <a:gd name="T83" fmla="*/ 27 h 137"/>
              <a:gd name="T84" fmla="*/ 27 w 91"/>
              <a:gd name="T85" fmla="*/ 18 h 137"/>
              <a:gd name="T86" fmla="*/ 36 w 91"/>
              <a:gd name="T87" fmla="*/ 18 h 137"/>
              <a:gd name="T88" fmla="*/ 45 w 91"/>
              <a:gd name="T89" fmla="*/ 18 h 137"/>
              <a:gd name="T90" fmla="*/ 54 w 91"/>
              <a:gd name="T91" fmla="*/ 18 h 137"/>
              <a:gd name="T92" fmla="*/ 63 w 91"/>
              <a:gd name="T93" fmla="*/ 18 h 137"/>
              <a:gd name="T94" fmla="*/ 72 w 91"/>
              <a:gd name="T95" fmla="*/ 27 h 137"/>
              <a:gd name="T96" fmla="*/ 72 w 91"/>
              <a:gd name="T97" fmla="*/ 27 h 137"/>
              <a:gd name="T98" fmla="*/ 81 w 91"/>
              <a:gd name="T99" fmla="*/ 27 h 137"/>
              <a:gd name="T100" fmla="*/ 81 w 91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7">
                <a:moveTo>
                  <a:pt x="81" y="18"/>
                </a:moveTo>
                <a:lnTo>
                  <a:pt x="81" y="18"/>
                </a:lnTo>
                <a:cubicBezTo>
                  <a:pt x="81" y="9"/>
                  <a:pt x="72" y="9"/>
                  <a:pt x="72" y="0"/>
                </a:cubicBezTo>
                <a:cubicBezTo>
                  <a:pt x="63" y="0"/>
                  <a:pt x="54" y="0"/>
                  <a:pt x="45" y="0"/>
                </a:cubicBezTo>
                <a:cubicBezTo>
                  <a:pt x="36" y="0"/>
                  <a:pt x="36" y="0"/>
                  <a:pt x="27" y="0"/>
                </a:cubicBezTo>
                <a:cubicBezTo>
                  <a:pt x="18" y="9"/>
                  <a:pt x="18" y="9"/>
                  <a:pt x="9" y="9"/>
                </a:cubicBezTo>
                <a:cubicBezTo>
                  <a:pt x="9" y="18"/>
                  <a:pt x="9" y="18"/>
                  <a:pt x="9" y="27"/>
                </a:cubicBezTo>
                <a:cubicBezTo>
                  <a:pt x="0" y="27"/>
                  <a:pt x="0" y="36"/>
                  <a:pt x="0" y="36"/>
                </a:cubicBezTo>
                <a:cubicBezTo>
                  <a:pt x="0" y="45"/>
                  <a:pt x="0" y="45"/>
                  <a:pt x="0" y="54"/>
                </a:cubicBezTo>
                <a:cubicBezTo>
                  <a:pt x="9" y="54"/>
                  <a:pt x="9" y="54"/>
                  <a:pt x="9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27" y="73"/>
                  <a:pt x="27" y="73"/>
                  <a:pt x="36" y="73"/>
                </a:cubicBezTo>
                <a:lnTo>
                  <a:pt x="45" y="73"/>
                </a:lnTo>
                <a:cubicBezTo>
                  <a:pt x="54" y="73"/>
                  <a:pt x="54" y="81"/>
                  <a:pt x="54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54" y="109"/>
                  <a:pt x="54" y="109"/>
                  <a:pt x="54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36" y="118"/>
                  <a:pt x="36" y="118"/>
                  <a:pt x="27" y="118"/>
                </a:cubicBezTo>
                <a:cubicBezTo>
                  <a:pt x="27" y="109"/>
                  <a:pt x="18" y="109"/>
                  <a:pt x="18" y="109"/>
                </a:cubicBezTo>
                <a:lnTo>
                  <a:pt x="18" y="109"/>
                </a:lnTo>
                <a:cubicBezTo>
                  <a:pt x="9" y="109"/>
                  <a:pt x="9" y="109"/>
                  <a:pt x="9" y="109"/>
                </a:cubicBezTo>
                <a:lnTo>
                  <a:pt x="9" y="109"/>
                </a:lnTo>
                <a:lnTo>
                  <a:pt x="0" y="109"/>
                </a:ln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9" y="127"/>
                  <a:pt x="18" y="127"/>
                </a:cubicBezTo>
                <a:cubicBezTo>
                  <a:pt x="27" y="127"/>
                  <a:pt x="27" y="136"/>
                  <a:pt x="36" y="136"/>
                </a:cubicBezTo>
                <a:cubicBezTo>
                  <a:pt x="45" y="136"/>
                  <a:pt x="54" y="127"/>
                  <a:pt x="63" y="127"/>
                </a:cubicBezTo>
                <a:cubicBezTo>
                  <a:pt x="63" y="127"/>
                  <a:pt x="72" y="127"/>
                  <a:pt x="72" y="118"/>
                </a:cubicBezTo>
                <a:cubicBezTo>
                  <a:pt x="81" y="118"/>
                  <a:pt x="81" y="109"/>
                  <a:pt x="81" y="109"/>
                </a:cubicBezTo>
                <a:cubicBezTo>
                  <a:pt x="90" y="100"/>
                  <a:pt x="90" y="100"/>
                  <a:pt x="90" y="90"/>
                </a:cubicBezTo>
                <a:cubicBezTo>
                  <a:pt x="90" y="81"/>
                  <a:pt x="90" y="81"/>
                  <a:pt x="81" y="81"/>
                </a:cubicBezTo>
                <a:cubicBezTo>
                  <a:pt x="81" y="73"/>
                  <a:pt x="81" y="73"/>
                  <a:pt x="81" y="73"/>
                </a:cubicBezTo>
                <a:cubicBezTo>
                  <a:pt x="72" y="64"/>
                  <a:pt x="72" y="64"/>
                  <a:pt x="63" y="64"/>
                </a:cubicBezTo>
                <a:cubicBezTo>
                  <a:pt x="63" y="64"/>
                  <a:pt x="63" y="54"/>
                  <a:pt x="54" y="54"/>
                </a:cubicBezTo>
                <a:lnTo>
                  <a:pt x="45" y="54"/>
                </a:lnTo>
                <a:cubicBezTo>
                  <a:pt x="36" y="54"/>
                  <a:pt x="36" y="54"/>
                  <a:pt x="36" y="45"/>
                </a:cubicBezTo>
                <a:cubicBezTo>
                  <a:pt x="27" y="45"/>
                  <a:pt x="27" y="45"/>
                  <a:pt x="27" y="45"/>
                </a:cubicBezTo>
                <a:lnTo>
                  <a:pt x="27" y="36"/>
                </a:lnTo>
                <a:lnTo>
                  <a:pt x="27" y="27"/>
                </a:lnTo>
                <a:cubicBezTo>
                  <a:pt x="27" y="27"/>
                  <a:pt x="27" y="27"/>
                  <a:pt x="27" y="18"/>
                </a:cubicBezTo>
                <a:lnTo>
                  <a:pt x="36" y="18"/>
                </a:lnTo>
                <a:lnTo>
                  <a:pt x="45" y="18"/>
                </a:lnTo>
                <a:cubicBezTo>
                  <a:pt x="54" y="18"/>
                  <a:pt x="54" y="18"/>
                  <a:pt x="54" y="18"/>
                </a:cubicBezTo>
                <a:cubicBezTo>
                  <a:pt x="63" y="18"/>
                  <a:pt x="63" y="18"/>
                  <a:pt x="63" y="18"/>
                </a:cubicBezTo>
                <a:cubicBezTo>
                  <a:pt x="72" y="18"/>
                  <a:pt x="72" y="27"/>
                  <a:pt x="72" y="27"/>
                </a:cubicBezTo>
                <a:lnTo>
                  <a:pt x="72" y="27"/>
                </a:lnTo>
                <a:cubicBezTo>
                  <a:pt x="81" y="27"/>
                  <a:pt x="81" y="27"/>
                  <a:pt x="81" y="27"/>
                </a:cubicBezTo>
                <a:cubicBezTo>
                  <a:pt x="81" y="18"/>
                  <a:pt x="81" y="18"/>
                  <a:pt x="8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6">
            <a:extLst>
              <a:ext uri="{FF2B5EF4-FFF2-40B4-BE49-F238E27FC236}">
                <a16:creationId xmlns:a16="http://schemas.microsoft.com/office/drawing/2014/main" id="{A735F2E7-D4D0-CE44-B72C-F617A41C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850" y="10790943"/>
            <a:ext cx="202957" cy="153455"/>
          </a:xfrm>
          <a:custGeom>
            <a:avLst/>
            <a:gdLst>
              <a:gd name="T0" fmla="*/ 36 w 181"/>
              <a:gd name="T1" fmla="*/ 136 h 137"/>
              <a:gd name="T2" fmla="*/ 36 w 181"/>
              <a:gd name="T3" fmla="*/ 136 h 137"/>
              <a:gd name="T4" fmla="*/ 54 w 181"/>
              <a:gd name="T5" fmla="*/ 136 h 137"/>
              <a:gd name="T6" fmla="*/ 54 w 181"/>
              <a:gd name="T7" fmla="*/ 127 h 137"/>
              <a:gd name="T8" fmla="*/ 90 w 181"/>
              <a:gd name="T9" fmla="*/ 36 h 137"/>
              <a:gd name="T10" fmla="*/ 90 w 181"/>
              <a:gd name="T11" fmla="*/ 36 h 137"/>
              <a:gd name="T12" fmla="*/ 90 w 181"/>
              <a:gd name="T13" fmla="*/ 27 h 137"/>
              <a:gd name="T14" fmla="*/ 90 w 181"/>
              <a:gd name="T15" fmla="*/ 36 h 137"/>
              <a:gd name="T16" fmla="*/ 90 w 181"/>
              <a:gd name="T17" fmla="*/ 36 h 137"/>
              <a:gd name="T18" fmla="*/ 117 w 181"/>
              <a:gd name="T19" fmla="*/ 127 h 137"/>
              <a:gd name="T20" fmla="*/ 126 w 181"/>
              <a:gd name="T21" fmla="*/ 136 h 137"/>
              <a:gd name="T22" fmla="*/ 144 w 181"/>
              <a:gd name="T23" fmla="*/ 136 h 137"/>
              <a:gd name="T24" fmla="*/ 180 w 181"/>
              <a:gd name="T25" fmla="*/ 0 h 137"/>
              <a:gd name="T26" fmla="*/ 162 w 181"/>
              <a:gd name="T27" fmla="*/ 0 h 137"/>
              <a:gd name="T28" fmla="*/ 162 w 181"/>
              <a:gd name="T29" fmla="*/ 9 h 137"/>
              <a:gd name="T30" fmla="*/ 162 w 181"/>
              <a:gd name="T31" fmla="*/ 9 h 137"/>
              <a:gd name="T32" fmla="*/ 135 w 181"/>
              <a:gd name="T33" fmla="*/ 91 h 137"/>
              <a:gd name="T34" fmla="*/ 135 w 181"/>
              <a:gd name="T35" fmla="*/ 100 h 137"/>
              <a:gd name="T36" fmla="*/ 135 w 181"/>
              <a:gd name="T37" fmla="*/ 108 h 137"/>
              <a:gd name="T38" fmla="*/ 126 w 181"/>
              <a:gd name="T39" fmla="*/ 100 h 137"/>
              <a:gd name="T40" fmla="*/ 126 w 181"/>
              <a:gd name="T41" fmla="*/ 91 h 137"/>
              <a:gd name="T42" fmla="*/ 99 w 181"/>
              <a:gd name="T43" fmla="*/ 9 h 137"/>
              <a:gd name="T44" fmla="*/ 99 w 181"/>
              <a:gd name="T45" fmla="*/ 0 h 137"/>
              <a:gd name="T46" fmla="*/ 90 w 181"/>
              <a:gd name="T47" fmla="*/ 0 h 137"/>
              <a:gd name="T48" fmla="*/ 81 w 181"/>
              <a:gd name="T49" fmla="*/ 0 h 137"/>
              <a:gd name="T50" fmla="*/ 81 w 181"/>
              <a:gd name="T51" fmla="*/ 0 h 137"/>
              <a:gd name="T52" fmla="*/ 81 w 181"/>
              <a:gd name="T53" fmla="*/ 9 h 137"/>
              <a:gd name="T54" fmla="*/ 54 w 181"/>
              <a:gd name="T55" fmla="*/ 91 h 137"/>
              <a:gd name="T56" fmla="*/ 54 w 181"/>
              <a:gd name="T57" fmla="*/ 100 h 137"/>
              <a:gd name="T58" fmla="*/ 45 w 181"/>
              <a:gd name="T59" fmla="*/ 108 h 137"/>
              <a:gd name="T60" fmla="*/ 45 w 181"/>
              <a:gd name="T61" fmla="*/ 100 h 137"/>
              <a:gd name="T62" fmla="*/ 45 w 181"/>
              <a:gd name="T63" fmla="*/ 91 h 137"/>
              <a:gd name="T64" fmla="*/ 18 w 181"/>
              <a:gd name="T65" fmla="*/ 9 h 137"/>
              <a:gd name="T66" fmla="*/ 18 w 181"/>
              <a:gd name="T67" fmla="*/ 9 h 137"/>
              <a:gd name="T68" fmla="*/ 18 w 181"/>
              <a:gd name="T69" fmla="*/ 0 h 137"/>
              <a:gd name="T70" fmla="*/ 0 w 181"/>
              <a:gd name="T71" fmla="*/ 0 h 137"/>
              <a:gd name="T72" fmla="*/ 36 w 181"/>
              <a:gd name="T73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1" h="137">
                <a:moveTo>
                  <a:pt x="36" y="136"/>
                </a:moveTo>
                <a:lnTo>
                  <a:pt x="36" y="136"/>
                </a:lnTo>
                <a:cubicBezTo>
                  <a:pt x="54" y="136"/>
                  <a:pt x="54" y="136"/>
                  <a:pt x="54" y="136"/>
                </a:cubicBezTo>
                <a:lnTo>
                  <a:pt x="54" y="127"/>
                </a:lnTo>
                <a:cubicBezTo>
                  <a:pt x="90" y="36"/>
                  <a:pt x="90" y="36"/>
                  <a:pt x="90" y="36"/>
                </a:cubicBezTo>
                <a:lnTo>
                  <a:pt x="90" y="36"/>
                </a:lnTo>
                <a:lnTo>
                  <a:pt x="90" y="27"/>
                </a:lnTo>
                <a:lnTo>
                  <a:pt x="90" y="36"/>
                </a:lnTo>
                <a:lnTo>
                  <a:pt x="90" y="36"/>
                </a:lnTo>
                <a:cubicBezTo>
                  <a:pt x="117" y="127"/>
                  <a:pt x="117" y="127"/>
                  <a:pt x="117" y="127"/>
                </a:cubicBezTo>
                <a:lnTo>
                  <a:pt x="126" y="136"/>
                </a:lnTo>
                <a:cubicBezTo>
                  <a:pt x="144" y="136"/>
                  <a:pt x="144" y="136"/>
                  <a:pt x="144" y="136"/>
                </a:cubicBezTo>
                <a:cubicBezTo>
                  <a:pt x="180" y="0"/>
                  <a:pt x="180" y="0"/>
                  <a:pt x="180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0"/>
                  <a:pt x="162" y="0"/>
                  <a:pt x="162" y="9"/>
                </a:cubicBezTo>
                <a:lnTo>
                  <a:pt x="162" y="9"/>
                </a:lnTo>
                <a:cubicBezTo>
                  <a:pt x="135" y="91"/>
                  <a:pt x="135" y="91"/>
                  <a:pt x="135" y="91"/>
                </a:cubicBezTo>
                <a:lnTo>
                  <a:pt x="135" y="100"/>
                </a:lnTo>
                <a:lnTo>
                  <a:pt x="135" y="108"/>
                </a:lnTo>
                <a:cubicBezTo>
                  <a:pt x="126" y="108"/>
                  <a:pt x="126" y="100"/>
                  <a:pt x="126" y="100"/>
                </a:cubicBezTo>
                <a:lnTo>
                  <a:pt x="126" y="91"/>
                </a:lnTo>
                <a:cubicBezTo>
                  <a:pt x="99" y="9"/>
                  <a:pt x="99" y="9"/>
                  <a:pt x="99" y="9"/>
                </a:cubicBezTo>
                <a:cubicBezTo>
                  <a:pt x="99" y="9"/>
                  <a:pt x="99" y="9"/>
                  <a:pt x="99" y="0"/>
                </a:cubicBezTo>
                <a:cubicBezTo>
                  <a:pt x="99" y="0"/>
                  <a:pt x="99" y="0"/>
                  <a:pt x="90" y="0"/>
                </a:cubicBezTo>
                <a:cubicBezTo>
                  <a:pt x="81" y="0"/>
                  <a:pt x="81" y="0"/>
                  <a:pt x="81" y="0"/>
                </a:cubicBezTo>
                <a:lnTo>
                  <a:pt x="81" y="0"/>
                </a:lnTo>
                <a:cubicBezTo>
                  <a:pt x="81" y="9"/>
                  <a:pt x="81" y="9"/>
                  <a:pt x="81" y="9"/>
                </a:cubicBezTo>
                <a:cubicBezTo>
                  <a:pt x="54" y="91"/>
                  <a:pt x="54" y="91"/>
                  <a:pt x="54" y="91"/>
                </a:cubicBezTo>
                <a:lnTo>
                  <a:pt x="54" y="100"/>
                </a:lnTo>
                <a:cubicBezTo>
                  <a:pt x="45" y="100"/>
                  <a:pt x="45" y="108"/>
                  <a:pt x="45" y="108"/>
                </a:cubicBezTo>
                <a:lnTo>
                  <a:pt x="45" y="100"/>
                </a:lnTo>
                <a:lnTo>
                  <a:pt x="45" y="91"/>
                </a:lnTo>
                <a:cubicBezTo>
                  <a:pt x="18" y="9"/>
                  <a:pt x="18" y="9"/>
                  <a:pt x="18" y="9"/>
                </a:cubicBezTo>
                <a:lnTo>
                  <a:pt x="18" y="9"/>
                </a:ln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36" y="136"/>
                  <a:pt x="36" y="136"/>
                  <a:pt x="36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7">
            <a:extLst>
              <a:ext uri="{FF2B5EF4-FFF2-40B4-BE49-F238E27FC236}">
                <a16:creationId xmlns:a16="http://schemas.microsoft.com/office/drawing/2014/main" id="{7EA9916E-9076-2D45-B7FD-0B25A166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1708" y="10790943"/>
            <a:ext cx="133657" cy="153455"/>
          </a:xfrm>
          <a:custGeom>
            <a:avLst/>
            <a:gdLst>
              <a:gd name="T0" fmla="*/ 36 w 119"/>
              <a:gd name="T1" fmla="*/ 9 h 137"/>
              <a:gd name="T2" fmla="*/ 36 w 119"/>
              <a:gd name="T3" fmla="*/ 9 h 137"/>
              <a:gd name="T4" fmla="*/ 19 w 119"/>
              <a:gd name="T5" fmla="*/ 18 h 137"/>
              <a:gd name="T6" fmla="*/ 10 w 119"/>
              <a:gd name="T7" fmla="*/ 36 h 137"/>
              <a:gd name="T8" fmla="*/ 0 w 119"/>
              <a:gd name="T9" fmla="*/ 63 h 137"/>
              <a:gd name="T10" fmla="*/ 10 w 119"/>
              <a:gd name="T11" fmla="*/ 91 h 137"/>
              <a:gd name="T12" fmla="*/ 19 w 119"/>
              <a:gd name="T13" fmla="*/ 117 h 137"/>
              <a:gd name="T14" fmla="*/ 36 w 119"/>
              <a:gd name="T15" fmla="*/ 127 h 137"/>
              <a:gd name="T16" fmla="*/ 64 w 119"/>
              <a:gd name="T17" fmla="*/ 136 h 137"/>
              <a:gd name="T18" fmla="*/ 82 w 119"/>
              <a:gd name="T19" fmla="*/ 136 h 137"/>
              <a:gd name="T20" fmla="*/ 91 w 119"/>
              <a:gd name="T21" fmla="*/ 127 h 137"/>
              <a:gd name="T22" fmla="*/ 100 w 119"/>
              <a:gd name="T23" fmla="*/ 127 h 137"/>
              <a:gd name="T24" fmla="*/ 109 w 119"/>
              <a:gd name="T25" fmla="*/ 117 h 137"/>
              <a:gd name="T26" fmla="*/ 109 w 119"/>
              <a:gd name="T27" fmla="*/ 108 h 137"/>
              <a:gd name="T28" fmla="*/ 100 w 119"/>
              <a:gd name="T29" fmla="*/ 100 h 137"/>
              <a:gd name="T30" fmla="*/ 100 w 119"/>
              <a:gd name="T31" fmla="*/ 108 h 137"/>
              <a:gd name="T32" fmla="*/ 91 w 119"/>
              <a:gd name="T33" fmla="*/ 108 h 137"/>
              <a:gd name="T34" fmla="*/ 82 w 119"/>
              <a:gd name="T35" fmla="*/ 117 h 137"/>
              <a:gd name="T36" fmla="*/ 64 w 119"/>
              <a:gd name="T37" fmla="*/ 117 h 137"/>
              <a:gd name="T38" fmla="*/ 46 w 119"/>
              <a:gd name="T39" fmla="*/ 108 h 137"/>
              <a:gd name="T40" fmla="*/ 36 w 119"/>
              <a:gd name="T41" fmla="*/ 100 h 137"/>
              <a:gd name="T42" fmla="*/ 28 w 119"/>
              <a:gd name="T43" fmla="*/ 91 h 137"/>
              <a:gd name="T44" fmla="*/ 28 w 119"/>
              <a:gd name="T45" fmla="*/ 63 h 137"/>
              <a:gd name="T46" fmla="*/ 109 w 119"/>
              <a:gd name="T47" fmla="*/ 63 h 137"/>
              <a:gd name="T48" fmla="*/ 118 w 119"/>
              <a:gd name="T49" fmla="*/ 63 h 137"/>
              <a:gd name="T50" fmla="*/ 118 w 119"/>
              <a:gd name="T51" fmla="*/ 63 h 137"/>
              <a:gd name="T52" fmla="*/ 109 w 119"/>
              <a:gd name="T53" fmla="*/ 36 h 137"/>
              <a:gd name="T54" fmla="*/ 100 w 119"/>
              <a:gd name="T55" fmla="*/ 18 h 137"/>
              <a:gd name="T56" fmla="*/ 82 w 119"/>
              <a:gd name="T57" fmla="*/ 9 h 137"/>
              <a:gd name="T58" fmla="*/ 64 w 119"/>
              <a:gd name="T59" fmla="*/ 0 h 137"/>
              <a:gd name="T60" fmla="*/ 36 w 119"/>
              <a:gd name="T61" fmla="*/ 9 h 137"/>
              <a:gd name="T62" fmla="*/ 73 w 119"/>
              <a:gd name="T63" fmla="*/ 18 h 137"/>
              <a:gd name="T64" fmla="*/ 73 w 119"/>
              <a:gd name="T65" fmla="*/ 18 h 137"/>
              <a:gd name="T66" fmla="*/ 91 w 119"/>
              <a:gd name="T67" fmla="*/ 27 h 137"/>
              <a:gd name="T68" fmla="*/ 91 w 119"/>
              <a:gd name="T69" fmla="*/ 36 h 137"/>
              <a:gd name="T70" fmla="*/ 91 w 119"/>
              <a:gd name="T71" fmla="*/ 54 h 137"/>
              <a:gd name="T72" fmla="*/ 28 w 119"/>
              <a:gd name="T73" fmla="*/ 54 h 137"/>
              <a:gd name="T74" fmla="*/ 36 w 119"/>
              <a:gd name="T75" fmla="*/ 27 h 137"/>
              <a:gd name="T76" fmla="*/ 64 w 119"/>
              <a:gd name="T77" fmla="*/ 18 h 137"/>
              <a:gd name="T78" fmla="*/ 73 w 119"/>
              <a:gd name="T7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9" h="137">
                <a:moveTo>
                  <a:pt x="36" y="9"/>
                </a:moveTo>
                <a:lnTo>
                  <a:pt x="36" y="9"/>
                </a:lnTo>
                <a:cubicBezTo>
                  <a:pt x="28" y="9"/>
                  <a:pt x="28" y="18"/>
                  <a:pt x="19" y="18"/>
                </a:cubicBezTo>
                <a:cubicBezTo>
                  <a:pt x="19" y="27"/>
                  <a:pt x="10" y="36"/>
                  <a:pt x="10" y="36"/>
                </a:cubicBezTo>
                <a:cubicBezTo>
                  <a:pt x="10" y="45"/>
                  <a:pt x="0" y="54"/>
                  <a:pt x="0" y="63"/>
                </a:cubicBezTo>
                <a:cubicBezTo>
                  <a:pt x="0" y="72"/>
                  <a:pt x="10" y="81"/>
                  <a:pt x="10" y="91"/>
                </a:cubicBezTo>
                <a:cubicBezTo>
                  <a:pt x="10" y="100"/>
                  <a:pt x="19" y="108"/>
                  <a:pt x="19" y="117"/>
                </a:cubicBezTo>
                <a:cubicBezTo>
                  <a:pt x="28" y="117"/>
                  <a:pt x="36" y="127"/>
                  <a:pt x="36" y="127"/>
                </a:cubicBezTo>
                <a:cubicBezTo>
                  <a:pt x="46" y="136"/>
                  <a:pt x="55" y="136"/>
                  <a:pt x="64" y="136"/>
                </a:cubicBezTo>
                <a:cubicBezTo>
                  <a:pt x="73" y="136"/>
                  <a:pt x="73" y="136"/>
                  <a:pt x="82" y="136"/>
                </a:cubicBezTo>
                <a:lnTo>
                  <a:pt x="91" y="127"/>
                </a:lnTo>
                <a:cubicBezTo>
                  <a:pt x="100" y="127"/>
                  <a:pt x="100" y="127"/>
                  <a:pt x="100" y="127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108"/>
                  <a:pt x="109" y="100"/>
                  <a:pt x="100" y="100"/>
                </a:cubicBezTo>
                <a:lnTo>
                  <a:pt x="100" y="108"/>
                </a:lnTo>
                <a:lnTo>
                  <a:pt x="91" y="108"/>
                </a:lnTo>
                <a:cubicBezTo>
                  <a:pt x="91" y="108"/>
                  <a:pt x="82" y="108"/>
                  <a:pt x="82" y="117"/>
                </a:cubicBezTo>
                <a:cubicBezTo>
                  <a:pt x="73" y="117"/>
                  <a:pt x="73" y="117"/>
                  <a:pt x="64" y="117"/>
                </a:cubicBezTo>
                <a:cubicBezTo>
                  <a:pt x="64" y="117"/>
                  <a:pt x="55" y="117"/>
                  <a:pt x="46" y="108"/>
                </a:cubicBezTo>
                <a:cubicBezTo>
                  <a:pt x="46" y="108"/>
                  <a:pt x="36" y="108"/>
                  <a:pt x="36" y="100"/>
                </a:cubicBezTo>
                <a:lnTo>
                  <a:pt x="28" y="91"/>
                </a:lnTo>
                <a:cubicBezTo>
                  <a:pt x="28" y="81"/>
                  <a:pt x="28" y="72"/>
                  <a:pt x="28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9" y="63"/>
                  <a:pt x="109" y="63"/>
                  <a:pt x="118" y="63"/>
                </a:cubicBezTo>
                <a:lnTo>
                  <a:pt x="118" y="63"/>
                </a:lnTo>
                <a:cubicBezTo>
                  <a:pt x="118" y="45"/>
                  <a:pt x="109" y="45"/>
                  <a:pt x="109" y="36"/>
                </a:cubicBezTo>
                <a:cubicBezTo>
                  <a:pt x="109" y="27"/>
                  <a:pt x="109" y="18"/>
                  <a:pt x="100" y="18"/>
                </a:cubicBezTo>
                <a:cubicBezTo>
                  <a:pt x="91" y="9"/>
                  <a:pt x="91" y="9"/>
                  <a:pt x="82" y="9"/>
                </a:cubicBezTo>
                <a:cubicBezTo>
                  <a:pt x="73" y="0"/>
                  <a:pt x="73" y="0"/>
                  <a:pt x="64" y="0"/>
                </a:cubicBezTo>
                <a:cubicBezTo>
                  <a:pt x="55" y="0"/>
                  <a:pt x="46" y="0"/>
                  <a:pt x="36" y="9"/>
                </a:cubicBezTo>
                <a:close/>
                <a:moveTo>
                  <a:pt x="73" y="18"/>
                </a:moveTo>
                <a:lnTo>
                  <a:pt x="73" y="18"/>
                </a:lnTo>
                <a:cubicBezTo>
                  <a:pt x="82" y="18"/>
                  <a:pt x="82" y="27"/>
                  <a:pt x="91" y="27"/>
                </a:cubicBezTo>
                <a:lnTo>
                  <a:pt x="91" y="36"/>
                </a:lnTo>
                <a:cubicBezTo>
                  <a:pt x="91" y="45"/>
                  <a:pt x="91" y="45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45"/>
                  <a:pt x="28" y="36"/>
                  <a:pt x="36" y="27"/>
                </a:cubicBezTo>
                <a:cubicBezTo>
                  <a:pt x="46" y="18"/>
                  <a:pt x="55" y="18"/>
                  <a:pt x="64" y="18"/>
                </a:cubicBezTo>
                <a:lnTo>
                  <a:pt x="73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8">
            <a:extLst>
              <a:ext uri="{FF2B5EF4-FFF2-40B4-BE49-F238E27FC236}">
                <a16:creationId xmlns:a16="http://schemas.microsoft.com/office/drawing/2014/main" id="{E4A14F87-4222-814B-ADFE-DBEC4E31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5066" y="10726589"/>
            <a:ext cx="19801" cy="212861"/>
          </a:xfrm>
          <a:custGeom>
            <a:avLst/>
            <a:gdLst>
              <a:gd name="T0" fmla="*/ 0 w 19"/>
              <a:gd name="T1" fmla="*/ 0 h 191"/>
              <a:gd name="T2" fmla="*/ 0 w 19"/>
              <a:gd name="T3" fmla="*/ 190 h 191"/>
              <a:gd name="T4" fmla="*/ 18 w 19"/>
              <a:gd name="T5" fmla="*/ 190 h 191"/>
              <a:gd name="T6" fmla="*/ 18 w 19"/>
              <a:gd name="T7" fmla="*/ 0 h 191"/>
              <a:gd name="T8" fmla="*/ 0 w 19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1">
                <a:moveTo>
                  <a:pt x="0" y="0"/>
                </a:moveTo>
                <a:lnTo>
                  <a:pt x="0" y="190"/>
                </a:lnTo>
                <a:lnTo>
                  <a:pt x="18" y="190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9">
            <a:extLst>
              <a:ext uri="{FF2B5EF4-FFF2-40B4-BE49-F238E27FC236}">
                <a16:creationId xmlns:a16="http://schemas.microsoft.com/office/drawing/2014/main" id="{57ABA84C-CE61-D34B-89D9-AA74E53E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4369" y="10726589"/>
            <a:ext cx="19801" cy="212861"/>
          </a:xfrm>
          <a:custGeom>
            <a:avLst/>
            <a:gdLst>
              <a:gd name="T0" fmla="*/ 0 w 19"/>
              <a:gd name="T1" fmla="*/ 0 h 191"/>
              <a:gd name="T2" fmla="*/ 0 w 19"/>
              <a:gd name="T3" fmla="*/ 190 h 191"/>
              <a:gd name="T4" fmla="*/ 18 w 19"/>
              <a:gd name="T5" fmla="*/ 190 h 191"/>
              <a:gd name="T6" fmla="*/ 18 w 19"/>
              <a:gd name="T7" fmla="*/ 0 h 191"/>
              <a:gd name="T8" fmla="*/ 0 w 19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1">
                <a:moveTo>
                  <a:pt x="0" y="0"/>
                </a:moveTo>
                <a:lnTo>
                  <a:pt x="0" y="190"/>
                </a:lnTo>
                <a:lnTo>
                  <a:pt x="18" y="190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80">
            <a:extLst>
              <a:ext uri="{FF2B5EF4-FFF2-40B4-BE49-F238E27FC236}">
                <a16:creationId xmlns:a16="http://schemas.microsoft.com/office/drawing/2014/main" id="{3FC242A8-2FFC-444F-B829-B968F1FAF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274" y="10790943"/>
            <a:ext cx="113853" cy="153455"/>
          </a:xfrm>
          <a:custGeom>
            <a:avLst/>
            <a:gdLst>
              <a:gd name="T0" fmla="*/ 100 w 101"/>
              <a:gd name="T1" fmla="*/ 45 h 137"/>
              <a:gd name="T2" fmla="*/ 100 w 101"/>
              <a:gd name="T3" fmla="*/ 45 h 137"/>
              <a:gd name="T4" fmla="*/ 100 w 101"/>
              <a:gd name="T5" fmla="*/ 27 h 137"/>
              <a:gd name="T6" fmla="*/ 91 w 101"/>
              <a:gd name="T7" fmla="*/ 18 h 137"/>
              <a:gd name="T8" fmla="*/ 73 w 101"/>
              <a:gd name="T9" fmla="*/ 9 h 137"/>
              <a:gd name="T10" fmla="*/ 54 w 101"/>
              <a:gd name="T11" fmla="*/ 0 h 137"/>
              <a:gd name="T12" fmla="*/ 28 w 101"/>
              <a:gd name="T13" fmla="*/ 9 h 137"/>
              <a:gd name="T14" fmla="*/ 9 w 101"/>
              <a:gd name="T15" fmla="*/ 18 h 137"/>
              <a:gd name="T16" fmla="*/ 9 w 101"/>
              <a:gd name="T17" fmla="*/ 27 h 137"/>
              <a:gd name="T18" fmla="*/ 18 w 101"/>
              <a:gd name="T19" fmla="*/ 36 h 137"/>
              <a:gd name="T20" fmla="*/ 18 w 101"/>
              <a:gd name="T21" fmla="*/ 36 h 137"/>
              <a:gd name="T22" fmla="*/ 28 w 101"/>
              <a:gd name="T23" fmla="*/ 27 h 137"/>
              <a:gd name="T24" fmla="*/ 37 w 101"/>
              <a:gd name="T25" fmla="*/ 27 h 137"/>
              <a:gd name="T26" fmla="*/ 45 w 101"/>
              <a:gd name="T27" fmla="*/ 18 h 137"/>
              <a:gd name="T28" fmla="*/ 54 w 101"/>
              <a:gd name="T29" fmla="*/ 18 h 137"/>
              <a:gd name="T30" fmla="*/ 73 w 101"/>
              <a:gd name="T31" fmla="*/ 27 h 137"/>
              <a:gd name="T32" fmla="*/ 82 w 101"/>
              <a:gd name="T33" fmla="*/ 54 h 137"/>
              <a:gd name="T34" fmla="*/ 82 w 101"/>
              <a:gd name="T35" fmla="*/ 63 h 137"/>
              <a:gd name="T36" fmla="*/ 45 w 101"/>
              <a:gd name="T37" fmla="*/ 63 h 137"/>
              <a:gd name="T38" fmla="*/ 18 w 101"/>
              <a:gd name="T39" fmla="*/ 72 h 137"/>
              <a:gd name="T40" fmla="*/ 9 w 101"/>
              <a:gd name="T41" fmla="*/ 81 h 137"/>
              <a:gd name="T42" fmla="*/ 0 w 101"/>
              <a:gd name="T43" fmla="*/ 100 h 137"/>
              <a:gd name="T44" fmla="*/ 9 w 101"/>
              <a:gd name="T45" fmla="*/ 117 h 137"/>
              <a:gd name="T46" fmla="*/ 9 w 101"/>
              <a:gd name="T47" fmla="*/ 127 h 137"/>
              <a:gd name="T48" fmla="*/ 28 w 101"/>
              <a:gd name="T49" fmla="*/ 136 h 137"/>
              <a:gd name="T50" fmla="*/ 37 w 101"/>
              <a:gd name="T51" fmla="*/ 136 h 137"/>
              <a:gd name="T52" fmla="*/ 54 w 101"/>
              <a:gd name="T53" fmla="*/ 136 h 137"/>
              <a:gd name="T54" fmla="*/ 64 w 101"/>
              <a:gd name="T55" fmla="*/ 127 h 137"/>
              <a:gd name="T56" fmla="*/ 73 w 101"/>
              <a:gd name="T57" fmla="*/ 127 h 137"/>
              <a:gd name="T58" fmla="*/ 82 w 101"/>
              <a:gd name="T59" fmla="*/ 117 h 137"/>
              <a:gd name="T60" fmla="*/ 82 w 101"/>
              <a:gd name="T61" fmla="*/ 127 h 137"/>
              <a:gd name="T62" fmla="*/ 91 w 101"/>
              <a:gd name="T63" fmla="*/ 127 h 137"/>
              <a:gd name="T64" fmla="*/ 91 w 101"/>
              <a:gd name="T65" fmla="*/ 136 h 137"/>
              <a:gd name="T66" fmla="*/ 100 w 101"/>
              <a:gd name="T67" fmla="*/ 136 h 137"/>
              <a:gd name="T68" fmla="*/ 100 w 101"/>
              <a:gd name="T69" fmla="*/ 45 h 137"/>
              <a:gd name="T70" fmla="*/ 37 w 101"/>
              <a:gd name="T71" fmla="*/ 117 h 137"/>
              <a:gd name="T72" fmla="*/ 37 w 101"/>
              <a:gd name="T73" fmla="*/ 117 h 137"/>
              <a:gd name="T74" fmla="*/ 28 w 101"/>
              <a:gd name="T75" fmla="*/ 117 h 137"/>
              <a:gd name="T76" fmla="*/ 28 w 101"/>
              <a:gd name="T77" fmla="*/ 108 h 137"/>
              <a:gd name="T78" fmla="*/ 28 w 101"/>
              <a:gd name="T79" fmla="*/ 100 h 137"/>
              <a:gd name="T80" fmla="*/ 28 w 101"/>
              <a:gd name="T81" fmla="*/ 91 h 137"/>
              <a:gd name="T82" fmla="*/ 37 w 101"/>
              <a:gd name="T83" fmla="*/ 81 h 137"/>
              <a:gd name="T84" fmla="*/ 54 w 101"/>
              <a:gd name="T85" fmla="*/ 72 h 137"/>
              <a:gd name="T86" fmla="*/ 82 w 101"/>
              <a:gd name="T87" fmla="*/ 72 h 137"/>
              <a:gd name="T88" fmla="*/ 82 w 101"/>
              <a:gd name="T89" fmla="*/ 100 h 137"/>
              <a:gd name="T90" fmla="*/ 73 w 101"/>
              <a:gd name="T91" fmla="*/ 108 h 137"/>
              <a:gd name="T92" fmla="*/ 64 w 101"/>
              <a:gd name="T93" fmla="*/ 117 h 137"/>
              <a:gd name="T94" fmla="*/ 54 w 101"/>
              <a:gd name="T95" fmla="*/ 117 h 137"/>
              <a:gd name="T96" fmla="*/ 45 w 101"/>
              <a:gd name="T97" fmla="*/ 117 h 137"/>
              <a:gd name="T98" fmla="*/ 37 w 101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137">
                <a:moveTo>
                  <a:pt x="100" y="45"/>
                </a:moveTo>
                <a:lnTo>
                  <a:pt x="100" y="45"/>
                </a:lnTo>
                <a:cubicBezTo>
                  <a:pt x="100" y="45"/>
                  <a:pt x="100" y="36"/>
                  <a:pt x="100" y="27"/>
                </a:cubicBezTo>
                <a:lnTo>
                  <a:pt x="91" y="18"/>
                </a:lnTo>
                <a:cubicBezTo>
                  <a:pt x="91" y="9"/>
                  <a:pt x="82" y="9"/>
                  <a:pt x="73" y="9"/>
                </a:cubicBezTo>
                <a:cubicBezTo>
                  <a:pt x="73" y="0"/>
                  <a:pt x="64" y="0"/>
                  <a:pt x="54" y="0"/>
                </a:cubicBezTo>
                <a:cubicBezTo>
                  <a:pt x="45" y="0"/>
                  <a:pt x="37" y="0"/>
                  <a:pt x="28" y="9"/>
                </a:cubicBezTo>
                <a:cubicBezTo>
                  <a:pt x="28" y="9"/>
                  <a:pt x="18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18" y="27"/>
                  <a:pt x="18" y="36"/>
                </a:cubicBezTo>
                <a:lnTo>
                  <a:pt x="18" y="36"/>
                </a:lnTo>
                <a:cubicBezTo>
                  <a:pt x="18" y="36"/>
                  <a:pt x="28" y="36"/>
                  <a:pt x="28" y="27"/>
                </a:cubicBezTo>
                <a:cubicBezTo>
                  <a:pt x="28" y="27"/>
                  <a:pt x="28" y="27"/>
                  <a:pt x="37" y="27"/>
                </a:cubicBezTo>
                <a:cubicBezTo>
                  <a:pt x="37" y="27"/>
                  <a:pt x="37" y="27"/>
                  <a:pt x="45" y="18"/>
                </a:cubicBezTo>
                <a:cubicBezTo>
                  <a:pt x="45" y="18"/>
                  <a:pt x="45" y="18"/>
                  <a:pt x="54" y="18"/>
                </a:cubicBezTo>
                <a:cubicBezTo>
                  <a:pt x="64" y="18"/>
                  <a:pt x="73" y="18"/>
                  <a:pt x="73" y="27"/>
                </a:cubicBezTo>
                <a:cubicBezTo>
                  <a:pt x="82" y="36"/>
                  <a:pt x="82" y="36"/>
                  <a:pt x="82" y="54"/>
                </a:cubicBezTo>
                <a:cubicBezTo>
                  <a:pt x="82" y="63"/>
                  <a:pt x="82" y="63"/>
                  <a:pt x="82" y="63"/>
                </a:cubicBezTo>
                <a:cubicBezTo>
                  <a:pt x="64" y="63"/>
                  <a:pt x="54" y="63"/>
                  <a:pt x="45" y="63"/>
                </a:cubicBezTo>
                <a:cubicBezTo>
                  <a:pt x="37" y="63"/>
                  <a:pt x="28" y="72"/>
                  <a:pt x="18" y="72"/>
                </a:cubicBezTo>
                <a:lnTo>
                  <a:pt x="9" y="81"/>
                </a:lnTo>
                <a:cubicBezTo>
                  <a:pt x="0" y="91"/>
                  <a:pt x="0" y="91"/>
                  <a:pt x="0" y="100"/>
                </a:cubicBezTo>
                <a:cubicBezTo>
                  <a:pt x="0" y="108"/>
                  <a:pt x="0" y="108"/>
                  <a:pt x="9" y="117"/>
                </a:cubicBezTo>
                <a:lnTo>
                  <a:pt x="9" y="127"/>
                </a:lnTo>
                <a:cubicBezTo>
                  <a:pt x="18" y="127"/>
                  <a:pt x="18" y="127"/>
                  <a:pt x="28" y="136"/>
                </a:cubicBezTo>
                <a:lnTo>
                  <a:pt x="37" y="136"/>
                </a:lnTo>
                <a:cubicBezTo>
                  <a:pt x="45" y="136"/>
                  <a:pt x="45" y="136"/>
                  <a:pt x="54" y="136"/>
                </a:cubicBezTo>
                <a:cubicBezTo>
                  <a:pt x="54" y="136"/>
                  <a:pt x="54" y="127"/>
                  <a:pt x="64" y="127"/>
                </a:cubicBezTo>
                <a:lnTo>
                  <a:pt x="73" y="127"/>
                </a:lnTo>
                <a:cubicBezTo>
                  <a:pt x="73" y="117"/>
                  <a:pt x="82" y="117"/>
                  <a:pt x="82" y="117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2" y="127"/>
                  <a:pt x="82" y="127"/>
                  <a:pt x="91" y="127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45"/>
                  <a:pt x="100" y="45"/>
                  <a:pt x="100" y="45"/>
                </a:cubicBezTo>
                <a:close/>
                <a:moveTo>
                  <a:pt x="37" y="117"/>
                </a:moveTo>
                <a:lnTo>
                  <a:pt x="37" y="117"/>
                </a:lnTo>
                <a:lnTo>
                  <a:pt x="28" y="117"/>
                </a:lnTo>
                <a:cubicBezTo>
                  <a:pt x="28" y="108"/>
                  <a:pt x="28" y="108"/>
                  <a:pt x="28" y="108"/>
                </a:cubicBezTo>
                <a:lnTo>
                  <a:pt x="28" y="100"/>
                </a:lnTo>
                <a:lnTo>
                  <a:pt x="28" y="91"/>
                </a:lnTo>
                <a:lnTo>
                  <a:pt x="37" y="81"/>
                </a:lnTo>
                <a:cubicBezTo>
                  <a:pt x="45" y="81"/>
                  <a:pt x="45" y="81"/>
                  <a:pt x="54" y="72"/>
                </a:cubicBezTo>
                <a:cubicBezTo>
                  <a:pt x="64" y="72"/>
                  <a:pt x="73" y="72"/>
                  <a:pt x="82" y="72"/>
                </a:cubicBezTo>
                <a:cubicBezTo>
                  <a:pt x="82" y="100"/>
                  <a:pt x="82" y="100"/>
                  <a:pt x="82" y="100"/>
                </a:cubicBezTo>
                <a:lnTo>
                  <a:pt x="73" y="108"/>
                </a:lnTo>
                <a:cubicBezTo>
                  <a:pt x="73" y="108"/>
                  <a:pt x="64" y="108"/>
                  <a:pt x="64" y="117"/>
                </a:cubicBezTo>
                <a:lnTo>
                  <a:pt x="54" y="117"/>
                </a:lnTo>
                <a:lnTo>
                  <a:pt x="45" y="117"/>
                </a:lnTo>
                <a:lnTo>
                  <a:pt x="37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81">
            <a:extLst>
              <a:ext uri="{FF2B5EF4-FFF2-40B4-BE49-F238E27FC236}">
                <a16:creationId xmlns:a16="http://schemas.microsoft.com/office/drawing/2014/main" id="{A3E1B516-4491-6E49-81F4-3D1EFB227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828" y="10790943"/>
            <a:ext cx="103956" cy="153455"/>
          </a:xfrm>
          <a:custGeom>
            <a:avLst/>
            <a:gdLst>
              <a:gd name="T0" fmla="*/ 81 w 91"/>
              <a:gd name="T1" fmla="*/ 18 h 137"/>
              <a:gd name="T2" fmla="*/ 81 w 91"/>
              <a:gd name="T3" fmla="*/ 18 h 137"/>
              <a:gd name="T4" fmla="*/ 72 w 91"/>
              <a:gd name="T5" fmla="*/ 9 h 137"/>
              <a:gd name="T6" fmla="*/ 45 w 91"/>
              <a:gd name="T7" fmla="*/ 0 h 137"/>
              <a:gd name="T8" fmla="*/ 27 w 91"/>
              <a:gd name="T9" fmla="*/ 0 h 137"/>
              <a:gd name="T10" fmla="*/ 9 w 91"/>
              <a:gd name="T11" fmla="*/ 9 h 137"/>
              <a:gd name="T12" fmla="*/ 0 w 91"/>
              <a:gd name="T13" fmla="*/ 27 h 137"/>
              <a:gd name="T14" fmla="*/ 0 w 91"/>
              <a:gd name="T15" fmla="*/ 36 h 137"/>
              <a:gd name="T16" fmla="*/ 0 w 91"/>
              <a:gd name="T17" fmla="*/ 54 h 137"/>
              <a:gd name="T18" fmla="*/ 9 w 91"/>
              <a:gd name="T19" fmla="*/ 63 h 137"/>
              <a:gd name="T20" fmla="*/ 18 w 91"/>
              <a:gd name="T21" fmla="*/ 72 h 137"/>
              <a:gd name="T22" fmla="*/ 36 w 91"/>
              <a:gd name="T23" fmla="*/ 72 h 137"/>
              <a:gd name="T24" fmla="*/ 45 w 91"/>
              <a:gd name="T25" fmla="*/ 81 h 137"/>
              <a:gd name="T26" fmla="*/ 54 w 91"/>
              <a:gd name="T27" fmla="*/ 81 h 137"/>
              <a:gd name="T28" fmla="*/ 63 w 91"/>
              <a:gd name="T29" fmla="*/ 91 h 137"/>
              <a:gd name="T30" fmla="*/ 63 w 91"/>
              <a:gd name="T31" fmla="*/ 100 h 137"/>
              <a:gd name="T32" fmla="*/ 63 w 91"/>
              <a:gd name="T33" fmla="*/ 108 h 137"/>
              <a:gd name="T34" fmla="*/ 63 w 91"/>
              <a:gd name="T35" fmla="*/ 108 h 137"/>
              <a:gd name="T36" fmla="*/ 54 w 91"/>
              <a:gd name="T37" fmla="*/ 117 h 137"/>
              <a:gd name="T38" fmla="*/ 45 w 91"/>
              <a:gd name="T39" fmla="*/ 117 h 137"/>
              <a:gd name="T40" fmla="*/ 27 w 91"/>
              <a:gd name="T41" fmla="*/ 117 h 137"/>
              <a:gd name="T42" fmla="*/ 18 w 91"/>
              <a:gd name="T43" fmla="*/ 108 h 137"/>
              <a:gd name="T44" fmla="*/ 18 w 91"/>
              <a:gd name="T45" fmla="*/ 108 h 137"/>
              <a:gd name="T46" fmla="*/ 9 w 91"/>
              <a:gd name="T47" fmla="*/ 108 h 137"/>
              <a:gd name="T48" fmla="*/ 9 w 91"/>
              <a:gd name="T49" fmla="*/ 108 h 137"/>
              <a:gd name="T50" fmla="*/ 0 w 91"/>
              <a:gd name="T51" fmla="*/ 108 h 137"/>
              <a:gd name="T52" fmla="*/ 0 w 91"/>
              <a:gd name="T53" fmla="*/ 117 h 137"/>
              <a:gd name="T54" fmla="*/ 18 w 91"/>
              <a:gd name="T55" fmla="*/ 127 h 137"/>
              <a:gd name="T56" fmla="*/ 36 w 91"/>
              <a:gd name="T57" fmla="*/ 136 h 137"/>
              <a:gd name="T58" fmla="*/ 63 w 91"/>
              <a:gd name="T59" fmla="*/ 127 h 137"/>
              <a:gd name="T60" fmla="*/ 72 w 91"/>
              <a:gd name="T61" fmla="*/ 117 h 137"/>
              <a:gd name="T62" fmla="*/ 81 w 91"/>
              <a:gd name="T63" fmla="*/ 108 h 137"/>
              <a:gd name="T64" fmla="*/ 90 w 91"/>
              <a:gd name="T65" fmla="*/ 91 h 137"/>
              <a:gd name="T66" fmla="*/ 81 w 91"/>
              <a:gd name="T67" fmla="*/ 81 h 137"/>
              <a:gd name="T68" fmla="*/ 81 w 91"/>
              <a:gd name="T69" fmla="*/ 72 h 137"/>
              <a:gd name="T70" fmla="*/ 63 w 91"/>
              <a:gd name="T71" fmla="*/ 63 h 137"/>
              <a:gd name="T72" fmla="*/ 54 w 91"/>
              <a:gd name="T73" fmla="*/ 63 h 137"/>
              <a:gd name="T74" fmla="*/ 45 w 91"/>
              <a:gd name="T75" fmla="*/ 54 h 137"/>
              <a:gd name="T76" fmla="*/ 36 w 91"/>
              <a:gd name="T77" fmla="*/ 54 h 137"/>
              <a:gd name="T78" fmla="*/ 27 w 91"/>
              <a:gd name="T79" fmla="*/ 45 h 137"/>
              <a:gd name="T80" fmla="*/ 18 w 91"/>
              <a:gd name="T81" fmla="*/ 36 h 137"/>
              <a:gd name="T82" fmla="*/ 27 w 91"/>
              <a:gd name="T83" fmla="*/ 27 h 137"/>
              <a:gd name="T84" fmla="*/ 27 w 91"/>
              <a:gd name="T85" fmla="*/ 27 h 137"/>
              <a:gd name="T86" fmla="*/ 36 w 91"/>
              <a:gd name="T87" fmla="*/ 18 h 137"/>
              <a:gd name="T88" fmla="*/ 45 w 91"/>
              <a:gd name="T89" fmla="*/ 18 h 137"/>
              <a:gd name="T90" fmla="*/ 54 w 91"/>
              <a:gd name="T91" fmla="*/ 18 h 137"/>
              <a:gd name="T92" fmla="*/ 63 w 91"/>
              <a:gd name="T93" fmla="*/ 27 h 137"/>
              <a:gd name="T94" fmla="*/ 72 w 91"/>
              <a:gd name="T95" fmla="*/ 27 h 137"/>
              <a:gd name="T96" fmla="*/ 72 w 91"/>
              <a:gd name="T97" fmla="*/ 27 h 137"/>
              <a:gd name="T98" fmla="*/ 81 w 91"/>
              <a:gd name="T99" fmla="*/ 27 h 137"/>
              <a:gd name="T100" fmla="*/ 81 w 91"/>
              <a:gd name="T101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7">
                <a:moveTo>
                  <a:pt x="81" y="18"/>
                </a:moveTo>
                <a:lnTo>
                  <a:pt x="81" y="18"/>
                </a:lnTo>
                <a:cubicBezTo>
                  <a:pt x="81" y="9"/>
                  <a:pt x="72" y="9"/>
                  <a:pt x="72" y="9"/>
                </a:cubicBezTo>
                <a:cubicBezTo>
                  <a:pt x="63" y="0"/>
                  <a:pt x="54" y="0"/>
                  <a:pt x="45" y="0"/>
                </a:cubicBezTo>
                <a:cubicBezTo>
                  <a:pt x="36" y="0"/>
                  <a:pt x="36" y="0"/>
                  <a:pt x="27" y="0"/>
                </a:cubicBezTo>
                <a:cubicBezTo>
                  <a:pt x="18" y="9"/>
                  <a:pt x="18" y="9"/>
                  <a:pt x="9" y="9"/>
                </a:cubicBezTo>
                <a:cubicBezTo>
                  <a:pt x="9" y="18"/>
                  <a:pt x="9" y="18"/>
                  <a:pt x="0" y="27"/>
                </a:cubicBezTo>
                <a:lnTo>
                  <a:pt x="0" y="36"/>
                </a:lnTo>
                <a:cubicBezTo>
                  <a:pt x="0" y="45"/>
                  <a:pt x="0" y="45"/>
                  <a:pt x="0" y="54"/>
                </a:cubicBezTo>
                <a:cubicBezTo>
                  <a:pt x="9" y="54"/>
                  <a:pt x="9" y="63"/>
                  <a:pt x="9" y="63"/>
                </a:cubicBezTo>
                <a:cubicBezTo>
                  <a:pt x="18" y="63"/>
                  <a:pt x="18" y="63"/>
                  <a:pt x="18" y="72"/>
                </a:cubicBezTo>
                <a:cubicBezTo>
                  <a:pt x="27" y="72"/>
                  <a:pt x="27" y="72"/>
                  <a:pt x="36" y="72"/>
                </a:cubicBezTo>
                <a:cubicBezTo>
                  <a:pt x="36" y="72"/>
                  <a:pt x="45" y="72"/>
                  <a:pt x="45" y="81"/>
                </a:cubicBezTo>
                <a:cubicBezTo>
                  <a:pt x="54" y="81"/>
                  <a:pt x="54" y="81"/>
                  <a:pt x="54" y="81"/>
                </a:cubicBezTo>
                <a:cubicBezTo>
                  <a:pt x="63" y="81"/>
                  <a:pt x="63" y="81"/>
                  <a:pt x="63" y="91"/>
                </a:cubicBezTo>
                <a:cubicBezTo>
                  <a:pt x="63" y="91"/>
                  <a:pt x="63" y="91"/>
                  <a:pt x="63" y="100"/>
                </a:cubicBezTo>
                <a:cubicBezTo>
                  <a:pt x="63" y="100"/>
                  <a:pt x="63" y="100"/>
                  <a:pt x="63" y="108"/>
                </a:cubicBezTo>
                <a:lnTo>
                  <a:pt x="63" y="108"/>
                </a:ln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36" y="117"/>
                  <a:pt x="27" y="117"/>
                  <a:pt x="27" y="117"/>
                </a:cubicBezTo>
                <a:cubicBezTo>
                  <a:pt x="27" y="117"/>
                  <a:pt x="18" y="117"/>
                  <a:pt x="18" y="108"/>
                </a:cubicBezTo>
                <a:lnTo>
                  <a:pt x="18" y="108"/>
                </a:lnTo>
                <a:cubicBezTo>
                  <a:pt x="9" y="108"/>
                  <a:pt x="9" y="108"/>
                  <a:pt x="9" y="108"/>
                </a:cubicBezTo>
                <a:lnTo>
                  <a:pt x="9" y="108"/>
                </a:ln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7"/>
                  <a:pt x="9" y="127"/>
                  <a:pt x="18" y="127"/>
                </a:cubicBezTo>
                <a:cubicBezTo>
                  <a:pt x="27" y="136"/>
                  <a:pt x="27" y="136"/>
                  <a:pt x="36" y="136"/>
                </a:cubicBezTo>
                <a:cubicBezTo>
                  <a:pt x="45" y="136"/>
                  <a:pt x="54" y="136"/>
                  <a:pt x="63" y="127"/>
                </a:cubicBezTo>
                <a:cubicBezTo>
                  <a:pt x="63" y="127"/>
                  <a:pt x="72" y="127"/>
                  <a:pt x="72" y="117"/>
                </a:cubicBezTo>
                <a:cubicBezTo>
                  <a:pt x="81" y="117"/>
                  <a:pt x="81" y="117"/>
                  <a:pt x="81" y="108"/>
                </a:cubicBezTo>
                <a:cubicBezTo>
                  <a:pt x="90" y="100"/>
                  <a:pt x="90" y="100"/>
                  <a:pt x="90" y="91"/>
                </a:cubicBezTo>
                <a:cubicBezTo>
                  <a:pt x="90" y="91"/>
                  <a:pt x="90" y="81"/>
                  <a:pt x="81" y="81"/>
                </a:cubicBezTo>
                <a:cubicBezTo>
                  <a:pt x="81" y="72"/>
                  <a:pt x="81" y="72"/>
                  <a:pt x="81" y="72"/>
                </a:cubicBezTo>
                <a:cubicBezTo>
                  <a:pt x="72" y="63"/>
                  <a:pt x="72" y="63"/>
                  <a:pt x="63" y="63"/>
                </a:cubicBezTo>
                <a:lnTo>
                  <a:pt x="54" y="63"/>
                </a:lnTo>
                <a:cubicBezTo>
                  <a:pt x="54" y="54"/>
                  <a:pt x="45" y="54"/>
                  <a:pt x="45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27" y="45"/>
                  <a:pt x="27" y="45"/>
                  <a:pt x="27" y="45"/>
                </a:cubicBezTo>
                <a:lnTo>
                  <a:pt x="18" y="36"/>
                </a:lnTo>
                <a:cubicBezTo>
                  <a:pt x="18" y="36"/>
                  <a:pt x="27" y="36"/>
                  <a:pt x="27" y="27"/>
                </a:cubicBezTo>
                <a:lnTo>
                  <a:pt x="27" y="27"/>
                </a:lnTo>
                <a:cubicBezTo>
                  <a:pt x="27" y="18"/>
                  <a:pt x="36" y="18"/>
                  <a:pt x="36" y="18"/>
                </a:cubicBezTo>
                <a:lnTo>
                  <a:pt x="45" y="18"/>
                </a:lnTo>
                <a:cubicBezTo>
                  <a:pt x="54" y="18"/>
                  <a:pt x="54" y="18"/>
                  <a:pt x="54" y="18"/>
                </a:cubicBezTo>
                <a:cubicBezTo>
                  <a:pt x="63" y="18"/>
                  <a:pt x="63" y="18"/>
                  <a:pt x="63" y="27"/>
                </a:cubicBezTo>
                <a:lnTo>
                  <a:pt x="72" y="27"/>
                </a:lnTo>
                <a:lnTo>
                  <a:pt x="72" y="27"/>
                </a:lnTo>
                <a:cubicBezTo>
                  <a:pt x="81" y="27"/>
                  <a:pt x="81" y="27"/>
                  <a:pt x="81" y="27"/>
                </a:cubicBezTo>
                <a:cubicBezTo>
                  <a:pt x="81" y="18"/>
                  <a:pt x="81" y="18"/>
                  <a:pt x="8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82">
            <a:extLst>
              <a:ext uri="{FF2B5EF4-FFF2-40B4-BE49-F238E27FC236}">
                <a16:creationId xmlns:a16="http://schemas.microsoft.com/office/drawing/2014/main" id="{C327F75B-0F35-9C4F-9097-259BE387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087" y="10746390"/>
            <a:ext cx="94052" cy="193060"/>
          </a:xfrm>
          <a:custGeom>
            <a:avLst/>
            <a:gdLst>
              <a:gd name="T0" fmla="*/ 63 w 83"/>
              <a:gd name="T1" fmla="*/ 163 h 173"/>
              <a:gd name="T2" fmla="*/ 63 w 83"/>
              <a:gd name="T3" fmla="*/ 163 h 173"/>
              <a:gd name="T4" fmla="*/ 82 w 83"/>
              <a:gd name="T5" fmla="*/ 163 h 173"/>
              <a:gd name="T6" fmla="*/ 73 w 83"/>
              <a:gd name="T7" fmla="*/ 144 h 173"/>
              <a:gd name="T8" fmla="*/ 73 w 83"/>
              <a:gd name="T9" fmla="*/ 144 h 173"/>
              <a:gd name="T10" fmla="*/ 63 w 83"/>
              <a:gd name="T11" fmla="*/ 144 h 173"/>
              <a:gd name="T12" fmla="*/ 63 w 83"/>
              <a:gd name="T13" fmla="*/ 144 h 173"/>
              <a:gd name="T14" fmla="*/ 54 w 83"/>
              <a:gd name="T15" fmla="*/ 153 h 173"/>
              <a:gd name="T16" fmla="*/ 54 w 83"/>
              <a:gd name="T17" fmla="*/ 153 h 173"/>
              <a:gd name="T18" fmla="*/ 45 w 83"/>
              <a:gd name="T19" fmla="*/ 144 h 173"/>
              <a:gd name="T20" fmla="*/ 36 w 83"/>
              <a:gd name="T21" fmla="*/ 136 h 173"/>
              <a:gd name="T22" fmla="*/ 36 w 83"/>
              <a:gd name="T23" fmla="*/ 54 h 173"/>
              <a:gd name="T24" fmla="*/ 73 w 83"/>
              <a:gd name="T25" fmla="*/ 54 h 173"/>
              <a:gd name="T26" fmla="*/ 73 w 83"/>
              <a:gd name="T27" fmla="*/ 45 h 173"/>
              <a:gd name="T28" fmla="*/ 36 w 83"/>
              <a:gd name="T29" fmla="*/ 45 h 173"/>
              <a:gd name="T30" fmla="*/ 36 w 83"/>
              <a:gd name="T31" fmla="*/ 0 h 173"/>
              <a:gd name="T32" fmla="*/ 27 w 83"/>
              <a:gd name="T33" fmla="*/ 0 h 173"/>
              <a:gd name="T34" fmla="*/ 27 w 83"/>
              <a:gd name="T35" fmla="*/ 0 h 173"/>
              <a:gd name="T36" fmla="*/ 27 w 83"/>
              <a:gd name="T37" fmla="*/ 0 h 173"/>
              <a:gd name="T38" fmla="*/ 18 w 83"/>
              <a:gd name="T39" fmla="*/ 45 h 173"/>
              <a:gd name="T40" fmla="*/ 0 w 83"/>
              <a:gd name="T41" fmla="*/ 45 h 173"/>
              <a:gd name="T42" fmla="*/ 0 w 83"/>
              <a:gd name="T43" fmla="*/ 54 h 173"/>
              <a:gd name="T44" fmla="*/ 0 w 83"/>
              <a:gd name="T45" fmla="*/ 54 h 173"/>
              <a:gd name="T46" fmla="*/ 0 w 83"/>
              <a:gd name="T47" fmla="*/ 54 h 173"/>
              <a:gd name="T48" fmla="*/ 18 w 83"/>
              <a:gd name="T49" fmla="*/ 54 h 173"/>
              <a:gd name="T50" fmla="*/ 18 w 83"/>
              <a:gd name="T51" fmla="*/ 136 h 173"/>
              <a:gd name="T52" fmla="*/ 27 w 83"/>
              <a:gd name="T53" fmla="*/ 163 h 173"/>
              <a:gd name="T54" fmla="*/ 45 w 83"/>
              <a:gd name="T55" fmla="*/ 172 h 173"/>
              <a:gd name="T56" fmla="*/ 63 w 83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" h="173">
                <a:moveTo>
                  <a:pt x="63" y="163"/>
                </a:moveTo>
                <a:lnTo>
                  <a:pt x="63" y="163"/>
                </a:lnTo>
                <a:cubicBezTo>
                  <a:pt x="73" y="163"/>
                  <a:pt x="73" y="163"/>
                  <a:pt x="82" y="163"/>
                </a:cubicBezTo>
                <a:cubicBezTo>
                  <a:pt x="73" y="144"/>
                  <a:pt x="73" y="144"/>
                  <a:pt x="73" y="144"/>
                </a:cubicBezTo>
                <a:lnTo>
                  <a:pt x="73" y="144"/>
                </a:lnTo>
                <a:lnTo>
                  <a:pt x="63" y="144"/>
                </a:lnTo>
                <a:lnTo>
                  <a:pt x="63" y="144"/>
                </a:lnTo>
                <a:cubicBezTo>
                  <a:pt x="63" y="144"/>
                  <a:pt x="63" y="153"/>
                  <a:pt x="54" y="153"/>
                </a:cubicBezTo>
                <a:lnTo>
                  <a:pt x="54" y="153"/>
                </a:lnTo>
                <a:cubicBezTo>
                  <a:pt x="45" y="153"/>
                  <a:pt x="45" y="153"/>
                  <a:pt x="45" y="144"/>
                </a:cubicBezTo>
                <a:cubicBezTo>
                  <a:pt x="36" y="144"/>
                  <a:pt x="36" y="144"/>
                  <a:pt x="36" y="136"/>
                </a:cubicBezTo>
                <a:cubicBezTo>
                  <a:pt x="36" y="54"/>
                  <a:pt x="36" y="54"/>
                  <a:pt x="36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lnTo>
                  <a:pt x="0" y="54"/>
                </a:lnTo>
                <a:cubicBezTo>
                  <a:pt x="18" y="54"/>
                  <a:pt x="18" y="54"/>
                  <a:pt x="18" y="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8" y="144"/>
                  <a:pt x="18" y="153"/>
                  <a:pt x="27" y="163"/>
                </a:cubicBezTo>
                <a:cubicBezTo>
                  <a:pt x="27" y="163"/>
                  <a:pt x="36" y="172"/>
                  <a:pt x="45" y="172"/>
                </a:cubicBezTo>
                <a:cubicBezTo>
                  <a:pt x="54" y="172"/>
                  <a:pt x="63" y="172"/>
                  <a:pt x="63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3">
            <a:extLst>
              <a:ext uri="{FF2B5EF4-FFF2-40B4-BE49-F238E27FC236}">
                <a16:creationId xmlns:a16="http://schemas.microsoft.com/office/drawing/2014/main" id="{720D0908-5DCF-7B48-AAF8-D0328386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992" y="10726589"/>
            <a:ext cx="123754" cy="212861"/>
          </a:xfrm>
          <a:custGeom>
            <a:avLst/>
            <a:gdLst>
              <a:gd name="T0" fmla="*/ 28 w 110"/>
              <a:gd name="T1" fmla="*/ 190 h 191"/>
              <a:gd name="T2" fmla="*/ 28 w 110"/>
              <a:gd name="T3" fmla="*/ 190 h 191"/>
              <a:gd name="T4" fmla="*/ 28 w 110"/>
              <a:gd name="T5" fmla="*/ 90 h 191"/>
              <a:gd name="T6" fmla="*/ 37 w 110"/>
              <a:gd name="T7" fmla="*/ 81 h 191"/>
              <a:gd name="T8" fmla="*/ 55 w 110"/>
              <a:gd name="T9" fmla="*/ 72 h 191"/>
              <a:gd name="T10" fmla="*/ 82 w 110"/>
              <a:gd name="T11" fmla="*/ 81 h 191"/>
              <a:gd name="T12" fmla="*/ 82 w 110"/>
              <a:gd name="T13" fmla="*/ 108 h 191"/>
              <a:gd name="T14" fmla="*/ 82 w 110"/>
              <a:gd name="T15" fmla="*/ 190 h 191"/>
              <a:gd name="T16" fmla="*/ 109 w 110"/>
              <a:gd name="T17" fmla="*/ 190 h 191"/>
              <a:gd name="T18" fmla="*/ 109 w 110"/>
              <a:gd name="T19" fmla="*/ 108 h 191"/>
              <a:gd name="T20" fmla="*/ 109 w 110"/>
              <a:gd name="T21" fmla="*/ 81 h 191"/>
              <a:gd name="T22" fmla="*/ 100 w 110"/>
              <a:gd name="T23" fmla="*/ 72 h 191"/>
              <a:gd name="T24" fmla="*/ 82 w 110"/>
              <a:gd name="T25" fmla="*/ 63 h 191"/>
              <a:gd name="T26" fmla="*/ 64 w 110"/>
              <a:gd name="T27" fmla="*/ 54 h 191"/>
              <a:gd name="T28" fmla="*/ 46 w 110"/>
              <a:gd name="T29" fmla="*/ 63 h 191"/>
              <a:gd name="T30" fmla="*/ 28 w 110"/>
              <a:gd name="T31" fmla="*/ 72 h 191"/>
              <a:gd name="T32" fmla="*/ 28 w 110"/>
              <a:gd name="T33" fmla="*/ 0 h 191"/>
              <a:gd name="T34" fmla="*/ 0 w 110"/>
              <a:gd name="T35" fmla="*/ 0 h 191"/>
              <a:gd name="T36" fmla="*/ 0 w 110"/>
              <a:gd name="T37" fmla="*/ 190 h 191"/>
              <a:gd name="T38" fmla="*/ 28 w 110"/>
              <a:gd name="T3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" h="191">
                <a:moveTo>
                  <a:pt x="28" y="190"/>
                </a:moveTo>
                <a:lnTo>
                  <a:pt x="28" y="190"/>
                </a:lnTo>
                <a:cubicBezTo>
                  <a:pt x="28" y="90"/>
                  <a:pt x="28" y="90"/>
                  <a:pt x="28" y="90"/>
                </a:cubicBezTo>
                <a:lnTo>
                  <a:pt x="37" y="81"/>
                </a:lnTo>
                <a:cubicBezTo>
                  <a:pt x="46" y="72"/>
                  <a:pt x="55" y="72"/>
                  <a:pt x="55" y="72"/>
                </a:cubicBezTo>
                <a:cubicBezTo>
                  <a:pt x="64" y="72"/>
                  <a:pt x="73" y="72"/>
                  <a:pt x="82" y="81"/>
                </a:cubicBezTo>
                <a:cubicBezTo>
                  <a:pt x="82" y="90"/>
                  <a:pt x="82" y="90"/>
                  <a:pt x="82" y="108"/>
                </a:cubicBezTo>
                <a:cubicBezTo>
                  <a:pt x="82" y="190"/>
                  <a:pt x="82" y="190"/>
                  <a:pt x="82" y="190"/>
                </a:cubicBezTo>
                <a:cubicBezTo>
                  <a:pt x="109" y="190"/>
                  <a:pt x="109" y="190"/>
                  <a:pt x="109" y="190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99"/>
                  <a:pt x="109" y="90"/>
                  <a:pt x="109" y="81"/>
                </a:cubicBezTo>
                <a:cubicBezTo>
                  <a:pt x="100" y="81"/>
                  <a:pt x="100" y="72"/>
                  <a:pt x="100" y="72"/>
                </a:cubicBezTo>
                <a:cubicBezTo>
                  <a:pt x="91" y="63"/>
                  <a:pt x="91" y="63"/>
                  <a:pt x="82" y="63"/>
                </a:cubicBezTo>
                <a:cubicBezTo>
                  <a:pt x="82" y="54"/>
                  <a:pt x="73" y="54"/>
                  <a:pt x="64" y="54"/>
                </a:cubicBezTo>
                <a:cubicBezTo>
                  <a:pt x="55" y="54"/>
                  <a:pt x="46" y="54"/>
                  <a:pt x="46" y="63"/>
                </a:cubicBezTo>
                <a:cubicBezTo>
                  <a:pt x="37" y="63"/>
                  <a:pt x="28" y="72"/>
                  <a:pt x="28" y="72"/>
                </a:cubicBez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28" y="190"/>
                  <a:pt x="28" y="190"/>
                  <a:pt x="28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4">
            <a:extLst>
              <a:ext uri="{FF2B5EF4-FFF2-40B4-BE49-F238E27FC236}">
                <a16:creationId xmlns:a16="http://schemas.microsoft.com/office/drawing/2014/main" id="{0D12CD70-75D5-F74B-85A2-97017C6D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447" y="10790943"/>
            <a:ext cx="123757" cy="153455"/>
          </a:xfrm>
          <a:custGeom>
            <a:avLst/>
            <a:gdLst>
              <a:gd name="T0" fmla="*/ 27 w 109"/>
              <a:gd name="T1" fmla="*/ 9 h 137"/>
              <a:gd name="T2" fmla="*/ 27 w 109"/>
              <a:gd name="T3" fmla="*/ 9 h 137"/>
              <a:gd name="T4" fmla="*/ 9 w 109"/>
              <a:gd name="T5" fmla="*/ 18 h 137"/>
              <a:gd name="T6" fmla="*/ 0 w 109"/>
              <a:gd name="T7" fmla="*/ 36 h 137"/>
              <a:gd name="T8" fmla="*/ 0 w 109"/>
              <a:gd name="T9" fmla="*/ 63 h 137"/>
              <a:gd name="T10" fmla="*/ 0 w 109"/>
              <a:gd name="T11" fmla="*/ 91 h 137"/>
              <a:gd name="T12" fmla="*/ 9 w 109"/>
              <a:gd name="T13" fmla="*/ 117 h 137"/>
              <a:gd name="T14" fmla="*/ 27 w 109"/>
              <a:gd name="T15" fmla="*/ 127 h 137"/>
              <a:gd name="T16" fmla="*/ 54 w 109"/>
              <a:gd name="T17" fmla="*/ 136 h 137"/>
              <a:gd name="T18" fmla="*/ 72 w 109"/>
              <a:gd name="T19" fmla="*/ 136 h 137"/>
              <a:gd name="T20" fmla="*/ 81 w 109"/>
              <a:gd name="T21" fmla="*/ 127 h 137"/>
              <a:gd name="T22" fmla="*/ 90 w 109"/>
              <a:gd name="T23" fmla="*/ 127 h 137"/>
              <a:gd name="T24" fmla="*/ 108 w 109"/>
              <a:gd name="T25" fmla="*/ 117 h 137"/>
              <a:gd name="T26" fmla="*/ 99 w 109"/>
              <a:gd name="T27" fmla="*/ 108 h 137"/>
              <a:gd name="T28" fmla="*/ 90 w 109"/>
              <a:gd name="T29" fmla="*/ 100 h 137"/>
              <a:gd name="T30" fmla="*/ 90 w 109"/>
              <a:gd name="T31" fmla="*/ 108 h 137"/>
              <a:gd name="T32" fmla="*/ 81 w 109"/>
              <a:gd name="T33" fmla="*/ 108 h 137"/>
              <a:gd name="T34" fmla="*/ 72 w 109"/>
              <a:gd name="T35" fmla="*/ 117 h 137"/>
              <a:gd name="T36" fmla="*/ 54 w 109"/>
              <a:gd name="T37" fmla="*/ 117 h 137"/>
              <a:gd name="T38" fmla="*/ 45 w 109"/>
              <a:gd name="T39" fmla="*/ 108 h 137"/>
              <a:gd name="T40" fmla="*/ 27 w 109"/>
              <a:gd name="T41" fmla="*/ 100 h 137"/>
              <a:gd name="T42" fmla="*/ 18 w 109"/>
              <a:gd name="T43" fmla="*/ 91 h 137"/>
              <a:gd name="T44" fmla="*/ 18 w 109"/>
              <a:gd name="T45" fmla="*/ 63 h 137"/>
              <a:gd name="T46" fmla="*/ 99 w 109"/>
              <a:gd name="T47" fmla="*/ 63 h 137"/>
              <a:gd name="T48" fmla="*/ 108 w 109"/>
              <a:gd name="T49" fmla="*/ 63 h 137"/>
              <a:gd name="T50" fmla="*/ 108 w 109"/>
              <a:gd name="T51" fmla="*/ 63 h 137"/>
              <a:gd name="T52" fmla="*/ 99 w 109"/>
              <a:gd name="T53" fmla="*/ 36 h 137"/>
              <a:gd name="T54" fmla="*/ 90 w 109"/>
              <a:gd name="T55" fmla="*/ 18 h 137"/>
              <a:gd name="T56" fmla="*/ 72 w 109"/>
              <a:gd name="T57" fmla="*/ 9 h 137"/>
              <a:gd name="T58" fmla="*/ 54 w 109"/>
              <a:gd name="T59" fmla="*/ 0 h 137"/>
              <a:gd name="T60" fmla="*/ 27 w 109"/>
              <a:gd name="T61" fmla="*/ 9 h 137"/>
              <a:gd name="T62" fmla="*/ 72 w 109"/>
              <a:gd name="T63" fmla="*/ 18 h 137"/>
              <a:gd name="T64" fmla="*/ 72 w 109"/>
              <a:gd name="T65" fmla="*/ 18 h 137"/>
              <a:gd name="T66" fmla="*/ 81 w 109"/>
              <a:gd name="T67" fmla="*/ 27 h 137"/>
              <a:gd name="T68" fmla="*/ 81 w 109"/>
              <a:gd name="T69" fmla="*/ 36 h 137"/>
              <a:gd name="T70" fmla="*/ 90 w 109"/>
              <a:gd name="T71" fmla="*/ 54 h 137"/>
              <a:gd name="T72" fmla="*/ 18 w 109"/>
              <a:gd name="T73" fmla="*/ 54 h 137"/>
              <a:gd name="T74" fmla="*/ 27 w 109"/>
              <a:gd name="T75" fmla="*/ 27 h 137"/>
              <a:gd name="T76" fmla="*/ 54 w 109"/>
              <a:gd name="T77" fmla="*/ 18 h 137"/>
              <a:gd name="T78" fmla="*/ 72 w 109"/>
              <a:gd name="T7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37"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9" y="18"/>
                </a:cubicBezTo>
                <a:cubicBezTo>
                  <a:pt x="9" y="27"/>
                  <a:pt x="0" y="36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0" y="91"/>
                </a:cubicBezTo>
                <a:cubicBezTo>
                  <a:pt x="0" y="100"/>
                  <a:pt x="9" y="108"/>
                  <a:pt x="9" y="117"/>
                </a:cubicBezTo>
                <a:cubicBezTo>
                  <a:pt x="18" y="117"/>
                  <a:pt x="27" y="127"/>
                  <a:pt x="27" y="127"/>
                </a:cubicBezTo>
                <a:cubicBezTo>
                  <a:pt x="36" y="136"/>
                  <a:pt x="45" y="136"/>
                  <a:pt x="54" y="136"/>
                </a:cubicBezTo>
                <a:cubicBezTo>
                  <a:pt x="63" y="136"/>
                  <a:pt x="63" y="136"/>
                  <a:pt x="72" y="136"/>
                </a:cubicBezTo>
                <a:lnTo>
                  <a:pt x="81" y="127"/>
                </a:lnTo>
                <a:cubicBezTo>
                  <a:pt x="90" y="127"/>
                  <a:pt x="90" y="127"/>
                  <a:pt x="90" y="127"/>
                </a:cubicBezTo>
                <a:cubicBezTo>
                  <a:pt x="99" y="117"/>
                  <a:pt x="99" y="117"/>
                  <a:pt x="108" y="117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108"/>
                  <a:pt x="99" y="100"/>
                  <a:pt x="90" y="100"/>
                </a:cubicBezTo>
                <a:lnTo>
                  <a:pt x="90" y="108"/>
                </a:lnTo>
                <a:lnTo>
                  <a:pt x="81" y="108"/>
                </a:lnTo>
                <a:cubicBezTo>
                  <a:pt x="81" y="108"/>
                  <a:pt x="72" y="108"/>
                  <a:pt x="72" y="117"/>
                </a:cubicBezTo>
                <a:cubicBezTo>
                  <a:pt x="63" y="117"/>
                  <a:pt x="63" y="117"/>
                  <a:pt x="54" y="117"/>
                </a:cubicBezTo>
                <a:cubicBezTo>
                  <a:pt x="54" y="117"/>
                  <a:pt x="45" y="117"/>
                  <a:pt x="45" y="108"/>
                </a:cubicBezTo>
                <a:cubicBezTo>
                  <a:pt x="36" y="108"/>
                  <a:pt x="36" y="108"/>
                  <a:pt x="27" y="100"/>
                </a:cubicBezTo>
                <a:cubicBezTo>
                  <a:pt x="27" y="100"/>
                  <a:pt x="27" y="91"/>
                  <a:pt x="18" y="91"/>
                </a:cubicBezTo>
                <a:cubicBezTo>
                  <a:pt x="18" y="81"/>
                  <a:pt x="18" y="72"/>
                  <a:pt x="18" y="63"/>
                </a:cubicBezTo>
                <a:cubicBezTo>
                  <a:pt x="99" y="63"/>
                  <a:pt x="99" y="63"/>
                  <a:pt x="99" y="63"/>
                </a:cubicBezTo>
                <a:lnTo>
                  <a:pt x="108" y="63"/>
                </a:lnTo>
                <a:lnTo>
                  <a:pt x="108" y="63"/>
                </a:lnTo>
                <a:cubicBezTo>
                  <a:pt x="108" y="45"/>
                  <a:pt x="108" y="45"/>
                  <a:pt x="99" y="36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lose/>
                <a:moveTo>
                  <a:pt x="72" y="18"/>
                </a:moveTo>
                <a:lnTo>
                  <a:pt x="72" y="18"/>
                </a:lnTo>
                <a:cubicBezTo>
                  <a:pt x="72" y="18"/>
                  <a:pt x="72" y="27"/>
                  <a:pt x="81" y="27"/>
                </a:cubicBezTo>
                <a:lnTo>
                  <a:pt x="81" y="36"/>
                </a:lnTo>
                <a:cubicBezTo>
                  <a:pt x="81" y="45"/>
                  <a:pt x="90" y="45"/>
                  <a:pt x="90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27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63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5">
            <a:extLst>
              <a:ext uri="{FF2B5EF4-FFF2-40B4-BE49-F238E27FC236}">
                <a16:creationId xmlns:a16="http://schemas.microsoft.com/office/drawing/2014/main" id="{F01D6D25-C253-4D46-931C-CD96B781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5407" y="10790943"/>
            <a:ext cx="193057" cy="153455"/>
          </a:xfrm>
          <a:custGeom>
            <a:avLst/>
            <a:gdLst>
              <a:gd name="T0" fmla="*/ 28 w 173"/>
              <a:gd name="T1" fmla="*/ 136 h 137"/>
              <a:gd name="T2" fmla="*/ 28 w 173"/>
              <a:gd name="T3" fmla="*/ 136 h 137"/>
              <a:gd name="T4" fmla="*/ 28 w 173"/>
              <a:gd name="T5" fmla="*/ 36 h 137"/>
              <a:gd name="T6" fmla="*/ 37 w 173"/>
              <a:gd name="T7" fmla="*/ 27 h 137"/>
              <a:gd name="T8" fmla="*/ 55 w 173"/>
              <a:gd name="T9" fmla="*/ 18 h 137"/>
              <a:gd name="T10" fmla="*/ 73 w 173"/>
              <a:gd name="T11" fmla="*/ 27 h 137"/>
              <a:gd name="T12" fmla="*/ 73 w 173"/>
              <a:gd name="T13" fmla="*/ 54 h 137"/>
              <a:gd name="T14" fmla="*/ 73 w 173"/>
              <a:gd name="T15" fmla="*/ 136 h 137"/>
              <a:gd name="T16" fmla="*/ 100 w 173"/>
              <a:gd name="T17" fmla="*/ 136 h 137"/>
              <a:gd name="T18" fmla="*/ 100 w 173"/>
              <a:gd name="T19" fmla="*/ 54 h 137"/>
              <a:gd name="T20" fmla="*/ 100 w 173"/>
              <a:gd name="T21" fmla="*/ 36 h 137"/>
              <a:gd name="T22" fmla="*/ 109 w 173"/>
              <a:gd name="T23" fmla="*/ 27 h 137"/>
              <a:gd name="T24" fmla="*/ 118 w 173"/>
              <a:gd name="T25" fmla="*/ 18 h 137"/>
              <a:gd name="T26" fmla="*/ 127 w 173"/>
              <a:gd name="T27" fmla="*/ 18 h 137"/>
              <a:gd name="T28" fmla="*/ 145 w 173"/>
              <a:gd name="T29" fmla="*/ 27 h 137"/>
              <a:gd name="T30" fmla="*/ 145 w 173"/>
              <a:gd name="T31" fmla="*/ 54 h 137"/>
              <a:gd name="T32" fmla="*/ 145 w 173"/>
              <a:gd name="T33" fmla="*/ 136 h 137"/>
              <a:gd name="T34" fmla="*/ 172 w 173"/>
              <a:gd name="T35" fmla="*/ 136 h 137"/>
              <a:gd name="T36" fmla="*/ 172 w 173"/>
              <a:gd name="T37" fmla="*/ 54 h 137"/>
              <a:gd name="T38" fmla="*/ 172 w 173"/>
              <a:gd name="T39" fmla="*/ 27 h 137"/>
              <a:gd name="T40" fmla="*/ 163 w 173"/>
              <a:gd name="T41" fmla="*/ 18 h 137"/>
              <a:gd name="T42" fmla="*/ 145 w 173"/>
              <a:gd name="T43" fmla="*/ 9 h 137"/>
              <a:gd name="T44" fmla="*/ 127 w 173"/>
              <a:gd name="T45" fmla="*/ 0 h 137"/>
              <a:gd name="T46" fmla="*/ 118 w 173"/>
              <a:gd name="T47" fmla="*/ 0 h 137"/>
              <a:gd name="T48" fmla="*/ 109 w 173"/>
              <a:gd name="T49" fmla="*/ 9 h 137"/>
              <a:gd name="T50" fmla="*/ 100 w 173"/>
              <a:gd name="T51" fmla="*/ 18 h 137"/>
              <a:gd name="T52" fmla="*/ 91 w 173"/>
              <a:gd name="T53" fmla="*/ 27 h 137"/>
              <a:gd name="T54" fmla="*/ 82 w 173"/>
              <a:gd name="T55" fmla="*/ 9 h 137"/>
              <a:gd name="T56" fmla="*/ 55 w 173"/>
              <a:gd name="T57" fmla="*/ 0 h 137"/>
              <a:gd name="T58" fmla="*/ 37 w 173"/>
              <a:gd name="T59" fmla="*/ 9 h 137"/>
              <a:gd name="T60" fmla="*/ 19 w 173"/>
              <a:gd name="T61" fmla="*/ 18 h 137"/>
              <a:gd name="T62" fmla="*/ 19 w 173"/>
              <a:gd name="T63" fmla="*/ 9 h 137"/>
              <a:gd name="T64" fmla="*/ 19 w 173"/>
              <a:gd name="T65" fmla="*/ 0 h 137"/>
              <a:gd name="T66" fmla="*/ 0 w 173"/>
              <a:gd name="T67" fmla="*/ 0 h 137"/>
              <a:gd name="T68" fmla="*/ 0 w 173"/>
              <a:gd name="T69" fmla="*/ 136 h 137"/>
              <a:gd name="T70" fmla="*/ 28 w 173"/>
              <a:gd name="T7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" h="137">
                <a:moveTo>
                  <a:pt x="28" y="136"/>
                </a:moveTo>
                <a:lnTo>
                  <a:pt x="28" y="136"/>
                </a:lnTo>
                <a:cubicBezTo>
                  <a:pt x="28" y="36"/>
                  <a:pt x="28" y="36"/>
                  <a:pt x="28" y="36"/>
                </a:cubicBezTo>
                <a:cubicBezTo>
                  <a:pt x="28" y="27"/>
                  <a:pt x="28" y="27"/>
                  <a:pt x="37" y="27"/>
                </a:cubicBezTo>
                <a:cubicBezTo>
                  <a:pt x="46" y="18"/>
                  <a:pt x="46" y="18"/>
                  <a:pt x="55" y="18"/>
                </a:cubicBezTo>
                <a:cubicBezTo>
                  <a:pt x="64" y="18"/>
                  <a:pt x="64" y="18"/>
                  <a:pt x="73" y="27"/>
                </a:cubicBezTo>
                <a:cubicBezTo>
                  <a:pt x="73" y="36"/>
                  <a:pt x="73" y="36"/>
                  <a:pt x="73" y="54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100" y="36"/>
                  <a:pt x="100" y="36"/>
                </a:cubicBezTo>
                <a:cubicBezTo>
                  <a:pt x="100" y="36"/>
                  <a:pt x="100" y="27"/>
                  <a:pt x="109" y="27"/>
                </a:cubicBezTo>
                <a:cubicBezTo>
                  <a:pt x="109" y="27"/>
                  <a:pt x="109" y="27"/>
                  <a:pt x="118" y="18"/>
                </a:cubicBezTo>
                <a:cubicBezTo>
                  <a:pt x="118" y="18"/>
                  <a:pt x="118" y="18"/>
                  <a:pt x="127" y="18"/>
                </a:cubicBezTo>
                <a:cubicBezTo>
                  <a:pt x="136" y="18"/>
                  <a:pt x="136" y="18"/>
                  <a:pt x="145" y="27"/>
                </a:cubicBezTo>
                <a:cubicBezTo>
                  <a:pt x="145" y="36"/>
                  <a:pt x="145" y="36"/>
                  <a:pt x="145" y="54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63" y="27"/>
                  <a:pt x="163" y="18"/>
                  <a:pt x="163" y="18"/>
                </a:cubicBezTo>
                <a:cubicBezTo>
                  <a:pt x="154" y="9"/>
                  <a:pt x="154" y="9"/>
                  <a:pt x="145" y="9"/>
                </a:cubicBezTo>
                <a:cubicBezTo>
                  <a:pt x="145" y="0"/>
                  <a:pt x="136" y="0"/>
                  <a:pt x="127" y="0"/>
                </a:cubicBezTo>
                <a:lnTo>
                  <a:pt x="118" y="0"/>
                </a:lnTo>
                <a:lnTo>
                  <a:pt x="109" y="9"/>
                </a:lnTo>
                <a:cubicBezTo>
                  <a:pt x="100" y="9"/>
                  <a:pt x="100" y="9"/>
                  <a:pt x="100" y="18"/>
                </a:cubicBezTo>
                <a:cubicBezTo>
                  <a:pt x="91" y="18"/>
                  <a:pt x="91" y="27"/>
                  <a:pt x="91" y="27"/>
                </a:cubicBezTo>
                <a:cubicBezTo>
                  <a:pt x="91" y="18"/>
                  <a:pt x="82" y="9"/>
                  <a:pt x="82" y="9"/>
                </a:cubicBezTo>
                <a:cubicBezTo>
                  <a:pt x="73" y="0"/>
                  <a:pt x="64" y="0"/>
                  <a:pt x="55" y="0"/>
                </a:cubicBezTo>
                <a:cubicBezTo>
                  <a:pt x="55" y="0"/>
                  <a:pt x="46" y="0"/>
                  <a:pt x="37" y="9"/>
                </a:cubicBezTo>
                <a:cubicBezTo>
                  <a:pt x="37" y="9"/>
                  <a:pt x="28" y="18"/>
                  <a:pt x="19" y="18"/>
                </a:cubicBezTo>
                <a:cubicBezTo>
                  <a:pt x="19" y="9"/>
                  <a:pt x="19" y="9"/>
                  <a:pt x="19" y="9"/>
                </a:cubicBezTo>
                <a:lnTo>
                  <a:pt x="19" y="0"/>
                </a:ln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8" y="136"/>
                  <a:pt x="28" y="136"/>
                  <a:pt x="2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6">
            <a:extLst>
              <a:ext uri="{FF2B5EF4-FFF2-40B4-BE49-F238E27FC236}">
                <a16:creationId xmlns:a16="http://schemas.microsoft.com/office/drawing/2014/main" id="{AADD5568-A8F3-7543-807E-BBD8FC38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165" y="10790943"/>
            <a:ext cx="113856" cy="153455"/>
          </a:xfrm>
          <a:custGeom>
            <a:avLst/>
            <a:gdLst>
              <a:gd name="T0" fmla="*/ 99 w 100"/>
              <a:gd name="T1" fmla="*/ 45 h 137"/>
              <a:gd name="T2" fmla="*/ 99 w 100"/>
              <a:gd name="T3" fmla="*/ 45 h 137"/>
              <a:gd name="T4" fmla="*/ 90 w 100"/>
              <a:gd name="T5" fmla="*/ 27 h 137"/>
              <a:gd name="T6" fmla="*/ 90 w 100"/>
              <a:gd name="T7" fmla="*/ 18 h 137"/>
              <a:gd name="T8" fmla="*/ 72 w 100"/>
              <a:gd name="T9" fmla="*/ 9 h 137"/>
              <a:gd name="T10" fmla="*/ 54 w 100"/>
              <a:gd name="T11" fmla="*/ 0 h 137"/>
              <a:gd name="T12" fmla="*/ 27 w 100"/>
              <a:gd name="T13" fmla="*/ 9 h 137"/>
              <a:gd name="T14" fmla="*/ 9 w 100"/>
              <a:gd name="T15" fmla="*/ 18 h 137"/>
              <a:gd name="T16" fmla="*/ 9 w 100"/>
              <a:gd name="T17" fmla="*/ 27 h 137"/>
              <a:gd name="T18" fmla="*/ 9 w 100"/>
              <a:gd name="T19" fmla="*/ 36 h 137"/>
              <a:gd name="T20" fmla="*/ 18 w 100"/>
              <a:gd name="T21" fmla="*/ 36 h 137"/>
              <a:gd name="T22" fmla="*/ 18 w 100"/>
              <a:gd name="T23" fmla="*/ 27 h 137"/>
              <a:gd name="T24" fmla="*/ 27 w 100"/>
              <a:gd name="T25" fmla="*/ 27 h 137"/>
              <a:gd name="T26" fmla="*/ 36 w 100"/>
              <a:gd name="T27" fmla="*/ 18 h 137"/>
              <a:gd name="T28" fmla="*/ 54 w 100"/>
              <a:gd name="T29" fmla="*/ 18 h 137"/>
              <a:gd name="T30" fmla="*/ 72 w 100"/>
              <a:gd name="T31" fmla="*/ 27 h 137"/>
              <a:gd name="T32" fmla="*/ 72 w 100"/>
              <a:gd name="T33" fmla="*/ 54 h 137"/>
              <a:gd name="T34" fmla="*/ 72 w 100"/>
              <a:gd name="T35" fmla="*/ 63 h 137"/>
              <a:gd name="T36" fmla="*/ 36 w 100"/>
              <a:gd name="T37" fmla="*/ 63 h 137"/>
              <a:gd name="T38" fmla="*/ 18 w 100"/>
              <a:gd name="T39" fmla="*/ 72 h 137"/>
              <a:gd name="T40" fmla="*/ 0 w 100"/>
              <a:gd name="T41" fmla="*/ 81 h 137"/>
              <a:gd name="T42" fmla="*/ 0 w 100"/>
              <a:gd name="T43" fmla="*/ 100 h 137"/>
              <a:gd name="T44" fmla="*/ 0 w 100"/>
              <a:gd name="T45" fmla="*/ 117 h 137"/>
              <a:gd name="T46" fmla="*/ 9 w 100"/>
              <a:gd name="T47" fmla="*/ 127 h 137"/>
              <a:gd name="T48" fmla="*/ 18 w 100"/>
              <a:gd name="T49" fmla="*/ 136 h 137"/>
              <a:gd name="T50" fmla="*/ 36 w 100"/>
              <a:gd name="T51" fmla="*/ 136 h 137"/>
              <a:gd name="T52" fmla="*/ 45 w 100"/>
              <a:gd name="T53" fmla="*/ 136 h 137"/>
              <a:gd name="T54" fmla="*/ 54 w 100"/>
              <a:gd name="T55" fmla="*/ 127 h 137"/>
              <a:gd name="T56" fmla="*/ 72 w 100"/>
              <a:gd name="T57" fmla="*/ 127 h 137"/>
              <a:gd name="T58" fmla="*/ 81 w 100"/>
              <a:gd name="T59" fmla="*/ 117 h 137"/>
              <a:gd name="T60" fmla="*/ 81 w 100"/>
              <a:gd name="T61" fmla="*/ 127 h 137"/>
              <a:gd name="T62" fmla="*/ 81 w 100"/>
              <a:gd name="T63" fmla="*/ 127 h 137"/>
              <a:gd name="T64" fmla="*/ 90 w 100"/>
              <a:gd name="T65" fmla="*/ 136 h 137"/>
              <a:gd name="T66" fmla="*/ 99 w 100"/>
              <a:gd name="T67" fmla="*/ 136 h 137"/>
              <a:gd name="T68" fmla="*/ 99 w 100"/>
              <a:gd name="T69" fmla="*/ 45 h 137"/>
              <a:gd name="T70" fmla="*/ 36 w 100"/>
              <a:gd name="T71" fmla="*/ 117 h 137"/>
              <a:gd name="T72" fmla="*/ 36 w 100"/>
              <a:gd name="T73" fmla="*/ 117 h 137"/>
              <a:gd name="T74" fmla="*/ 27 w 100"/>
              <a:gd name="T75" fmla="*/ 117 h 137"/>
              <a:gd name="T76" fmla="*/ 18 w 100"/>
              <a:gd name="T77" fmla="*/ 108 h 137"/>
              <a:gd name="T78" fmla="*/ 18 w 100"/>
              <a:gd name="T79" fmla="*/ 100 h 137"/>
              <a:gd name="T80" fmla="*/ 27 w 100"/>
              <a:gd name="T81" fmla="*/ 91 h 137"/>
              <a:gd name="T82" fmla="*/ 36 w 100"/>
              <a:gd name="T83" fmla="*/ 81 h 137"/>
              <a:gd name="T84" fmla="*/ 54 w 100"/>
              <a:gd name="T85" fmla="*/ 72 h 137"/>
              <a:gd name="T86" fmla="*/ 72 w 100"/>
              <a:gd name="T87" fmla="*/ 72 h 137"/>
              <a:gd name="T88" fmla="*/ 72 w 100"/>
              <a:gd name="T89" fmla="*/ 100 h 137"/>
              <a:gd name="T90" fmla="*/ 72 w 100"/>
              <a:gd name="T91" fmla="*/ 108 h 137"/>
              <a:gd name="T92" fmla="*/ 63 w 100"/>
              <a:gd name="T93" fmla="*/ 117 h 137"/>
              <a:gd name="T94" fmla="*/ 54 w 100"/>
              <a:gd name="T95" fmla="*/ 117 h 137"/>
              <a:gd name="T96" fmla="*/ 36 w 100"/>
              <a:gd name="T97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0" h="137">
                <a:moveTo>
                  <a:pt x="99" y="45"/>
                </a:moveTo>
                <a:lnTo>
                  <a:pt x="99" y="45"/>
                </a:lnTo>
                <a:cubicBezTo>
                  <a:pt x="99" y="45"/>
                  <a:pt x="99" y="36"/>
                  <a:pt x="90" y="27"/>
                </a:cubicBez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63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36"/>
                </a:cubicBezTo>
                <a:lnTo>
                  <a:pt x="18" y="36"/>
                </a:lnTo>
                <a:cubicBezTo>
                  <a:pt x="18" y="36"/>
                  <a:pt x="18" y="36"/>
                  <a:pt x="1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36" y="27"/>
                  <a:pt x="36" y="18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63" y="18"/>
                  <a:pt x="72" y="27"/>
                </a:cubicBezTo>
                <a:cubicBezTo>
                  <a:pt x="72" y="36"/>
                  <a:pt x="72" y="36"/>
                  <a:pt x="72" y="54"/>
                </a:cubicBezTo>
                <a:cubicBezTo>
                  <a:pt x="72" y="63"/>
                  <a:pt x="72" y="63"/>
                  <a:pt x="72" y="63"/>
                </a:cubicBezTo>
                <a:cubicBezTo>
                  <a:pt x="63" y="63"/>
                  <a:pt x="54" y="63"/>
                  <a:pt x="36" y="63"/>
                </a:cubicBezTo>
                <a:cubicBezTo>
                  <a:pt x="27" y="63"/>
                  <a:pt x="18" y="72"/>
                  <a:pt x="18" y="72"/>
                </a:cubicBezTo>
                <a:cubicBezTo>
                  <a:pt x="9" y="72"/>
                  <a:pt x="9" y="81"/>
                  <a:pt x="0" y="81"/>
                </a:cubicBezTo>
                <a:cubicBezTo>
                  <a:pt x="0" y="91"/>
                  <a:pt x="0" y="91"/>
                  <a:pt x="0" y="100"/>
                </a:cubicBezTo>
                <a:cubicBezTo>
                  <a:pt x="0" y="108"/>
                  <a:pt x="0" y="108"/>
                  <a:pt x="0" y="117"/>
                </a:cubicBezTo>
                <a:lnTo>
                  <a:pt x="9" y="127"/>
                </a:lnTo>
                <a:cubicBezTo>
                  <a:pt x="9" y="127"/>
                  <a:pt x="18" y="127"/>
                  <a:pt x="18" y="136"/>
                </a:cubicBezTo>
                <a:cubicBezTo>
                  <a:pt x="27" y="136"/>
                  <a:pt x="27" y="136"/>
                  <a:pt x="36" y="136"/>
                </a:cubicBezTo>
                <a:lnTo>
                  <a:pt x="45" y="136"/>
                </a:lnTo>
                <a:cubicBezTo>
                  <a:pt x="54" y="136"/>
                  <a:pt x="54" y="127"/>
                  <a:pt x="54" y="127"/>
                </a:cubicBezTo>
                <a:cubicBezTo>
                  <a:pt x="63" y="127"/>
                  <a:pt x="63" y="127"/>
                  <a:pt x="72" y="127"/>
                </a:cubicBezTo>
                <a:cubicBezTo>
                  <a:pt x="72" y="117"/>
                  <a:pt x="72" y="117"/>
                  <a:pt x="81" y="117"/>
                </a:cubicBezTo>
                <a:cubicBezTo>
                  <a:pt x="81" y="127"/>
                  <a:pt x="81" y="127"/>
                  <a:pt x="81" y="127"/>
                </a:cubicBezTo>
                <a:lnTo>
                  <a:pt x="81" y="127"/>
                </a:lnTo>
                <a:cubicBezTo>
                  <a:pt x="81" y="136"/>
                  <a:pt x="81" y="136"/>
                  <a:pt x="90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45"/>
                  <a:pt x="99" y="45"/>
                  <a:pt x="99" y="45"/>
                </a:cubicBezTo>
                <a:close/>
                <a:moveTo>
                  <a:pt x="36" y="117"/>
                </a:moveTo>
                <a:lnTo>
                  <a:pt x="36" y="117"/>
                </a:lnTo>
                <a:cubicBezTo>
                  <a:pt x="27" y="117"/>
                  <a:pt x="27" y="117"/>
                  <a:pt x="27" y="117"/>
                </a:cubicBezTo>
                <a:cubicBezTo>
                  <a:pt x="27" y="108"/>
                  <a:pt x="27" y="108"/>
                  <a:pt x="18" y="108"/>
                </a:cubicBezTo>
                <a:lnTo>
                  <a:pt x="18" y="100"/>
                </a:lnTo>
                <a:cubicBezTo>
                  <a:pt x="18" y="100"/>
                  <a:pt x="18" y="91"/>
                  <a:pt x="27" y="91"/>
                </a:cubicBezTo>
                <a:cubicBezTo>
                  <a:pt x="27" y="91"/>
                  <a:pt x="27" y="81"/>
                  <a:pt x="36" y="81"/>
                </a:cubicBezTo>
                <a:cubicBezTo>
                  <a:pt x="36" y="81"/>
                  <a:pt x="45" y="81"/>
                  <a:pt x="54" y="72"/>
                </a:cubicBezTo>
                <a:cubicBezTo>
                  <a:pt x="54" y="72"/>
                  <a:pt x="63" y="72"/>
                  <a:pt x="72" y="72"/>
                </a:cubicBezTo>
                <a:cubicBezTo>
                  <a:pt x="72" y="100"/>
                  <a:pt x="72" y="100"/>
                  <a:pt x="72" y="100"/>
                </a:cubicBezTo>
                <a:lnTo>
                  <a:pt x="72" y="108"/>
                </a:lnTo>
                <a:cubicBezTo>
                  <a:pt x="63" y="108"/>
                  <a:pt x="63" y="108"/>
                  <a:pt x="63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45" y="117"/>
                  <a:pt x="36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7">
            <a:extLst>
              <a:ext uri="{FF2B5EF4-FFF2-40B4-BE49-F238E27FC236}">
                <a16:creationId xmlns:a16="http://schemas.microsoft.com/office/drawing/2014/main" id="{CA24006A-2D40-B141-A755-278A43D7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23" y="10790943"/>
            <a:ext cx="94052" cy="153455"/>
          </a:xfrm>
          <a:custGeom>
            <a:avLst/>
            <a:gdLst>
              <a:gd name="T0" fmla="*/ 28 w 83"/>
              <a:gd name="T1" fmla="*/ 136 h 137"/>
              <a:gd name="T2" fmla="*/ 28 w 83"/>
              <a:gd name="T3" fmla="*/ 136 h 137"/>
              <a:gd name="T4" fmla="*/ 28 w 83"/>
              <a:gd name="T5" fmla="*/ 54 h 137"/>
              <a:gd name="T6" fmla="*/ 37 w 83"/>
              <a:gd name="T7" fmla="*/ 27 h 137"/>
              <a:gd name="T8" fmla="*/ 55 w 83"/>
              <a:gd name="T9" fmla="*/ 27 h 137"/>
              <a:gd name="T10" fmla="*/ 73 w 83"/>
              <a:gd name="T11" fmla="*/ 27 h 137"/>
              <a:gd name="T12" fmla="*/ 73 w 83"/>
              <a:gd name="T13" fmla="*/ 27 h 137"/>
              <a:gd name="T14" fmla="*/ 82 w 83"/>
              <a:gd name="T15" fmla="*/ 18 h 137"/>
              <a:gd name="T16" fmla="*/ 82 w 83"/>
              <a:gd name="T17" fmla="*/ 9 h 137"/>
              <a:gd name="T18" fmla="*/ 73 w 83"/>
              <a:gd name="T19" fmla="*/ 0 h 137"/>
              <a:gd name="T20" fmla="*/ 64 w 83"/>
              <a:gd name="T21" fmla="*/ 0 h 137"/>
              <a:gd name="T22" fmla="*/ 46 w 83"/>
              <a:gd name="T23" fmla="*/ 9 h 137"/>
              <a:gd name="T24" fmla="*/ 28 w 83"/>
              <a:gd name="T25" fmla="*/ 27 h 137"/>
              <a:gd name="T26" fmla="*/ 28 w 83"/>
              <a:gd name="T27" fmla="*/ 9 h 137"/>
              <a:gd name="T28" fmla="*/ 19 w 83"/>
              <a:gd name="T29" fmla="*/ 9 h 137"/>
              <a:gd name="T30" fmla="*/ 19 w 83"/>
              <a:gd name="T31" fmla="*/ 0 h 137"/>
              <a:gd name="T32" fmla="*/ 0 w 83"/>
              <a:gd name="T33" fmla="*/ 0 h 137"/>
              <a:gd name="T34" fmla="*/ 0 w 83"/>
              <a:gd name="T35" fmla="*/ 136 h 137"/>
              <a:gd name="T36" fmla="*/ 28 w 83"/>
              <a:gd name="T3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37">
                <a:moveTo>
                  <a:pt x="28" y="136"/>
                </a:moveTo>
                <a:lnTo>
                  <a:pt x="28" y="136"/>
                </a:lnTo>
                <a:cubicBezTo>
                  <a:pt x="28" y="54"/>
                  <a:pt x="28" y="54"/>
                  <a:pt x="28" y="54"/>
                </a:cubicBezTo>
                <a:cubicBezTo>
                  <a:pt x="28" y="45"/>
                  <a:pt x="37" y="36"/>
                  <a:pt x="37" y="27"/>
                </a:cubicBezTo>
                <a:cubicBezTo>
                  <a:pt x="46" y="27"/>
                  <a:pt x="55" y="27"/>
                  <a:pt x="55" y="27"/>
                </a:cubicBezTo>
                <a:cubicBezTo>
                  <a:pt x="64" y="27"/>
                  <a:pt x="64" y="27"/>
                  <a:pt x="73" y="27"/>
                </a:cubicBezTo>
                <a:lnTo>
                  <a:pt x="73" y="27"/>
                </a:lnTo>
                <a:cubicBezTo>
                  <a:pt x="73" y="27"/>
                  <a:pt x="82" y="27"/>
                  <a:pt x="82" y="18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0"/>
                  <a:pt x="73" y="0"/>
                  <a:pt x="73" y="0"/>
                </a:cubicBezTo>
                <a:lnTo>
                  <a:pt x="64" y="0"/>
                </a:lnTo>
                <a:cubicBezTo>
                  <a:pt x="55" y="0"/>
                  <a:pt x="46" y="0"/>
                  <a:pt x="46" y="9"/>
                </a:cubicBezTo>
                <a:cubicBezTo>
                  <a:pt x="37" y="18"/>
                  <a:pt x="28" y="18"/>
                  <a:pt x="28" y="27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19" y="9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8" y="136"/>
                  <a:pt x="28" y="136"/>
                  <a:pt x="2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8">
            <a:extLst>
              <a:ext uri="{FF2B5EF4-FFF2-40B4-BE49-F238E27FC236}">
                <a16:creationId xmlns:a16="http://schemas.microsoft.com/office/drawing/2014/main" id="{738494B4-8BD7-3F4E-BBEE-BE1D50A4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727" y="10726589"/>
            <a:ext cx="113853" cy="212861"/>
          </a:xfrm>
          <a:custGeom>
            <a:avLst/>
            <a:gdLst>
              <a:gd name="T0" fmla="*/ 0 w 100"/>
              <a:gd name="T1" fmla="*/ 0 h 191"/>
              <a:gd name="T2" fmla="*/ 0 w 100"/>
              <a:gd name="T3" fmla="*/ 0 h 191"/>
              <a:gd name="T4" fmla="*/ 0 w 100"/>
              <a:gd name="T5" fmla="*/ 190 h 191"/>
              <a:gd name="T6" fmla="*/ 18 w 100"/>
              <a:gd name="T7" fmla="*/ 190 h 191"/>
              <a:gd name="T8" fmla="*/ 18 w 100"/>
              <a:gd name="T9" fmla="*/ 126 h 191"/>
              <a:gd name="T10" fmla="*/ 27 w 100"/>
              <a:gd name="T11" fmla="*/ 126 h 191"/>
              <a:gd name="T12" fmla="*/ 27 w 100"/>
              <a:gd name="T13" fmla="*/ 126 h 191"/>
              <a:gd name="T14" fmla="*/ 36 w 100"/>
              <a:gd name="T15" fmla="*/ 126 h 191"/>
              <a:gd name="T16" fmla="*/ 72 w 100"/>
              <a:gd name="T17" fmla="*/ 181 h 191"/>
              <a:gd name="T18" fmla="*/ 81 w 100"/>
              <a:gd name="T19" fmla="*/ 181 h 191"/>
              <a:gd name="T20" fmla="*/ 81 w 100"/>
              <a:gd name="T21" fmla="*/ 190 h 191"/>
              <a:gd name="T22" fmla="*/ 99 w 100"/>
              <a:gd name="T23" fmla="*/ 190 h 191"/>
              <a:gd name="T24" fmla="*/ 54 w 100"/>
              <a:gd name="T25" fmla="*/ 126 h 191"/>
              <a:gd name="T26" fmla="*/ 54 w 100"/>
              <a:gd name="T27" fmla="*/ 117 h 191"/>
              <a:gd name="T28" fmla="*/ 45 w 100"/>
              <a:gd name="T29" fmla="*/ 117 h 191"/>
              <a:gd name="T30" fmla="*/ 54 w 100"/>
              <a:gd name="T31" fmla="*/ 108 h 191"/>
              <a:gd name="T32" fmla="*/ 54 w 100"/>
              <a:gd name="T33" fmla="*/ 108 h 191"/>
              <a:gd name="T34" fmla="*/ 99 w 100"/>
              <a:gd name="T35" fmla="*/ 54 h 191"/>
              <a:gd name="T36" fmla="*/ 81 w 100"/>
              <a:gd name="T37" fmla="*/ 54 h 191"/>
              <a:gd name="T38" fmla="*/ 72 w 100"/>
              <a:gd name="T39" fmla="*/ 63 h 191"/>
              <a:gd name="T40" fmla="*/ 72 w 100"/>
              <a:gd name="T41" fmla="*/ 63 h 191"/>
              <a:gd name="T42" fmla="*/ 27 w 100"/>
              <a:gd name="T43" fmla="*/ 108 h 191"/>
              <a:gd name="T44" fmla="*/ 27 w 100"/>
              <a:gd name="T45" fmla="*/ 108 h 191"/>
              <a:gd name="T46" fmla="*/ 27 w 100"/>
              <a:gd name="T47" fmla="*/ 108 h 191"/>
              <a:gd name="T48" fmla="*/ 18 w 100"/>
              <a:gd name="T49" fmla="*/ 108 h 191"/>
              <a:gd name="T50" fmla="*/ 18 w 100"/>
              <a:gd name="T51" fmla="*/ 0 h 191"/>
              <a:gd name="T52" fmla="*/ 0 w 100"/>
              <a:gd name="T5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" h="191">
                <a:moveTo>
                  <a:pt x="0" y="0"/>
                </a:moveTo>
                <a:lnTo>
                  <a:pt x="0" y="0"/>
                </a:lnTo>
                <a:cubicBezTo>
                  <a:pt x="0" y="190"/>
                  <a:pt x="0" y="190"/>
                  <a:pt x="0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7" y="126"/>
                  <a:pt x="27" y="126"/>
                  <a:pt x="27" y="126"/>
                </a:cubicBezTo>
                <a:lnTo>
                  <a:pt x="27" y="126"/>
                </a:lnTo>
                <a:lnTo>
                  <a:pt x="36" y="126"/>
                </a:lnTo>
                <a:cubicBezTo>
                  <a:pt x="72" y="181"/>
                  <a:pt x="72" y="181"/>
                  <a:pt x="72" y="181"/>
                </a:cubicBezTo>
                <a:lnTo>
                  <a:pt x="81" y="181"/>
                </a:lnTo>
                <a:cubicBezTo>
                  <a:pt x="81" y="190"/>
                  <a:pt x="81" y="190"/>
                  <a:pt x="81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17"/>
                  <a:pt x="45" y="108"/>
                  <a:pt x="54" y="108"/>
                </a:cubicBezTo>
                <a:lnTo>
                  <a:pt x="54" y="108"/>
                </a:ln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72" y="54"/>
                  <a:pt x="72" y="63"/>
                </a:cubicBezTo>
                <a:lnTo>
                  <a:pt x="72" y="63"/>
                </a:lnTo>
                <a:cubicBezTo>
                  <a:pt x="27" y="108"/>
                  <a:pt x="27" y="108"/>
                  <a:pt x="27" y="108"/>
                </a:cubicBezTo>
                <a:lnTo>
                  <a:pt x="27" y="108"/>
                </a:lnTo>
                <a:lnTo>
                  <a:pt x="27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9">
            <a:extLst>
              <a:ext uri="{FF2B5EF4-FFF2-40B4-BE49-F238E27FC236}">
                <a16:creationId xmlns:a16="http://schemas.microsoft.com/office/drawing/2014/main" id="{FA50233F-959D-7A42-8250-6C3B70E3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480" y="10790943"/>
            <a:ext cx="123757" cy="153455"/>
          </a:xfrm>
          <a:custGeom>
            <a:avLst/>
            <a:gdLst>
              <a:gd name="T0" fmla="*/ 36 w 110"/>
              <a:gd name="T1" fmla="*/ 9 h 137"/>
              <a:gd name="T2" fmla="*/ 36 w 110"/>
              <a:gd name="T3" fmla="*/ 9 h 137"/>
              <a:gd name="T4" fmla="*/ 18 w 110"/>
              <a:gd name="T5" fmla="*/ 18 h 137"/>
              <a:gd name="T6" fmla="*/ 0 w 110"/>
              <a:gd name="T7" fmla="*/ 36 h 137"/>
              <a:gd name="T8" fmla="*/ 0 w 110"/>
              <a:gd name="T9" fmla="*/ 63 h 137"/>
              <a:gd name="T10" fmla="*/ 0 w 110"/>
              <a:gd name="T11" fmla="*/ 91 h 137"/>
              <a:gd name="T12" fmla="*/ 18 w 110"/>
              <a:gd name="T13" fmla="*/ 117 h 137"/>
              <a:gd name="T14" fmla="*/ 36 w 110"/>
              <a:gd name="T15" fmla="*/ 127 h 137"/>
              <a:gd name="T16" fmla="*/ 54 w 110"/>
              <a:gd name="T17" fmla="*/ 136 h 137"/>
              <a:gd name="T18" fmla="*/ 72 w 110"/>
              <a:gd name="T19" fmla="*/ 136 h 137"/>
              <a:gd name="T20" fmla="*/ 81 w 110"/>
              <a:gd name="T21" fmla="*/ 127 h 137"/>
              <a:gd name="T22" fmla="*/ 99 w 110"/>
              <a:gd name="T23" fmla="*/ 127 h 137"/>
              <a:gd name="T24" fmla="*/ 109 w 110"/>
              <a:gd name="T25" fmla="*/ 117 h 137"/>
              <a:gd name="T26" fmla="*/ 99 w 110"/>
              <a:gd name="T27" fmla="*/ 108 h 137"/>
              <a:gd name="T28" fmla="*/ 99 w 110"/>
              <a:gd name="T29" fmla="*/ 100 h 137"/>
              <a:gd name="T30" fmla="*/ 90 w 110"/>
              <a:gd name="T31" fmla="*/ 108 h 137"/>
              <a:gd name="T32" fmla="*/ 81 w 110"/>
              <a:gd name="T33" fmla="*/ 108 h 137"/>
              <a:gd name="T34" fmla="*/ 72 w 110"/>
              <a:gd name="T35" fmla="*/ 117 h 137"/>
              <a:gd name="T36" fmla="*/ 63 w 110"/>
              <a:gd name="T37" fmla="*/ 117 h 137"/>
              <a:gd name="T38" fmla="*/ 45 w 110"/>
              <a:gd name="T39" fmla="*/ 108 h 137"/>
              <a:gd name="T40" fmla="*/ 36 w 110"/>
              <a:gd name="T41" fmla="*/ 100 h 137"/>
              <a:gd name="T42" fmla="*/ 27 w 110"/>
              <a:gd name="T43" fmla="*/ 91 h 137"/>
              <a:gd name="T44" fmla="*/ 18 w 110"/>
              <a:gd name="T45" fmla="*/ 63 h 137"/>
              <a:gd name="T46" fmla="*/ 99 w 110"/>
              <a:gd name="T47" fmla="*/ 63 h 137"/>
              <a:gd name="T48" fmla="*/ 109 w 110"/>
              <a:gd name="T49" fmla="*/ 63 h 137"/>
              <a:gd name="T50" fmla="*/ 109 w 110"/>
              <a:gd name="T51" fmla="*/ 63 h 137"/>
              <a:gd name="T52" fmla="*/ 109 w 110"/>
              <a:gd name="T53" fmla="*/ 36 h 137"/>
              <a:gd name="T54" fmla="*/ 90 w 110"/>
              <a:gd name="T55" fmla="*/ 18 h 137"/>
              <a:gd name="T56" fmla="*/ 81 w 110"/>
              <a:gd name="T57" fmla="*/ 9 h 137"/>
              <a:gd name="T58" fmla="*/ 54 w 110"/>
              <a:gd name="T59" fmla="*/ 0 h 137"/>
              <a:gd name="T60" fmla="*/ 36 w 110"/>
              <a:gd name="T61" fmla="*/ 9 h 137"/>
              <a:gd name="T62" fmla="*/ 72 w 110"/>
              <a:gd name="T63" fmla="*/ 18 h 137"/>
              <a:gd name="T64" fmla="*/ 72 w 110"/>
              <a:gd name="T65" fmla="*/ 18 h 137"/>
              <a:gd name="T66" fmla="*/ 81 w 110"/>
              <a:gd name="T67" fmla="*/ 27 h 137"/>
              <a:gd name="T68" fmla="*/ 90 w 110"/>
              <a:gd name="T69" fmla="*/ 36 h 137"/>
              <a:gd name="T70" fmla="*/ 90 w 110"/>
              <a:gd name="T71" fmla="*/ 54 h 137"/>
              <a:gd name="T72" fmla="*/ 18 w 110"/>
              <a:gd name="T73" fmla="*/ 54 h 137"/>
              <a:gd name="T74" fmla="*/ 36 w 110"/>
              <a:gd name="T75" fmla="*/ 27 h 137"/>
              <a:gd name="T76" fmla="*/ 54 w 110"/>
              <a:gd name="T77" fmla="*/ 18 h 137"/>
              <a:gd name="T78" fmla="*/ 72 w 110"/>
              <a:gd name="T7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37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18"/>
                </a:cubicBezTo>
                <a:cubicBezTo>
                  <a:pt x="9" y="27"/>
                  <a:pt x="9" y="36"/>
                  <a:pt x="0" y="36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72"/>
                  <a:pt x="0" y="81"/>
                  <a:pt x="0" y="91"/>
                </a:cubicBezTo>
                <a:cubicBezTo>
                  <a:pt x="9" y="100"/>
                  <a:pt x="9" y="108"/>
                  <a:pt x="18" y="117"/>
                </a:cubicBezTo>
                <a:cubicBezTo>
                  <a:pt x="18" y="117"/>
                  <a:pt x="27" y="127"/>
                  <a:pt x="36" y="127"/>
                </a:cubicBezTo>
                <a:cubicBezTo>
                  <a:pt x="45" y="136"/>
                  <a:pt x="54" y="136"/>
                  <a:pt x="54" y="136"/>
                </a:cubicBezTo>
                <a:cubicBezTo>
                  <a:pt x="63" y="136"/>
                  <a:pt x="63" y="136"/>
                  <a:pt x="72" y="136"/>
                </a:cubicBezTo>
                <a:cubicBezTo>
                  <a:pt x="81" y="136"/>
                  <a:pt x="81" y="127"/>
                  <a:pt x="81" y="127"/>
                </a:cubicBezTo>
                <a:cubicBezTo>
                  <a:pt x="90" y="127"/>
                  <a:pt x="90" y="127"/>
                  <a:pt x="99" y="127"/>
                </a:cubicBezTo>
                <a:cubicBezTo>
                  <a:pt x="99" y="117"/>
                  <a:pt x="109" y="117"/>
                  <a:pt x="109" y="117"/>
                </a:cubicBezTo>
                <a:cubicBezTo>
                  <a:pt x="99" y="108"/>
                  <a:pt x="99" y="108"/>
                  <a:pt x="99" y="108"/>
                </a:cubicBezTo>
                <a:lnTo>
                  <a:pt x="99" y="100"/>
                </a:lnTo>
                <a:lnTo>
                  <a:pt x="90" y="108"/>
                </a:lnTo>
                <a:cubicBezTo>
                  <a:pt x="90" y="108"/>
                  <a:pt x="90" y="108"/>
                  <a:pt x="81" y="108"/>
                </a:cubicBezTo>
                <a:cubicBezTo>
                  <a:pt x="81" y="108"/>
                  <a:pt x="81" y="108"/>
                  <a:pt x="72" y="117"/>
                </a:cubicBezTo>
                <a:lnTo>
                  <a:pt x="63" y="117"/>
                </a:lnTo>
                <a:cubicBezTo>
                  <a:pt x="54" y="117"/>
                  <a:pt x="45" y="117"/>
                  <a:pt x="45" y="108"/>
                </a:cubicBezTo>
                <a:cubicBezTo>
                  <a:pt x="36" y="108"/>
                  <a:pt x="36" y="108"/>
                  <a:pt x="36" y="100"/>
                </a:cubicBezTo>
                <a:cubicBezTo>
                  <a:pt x="27" y="100"/>
                  <a:pt x="27" y="91"/>
                  <a:pt x="27" y="91"/>
                </a:cubicBezTo>
                <a:cubicBezTo>
                  <a:pt x="18" y="81"/>
                  <a:pt x="18" y="72"/>
                  <a:pt x="18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109" y="63"/>
                  <a:pt x="109" y="63"/>
                  <a:pt x="109" y="63"/>
                </a:cubicBezTo>
                <a:lnTo>
                  <a:pt x="109" y="63"/>
                </a:lnTo>
                <a:cubicBezTo>
                  <a:pt x="109" y="45"/>
                  <a:pt x="109" y="45"/>
                  <a:pt x="109" y="36"/>
                </a:cubicBezTo>
                <a:cubicBezTo>
                  <a:pt x="99" y="27"/>
                  <a:pt x="99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lose/>
                <a:moveTo>
                  <a:pt x="72" y="18"/>
                </a:moveTo>
                <a:lnTo>
                  <a:pt x="72" y="18"/>
                </a:lnTo>
                <a:lnTo>
                  <a:pt x="81" y="27"/>
                </a:lnTo>
                <a:lnTo>
                  <a:pt x="90" y="36"/>
                </a:lnTo>
                <a:cubicBezTo>
                  <a:pt x="90" y="45"/>
                  <a:pt x="90" y="45"/>
                  <a:pt x="90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36" y="18"/>
                  <a:pt x="45" y="18"/>
                  <a:pt x="54" y="18"/>
                </a:cubicBezTo>
                <a:cubicBezTo>
                  <a:pt x="63" y="18"/>
                  <a:pt x="63" y="18"/>
                  <a:pt x="72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90">
            <a:extLst>
              <a:ext uri="{FF2B5EF4-FFF2-40B4-BE49-F238E27FC236}">
                <a16:creationId xmlns:a16="http://schemas.microsoft.com/office/drawing/2014/main" id="{2D5E96E6-3A6C-F949-8630-F2AD66BE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3086" y="10746390"/>
            <a:ext cx="94056" cy="193060"/>
          </a:xfrm>
          <a:custGeom>
            <a:avLst/>
            <a:gdLst>
              <a:gd name="T0" fmla="*/ 64 w 83"/>
              <a:gd name="T1" fmla="*/ 163 h 173"/>
              <a:gd name="T2" fmla="*/ 64 w 83"/>
              <a:gd name="T3" fmla="*/ 163 h 173"/>
              <a:gd name="T4" fmla="*/ 82 w 83"/>
              <a:gd name="T5" fmla="*/ 163 h 173"/>
              <a:gd name="T6" fmla="*/ 73 w 83"/>
              <a:gd name="T7" fmla="*/ 144 h 173"/>
              <a:gd name="T8" fmla="*/ 73 w 83"/>
              <a:gd name="T9" fmla="*/ 144 h 173"/>
              <a:gd name="T10" fmla="*/ 64 w 83"/>
              <a:gd name="T11" fmla="*/ 144 h 173"/>
              <a:gd name="T12" fmla="*/ 64 w 83"/>
              <a:gd name="T13" fmla="*/ 144 h 173"/>
              <a:gd name="T14" fmla="*/ 64 w 83"/>
              <a:gd name="T15" fmla="*/ 153 h 173"/>
              <a:gd name="T16" fmla="*/ 55 w 83"/>
              <a:gd name="T17" fmla="*/ 153 h 173"/>
              <a:gd name="T18" fmla="*/ 46 w 83"/>
              <a:gd name="T19" fmla="*/ 144 h 173"/>
              <a:gd name="T20" fmla="*/ 37 w 83"/>
              <a:gd name="T21" fmla="*/ 136 h 173"/>
              <a:gd name="T22" fmla="*/ 37 w 83"/>
              <a:gd name="T23" fmla="*/ 54 h 173"/>
              <a:gd name="T24" fmla="*/ 73 w 83"/>
              <a:gd name="T25" fmla="*/ 54 h 173"/>
              <a:gd name="T26" fmla="*/ 73 w 83"/>
              <a:gd name="T27" fmla="*/ 45 h 173"/>
              <a:gd name="T28" fmla="*/ 37 w 83"/>
              <a:gd name="T29" fmla="*/ 45 h 173"/>
              <a:gd name="T30" fmla="*/ 37 w 83"/>
              <a:gd name="T31" fmla="*/ 0 h 173"/>
              <a:gd name="T32" fmla="*/ 28 w 83"/>
              <a:gd name="T33" fmla="*/ 0 h 173"/>
              <a:gd name="T34" fmla="*/ 28 w 83"/>
              <a:gd name="T35" fmla="*/ 0 h 173"/>
              <a:gd name="T36" fmla="*/ 28 w 83"/>
              <a:gd name="T37" fmla="*/ 0 h 173"/>
              <a:gd name="T38" fmla="*/ 19 w 83"/>
              <a:gd name="T39" fmla="*/ 45 h 173"/>
              <a:gd name="T40" fmla="*/ 0 w 83"/>
              <a:gd name="T41" fmla="*/ 45 h 173"/>
              <a:gd name="T42" fmla="*/ 0 w 83"/>
              <a:gd name="T43" fmla="*/ 54 h 173"/>
              <a:gd name="T44" fmla="*/ 0 w 83"/>
              <a:gd name="T45" fmla="*/ 54 h 173"/>
              <a:gd name="T46" fmla="*/ 0 w 83"/>
              <a:gd name="T47" fmla="*/ 54 h 173"/>
              <a:gd name="T48" fmla="*/ 19 w 83"/>
              <a:gd name="T49" fmla="*/ 54 h 173"/>
              <a:gd name="T50" fmla="*/ 19 w 83"/>
              <a:gd name="T51" fmla="*/ 136 h 173"/>
              <a:gd name="T52" fmla="*/ 28 w 83"/>
              <a:gd name="T53" fmla="*/ 163 h 173"/>
              <a:gd name="T54" fmla="*/ 46 w 83"/>
              <a:gd name="T55" fmla="*/ 172 h 173"/>
              <a:gd name="T56" fmla="*/ 64 w 83"/>
              <a:gd name="T5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" h="173">
                <a:moveTo>
                  <a:pt x="64" y="163"/>
                </a:moveTo>
                <a:lnTo>
                  <a:pt x="64" y="163"/>
                </a:lnTo>
                <a:cubicBezTo>
                  <a:pt x="73" y="163"/>
                  <a:pt x="73" y="163"/>
                  <a:pt x="82" y="163"/>
                </a:cubicBezTo>
                <a:cubicBezTo>
                  <a:pt x="73" y="144"/>
                  <a:pt x="73" y="144"/>
                  <a:pt x="73" y="144"/>
                </a:cubicBezTo>
                <a:lnTo>
                  <a:pt x="73" y="144"/>
                </a:lnTo>
                <a:cubicBezTo>
                  <a:pt x="73" y="144"/>
                  <a:pt x="73" y="144"/>
                  <a:pt x="64" y="144"/>
                </a:cubicBezTo>
                <a:lnTo>
                  <a:pt x="64" y="144"/>
                </a:lnTo>
                <a:lnTo>
                  <a:pt x="64" y="153"/>
                </a:lnTo>
                <a:cubicBezTo>
                  <a:pt x="55" y="153"/>
                  <a:pt x="55" y="153"/>
                  <a:pt x="55" y="153"/>
                </a:cubicBezTo>
                <a:cubicBezTo>
                  <a:pt x="46" y="153"/>
                  <a:pt x="46" y="153"/>
                  <a:pt x="46" y="144"/>
                </a:cubicBezTo>
                <a:cubicBezTo>
                  <a:pt x="46" y="144"/>
                  <a:pt x="37" y="144"/>
                  <a:pt x="37" y="136"/>
                </a:cubicBezTo>
                <a:cubicBezTo>
                  <a:pt x="37" y="54"/>
                  <a:pt x="37" y="54"/>
                  <a:pt x="37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0"/>
                  <a:pt x="37" y="0"/>
                  <a:pt x="37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9" y="45"/>
                  <a:pt x="19" y="45"/>
                  <a:pt x="19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lnTo>
                  <a:pt x="0" y="54"/>
                </a:lnTo>
                <a:lnTo>
                  <a:pt x="0" y="54"/>
                </a:lnTo>
                <a:cubicBezTo>
                  <a:pt x="19" y="54"/>
                  <a:pt x="19" y="54"/>
                  <a:pt x="19" y="54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19" y="144"/>
                  <a:pt x="19" y="153"/>
                  <a:pt x="28" y="163"/>
                </a:cubicBezTo>
                <a:cubicBezTo>
                  <a:pt x="28" y="163"/>
                  <a:pt x="37" y="172"/>
                  <a:pt x="46" y="172"/>
                </a:cubicBezTo>
                <a:cubicBezTo>
                  <a:pt x="55" y="172"/>
                  <a:pt x="64" y="172"/>
                  <a:pt x="64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91">
            <a:extLst>
              <a:ext uri="{FF2B5EF4-FFF2-40B4-BE49-F238E27FC236}">
                <a16:creationId xmlns:a16="http://schemas.microsoft.com/office/drawing/2014/main" id="{81F7ED51-1AE7-8A44-A0FD-09574A63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6943" y="10726589"/>
            <a:ext cx="39602" cy="212861"/>
          </a:xfrm>
          <a:custGeom>
            <a:avLst/>
            <a:gdLst>
              <a:gd name="T0" fmla="*/ 9 w 37"/>
              <a:gd name="T1" fmla="*/ 54 h 191"/>
              <a:gd name="T2" fmla="*/ 9 w 37"/>
              <a:gd name="T3" fmla="*/ 54 h 191"/>
              <a:gd name="T4" fmla="*/ 9 w 37"/>
              <a:gd name="T5" fmla="*/ 190 h 191"/>
              <a:gd name="T6" fmla="*/ 27 w 37"/>
              <a:gd name="T7" fmla="*/ 190 h 191"/>
              <a:gd name="T8" fmla="*/ 27 w 37"/>
              <a:gd name="T9" fmla="*/ 54 h 191"/>
              <a:gd name="T10" fmla="*/ 9 w 37"/>
              <a:gd name="T11" fmla="*/ 54 h 191"/>
              <a:gd name="T12" fmla="*/ 36 w 37"/>
              <a:gd name="T13" fmla="*/ 9 h 191"/>
              <a:gd name="T14" fmla="*/ 36 w 37"/>
              <a:gd name="T15" fmla="*/ 9 h 191"/>
              <a:gd name="T16" fmla="*/ 27 w 37"/>
              <a:gd name="T17" fmla="*/ 9 h 191"/>
              <a:gd name="T18" fmla="*/ 27 w 37"/>
              <a:gd name="T19" fmla="*/ 0 h 191"/>
              <a:gd name="T20" fmla="*/ 18 w 37"/>
              <a:gd name="T21" fmla="*/ 0 h 191"/>
              <a:gd name="T22" fmla="*/ 9 w 37"/>
              <a:gd name="T23" fmla="*/ 0 h 191"/>
              <a:gd name="T24" fmla="*/ 9 w 37"/>
              <a:gd name="T25" fmla="*/ 9 h 191"/>
              <a:gd name="T26" fmla="*/ 0 w 37"/>
              <a:gd name="T27" fmla="*/ 9 h 191"/>
              <a:gd name="T28" fmla="*/ 0 w 37"/>
              <a:gd name="T29" fmla="*/ 18 h 191"/>
              <a:gd name="T30" fmla="*/ 0 w 37"/>
              <a:gd name="T31" fmla="*/ 27 h 191"/>
              <a:gd name="T32" fmla="*/ 9 w 37"/>
              <a:gd name="T33" fmla="*/ 27 h 191"/>
              <a:gd name="T34" fmla="*/ 9 w 37"/>
              <a:gd name="T35" fmla="*/ 36 h 191"/>
              <a:gd name="T36" fmla="*/ 18 w 37"/>
              <a:gd name="T37" fmla="*/ 36 h 191"/>
              <a:gd name="T38" fmla="*/ 27 w 37"/>
              <a:gd name="T39" fmla="*/ 36 h 191"/>
              <a:gd name="T40" fmla="*/ 27 w 37"/>
              <a:gd name="T41" fmla="*/ 27 h 191"/>
              <a:gd name="T42" fmla="*/ 36 w 37"/>
              <a:gd name="T43" fmla="*/ 27 h 191"/>
              <a:gd name="T44" fmla="*/ 36 w 37"/>
              <a:gd name="T45" fmla="*/ 18 h 191"/>
              <a:gd name="T46" fmla="*/ 36 w 37"/>
              <a:gd name="T47" fmla="*/ 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191">
                <a:moveTo>
                  <a:pt x="9" y="54"/>
                </a:moveTo>
                <a:lnTo>
                  <a:pt x="9" y="54"/>
                </a:lnTo>
                <a:cubicBezTo>
                  <a:pt x="9" y="190"/>
                  <a:pt x="9" y="190"/>
                  <a:pt x="9" y="190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9" y="54"/>
                  <a:pt x="9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9"/>
                  <a:pt x="27" y="9"/>
                </a:cubicBezTo>
                <a:lnTo>
                  <a:pt x="27" y="0"/>
                </a:ln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lnTo>
                  <a:pt x="9" y="9"/>
                </a:lnTo>
                <a:lnTo>
                  <a:pt x="0" y="9"/>
                </a:lnTo>
                <a:lnTo>
                  <a:pt x="0" y="18"/>
                </a:lnTo>
                <a:cubicBezTo>
                  <a:pt x="0" y="18"/>
                  <a:pt x="0" y="18"/>
                  <a:pt x="0" y="27"/>
                </a:cubicBezTo>
                <a:lnTo>
                  <a:pt x="9" y="27"/>
                </a:lnTo>
                <a:cubicBezTo>
                  <a:pt x="9" y="27"/>
                  <a:pt x="9" y="27"/>
                  <a:pt x="9" y="36"/>
                </a:cubicBezTo>
                <a:lnTo>
                  <a:pt x="18" y="36"/>
                </a:lnTo>
                <a:cubicBezTo>
                  <a:pt x="18" y="36"/>
                  <a:pt x="18" y="36"/>
                  <a:pt x="27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36" y="27"/>
                </a:cubicBezTo>
                <a:cubicBezTo>
                  <a:pt x="36" y="18"/>
                  <a:pt x="36" y="18"/>
                  <a:pt x="36" y="18"/>
                </a:cubicBezTo>
                <a:lnTo>
                  <a:pt x="36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92">
            <a:extLst>
              <a:ext uri="{FF2B5EF4-FFF2-40B4-BE49-F238E27FC236}">
                <a16:creationId xmlns:a16="http://schemas.microsoft.com/office/drawing/2014/main" id="{C1BA218B-9A0C-1241-AC56-4A0B6BC9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246" y="10790943"/>
            <a:ext cx="123754" cy="153455"/>
          </a:xfrm>
          <a:custGeom>
            <a:avLst/>
            <a:gdLst>
              <a:gd name="T0" fmla="*/ 27 w 109"/>
              <a:gd name="T1" fmla="*/ 136 h 137"/>
              <a:gd name="T2" fmla="*/ 27 w 109"/>
              <a:gd name="T3" fmla="*/ 136 h 137"/>
              <a:gd name="T4" fmla="*/ 27 w 109"/>
              <a:gd name="T5" fmla="*/ 36 h 137"/>
              <a:gd name="T6" fmla="*/ 45 w 109"/>
              <a:gd name="T7" fmla="*/ 27 h 137"/>
              <a:gd name="T8" fmla="*/ 63 w 109"/>
              <a:gd name="T9" fmla="*/ 18 h 137"/>
              <a:gd name="T10" fmla="*/ 81 w 109"/>
              <a:gd name="T11" fmla="*/ 27 h 137"/>
              <a:gd name="T12" fmla="*/ 90 w 109"/>
              <a:gd name="T13" fmla="*/ 54 h 137"/>
              <a:gd name="T14" fmla="*/ 90 w 109"/>
              <a:gd name="T15" fmla="*/ 136 h 137"/>
              <a:gd name="T16" fmla="*/ 108 w 109"/>
              <a:gd name="T17" fmla="*/ 136 h 137"/>
              <a:gd name="T18" fmla="*/ 108 w 109"/>
              <a:gd name="T19" fmla="*/ 54 h 137"/>
              <a:gd name="T20" fmla="*/ 108 w 109"/>
              <a:gd name="T21" fmla="*/ 27 h 137"/>
              <a:gd name="T22" fmla="*/ 99 w 109"/>
              <a:gd name="T23" fmla="*/ 18 h 137"/>
              <a:gd name="T24" fmla="*/ 81 w 109"/>
              <a:gd name="T25" fmla="*/ 9 h 137"/>
              <a:gd name="T26" fmla="*/ 63 w 109"/>
              <a:gd name="T27" fmla="*/ 0 h 137"/>
              <a:gd name="T28" fmla="*/ 45 w 109"/>
              <a:gd name="T29" fmla="*/ 9 h 137"/>
              <a:gd name="T30" fmla="*/ 27 w 109"/>
              <a:gd name="T31" fmla="*/ 18 h 137"/>
              <a:gd name="T32" fmla="*/ 27 w 109"/>
              <a:gd name="T33" fmla="*/ 9 h 137"/>
              <a:gd name="T34" fmla="*/ 18 w 109"/>
              <a:gd name="T35" fmla="*/ 0 h 137"/>
              <a:gd name="T36" fmla="*/ 0 w 109"/>
              <a:gd name="T37" fmla="*/ 0 h 137"/>
              <a:gd name="T38" fmla="*/ 0 w 109"/>
              <a:gd name="T39" fmla="*/ 136 h 137"/>
              <a:gd name="T40" fmla="*/ 27 w 109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37">
                <a:moveTo>
                  <a:pt x="27" y="136"/>
                </a:moveTo>
                <a:lnTo>
                  <a:pt x="27" y="136"/>
                </a:ln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36" y="27"/>
                  <a:pt x="45" y="27"/>
                </a:cubicBezTo>
                <a:cubicBezTo>
                  <a:pt x="45" y="18"/>
                  <a:pt x="54" y="18"/>
                  <a:pt x="63" y="18"/>
                </a:cubicBezTo>
                <a:cubicBezTo>
                  <a:pt x="72" y="18"/>
                  <a:pt x="72" y="18"/>
                  <a:pt x="81" y="27"/>
                </a:cubicBezTo>
                <a:cubicBezTo>
                  <a:pt x="81" y="36"/>
                  <a:pt x="90" y="36"/>
                  <a:pt x="90" y="54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45"/>
                  <a:pt x="108" y="36"/>
                  <a:pt x="108" y="27"/>
                </a:cubicBezTo>
                <a:cubicBezTo>
                  <a:pt x="99" y="27"/>
                  <a:pt x="99" y="18"/>
                  <a:pt x="99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45" y="9"/>
                </a:cubicBezTo>
                <a:cubicBezTo>
                  <a:pt x="36" y="9"/>
                  <a:pt x="27" y="18"/>
                  <a:pt x="27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9"/>
                  <a:pt x="18" y="0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27" y="136"/>
                  <a:pt x="27" y="136"/>
                  <a:pt x="2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3">
            <a:extLst>
              <a:ext uri="{FF2B5EF4-FFF2-40B4-BE49-F238E27FC236}">
                <a16:creationId xmlns:a16="http://schemas.microsoft.com/office/drawing/2014/main" id="{F6E7FDED-EEAE-CF48-B700-AA774E68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800" y="10790943"/>
            <a:ext cx="133657" cy="202957"/>
          </a:xfrm>
          <a:custGeom>
            <a:avLst/>
            <a:gdLst>
              <a:gd name="T0" fmla="*/ 36 w 119"/>
              <a:gd name="T1" fmla="*/ 0 h 182"/>
              <a:gd name="T2" fmla="*/ 9 w 119"/>
              <a:gd name="T3" fmla="*/ 27 h 182"/>
              <a:gd name="T4" fmla="*/ 19 w 119"/>
              <a:gd name="T5" fmla="*/ 63 h 182"/>
              <a:gd name="T6" fmla="*/ 19 w 119"/>
              <a:gd name="T7" fmla="*/ 81 h 182"/>
              <a:gd name="T8" fmla="*/ 19 w 119"/>
              <a:gd name="T9" fmla="*/ 91 h 182"/>
              <a:gd name="T10" fmla="*/ 19 w 119"/>
              <a:gd name="T11" fmla="*/ 108 h 182"/>
              <a:gd name="T12" fmla="*/ 9 w 119"/>
              <a:gd name="T13" fmla="*/ 127 h 182"/>
              <a:gd name="T14" fmla="*/ 9 w 119"/>
              <a:gd name="T15" fmla="*/ 154 h 182"/>
              <a:gd name="T16" fmla="*/ 36 w 119"/>
              <a:gd name="T17" fmla="*/ 172 h 182"/>
              <a:gd name="T18" fmla="*/ 82 w 119"/>
              <a:gd name="T19" fmla="*/ 172 h 182"/>
              <a:gd name="T20" fmla="*/ 109 w 119"/>
              <a:gd name="T21" fmla="*/ 154 h 182"/>
              <a:gd name="T22" fmla="*/ 109 w 119"/>
              <a:gd name="T23" fmla="*/ 117 h 182"/>
              <a:gd name="T24" fmla="*/ 91 w 119"/>
              <a:gd name="T25" fmla="*/ 108 h 182"/>
              <a:gd name="T26" fmla="*/ 64 w 119"/>
              <a:gd name="T27" fmla="*/ 108 h 182"/>
              <a:gd name="T28" fmla="*/ 36 w 119"/>
              <a:gd name="T29" fmla="*/ 100 h 182"/>
              <a:gd name="T30" fmla="*/ 36 w 119"/>
              <a:gd name="T31" fmla="*/ 91 h 182"/>
              <a:gd name="T32" fmla="*/ 55 w 119"/>
              <a:gd name="T33" fmla="*/ 81 h 182"/>
              <a:gd name="T34" fmla="*/ 91 w 119"/>
              <a:gd name="T35" fmla="*/ 72 h 182"/>
              <a:gd name="T36" fmla="*/ 100 w 119"/>
              <a:gd name="T37" fmla="*/ 45 h 182"/>
              <a:gd name="T38" fmla="*/ 118 w 119"/>
              <a:gd name="T39" fmla="*/ 18 h 182"/>
              <a:gd name="T40" fmla="*/ 118 w 119"/>
              <a:gd name="T41" fmla="*/ 9 h 182"/>
              <a:gd name="T42" fmla="*/ 73 w 119"/>
              <a:gd name="T43" fmla="*/ 0 h 182"/>
              <a:gd name="T44" fmla="*/ 36 w 119"/>
              <a:gd name="T45" fmla="*/ 0 h 182"/>
              <a:gd name="T46" fmla="*/ 91 w 119"/>
              <a:gd name="T47" fmla="*/ 145 h 182"/>
              <a:gd name="T48" fmla="*/ 73 w 119"/>
              <a:gd name="T49" fmla="*/ 163 h 182"/>
              <a:gd name="T50" fmla="*/ 45 w 119"/>
              <a:gd name="T51" fmla="*/ 163 h 182"/>
              <a:gd name="T52" fmla="*/ 28 w 119"/>
              <a:gd name="T53" fmla="*/ 145 h 182"/>
              <a:gd name="T54" fmla="*/ 28 w 119"/>
              <a:gd name="T55" fmla="*/ 127 h 182"/>
              <a:gd name="T56" fmla="*/ 55 w 119"/>
              <a:gd name="T57" fmla="*/ 127 h 182"/>
              <a:gd name="T58" fmla="*/ 73 w 119"/>
              <a:gd name="T59" fmla="*/ 127 h 182"/>
              <a:gd name="T60" fmla="*/ 91 w 119"/>
              <a:gd name="T61" fmla="*/ 127 h 182"/>
              <a:gd name="T62" fmla="*/ 91 w 119"/>
              <a:gd name="T63" fmla="*/ 145 h 182"/>
              <a:gd name="T64" fmla="*/ 45 w 119"/>
              <a:gd name="T65" fmla="*/ 63 h 182"/>
              <a:gd name="T66" fmla="*/ 28 w 119"/>
              <a:gd name="T67" fmla="*/ 54 h 182"/>
              <a:gd name="T68" fmla="*/ 36 w 119"/>
              <a:gd name="T69" fmla="*/ 27 h 182"/>
              <a:gd name="T70" fmla="*/ 82 w 119"/>
              <a:gd name="T71" fmla="*/ 27 h 182"/>
              <a:gd name="T72" fmla="*/ 82 w 119"/>
              <a:gd name="T73" fmla="*/ 54 h 182"/>
              <a:gd name="T74" fmla="*/ 73 w 119"/>
              <a:gd name="T75" fmla="*/ 63 h 182"/>
              <a:gd name="T76" fmla="*/ 45 w 119"/>
              <a:gd name="T77" fmla="*/ 6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" h="182">
                <a:moveTo>
                  <a:pt x="36" y="0"/>
                </a:moveTo>
                <a:lnTo>
                  <a:pt x="36" y="0"/>
                </a:lnTo>
                <a:cubicBezTo>
                  <a:pt x="36" y="9"/>
                  <a:pt x="28" y="9"/>
                  <a:pt x="28" y="9"/>
                </a:cubicBezTo>
                <a:cubicBezTo>
                  <a:pt x="19" y="18"/>
                  <a:pt x="19" y="18"/>
                  <a:pt x="9" y="27"/>
                </a:cubicBezTo>
                <a:cubicBezTo>
                  <a:pt x="9" y="27"/>
                  <a:pt x="9" y="36"/>
                  <a:pt x="9" y="45"/>
                </a:cubicBezTo>
                <a:cubicBezTo>
                  <a:pt x="9" y="54"/>
                  <a:pt x="9" y="54"/>
                  <a:pt x="19" y="63"/>
                </a:cubicBezTo>
                <a:cubicBezTo>
                  <a:pt x="19" y="72"/>
                  <a:pt x="28" y="72"/>
                  <a:pt x="28" y="81"/>
                </a:cubicBezTo>
                <a:cubicBezTo>
                  <a:pt x="28" y="81"/>
                  <a:pt x="28" y="81"/>
                  <a:pt x="19" y="81"/>
                </a:cubicBezTo>
                <a:cubicBezTo>
                  <a:pt x="19" y="81"/>
                  <a:pt x="19" y="81"/>
                  <a:pt x="19" y="91"/>
                </a:cubicBezTo>
                <a:lnTo>
                  <a:pt x="19" y="91"/>
                </a:lnTo>
                <a:cubicBezTo>
                  <a:pt x="19" y="100"/>
                  <a:pt x="9" y="100"/>
                  <a:pt x="9" y="100"/>
                </a:cubicBezTo>
                <a:lnTo>
                  <a:pt x="19" y="108"/>
                </a:lnTo>
                <a:cubicBezTo>
                  <a:pt x="19" y="117"/>
                  <a:pt x="19" y="117"/>
                  <a:pt x="28" y="117"/>
                </a:cubicBezTo>
                <a:cubicBezTo>
                  <a:pt x="19" y="117"/>
                  <a:pt x="9" y="127"/>
                  <a:pt x="9" y="127"/>
                </a:cubicBezTo>
                <a:cubicBezTo>
                  <a:pt x="9" y="136"/>
                  <a:pt x="0" y="136"/>
                  <a:pt x="0" y="145"/>
                </a:cubicBezTo>
                <a:cubicBezTo>
                  <a:pt x="0" y="145"/>
                  <a:pt x="0" y="154"/>
                  <a:pt x="9" y="154"/>
                </a:cubicBezTo>
                <a:cubicBezTo>
                  <a:pt x="9" y="163"/>
                  <a:pt x="9" y="163"/>
                  <a:pt x="19" y="172"/>
                </a:cubicBezTo>
                <a:cubicBezTo>
                  <a:pt x="19" y="172"/>
                  <a:pt x="28" y="172"/>
                  <a:pt x="36" y="172"/>
                </a:cubicBezTo>
                <a:cubicBezTo>
                  <a:pt x="36" y="181"/>
                  <a:pt x="45" y="181"/>
                  <a:pt x="55" y="181"/>
                </a:cubicBezTo>
                <a:cubicBezTo>
                  <a:pt x="64" y="181"/>
                  <a:pt x="73" y="181"/>
                  <a:pt x="82" y="172"/>
                </a:cubicBezTo>
                <a:cubicBezTo>
                  <a:pt x="91" y="172"/>
                  <a:pt x="100" y="172"/>
                  <a:pt x="100" y="163"/>
                </a:cubicBezTo>
                <a:cubicBezTo>
                  <a:pt x="109" y="163"/>
                  <a:pt x="109" y="154"/>
                  <a:pt x="109" y="154"/>
                </a:cubicBezTo>
                <a:cubicBezTo>
                  <a:pt x="118" y="145"/>
                  <a:pt x="118" y="136"/>
                  <a:pt x="118" y="136"/>
                </a:cubicBezTo>
                <a:cubicBezTo>
                  <a:pt x="118" y="127"/>
                  <a:pt x="118" y="127"/>
                  <a:pt x="109" y="117"/>
                </a:cubicBezTo>
                <a:cubicBezTo>
                  <a:pt x="109" y="117"/>
                  <a:pt x="109" y="117"/>
                  <a:pt x="100" y="108"/>
                </a:cubicBezTo>
                <a:lnTo>
                  <a:pt x="91" y="108"/>
                </a:lnTo>
                <a:cubicBezTo>
                  <a:pt x="82" y="108"/>
                  <a:pt x="82" y="108"/>
                  <a:pt x="73" y="108"/>
                </a:cubicBezTo>
                <a:lnTo>
                  <a:pt x="64" y="108"/>
                </a:lnTo>
                <a:cubicBezTo>
                  <a:pt x="55" y="108"/>
                  <a:pt x="45" y="108"/>
                  <a:pt x="45" y="100"/>
                </a:cubicBezTo>
                <a:lnTo>
                  <a:pt x="36" y="100"/>
                </a:lnTo>
                <a:cubicBezTo>
                  <a:pt x="36" y="100"/>
                  <a:pt x="36" y="100"/>
                  <a:pt x="36" y="91"/>
                </a:cubicBezTo>
                <a:lnTo>
                  <a:pt x="36" y="91"/>
                </a:lnTo>
                <a:cubicBezTo>
                  <a:pt x="36" y="81"/>
                  <a:pt x="36" y="81"/>
                  <a:pt x="36" y="81"/>
                </a:cubicBezTo>
                <a:cubicBezTo>
                  <a:pt x="45" y="81"/>
                  <a:pt x="55" y="81"/>
                  <a:pt x="55" y="81"/>
                </a:cubicBezTo>
                <a:cubicBezTo>
                  <a:pt x="64" y="81"/>
                  <a:pt x="73" y="81"/>
                  <a:pt x="73" y="81"/>
                </a:cubicBezTo>
                <a:cubicBezTo>
                  <a:pt x="82" y="81"/>
                  <a:pt x="91" y="72"/>
                  <a:pt x="91" y="72"/>
                </a:cubicBezTo>
                <a:lnTo>
                  <a:pt x="100" y="63"/>
                </a:lnTo>
                <a:cubicBezTo>
                  <a:pt x="100" y="54"/>
                  <a:pt x="100" y="45"/>
                  <a:pt x="100" y="45"/>
                </a:cubicBezTo>
                <a:cubicBezTo>
                  <a:pt x="100" y="36"/>
                  <a:pt x="100" y="27"/>
                  <a:pt x="100" y="27"/>
                </a:cubicBezTo>
                <a:cubicBezTo>
                  <a:pt x="118" y="18"/>
                  <a:pt x="118" y="18"/>
                  <a:pt x="118" y="18"/>
                </a:cubicBezTo>
                <a:lnTo>
                  <a:pt x="118" y="18"/>
                </a:lnTo>
                <a:cubicBezTo>
                  <a:pt x="118" y="9"/>
                  <a:pt x="118" y="9"/>
                  <a:pt x="118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9"/>
                  <a:pt x="82" y="0"/>
                  <a:pt x="73" y="0"/>
                </a:cubicBezTo>
                <a:cubicBezTo>
                  <a:pt x="64" y="0"/>
                  <a:pt x="64" y="0"/>
                  <a:pt x="55" y="0"/>
                </a:cubicBezTo>
                <a:cubicBezTo>
                  <a:pt x="55" y="0"/>
                  <a:pt x="45" y="0"/>
                  <a:pt x="36" y="0"/>
                </a:cubicBezTo>
                <a:close/>
                <a:moveTo>
                  <a:pt x="91" y="145"/>
                </a:moveTo>
                <a:lnTo>
                  <a:pt x="91" y="145"/>
                </a:lnTo>
                <a:cubicBezTo>
                  <a:pt x="91" y="154"/>
                  <a:pt x="91" y="154"/>
                  <a:pt x="91" y="154"/>
                </a:cubicBezTo>
                <a:cubicBezTo>
                  <a:pt x="82" y="154"/>
                  <a:pt x="82" y="163"/>
                  <a:pt x="73" y="163"/>
                </a:cubicBezTo>
                <a:cubicBezTo>
                  <a:pt x="73" y="163"/>
                  <a:pt x="64" y="163"/>
                  <a:pt x="55" y="163"/>
                </a:cubicBezTo>
                <a:lnTo>
                  <a:pt x="45" y="163"/>
                </a:lnTo>
                <a:cubicBezTo>
                  <a:pt x="36" y="163"/>
                  <a:pt x="36" y="154"/>
                  <a:pt x="28" y="154"/>
                </a:cubicBezTo>
                <a:cubicBezTo>
                  <a:pt x="28" y="154"/>
                  <a:pt x="28" y="154"/>
                  <a:pt x="28" y="145"/>
                </a:cubicBezTo>
                <a:lnTo>
                  <a:pt x="19" y="145"/>
                </a:lnTo>
                <a:cubicBezTo>
                  <a:pt x="19" y="136"/>
                  <a:pt x="28" y="136"/>
                  <a:pt x="28" y="127"/>
                </a:cubicBezTo>
                <a:cubicBezTo>
                  <a:pt x="28" y="127"/>
                  <a:pt x="36" y="127"/>
                  <a:pt x="36" y="117"/>
                </a:cubicBezTo>
                <a:cubicBezTo>
                  <a:pt x="45" y="117"/>
                  <a:pt x="45" y="127"/>
                  <a:pt x="55" y="127"/>
                </a:cubicBezTo>
                <a:lnTo>
                  <a:pt x="64" y="127"/>
                </a:lnTo>
                <a:cubicBezTo>
                  <a:pt x="73" y="127"/>
                  <a:pt x="73" y="127"/>
                  <a:pt x="73" y="127"/>
                </a:cubicBezTo>
                <a:cubicBezTo>
                  <a:pt x="82" y="127"/>
                  <a:pt x="82" y="127"/>
                  <a:pt x="91" y="127"/>
                </a:cubicBezTo>
                <a:lnTo>
                  <a:pt x="91" y="127"/>
                </a:lnTo>
                <a:cubicBezTo>
                  <a:pt x="100" y="136"/>
                  <a:pt x="100" y="136"/>
                  <a:pt x="100" y="136"/>
                </a:cubicBezTo>
                <a:cubicBezTo>
                  <a:pt x="100" y="145"/>
                  <a:pt x="100" y="145"/>
                  <a:pt x="91" y="145"/>
                </a:cubicBezTo>
                <a:close/>
                <a:moveTo>
                  <a:pt x="45" y="63"/>
                </a:moveTo>
                <a:lnTo>
                  <a:pt x="45" y="63"/>
                </a:lnTo>
                <a:lnTo>
                  <a:pt x="36" y="63"/>
                </a:lnTo>
                <a:cubicBezTo>
                  <a:pt x="36" y="63"/>
                  <a:pt x="36" y="54"/>
                  <a:pt x="28" y="54"/>
                </a:cubicBezTo>
                <a:lnTo>
                  <a:pt x="28" y="45"/>
                </a:lnTo>
                <a:cubicBezTo>
                  <a:pt x="28" y="36"/>
                  <a:pt x="36" y="27"/>
                  <a:pt x="36" y="27"/>
                </a:cubicBezTo>
                <a:cubicBezTo>
                  <a:pt x="45" y="18"/>
                  <a:pt x="45" y="18"/>
                  <a:pt x="55" y="18"/>
                </a:cubicBezTo>
                <a:cubicBezTo>
                  <a:pt x="64" y="18"/>
                  <a:pt x="73" y="18"/>
                  <a:pt x="82" y="27"/>
                </a:cubicBezTo>
                <a:cubicBezTo>
                  <a:pt x="82" y="27"/>
                  <a:pt x="82" y="36"/>
                  <a:pt x="82" y="45"/>
                </a:cubicBezTo>
                <a:lnTo>
                  <a:pt x="82" y="54"/>
                </a:lnTo>
                <a:lnTo>
                  <a:pt x="82" y="63"/>
                </a:lnTo>
                <a:cubicBezTo>
                  <a:pt x="73" y="63"/>
                  <a:pt x="73" y="63"/>
                  <a:pt x="73" y="63"/>
                </a:cubicBezTo>
                <a:cubicBezTo>
                  <a:pt x="64" y="72"/>
                  <a:pt x="64" y="72"/>
                  <a:pt x="55" y="72"/>
                </a:cubicBezTo>
                <a:cubicBezTo>
                  <a:pt x="55" y="72"/>
                  <a:pt x="45" y="72"/>
                  <a:pt x="4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4">
            <a:extLst>
              <a:ext uri="{FF2B5EF4-FFF2-40B4-BE49-F238E27FC236}">
                <a16:creationId xmlns:a16="http://schemas.microsoft.com/office/drawing/2014/main" id="{1BDCF950-6BB3-3543-A823-6857756F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760" y="10790943"/>
            <a:ext cx="113853" cy="153455"/>
          </a:xfrm>
          <a:custGeom>
            <a:avLst/>
            <a:gdLst>
              <a:gd name="T0" fmla="*/ 99 w 100"/>
              <a:gd name="T1" fmla="*/ 45 h 137"/>
              <a:gd name="T2" fmla="*/ 99 w 100"/>
              <a:gd name="T3" fmla="*/ 45 h 137"/>
              <a:gd name="T4" fmla="*/ 99 w 100"/>
              <a:gd name="T5" fmla="*/ 27 h 137"/>
              <a:gd name="T6" fmla="*/ 90 w 100"/>
              <a:gd name="T7" fmla="*/ 18 h 137"/>
              <a:gd name="T8" fmla="*/ 72 w 100"/>
              <a:gd name="T9" fmla="*/ 9 h 137"/>
              <a:gd name="T10" fmla="*/ 54 w 100"/>
              <a:gd name="T11" fmla="*/ 0 h 137"/>
              <a:gd name="T12" fmla="*/ 27 w 100"/>
              <a:gd name="T13" fmla="*/ 9 h 137"/>
              <a:gd name="T14" fmla="*/ 9 w 100"/>
              <a:gd name="T15" fmla="*/ 18 h 137"/>
              <a:gd name="T16" fmla="*/ 9 w 100"/>
              <a:gd name="T17" fmla="*/ 27 h 137"/>
              <a:gd name="T18" fmla="*/ 18 w 100"/>
              <a:gd name="T19" fmla="*/ 36 h 137"/>
              <a:gd name="T20" fmla="*/ 18 w 100"/>
              <a:gd name="T21" fmla="*/ 36 h 137"/>
              <a:gd name="T22" fmla="*/ 27 w 100"/>
              <a:gd name="T23" fmla="*/ 27 h 137"/>
              <a:gd name="T24" fmla="*/ 27 w 100"/>
              <a:gd name="T25" fmla="*/ 27 h 137"/>
              <a:gd name="T26" fmla="*/ 36 w 100"/>
              <a:gd name="T27" fmla="*/ 18 h 137"/>
              <a:gd name="T28" fmla="*/ 54 w 100"/>
              <a:gd name="T29" fmla="*/ 18 h 137"/>
              <a:gd name="T30" fmla="*/ 72 w 100"/>
              <a:gd name="T31" fmla="*/ 27 h 137"/>
              <a:gd name="T32" fmla="*/ 81 w 100"/>
              <a:gd name="T33" fmla="*/ 54 h 137"/>
              <a:gd name="T34" fmla="*/ 81 w 100"/>
              <a:gd name="T35" fmla="*/ 63 h 137"/>
              <a:gd name="T36" fmla="*/ 45 w 100"/>
              <a:gd name="T37" fmla="*/ 63 h 137"/>
              <a:gd name="T38" fmla="*/ 18 w 100"/>
              <a:gd name="T39" fmla="*/ 72 h 137"/>
              <a:gd name="T40" fmla="*/ 9 w 100"/>
              <a:gd name="T41" fmla="*/ 81 h 137"/>
              <a:gd name="T42" fmla="*/ 0 w 100"/>
              <a:gd name="T43" fmla="*/ 100 h 137"/>
              <a:gd name="T44" fmla="*/ 0 w 100"/>
              <a:gd name="T45" fmla="*/ 117 h 137"/>
              <a:gd name="T46" fmla="*/ 9 w 100"/>
              <a:gd name="T47" fmla="*/ 127 h 137"/>
              <a:gd name="T48" fmla="*/ 27 w 100"/>
              <a:gd name="T49" fmla="*/ 136 h 137"/>
              <a:gd name="T50" fmla="*/ 36 w 100"/>
              <a:gd name="T51" fmla="*/ 136 h 137"/>
              <a:gd name="T52" fmla="*/ 45 w 100"/>
              <a:gd name="T53" fmla="*/ 136 h 137"/>
              <a:gd name="T54" fmla="*/ 63 w 100"/>
              <a:gd name="T55" fmla="*/ 127 h 137"/>
              <a:gd name="T56" fmla="*/ 72 w 100"/>
              <a:gd name="T57" fmla="*/ 127 h 137"/>
              <a:gd name="T58" fmla="*/ 81 w 100"/>
              <a:gd name="T59" fmla="*/ 117 h 137"/>
              <a:gd name="T60" fmla="*/ 81 w 100"/>
              <a:gd name="T61" fmla="*/ 127 h 137"/>
              <a:gd name="T62" fmla="*/ 81 w 100"/>
              <a:gd name="T63" fmla="*/ 127 h 137"/>
              <a:gd name="T64" fmla="*/ 90 w 100"/>
              <a:gd name="T65" fmla="*/ 136 h 137"/>
              <a:gd name="T66" fmla="*/ 99 w 100"/>
              <a:gd name="T67" fmla="*/ 136 h 137"/>
              <a:gd name="T68" fmla="*/ 99 w 100"/>
              <a:gd name="T69" fmla="*/ 45 h 137"/>
              <a:gd name="T70" fmla="*/ 36 w 100"/>
              <a:gd name="T71" fmla="*/ 117 h 137"/>
              <a:gd name="T72" fmla="*/ 36 w 100"/>
              <a:gd name="T73" fmla="*/ 117 h 137"/>
              <a:gd name="T74" fmla="*/ 27 w 100"/>
              <a:gd name="T75" fmla="*/ 117 h 137"/>
              <a:gd name="T76" fmla="*/ 27 w 100"/>
              <a:gd name="T77" fmla="*/ 108 h 137"/>
              <a:gd name="T78" fmla="*/ 27 w 100"/>
              <a:gd name="T79" fmla="*/ 100 h 137"/>
              <a:gd name="T80" fmla="*/ 27 w 100"/>
              <a:gd name="T81" fmla="*/ 91 h 137"/>
              <a:gd name="T82" fmla="*/ 36 w 100"/>
              <a:gd name="T83" fmla="*/ 81 h 137"/>
              <a:gd name="T84" fmla="*/ 54 w 100"/>
              <a:gd name="T85" fmla="*/ 72 h 137"/>
              <a:gd name="T86" fmla="*/ 81 w 100"/>
              <a:gd name="T87" fmla="*/ 72 h 137"/>
              <a:gd name="T88" fmla="*/ 81 w 100"/>
              <a:gd name="T89" fmla="*/ 100 h 137"/>
              <a:gd name="T90" fmla="*/ 72 w 100"/>
              <a:gd name="T91" fmla="*/ 108 h 137"/>
              <a:gd name="T92" fmla="*/ 63 w 100"/>
              <a:gd name="T93" fmla="*/ 117 h 137"/>
              <a:gd name="T94" fmla="*/ 54 w 100"/>
              <a:gd name="T95" fmla="*/ 117 h 137"/>
              <a:gd name="T96" fmla="*/ 45 w 100"/>
              <a:gd name="T97" fmla="*/ 117 h 137"/>
              <a:gd name="T98" fmla="*/ 36 w 100"/>
              <a:gd name="T99" fmla="*/ 11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7">
                <a:moveTo>
                  <a:pt x="99" y="45"/>
                </a:moveTo>
                <a:lnTo>
                  <a:pt x="99" y="45"/>
                </a:lnTo>
                <a:cubicBezTo>
                  <a:pt x="99" y="45"/>
                  <a:pt x="99" y="36"/>
                  <a:pt x="99" y="27"/>
                </a:cubicBezTo>
                <a:lnTo>
                  <a:pt x="90" y="18"/>
                </a:lnTo>
                <a:cubicBezTo>
                  <a:pt x="81" y="9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0"/>
                  <a:pt x="27" y="9"/>
                </a:cubicBezTo>
                <a:cubicBezTo>
                  <a:pt x="18" y="9"/>
                  <a:pt x="18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27" y="27"/>
                </a:cubicBezTo>
                <a:lnTo>
                  <a:pt x="27" y="27"/>
                </a:lnTo>
                <a:cubicBezTo>
                  <a:pt x="36" y="27"/>
                  <a:pt x="36" y="27"/>
                  <a:pt x="36" y="18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72" y="18"/>
                  <a:pt x="72" y="27"/>
                </a:cubicBezTo>
                <a:cubicBezTo>
                  <a:pt x="72" y="36"/>
                  <a:pt x="81" y="36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cubicBezTo>
                  <a:pt x="9" y="72"/>
                  <a:pt x="9" y="81"/>
                  <a:pt x="9" y="81"/>
                </a:cubicBezTo>
                <a:cubicBezTo>
                  <a:pt x="0" y="91"/>
                  <a:pt x="0" y="91"/>
                  <a:pt x="0" y="100"/>
                </a:cubicBezTo>
                <a:cubicBezTo>
                  <a:pt x="0" y="108"/>
                  <a:pt x="0" y="108"/>
                  <a:pt x="0" y="117"/>
                </a:cubicBezTo>
                <a:cubicBezTo>
                  <a:pt x="9" y="117"/>
                  <a:pt x="9" y="127"/>
                  <a:pt x="9" y="127"/>
                </a:cubicBezTo>
                <a:cubicBezTo>
                  <a:pt x="18" y="127"/>
                  <a:pt x="18" y="127"/>
                  <a:pt x="27" y="136"/>
                </a:cubicBezTo>
                <a:cubicBezTo>
                  <a:pt x="27" y="136"/>
                  <a:pt x="27" y="136"/>
                  <a:pt x="36" y="136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54" y="136"/>
                  <a:pt x="54" y="127"/>
                  <a:pt x="63" y="127"/>
                </a:cubicBezTo>
                <a:cubicBezTo>
                  <a:pt x="63" y="127"/>
                  <a:pt x="63" y="127"/>
                  <a:pt x="72" y="127"/>
                </a:cubicBezTo>
                <a:cubicBezTo>
                  <a:pt x="72" y="117"/>
                  <a:pt x="81" y="117"/>
                  <a:pt x="81" y="117"/>
                </a:cubicBezTo>
                <a:cubicBezTo>
                  <a:pt x="81" y="127"/>
                  <a:pt x="81" y="127"/>
                  <a:pt x="81" y="127"/>
                </a:cubicBezTo>
                <a:lnTo>
                  <a:pt x="81" y="127"/>
                </a:lnTo>
                <a:cubicBezTo>
                  <a:pt x="90" y="136"/>
                  <a:pt x="90" y="136"/>
                  <a:pt x="90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45"/>
                  <a:pt x="99" y="45"/>
                  <a:pt x="99" y="45"/>
                </a:cubicBezTo>
                <a:close/>
                <a:moveTo>
                  <a:pt x="36" y="117"/>
                </a:moveTo>
                <a:lnTo>
                  <a:pt x="36" y="117"/>
                </a:lnTo>
                <a:lnTo>
                  <a:pt x="27" y="117"/>
                </a:lnTo>
                <a:cubicBezTo>
                  <a:pt x="27" y="108"/>
                  <a:pt x="27" y="108"/>
                  <a:pt x="27" y="108"/>
                </a:cubicBezTo>
                <a:lnTo>
                  <a:pt x="27" y="100"/>
                </a:lnTo>
                <a:lnTo>
                  <a:pt x="27" y="91"/>
                </a:lnTo>
                <a:cubicBezTo>
                  <a:pt x="27" y="91"/>
                  <a:pt x="27" y="81"/>
                  <a:pt x="36" y="81"/>
                </a:cubicBezTo>
                <a:cubicBezTo>
                  <a:pt x="36" y="81"/>
                  <a:pt x="45" y="81"/>
                  <a:pt x="54" y="72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72" y="100"/>
                  <a:pt x="72" y="108"/>
                  <a:pt x="72" y="108"/>
                </a:cubicBezTo>
                <a:cubicBezTo>
                  <a:pt x="72" y="108"/>
                  <a:pt x="63" y="108"/>
                  <a:pt x="63" y="117"/>
                </a:cubicBezTo>
                <a:lnTo>
                  <a:pt x="54" y="117"/>
                </a:lnTo>
                <a:lnTo>
                  <a:pt x="45" y="117"/>
                </a:lnTo>
                <a:cubicBezTo>
                  <a:pt x="36" y="117"/>
                  <a:pt x="36" y="117"/>
                  <a:pt x="36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5">
            <a:extLst>
              <a:ext uri="{FF2B5EF4-FFF2-40B4-BE49-F238E27FC236}">
                <a16:creationId xmlns:a16="http://schemas.microsoft.com/office/drawing/2014/main" id="{A3AB737C-52BC-5A4A-B67D-52D5AF23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215" y="10790943"/>
            <a:ext cx="113856" cy="153455"/>
          </a:xfrm>
          <a:custGeom>
            <a:avLst/>
            <a:gdLst>
              <a:gd name="T0" fmla="*/ 18 w 101"/>
              <a:gd name="T1" fmla="*/ 136 h 137"/>
              <a:gd name="T2" fmla="*/ 18 w 101"/>
              <a:gd name="T3" fmla="*/ 136 h 137"/>
              <a:gd name="T4" fmla="*/ 18 w 101"/>
              <a:gd name="T5" fmla="*/ 36 h 137"/>
              <a:gd name="T6" fmla="*/ 36 w 101"/>
              <a:gd name="T7" fmla="*/ 27 h 137"/>
              <a:gd name="T8" fmla="*/ 54 w 101"/>
              <a:gd name="T9" fmla="*/ 18 h 137"/>
              <a:gd name="T10" fmla="*/ 73 w 101"/>
              <a:gd name="T11" fmla="*/ 27 h 137"/>
              <a:gd name="T12" fmla="*/ 82 w 101"/>
              <a:gd name="T13" fmla="*/ 54 h 137"/>
              <a:gd name="T14" fmla="*/ 82 w 101"/>
              <a:gd name="T15" fmla="*/ 136 h 137"/>
              <a:gd name="T16" fmla="*/ 100 w 101"/>
              <a:gd name="T17" fmla="*/ 136 h 137"/>
              <a:gd name="T18" fmla="*/ 100 w 101"/>
              <a:gd name="T19" fmla="*/ 54 h 137"/>
              <a:gd name="T20" fmla="*/ 100 w 101"/>
              <a:gd name="T21" fmla="*/ 27 h 137"/>
              <a:gd name="T22" fmla="*/ 91 w 101"/>
              <a:gd name="T23" fmla="*/ 18 h 137"/>
              <a:gd name="T24" fmla="*/ 82 w 101"/>
              <a:gd name="T25" fmla="*/ 9 h 137"/>
              <a:gd name="T26" fmla="*/ 64 w 101"/>
              <a:gd name="T27" fmla="*/ 0 h 137"/>
              <a:gd name="T28" fmla="*/ 36 w 101"/>
              <a:gd name="T29" fmla="*/ 9 h 137"/>
              <a:gd name="T30" fmla="*/ 18 w 101"/>
              <a:gd name="T31" fmla="*/ 18 h 137"/>
              <a:gd name="T32" fmla="*/ 18 w 101"/>
              <a:gd name="T33" fmla="*/ 9 h 137"/>
              <a:gd name="T34" fmla="*/ 9 w 101"/>
              <a:gd name="T35" fmla="*/ 0 h 137"/>
              <a:gd name="T36" fmla="*/ 0 w 101"/>
              <a:gd name="T37" fmla="*/ 0 h 137"/>
              <a:gd name="T38" fmla="*/ 0 w 101"/>
              <a:gd name="T39" fmla="*/ 136 h 137"/>
              <a:gd name="T40" fmla="*/ 18 w 101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37">
                <a:moveTo>
                  <a:pt x="18" y="136"/>
                </a:moveTo>
                <a:lnTo>
                  <a:pt x="18" y="136"/>
                </a:lnTo>
                <a:cubicBezTo>
                  <a:pt x="18" y="36"/>
                  <a:pt x="18" y="36"/>
                  <a:pt x="18" y="36"/>
                </a:cubicBezTo>
                <a:cubicBezTo>
                  <a:pt x="28" y="36"/>
                  <a:pt x="28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4" y="18"/>
                  <a:pt x="73" y="18"/>
                  <a:pt x="73" y="27"/>
                </a:cubicBezTo>
                <a:cubicBezTo>
                  <a:pt x="82" y="36"/>
                  <a:pt x="82" y="36"/>
                  <a:pt x="82" y="54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100" y="36"/>
                  <a:pt x="100" y="27"/>
                </a:cubicBezTo>
                <a:cubicBezTo>
                  <a:pt x="100" y="27"/>
                  <a:pt x="100" y="18"/>
                  <a:pt x="91" y="18"/>
                </a:cubicBezTo>
                <a:cubicBezTo>
                  <a:pt x="91" y="9"/>
                  <a:pt x="82" y="9"/>
                  <a:pt x="82" y="9"/>
                </a:cubicBezTo>
                <a:cubicBezTo>
                  <a:pt x="73" y="0"/>
                  <a:pt x="64" y="0"/>
                  <a:pt x="64" y="0"/>
                </a:cubicBezTo>
                <a:cubicBezTo>
                  <a:pt x="54" y="0"/>
                  <a:pt x="45" y="0"/>
                  <a:pt x="36" y="9"/>
                </a:cubicBezTo>
                <a:cubicBezTo>
                  <a:pt x="28" y="9"/>
                  <a:pt x="28" y="18"/>
                  <a:pt x="1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18" y="136"/>
                  <a:pt x="18" y="136"/>
                  <a:pt x="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6">
            <a:extLst>
              <a:ext uri="{FF2B5EF4-FFF2-40B4-BE49-F238E27FC236}">
                <a16:creationId xmlns:a16="http://schemas.microsoft.com/office/drawing/2014/main" id="{97E2E1EA-7394-4847-8F04-3003FE99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4821" y="10726589"/>
            <a:ext cx="123757" cy="212861"/>
          </a:xfrm>
          <a:custGeom>
            <a:avLst/>
            <a:gdLst>
              <a:gd name="T0" fmla="*/ 108 w 109"/>
              <a:gd name="T1" fmla="*/ 190 h 191"/>
              <a:gd name="T2" fmla="*/ 108 w 109"/>
              <a:gd name="T3" fmla="*/ 190 h 191"/>
              <a:gd name="T4" fmla="*/ 108 w 109"/>
              <a:gd name="T5" fmla="*/ 0 h 191"/>
              <a:gd name="T6" fmla="*/ 90 w 109"/>
              <a:gd name="T7" fmla="*/ 0 h 191"/>
              <a:gd name="T8" fmla="*/ 90 w 109"/>
              <a:gd name="T9" fmla="*/ 72 h 191"/>
              <a:gd name="T10" fmla="*/ 72 w 109"/>
              <a:gd name="T11" fmla="*/ 63 h 191"/>
              <a:gd name="T12" fmla="*/ 54 w 109"/>
              <a:gd name="T13" fmla="*/ 54 h 191"/>
              <a:gd name="T14" fmla="*/ 27 w 109"/>
              <a:gd name="T15" fmla="*/ 63 h 191"/>
              <a:gd name="T16" fmla="*/ 18 w 109"/>
              <a:gd name="T17" fmla="*/ 72 h 191"/>
              <a:gd name="T18" fmla="*/ 0 w 109"/>
              <a:gd name="T19" fmla="*/ 99 h 191"/>
              <a:gd name="T20" fmla="*/ 0 w 109"/>
              <a:gd name="T21" fmla="*/ 126 h 191"/>
              <a:gd name="T22" fmla="*/ 0 w 109"/>
              <a:gd name="T23" fmla="*/ 154 h 191"/>
              <a:gd name="T24" fmla="*/ 9 w 109"/>
              <a:gd name="T25" fmla="*/ 171 h 191"/>
              <a:gd name="T26" fmla="*/ 27 w 109"/>
              <a:gd name="T27" fmla="*/ 181 h 191"/>
              <a:gd name="T28" fmla="*/ 45 w 109"/>
              <a:gd name="T29" fmla="*/ 190 h 191"/>
              <a:gd name="T30" fmla="*/ 72 w 109"/>
              <a:gd name="T31" fmla="*/ 181 h 191"/>
              <a:gd name="T32" fmla="*/ 90 w 109"/>
              <a:gd name="T33" fmla="*/ 162 h 191"/>
              <a:gd name="T34" fmla="*/ 90 w 109"/>
              <a:gd name="T35" fmla="*/ 181 h 191"/>
              <a:gd name="T36" fmla="*/ 99 w 109"/>
              <a:gd name="T37" fmla="*/ 190 h 191"/>
              <a:gd name="T38" fmla="*/ 108 w 109"/>
              <a:gd name="T39" fmla="*/ 190 h 191"/>
              <a:gd name="T40" fmla="*/ 45 w 109"/>
              <a:gd name="T41" fmla="*/ 162 h 191"/>
              <a:gd name="T42" fmla="*/ 45 w 109"/>
              <a:gd name="T43" fmla="*/ 162 h 191"/>
              <a:gd name="T44" fmla="*/ 27 w 109"/>
              <a:gd name="T45" fmla="*/ 162 h 191"/>
              <a:gd name="T46" fmla="*/ 27 w 109"/>
              <a:gd name="T47" fmla="*/ 145 h 191"/>
              <a:gd name="T48" fmla="*/ 27 w 109"/>
              <a:gd name="T49" fmla="*/ 126 h 191"/>
              <a:gd name="T50" fmla="*/ 36 w 109"/>
              <a:gd name="T51" fmla="*/ 81 h 191"/>
              <a:gd name="T52" fmla="*/ 63 w 109"/>
              <a:gd name="T53" fmla="*/ 72 h 191"/>
              <a:gd name="T54" fmla="*/ 72 w 109"/>
              <a:gd name="T55" fmla="*/ 72 h 191"/>
              <a:gd name="T56" fmla="*/ 90 w 109"/>
              <a:gd name="T57" fmla="*/ 90 h 191"/>
              <a:gd name="T58" fmla="*/ 90 w 109"/>
              <a:gd name="T59" fmla="*/ 154 h 191"/>
              <a:gd name="T60" fmla="*/ 72 w 109"/>
              <a:gd name="T61" fmla="*/ 162 h 191"/>
              <a:gd name="T62" fmla="*/ 54 w 109"/>
              <a:gd name="T63" fmla="*/ 171 h 191"/>
              <a:gd name="T64" fmla="*/ 45 w 109"/>
              <a:gd name="T65" fmla="*/ 162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91">
                <a:moveTo>
                  <a:pt x="108" y="190"/>
                </a:moveTo>
                <a:lnTo>
                  <a:pt x="108" y="190"/>
                </a:lnTo>
                <a:cubicBezTo>
                  <a:pt x="108" y="0"/>
                  <a:pt x="108" y="0"/>
                  <a:pt x="10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72"/>
                  <a:pt x="90" y="72"/>
                  <a:pt x="90" y="72"/>
                </a:cubicBezTo>
                <a:cubicBezTo>
                  <a:pt x="81" y="63"/>
                  <a:pt x="81" y="63"/>
                  <a:pt x="72" y="63"/>
                </a:cubicBezTo>
                <a:cubicBezTo>
                  <a:pt x="72" y="54"/>
                  <a:pt x="63" y="54"/>
                  <a:pt x="54" y="54"/>
                </a:cubicBezTo>
                <a:cubicBezTo>
                  <a:pt x="45" y="54"/>
                  <a:pt x="36" y="54"/>
                  <a:pt x="27" y="63"/>
                </a:cubicBezTo>
                <a:lnTo>
                  <a:pt x="18" y="72"/>
                </a:lnTo>
                <a:cubicBezTo>
                  <a:pt x="9" y="81"/>
                  <a:pt x="9" y="90"/>
                  <a:pt x="0" y="99"/>
                </a:cubicBezTo>
                <a:cubicBezTo>
                  <a:pt x="0" y="108"/>
                  <a:pt x="0" y="108"/>
                  <a:pt x="0" y="126"/>
                </a:cubicBezTo>
                <a:cubicBezTo>
                  <a:pt x="0" y="135"/>
                  <a:pt x="0" y="145"/>
                  <a:pt x="0" y="154"/>
                </a:cubicBezTo>
                <a:cubicBezTo>
                  <a:pt x="9" y="162"/>
                  <a:pt x="9" y="162"/>
                  <a:pt x="9" y="171"/>
                </a:cubicBezTo>
                <a:cubicBezTo>
                  <a:pt x="18" y="181"/>
                  <a:pt x="18" y="181"/>
                  <a:pt x="27" y="181"/>
                </a:cubicBezTo>
                <a:cubicBezTo>
                  <a:pt x="36" y="190"/>
                  <a:pt x="36" y="190"/>
                  <a:pt x="45" y="190"/>
                </a:cubicBezTo>
                <a:cubicBezTo>
                  <a:pt x="54" y="190"/>
                  <a:pt x="63" y="190"/>
                  <a:pt x="72" y="181"/>
                </a:cubicBezTo>
                <a:cubicBezTo>
                  <a:pt x="81" y="181"/>
                  <a:pt x="81" y="171"/>
                  <a:pt x="90" y="162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0" y="181"/>
                  <a:pt x="90" y="190"/>
                  <a:pt x="99" y="190"/>
                </a:cubicBezTo>
                <a:cubicBezTo>
                  <a:pt x="108" y="190"/>
                  <a:pt x="108" y="190"/>
                  <a:pt x="108" y="190"/>
                </a:cubicBezTo>
                <a:close/>
                <a:moveTo>
                  <a:pt x="45" y="162"/>
                </a:moveTo>
                <a:lnTo>
                  <a:pt x="45" y="162"/>
                </a:lnTo>
                <a:cubicBezTo>
                  <a:pt x="36" y="162"/>
                  <a:pt x="36" y="162"/>
                  <a:pt x="27" y="162"/>
                </a:cubicBezTo>
                <a:cubicBezTo>
                  <a:pt x="27" y="154"/>
                  <a:pt x="27" y="154"/>
                  <a:pt x="27" y="145"/>
                </a:cubicBezTo>
                <a:cubicBezTo>
                  <a:pt x="27" y="135"/>
                  <a:pt x="27" y="126"/>
                  <a:pt x="27" y="126"/>
                </a:cubicBezTo>
                <a:cubicBezTo>
                  <a:pt x="27" y="108"/>
                  <a:pt x="27" y="90"/>
                  <a:pt x="36" y="81"/>
                </a:cubicBezTo>
                <a:cubicBezTo>
                  <a:pt x="36" y="81"/>
                  <a:pt x="45" y="72"/>
                  <a:pt x="63" y="72"/>
                </a:cubicBezTo>
                <a:lnTo>
                  <a:pt x="72" y="72"/>
                </a:lnTo>
                <a:cubicBezTo>
                  <a:pt x="81" y="81"/>
                  <a:pt x="81" y="81"/>
                  <a:pt x="90" y="90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81" y="154"/>
                  <a:pt x="81" y="162"/>
                  <a:pt x="72" y="162"/>
                </a:cubicBezTo>
                <a:cubicBezTo>
                  <a:pt x="72" y="171"/>
                  <a:pt x="63" y="171"/>
                  <a:pt x="54" y="171"/>
                </a:cubicBezTo>
                <a:cubicBezTo>
                  <a:pt x="45" y="171"/>
                  <a:pt x="45" y="171"/>
                  <a:pt x="45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7">
            <a:extLst>
              <a:ext uri="{FF2B5EF4-FFF2-40B4-BE49-F238E27FC236}">
                <a16:creationId xmlns:a16="http://schemas.microsoft.com/office/drawing/2014/main" id="{022DED60-2ABC-FA4C-8D8E-7EB59C09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0585" y="11122606"/>
            <a:ext cx="113853" cy="153458"/>
          </a:xfrm>
          <a:custGeom>
            <a:avLst/>
            <a:gdLst>
              <a:gd name="T0" fmla="*/ 99 w 100"/>
              <a:gd name="T1" fmla="*/ 54 h 136"/>
              <a:gd name="T2" fmla="*/ 99 w 100"/>
              <a:gd name="T3" fmla="*/ 54 h 136"/>
              <a:gd name="T4" fmla="*/ 99 w 100"/>
              <a:gd name="T5" fmla="*/ 36 h 136"/>
              <a:gd name="T6" fmla="*/ 90 w 100"/>
              <a:gd name="T7" fmla="*/ 18 h 136"/>
              <a:gd name="T8" fmla="*/ 72 w 100"/>
              <a:gd name="T9" fmla="*/ 9 h 136"/>
              <a:gd name="T10" fmla="*/ 54 w 100"/>
              <a:gd name="T11" fmla="*/ 0 h 136"/>
              <a:gd name="T12" fmla="*/ 27 w 100"/>
              <a:gd name="T13" fmla="*/ 9 h 136"/>
              <a:gd name="T14" fmla="*/ 9 w 100"/>
              <a:gd name="T15" fmla="*/ 27 h 136"/>
              <a:gd name="T16" fmla="*/ 9 w 100"/>
              <a:gd name="T17" fmla="*/ 27 h 136"/>
              <a:gd name="T18" fmla="*/ 18 w 100"/>
              <a:gd name="T19" fmla="*/ 36 h 136"/>
              <a:gd name="T20" fmla="*/ 18 w 100"/>
              <a:gd name="T21" fmla="*/ 36 h 136"/>
              <a:gd name="T22" fmla="*/ 27 w 100"/>
              <a:gd name="T23" fmla="*/ 36 h 136"/>
              <a:gd name="T24" fmla="*/ 27 w 100"/>
              <a:gd name="T25" fmla="*/ 27 h 136"/>
              <a:gd name="T26" fmla="*/ 36 w 100"/>
              <a:gd name="T27" fmla="*/ 27 h 136"/>
              <a:gd name="T28" fmla="*/ 54 w 100"/>
              <a:gd name="T29" fmla="*/ 18 h 136"/>
              <a:gd name="T30" fmla="*/ 72 w 100"/>
              <a:gd name="T31" fmla="*/ 27 h 136"/>
              <a:gd name="T32" fmla="*/ 81 w 100"/>
              <a:gd name="T33" fmla="*/ 54 h 136"/>
              <a:gd name="T34" fmla="*/ 81 w 100"/>
              <a:gd name="T35" fmla="*/ 63 h 136"/>
              <a:gd name="T36" fmla="*/ 45 w 100"/>
              <a:gd name="T37" fmla="*/ 63 h 136"/>
              <a:gd name="T38" fmla="*/ 18 w 100"/>
              <a:gd name="T39" fmla="*/ 72 h 136"/>
              <a:gd name="T40" fmla="*/ 9 w 100"/>
              <a:gd name="T41" fmla="*/ 90 h 136"/>
              <a:gd name="T42" fmla="*/ 0 w 100"/>
              <a:gd name="T43" fmla="*/ 99 h 136"/>
              <a:gd name="T44" fmla="*/ 0 w 100"/>
              <a:gd name="T45" fmla="*/ 118 h 136"/>
              <a:gd name="T46" fmla="*/ 9 w 100"/>
              <a:gd name="T47" fmla="*/ 126 h 136"/>
              <a:gd name="T48" fmla="*/ 18 w 100"/>
              <a:gd name="T49" fmla="*/ 135 h 136"/>
              <a:gd name="T50" fmla="*/ 36 w 100"/>
              <a:gd name="T51" fmla="*/ 135 h 136"/>
              <a:gd name="T52" fmla="*/ 45 w 100"/>
              <a:gd name="T53" fmla="*/ 135 h 136"/>
              <a:gd name="T54" fmla="*/ 63 w 100"/>
              <a:gd name="T55" fmla="*/ 126 h 136"/>
              <a:gd name="T56" fmla="*/ 72 w 100"/>
              <a:gd name="T57" fmla="*/ 126 h 136"/>
              <a:gd name="T58" fmla="*/ 81 w 100"/>
              <a:gd name="T59" fmla="*/ 118 h 136"/>
              <a:gd name="T60" fmla="*/ 81 w 100"/>
              <a:gd name="T61" fmla="*/ 126 h 136"/>
              <a:gd name="T62" fmla="*/ 81 w 100"/>
              <a:gd name="T63" fmla="*/ 135 h 136"/>
              <a:gd name="T64" fmla="*/ 90 w 100"/>
              <a:gd name="T65" fmla="*/ 135 h 136"/>
              <a:gd name="T66" fmla="*/ 99 w 100"/>
              <a:gd name="T67" fmla="*/ 135 h 136"/>
              <a:gd name="T68" fmla="*/ 99 w 100"/>
              <a:gd name="T69" fmla="*/ 54 h 136"/>
              <a:gd name="T70" fmla="*/ 36 w 100"/>
              <a:gd name="T71" fmla="*/ 118 h 136"/>
              <a:gd name="T72" fmla="*/ 36 w 100"/>
              <a:gd name="T73" fmla="*/ 118 h 136"/>
              <a:gd name="T74" fmla="*/ 27 w 100"/>
              <a:gd name="T75" fmla="*/ 118 h 136"/>
              <a:gd name="T76" fmla="*/ 27 w 100"/>
              <a:gd name="T77" fmla="*/ 108 h 136"/>
              <a:gd name="T78" fmla="*/ 18 w 100"/>
              <a:gd name="T79" fmla="*/ 99 h 136"/>
              <a:gd name="T80" fmla="*/ 27 w 100"/>
              <a:gd name="T81" fmla="*/ 90 h 136"/>
              <a:gd name="T82" fmla="*/ 36 w 100"/>
              <a:gd name="T83" fmla="*/ 81 h 136"/>
              <a:gd name="T84" fmla="*/ 54 w 100"/>
              <a:gd name="T85" fmla="*/ 81 h 136"/>
              <a:gd name="T86" fmla="*/ 81 w 100"/>
              <a:gd name="T87" fmla="*/ 72 h 136"/>
              <a:gd name="T88" fmla="*/ 81 w 100"/>
              <a:gd name="T89" fmla="*/ 99 h 136"/>
              <a:gd name="T90" fmla="*/ 72 w 100"/>
              <a:gd name="T91" fmla="*/ 108 h 136"/>
              <a:gd name="T92" fmla="*/ 63 w 100"/>
              <a:gd name="T93" fmla="*/ 118 h 136"/>
              <a:gd name="T94" fmla="*/ 54 w 100"/>
              <a:gd name="T95" fmla="*/ 118 h 136"/>
              <a:gd name="T96" fmla="*/ 45 w 100"/>
              <a:gd name="T97" fmla="*/ 118 h 136"/>
              <a:gd name="T98" fmla="*/ 36 w 100"/>
              <a:gd name="T99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136">
                <a:moveTo>
                  <a:pt x="99" y="54"/>
                </a:moveTo>
                <a:lnTo>
                  <a:pt x="99" y="54"/>
                </a:lnTo>
                <a:cubicBezTo>
                  <a:pt x="99" y="45"/>
                  <a:pt x="99" y="36"/>
                  <a:pt x="99" y="36"/>
                </a:cubicBezTo>
                <a:cubicBezTo>
                  <a:pt x="99" y="27"/>
                  <a:pt x="90" y="18"/>
                  <a:pt x="90" y="18"/>
                </a:cubicBezTo>
                <a:cubicBezTo>
                  <a:pt x="81" y="9"/>
                  <a:pt x="81" y="9"/>
                  <a:pt x="72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36" y="9"/>
                  <a:pt x="27" y="9"/>
                </a:cubicBezTo>
                <a:cubicBezTo>
                  <a:pt x="18" y="9"/>
                  <a:pt x="18" y="18"/>
                  <a:pt x="9" y="27"/>
                </a:cubicBezTo>
                <a:lnTo>
                  <a:pt x="9" y="27"/>
                </a:ln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cubicBezTo>
                  <a:pt x="18" y="36"/>
                  <a:pt x="18" y="36"/>
                  <a:pt x="27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18"/>
                  <a:pt x="45" y="18"/>
                  <a:pt x="54" y="18"/>
                </a:cubicBezTo>
                <a:cubicBezTo>
                  <a:pt x="63" y="18"/>
                  <a:pt x="63" y="27"/>
                  <a:pt x="72" y="27"/>
                </a:cubicBezTo>
                <a:cubicBezTo>
                  <a:pt x="72" y="36"/>
                  <a:pt x="81" y="45"/>
                  <a:pt x="81" y="54"/>
                </a:cubicBezTo>
                <a:cubicBezTo>
                  <a:pt x="81" y="63"/>
                  <a:pt x="81" y="63"/>
                  <a:pt x="81" y="63"/>
                </a:cubicBezTo>
                <a:cubicBezTo>
                  <a:pt x="63" y="63"/>
                  <a:pt x="54" y="63"/>
                  <a:pt x="45" y="63"/>
                </a:cubicBezTo>
                <a:cubicBezTo>
                  <a:pt x="36" y="63"/>
                  <a:pt x="27" y="72"/>
                  <a:pt x="18" y="72"/>
                </a:cubicBezTo>
                <a:cubicBezTo>
                  <a:pt x="9" y="81"/>
                  <a:pt x="9" y="81"/>
                  <a:pt x="9" y="90"/>
                </a:cubicBezTo>
                <a:cubicBezTo>
                  <a:pt x="0" y="90"/>
                  <a:pt x="0" y="99"/>
                  <a:pt x="0" y="99"/>
                </a:cubicBezTo>
                <a:cubicBezTo>
                  <a:pt x="0" y="108"/>
                  <a:pt x="0" y="108"/>
                  <a:pt x="0" y="118"/>
                </a:cubicBezTo>
                <a:cubicBezTo>
                  <a:pt x="9" y="118"/>
                  <a:pt x="9" y="126"/>
                  <a:pt x="9" y="126"/>
                </a:cubicBezTo>
                <a:cubicBezTo>
                  <a:pt x="18" y="126"/>
                  <a:pt x="18" y="135"/>
                  <a:pt x="18" y="135"/>
                </a:cubicBezTo>
                <a:cubicBezTo>
                  <a:pt x="27" y="135"/>
                  <a:pt x="27" y="135"/>
                  <a:pt x="36" y="135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54" y="135"/>
                  <a:pt x="54" y="135"/>
                  <a:pt x="63" y="126"/>
                </a:cubicBezTo>
                <a:cubicBezTo>
                  <a:pt x="63" y="126"/>
                  <a:pt x="63" y="126"/>
                  <a:pt x="72" y="126"/>
                </a:cubicBezTo>
                <a:cubicBezTo>
                  <a:pt x="72" y="126"/>
                  <a:pt x="72" y="118"/>
                  <a:pt x="81" y="118"/>
                </a:cubicBezTo>
                <a:cubicBezTo>
                  <a:pt x="81" y="126"/>
                  <a:pt x="81" y="126"/>
                  <a:pt x="81" y="126"/>
                </a:cubicBezTo>
                <a:lnTo>
                  <a:pt x="81" y="135"/>
                </a:lnTo>
                <a:cubicBezTo>
                  <a:pt x="90" y="135"/>
                  <a:pt x="90" y="135"/>
                  <a:pt x="90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lose/>
                <a:moveTo>
                  <a:pt x="36" y="118"/>
                </a:moveTo>
                <a:lnTo>
                  <a:pt x="36" y="118"/>
                </a:lnTo>
                <a:lnTo>
                  <a:pt x="27" y="118"/>
                </a:lnTo>
                <a:lnTo>
                  <a:pt x="27" y="108"/>
                </a:lnTo>
                <a:lnTo>
                  <a:pt x="18" y="99"/>
                </a:lnTo>
                <a:lnTo>
                  <a:pt x="27" y="90"/>
                </a:lnTo>
                <a:cubicBezTo>
                  <a:pt x="27" y="90"/>
                  <a:pt x="27" y="81"/>
                  <a:pt x="36" y="81"/>
                </a:cubicBezTo>
                <a:cubicBezTo>
                  <a:pt x="36" y="81"/>
                  <a:pt x="45" y="81"/>
                  <a:pt x="54" y="81"/>
                </a:cubicBezTo>
                <a:cubicBezTo>
                  <a:pt x="63" y="72"/>
                  <a:pt x="72" y="72"/>
                  <a:pt x="81" y="72"/>
                </a:cubicBezTo>
                <a:cubicBezTo>
                  <a:pt x="81" y="99"/>
                  <a:pt x="81" y="99"/>
                  <a:pt x="81" y="99"/>
                </a:cubicBezTo>
                <a:cubicBezTo>
                  <a:pt x="72" y="108"/>
                  <a:pt x="72" y="108"/>
                  <a:pt x="72" y="108"/>
                </a:cubicBezTo>
                <a:lnTo>
                  <a:pt x="63" y="118"/>
                </a:lnTo>
                <a:lnTo>
                  <a:pt x="54" y="118"/>
                </a:lnTo>
                <a:lnTo>
                  <a:pt x="45" y="118"/>
                </a:lnTo>
                <a:cubicBezTo>
                  <a:pt x="36" y="118"/>
                  <a:pt x="36" y="118"/>
                  <a:pt x="36" y="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8">
            <a:extLst>
              <a:ext uri="{FF2B5EF4-FFF2-40B4-BE49-F238E27FC236}">
                <a16:creationId xmlns:a16="http://schemas.microsoft.com/office/drawing/2014/main" id="{FEE66B03-1F13-0E47-9F86-C0E2496B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9191" y="11063203"/>
            <a:ext cx="123754" cy="212861"/>
          </a:xfrm>
          <a:custGeom>
            <a:avLst/>
            <a:gdLst>
              <a:gd name="T0" fmla="*/ 108 w 109"/>
              <a:gd name="T1" fmla="*/ 189 h 190"/>
              <a:gd name="T2" fmla="*/ 108 w 109"/>
              <a:gd name="T3" fmla="*/ 189 h 190"/>
              <a:gd name="T4" fmla="*/ 108 w 109"/>
              <a:gd name="T5" fmla="*/ 0 h 190"/>
              <a:gd name="T6" fmla="*/ 90 w 109"/>
              <a:gd name="T7" fmla="*/ 0 h 190"/>
              <a:gd name="T8" fmla="*/ 90 w 109"/>
              <a:gd name="T9" fmla="*/ 72 h 190"/>
              <a:gd name="T10" fmla="*/ 72 w 109"/>
              <a:gd name="T11" fmla="*/ 63 h 190"/>
              <a:gd name="T12" fmla="*/ 54 w 109"/>
              <a:gd name="T13" fmla="*/ 54 h 190"/>
              <a:gd name="T14" fmla="*/ 27 w 109"/>
              <a:gd name="T15" fmla="*/ 63 h 190"/>
              <a:gd name="T16" fmla="*/ 8 w 109"/>
              <a:gd name="T17" fmla="*/ 72 h 190"/>
              <a:gd name="T18" fmla="*/ 0 w 109"/>
              <a:gd name="T19" fmla="*/ 99 h 190"/>
              <a:gd name="T20" fmla="*/ 0 w 109"/>
              <a:gd name="T21" fmla="*/ 126 h 190"/>
              <a:gd name="T22" fmla="*/ 0 w 109"/>
              <a:gd name="T23" fmla="*/ 153 h 190"/>
              <a:gd name="T24" fmla="*/ 8 w 109"/>
              <a:gd name="T25" fmla="*/ 172 h 190"/>
              <a:gd name="T26" fmla="*/ 27 w 109"/>
              <a:gd name="T27" fmla="*/ 189 h 190"/>
              <a:gd name="T28" fmla="*/ 45 w 109"/>
              <a:gd name="T29" fmla="*/ 189 h 190"/>
              <a:gd name="T30" fmla="*/ 72 w 109"/>
              <a:gd name="T31" fmla="*/ 180 h 190"/>
              <a:gd name="T32" fmla="*/ 90 w 109"/>
              <a:gd name="T33" fmla="*/ 172 h 190"/>
              <a:gd name="T34" fmla="*/ 90 w 109"/>
              <a:gd name="T35" fmla="*/ 180 h 190"/>
              <a:gd name="T36" fmla="*/ 90 w 109"/>
              <a:gd name="T37" fmla="*/ 189 h 190"/>
              <a:gd name="T38" fmla="*/ 108 w 109"/>
              <a:gd name="T39" fmla="*/ 189 h 190"/>
              <a:gd name="T40" fmla="*/ 36 w 109"/>
              <a:gd name="T41" fmla="*/ 172 h 190"/>
              <a:gd name="T42" fmla="*/ 36 w 109"/>
              <a:gd name="T43" fmla="*/ 172 h 190"/>
              <a:gd name="T44" fmla="*/ 27 w 109"/>
              <a:gd name="T45" fmla="*/ 162 h 190"/>
              <a:gd name="T46" fmla="*/ 17 w 109"/>
              <a:gd name="T47" fmla="*/ 144 h 190"/>
              <a:gd name="T48" fmla="*/ 17 w 109"/>
              <a:gd name="T49" fmla="*/ 126 h 190"/>
              <a:gd name="T50" fmla="*/ 27 w 109"/>
              <a:gd name="T51" fmla="*/ 90 h 190"/>
              <a:gd name="T52" fmla="*/ 54 w 109"/>
              <a:gd name="T53" fmla="*/ 72 h 190"/>
              <a:gd name="T54" fmla="*/ 72 w 109"/>
              <a:gd name="T55" fmla="*/ 81 h 190"/>
              <a:gd name="T56" fmla="*/ 90 w 109"/>
              <a:gd name="T57" fmla="*/ 90 h 190"/>
              <a:gd name="T58" fmla="*/ 90 w 109"/>
              <a:gd name="T59" fmla="*/ 153 h 190"/>
              <a:gd name="T60" fmla="*/ 72 w 109"/>
              <a:gd name="T61" fmla="*/ 162 h 190"/>
              <a:gd name="T62" fmla="*/ 54 w 109"/>
              <a:gd name="T63" fmla="*/ 172 h 190"/>
              <a:gd name="T64" fmla="*/ 36 w 109"/>
              <a:gd name="T65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90">
                <a:moveTo>
                  <a:pt x="108" y="189"/>
                </a:moveTo>
                <a:lnTo>
                  <a:pt x="108" y="189"/>
                </a:lnTo>
                <a:cubicBezTo>
                  <a:pt x="108" y="0"/>
                  <a:pt x="108" y="0"/>
                  <a:pt x="10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72"/>
                  <a:pt x="90" y="72"/>
                  <a:pt x="90" y="72"/>
                </a:cubicBezTo>
                <a:cubicBezTo>
                  <a:pt x="81" y="63"/>
                  <a:pt x="72" y="63"/>
                  <a:pt x="72" y="63"/>
                </a:cubicBezTo>
                <a:cubicBezTo>
                  <a:pt x="63" y="54"/>
                  <a:pt x="63" y="54"/>
                  <a:pt x="54" y="54"/>
                </a:cubicBezTo>
                <a:cubicBezTo>
                  <a:pt x="45" y="54"/>
                  <a:pt x="36" y="63"/>
                  <a:pt x="27" y="63"/>
                </a:cubicBezTo>
                <a:cubicBezTo>
                  <a:pt x="17" y="63"/>
                  <a:pt x="17" y="72"/>
                  <a:pt x="8" y="72"/>
                </a:cubicBezTo>
                <a:cubicBezTo>
                  <a:pt x="8" y="81"/>
                  <a:pt x="0" y="90"/>
                  <a:pt x="0" y="99"/>
                </a:cubicBezTo>
                <a:cubicBezTo>
                  <a:pt x="0" y="108"/>
                  <a:pt x="0" y="117"/>
                  <a:pt x="0" y="126"/>
                </a:cubicBezTo>
                <a:cubicBezTo>
                  <a:pt x="0" y="135"/>
                  <a:pt x="0" y="144"/>
                  <a:pt x="0" y="153"/>
                </a:cubicBezTo>
                <a:cubicBezTo>
                  <a:pt x="0" y="162"/>
                  <a:pt x="8" y="172"/>
                  <a:pt x="8" y="172"/>
                </a:cubicBezTo>
                <a:cubicBezTo>
                  <a:pt x="17" y="180"/>
                  <a:pt x="17" y="180"/>
                  <a:pt x="27" y="189"/>
                </a:cubicBezTo>
                <a:cubicBezTo>
                  <a:pt x="27" y="189"/>
                  <a:pt x="36" y="189"/>
                  <a:pt x="45" y="189"/>
                </a:cubicBezTo>
                <a:cubicBezTo>
                  <a:pt x="54" y="189"/>
                  <a:pt x="63" y="189"/>
                  <a:pt x="72" y="180"/>
                </a:cubicBezTo>
                <a:cubicBezTo>
                  <a:pt x="72" y="180"/>
                  <a:pt x="81" y="172"/>
                  <a:pt x="90" y="172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108" y="189"/>
                  <a:pt x="108" y="189"/>
                  <a:pt x="108" y="189"/>
                </a:cubicBezTo>
                <a:close/>
                <a:moveTo>
                  <a:pt x="36" y="172"/>
                </a:moveTo>
                <a:lnTo>
                  <a:pt x="36" y="172"/>
                </a:lnTo>
                <a:cubicBezTo>
                  <a:pt x="36" y="162"/>
                  <a:pt x="27" y="162"/>
                  <a:pt x="27" y="162"/>
                </a:cubicBezTo>
                <a:cubicBezTo>
                  <a:pt x="27" y="153"/>
                  <a:pt x="27" y="153"/>
                  <a:pt x="17" y="144"/>
                </a:cubicBezTo>
                <a:cubicBezTo>
                  <a:pt x="17" y="135"/>
                  <a:pt x="17" y="135"/>
                  <a:pt x="17" y="126"/>
                </a:cubicBezTo>
                <a:cubicBezTo>
                  <a:pt x="17" y="108"/>
                  <a:pt x="27" y="99"/>
                  <a:pt x="27" y="90"/>
                </a:cubicBezTo>
                <a:cubicBezTo>
                  <a:pt x="36" y="81"/>
                  <a:pt x="45" y="72"/>
                  <a:pt x="54" y="72"/>
                </a:cubicBezTo>
                <a:cubicBezTo>
                  <a:pt x="63" y="72"/>
                  <a:pt x="72" y="72"/>
                  <a:pt x="72" y="81"/>
                </a:cubicBezTo>
                <a:cubicBezTo>
                  <a:pt x="81" y="81"/>
                  <a:pt x="81" y="81"/>
                  <a:pt x="90" y="90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81" y="153"/>
                  <a:pt x="72" y="162"/>
                  <a:pt x="72" y="162"/>
                </a:cubicBezTo>
                <a:cubicBezTo>
                  <a:pt x="63" y="172"/>
                  <a:pt x="63" y="172"/>
                  <a:pt x="54" y="172"/>
                </a:cubicBezTo>
                <a:cubicBezTo>
                  <a:pt x="45" y="172"/>
                  <a:pt x="45" y="172"/>
                  <a:pt x="36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9">
            <a:extLst>
              <a:ext uri="{FF2B5EF4-FFF2-40B4-BE49-F238E27FC236}">
                <a16:creationId xmlns:a16="http://schemas.microsoft.com/office/drawing/2014/main" id="{33005F43-41EB-704F-AF6B-971F36A9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745" y="11132506"/>
            <a:ext cx="133657" cy="143558"/>
          </a:xfrm>
          <a:custGeom>
            <a:avLst/>
            <a:gdLst>
              <a:gd name="T0" fmla="*/ 54 w 118"/>
              <a:gd name="T1" fmla="*/ 126 h 127"/>
              <a:gd name="T2" fmla="*/ 54 w 118"/>
              <a:gd name="T3" fmla="*/ 126 h 127"/>
              <a:gd name="T4" fmla="*/ 72 w 118"/>
              <a:gd name="T5" fmla="*/ 126 h 127"/>
              <a:gd name="T6" fmla="*/ 117 w 118"/>
              <a:gd name="T7" fmla="*/ 0 h 127"/>
              <a:gd name="T8" fmla="*/ 108 w 118"/>
              <a:gd name="T9" fmla="*/ 0 h 127"/>
              <a:gd name="T10" fmla="*/ 99 w 118"/>
              <a:gd name="T11" fmla="*/ 0 h 127"/>
              <a:gd name="T12" fmla="*/ 99 w 118"/>
              <a:gd name="T13" fmla="*/ 0 h 127"/>
              <a:gd name="T14" fmla="*/ 63 w 118"/>
              <a:gd name="T15" fmla="*/ 81 h 127"/>
              <a:gd name="T16" fmla="*/ 63 w 118"/>
              <a:gd name="T17" fmla="*/ 90 h 127"/>
              <a:gd name="T18" fmla="*/ 63 w 118"/>
              <a:gd name="T19" fmla="*/ 99 h 127"/>
              <a:gd name="T20" fmla="*/ 63 w 118"/>
              <a:gd name="T21" fmla="*/ 90 h 127"/>
              <a:gd name="T22" fmla="*/ 54 w 118"/>
              <a:gd name="T23" fmla="*/ 81 h 127"/>
              <a:gd name="T24" fmla="*/ 27 w 118"/>
              <a:gd name="T25" fmla="*/ 0 h 127"/>
              <a:gd name="T26" fmla="*/ 18 w 118"/>
              <a:gd name="T27" fmla="*/ 0 h 127"/>
              <a:gd name="T28" fmla="*/ 18 w 118"/>
              <a:gd name="T29" fmla="*/ 0 h 127"/>
              <a:gd name="T30" fmla="*/ 0 w 118"/>
              <a:gd name="T31" fmla="*/ 0 h 127"/>
              <a:gd name="T32" fmla="*/ 54 w 118"/>
              <a:gd name="T3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" h="127">
                <a:moveTo>
                  <a:pt x="54" y="126"/>
                </a:moveTo>
                <a:lnTo>
                  <a:pt x="54" y="126"/>
                </a:lnTo>
                <a:cubicBezTo>
                  <a:pt x="72" y="126"/>
                  <a:pt x="72" y="126"/>
                  <a:pt x="72" y="126"/>
                </a:cubicBezTo>
                <a:cubicBezTo>
                  <a:pt x="117" y="0"/>
                  <a:pt x="117" y="0"/>
                  <a:pt x="11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63" y="81"/>
                  <a:pt x="63" y="81"/>
                  <a:pt x="63" y="81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9"/>
                  <a:pt x="63" y="99"/>
                  <a:pt x="63" y="90"/>
                </a:cubicBezTo>
                <a:cubicBezTo>
                  <a:pt x="54" y="90"/>
                  <a:pt x="54" y="90"/>
                  <a:pt x="54" y="8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18" y="0"/>
                </a:cubicBez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54" y="126"/>
                  <a:pt x="54" y="126"/>
                  <a:pt x="54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00">
            <a:extLst>
              <a:ext uri="{FF2B5EF4-FFF2-40B4-BE49-F238E27FC236}">
                <a16:creationId xmlns:a16="http://schemas.microsoft.com/office/drawing/2014/main" id="{61816363-CD38-EF48-8012-99416157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6303" y="11122606"/>
            <a:ext cx="123754" cy="153458"/>
          </a:xfrm>
          <a:custGeom>
            <a:avLst/>
            <a:gdLst>
              <a:gd name="T0" fmla="*/ 36 w 110"/>
              <a:gd name="T1" fmla="*/ 9 h 136"/>
              <a:gd name="T2" fmla="*/ 36 w 110"/>
              <a:gd name="T3" fmla="*/ 9 h 136"/>
              <a:gd name="T4" fmla="*/ 18 w 110"/>
              <a:gd name="T5" fmla="*/ 18 h 136"/>
              <a:gd name="T6" fmla="*/ 9 w 110"/>
              <a:gd name="T7" fmla="*/ 45 h 136"/>
              <a:gd name="T8" fmla="*/ 0 w 110"/>
              <a:gd name="T9" fmla="*/ 63 h 136"/>
              <a:gd name="T10" fmla="*/ 9 w 110"/>
              <a:gd name="T11" fmla="*/ 99 h 136"/>
              <a:gd name="T12" fmla="*/ 18 w 110"/>
              <a:gd name="T13" fmla="*/ 118 h 136"/>
              <a:gd name="T14" fmla="*/ 36 w 110"/>
              <a:gd name="T15" fmla="*/ 126 h 136"/>
              <a:gd name="T16" fmla="*/ 64 w 110"/>
              <a:gd name="T17" fmla="*/ 135 h 136"/>
              <a:gd name="T18" fmla="*/ 73 w 110"/>
              <a:gd name="T19" fmla="*/ 135 h 136"/>
              <a:gd name="T20" fmla="*/ 90 w 110"/>
              <a:gd name="T21" fmla="*/ 126 h 136"/>
              <a:gd name="T22" fmla="*/ 100 w 110"/>
              <a:gd name="T23" fmla="*/ 126 h 136"/>
              <a:gd name="T24" fmla="*/ 109 w 110"/>
              <a:gd name="T25" fmla="*/ 118 h 136"/>
              <a:gd name="T26" fmla="*/ 109 w 110"/>
              <a:gd name="T27" fmla="*/ 108 h 136"/>
              <a:gd name="T28" fmla="*/ 100 w 110"/>
              <a:gd name="T29" fmla="*/ 108 h 136"/>
              <a:gd name="T30" fmla="*/ 100 w 110"/>
              <a:gd name="T31" fmla="*/ 108 h 136"/>
              <a:gd name="T32" fmla="*/ 90 w 110"/>
              <a:gd name="T33" fmla="*/ 108 h 136"/>
              <a:gd name="T34" fmla="*/ 81 w 110"/>
              <a:gd name="T35" fmla="*/ 118 h 136"/>
              <a:gd name="T36" fmla="*/ 64 w 110"/>
              <a:gd name="T37" fmla="*/ 118 h 136"/>
              <a:gd name="T38" fmla="*/ 45 w 110"/>
              <a:gd name="T39" fmla="*/ 118 h 136"/>
              <a:gd name="T40" fmla="*/ 36 w 110"/>
              <a:gd name="T41" fmla="*/ 108 h 136"/>
              <a:gd name="T42" fmla="*/ 27 w 110"/>
              <a:gd name="T43" fmla="*/ 90 h 136"/>
              <a:gd name="T44" fmla="*/ 27 w 110"/>
              <a:gd name="T45" fmla="*/ 72 h 136"/>
              <a:gd name="T46" fmla="*/ 109 w 110"/>
              <a:gd name="T47" fmla="*/ 72 h 136"/>
              <a:gd name="T48" fmla="*/ 109 w 110"/>
              <a:gd name="T49" fmla="*/ 63 h 136"/>
              <a:gd name="T50" fmla="*/ 109 w 110"/>
              <a:gd name="T51" fmla="*/ 63 h 136"/>
              <a:gd name="T52" fmla="*/ 109 w 110"/>
              <a:gd name="T53" fmla="*/ 36 h 136"/>
              <a:gd name="T54" fmla="*/ 100 w 110"/>
              <a:gd name="T55" fmla="*/ 18 h 136"/>
              <a:gd name="T56" fmla="*/ 81 w 110"/>
              <a:gd name="T57" fmla="*/ 9 h 136"/>
              <a:gd name="T58" fmla="*/ 64 w 110"/>
              <a:gd name="T59" fmla="*/ 0 h 136"/>
              <a:gd name="T60" fmla="*/ 36 w 110"/>
              <a:gd name="T61" fmla="*/ 9 h 136"/>
              <a:gd name="T62" fmla="*/ 73 w 110"/>
              <a:gd name="T63" fmla="*/ 18 h 136"/>
              <a:gd name="T64" fmla="*/ 73 w 110"/>
              <a:gd name="T65" fmla="*/ 18 h 136"/>
              <a:gd name="T66" fmla="*/ 81 w 110"/>
              <a:gd name="T67" fmla="*/ 27 h 136"/>
              <a:gd name="T68" fmla="*/ 90 w 110"/>
              <a:gd name="T69" fmla="*/ 45 h 136"/>
              <a:gd name="T70" fmla="*/ 90 w 110"/>
              <a:gd name="T71" fmla="*/ 54 h 136"/>
              <a:gd name="T72" fmla="*/ 27 w 110"/>
              <a:gd name="T73" fmla="*/ 54 h 136"/>
              <a:gd name="T74" fmla="*/ 36 w 110"/>
              <a:gd name="T75" fmla="*/ 27 h 136"/>
              <a:gd name="T76" fmla="*/ 64 w 110"/>
              <a:gd name="T77" fmla="*/ 18 h 136"/>
              <a:gd name="T78" fmla="*/ 73 w 110"/>
              <a:gd name="T79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36"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27" y="18"/>
                  <a:pt x="18" y="18"/>
                </a:cubicBezTo>
                <a:cubicBezTo>
                  <a:pt x="9" y="27"/>
                  <a:pt x="9" y="36"/>
                  <a:pt x="9" y="45"/>
                </a:cubicBezTo>
                <a:cubicBezTo>
                  <a:pt x="0" y="45"/>
                  <a:pt x="0" y="54"/>
                  <a:pt x="0" y="63"/>
                </a:cubicBezTo>
                <a:cubicBezTo>
                  <a:pt x="0" y="81"/>
                  <a:pt x="0" y="90"/>
                  <a:pt x="9" y="99"/>
                </a:cubicBezTo>
                <a:cubicBezTo>
                  <a:pt x="9" y="108"/>
                  <a:pt x="18" y="108"/>
                  <a:pt x="18" y="118"/>
                </a:cubicBezTo>
                <a:cubicBezTo>
                  <a:pt x="27" y="126"/>
                  <a:pt x="27" y="126"/>
                  <a:pt x="36" y="126"/>
                </a:cubicBezTo>
                <a:cubicBezTo>
                  <a:pt x="45" y="135"/>
                  <a:pt x="54" y="135"/>
                  <a:pt x="64" y="135"/>
                </a:cubicBezTo>
                <a:lnTo>
                  <a:pt x="73" y="135"/>
                </a:lnTo>
                <a:cubicBezTo>
                  <a:pt x="81" y="135"/>
                  <a:pt x="81" y="135"/>
                  <a:pt x="90" y="126"/>
                </a:cubicBezTo>
                <a:lnTo>
                  <a:pt x="100" y="126"/>
                </a:lnTo>
                <a:cubicBezTo>
                  <a:pt x="109" y="118"/>
                  <a:pt x="109" y="118"/>
                  <a:pt x="109" y="11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0" y="108"/>
                  <a:pt x="100" y="108"/>
                  <a:pt x="100" y="108"/>
                </a:cubicBezTo>
                <a:lnTo>
                  <a:pt x="100" y="108"/>
                </a:lnTo>
                <a:cubicBezTo>
                  <a:pt x="90" y="108"/>
                  <a:pt x="90" y="108"/>
                  <a:pt x="90" y="108"/>
                </a:cubicBezTo>
                <a:cubicBezTo>
                  <a:pt x="81" y="108"/>
                  <a:pt x="81" y="118"/>
                  <a:pt x="81" y="118"/>
                </a:cubicBezTo>
                <a:cubicBezTo>
                  <a:pt x="73" y="118"/>
                  <a:pt x="73" y="118"/>
                  <a:pt x="64" y="118"/>
                </a:cubicBezTo>
                <a:cubicBezTo>
                  <a:pt x="54" y="118"/>
                  <a:pt x="54" y="118"/>
                  <a:pt x="45" y="118"/>
                </a:cubicBezTo>
                <a:cubicBezTo>
                  <a:pt x="45" y="108"/>
                  <a:pt x="36" y="108"/>
                  <a:pt x="36" y="108"/>
                </a:cubicBezTo>
                <a:cubicBezTo>
                  <a:pt x="36" y="99"/>
                  <a:pt x="27" y="99"/>
                  <a:pt x="27" y="90"/>
                </a:cubicBezTo>
                <a:cubicBezTo>
                  <a:pt x="27" y="81"/>
                  <a:pt x="27" y="81"/>
                  <a:pt x="27" y="72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72"/>
                  <a:pt x="109" y="72"/>
                  <a:pt x="109" y="63"/>
                </a:cubicBezTo>
                <a:lnTo>
                  <a:pt x="109" y="63"/>
                </a:lnTo>
                <a:cubicBezTo>
                  <a:pt x="109" y="54"/>
                  <a:pt x="109" y="45"/>
                  <a:pt x="109" y="36"/>
                </a:cubicBezTo>
                <a:cubicBezTo>
                  <a:pt x="109" y="27"/>
                  <a:pt x="100" y="27"/>
                  <a:pt x="100" y="18"/>
                </a:cubicBezTo>
                <a:cubicBezTo>
                  <a:pt x="90" y="9"/>
                  <a:pt x="90" y="9"/>
                  <a:pt x="81" y="9"/>
                </a:cubicBezTo>
                <a:cubicBezTo>
                  <a:pt x="73" y="9"/>
                  <a:pt x="73" y="0"/>
                  <a:pt x="64" y="0"/>
                </a:cubicBezTo>
                <a:cubicBezTo>
                  <a:pt x="54" y="0"/>
                  <a:pt x="45" y="9"/>
                  <a:pt x="36" y="9"/>
                </a:cubicBezTo>
                <a:close/>
                <a:moveTo>
                  <a:pt x="73" y="18"/>
                </a:moveTo>
                <a:lnTo>
                  <a:pt x="73" y="18"/>
                </a:lnTo>
                <a:cubicBezTo>
                  <a:pt x="81" y="27"/>
                  <a:pt x="81" y="27"/>
                  <a:pt x="81" y="27"/>
                </a:cubicBezTo>
                <a:cubicBezTo>
                  <a:pt x="90" y="36"/>
                  <a:pt x="90" y="36"/>
                  <a:pt x="90" y="45"/>
                </a:cubicBezTo>
                <a:lnTo>
                  <a:pt x="90" y="54"/>
                </a:ln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27" y="36"/>
                  <a:pt x="36" y="27"/>
                </a:cubicBezTo>
                <a:cubicBezTo>
                  <a:pt x="45" y="27"/>
                  <a:pt x="54" y="18"/>
                  <a:pt x="64" y="18"/>
                </a:cubicBezTo>
                <a:lnTo>
                  <a:pt x="73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01">
            <a:extLst>
              <a:ext uri="{FF2B5EF4-FFF2-40B4-BE49-F238E27FC236}">
                <a16:creationId xmlns:a16="http://schemas.microsoft.com/office/drawing/2014/main" id="{0747A597-D543-FA49-8EBA-4C5417CC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710" y="11122606"/>
            <a:ext cx="84152" cy="153458"/>
          </a:xfrm>
          <a:custGeom>
            <a:avLst/>
            <a:gdLst>
              <a:gd name="T0" fmla="*/ 18 w 73"/>
              <a:gd name="T1" fmla="*/ 135 h 136"/>
              <a:gd name="T2" fmla="*/ 18 w 73"/>
              <a:gd name="T3" fmla="*/ 135 h 136"/>
              <a:gd name="T4" fmla="*/ 18 w 73"/>
              <a:gd name="T5" fmla="*/ 54 h 136"/>
              <a:gd name="T6" fmla="*/ 27 w 73"/>
              <a:gd name="T7" fmla="*/ 36 h 136"/>
              <a:gd name="T8" fmla="*/ 54 w 73"/>
              <a:gd name="T9" fmla="*/ 27 h 136"/>
              <a:gd name="T10" fmla="*/ 63 w 73"/>
              <a:gd name="T11" fmla="*/ 27 h 136"/>
              <a:gd name="T12" fmla="*/ 63 w 73"/>
              <a:gd name="T13" fmla="*/ 27 h 136"/>
              <a:gd name="T14" fmla="*/ 72 w 73"/>
              <a:gd name="T15" fmla="*/ 27 h 136"/>
              <a:gd name="T16" fmla="*/ 72 w 73"/>
              <a:gd name="T17" fmla="*/ 9 h 136"/>
              <a:gd name="T18" fmla="*/ 63 w 73"/>
              <a:gd name="T19" fmla="*/ 0 h 136"/>
              <a:gd name="T20" fmla="*/ 54 w 73"/>
              <a:gd name="T21" fmla="*/ 0 h 136"/>
              <a:gd name="T22" fmla="*/ 36 w 73"/>
              <a:gd name="T23" fmla="*/ 9 h 136"/>
              <a:gd name="T24" fmla="*/ 18 w 73"/>
              <a:gd name="T25" fmla="*/ 27 h 136"/>
              <a:gd name="T26" fmla="*/ 18 w 73"/>
              <a:gd name="T27" fmla="*/ 9 h 136"/>
              <a:gd name="T28" fmla="*/ 9 w 73"/>
              <a:gd name="T29" fmla="*/ 9 h 136"/>
              <a:gd name="T30" fmla="*/ 9 w 73"/>
              <a:gd name="T31" fmla="*/ 9 h 136"/>
              <a:gd name="T32" fmla="*/ 0 w 73"/>
              <a:gd name="T33" fmla="*/ 9 h 136"/>
              <a:gd name="T34" fmla="*/ 0 w 73"/>
              <a:gd name="T35" fmla="*/ 135 h 136"/>
              <a:gd name="T36" fmla="*/ 18 w 73"/>
              <a:gd name="T3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136">
                <a:moveTo>
                  <a:pt x="18" y="135"/>
                </a:moveTo>
                <a:lnTo>
                  <a:pt x="18" y="135"/>
                </a:lnTo>
                <a:cubicBezTo>
                  <a:pt x="18" y="54"/>
                  <a:pt x="18" y="54"/>
                  <a:pt x="18" y="54"/>
                </a:cubicBezTo>
                <a:cubicBezTo>
                  <a:pt x="18" y="45"/>
                  <a:pt x="27" y="36"/>
                  <a:pt x="27" y="36"/>
                </a:cubicBezTo>
                <a:cubicBezTo>
                  <a:pt x="36" y="27"/>
                  <a:pt x="45" y="27"/>
                  <a:pt x="54" y="27"/>
                </a:cubicBezTo>
                <a:cubicBezTo>
                  <a:pt x="54" y="27"/>
                  <a:pt x="54" y="27"/>
                  <a:pt x="63" y="27"/>
                </a:cubicBezTo>
                <a:lnTo>
                  <a:pt x="63" y="27"/>
                </a:lnTo>
                <a:lnTo>
                  <a:pt x="72" y="27"/>
                </a:lnTo>
                <a:cubicBezTo>
                  <a:pt x="72" y="9"/>
                  <a:pt x="72" y="9"/>
                  <a:pt x="72" y="9"/>
                </a:cubicBezTo>
                <a:cubicBezTo>
                  <a:pt x="72" y="9"/>
                  <a:pt x="63" y="9"/>
                  <a:pt x="63" y="0"/>
                </a:cubicBezTo>
                <a:lnTo>
                  <a:pt x="54" y="0"/>
                </a:lnTo>
                <a:cubicBezTo>
                  <a:pt x="45" y="0"/>
                  <a:pt x="36" y="9"/>
                  <a:pt x="36" y="9"/>
                </a:cubicBezTo>
                <a:cubicBezTo>
                  <a:pt x="27" y="18"/>
                  <a:pt x="18" y="27"/>
                  <a:pt x="18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9" y="9"/>
                </a:cubicBezTo>
                <a:lnTo>
                  <a:pt x="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2">
            <a:extLst>
              <a:ext uri="{FF2B5EF4-FFF2-40B4-BE49-F238E27FC236}">
                <a16:creationId xmlns:a16="http://schemas.microsoft.com/office/drawing/2014/main" id="{7F83B44C-92AF-4242-96BC-E14BAC2BF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762" y="11083004"/>
            <a:ext cx="94056" cy="193060"/>
          </a:xfrm>
          <a:custGeom>
            <a:avLst/>
            <a:gdLst>
              <a:gd name="T0" fmla="*/ 72 w 82"/>
              <a:gd name="T1" fmla="*/ 171 h 172"/>
              <a:gd name="T2" fmla="*/ 72 w 82"/>
              <a:gd name="T3" fmla="*/ 171 h 172"/>
              <a:gd name="T4" fmla="*/ 81 w 82"/>
              <a:gd name="T5" fmla="*/ 162 h 172"/>
              <a:gd name="T6" fmla="*/ 72 w 82"/>
              <a:gd name="T7" fmla="*/ 154 h 172"/>
              <a:gd name="T8" fmla="*/ 72 w 82"/>
              <a:gd name="T9" fmla="*/ 144 h 172"/>
              <a:gd name="T10" fmla="*/ 72 w 82"/>
              <a:gd name="T11" fmla="*/ 144 h 172"/>
              <a:gd name="T12" fmla="*/ 63 w 82"/>
              <a:gd name="T13" fmla="*/ 154 h 172"/>
              <a:gd name="T14" fmla="*/ 63 w 82"/>
              <a:gd name="T15" fmla="*/ 154 h 172"/>
              <a:gd name="T16" fmla="*/ 54 w 82"/>
              <a:gd name="T17" fmla="*/ 154 h 172"/>
              <a:gd name="T18" fmla="*/ 45 w 82"/>
              <a:gd name="T19" fmla="*/ 154 h 172"/>
              <a:gd name="T20" fmla="*/ 45 w 82"/>
              <a:gd name="T21" fmla="*/ 135 h 172"/>
              <a:gd name="T22" fmla="*/ 45 w 82"/>
              <a:gd name="T23" fmla="*/ 63 h 172"/>
              <a:gd name="T24" fmla="*/ 81 w 82"/>
              <a:gd name="T25" fmla="*/ 63 h 172"/>
              <a:gd name="T26" fmla="*/ 81 w 82"/>
              <a:gd name="T27" fmla="*/ 45 h 172"/>
              <a:gd name="T28" fmla="*/ 45 w 82"/>
              <a:gd name="T29" fmla="*/ 45 h 172"/>
              <a:gd name="T30" fmla="*/ 45 w 82"/>
              <a:gd name="T31" fmla="*/ 0 h 172"/>
              <a:gd name="T32" fmla="*/ 36 w 82"/>
              <a:gd name="T33" fmla="*/ 0 h 172"/>
              <a:gd name="T34" fmla="*/ 27 w 82"/>
              <a:gd name="T35" fmla="*/ 0 h 172"/>
              <a:gd name="T36" fmla="*/ 27 w 82"/>
              <a:gd name="T37" fmla="*/ 0 h 172"/>
              <a:gd name="T38" fmla="*/ 18 w 82"/>
              <a:gd name="T39" fmla="*/ 45 h 172"/>
              <a:gd name="T40" fmla="*/ 0 w 82"/>
              <a:gd name="T41" fmla="*/ 45 h 172"/>
              <a:gd name="T42" fmla="*/ 0 w 82"/>
              <a:gd name="T43" fmla="*/ 54 h 172"/>
              <a:gd name="T44" fmla="*/ 0 w 82"/>
              <a:gd name="T45" fmla="*/ 63 h 172"/>
              <a:gd name="T46" fmla="*/ 9 w 82"/>
              <a:gd name="T47" fmla="*/ 63 h 172"/>
              <a:gd name="T48" fmla="*/ 18 w 82"/>
              <a:gd name="T49" fmla="*/ 63 h 172"/>
              <a:gd name="T50" fmla="*/ 18 w 82"/>
              <a:gd name="T51" fmla="*/ 135 h 172"/>
              <a:gd name="T52" fmla="*/ 27 w 82"/>
              <a:gd name="T53" fmla="*/ 162 h 172"/>
              <a:gd name="T54" fmla="*/ 54 w 82"/>
              <a:gd name="T55" fmla="*/ 171 h 172"/>
              <a:gd name="T56" fmla="*/ 72 w 82"/>
              <a:gd name="T5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" h="172">
                <a:moveTo>
                  <a:pt x="72" y="171"/>
                </a:moveTo>
                <a:lnTo>
                  <a:pt x="72" y="171"/>
                </a:lnTo>
                <a:cubicBezTo>
                  <a:pt x="72" y="162"/>
                  <a:pt x="81" y="162"/>
                  <a:pt x="81" y="162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144"/>
                </a:lnTo>
                <a:cubicBezTo>
                  <a:pt x="72" y="144"/>
                  <a:pt x="72" y="154"/>
                  <a:pt x="63" y="154"/>
                </a:cubicBezTo>
                <a:lnTo>
                  <a:pt x="63" y="154"/>
                </a:lnTo>
                <a:cubicBezTo>
                  <a:pt x="63" y="154"/>
                  <a:pt x="63" y="154"/>
                  <a:pt x="54" y="154"/>
                </a:cubicBezTo>
                <a:cubicBezTo>
                  <a:pt x="54" y="154"/>
                  <a:pt x="54" y="154"/>
                  <a:pt x="45" y="154"/>
                </a:cubicBezTo>
                <a:cubicBezTo>
                  <a:pt x="45" y="144"/>
                  <a:pt x="45" y="144"/>
                  <a:pt x="45" y="135"/>
                </a:cubicBezTo>
                <a:cubicBezTo>
                  <a:pt x="45" y="63"/>
                  <a:pt x="45" y="63"/>
                  <a:pt x="45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63"/>
                </a:cubicBezTo>
                <a:lnTo>
                  <a:pt x="9" y="63"/>
                </a:lnTo>
                <a:cubicBezTo>
                  <a:pt x="18" y="63"/>
                  <a:pt x="18" y="63"/>
                  <a:pt x="18" y="63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18" y="154"/>
                  <a:pt x="27" y="154"/>
                  <a:pt x="27" y="162"/>
                </a:cubicBezTo>
                <a:cubicBezTo>
                  <a:pt x="36" y="171"/>
                  <a:pt x="45" y="171"/>
                  <a:pt x="54" y="171"/>
                </a:cubicBezTo>
                <a:cubicBezTo>
                  <a:pt x="54" y="171"/>
                  <a:pt x="63" y="171"/>
                  <a:pt x="72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03">
            <a:extLst>
              <a:ext uri="{FF2B5EF4-FFF2-40B4-BE49-F238E27FC236}">
                <a16:creationId xmlns:a16="http://schemas.microsoft.com/office/drawing/2014/main" id="{78DB0443-8B28-1C4D-8E54-03B39847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567" y="11063203"/>
            <a:ext cx="29701" cy="212861"/>
          </a:xfrm>
          <a:custGeom>
            <a:avLst/>
            <a:gdLst>
              <a:gd name="T0" fmla="*/ 0 w 28"/>
              <a:gd name="T1" fmla="*/ 63 h 190"/>
              <a:gd name="T2" fmla="*/ 0 w 28"/>
              <a:gd name="T3" fmla="*/ 63 h 190"/>
              <a:gd name="T4" fmla="*/ 0 w 28"/>
              <a:gd name="T5" fmla="*/ 189 h 190"/>
              <a:gd name="T6" fmla="*/ 27 w 28"/>
              <a:gd name="T7" fmla="*/ 189 h 190"/>
              <a:gd name="T8" fmla="*/ 27 w 28"/>
              <a:gd name="T9" fmla="*/ 63 h 190"/>
              <a:gd name="T10" fmla="*/ 0 w 28"/>
              <a:gd name="T11" fmla="*/ 63 h 190"/>
              <a:gd name="T12" fmla="*/ 27 w 28"/>
              <a:gd name="T13" fmla="*/ 9 h 190"/>
              <a:gd name="T14" fmla="*/ 27 w 28"/>
              <a:gd name="T15" fmla="*/ 9 h 190"/>
              <a:gd name="T16" fmla="*/ 27 w 28"/>
              <a:gd name="T17" fmla="*/ 9 h 190"/>
              <a:gd name="T18" fmla="*/ 18 w 28"/>
              <a:gd name="T19" fmla="*/ 0 h 190"/>
              <a:gd name="T20" fmla="*/ 9 w 28"/>
              <a:gd name="T21" fmla="*/ 0 h 190"/>
              <a:gd name="T22" fmla="*/ 9 w 28"/>
              <a:gd name="T23" fmla="*/ 0 h 190"/>
              <a:gd name="T24" fmla="*/ 0 w 28"/>
              <a:gd name="T25" fmla="*/ 9 h 190"/>
              <a:gd name="T26" fmla="*/ 0 w 28"/>
              <a:gd name="T27" fmla="*/ 9 h 190"/>
              <a:gd name="T28" fmla="*/ 0 w 28"/>
              <a:gd name="T29" fmla="*/ 18 h 190"/>
              <a:gd name="T30" fmla="*/ 0 w 28"/>
              <a:gd name="T31" fmla="*/ 27 h 190"/>
              <a:gd name="T32" fmla="*/ 0 w 28"/>
              <a:gd name="T33" fmla="*/ 27 h 190"/>
              <a:gd name="T34" fmla="*/ 9 w 28"/>
              <a:gd name="T35" fmla="*/ 36 h 190"/>
              <a:gd name="T36" fmla="*/ 9 w 28"/>
              <a:gd name="T37" fmla="*/ 36 h 190"/>
              <a:gd name="T38" fmla="*/ 18 w 28"/>
              <a:gd name="T39" fmla="*/ 36 h 190"/>
              <a:gd name="T40" fmla="*/ 27 w 28"/>
              <a:gd name="T41" fmla="*/ 27 h 190"/>
              <a:gd name="T42" fmla="*/ 27 w 28"/>
              <a:gd name="T43" fmla="*/ 27 h 190"/>
              <a:gd name="T44" fmla="*/ 27 w 28"/>
              <a:gd name="T45" fmla="*/ 18 h 190"/>
              <a:gd name="T46" fmla="*/ 27 w 28"/>
              <a:gd name="T47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" h="190">
                <a:moveTo>
                  <a:pt x="0" y="63"/>
                </a:moveTo>
                <a:lnTo>
                  <a:pt x="0" y="63"/>
                </a:lnTo>
                <a:cubicBezTo>
                  <a:pt x="0" y="189"/>
                  <a:pt x="0" y="189"/>
                  <a:pt x="0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27" y="9"/>
                </a:moveTo>
                <a:lnTo>
                  <a:pt x="27" y="9"/>
                </a:lnTo>
                <a:lnTo>
                  <a:pt x="27" y="9"/>
                </a:lnTo>
                <a:cubicBezTo>
                  <a:pt x="18" y="9"/>
                  <a:pt x="18" y="9"/>
                  <a:pt x="18" y="0"/>
                </a:cubicBezTo>
                <a:cubicBezTo>
                  <a:pt x="18" y="0"/>
                  <a:pt x="18" y="0"/>
                  <a:pt x="9" y="0"/>
                </a:cubicBezTo>
                <a:lnTo>
                  <a:pt x="9" y="0"/>
                </a:ln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36"/>
                  <a:pt x="0" y="36"/>
                  <a:pt x="9" y="36"/>
                </a:cubicBezTo>
                <a:lnTo>
                  <a:pt x="9" y="36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27" y="27"/>
                </a:cubicBezTo>
                <a:lnTo>
                  <a:pt x="27" y="27"/>
                </a:lnTo>
                <a:lnTo>
                  <a:pt x="27" y="18"/>
                </a:lnTo>
                <a:cubicBezTo>
                  <a:pt x="27" y="18"/>
                  <a:pt x="27" y="18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04">
            <a:extLst>
              <a:ext uri="{FF2B5EF4-FFF2-40B4-BE49-F238E27FC236}">
                <a16:creationId xmlns:a16="http://schemas.microsoft.com/office/drawing/2014/main" id="{41C3D9BA-5FFC-5F4C-8647-CE925C73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922" y="11122606"/>
            <a:ext cx="103953" cy="153458"/>
          </a:xfrm>
          <a:custGeom>
            <a:avLst/>
            <a:gdLst>
              <a:gd name="T0" fmla="*/ 81 w 91"/>
              <a:gd name="T1" fmla="*/ 18 h 136"/>
              <a:gd name="T2" fmla="*/ 81 w 91"/>
              <a:gd name="T3" fmla="*/ 18 h 136"/>
              <a:gd name="T4" fmla="*/ 63 w 91"/>
              <a:gd name="T5" fmla="*/ 9 h 136"/>
              <a:gd name="T6" fmla="*/ 45 w 91"/>
              <a:gd name="T7" fmla="*/ 0 h 136"/>
              <a:gd name="T8" fmla="*/ 26 w 91"/>
              <a:gd name="T9" fmla="*/ 9 h 136"/>
              <a:gd name="T10" fmla="*/ 9 w 91"/>
              <a:gd name="T11" fmla="*/ 18 h 136"/>
              <a:gd name="T12" fmla="*/ 0 w 91"/>
              <a:gd name="T13" fmla="*/ 27 h 136"/>
              <a:gd name="T14" fmla="*/ 0 w 91"/>
              <a:gd name="T15" fmla="*/ 36 h 136"/>
              <a:gd name="T16" fmla="*/ 0 w 91"/>
              <a:gd name="T17" fmla="*/ 54 h 136"/>
              <a:gd name="T18" fmla="*/ 9 w 91"/>
              <a:gd name="T19" fmla="*/ 63 h 136"/>
              <a:gd name="T20" fmla="*/ 17 w 91"/>
              <a:gd name="T21" fmla="*/ 72 h 136"/>
              <a:gd name="T22" fmla="*/ 36 w 91"/>
              <a:gd name="T23" fmla="*/ 72 h 136"/>
              <a:gd name="T24" fmla="*/ 45 w 91"/>
              <a:gd name="T25" fmla="*/ 81 h 136"/>
              <a:gd name="T26" fmla="*/ 54 w 91"/>
              <a:gd name="T27" fmla="*/ 81 h 136"/>
              <a:gd name="T28" fmla="*/ 63 w 91"/>
              <a:gd name="T29" fmla="*/ 90 h 136"/>
              <a:gd name="T30" fmla="*/ 63 w 91"/>
              <a:gd name="T31" fmla="*/ 99 h 136"/>
              <a:gd name="T32" fmla="*/ 63 w 91"/>
              <a:gd name="T33" fmla="*/ 108 h 136"/>
              <a:gd name="T34" fmla="*/ 63 w 91"/>
              <a:gd name="T35" fmla="*/ 118 h 136"/>
              <a:gd name="T36" fmla="*/ 54 w 91"/>
              <a:gd name="T37" fmla="*/ 118 h 136"/>
              <a:gd name="T38" fmla="*/ 36 w 91"/>
              <a:gd name="T39" fmla="*/ 118 h 136"/>
              <a:gd name="T40" fmla="*/ 26 w 91"/>
              <a:gd name="T41" fmla="*/ 118 h 136"/>
              <a:gd name="T42" fmla="*/ 17 w 91"/>
              <a:gd name="T43" fmla="*/ 118 h 136"/>
              <a:gd name="T44" fmla="*/ 9 w 91"/>
              <a:gd name="T45" fmla="*/ 108 h 136"/>
              <a:gd name="T46" fmla="*/ 9 w 91"/>
              <a:gd name="T47" fmla="*/ 108 h 136"/>
              <a:gd name="T48" fmla="*/ 0 w 91"/>
              <a:gd name="T49" fmla="*/ 108 h 136"/>
              <a:gd name="T50" fmla="*/ 0 w 91"/>
              <a:gd name="T51" fmla="*/ 108 h 136"/>
              <a:gd name="T52" fmla="*/ 0 w 91"/>
              <a:gd name="T53" fmla="*/ 118 h 136"/>
              <a:gd name="T54" fmla="*/ 17 w 91"/>
              <a:gd name="T55" fmla="*/ 135 h 136"/>
              <a:gd name="T56" fmla="*/ 36 w 91"/>
              <a:gd name="T57" fmla="*/ 135 h 136"/>
              <a:gd name="T58" fmla="*/ 63 w 91"/>
              <a:gd name="T59" fmla="*/ 135 h 136"/>
              <a:gd name="T60" fmla="*/ 72 w 91"/>
              <a:gd name="T61" fmla="*/ 126 h 136"/>
              <a:gd name="T62" fmla="*/ 81 w 91"/>
              <a:gd name="T63" fmla="*/ 108 h 136"/>
              <a:gd name="T64" fmla="*/ 90 w 91"/>
              <a:gd name="T65" fmla="*/ 90 h 136"/>
              <a:gd name="T66" fmla="*/ 81 w 91"/>
              <a:gd name="T67" fmla="*/ 81 h 136"/>
              <a:gd name="T68" fmla="*/ 72 w 91"/>
              <a:gd name="T69" fmla="*/ 72 h 136"/>
              <a:gd name="T70" fmla="*/ 63 w 91"/>
              <a:gd name="T71" fmla="*/ 63 h 136"/>
              <a:gd name="T72" fmla="*/ 54 w 91"/>
              <a:gd name="T73" fmla="*/ 63 h 136"/>
              <a:gd name="T74" fmla="*/ 45 w 91"/>
              <a:gd name="T75" fmla="*/ 54 h 136"/>
              <a:gd name="T76" fmla="*/ 26 w 91"/>
              <a:gd name="T77" fmla="*/ 54 h 136"/>
              <a:gd name="T78" fmla="*/ 26 w 91"/>
              <a:gd name="T79" fmla="*/ 45 h 136"/>
              <a:gd name="T80" fmla="*/ 17 w 91"/>
              <a:gd name="T81" fmla="*/ 36 h 136"/>
              <a:gd name="T82" fmla="*/ 26 w 91"/>
              <a:gd name="T83" fmla="*/ 27 h 136"/>
              <a:gd name="T84" fmla="*/ 26 w 91"/>
              <a:gd name="T85" fmla="*/ 27 h 136"/>
              <a:gd name="T86" fmla="*/ 36 w 91"/>
              <a:gd name="T87" fmla="*/ 18 h 136"/>
              <a:gd name="T88" fmla="*/ 45 w 91"/>
              <a:gd name="T89" fmla="*/ 18 h 136"/>
              <a:gd name="T90" fmla="*/ 54 w 91"/>
              <a:gd name="T91" fmla="*/ 18 h 136"/>
              <a:gd name="T92" fmla="*/ 63 w 91"/>
              <a:gd name="T93" fmla="*/ 27 h 136"/>
              <a:gd name="T94" fmla="*/ 72 w 91"/>
              <a:gd name="T95" fmla="*/ 27 h 136"/>
              <a:gd name="T96" fmla="*/ 72 w 91"/>
              <a:gd name="T97" fmla="*/ 27 h 136"/>
              <a:gd name="T98" fmla="*/ 81 w 91"/>
              <a:gd name="T99" fmla="*/ 27 h 136"/>
              <a:gd name="T100" fmla="*/ 81 w 91"/>
              <a:gd name="T101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136">
                <a:moveTo>
                  <a:pt x="81" y="18"/>
                </a:moveTo>
                <a:lnTo>
                  <a:pt x="81" y="18"/>
                </a:lnTo>
                <a:cubicBezTo>
                  <a:pt x="81" y="18"/>
                  <a:pt x="72" y="9"/>
                  <a:pt x="63" y="9"/>
                </a:cubicBezTo>
                <a:cubicBezTo>
                  <a:pt x="63" y="9"/>
                  <a:pt x="54" y="0"/>
                  <a:pt x="45" y="0"/>
                </a:cubicBezTo>
                <a:cubicBezTo>
                  <a:pt x="36" y="0"/>
                  <a:pt x="26" y="0"/>
                  <a:pt x="26" y="9"/>
                </a:cubicBezTo>
                <a:cubicBezTo>
                  <a:pt x="17" y="9"/>
                  <a:pt x="17" y="9"/>
                  <a:pt x="9" y="18"/>
                </a:cubicBezTo>
                <a:cubicBezTo>
                  <a:pt x="9" y="18"/>
                  <a:pt x="9" y="18"/>
                  <a:pt x="0" y="27"/>
                </a:cubicBezTo>
                <a:lnTo>
                  <a:pt x="0" y="36"/>
                </a:lnTo>
                <a:cubicBezTo>
                  <a:pt x="0" y="45"/>
                  <a:pt x="0" y="54"/>
                  <a:pt x="0" y="54"/>
                </a:cubicBezTo>
                <a:cubicBezTo>
                  <a:pt x="9" y="54"/>
                  <a:pt x="9" y="63"/>
                  <a:pt x="9" y="63"/>
                </a:cubicBezTo>
                <a:lnTo>
                  <a:pt x="17" y="72"/>
                </a:lnTo>
                <a:cubicBezTo>
                  <a:pt x="26" y="72"/>
                  <a:pt x="26" y="72"/>
                  <a:pt x="36" y="72"/>
                </a:cubicBezTo>
                <a:lnTo>
                  <a:pt x="45" y="81"/>
                </a:lnTo>
                <a:lnTo>
                  <a:pt x="54" y="81"/>
                </a:lnTo>
                <a:lnTo>
                  <a:pt x="63" y="90"/>
                </a:lnTo>
                <a:cubicBezTo>
                  <a:pt x="63" y="90"/>
                  <a:pt x="63" y="90"/>
                  <a:pt x="63" y="99"/>
                </a:cubicBezTo>
                <a:cubicBezTo>
                  <a:pt x="63" y="99"/>
                  <a:pt x="63" y="99"/>
                  <a:pt x="63" y="108"/>
                </a:cubicBezTo>
                <a:cubicBezTo>
                  <a:pt x="63" y="108"/>
                  <a:pt x="63" y="108"/>
                  <a:pt x="63" y="118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18"/>
                  <a:pt x="36" y="118"/>
                </a:cubicBezTo>
                <a:lnTo>
                  <a:pt x="26" y="118"/>
                </a:lnTo>
                <a:lnTo>
                  <a:pt x="17" y="118"/>
                </a:lnTo>
                <a:cubicBezTo>
                  <a:pt x="17" y="108"/>
                  <a:pt x="17" y="108"/>
                  <a:pt x="9" y="108"/>
                </a:cubicBezTo>
                <a:lnTo>
                  <a:pt x="9" y="108"/>
                </a:lnTo>
                <a:cubicBezTo>
                  <a:pt x="9" y="108"/>
                  <a:pt x="9" y="108"/>
                  <a:pt x="0" y="108"/>
                </a:cubicBezTo>
                <a:lnTo>
                  <a:pt x="0" y="108"/>
                </a:ln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9" y="126"/>
                  <a:pt x="17" y="135"/>
                </a:cubicBezTo>
                <a:cubicBezTo>
                  <a:pt x="17" y="135"/>
                  <a:pt x="26" y="135"/>
                  <a:pt x="36" y="135"/>
                </a:cubicBezTo>
                <a:cubicBezTo>
                  <a:pt x="45" y="135"/>
                  <a:pt x="54" y="135"/>
                  <a:pt x="63" y="135"/>
                </a:cubicBezTo>
                <a:cubicBezTo>
                  <a:pt x="63" y="126"/>
                  <a:pt x="72" y="126"/>
                  <a:pt x="72" y="126"/>
                </a:cubicBezTo>
                <a:cubicBezTo>
                  <a:pt x="81" y="118"/>
                  <a:pt x="81" y="118"/>
                  <a:pt x="81" y="108"/>
                </a:cubicBezTo>
                <a:cubicBezTo>
                  <a:pt x="81" y="108"/>
                  <a:pt x="90" y="99"/>
                  <a:pt x="90" y="90"/>
                </a:cubicBezTo>
                <a:lnTo>
                  <a:pt x="81" y="81"/>
                </a:lnTo>
                <a:cubicBezTo>
                  <a:pt x="81" y="81"/>
                  <a:pt x="81" y="72"/>
                  <a:pt x="72" y="72"/>
                </a:cubicBezTo>
                <a:cubicBezTo>
                  <a:pt x="72" y="72"/>
                  <a:pt x="72" y="63"/>
                  <a:pt x="63" y="63"/>
                </a:cubicBezTo>
                <a:lnTo>
                  <a:pt x="54" y="63"/>
                </a:lnTo>
                <a:cubicBezTo>
                  <a:pt x="45" y="63"/>
                  <a:pt x="45" y="54"/>
                  <a:pt x="45" y="54"/>
                </a:cubicBezTo>
                <a:cubicBezTo>
                  <a:pt x="36" y="54"/>
                  <a:pt x="36" y="54"/>
                  <a:pt x="26" y="54"/>
                </a:cubicBezTo>
                <a:lnTo>
                  <a:pt x="26" y="45"/>
                </a:lnTo>
                <a:cubicBezTo>
                  <a:pt x="17" y="45"/>
                  <a:pt x="17" y="45"/>
                  <a:pt x="17" y="36"/>
                </a:cubicBezTo>
                <a:cubicBezTo>
                  <a:pt x="17" y="36"/>
                  <a:pt x="17" y="36"/>
                  <a:pt x="26" y="27"/>
                </a:cubicBezTo>
                <a:lnTo>
                  <a:pt x="26" y="27"/>
                </a:lnTo>
                <a:cubicBezTo>
                  <a:pt x="26" y="27"/>
                  <a:pt x="36" y="27"/>
                  <a:pt x="36" y="18"/>
                </a:cubicBezTo>
                <a:lnTo>
                  <a:pt x="45" y="18"/>
                </a:lnTo>
                <a:lnTo>
                  <a:pt x="54" y="18"/>
                </a:lnTo>
                <a:cubicBezTo>
                  <a:pt x="63" y="27"/>
                  <a:pt x="63" y="27"/>
                  <a:pt x="63" y="27"/>
                </a:cubicBezTo>
                <a:lnTo>
                  <a:pt x="72" y="27"/>
                </a:lnTo>
                <a:lnTo>
                  <a:pt x="72" y="27"/>
                </a:lnTo>
                <a:lnTo>
                  <a:pt x="81" y="27"/>
                </a:lnTo>
                <a:cubicBezTo>
                  <a:pt x="81" y="18"/>
                  <a:pt x="81" y="18"/>
                  <a:pt x="8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5">
            <a:extLst>
              <a:ext uri="{FF2B5EF4-FFF2-40B4-BE49-F238E27FC236}">
                <a16:creationId xmlns:a16="http://schemas.microsoft.com/office/drawing/2014/main" id="{E5A8A141-7DDE-AC40-A3B0-B70383BD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727" y="11063203"/>
            <a:ext cx="39602" cy="212861"/>
          </a:xfrm>
          <a:custGeom>
            <a:avLst/>
            <a:gdLst>
              <a:gd name="T0" fmla="*/ 9 w 37"/>
              <a:gd name="T1" fmla="*/ 63 h 190"/>
              <a:gd name="T2" fmla="*/ 9 w 37"/>
              <a:gd name="T3" fmla="*/ 63 h 190"/>
              <a:gd name="T4" fmla="*/ 9 w 37"/>
              <a:gd name="T5" fmla="*/ 189 h 190"/>
              <a:gd name="T6" fmla="*/ 27 w 37"/>
              <a:gd name="T7" fmla="*/ 189 h 190"/>
              <a:gd name="T8" fmla="*/ 27 w 37"/>
              <a:gd name="T9" fmla="*/ 63 h 190"/>
              <a:gd name="T10" fmla="*/ 9 w 37"/>
              <a:gd name="T11" fmla="*/ 63 h 190"/>
              <a:gd name="T12" fmla="*/ 36 w 37"/>
              <a:gd name="T13" fmla="*/ 9 h 190"/>
              <a:gd name="T14" fmla="*/ 36 w 37"/>
              <a:gd name="T15" fmla="*/ 9 h 190"/>
              <a:gd name="T16" fmla="*/ 27 w 37"/>
              <a:gd name="T17" fmla="*/ 9 h 190"/>
              <a:gd name="T18" fmla="*/ 27 w 37"/>
              <a:gd name="T19" fmla="*/ 0 h 190"/>
              <a:gd name="T20" fmla="*/ 18 w 37"/>
              <a:gd name="T21" fmla="*/ 0 h 190"/>
              <a:gd name="T22" fmla="*/ 18 w 37"/>
              <a:gd name="T23" fmla="*/ 0 h 190"/>
              <a:gd name="T24" fmla="*/ 9 w 37"/>
              <a:gd name="T25" fmla="*/ 9 h 190"/>
              <a:gd name="T26" fmla="*/ 9 w 37"/>
              <a:gd name="T27" fmla="*/ 9 h 190"/>
              <a:gd name="T28" fmla="*/ 0 w 37"/>
              <a:gd name="T29" fmla="*/ 18 h 190"/>
              <a:gd name="T30" fmla="*/ 9 w 37"/>
              <a:gd name="T31" fmla="*/ 27 h 190"/>
              <a:gd name="T32" fmla="*/ 9 w 37"/>
              <a:gd name="T33" fmla="*/ 27 h 190"/>
              <a:gd name="T34" fmla="*/ 18 w 37"/>
              <a:gd name="T35" fmla="*/ 36 h 190"/>
              <a:gd name="T36" fmla="*/ 18 w 37"/>
              <a:gd name="T37" fmla="*/ 36 h 190"/>
              <a:gd name="T38" fmla="*/ 27 w 37"/>
              <a:gd name="T39" fmla="*/ 36 h 190"/>
              <a:gd name="T40" fmla="*/ 27 w 37"/>
              <a:gd name="T41" fmla="*/ 27 h 190"/>
              <a:gd name="T42" fmla="*/ 36 w 37"/>
              <a:gd name="T43" fmla="*/ 27 h 190"/>
              <a:gd name="T44" fmla="*/ 36 w 37"/>
              <a:gd name="T45" fmla="*/ 18 h 190"/>
              <a:gd name="T46" fmla="*/ 36 w 37"/>
              <a:gd name="T47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" h="190">
                <a:moveTo>
                  <a:pt x="9" y="63"/>
                </a:moveTo>
                <a:lnTo>
                  <a:pt x="9" y="63"/>
                </a:lnTo>
                <a:cubicBezTo>
                  <a:pt x="9" y="189"/>
                  <a:pt x="9" y="189"/>
                  <a:pt x="9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9" y="63"/>
                  <a:pt x="9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36" y="9"/>
                  <a:pt x="36" y="9"/>
                  <a:pt x="27" y="9"/>
                </a:cubicBezTo>
                <a:cubicBezTo>
                  <a:pt x="27" y="9"/>
                  <a:pt x="27" y="9"/>
                  <a:pt x="27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9" y="9"/>
                  <a:pt x="9" y="9"/>
                  <a:pt x="9" y="9"/>
                </a:cubicBezTo>
                <a:lnTo>
                  <a:pt x="9" y="9"/>
                </a:lnTo>
                <a:cubicBezTo>
                  <a:pt x="9" y="18"/>
                  <a:pt x="0" y="18"/>
                  <a:pt x="0" y="18"/>
                </a:cubicBezTo>
                <a:lnTo>
                  <a:pt x="9" y="27"/>
                </a:lnTo>
                <a:lnTo>
                  <a:pt x="9" y="27"/>
                </a:ln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lnTo>
                  <a:pt x="27" y="36"/>
                </a:lnTo>
                <a:cubicBezTo>
                  <a:pt x="27" y="36"/>
                  <a:pt x="27" y="36"/>
                  <a:pt x="27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18"/>
                </a:lnTo>
                <a:cubicBezTo>
                  <a:pt x="36" y="18"/>
                  <a:pt x="36" y="18"/>
                  <a:pt x="3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06">
            <a:extLst>
              <a:ext uri="{FF2B5EF4-FFF2-40B4-BE49-F238E27FC236}">
                <a16:creationId xmlns:a16="http://schemas.microsoft.com/office/drawing/2014/main" id="{51DD2CAA-F213-0C4B-88C4-39731B01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879" y="11122606"/>
            <a:ext cx="113856" cy="153458"/>
          </a:xfrm>
          <a:custGeom>
            <a:avLst/>
            <a:gdLst>
              <a:gd name="T0" fmla="*/ 18 w 100"/>
              <a:gd name="T1" fmla="*/ 135 h 136"/>
              <a:gd name="T2" fmla="*/ 18 w 100"/>
              <a:gd name="T3" fmla="*/ 135 h 136"/>
              <a:gd name="T4" fmla="*/ 18 w 100"/>
              <a:gd name="T5" fmla="*/ 36 h 136"/>
              <a:gd name="T6" fmla="*/ 36 w 100"/>
              <a:gd name="T7" fmla="*/ 27 h 136"/>
              <a:gd name="T8" fmla="*/ 54 w 100"/>
              <a:gd name="T9" fmla="*/ 18 h 136"/>
              <a:gd name="T10" fmla="*/ 72 w 100"/>
              <a:gd name="T11" fmla="*/ 27 h 136"/>
              <a:gd name="T12" fmla="*/ 81 w 100"/>
              <a:gd name="T13" fmla="*/ 54 h 136"/>
              <a:gd name="T14" fmla="*/ 81 w 100"/>
              <a:gd name="T15" fmla="*/ 135 h 136"/>
              <a:gd name="T16" fmla="*/ 99 w 100"/>
              <a:gd name="T17" fmla="*/ 135 h 136"/>
              <a:gd name="T18" fmla="*/ 99 w 100"/>
              <a:gd name="T19" fmla="*/ 54 h 136"/>
              <a:gd name="T20" fmla="*/ 99 w 100"/>
              <a:gd name="T21" fmla="*/ 36 h 136"/>
              <a:gd name="T22" fmla="*/ 90 w 100"/>
              <a:gd name="T23" fmla="*/ 18 h 136"/>
              <a:gd name="T24" fmla="*/ 81 w 100"/>
              <a:gd name="T25" fmla="*/ 9 h 136"/>
              <a:gd name="T26" fmla="*/ 63 w 100"/>
              <a:gd name="T27" fmla="*/ 0 h 136"/>
              <a:gd name="T28" fmla="*/ 36 w 100"/>
              <a:gd name="T29" fmla="*/ 9 h 136"/>
              <a:gd name="T30" fmla="*/ 18 w 100"/>
              <a:gd name="T31" fmla="*/ 27 h 136"/>
              <a:gd name="T32" fmla="*/ 18 w 100"/>
              <a:gd name="T33" fmla="*/ 9 h 136"/>
              <a:gd name="T34" fmla="*/ 9 w 100"/>
              <a:gd name="T35" fmla="*/ 9 h 136"/>
              <a:gd name="T36" fmla="*/ 0 w 100"/>
              <a:gd name="T37" fmla="*/ 9 h 136"/>
              <a:gd name="T38" fmla="*/ 0 w 100"/>
              <a:gd name="T39" fmla="*/ 135 h 136"/>
              <a:gd name="T40" fmla="*/ 18 w 100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36">
                <a:moveTo>
                  <a:pt x="18" y="135"/>
                </a:moveTo>
                <a:lnTo>
                  <a:pt x="18" y="135"/>
                </a:ln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27" y="27"/>
                  <a:pt x="36" y="27"/>
                </a:cubicBezTo>
                <a:cubicBezTo>
                  <a:pt x="36" y="27"/>
                  <a:pt x="45" y="18"/>
                  <a:pt x="54" y="18"/>
                </a:cubicBezTo>
                <a:cubicBezTo>
                  <a:pt x="63" y="18"/>
                  <a:pt x="72" y="27"/>
                  <a:pt x="72" y="27"/>
                </a:cubicBezTo>
                <a:cubicBezTo>
                  <a:pt x="81" y="36"/>
                  <a:pt x="81" y="45"/>
                  <a:pt x="81" y="54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45"/>
                  <a:pt x="99" y="36"/>
                  <a:pt x="99" y="36"/>
                </a:cubicBezTo>
                <a:cubicBezTo>
                  <a:pt x="99" y="27"/>
                  <a:pt x="90" y="18"/>
                  <a:pt x="90" y="18"/>
                </a:cubicBezTo>
                <a:cubicBezTo>
                  <a:pt x="90" y="9"/>
                  <a:pt x="81" y="9"/>
                  <a:pt x="81" y="9"/>
                </a:cubicBezTo>
                <a:cubicBezTo>
                  <a:pt x="72" y="9"/>
                  <a:pt x="63" y="0"/>
                  <a:pt x="63" y="0"/>
                </a:cubicBezTo>
                <a:cubicBezTo>
                  <a:pt x="54" y="0"/>
                  <a:pt x="45" y="9"/>
                  <a:pt x="36" y="9"/>
                </a:cubicBezTo>
                <a:cubicBezTo>
                  <a:pt x="27" y="9"/>
                  <a:pt x="27" y="18"/>
                  <a:pt x="18" y="27"/>
                </a:cubicBezTo>
                <a:cubicBezTo>
                  <a:pt x="18" y="9"/>
                  <a:pt x="18" y="9"/>
                  <a:pt x="18" y="9"/>
                </a:cubicBezTo>
                <a:lnTo>
                  <a:pt x="9" y="9"/>
                </a:lnTo>
                <a:cubicBezTo>
                  <a:pt x="0" y="9"/>
                  <a:pt x="0" y="9"/>
                  <a:pt x="0" y="9"/>
                </a:cubicBezTo>
                <a:cubicBezTo>
                  <a:pt x="0" y="135"/>
                  <a:pt x="0" y="135"/>
                  <a:pt x="0" y="135"/>
                </a:cubicBezTo>
                <a:cubicBezTo>
                  <a:pt x="18" y="135"/>
                  <a:pt x="18" y="135"/>
                  <a:pt x="18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07">
            <a:extLst>
              <a:ext uri="{FF2B5EF4-FFF2-40B4-BE49-F238E27FC236}">
                <a16:creationId xmlns:a16="http://schemas.microsoft.com/office/drawing/2014/main" id="{CB1E4762-D660-E94F-B5BC-946A7B93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485" y="11122606"/>
            <a:ext cx="123757" cy="202960"/>
          </a:xfrm>
          <a:custGeom>
            <a:avLst/>
            <a:gdLst>
              <a:gd name="T0" fmla="*/ 28 w 110"/>
              <a:gd name="T1" fmla="*/ 9 h 181"/>
              <a:gd name="T2" fmla="*/ 9 w 110"/>
              <a:gd name="T3" fmla="*/ 27 h 181"/>
              <a:gd name="T4" fmla="*/ 9 w 110"/>
              <a:gd name="T5" fmla="*/ 63 h 181"/>
              <a:gd name="T6" fmla="*/ 19 w 110"/>
              <a:gd name="T7" fmla="*/ 81 h 181"/>
              <a:gd name="T8" fmla="*/ 9 w 110"/>
              <a:gd name="T9" fmla="*/ 99 h 181"/>
              <a:gd name="T10" fmla="*/ 9 w 110"/>
              <a:gd name="T11" fmla="*/ 108 h 181"/>
              <a:gd name="T12" fmla="*/ 0 w 110"/>
              <a:gd name="T13" fmla="*/ 126 h 181"/>
              <a:gd name="T14" fmla="*/ 0 w 110"/>
              <a:gd name="T15" fmla="*/ 163 h 181"/>
              <a:gd name="T16" fmla="*/ 28 w 110"/>
              <a:gd name="T17" fmla="*/ 180 h 181"/>
              <a:gd name="T18" fmla="*/ 73 w 110"/>
              <a:gd name="T19" fmla="*/ 172 h 181"/>
              <a:gd name="T20" fmla="*/ 109 w 110"/>
              <a:gd name="T21" fmla="*/ 154 h 181"/>
              <a:gd name="T22" fmla="*/ 109 w 110"/>
              <a:gd name="T23" fmla="*/ 118 h 181"/>
              <a:gd name="T24" fmla="*/ 82 w 110"/>
              <a:gd name="T25" fmla="*/ 108 h 181"/>
              <a:gd name="T26" fmla="*/ 55 w 110"/>
              <a:gd name="T27" fmla="*/ 108 h 181"/>
              <a:gd name="T28" fmla="*/ 28 w 110"/>
              <a:gd name="T29" fmla="*/ 99 h 181"/>
              <a:gd name="T30" fmla="*/ 28 w 110"/>
              <a:gd name="T31" fmla="*/ 90 h 181"/>
              <a:gd name="T32" fmla="*/ 55 w 110"/>
              <a:gd name="T33" fmla="*/ 90 h 181"/>
              <a:gd name="T34" fmla="*/ 82 w 110"/>
              <a:gd name="T35" fmla="*/ 72 h 181"/>
              <a:gd name="T36" fmla="*/ 100 w 110"/>
              <a:gd name="T37" fmla="*/ 45 h 181"/>
              <a:gd name="T38" fmla="*/ 109 w 110"/>
              <a:gd name="T39" fmla="*/ 27 h 181"/>
              <a:gd name="T40" fmla="*/ 109 w 110"/>
              <a:gd name="T41" fmla="*/ 9 h 181"/>
              <a:gd name="T42" fmla="*/ 64 w 110"/>
              <a:gd name="T43" fmla="*/ 9 h 181"/>
              <a:gd name="T44" fmla="*/ 28 w 110"/>
              <a:gd name="T45" fmla="*/ 9 h 181"/>
              <a:gd name="T46" fmla="*/ 91 w 110"/>
              <a:gd name="T47" fmla="*/ 154 h 181"/>
              <a:gd name="T48" fmla="*/ 64 w 110"/>
              <a:gd name="T49" fmla="*/ 163 h 181"/>
              <a:gd name="T50" fmla="*/ 36 w 110"/>
              <a:gd name="T51" fmla="*/ 163 h 181"/>
              <a:gd name="T52" fmla="*/ 19 w 110"/>
              <a:gd name="T53" fmla="*/ 154 h 181"/>
              <a:gd name="T54" fmla="*/ 19 w 110"/>
              <a:gd name="T55" fmla="*/ 135 h 181"/>
              <a:gd name="T56" fmla="*/ 45 w 110"/>
              <a:gd name="T57" fmla="*/ 126 h 181"/>
              <a:gd name="T58" fmla="*/ 73 w 110"/>
              <a:gd name="T59" fmla="*/ 126 h 181"/>
              <a:gd name="T60" fmla="*/ 91 w 110"/>
              <a:gd name="T61" fmla="*/ 135 h 181"/>
              <a:gd name="T62" fmla="*/ 91 w 110"/>
              <a:gd name="T63" fmla="*/ 154 h 181"/>
              <a:gd name="T64" fmla="*/ 36 w 110"/>
              <a:gd name="T65" fmla="*/ 72 h 181"/>
              <a:gd name="T66" fmla="*/ 28 w 110"/>
              <a:gd name="T67" fmla="*/ 54 h 181"/>
              <a:gd name="T68" fmla="*/ 28 w 110"/>
              <a:gd name="T69" fmla="*/ 27 h 181"/>
              <a:gd name="T70" fmla="*/ 73 w 110"/>
              <a:gd name="T71" fmla="*/ 27 h 181"/>
              <a:gd name="T72" fmla="*/ 73 w 110"/>
              <a:gd name="T73" fmla="*/ 54 h 181"/>
              <a:gd name="T74" fmla="*/ 64 w 110"/>
              <a:gd name="T75" fmla="*/ 72 h 181"/>
              <a:gd name="T76" fmla="*/ 36 w 110"/>
              <a:gd name="T77" fmla="*/ 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" h="181">
                <a:moveTo>
                  <a:pt x="28" y="9"/>
                </a:moveTo>
                <a:lnTo>
                  <a:pt x="28" y="9"/>
                </a:lnTo>
                <a:cubicBezTo>
                  <a:pt x="28" y="9"/>
                  <a:pt x="19" y="9"/>
                  <a:pt x="19" y="18"/>
                </a:cubicBezTo>
                <a:cubicBezTo>
                  <a:pt x="9" y="18"/>
                  <a:pt x="9" y="18"/>
                  <a:pt x="9" y="27"/>
                </a:cubicBezTo>
                <a:cubicBezTo>
                  <a:pt x="0" y="36"/>
                  <a:pt x="0" y="36"/>
                  <a:pt x="0" y="45"/>
                </a:cubicBezTo>
                <a:cubicBezTo>
                  <a:pt x="0" y="54"/>
                  <a:pt x="9" y="63"/>
                  <a:pt x="9" y="63"/>
                </a:cubicBezTo>
                <a:cubicBezTo>
                  <a:pt x="9" y="72"/>
                  <a:pt x="19" y="72"/>
                  <a:pt x="28" y="81"/>
                </a:cubicBezTo>
                <a:cubicBezTo>
                  <a:pt x="19" y="81"/>
                  <a:pt x="19" y="81"/>
                  <a:pt x="19" y="81"/>
                </a:cubicBezTo>
                <a:lnTo>
                  <a:pt x="9" y="90"/>
                </a:lnTo>
                <a:cubicBezTo>
                  <a:pt x="9" y="90"/>
                  <a:pt x="9" y="90"/>
                  <a:pt x="9" y="99"/>
                </a:cubicBezTo>
                <a:lnTo>
                  <a:pt x="9" y="99"/>
                </a:lnTo>
                <a:cubicBezTo>
                  <a:pt x="9" y="108"/>
                  <a:pt x="9" y="108"/>
                  <a:pt x="9" y="108"/>
                </a:cubicBezTo>
                <a:cubicBezTo>
                  <a:pt x="9" y="118"/>
                  <a:pt x="19" y="118"/>
                  <a:pt x="19" y="118"/>
                </a:cubicBezTo>
                <a:cubicBezTo>
                  <a:pt x="9" y="118"/>
                  <a:pt x="9" y="126"/>
                  <a:pt x="0" y="126"/>
                </a:cubicBezTo>
                <a:cubicBezTo>
                  <a:pt x="0" y="135"/>
                  <a:pt x="0" y="135"/>
                  <a:pt x="0" y="144"/>
                </a:cubicBezTo>
                <a:cubicBezTo>
                  <a:pt x="0" y="154"/>
                  <a:pt x="0" y="154"/>
                  <a:pt x="0" y="163"/>
                </a:cubicBezTo>
                <a:cubicBezTo>
                  <a:pt x="0" y="163"/>
                  <a:pt x="9" y="163"/>
                  <a:pt x="9" y="172"/>
                </a:cubicBezTo>
                <a:cubicBezTo>
                  <a:pt x="19" y="172"/>
                  <a:pt x="19" y="172"/>
                  <a:pt x="28" y="180"/>
                </a:cubicBezTo>
                <a:cubicBezTo>
                  <a:pt x="36" y="180"/>
                  <a:pt x="45" y="180"/>
                  <a:pt x="55" y="180"/>
                </a:cubicBezTo>
                <a:cubicBezTo>
                  <a:pt x="64" y="180"/>
                  <a:pt x="73" y="180"/>
                  <a:pt x="73" y="172"/>
                </a:cubicBezTo>
                <a:cubicBezTo>
                  <a:pt x="82" y="172"/>
                  <a:pt x="91" y="172"/>
                  <a:pt x="91" y="163"/>
                </a:cubicBezTo>
                <a:cubicBezTo>
                  <a:pt x="100" y="163"/>
                  <a:pt x="100" y="154"/>
                  <a:pt x="109" y="154"/>
                </a:cubicBezTo>
                <a:cubicBezTo>
                  <a:pt x="109" y="144"/>
                  <a:pt x="109" y="144"/>
                  <a:pt x="109" y="135"/>
                </a:cubicBezTo>
                <a:cubicBezTo>
                  <a:pt x="109" y="126"/>
                  <a:pt x="109" y="126"/>
                  <a:pt x="109" y="118"/>
                </a:cubicBezTo>
                <a:cubicBezTo>
                  <a:pt x="100" y="118"/>
                  <a:pt x="100" y="118"/>
                  <a:pt x="100" y="108"/>
                </a:cubicBezTo>
                <a:cubicBezTo>
                  <a:pt x="91" y="108"/>
                  <a:pt x="91" y="108"/>
                  <a:pt x="82" y="108"/>
                </a:cubicBezTo>
                <a:lnTo>
                  <a:pt x="73" y="108"/>
                </a:lnTo>
                <a:cubicBezTo>
                  <a:pt x="64" y="108"/>
                  <a:pt x="55" y="108"/>
                  <a:pt x="55" y="108"/>
                </a:cubicBezTo>
                <a:cubicBezTo>
                  <a:pt x="45" y="108"/>
                  <a:pt x="45" y="108"/>
                  <a:pt x="36" y="108"/>
                </a:cubicBezTo>
                <a:cubicBezTo>
                  <a:pt x="36" y="108"/>
                  <a:pt x="36" y="108"/>
                  <a:pt x="28" y="99"/>
                </a:cubicBezTo>
                <a:lnTo>
                  <a:pt x="28" y="99"/>
                </a:lnTo>
                <a:cubicBezTo>
                  <a:pt x="28" y="90"/>
                  <a:pt x="28" y="90"/>
                  <a:pt x="28" y="90"/>
                </a:cubicBezTo>
                <a:cubicBezTo>
                  <a:pt x="28" y="90"/>
                  <a:pt x="28" y="81"/>
                  <a:pt x="36" y="81"/>
                </a:cubicBezTo>
                <a:cubicBezTo>
                  <a:pt x="36" y="81"/>
                  <a:pt x="45" y="90"/>
                  <a:pt x="55" y="90"/>
                </a:cubicBezTo>
                <a:cubicBezTo>
                  <a:pt x="55" y="90"/>
                  <a:pt x="64" y="81"/>
                  <a:pt x="73" y="81"/>
                </a:cubicBezTo>
                <a:cubicBezTo>
                  <a:pt x="73" y="81"/>
                  <a:pt x="82" y="81"/>
                  <a:pt x="82" y="72"/>
                </a:cubicBezTo>
                <a:cubicBezTo>
                  <a:pt x="91" y="72"/>
                  <a:pt x="91" y="63"/>
                  <a:pt x="91" y="63"/>
                </a:cubicBezTo>
                <a:cubicBezTo>
                  <a:pt x="100" y="54"/>
                  <a:pt x="100" y="54"/>
                  <a:pt x="100" y="45"/>
                </a:cubicBezTo>
                <a:cubicBezTo>
                  <a:pt x="100" y="36"/>
                  <a:pt x="100" y="36"/>
                  <a:pt x="91" y="27"/>
                </a:cubicBezTo>
                <a:cubicBezTo>
                  <a:pt x="109" y="27"/>
                  <a:pt x="109" y="27"/>
                  <a:pt x="109" y="27"/>
                </a:cubicBezTo>
                <a:lnTo>
                  <a:pt x="109" y="18"/>
                </a:lnTo>
                <a:cubicBezTo>
                  <a:pt x="109" y="9"/>
                  <a:pt x="109" y="9"/>
                  <a:pt x="109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73" y="9"/>
                  <a:pt x="73" y="9"/>
                  <a:pt x="64" y="9"/>
                </a:cubicBezTo>
                <a:cubicBezTo>
                  <a:pt x="64" y="0"/>
                  <a:pt x="55" y="0"/>
                  <a:pt x="55" y="0"/>
                </a:cubicBezTo>
                <a:cubicBezTo>
                  <a:pt x="45" y="0"/>
                  <a:pt x="36" y="0"/>
                  <a:pt x="28" y="9"/>
                </a:cubicBezTo>
                <a:close/>
                <a:moveTo>
                  <a:pt x="91" y="154"/>
                </a:moveTo>
                <a:lnTo>
                  <a:pt x="91" y="154"/>
                </a:lnTo>
                <a:cubicBezTo>
                  <a:pt x="82" y="154"/>
                  <a:pt x="82" y="154"/>
                  <a:pt x="82" y="154"/>
                </a:cubicBezTo>
                <a:cubicBezTo>
                  <a:pt x="73" y="163"/>
                  <a:pt x="73" y="163"/>
                  <a:pt x="64" y="163"/>
                </a:cubicBezTo>
                <a:lnTo>
                  <a:pt x="55" y="163"/>
                </a:lnTo>
                <a:cubicBezTo>
                  <a:pt x="45" y="163"/>
                  <a:pt x="36" y="163"/>
                  <a:pt x="36" y="163"/>
                </a:cubicBezTo>
                <a:cubicBezTo>
                  <a:pt x="28" y="163"/>
                  <a:pt x="28" y="163"/>
                  <a:pt x="28" y="154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36" y="126"/>
                  <a:pt x="36" y="126"/>
                  <a:pt x="45" y="126"/>
                </a:cubicBezTo>
                <a:lnTo>
                  <a:pt x="55" y="126"/>
                </a:lnTo>
                <a:cubicBezTo>
                  <a:pt x="64" y="126"/>
                  <a:pt x="64" y="126"/>
                  <a:pt x="73" y="126"/>
                </a:cubicBezTo>
                <a:lnTo>
                  <a:pt x="82" y="126"/>
                </a:lnTo>
                <a:cubicBezTo>
                  <a:pt x="82" y="126"/>
                  <a:pt x="82" y="126"/>
                  <a:pt x="91" y="135"/>
                </a:cubicBezTo>
                <a:lnTo>
                  <a:pt x="91" y="135"/>
                </a:lnTo>
                <a:cubicBezTo>
                  <a:pt x="91" y="144"/>
                  <a:pt x="91" y="144"/>
                  <a:pt x="91" y="154"/>
                </a:cubicBezTo>
                <a:close/>
                <a:moveTo>
                  <a:pt x="36" y="72"/>
                </a:moveTo>
                <a:lnTo>
                  <a:pt x="36" y="72"/>
                </a:lnTo>
                <a:cubicBezTo>
                  <a:pt x="36" y="63"/>
                  <a:pt x="36" y="63"/>
                  <a:pt x="28" y="63"/>
                </a:cubicBezTo>
                <a:lnTo>
                  <a:pt x="28" y="54"/>
                </a:lnTo>
                <a:lnTo>
                  <a:pt x="28" y="45"/>
                </a:lnTo>
                <a:cubicBezTo>
                  <a:pt x="28" y="36"/>
                  <a:pt x="28" y="27"/>
                  <a:pt x="28" y="27"/>
                </a:cubicBezTo>
                <a:cubicBezTo>
                  <a:pt x="36" y="18"/>
                  <a:pt x="45" y="18"/>
                  <a:pt x="55" y="18"/>
                </a:cubicBezTo>
                <a:cubicBezTo>
                  <a:pt x="64" y="18"/>
                  <a:pt x="64" y="18"/>
                  <a:pt x="73" y="27"/>
                </a:cubicBezTo>
                <a:cubicBezTo>
                  <a:pt x="73" y="27"/>
                  <a:pt x="82" y="36"/>
                  <a:pt x="82" y="45"/>
                </a:cubicBezTo>
                <a:cubicBezTo>
                  <a:pt x="82" y="45"/>
                  <a:pt x="82" y="54"/>
                  <a:pt x="73" y="54"/>
                </a:cubicBezTo>
                <a:lnTo>
                  <a:pt x="73" y="63"/>
                </a:lnTo>
                <a:cubicBezTo>
                  <a:pt x="73" y="63"/>
                  <a:pt x="64" y="63"/>
                  <a:pt x="64" y="72"/>
                </a:cubicBezTo>
                <a:lnTo>
                  <a:pt x="55" y="72"/>
                </a:lnTo>
                <a:cubicBezTo>
                  <a:pt x="45" y="72"/>
                  <a:pt x="45" y="72"/>
                  <a:pt x="36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08">
            <a:extLst>
              <a:ext uri="{FF2B5EF4-FFF2-40B4-BE49-F238E27FC236}">
                <a16:creationId xmlns:a16="http://schemas.microsoft.com/office/drawing/2014/main" id="{787E50D9-B996-7640-B3DB-DADAEE2A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042" y="11236462"/>
            <a:ext cx="39602" cy="39602"/>
          </a:xfrm>
          <a:custGeom>
            <a:avLst/>
            <a:gdLst>
              <a:gd name="T0" fmla="*/ 0 w 37"/>
              <a:gd name="T1" fmla="*/ 27 h 37"/>
              <a:gd name="T2" fmla="*/ 0 w 37"/>
              <a:gd name="T3" fmla="*/ 27 h 37"/>
              <a:gd name="T4" fmla="*/ 9 w 37"/>
              <a:gd name="T5" fmla="*/ 27 h 37"/>
              <a:gd name="T6" fmla="*/ 9 w 37"/>
              <a:gd name="T7" fmla="*/ 36 h 37"/>
              <a:gd name="T8" fmla="*/ 18 w 37"/>
              <a:gd name="T9" fmla="*/ 36 h 37"/>
              <a:gd name="T10" fmla="*/ 18 w 37"/>
              <a:gd name="T11" fmla="*/ 36 h 37"/>
              <a:gd name="T12" fmla="*/ 27 w 37"/>
              <a:gd name="T13" fmla="*/ 27 h 37"/>
              <a:gd name="T14" fmla="*/ 27 w 37"/>
              <a:gd name="T15" fmla="*/ 27 h 37"/>
              <a:gd name="T16" fmla="*/ 36 w 37"/>
              <a:gd name="T17" fmla="*/ 19 h 37"/>
              <a:gd name="T18" fmla="*/ 27 w 37"/>
              <a:gd name="T19" fmla="*/ 19 h 37"/>
              <a:gd name="T20" fmla="*/ 27 w 37"/>
              <a:gd name="T21" fmla="*/ 9 h 37"/>
              <a:gd name="T22" fmla="*/ 18 w 37"/>
              <a:gd name="T23" fmla="*/ 9 h 37"/>
              <a:gd name="T24" fmla="*/ 18 w 37"/>
              <a:gd name="T25" fmla="*/ 0 h 37"/>
              <a:gd name="T26" fmla="*/ 9 w 37"/>
              <a:gd name="T27" fmla="*/ 9 h 37"/>
              <a:gd name="T28" fmla="*/ 9 w 37"/>
              <a:gd name="T29" fmla="*/ 9 h 37"/>
              <a:gd name="T30" fmla="*/ 0 w 37"/>
              <a:gd name="T31" fmla="*/ 19 h 37"/>
              <a:gd name="T32" fmla="*/ 0 w 37"/>
              <a:gd name="T33" fmla="*/ 19 h 37"/>
              <a:gd name="T34" fmla="*/ 0 w 37"/>
              <a:gd name="T3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" h="37">
                <a:moveTo>
                  <a:pt x="0" y="27"/>
                </a:moveTo>
                <a:lnTo>
                  <a:pt x="0" y="27"/>
                </a:lnTo>
                <a:cubicBezTo>
                  <a:pt x="0" y="27"/>
                  <a:pt x="0" y="27"/>
                  <a:pt x="9" y="27"/>
                </a:cubicBezTo>
                <a:cubicBezTo>
                  <a:pt x="9" y="36"/>
                  <a:pt x="9" y="36"/>
                  <a:pt x="9" y="36"/>
                </a:cubicBezTo>
                <a:lnTo>
                  <a:pt x="18" y="36"/>
                </a:lnTo>
                <a:lnTo>
                  <a:pt x="18" y="36"/>
                </a:lnTo>
                <a:cubicBezTo>
                  <a:pt x="27" y="36"/>
                  <a:pt x="27" y="36"/>
                  <a:pt x="27" y="27"/>
                </a:cubicBezTo>
                <a:lnTo>
                  <a:pt x="27" y="27"/>
                </a:lnTo>
                <a:lnTo>
                  <a:pt x="36" y="19"/>
                </a:lnTo>
                <a:lnTo>
                  <a:pt x="27" y="19"/>
                </a:ln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18" y="9"/>
                </a:cubicBezTo>
                <a:lnTo>
                  <a:pt x="18" y="0"/>
                </a:lnTo>
                <a:lnTo>
                  <a:pt x="9" y="9"/>
                </a:lnTo>
                <a:lnTo>
                  <a:pt x="9" y="9"/>
                </a:lnTo>
                <a:cubicBezTo>
                  <a:pt x="0" y="9"/>
                  <a:pt x="0" y="9"/>
                  <a:pt x="0" y="19"/>
                </a:cubicBezTo>
                <a:lnTo>
                  <a:pt x="0" y="19"/>
                </a:lnTo>
                <a:lnTo>
                  <a:pt x="0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09">
            <a:extLst>
              <a:ext uri="{FF2B5EF4-FFF2-40B4-BE49-F238E27FC236}">
                <a16:creationId xmlns:a16="http://schemas.microsoft.com/office/drawing/2014/main" id="{2EA4435B-E55F-4644-A173-AD4E7CFC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73" y="2296382"/>
            <a:ext cx="985094" cy="752432"/>
          </a:xfrm>
          <a:custGeom>
            <a:avLst/>
            <a:gdLst>
              <a:gd name="T0" fmla="*/ 803 w 876"/>
              <a:gd name="T1" fmla="*/ 668 h 669"/>
              <a:gd name="T2" fmla="*/ 803 w 876"/>
              <a:gd name="T3" fmla="*/ 668 h 669"/>
              <a:gd name="T4" fmla="*/ 72 w 876"/>
              <a:gd name="T5" fmla="*/ 668 h 669"/>
              <a:gd name="T6" fmla="*/ 0 w 876"/>
              <a:gd name="T7" fmla="*/ 586 h 669"/>
              <a:gd name="T8" fmla="*/ 0 w 876"/>
              <a:gd name="T9" fmla="*/ 72 h 669"/>
              <a:gd name="T10" fmla="*/ 72 w 876"/>
              <a:gd name="T11" fmla="*/ 0 h 669"/>
              <a:gd name="T12" fmla="*/ 803 w 876"/>
              <a:gd name="T13" fmla="*/ 0 h 669"/>
              <a:gd name="T14" fmla="*/ 875 w 876"/>
              <a:gd name="T15" fmla="*/ 72 h 669"/>
              <a:gd name="T16" fmla="*/ 875 w 876"/>
              <a:gd name="T17" fmla="*/ 586 h 669"/>
              <a:gd name="T18" fmla="*/ 803 w 876"/>
              <a:gd name="T19" fmla="*/ 668 h 669"/>
              <a:gd name="T20" fmla="*/ 72 w 876"/>
              <a:gd name="T21" fmla="*/ 45 h 669"/>
              <a:gd name="T22" fmla="*/ 72 w 876"/>
              <a:gd name="T23" fmla="*/ 45 h 669"/>
              <a:gd name="T24" fmla="*/ 45 w 876"/>
              <a:gd name="T25" fmla="*/ 72 h 669"/>
              <a:gd name="T26" fmla="*/ 45 w 876"/>
              <a:gd name="T27" fmla="*/ 586 h 669"/>
              <a:gd name="T28" fmla="*/ 72 w 876"/>
              <a:gd name="T29" fmla="*/ 614 h 669"/>
              <a:gd name="T30" fmla="*/ 803 w 876"/>
              <a:gd name="T31" fmla="*/ 614 h 669"/>
              <a:gd name="T32" fmla="*/ 821 w 876"/>
              <a:gd name="T33" fmla="*/ 586 h 669"/>
              <a:gd name="T34" fmla="*/ 821 w 876"/>
              <a:gd name="T35" fmla="*/ 72 h 669"/>
              <a:gd name="T36" fmla="*/ 803 w 876"/>
              <a:gd name="T37" fmla="*/ 45 h 669"/>
              <a:gd name="T38" fmla="*/ 72 w 876"/>
              <a:gd name="T39" fmla="*/ 45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6" h="669">
                <a:moveTo>
                  <a:pt x="803" y="668"/>
                </a:moveTo>
                <a:lnTo>
                  <a:pt x="803" y="668"/>
                </a:lnTo>
                <a:cubicBezTo>
                  <a:pt x="72" y="668"/>
                  <a:pt x="72" y="668"/>
                  <a:pt x="72" y="668"/>
                </a:cubicBezTo>
                <a:cubicBezTo>
                  <a:pt x="36" y="668"/>
                  <a:pt x="0" y="631"/>
                  <a:pt x="0" y="58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803" y="0"/>
                  <a:pt x="803" y="0"/>
                  <a:pt x="803" y="0"/>
                </a:cubicBezTo>
                <a:cubicBezTo>
                  <a:pt x="839" y="0"/>
                  <a:pt x="875" y="27"/>
                  <a:pt x="875" y="72"/>
                </a:cubicBezTo>
                <a:cubicBezTo>
                  <a:pt x="875" y="586"/>
                  <a:pt x="875" y="586"/>
                  <a:pt x="875" y="586"/>
                </a:cubicBezTo>
                <a:cubicBezTo>
                  <a:pt x="875" y="631"/>
                  <a:pt x="839" y="668"/>
                  <a:pt x="803" y="668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45" y="54"/>
                  <a:pt x="45" y="72"/>
                </a:cubicBezTo>
                <a:cubicBezTo>
                  <a:pt x="45" y="586"/>
                  <a:pt x="45" y="586"/>
                  <a:pt x="45" y="586"/>
                </a:cubicBezTo>
                <a:cubicBezTo>
                  <a:pt x="45" y="604"/>
                  <a:pt x="63" y="614"/>
                  <a:pt x="72" y="614"/>
                </a:cubicBezTo>
                <a:cubicBezTo>
                  <a:pt x="803" y="614"/>
                  <a:pt x="803" y="614"/>
                  <a:pt x="803" y="614"/>
                </a:cubicBezTo>
                <a:cubicBezTo>
                  <a:pt x="812" y="614"/>
                  <a:pt x="821" y="604"/>
                  <a:pt x="821" y="586"/>
                </a:cubicBezTo>
                <a:cubicBezTo>
                  <a:pt x="821" y="72"/>
                  <a:pt x="821" y="72"/>
                  <a:pt x="821" y="72"/>
                </a:cubicBezTo>
                <a:cubicBezTo>
                  <a:pt x="821" y="54"/>
                  <a:pt x="812" y="45"/>
                  <a:pt x="803" y="45"/>
                </a:cubicBezTo>
                <a:lnTo>
                  <a:pt x="7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0">
            <a:extLst>
              <a:ext uri="{FF2B5EF4-FFF2-40B4-BE49-F238E27FC236}">
                <a16:creationId xmlns:a16="http://schemas.microsoft.com/office/drawing/2014/main" id="{4B0041C8-9999-F644-8859-B5784471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169" y="2177576"/>
            <a:ext cx="1207851" cy="985090"/>
          </a:xfrm>
          <a:custGeom>
            <a:avLst/>
            <a:gdLst>
              <a:gd name="T0" fmla="*/ 1002 w 1076"/>
              <a:gd name="T1" fmla="*/ 876 h 877"/>
              <a:gd name="T2" fmla="*/ 1002 w 1076"/>
              <a:gd name="T3" fmla="*/ 876 h 877"/>
              <a:gd name="T4" fmla="*/ 72 w 1076"/>
              <a:gd name="T5" fmla="*/ 876 h 877"/>
              <a:gd name="T6" fmla="*/ 0 w 1076"/>
              <a:gd name="T7" fmla="*/ 804 h 877"/>
              <a:gd name="T8" fmla="*/ 0 w 1076"/>
              <a:gd name="T9" fmla="*/ 73 h 877"/>
              <a:gd name="T10" fmla="*/ 72 w 1076"/>
              <a:gd name="T11" fmla="*/ 0 h 877"/>
              <a:gd name="T12" fmla="*/ 1002 w 1076"/>
              <a:gd name="T13" fmla="*/ 0 h 877"/>
              <a:gd name="T14" fmla="*/ 1075 w 1076"/>
              <a:gd name="T15" fmla="*/ 73 h 877"/>
              <a:gd name="T16" fmla="*/ 1075 w 1076"/>
              <a:gd name="T17" fmla="*/ 804 h 877"/>
              <a:gd name="T18" fmla="*/ 1002 w 1076"/>
              <a:gd name="T19" fmla="*/ 876 h 877"/>
              <a:gd name="T20" fmla="*/ 72 w 1076"/>
              <a:gd name="T21" fmla="*/ 46 h 877"/>
              <a:gd name="T22" fmla="*/ 72 w 1076"/>
              <a:gd name="T23" fmla="*/ 46 h 877"/>
              <a:gd name="T24" fmla="*/ 45 w 1076"/>
              <a:gd name="T25" fmla="*/ 73 h 877"/>
              <a:gd name="T26" fmla="*/ 45 w 1076"/>
              <a:gd name="T27" fmla="*/ 804 h 877"/>
              <a:gd name="T28" fmla="*/ 72 w 1076"/>
              <a:gd name="T29" fmla="*/ 831 h 877"/>
              <a:gd name="T30" fmla="*/ 1002 w 1076"/>
              <a:gd name="T31" fmla="*/ 831 h 877"/>
              <a:gd name="T32" fmla="*/ 1029 w 1076"/>
              <a:gd name="T33" fmla="*/ 804 h 877"/>
              <a:gd name="T34" fmla="*/ 1029 w 1076"/>
              <a:gd name="T35" fmla="*/ 73 h 877"/>
              <a:gd name="T36" fmla="*/ 1002 w 1076"/>
              <a:gd name="T37" fmla="*/ 46 h 877"/>
              <a:gd name="T38" fmla="*/ 72 w 1076"/>
              <a:gd name="T39" fmla="*/ 4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6" h="877">
                <a:moveTo>
                  <a:pt x="1002" y="876"/>
                </a:moveTo>
                <a:lnTo>
                  <a:pt x="1002" y="876"/>
                </a:lnTo>
                <a:cubicBezTo>
                  <a:pt x="72" y="876"/>
                  <a:pt x="72" y="876"/>
                  <a:pt x="72" y="876"/>
                </a:cubicBezTo>
                <a:cubicBezTo>
                  <a:pt x="27" y="876"/>
                  <a:pt x="0" y="840"/>
                  <a:pt x="0" y="80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72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38" y="0"/>
                  <a:pt x="1075" y="37"/>
                  <a:pt x="1075" y="73"/>
                </a:cubicBezTo>
                <a:cubicBezTo>
                  <a:pt x="1075" y="804"/>
                  <a:pt x="1075" y="804"/>
                  <a:pt x="1075" y="804"/>
                </a:cubicBezTo>
                <a:cubicBezTo>
                  <a:pt x="1075" y="840"/>
                  <a:pt x="1038" y="876"/>
                  <a:pt x="1002" y="876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63"/>
                  <a:pt x="45" y="73"/>
                </a:cubicBezTo>
                <a:cubicBezTo>
                  <a:pt x="45" y="804"/>
                  <a:pt x="45" y="804"/>
                  <a:pt x="45" y="804"/>
                </a:cubicBezTo>
                <a:cubicBezTo>
                  <a:pt x="45" y="813"/>
                  <a:pt x="54" y="831"/>
                  <a:pt x="72" y="831"/>
                </a:cubicBezTo>
                <a:cubicBezTo>
                  <a:pt x="1002" y="831"/>
                  <a:pt x="1002" y="831"/>
                  <a:pt x="1002" y="831"/>
                </a:cubicBezTo>
                <a:cubicBezTo>
                  <a:pt x="1011" y="831"/>
                  <a:pt x="1029" y="813"/>
                  <a:pt x="1029" y="804"/>
                </a:cubicBezTo>
                <a:cubicBezTo>
                  <a:pt x="1029" y="73"/>
                  <a:pt x="1029" y="73"/>
                  <a:pt x="1029" y="73"/>
                </a:cubicBezTo>
                <a:cubicBezTo>
                  <a:pt x="1029" y="63"/>
                  <a:pt x="1011" y="46"/>
                  <a:pt x="1002" y="46"/>
                </a:cubicBezTo>
                <a:lnTo>
                  <a:pt x="72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1">
            <a:extLst>
              <a:ext uri="{FF2B5EF4-FFF2-40B4-BE49-F238E27FC236}">
                <a16:creationId xmlns:a16="http://schemas.microsoft.com/office/drawing/2014/main" id="{F824CF80-C343-DF40-999B-B93D4FC7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336" y="2583494"/>
            <a:ext cx="183156" cy="173256"/>
          </a:xfrm>
          <a:custGeom>
            <a:avLst/>
            <a:gdLst>
              <a:gd name="T0" fmla="*/ 82 w 164"/>
              <a:gd name="T1" fmla="*/ 154 h 155"/>
              <a:gd name="T2" fmla="*/ 82 w 164"/>
              <a:gd name="T3" fmla="*/ 154 h 155"/>
              <a:gd name="T4" fmla="*/ 0 w 164"/>
              <a:gd name="T5" fmla="*/ 82 h 155"/>
              <a:gd name="T6" fmla="*/ 82 w 164"/>
              <a:gd name="T7" fmla="*/ 0 h 155"/>
              <a:gd name="T8" fmla="*/ 163 w 164"/>
              <a:gd name="T9" fmla="*/ 82 h 155"/>
              <a:gd name="T10" fmla="*/ 82 w 164"/>
              <a:gd name="T11" fmla="*/ 154 h 155"/>
              <a:gd name="T12" fmla="*/ 82 w 164"/>
              <a:gd name="T13" fmla="*/ 55 h 155"/>
              <a:gd name="T14" fmla="*/ 82 w 164"/>
              <a:gd name="T15" fmla="*/ 55 h 155"/>
              <a:gd name="T16" fmla="*/ 54 w 164"/>
              <a:gd name="T17" fmla="*/ 82 h 155"/>
              <a:gd name="T18" fmla="*/ 82 w 164"/>
              <a:gd name="T19" fmla="*/ 109 h 155"/>
              <a:gd name="T20" fmla="*/ 108 w 164"/>
              <a:gd name="T21" fmla="*/ 82 h 155"/>
              <a:gd name="T22" fmla="*/ 82 w 164"/>
              <a:gd name="T23" fmla="*/ 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55">
                <a:moveTo>
                  <a:pt x="82" y="154"/>
                </a:moveTo>
                <a:lnTo>
                  <a:pt x="82" y="154"/>
                </a:lnTo>
                <a:cubicBezTo>
                  <a:pt x="36" y="154"/>
                  <a:pt x="0" y="127"/>
                  <a:pt x="0" y="82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82"/>
                </a:cubicBezTo>
                <a:cubicBezTo>
                  <a:pt x="163" y="127"/>
                  <a:pt x="127" y="154"/>
                  <a:pt x="82" y="154"/>
                </a:cubicBezTo>
                <a:close/>
                <a:moveTo>
                  <a:pt x="82" y="55"/>
                </a:moveTo>
                <a:lnTo>
                  <a:pt x="82" y="55"/>
                </a:lnTo>
                <a:cubicBezTo>
                  <a:pt x="63" y="55"/>
                  <a:pt x="54" y="63"/>
                  <a:pt x="54" y="82"/>
                </a:cubicBezTo>
                <a:cubicBezTo>
                  <a:pt x="54" y="91"/>
                  <a:pt x="63" y="109"/>
                  <a:pt x="82" y="109"/>
                </a:cubicBezTo>
                <a:cubicBezTo>
                  <a:pt x="99" y="109"/>
                  <a:pt x="108" y="91"/>
                  <a:pt x="108" y="82"/>
                </a:cubicBezTo>
                <a:cubicBezTo>
                  <a:pt x="108" y="63"/>
                  <a:pt x="99" y="55"/>
                  <a:pt x="82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2">
            <a:extLst>
              <a:ext uri="{FF2B5EF4-FFF2-40B4-BE49-F238E27FC236}">
                <a16:creationId xmlns:a16="http://schemas.microsoft.com/office/drawing/2014/main" id="{36ECB239-A061-B041-A982-E8A8FD868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029" y="2410235"/>
            <a:ext cx="519771" cy="519774"/>
          </a:xfrm>
          <a:custGeom>
            <a:avLst/>
            <a:gdLst>
              <a:gd name="T0" fmla="*/ 235 w 461"/>
              <a:gd name="T1" fmla="*/ 460 h 461"/>
              <a:gd name="T2" fmla="*/ 235 w 461"/>
              <a:gd name="T3" fmla="*/ 460 h 461"/>
              <a:gd name="T4" fmla="*/ 0 w 461"/>
              <a:gd name="T5" fmla="*/ 235 h 461"/>
              <a:gd name="T6" fmla="*/ 235 w 461"/>
              <a:gd name="T7" fmla="*/ 0 h 461"/>
              <a:gd name="T8" fmla="*/ 460 w 461"/>
              <a:gd name="T9" fmla="*/ 235 h 461"/>
              <a:gd name="T10" fmla="*/ 235 w 461"/>
              <a:gd name="T11" fmla="*/ 460 h 461"/>
              <a:gd name="T12" fmla="*/ 235 w 461"/>
              <a:gd name="T13" fmla="*/ 54 h 461"/>
              <a:gd name="T14" fmla="*/ 235 w 461"/>
              <a:gd name="T15" fmla="*/ 54 h 461"/>
              <a:gd name="T16" fmla="*/ 54 w 461"/>
              <a:gd name="T17" fmla="*/ 235 h 461"/>
              <a:gd name="T18" fmla="*/ 235 w 461"/>
              <a:gd name="T19" fmla="*/ 415 h 461"/>
              <a:gd name="T20" fmla="*/ 415 w 461"/>
              <a:gd name="T21" fmla="*/ 235 h 461"/>
              <a:gd name="T22" fmla="*/ 235 w 461"/>
              <a:gd name="T23" fmla="*/ 54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1" h="461">
                <a:moveTo>
                  <a:pt x="235" y="460"/>
                </a:moveTo>
                <a:lnTo>
                  <a:pt x="235" y="460"/>
                </a:lnTo>
                <a:cubicBezTo>
                  <a:pt x="108" y="460"/>
                  <a:pt x="0" y="361"/>
                  <a:pt x="0" y="235"/>
                </a:cubicBezTo>
                <a:cubicBezTo>
                  <a:pt x="0" y="108"/>
                  <a:pt x="108" y="0"/>
                  <a:pt x="235" y="0"/>
                </a:cubicBezTo>
                <a:cubicBezTo>
                  <a:pt x="361" y="0"/>
                  <a:pt x="460" y="108"/>
                  <a:pt x="460" y="235"/>
                </a:cubicBezTo>
                <a:cubicBezTo>
                  <a:pt x="460" y="361"/>
                  <a:pt x="361" y="460"/>
                  <a:pt x="235" y="460"/>
                </a:cubicBezTo>
                <a:close/>
                <a:moveTo>
                  <a:pt x="235" y="54"/>
                </a:moveTo>
                <a:lnTo>
                  <a:pt x="235" y="54"/>
                </a:lnTo>
                <a:cubicBezTo>
                  <a:pt x="135" y="54"/>
                  <a:pt x="54" y="135"/>
                  <a:pt x="54" y="235"/>
                </a:cubicBezTo>
                <a:cubicBezTo>
                  <a:pt x="54" y="334"/>
                  <a:pt x="135" y="415"/>
                  <a:pt x="235" y="415"/>
                </a:cubicBezTo>
                <a:cubicBezTo>
                  <a:pt x="334" y="415"/>
                  <a:pt x="415" y="334"/>
                  <a:pt x="415" y="235"/>
                </a:cubicBezTo>
                <a:cubicBezTo>
                  <a:pt x="415" y="135"/>
                  <a:pt x="334" y="54"/>
                  <a:pt x="23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3">
            <a:extLst>
              <a:ext uri="{FF2B5EF4-FFF2-40B4-BE49-F238E27FC236}">
                <a16:creationId xmlns:a16="http://schemas.microsoft.com/office/drawing/2014/main" id="{54261E1C-5CB9-7048-AA9B-97ABE242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688" y="2479538"/>
            <a:ext cx="59403" cy="94056"/>
          </a:xfrm>
          <a:custGeom>
            <a:avLst/>
            <a:gdLst>
              <a:gd name="T0" fmla="*/ 28 w 55"/>
              <a:gd name="T1" fmla="*/ 81 h 82"/>
              <a:gd name="T2" fmla="*/ 28 w 55"/>
              <a:gd name="T3" fmla="*/ 81 h 82"/>
              <a:gd name="T4" fmla="*/ 0 w 55"/>
              <a:gd name="T5" fmla="*/ 54 h 82"/>
              <a:gd name="T6" fmla="*/ 0 w 55"/>
              <a:gd name="T7" fmla="*/ 27 h 82"/>
              <a:gd name="T8" fmla="*/ 28 w 55"/>
              <a:gd name="T9" fmla="*/ 0 h 82"/>
              <a:gd name="T10" fmla="*/ 54 w 55"/>
              <a:gd name="T11" fmla="*/ 27 h 82"/>
              <a:gd name="T12" fmla="*/ 54 w 55"/>
              <a:gd name="T13" fmla="*/ 54 h 82"/>
              <a:gd name="T14" fmla="*/ 28 w 5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2">
                <a:moveTo>
                  <a:pt x="28" y="81"/>
                </a:moveTo>
                <a:lnTo>
                  <a:pt x="28" y="81"/>
                </a:lnTo>
                <a:cubicBezTo>
                  <a:pt x="9" y="81"/>
                  <a:pt x="0" y="72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37" y="0"/>
                  <a:pt x="54" y="18"/>
                  <a:pt x="54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72"/>
                  <a:pt x="37" y="81"/>
                  <a:pt x="28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4">
            <a:extLst>
              <a:ext uri="{FF2B5EF4-FFF2-40B4-BE49-F238E27FC236}">
                <a16:creationId xmlns:a16="http://schemas.microsoft.com/office/drawing/2014/main" id="{546E66D5-BA07-3A47-B5E9-DD976C0B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791" y="2529040"/>
            <a:ext cx="84155" cy="74255"/>
          </a:xfrm>
          <a:custGeom>
            <a:avLst/>
            <a:gdLst>
              <a:gd name="T0" fmla="*/ 27 w 73"/>
              <a:gd name="T1" fmla="*/ 63 h 64"/>
              <a:gd name="T2" fmla="*/ 27 w 73"/>
              <a:gd name="T3" fmla="*/ 63 h 64"/>
              <a:gd name="T4" fmla="*/ 9 w 73"/>
              <a:gd name="T5" fmla="*/ 63 h 64"/>
              <a:gd name="T6" fmla="*/ 9 w 73"/>
              <a:gd name="T7" fmla="*/ 27 h 64"/>
              <a:gd name="T8" fmla="*/ 27 w 73"/>
              <a:gd name="T9" fmla="*/ 9 h 64"/>
              <a:gd name="T10" fmla="*/ 63 w 73"/>
              <a:gd name="T11" fmla="*/ 9 h 64"/>
              <a:gd name="T12" fmla="*/ 63 w 73"/>
              <a:gd name="T13" fmla="*/ 45 h 64"/>
              <a:gd name="T14" fmla="*/ 45 w 73"/>
              <a:gd name="T15" fmla="*/ 63 h 64"/>
              <a:gd name="T16" fmla="*/ 27 w 73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18" y="63"/>
                  <a:pt x="9" y="63"/>
                </a:cubicBezTo>
                <a:cubicBezTo>
                  <a:pt x="0" y="54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54" y="0"/>
                  <a:pt x="63" y="9"/>
                </a:cubicBezTo>
                <a:cubicBezTo>
                  <a:pt x="72" y="18"/>
                  <a:pt x="72" y="36"/>
                  <a:pt x="63" y="45"/>
                </a:cubicBezTo>
                <a:cubicBezTo>
                  <a:pt x="45" y="63"/>
                  <a:pt x="45" y="63"/>
                  <a:pt x="45" y="63"/>
                </a:cubicBezTo>
                <a:cubicBezTo>
                  <a:pt x="36" y="63"/>
                  <a:pt x="36" y="63"/>
                  <a:pt x="2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5">
            <a:extLst>
              <a:ext uri="{FF2B5EF4-FFF2-40B4-BE49-F238E27FC236}">
                <a16:creationId xmlns:a16="http://schemas.microsoft.com/office/drawing/2014/main" id="{FDD01F60-3341-9546-AFAE-D6903CF1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2393" y="2642896"/>
            <a:ext cx="84155" cy="49502"/>
          </a:xfrm>
          <a:custGeom>
            <a:avLst/>
            <a:gdLst>
              <a:gd name="T0" fmla="*/ 54 w 73"/>
              <a:gd name="T1" fmla="*/ 45 h 46"/>
              <a:gd name="T2" fmla="*/ 54 w 73"/>
              <a:gd name="T3" fmla="*/ 45 h 46"/>
              <a:gd name="T4" fmla="*/ 27 w 73"/>
              <a:gd name="T5" fmla="*/ 45 h 46"/>
              <a:gd name="T6" fmla="*/ 0 w 73"/>
              <a:gd name="T7" fmla="*/ 27 h 46"/>
              <a:gd name="T8" fmla="*/ 27 w 73"/>
              <a:gd name="T9" fmla="*/ 0 h 46"/>
              <a:gd name="T10" fmla="*/ 54 w 73"/>
              <a:gd name="T11" fmla="*/ 0 h 46"/>
              <a:gd name="T12" fmla="*/ 72 w 73"/>
              <a:gd name="T13" fmla="*/ 27 h 46"/>
              <a:gd name="T14" fmla="*/ 54 w 7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6">
                <a:moveTo>
                  <a:pt x="54" y="45"/>
                </a:moveTo>
                <a:lnTo>
                  <a:pt x="5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8"/>
                  <a:pt x="9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72" y="8"/>
                  <a:pt x="72" y="27"/>
                </a:cubicBezTo>
                <a:cubicBezTo>
                  <a:pt x="72" y="36"/>
                  <a:pt x="63" y="45"/>
                  <a:pt x="5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16">
            <a:extLst>
              <a:ext uri="{FF2B5EF4-FFF2-40B4-BE49-F238E27FC236}">
                <a16:creationId xmlns:a16="http://schemas.microsoft.com/office/drawing/2014/main" id="{F242C0FE-87D4-2741-95A0-0030C7CC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791" y="2732000"/>
            <a:ext cx="84155" cy="74252"/>
          </a:xfrm>
          <a:custGeom>
            <a:avLst/>
            <a:gdLst>
              <a:gd name="T0" fmla="*/ 45 w 73"/>
              <a:gd name="T1" fmla="*/ 63 h 64"/>
              <a:gd name="T2" fmla="*/ 45 w 73"/>
              <a:gd name="T3" fmla="*/ 63 h 64"/>
              <a:gd name="T4" fmla="*/ 27 w 73"/>
              <a:gd name="T5" fmla="*/ 63 h 64"/>
              <a:gd name="T6" fmla="*/ 9 w 73"/>
              <a:gd name="T7" fmla="*/ 45 h 64"/>
              <a:gd name="T8" fmla="*/ 9 w 73"/>
              <a:gd name="T9" fmla="*/ 9 h 64"/>
              <a:gd name="T10" fmla="*/ 45 w 73"/>
              <a:gd name="T11" fmla="*/ 9 h 64"/>
              <a:gd name="T12" fmla="*/ 63 w 73"/>
              <a:gd name="T13" fmla="*/ 27 h 64"/>
              <a:gd name="T14" fmla="*/ 63 w 73"/>
              <a:gd name="T15" fmla="*/ 63 h 64"/>
              <a:gd name="T16" fmla="*/ 45 w 73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64">
                <a:moveTo>
                  <a:pt x="45" y="63"/>
                </a:moveTo>
                <a:lnTo>
                  <a:pt x="45" y="63"/>
                </a:lnTo>
                <a:cubicBezTo>
                  <a:pt x="36" y="63"/>
                  <a:pt x="36" y="63"/>
                  <a:pt x="27" y="63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63" y="27"/>
                  <a:pt x="63" y="27"/>
                  <a:pt x="63" y="27"/>
                </a:cubicBezTo>
                <a:cubicBezTo>
                  <a:pt x="72" y="36"/>
                  <a:pt x="72" y="54"/>
                  <a:pt x="63" y="63"/>
                </a:cubicBezTo>
                <a:cubicBezTo>
                  <a:pt x="63" y="63"/>
                  <a:pt x="54" y="63"/>
                  <a:pt x="45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17">
            <a:extLst>
              <a:ext uri="{FF2B5EF4-FFF2-40B4-BE49-F238E27FC236}">
                <a16:creationId xmlns:a16="http://schemas.microsoft.com/office/drawing/2014/main" id="{0F7242F7-94EE-1643-8EC4-195ADFB6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688" y="2776550"/>
            <a:ext cx="59403" cy="84155"/>
          </a:xfrm>
          <a:custGeom>
            <a:avLst/>
            <a:gdLst>
              <a:gd name="T0" fmla="*/ 28 w 55"/>
              <a:gd name="T1" fmla="*/ 72 h 73"/>
              <a:gd name="T2" fmla="*/ 28 w 55"/>
              <a:gd name="T3" fmla="*/ 72 h 73"/>
              <a:gd name="T4" fmla="*/ 0 w 55"/>
              <a:gd name="T5" fmla="*/ 45 h 73"/>
              <a:gd name="T6" fmla="*/ 0 w 55"/>
              <a:gd name="T7" fmla="*/ 27 h 73"/>
              <a:gd name="T8" fmla="*/ 28 w 55"/>
              <a:gd name="T9" fmla="*/ 0 h 73"/>
              <a:gd name="T10" fmla="*/ 54 w 55"/>
              <a:gd name="T11" fmla="*/ 27 h 73"/>
              <a:gd name="T12" fmla="*/ 54 w 55"/>
              <a:gd name="T13" fmla="*/ 45 h 73"/>
              <a:gd name="T14" fmla="*/ 28 w 55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3">
                <a:moveTo>
                  <a:pt x="28" y="72"/>
                </a:moveTo>
                <a:lnTo>
                  <a:pt x="28" y="72"/>
                </a:lnTo>
                <a:cubicBezTo>
                  <a:pt x="18" y="72"/>
                  <a:pt x="0" y="63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63"/>
                  <a:pt x="45" y="72"/>
                  <a:pt x="28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8">
            <a:extLst>
              <a:ext uri="{FF2B5EF4-FFF2-40B4-BE49-F238E27FC236}">
                <a16:creationId xmlns:a16="http://schemas.microsoft.com/office/drawing/2014/main" id="{31B3E3F0-031B-D546-80A9-A45F8DDC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834" y="2732000"/>
            <a:ext cx="84152" cy="84152"/>
          </a:xfrm>
          <a:custGeom>
            <a:avLst/>
            <a:gdLst>
              <a:gd name="T0" fmla="*/ 27 w 73"/>
              <a:gd name="T1" fmla="*/ 72 h 73"/>
              <a:gd name="T2" fmla="*/ 27 w 73"/>
              <a:gd name="T3" fmla="*/ 72 h 73"/>
              <a:gd name="T4" fmla="*/ 9 w 73"/>
              <a:gd name="T5" fmla="*/ 63 h 73"/>
              <a:gd name="T6" fmla="*/ 9 w 73"/>
              <a:gd name="T7" fmla="*/ 27 h 73"/>
              <a:gd name="T8" fmla="*/ 27 w 73"/>
              <a:gd name="T9" fmla="*/ 9 h 73"/>
              <a:gd name="T10" fmla="*/ 63 w 73"/>
              <a:gd name="T11" fmla="*/ 9 h 73"/>
              <a:gd name="T12" fmla="*/ 63 w 73"/>
              <a:gd name="T13" fmla="*/ 45 h 73"/>
              <a:gd name="T14" fmla="*/ 45 w 73"/>
              <a:gd name="T15" fmla="*/ 63 h 73"/>
              <a:gd name="T16" fmla="*/ 27 w 73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73">
                <a:moveTo>
                  <a:pt x="27" y="72"/>
                </a:moveTo>
                <a:lnTo>
                  <a:pt x="27" y="72"/>
                </a:lnTo>
                <a:cubicBezTo>
                  <a:pt x="18" y="72"/>
                  <a:pt x="18" y="63"/>
                  <a:pt x="9" y="63"/>
                </a:cubicBezTo>
                <a:cubicBezTo>
                  <a:pt x="0" y="54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54" y="0"/>
                  <a:pt x="63" y="9"/>
                </a:cubicBezTo>
                <a:cubicBezTo>
                  <a:pt x="72" y="18"/>
                  <a:pt x="72" y="36"/>
                  <a:pt x="63" y="45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19">
            <a:extLst>
              <a:ext uri="{FF2B5EF4-FFF2-40B4-BE49-F238E27FC236}">
                <a16:creationId xmlns:a16="http://schemas.microsoft.com/office/drawing/2014/main" id="{978A32E4-E9AC-5541-B1A8-0BE46AE50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233" y="2642896"/>
            <a:ext cx="84152" cy="59403"/>
          </a:xfrm>
          <a:custGeom>
            <a:avLst/>
            <a:gdLst>
              <a:gd name="T0" fmla="*/ 45 w 73"/>
              <a:gd name="T1" fmla="*/ 54 h 55"/>
              <a:gd name="T2" fmla="*/ 45 w 73"/>
              <a:gd name="T3" fmla="*/ 54 h 55"/>
              <a:gd name="T4" fmla="*/ 18 w 73"/>
              <a:gd name="T5" fmla="*/ 54 h 55"/>
              <a:gd name="T6" fmla="*/ 0 w 73"/>
              <a:gd name="T7" fmla="*/ 27 h 55"/>
              <a:gd name="T8" fmla="*/ 18 w 73"/>
              <a:gd name="T9" fmla="*/ 0 h 55"/>
              <a:gd name="T10" fmla="*/ 45 w 73"/>
              <a:gd name="T11" fmla="*/ 0 h 55"/>
              <a:gd name="T12" fmla="*/ 72 w 73"/>
              <a:gd name="T13" fmla="*/ 27 h 55"/>
              <a:gd name="T14" fmla="*/ 45 w 7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5">
                <a:moveTo>
                  <a:pt x="45" y="54"/>
                </a:moveTo>
                <a:lnTo>
                  <a:pt x="45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8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72" y="8"/>
                  <a:pt x="72" y="27"/>
                </a:cubicBezTo>
                <a:cubicBezTo>
                  <a:pt x="72" y="45"/>
                  <a:pt x="63" y="54"/>
                  <a:pt x="45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0">
            <a:extLst>
              <a:ext uri="{FF2B5EF4-FFF2-40B4-BE49-F238E27FC236}">
                <a16:creationId xmlns:a16="http://schemas.microsoft.com/office/drawing/2014/main" id="{AB34913C-2C6D-004B-B01D-4F301E5C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834" y="2529040"/>
            <a:ext cx="84152" cy="84155"/>
          </a:xfrm>
          <a:custGeom>
            <a:avLst/>
            <a:gdLst>
              <a:gd name="T0" fmla="*/ 45 w 73"/>
              <a:gd name="T1" fmla="*/ 72 h 73"/>
              <a:gd name="T2" fmla="*/ 45 w 73"/>
              <a:gd name="T3" fmla="*/ 72 h 73"/>
              <a:gd name="T4" fmla="*/ 27 w 73"/>
              <a:gd name="T5" fmla="*/ 63 h 73"/>
              <a:gd name="T6" fmla="*/ 9 w 73"/>
              <a:gd name="T7" fmla="*/ 45 h 73"/>
              <a:gd name="T8" fmla="*/ 9 w 73"/>
              <a:gd name="T9" fmla="*/ 9 h 73"/>
              <a:gd name="T10" fmla="*/ 45 w 73"/>
              <a:gd name="T11" fmla="*/ 9 h 73"/>
              <a:gd name="T12" fmla="*/ 63 w 73"/>
              <a:gd name="T13" fmla="*/ 27 h 73"/>
              <a:gd name="T14" fmla="*/ 63 w 73"/>
              <a:gd name="T15" fmla="*/ 63 h 73"/>
              <a:gd name="T16" fmla="*/ 45 w 73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73">
                <a:moveTo>
                  <a:pt x="45" y="72"/>
                </a:moveTo>
                <a:lnTo>
                  <a:pt x="45" y="72"/>
                </a:lnTo>
                <a:cubicBezTo>
                  <a:pt x="36" y="72"/>
                  <a:pt x="27" y="63"/>
                  <a:pt x="27" y="63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63" y="27"/>
                  <a:pt x="63" y="27"/>
                  <a:pt x="63" y="27"/>
                </a:cubicBezTo>
                <a:cubicBezTo>
                  <a:pt x="72" y="36"/>
                  <a:pt x="72" y="54"/>
                  <a:pt x="63" y="63"/>
                </a:cubicBezTo>
                <a:cubicBezTo>
                  <a:pt x="54" y="63"/>
                  <a:pt x="54" y="72"/>
                  <a:pt x="45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1">
            <a:extLst>
              <a:ext uri="{FF2B5EF4-FFF2-40B4-BE49-F238E27FC236}">
                <a16:creationId xmlns:a16="http://schemas.microsoft.com/office/drawing/2014/main" id="{B2916CBE-25B3-1646-A091-B07A51206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53" y="2642896"/>
            <a:ext cx="242559" cy="49502"/>
          </a:xfrm>
          <a:custGeom>
            <a:avLst/>
            <a:gdLst>
              <a:gd name="T0" fmla="*/ 199 w 218"/>
              <a:gd name="T1" fmla="*/ 45 h 46"/>
              <a:gd name="T2" fmla="*/ 199 w 218"/>
              <a:gd name="T3" fmla="*/ 45 h 46"/>
              <a:gd name="T4" fmla="*/ 27 w 218"/>
              <a:gd name="T5" fmla="*/ 45 h 46"/>
              <a:gd name="T6" fmla="*/ 0 w 218"/>
              <a:gd name="T7" fmla="*/ 27 h 46"/>
              <a:gd name="T8" fmla="*/ 27 w 218"/>
              <a:gd name="T9" fmla="*/ 0 h 46"/>
              <a:gd name="T10" fmla="*/ 199 w 218"/>
              <a:gd name="T11" fmla="*/ 0 h 46"/>
              <a:gd name="T12" fmla="*/ 217 w 218"/>
              <a:gd name="T13" fmla="*/ 27 h 46"/>
              <a:gd name="T14" fmla="*/ 199 w 21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46">
                <a:moveTo>
                  <a:pt x="199" y="45"/>
                </a:moveTo>
                <a:lnTo>
                  <a:pt x="19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8"/>
                  <a:pt x="9" y="0"/>
                  <a:pt x="2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8"/>
                  <a:pt x="217" y="27"/>
                </a:cubicBezTo>
                <a:cubicBezTo>
                  <a:pt x="217" y="36"/>
                  <a:pt x="208" y="45"/>
                  <a:pt x="199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2">
            <a:extLst>
              <a:ext uri="{FF2B5EF4-FFF2-40B4-BE49-F238E27FC236}">
                <a16:creationId xmlns:a16="http://schemas.microsoft.com/office/drawing/2014/main" id="{F70B3442-70CB-8943-B1C8-73A628B32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73" y="3108216"/>
            <a:ext cx="405917" cy="163355"/>
          </a:xfrm>
          <a:custGeom>
            <a:avLst/>
            <a:gdLst>
              <a:gd name="T0" fmla="*/ 216 w 362"/>
              <a:gd name="T1" fmla="*/ 144 h 145"/>
              <a:gd name="T2" fmla="*/ 216 w 362"/>
              <a:gd name="T3" fmla="*/ 144 h 145"/>
              <a:gd name="T4" fmla="*/ 144 w 362"/>
              <a:gd name="T5" fmla="*/ 144 h 145"/>
              <a:gd name="T6" fmla="*/ 99 w 362"/>
              <a:gd name="T7" fmla="*/ 126 h 145"/>
              <a:gd name="T8" fmla="*/ 9 w 362"/>
              <a:gd name="T9" fmla="*/ 36 h 145"/>
              <a:gd name="T10" fmla="*/ 0 w 362"/>
              <a:gd name="T11" fmla="*/ 9 h 145"/>
              <a:gd name="T12" fmla="*/ 26 w 362"/>
              <a:gd name="T13" fmla="*/ 0 h 145"/>
              <a:gd name="T14" fmla="*/ 334 w 362"/>
              <a:gd name="T15" fmla="*/ 0 h 145"/>
              <a:gd name="T16" fmla="*/ 351 w 362"/>
              <a:gd name="T17" fmla="*/ 9 h 145"/>
              <a:gd name="T18" fmla="*/ 351 w 362"/>
              <a:gd name="T19" fmla="*/ 36 h 145"/>
              <a:gd name="T20" fmla="*/ 261 w 362"/>
              <a:gd name="T21" fmla="*/ 126 h 145"/>
              <a:gd name="T22" fmla="*/ 216 w 362"/>
              <a:gd name="T23" fmla="*/ 144 h 145"/>
              <a:gd name="T24" fmla="*/ 81 w 362"/>
              <a:gd name="T25" fmla="*/ 45 h 145"/>
              <a:gd name="T26" fmla="*/ 81 w 362"/>
              <a:gd name="T27" fmla="*/ 45 h 145"/>
              <a:gd name="T28" fmla="*/ 135 w 362"/>
              <a:gd name="T29" fmla="*/ 90 h 145"/>
              <a:gd name="T30" fmla="*/ 144 w 362"/>
              <a:gd name="T31" fmla="*/ 99 h 145"/>
              <a:gd name="T32" fmla="*/ 216 w 362"/>
              <a:gd name="T33" fmla="*/ 99 h 145"/>
              <a:gd name="T34" fmla="*/ 225 w 362"/>
              <a:gd name="T35" fmla="*/ 90 h 145"/>
              <a:gd name="T36" fmla="*/ 270 w 362"/>
              <a:gd name="T37" fmla="*/ 45 h 145"/>
              <a:gd name="T38" fmla="*/ 81 w 362"/>
              <a:gd name="T39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2" h="145">
                <a:moveTo>
                  <a:pt x="216" y="144"/>
                </a:moveTo>
                <a:lnTo>
                  <a:pt x="216" y="144"/>
                </a:lnTo>
                <a:cubicBezTo>
                  <a:pt x="144" y="144"/>
                  <a:pt x="144" y="144"/>
                  <a:pt x="144" y="144"/>
                </a:cubicBezTo>
                <a:cubicBezTo>
                  <a:pt x="126" y="144"/>
                  <a:pt x="108" y="144"/>
                  <a:pt x="99" y="126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18"/>
                  <a:pt x="0" y="9"/>
                </a:cubicBezTo>
                <a:cubicBezTo>
                  <a:pt x="0" y="0"/>
                  <a:pt x="9" y="0"/>
                  <a:pt x="26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2" y="0"/>
                  <a:pt x="351" y="0"/>
                  <a:pt x="351" y="9"/>
                </a:cubicBezTo>
                <a:cubicBezTo>
                  <a:pt x="361" y="18"/>
                  <a:pt x="361" y="36"/>
                  <a:pt x="351" y="36"/>
                </a:cubicBezTo>
                <a:cubicBezTo>
                  <a:pt x="261" y="126"/>
                  <a:pt x="261" y="126"/>
                  <a:pt x="261" y="126"/>
                </a:cubicBezTo>
                <a:cubicBezTo>
                  <a:pt x="243" y="144"/>
                  <a:pt x="234" y="144"/>
                  <a:pt x="216" y="144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135" y="90"/>
                  <a:pt x="135" y="90"/>
                  <a:pt x="135" y="90"/>
                </a:cubicBezTo>
                <a:cubicBezTo>
                  <a:pt x="135" y="99"/>
                  <a:pt x="144" y="99"/>
                  <a:pt x="144" y="99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6" y="99"/>
                  <a:pt x="216" y="99"/>
                  <a:pt x="225" y="90"/>
                </a:cubicBezTo>
                <a:cubicBezTo>
                  <a:pt x="270" y="45"/>
                  <a:pt x="270" y="45"/>
                  <a:pt x="270" y="45"/>
                </a:cubicBezTo>
                <a:lnTo>
                  <a:pt x="8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3">
            <a:extLst>
              <a:ext uri="{FF2B5EF4-FFF2-40B4-BE49-F238E27FC236}">
                <a16:creationId xmlns:a16="http://schemas.microsoft.com/office/drawing/2014/main" id="{55658F41-E75E-D049-BFE3-D1D88459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249" y="3108216"/>
            <a:ext cx="405917" cy="163355"/>
          </a:xfrm>
          <a:custGeom>
            <a:avLst/>
            <a:gdLst>
              <a:gd name="T0" fmla="*/ 217 w 362"/>
              <a:gd name="T1" fmla="*/ 144 h 145"/>
              <a:gd name="T2" fmla="*/ 217 w 362"/>
              <a:gd name="T3" fmla="*/ 144 h 145"/>
              <a:gd name="T4" fmla="*/ 145 w 362"/>
              <a:gd name="T5" fmla="*/ 144 h 145"/>
              <a:gd name="T6" fmla="*/ 99 w 362"/>
              <a:gd name="T7" fmla="*/ 126 h 145"/>
              <a:gd name="T8" fmla="*/ 9 w 362"/>
              <a:gd name="T9" fmla="*/ 36 h 145"/>
              <a:gd name="T10" fmla="*/ 0 w 362"/>
              <a:gd name="T11" fmla="*/ 9 h 145"/>
              <a:gd name="T12" fmla="*/ 27 w 362"/>
              <a:gd name="T13" fmla="*/ 0 h 145"/>
              <a:gd name="T14" fmla="*/ 334 w 362"/>
              <a:gd name="T15" fmla="*/ 0 h 145"/>
              <a:gd name="T16" fmla="*/ 361 w 362"/>
              <a:gd name="T17" fmla="*/ 9 h 145"/>
              <a:gd name="T18" fmla="*/ 352 w 362"/>
              <a:gd name="T19" fmla="*/ 36 h 145"/>
              <a:gd name="T20" fmla="*/ 262 w 362"/>
              <a:gd name="T21" fmla="*/ 126 h 145"/>
              <a:gd name="T22" fmla="*/ 217 w 362"/>
              <a:gd name="T23" fmla="*/ 144 h 145"/>
              <a:gd name="T24" fmla="*/ 90 w 362"/>
              <a:gd name="T25" fmla="*/ 45 h 145"/>
              <a:gd name="T26" fmla="*/ 90 w 362"/>
              <a:gd name="T27" fmla="*/ 45 h 145"/>
              <a:gd name="T28" fmla="*/ 136 w 362"/>
              <a:gd name="T29" fmla="*/ 90 h 145"/>
              <a:gd name="T30" fmla="*/ 145 w 362"/>
              <a:gd name="T31" fmla="*/ 99 h 145"/>
              <a:gd name="T32" fmla="*/ 217 w 362"/>
              <a:gd name="T33" fmla="*/ 99 h 145"/>
              <a:gd name="T34" fmla="*/ 226 w 362"/>
              <a:gd name="T35" fmla="*/ 90 h 145"/>
              <a:gd name="T36" fmla="*/ 271 w 362"/>
              <a:gd name="T37" fmla="*/ 45 h 145"/>
              <a:gd name="T38" fmla="*/ 90 w 362"/>
              <a:gd name="T39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2" h="145">
                <a:moveTo>
                  <a:pt x="217" y="144"/>
                </a:moveTo>
                <a:lnTo>
                  <a:pt x="217" y="144"/>
                </a:lnTo>
                <a:cubicBezTo>
                  <a:pt x="145" y="144"/>
                  <a:pt x="145" y="144"/>
                  <a:pt x="145" y="144"/>
                </a:cubicBezTo>
                <a:cubicBezTo>
                  <a:pt x="126" y="144"/>
                  <a:pt x="117" y="144"/>
                  <a:pt x="99" y="126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18"/>
                  <a:pt x="0" y="9"/>
                </a:cubicBezTo>
                <a:cubicBezTo>
                  <a:pt x="9" y="0"/>
                  <a:pt x="18" y="0"/>
                  <a:pt x="27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52" y="0"/>
                  <a:pt x="361" y="9"/>
                </a:cubicBezTo>
                <a:cubicBezTo>
                  <a:pt x="361" y="18"/>
                  <a:pt x="361" y="36"/>
                  <a:pt x="352" y="36"/>
                </a:cubicBezTo>
                <a:cubicBezTo>
                  <a:pt x="262" y="126"/>
                  <a:pt x="262" y="126"/>
                  <a:pt x="262" y="126"/>
                </a:cubicBezTo>
                <a:cubicBezTo>
                  <a:pt x="253" y="144"/>
                  <a:pt x="235" y="144"/>
                  <a:pt x="217" y="144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136" y="90"/>
                  <a:pt x="136" y="90"/>
                  <a:pt x="136" y="90"/>
                </a:cubicBezTo>
                <a:cubicBezTo>
                  <a:pt x="136" y="99"/>
                  <a:pt x="145" y="99"/>
                  <a:pt x="145" y="99"/>
                </a:cubicBezTo>
                <a:cubicBezTo>
                  <a:pt x="217" y="99"/>
                  <a:pt x="217" y="99"/>
                  <a:pt x="217" y="99"/>
                </a:cubicBezTo>
                <a:cubicBezTo>
                  <a:pt x="217" y="99"/>
                  <a:pt x="226" y="99"/>
                  <a:pt x="226" y="90"/>
                </a:cubicBezTo>
                <a:cubicBezTo>
                  <a:pt x="271" y="45"/>
                  <a:pt x="271" y="45"/>
                  <a:pt x="271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4">
            <a:extLst>
              <a:ext uri="{FF2B5EF4-FFF2-40B4-BE49-F238E27FC236}">
                <a16:creationId xmlns:a16="http://schemas.microsoft.com/office/drawing/2014/main" id="{169B9757-D3CA-804E-BC6F-A9C741BF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233" y="8588098"/>
            <a:ext cx="84152" cy="1084098"/>
          </a:xfrm>
          <a:custGeom>
            <a:avLst/>
            <a:gdLst>
              <a:gd name="T0" fmla="*/ 36 w 73"/>
              <a:gd name="T1" fmla="*/ 966 h 967"/>
              <a:gd name="T2" fmla="*/ 36 w 73"/>
              <a:gd name="T3" fmla="*/ 966 h 967"/>
              <a:gd name="T4" fmla="*/ 0 w 73"/>
              <a:gd name="T5" fmla="*/ 930 h 967"/>
              <a:gd name="T6" fmla="*/ 0 w 73"/>
              <a:gd name="T7" fmla="*/ 36 h 967"/>
              <a:gd name="T8" fmla="*/ 36 w 73"/>
              <a:gd name="T9" fmla="*/ 0 h 967"/>
              <a:gd name="T10" fmla="*/ 72 w 73"/>
              <a:gd name="T11" fmla="*/ 36 h 967"/>
              <a:gd name="T12" fmla="*/ 72 w 73"/>
              <a:gd name="T13" fmla="*/ 930 h 967"/>
              <a:gd name="T14" fmla="*/ 36 w 73"/>
              <a:gd name="T15" fmla="*/ 966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967">
                <a:moveTo>
                  <a:pt x="36" y="966"/>
                </a:moveTo>
                <a:lnTo>
                  <a:pt x="36" y="966"/>
                </a:lnTo>
                <a:cubicBezTo>
                  <a:pt x="18" y="966"/>
                  <a:pt x="0" y="948"/>
                  <a:pt x="0" y="93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930"/>
                  <a:pt x="72" y="930"/>
                  <a:pt x="72" y="930"/>
                </a:cubicBezTo>
                <a:cubicBezTo>
                  <a:pt x="72" y="948"/>
                  <a:pt x="54" y="966"/>
                  <a:pt x="36" y="9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5">
            <a:extLst>
              <a:ext uri="{FF2B5EF4-FFF2-40B4-BE49-F238E27FC236}">
                <a16:creationId xmlns:a16="http://schemas.microsoft.com/office/drawing/2014/main" id="{9FBC2EB4-3401-004F-B638-285461EE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233" y="9592992"/>
            <a:ext cx="1074194" cy="84152"/>
          </a:xfrm>
          <a:custGeom>
            <a:avLst/>
            <a:gdLst>
              <a:gd name="T0" fmla="*/ 921 w 958"/>
              <a:gd name="T1" fmla="*/ 72 h 73"/>
              <a:gd name="T2" fmla="*/ 921 w 958"/>
              <a:gd name="T3" fmla="*/ 72 h 73"/>
              <a:gd name="T4" fmla="*/ 36 w 958"/>
              <a:gd name="T5" fmla="*/ 72 h 73"/>
              <a:gd name="T6" fmla="*/ 0 w 958"/>
              <a:gd name="T7" fmla="*/ 36 h 73"/>
              <a:gd name="T8" fmla="*/ 36 w 958"/>
              <a:gd name="T9" fmla="*/ 0 h 73"/>
              <a:gd name="T10" fmla="*/ 921 w 958"/>
              <a:gd name="T11" fmla="*/ 0 h 73"/>
              <a:gd name="T12" fmla="*/ 957 w 958"/>
              <a:gd name="T13" fmla="*/ 36 h 73"/>
              <a:gd name="T14" fmla="*/ 921 w 958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73">
                <a:moveTo>
                  <a:pt x="921" y="72"/>
                </a:moveTo>
                <a:lnTo>
                  <a:pt x="921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21" y="0"/>
                  <a:pt x="921" y="0"/>
                  <a:pt x="921" y="0"/>
                </a:cubicBezTo>
                <a:cubicBezTo>
                  <a:pt x="939" y="0"/>
                  <a:pt x="957" y="18"/>
                  <a:pt x="957" y="36"/>
                </a:cubicBezTo>
                <a:cubicBezTo>
                  <a:pt x="957" y="54"/>
                  <a:pt x="939" y="72"/>
                  <a:pt x="921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26">
            <a:extLst>
              <a:ext uri="{FF2B5EF4-FFF2-40B4-BE49-F238E27FC236}">
                <a16:creationId xmlns:a16="http://schemas.microsoft.com/office/drawing/2014/main" id="{BBC01E6F-5359-B144-90EC-A23B7FA8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787" y="8791058"/>
            <a:ext cx="945492" cy="762332"/>
          </a:xfrm>
          <a:custGeom>
            <a:avLst/>
            <a:gdLst>
              <a:gd name="T0" fmla="*/ 443 w 841"/>
              <a:gd name="T1" fmla="*/ 668 h 678"/>
              <a:gd name="T2" fmla="*/ 443 w 841"/>
              <a:gd name="T3" fmla="*/ 668 h 678"/>
              <a:gd name="T4" fmla="*/ 416 w 841"/>
              <a:gd name="T5" fmla="*/ 659 h 678"/>
              <a:gd name="T6" fmla="*/ 262 w 841"/>
              <a:gd name="T7" fmla="*/ 451 h 678"/>
              <a:gd name="T8" fmla="*/ 63 w 841"/>
              <a:gd name="T9" fmla="*/ 659 h 678"/>
              <a:gd name="T10" fmla="*/ 9 w 841"/>
              <a:gd name="T11" fmla="*/ 659 h 678"/>
              <a:gd name="T12" fmla="*/ 9 w 841"/>
              <a:gd name="T13" fmla="*/ 614 h 678"/>
              <a:gd name="T14" fmla="*/ 235 w 841"/>
              <a:gd name="T15" fmla="*/ 370 h 678"/>
              <a:gd name="T16" fmla="*/ 262 w 841"/>
              <a:gd name="T17" fmla="*/ 361 h 678"/>
              <a:gd name="T18" fmla="*/ 289 w 841"/>
              <a:gd name="T19" fmla="*/ 379 h 678"/>
              <a:gd name="T20" fmla="*/ 443 w 841"/>
              <a:gd name="T21" fmla="*/ 578 h 678"/>
              <a:gd name="T22" fmla="*/ 768 w 841"/>
              <a:gd name="T23" fmla="*/ 18 h 678"/>
              <a:gd name="T24" fmla="*/ 813 w 841"/>
              <a:gd name="T25" fmla="*/ 9 h 678"/>
              <a:gd name="T26" fmla="*/ 831 w 841"/>
              <a:gd name="T27" fmla="*/ 54 h 678"/>
              <a:gd name="T28" fmla="*/ 470 w 841"/>
              <a:gd name="T29" fmla="*/ 650 h 678"/>
              <a:gd name="T30" fmla="*/ 443 w 841"/>
              <a:gd name="T31" fmla="*/ 6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1" h="678">
                <a:moveTo>
                  <a:pt x="443" y="668"/>
                </a:moveTo>
                <a:lnTo>
                  <a:pt x="443" y="668"/>
                </a:lnTo>
                <a:cubicBezTo>
                  <a:pt x="434" y="668"/>
                  <a:pt x="425" y="668"/>
                  <a:pt x="416" y="659"/>
                </a:cubicBezTo>
                <a:cubicBezTo>
                  <a:pt x="262" y="451"/>
                  <a:pt x="262" y="451"/>
                  <a:pt x="262" y="451"/>
                </a:cubicBezTo>
                <a:cubicBezTo>
                  <a:pt x="63" y="659"/>
                  <a:pt x="63" y="659"/>
                  <a:pt x="63" y="659"/>
                </a:cubicBezTo>
                <a:cubicBezTo>
                  <a:pt x="46" y="677"/>
                  <a:pt x="27" y="677"/>
                  <a:pt x="9" y="659"/>
                </a:cubicBezTo>
                <a:cubicBezTo>
                  <a:pt x="0" y="650"/>
                  <a:pt x="0" y="623"/>
                  <a:pt x="9" y="614"/>
                </a:cubicBezTo>
                <a:cubicBezTo>
                  <a:pt x="235" y="370"/>
                  <a:pt x="235" y="370"/>
                  <a:pt x="235" y="370"/>
                </a:cubicBezTo>
                <a:cubicBezTo>
                  <a:pt x="244" y="361"/>
                  <a:pt x="253" y="361"/>
                  <a:pt x="262" y="361"/>
                </a:cubicBezTo>
                <a:cubicBezTo>
                  <a:pt x="271" y="361"/>
                  <a:pt x="280" y="370"/>
                  <a:pt x="289" y="379"/>
                </a:cubicBezTo>
                <a:cubicBezTo>
                  <a:pt x="443" y="578"/>
                  <a:pt x="443" y="578"/>
                  <a:pt x="443" y="578"/>
                </a:cubicBezTo>
                <a:cubicBezTo>
                  <a:pt x="768" y="18"/>
                  <a:pt x="768" y="18"/>
                  <a:pt x="768" y="18"/>
                </a:cubicBezTo>
                <a:cubicBezTo>
                  <a:pt x="777" y="0"/>
                  <a:pt x="804" y="0"/>
                  <a:pt x="813" y="9"/>
                </a:cubicBezTo>
                <a:cubicBezTo>
                  <a:pt x="831" y="18"/>
                  <a:pt x="840" y="36"/>
                  <a:pt x="831" y="54"/>
                </a:cubicBezTo>
                <a:cubicBezTo>
                  <a:pt x="470" y="650"/>
                  <a:pt x="470" y="650"/>
                  <a:pt x="470" y="650"/>
                </a:cubicBezTo>
                <a:cubicBezTo>
                  <a:pt x="470" y="659"/>
                  <a:pt x="461" y="668"/>
                  <a:pt x="443" y="6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27">
            <a:extLst>
              <a:ext uri="{FF2B5EF4-FFF2-40B4-BE49-F238E27FC236}">
                <a16:creationId xmlns:a16="http://schemas.microsoft.com/office/drawing/2014/main" id="{C5F78E11-E4DA-814E-89C2-2F3941F5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223" y="8791058"/>
            <a:ext cx="133657" cy="222758"/>
          </a:xfrm>
          <a:custGeom>
            <a:avLst/>
            <a:gdLst>
              <a:gd name="T0" fmla="*/ 81 w 118"/>
              <a:gd name="T1" fmla="*/ 198 h 199"/>
              <a:gd name="T2" fmla="*/ 81 w 118"/>
              <a:gd name="T3" fmla="*/ 198 h 199"/>
              <a:gd name="T4" fmla="*/ 45 w 118"/>
              <a:gd name="T5" fmla="*/ 171 h 199"/>
              <a:gd name="T6" fmla="*/ 9 w 118"/>
              <a:gd name="T7" fmla="*/ 45 h 199"/>
              <a:gd name="T8" fmla="*/ 27 w 118"/>
              <a:gd name="T9" fmla="*/ 0 h 199"/>
              <a:gd name="T10" fmla="*/ 72 w 118"/>
              <a:gd name="T11" fmla="*/ 27 h 199"/>
              <a:gd name="T12" fmla="*/ 108 w 118"/>
              <a:gd name="T13" fmla="*/ 153 h 199"/>
              <a:gd name="T14" fmla="*/ 90 w 118"/>
              <a:gd name="T15" fmla="*/ 198 h 199"/>
              <a:gd name="T16" fmla="*/ 81 w 118"/>
              <a:gd name="T17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99">
                <a:moveTo>
                  <a:pt x="81" y="198"/>
                </a:moveTo>
                <a:lnTo>
                  <a:pt x="81" y="198"/>
                </a:lnTo>
                <a:cubicBezTo>
                  <a:pt x="63" y="198"/>
                  <a:pt x="45" y="189"/>
                  <a:pt x="45" y="171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27"/>
                  <a:pt x="9" y="9"/>
                  <a:pt x="27" y="0"/>
                </a:cubicBezTo>
                <a:cubicBezTo>
                  <a:pt x="45" y="0"/>
                  <a:pt x="63" y="9"/>
                  <a:pt x="72" y="27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17" y="171"/>
                  <a:pt x="108" y="189"/>
                  <a:pt x="90" y="198"/>
                </a:cubicBezTo>
                <a:cubicBezTo>
                  <a:pt x="81" y="198"/>
                  <a:pt x="81" y="198"/>
                  <a:pt x="81" y="1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28">
            <a:extLst>
              <a:ext uri="{FF2B5EF4-FFF2-40B4-BE49-F238E27FC236}">
                <a16:creationId xmlns:a16="http://schemas.microsoft.com/office/drawing/2014/main" id="{FFECF402-240E-6845-983C-D1F74168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669" y="8791058"/>
            <a:ext cx="232658" cy="123754"/>
          </a:xfrm>
          <a:custGeom>
            <a:avLst/>
            <a:gdLst>
              <a:gd name="T0" fmla="*/ 36 w 209"/>
              <a:gd name="T1" fmla="*/ 108 h 109"/>
              <a:gd name="T2" fmla="*/ 36 w 209"/>
              <a:gd name="T3" fmla="*/ 108 h 109"/>
              <a:gd name="T4" fmla="*/ 9 w 209"/>
              <a:gd name="T5" fmla="*/ 81 h 109"/>
              <a:gd name="T6" fmla="*/ 27 w 209"/>
              <a:gd name="T7" fmla="*/ 45 h 109"/>
              <a:gd name="T8" fmla="*/ 154 w 209"/>
              <a:gd name="T9" fmla="*/ 0 h 109"/>
              <a:gd name="T10" fmla="*/ 199 w 209"/>
              <a:gd name="T11" fmla="*/ 27 h 109"/>
              <a:gd name="T12" fmla="*/ 172 w 209"/>
              <a:gd name="T13" fmla="*/ 72 h 109"/>
              <a:gd name="T14" fmla="*/ 55 w 209"/>
              <a:gd name="T15" fmla="*/ 108 h 109"/>
              <a:gd name="T16" fmla="*/ 36 w 20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109">
                <a:moveTo>
                  <a:pt x="36" y="108"/>
                </a:moveTo>
                <a:lnTo>
                  <a:pt x="36" y="108"/>
                </a:lnTo>
                <a:cubicBezTo>
                  <a:pt x="27" y="108"/>
                  <a:pt x="9" y="99"/>
                  <a:pt x="9" y="81"/>
                </a:cubicBezTo>
                <a:cubicBezTo>
                  <a:pt x="0" y="63"/>
                  <a:pt x="9" y="45"/>
                  <a:pt x="27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90" y="9"/>
                  <a:pt x="199" y="27"/>
                </a:cubicBezTo>
                <a:cubicBezTo>
                  <a:pt x="208" y="45"/>
                  <a:pt x="199" y="63"/>
                  <a:pt x="172" y="7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45" y="108"/>
                  <a:pt x="45" y="108"/>
                  <a:pt x="36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29">
            <a:extLst>
              <a:ext uri="{FF2B5EF4-FFF2-40B4-BE49-F238E27FC236}">
                <a16:creationId xmlns:a16="http://schemas.microsoft.com/office/drawing/2014/main" id="{8825077F-2B4B-604E-A56F-D87089E8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9988" y="8627700"/>
            <a:ext cx="1277154" cy="871237"/>
          </a:xfrm>
          <a:custGeom>
            <a:avLst/>
            <a:gdLst>
              <a:gd name="T0" fmla="*/ 1084 w 1139"/>
              <a:gd name="T1" fmla="*/ 777 h 778"/>
              <a:gd name="T2" fmla="*/ 1084 w 1139"/>
              <a:gd name="T3" fmla="*/ 777 h 778"/>
              <a:gd name="T4" fmla="*/ 54 w 1139"/>
              <a:gd name="T5" fmla="*/ 777 h 778"/>
              <a:gd name="T6" fmla="*/ 0 w 1139"/>
              <a:gd name="T7" fmla="*/ 723 h 778"/>
              <a:gd name="T8" fmla="*/ 0 w 1139"/>
              <a:gd name="T9" fmla="*/ 55 h 778"/>
              <a:gd name="T10" fmla="*/ 54 w 1139"/>
              <a:gd name="T11" fmla="*/ 0 h 778"/>
              <a:gd name="T12" fmla="*/ 1084 w 1139"/>
              <a:gd name="T13" fmla="*/ 0 h 778"/>
              <a:gd name="T14" fmla="*/ 1138 w 1139"/>
              <a:gd name="T15" fmla="*/ 55 h 778"/>
              <a:gd name="T16" fmla="*/ 1138 w 1139"/>
              <a:gd name="T17" fmla="*/ 723 h 778"/>
              <a:gd name="T18" fmla="*/ 1084 w 1139"/>
              <a:gd name="T19" fmla="*/ 777 h 778"/>
              <a:gd name="T20" fmla="*/ 73 w 1139"/>
              <a:gd name="T21" fmla="*/ 704 h 778"/>
              <a:gd name="T22" fmla="*/ 73 w 1139"/>
              <a:gd name="T23" fmla="*/ 704 h 778"/>
              <a:gd name="T24" fmla="*/ 1075 w 1139"/>
              <a:gd name="T25" fmla="*/ 704 h 778"/>
              <a:gd name="T26" fmla="*/ 1075 w 1139"/>
              <a:gd name="T27" fmla="*/ 73 h 778"/>
              <a:gd name="T28" fmla="*/ 73 w 1139"/>
              <a:gd name="T29" fmla="*/ 73 h 778"/>
              <a:gd name="T30" fmla="*/ 73 w 1139"/>
              <a:gd name="T31" fmla="*/ 704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9" h="778">
                <a:moveTo>
                  <a:pt x="1084" y="777"/>
                </a:moveTo>
                <a:lnTo>
                  <a:pt x="1084" y="777"/>
                </a:lnTo>
                <a:cubicBezTo>
                  <a:pt x="54" y="777"/>
                  <a:pt x="54" y="777"/>
                  <a:pt x="54" y="777"/>
                </a:cubicBezTo>
                <a:cubicBezTo>
                  <a:pt x="27" y="777"/>
                  <a:pt x="0" y="750"/>
                  <a:pt x="0" y="72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20" y="0"/>
                  <a:pt x="1138" y="28"/>
                  <a:pt x="1138" y="55"/>
                </a:cubicBezTo>
                <a:cubicBezTo>
                  <a:pt x="1138" y="723"/>
                  <a:pt x="1138" y="723"/>
                  <a:pt x="1138" y="723"/>
                </a:cubicBezTo>
                <a:cubicBezTo>
                  <a:pt x="1138" y="750"/>
                  <a:pt x="1120" y="777"/>
                  <a:pt x="1084" y="777"/>
                </a:cubicBezTo>
                <a:close/>
                <a:moveTo>
                  <a:pt x="73" y="704"/>
                </a:moveTo>
                <a:lnTo>
                  <a:pt x="73" y="704"/>
                </a:lnTo>
                <a:cubicBezTo>
                  <a:pt x="1075" y="704"/>
                  <a:pt x="1075" y="704"/>
                  <a:pt x="1075" y="704"/>
                </a:cubicBezTo>
                <a:cubicBezTo>
                  <a:pt x="1075" y="73"/>
                  <a:pt x="1075" y="73"/>
                  <a:pt x="1075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7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0">
            <a:extLst>
              <a:ext uri="{FF2B5EF4-FFF2-40B4-BE49-F238E27FC236}">
                <a16:creationId xmlns:a16="http://schemas.microsoft.com/office/drawing/2014/main" id="{A36A8099-F44D-9146-BE05-EB23A899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9988" y="9300928"/>
            <a:ext cx="1277154" cy="84155"/>
          </a:xfrm>
          <a:custGeom>
            <a:avLst/>
            <a:gdLst>
              <a:gd name="T0" fmla="*/ 1102 w 1139"/>
              <a:gd name="T1" fmla="*/ 72 h 73"/>
              <a:gd name="T2" fmla="*/ 1102 w 1139"/>
              <a:gd name="T3" fmla="*/ 72 h 73"/>
              <a:gd name="T4" fmla="*/ 36 w 1139"/>
              <a:gd name="T5" fmla="*/ 72 h 73"/>
              <a:gd name="T6" fmla="*/ 0 w 1139"/>
              <a:gd name="T7" fmla="*/ 36 h 73"/>
              <a:gd name="T8" fmla="*/ 36 w 1139"/>
              <a:gd name="T9" fmla="*/ 0 h 73"/>
              <a:gd name="T10" fmla="*/ 1102 w 1139"/>
              <a:gd name="T11" fmla="*/ 0 h 73"/>
              <a:gd name="T12" fmla="*/ 1138 w 1139"/>
              <a:gd name="T13" fmla="*/ 36 h 73"/>
              <a:gd name="T14" fmla="*/ 1102 w 1139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73">
                <a:moveTo>
                  <a:pt x="1102" y="72"/>
                </a:moveTo>
                <a:lnTo>
                  <a:pt x="1102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1120" y="0"/>
                  <a:pt x="1138" y="18"/>
                  <a:pt x="1138" y="36"/>
                </a:cubicBezTo>
                <a:cubicBezTo>
                  <a:pt x="1138" y="54"/>
                  <a:pt x="1120" y="72"/>
                  <a:pt x="1102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1">
            <a:extLst>
              <a:ext uri="{FF2B5EF4-FFF2-40B4-BE49-F238E27FC236}">
                <a16:creationId xmlns:a16="http://schemas.microsoft.com/office/drawing/2014/main" id="{1420F6C4-E662-A64A-99A9-7D21DCBC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1849" y="9642494"/>
            <a:ext cx="658380" cy="59403"/>
          </a:xfrm>
          <a:custGeom>
            <a:avLst/>
            <a:gdLst>
              <a:gd name="T0" fmla="*/ 560 w 588"/>
              <a:gd name="T1" fmla="*/ 54 h 55"/>
              <a:gd name="T2" fmla="*/ 560 w 588"/>
              <a:gd name="T3" fmla="*/ 54 h 55"/>
              <a:gd name="T4" fmla="*/ 18 w 588"/>
              <a:gd name="T5" fmla="*/ 54 h 55"/>
              <a:gd name="T6" fmla="*/ 0 w 588"/>
              <a:gd name="T7" fmla="*/ 27 h 55"/>
              <a:gd name="T8" fmla="*/ 18 w 588"/>
              <a:gd name="T9" fmla="*/ 0 h 55"/>
              <a:gd name="T10" fmla="*/ 560 w 588"/>
              <a:gd name="T11" fmla="*/ 0 h 55"/>
              <a:gd name="T12" fmla="*/ 587 w 588"/>
              <a:gd name="T13" fmla="*/ 27 h 55"/>
              <a:gd name="T14" fmla="*/ 560 w 58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8" h="55">
                <a:moveTo>
                  <a:pt x="560" y="54"/>
                </a:moveTo>
                <a:lnTo>
                  <a:pt x="560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78" y="0"/>
                  <a:pt x="587" y="18"/>
                  <a:pt x="587" y="27"/>
                </a:cubicBezTo>
                <a:cubicBezTo>
                  <a:pt x="587" y="45"/>
                  <a:pt x="578" y="54"/>
                  <a:pt x="56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2">
            <a:extLst>
              <a:ext uri="{FF2B5EF4-FFF2-40B4-BE49-F238E27FC236}">
                <a16:creationId xmlns:a16="http://schemas.microsoft.com/office/drawing/2014/main" id="{D664290B-2AA1-8149-8EB2-C6B2CE2D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5905" y="9429634"/>
            <a:ext cx="470268" cy="272263"/>
          </a:xfrm>
          <a:custGeom>
            <a:avLst/>
            <a:gdLst>
              <a:gd name="T0" fmla="*/ 389 w 417"/>
              <a:gd name="T1" fmla="*/ 243 h 244"/>
              <a:gd name="T2" fmla="*/ 389 w 417"/>
              <a:gd name="T3" fmla="*/ 243 h 244"/>
              <a:gd name="T4" fmla="*/ 28 w 417"/>
              <a:gd name="T5" fmla="*/ 243 h 244"/>
              <a:gd name="T6" fmla="*/ 9 w 417"/>
              <a:gd name="T7" fmla="*/ 234 h 244"/>
              <a:gd name="T8" fmla="*/ 9 w 417"/>
              <a:gd name="T9" fmla="*/ 207 h 244"/>
              <a:gd name="T10" fmla="*/ 73 w 417"/>
              <a:gd name="T11" fmla="*/ 18 h 244"/>
              <a:gd name="T12" fmla="*/ 100 w 417"/>
              <a:gd name="T13" fmla="*/ 0 h 244"/>
              <a:gd name="T14" fmla="*/ 325 w 417"/>
              <a:gd name="T15" fmla="*/ 0 h 244"/>
              <a:gd name="T16" fmla="*/ 343 w 417"/>
              <a:gd name="T17" fmla="*/ 18 h 244"/>
              <a:gd name="T18" fmla="*/ 416 w 417"/>
              <a:gd name="T19" fmla="*/ 207 h 244"/>
              <a:gd name="T20" fmla="*/ 416 w 417"/>
              <a:gd name="T21" fmla="*/ 234 h 244"/>
              <a:gd name="T22" fmla="*/ 389 w 417"/>
              <a:gd name="T23" fmla="*/ 243 h 244"/>
              <a:gd name="T24" fmla="*/ 64 w 417"/>
              <a:gd name="T25" fmla="*/ 189 h 244"/>
              <a:gd name="T26" fmla="*/ 64 w 417"/>
              <a:gd name="T27" fmla="*/ 189 h 244"/>
              <a:gd name="T28" fmla="*/ 353 w 417"/>
              <a:gd name="T29" fmla="*/ 189 h 244"/>
              <a:gd name="T30" fmla="*/ 298 w 417"/>
              <a:gd name="T31" fmla="*/ 54 h 244"/>
              <a:gd name="T32" fmla="*/ 118 w 417"/>
              <a:gd name="T33" fmla="*/ 54 h 244"/>
              <a:gd name="T34" fmla="*/ 64 w 417"/>
              <a:gd name="T35" fmla="*/ 18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7" h="244">
                <a:moveTo>
                  <a:pt x="389" y="243"/>
                </a:moveTo>
                <a:lnTo>
                  <a:pt x="389" y="243"/>
                </a:lnTo>
                <a:cubicBezTo>
                  <a:pt x="28" y="243"/>
                  <a:pt x="28" y="243"/>
                  <a:pt x="28" y="243"/>
                </a:cubicBezTo>
                <a:cubicBezTo>
                  <a:pt x="18" y="243"/>
                  <a:pt x="9" y="243"/>
                  <a:pt x="9" y="234"/>
                </a:cubicBezTo>
                <a:cubicBezTo>
                  <a:pt x="0" y="225"/>
                  <a:pt x="0" y="216"/>
                  <a:pt x="9" y="207"/>
                </a:cubicBezTo>
                <a:cubicBezTo>
                  <a:pt x="73" y="18"/>
                  <a:pt x="73" y="18"/>
                  <a:pt x="73" y="18"/>
                </a:cubicBezTo>
                <a:cubicBezTo>
                  <a:pt x="82" y="9"/>
                  <a:pt x="91" y="0"/>
                  <a:pt x="10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34" y="0"/>
                  <a:pt x="343" y="9"/>
                  <a:pt x="343" y="18"/>
                </a:cubicBezTo>
                <a:cubicBezTo>
                  <a:pt x="416" y="207"/>
                  <a:pt x="416" y="207"/>
                  <a:pt x="416" y="207"/>
                </a:cubicBezTo>
                <a:cubicBezTo>
                  <a:pt x="416" y="216"/>
                  <a:pt x="416" y="225"/>
                  <a:pt x="416" y="234"/>
                </a:cubicBezTo>
                <a:cubicBezTo>
                  <a:pt x="407" y="243"/>
                  <a:pt x="398" y="243"/>
                  <a:pt x="389" y="243"/>
                </a:cubicBezTo>
                <a:close/>
                <a:moveTo>
                  <a:pt x="64" y="189"/>
                </a:moveTo>
                <a:lnTo>
                  <a:pt x="64" y="189"/>
                </a:lnTo>
                <a:cubicBezTo>
                  <a:pt x="353" y="189"/>
                  <a:pt x="353" y="189"/>
                  <a:pt x="353" y="189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118" y="54"/>
                  <a:pt x="118" y="54"/>
                  <a:pt x="118" y="54"/>
                </a:cubicBezTo>
                <a:lnTo>
                  <a:pt x="64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3">
            <a:extLst>
              <a:ext uri="{FF2B5EF4-FFF2-40B4-BE49-F238E27FC236}">
                <a16:creationId xmlns:a16="http://schemas.microsoft.com/office/drawing/2014/main" id="{EBE34E19-1C05-8F49-8BA8-CD82DD9B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5606" y="9068270"/>
            <a:ext cx="113853" cy="183156"/>
          </a:xfrm>
          <a:custGeom>
            <a:avLst/>
            <a:gdLst>
              <a:gd name="T0" fmla="*/ 81 w 100"/>
              <a:gd name="T1" fmla="*/ 162 h 163"/>
              <a:gd name="T2" fmla="*/ 81 w 100"/>
              <a:gd name="T3" fmla="*/ 162 h 163"/>
              <a:gd name="T4" fmla="*/ 17 w 100"/>
              <a:gd name="T5" fmla="*/ 162 h 163"/>
              <a:gd name="T6" fmla="*/ 0 w 100"/>
              <a:gd name="T7" fmla="*/ 153 h 163"/>
              <a:gd name="T8" fmla="*/ 0 w 100"/>
              <a:gd name="T9" fmla="*/ 18 h 163"/>
              <a:gd name="T10" fmla="*/ 17 w 100"/>
              <a:gd name="T11" fmla="*/ 0 h 163"/>
              <a:gd name="T12" fmla="*/ 81 w 100"/>
              <a:gd name="T13" fmla="*/ 0 h 163"/>
              <a:gd name="T14" fmla="*/ 99 w 100"/>
              <a:gd name="T15" fmla="*/ 18 h 163"/>
              <a:gd name="T16" fmla="*/ 99 w 100"/>
              <a:gd name="T17" fmla="*/ 153 h 163"/>
              <a:gd name="T18" fmla="*/ 81 w 100"/>
              <a:gd name="T19" fmla="*/ 162 h 163"/>
              <a:gd name="T20" fmla="*/ 26 w 100"/>
              <a:gd name="T21" fmla="*/ 135 h 163"/>
              <a:gd name="T22" fmla="*/ 26 w 100"/>
              <a:gd name="T23" fmla="*/ 135 h 163"/>
              <a:gd name="T24" fmla="*/ 72 w 100"/>
              <a:gd name="T25" fmla="*/ 135 h 163"/>
              <a:gd name="T26" fmla="*/ 72 w 100"/>
              <a:gd name="T27" fmla="*/ 27 h 163"/>
              <a:gd name="T28" fmla="*/ 26 w 100"/>
              <a:gd name="T29" fmla="*/ 27 h 163"/>
              <a:gd name="T30" fmla="*/ 26 w 100"/>
              <a:gd name="T31" fmla="*/ 13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63">
                <a:moveTo>
                  <a:pt x="81" y="162"/>
                </a:moveTo>
                <a:lnTo>
                  <a:pt x="81" y="162"/>
                </a:lnTo>
                <a:cubicBezTo>
                  <a:pt x="17" y="162"/>
                  <a:pt x="17" y="162"/>
                  <a:pt x="17" y="162"/>
                </a:cubicBezTo>
                <a:cubicBezTo>
                  <a:pt x="9" y="162"/>
                  <a:pt x="0" y="162"/>
                  <a:pt x="0" y="1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62"/>
                  <a:pt x="90" y="162"/>
                  <a:pt x="81" y="162"/>
                </a:cubicBezTo>
                <a:close/>
                <a:moveTo>
                  <a:pt x="26" y="135"/>
                </a:moveTo>
                <a:lnTo>
                  <a:pt x="26" y="135"/>
                </a:lnTo>
                <a:cubicBezTo>
                  <a:pt x="72" y="135"/>
                  <a:pt x="72" y="135"/>
                  <a:pt x="72" y="135"/>
                </a:cubicBezTo>
                <a:cubicBezTo>
                  <a:pt x="72" y="27"/>
                  <a:pt x="72" y="27"/>
                  <a:pt x="72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4">
            <a:extLst>
              <a:ext uri="{FF2B5EF4-FFF2-40B4-BE49-F238E27FC236}">
                <a16:creationId xmlns:a16="http://schemas.microsoft.com/office/drawing/2014/main" id="{C7D78373-970A-784F-B7F6-C55ECC23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061" y="8914812"/>
            <a:ext cx="113856" cy="336614"/>
          </a:xfrm>
          <a:custGeom>
            <a:avLst/>
            <a:gdLst>
              <a:gd name="T0" fmla="*/ 81 w 100"/>
              <a:gd name="T1" fmla="*/ 298 h 299"/>
              <a:gd name="T2" fmla="*/ 81 w 100"/>
              <a:gd name="T3" fmla="*/ 298 h 299"/>
              <a:gd name="T4" fmla="*/ 18 w 100"/>
              <a:gd name="T5" fmla="*/ 298 h 299"/>
              <a:gd name="T6" fmla="*/ 0 w 100"/>
              <a:gd name="T7" fmla="*/ 289 h 299"/>
              <a:gd name="T8" fmla="*/ 0 w 100"/>
              <a:gd name="T9" fmla="*/ 18 h 299"/>
              <a:gd name="T10" fmla="*/ 18 w 100"/>
              <a:gd name="T11" fmla="*/ 0 h 299"/>
              <a:gd name="T12" fmla="*/ 81 w 100"/>
              <a:gd name="T13" fmla="*/ 0 h 299"/>
              <a:gd name="T14" fmla="*/ 99 w 100"/>
              <a:gd name="T15" fmla="*/ 18 h 299"/>
              <a:gd name="T16" fmla="*/ 99 w 100"/>
              <a:gd name="T17" fmla="*/ 289 h 299"/>
              <a:gd name="T18" fmla="*/ 81 w 100"/>
              <a:gd name="T19" fmla="*/ 298 h 299"/>
              <a:gd name="T20" fmla="*/ 27 w 100"/>
              <a:gd name="T21" fmla="*/ 271 h 299"/>
              <a:gd name="T22" fmla="*/ 27 w 100"/>
              <a:gd name="T23" fmla="*/ 271 h 299"/>
              <a:gd name="T24" fmla="*/ 72 w 100"/>
              <a:gd name="T25" fmla="*/ 271 h 299"/>
              <a:gd name="T26" fmla="*/ 72 w 100"/>
              <a:gd name="T27" fmla="*/ 27 h 299"/>
              <a:gd name="T28" fmla="*/ 27 w 100"/>
              <a:gd name="T29" fmla="*/ 27 h 299"/>
              <a:gd name="T30" fmla="*/ 27 w 100"/>
              <a:gd name="T31" fmla="*/ 27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299">
                <a:moveTo>
                  <a:pt x="81" y="298"/>
                </a:moveTo>
                <a:lnTo>
                  <a:pt x="81" y="298"/>
                </a:lnTo>
                <a:cubicBezTo>
                  <a:pt x="18" y="298"/>
                  <a:pt x="18" y="298"/>
                  <a:pt x="18" y="298"/>
                </a:cubicBezTo>
                <a:cubicBezTo>
                  <a:pt x="9" y="298"/>
                  <a:pt x="0" y="298"/>
                  <a:pt x="0" y="2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cubicBezTo>
                  <a:pt x="99" y="289"/>
                  <a:pt x="99" y="289"/>
                  <a:pt x="99" y="289"/>
                </a:cubicBezTo>
                <a:cubicBezTo>
                  <a:pt x="99" y="298"/>
                  <a:pt x="90" y="298"/>
                  <a:pt x="81" y="298"/>
                </a:cubicBezTo>
                <a:close/>
                <a:moveTo>
                  <a:pt x="27" y="271"/>
                </a:moveTo>
                <a:lnTo>
                  <a:pt x="27" y="271"/>
                </a:lnTo>
                <a:cubicBezTo>
                  <a:pt x="72" y="271"/>
                  <a:pt x="72" y="271"/>
                  <a:pt x="72" y="271"/>
                </a:cubicBezTo>
                <a:cubicBezTo>
                  <a:pt x="72" y="27"/>
                  <a:pt x="72" y="27"/>
                  <a:pt x="7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2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5">
            <a:extLst>
              <a:ext uri="{FF2B5EF4-FFF2-40B4-BE49-F238E27FC236}">
                <a16:creationId xmlns:a16="http://schemas.microsoft.com/office/drawing/2014/main" id="{C461CE8A-E96A-C440-AADF-8E86178F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567" y="8761357"/>
            <a:ext cx="113856" cy="485121"/>
          </a:xfrm>
          <a:custGeom>
            <a:avLst/>
            <a:gdLst>
              <a:gd name="T0" fmla="*/ 81 w 101"/>
              <a:gd name="T1" fmla="*/ 433 h 434"/>
              <a:gd name="T2" fmla="*/ 81 w 101"/>
              <a:gd name="T3" fmla="*/ 433 h 434"/>
              <a:gd name="T4" fmla="*/ 18 w 101"/>
              <a:gd name="T5" fmla="*/ 433 h 434"/>
              <a:gd name="T6" fmla="*/ 0 w 101"/>
              <a:gd name="T7" fmla="*/ 424 h 434"/>
              <a:gd name="T8" fmla="*/ 0 w 101"/>
              <a:gd name="T9" fmla="*/ 18 h 434"/>
              <a:gd name="T10" fmla="*/ 18 w 101"/>
              <a:gd name="T11" fmla="*/ 0 h 434"/>
              <a:gd name="T12" fmla="*/ 81 w 101"/>
              <a:gd name="T13" fmla="*/ 0 h 434"/>
              <a:gd name="T14" fmla="*/ 100 w 101"/>
              <a:gd name="T15" fmla="*/ 18 h 434"/>
              <a:gd name="T16" fmla="*/ 100 w 101"/>
              <a:gd name="T17" fmla="*/ 424 h 434"/>
              <a:gd name="T18" fmla="*/ 81 w 101"/>
              <a:gd name="T19" fmla="*/ 433 h 434"/>
              <a:gd name="T20" fmla="*/ 27 w 101"/>
              <a:gd name="T21" fmla="*/ 406 h 434"/>
              <a:gd name="T22" fmla="*/ 27 w 101"/>
              <a:gd name="T23" fmla="*/ 406 h 434"/>
              <a:gd name="T24" fmla="*/ 72 w 101"/>
              <a:gd name="T25" fmla="*/ 406 h 434"/>
              <a:gd name="T26" fmla="*/ 72 w 101"/>
              <a:gd name="T27" fmla="*/ 27 h 434"/>
              <a:gd name="T28" fmla="*/ 27 w 101"/>
              <a:gd name="T29" fmla="*/ 27 h 434"/>
              <a:gd name="T30" fmla="*/ 27 w 101"/>
              <a:gd name="T31" fmla="*/ 40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434">
                <a:moveTo>
                  <a:pt x="81" y="433"/>
                </a:moveTo>
                <a:lnTo>
                  <a:pt x="81" y="433"/>
                </a:lnTo>
                <a:cubicBezTo>
                  <a:pt x="18" y="433"/>
                  <a:pt x="18" y="433"/>
                  <a:pt x="18" y="433"/>
                </a:cubicBezTo>
                <a:cubicBezTo>
                  <a:pt x="9" y="433"/>
                  <a:pt x="0" y="433"/>
                  <a:pt x="0" y="4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1" y="0"/>
                  <a:pt x="100" y="9"/>
                  <a:pt x="100" y="18"/>
                </a:cubicBezTo>
                <a:cubicBezTo>
                  <a:pt x="100" y="424"/>
                  <a:pt x="100" y="424"/>
                  <a:pt x="100" y="424"/>
                </a:cubicBezTo>
                <a:cubicBezTo>
                  <a:pt x="100" y="433"/>
                  <a:pt x="91" y="433"/>
                  <a:pt x="81" y="433"/>
                </a:cubicBezTo>
                <a:close/>
                <a:moveTo>
                  <a:pt x="27" y="406"/>
                </a:moveTo>
                <a:lnTo>
                  <a:pt x="27" y="406"/>
                </a:lnTo>
                <a:cubicBezTo>
                  <a:pt x="72" y="406"/>
                  <a:pt x="72" y="406"/>
                  <a:pt x="72" y="406"/>
                </a:cubicBezTo>
                <a:cubicBezTo>
                  <a:pt x="72" y="27"/>
                  <a:pt x="72" y="27"/>
                  <a:pt x="7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4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36">
            <a:extLst>
              <a:ext uri="{FF2B5EF4-FFF2-40B4-BE49-F238E27FC236}">
                <a16:creationId xmlns:a16="http://schemas.microsoft.com/office/drawing/2014/main" id="{3B9E1CC6-E3C1-544F-85F2-0A057A1D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091" y="2256780"/>
            <a:ext cx="1287055" cy="871237"/>
          </a:xfrm>
          <a:custGeom>
            <a:avLst/>
            <a:gdLst>
              <a:gd name="T0" fmla="*/ 1093 w 1148"/>
              <a:gd name="T1" fmla="*/ 776 h 777"/>
              <a:gd name="T2" fmla="*/ 1093 w 1148"/>
              <a:gd name="T3" fmla="*/ 776 h 777"/>
              <a:gd name="T4" fmla="*/ 55 w 1148"/>
              <a:gd name="T5" fmla="*/ 776 h 777"/>
              <a:gd name="T6" fmla="*/ 0 w 1148"/>
              <a:gd name="T7" fmla="*/ 722 h 777"/>
              <a:gd name="T8" fmla="*/ 0 w 1148"/>
              <a:gd name="T9" fmla="*/ 54 h 777"/>
              <a:gd name="T10" fmla="*/ 55 w 1148"/>
              <a:gd name="T11" fmla="*/ 0 h 777"/>
              <a:gd name="T12" fmla="*/ 1093 w 1148"/>
              <a:gd name="T13" fmla="*/ 0 h 777"/>
              <a:gd name="T14" fmla="*/ 1147 w 1148"/>
              <a:gd name="T15" fmla="*/ 54 h 777"/>
              <a:gd name="T16" fmla="*/ 1147 w 1148"/>
              <a:gd name="T17" fmla="*/ 722 h 777"/>
              <a:gd name="T18" fmla="*/ 1093 w 1148"/>
              <a:gd name="T19" fmla="*/ 776 h 777"/>
              <a:gd name="T20" fmla="*/ 73 w 1148"/>
              <a:gd name="T21" fmla="*/ 704 h 777"/>
              <a:gd name="T22" fmla="*/ 73 w 1148"/>
              <a:gd name="T23" fmla="*/ 704 h 777"/>
              <a:gd name="T24" fmla="*/ 1075 w 1148"/>
              <a:gd name="T25" fmla="*/ 704 h 777"/>
              <a:gd name="T26" fmla="*/ 1075 w 1148"/>
              <a:gd name="T27" fmla="*/ 72 h 777"/>
              <a:gd name="T28" fmla="*/ 73 w 1148"/>
              <a:gd name="T29" fmla="*/ 72 h 777"/>
              <a:gd name="T30" fmla="*/ 73 w 1148"/>
              <a:gd name="T31" fmla="*/ 704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8" h="777">
                <a:moveTo>
                  <a:pt x="1093" y="776"/>
                </a:moveTo>
                <a:lnTo>
                  <a:pt x="1093" y="776"/>
                </a:lnTo>
                <a:cubicBezTo>
                  <a:pt x="55" y="776"/>
                  <a:pt x="55" y="776"/>
                  <a:pt x="55" y="776"/>
                </a:cubicBezTo>
                <a:cubicBezTo>
                  <a:pt x="28" y="776"/>
                  <a:pt x="0" y="749"/>
                  <a:pt x="0" y="72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1120" y="0"/>
                  <a:pt x="1147" y="27"/>
                  <a:pt x="1147" y="54"/>
                </a:cubicBezTo>
                <a:cubicBezTo>
                  <a:pt x="1147" y="722"/>
                  <a:pt x="1147" y="722"/>
                  <a:pt x="1147" y="722"/>
                </a:cubicBezTo>
                <a:cubicBezTo>
                  <a:pt x="1147" y="749"/>
                  <a:pt x="1120" y="776"/>
                  <a:pt x="1093" y="776"/>
                </a:cubicBezTo>
                <a:close/>
                <a:moveTo>
                  <a:pt x="73" y="704"/>
                </a:moveTo>
                <a:lnTo>
                  <a:pt x="73" y="704"/>
                </a:lnTo>
                <a:cubicBezTo>
                  <a:pt x="1075" y="704"/>
                  <a:pt x="1075" y="704"/>
                  <a:pt x="1075" y="704"/>
                </a:cubicBezTo>
                <a:cubicBezTo>
                  <a:pt x="1075" y="72"/>
                  <a:pt x="1075" y="72"/>
                  <a:pt x="1075" y="72"/>
                </a:cubicBezTo>
                <a:cubicBezTo>
                  <a:pt x="73" y="72"/>
                  <a:pt x="73" y="72"/>
                  <a:pt x="73" y="72"/>
                </a:cubicBezTo>
                <a:lnTo>
                  <a:pt x="73" y="7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37">
            <a:extLst>
              <a:ext uri="{FF2B5EF4-FFF2-40B4-BE49-F238E27FC236}">
                <a16:creationId xmlns:a16="http://schemas.microsoft.com/office/drawing/2014/main" id="{5D2A669A-A1E7-0C4D-9247-120A3327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032" y="3202269"/>
            <a:ext cx="1683072" cy="49502"/>
          </a:xfrm>
          <a:custGeom>
            <a:avLst/>
            <a:gdLst>
              <a:gd name="T0" fmla="*/ 1471 w 1500"/>
              <a:gd name="T1" fmla="*/ 45 h 46"/>
              <a:gd name="T2" fmla="*/ 1471 w 1500"/>
              <a:gd name="T3" fmla="*/ 45 h 46"/>
              <a:gd name="T4" fmla="*/ 27 w 1500"/>
              <a:gd name="T5" fmla="*/ 45 h 46"/>
              <a:gd name="T6" fmla="*/ 0 w 1500"/>
              <a:gd name="T7" fmla="*/ 27 h 46"/>
              <a:gd name="T8" fmla="*/ 27 w 1500"/>
              <a:gd name="T9" fmla="*/ 0 h 46"/>
              <a:gd name="T10" fmla="*/ 1471 w 1500"/>
              <a:gd name="T11" fmla="*/ 0 h 46"/>
              <a:gd name="T12" fmla="*/ 1499 w 1500"/>
              <a:gd name="T13" fmla="*/ 27 h 46"/>
              <a:gd name="T14" fmla="*/ 1471 w 15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0" h="46">
                <a:moveTo>
                  <a:pt x="1471" y="45"/>
                </a:moveTo>
                <a:lnTo>
                  <a:pt x="14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490" y="0"/>
                  <a:pt x="1499" y="9"/>
                  <a:pt x="1499" y="27"/>
                </a:cubicBezTo>
                <a:cubicBezTo>
                  <a:pt x="1499" y="36"/>
                  <a:pt x="1490" y="45"/>
                  <a:pt x="147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38">
            <a:extLst>
              <a:ext uri="{FF2B5EF4-FFF2-40B4-BE49-F238E27FC236}">
                <a16:creationId xmlns:a16="http://schemas.microsoft.com/office/drawing/2014/main" id="{D0855876-2899-BE46-88D4-B80375E3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879" y="2796351"/>
            <a:ext cx="153458" cy="163359"/>
          </a:xfrm>
          <a:custGeom>
            <a:avLst/>
            <a:gdLst>
              <a:gd name="T0" fmla="*/ 54 w 136"/>
              <a:gd name="T1" fmla="*/ 144 h 145"/>
              <a:gd name="T2" fmla="*/ 54 w 136"/>
              <a:gd name="T3" fmla="*/ 144 h 145"/>
              <a:gd name="T4" fmla="*/ 54 w 136"/>
              <a:gd name="T5" fmla="*/ 144 h 145"/>
              <a:gd name="T6" fmla="*/ 45 w 136"/>
              <a:gd name="T7" fmla="*/ 144 h 145"/>
              <a:gd name="T8" fmla="*/ 0 w 136"/>
              <a:gd name="T9" fmla="*/ 18 h 145"/>
              <a:gd name="T10" fmla="*/ 0 w 136"/>
              <a:gd name="T11" fmla="*/ 0 h 145"/>
              <a:gd name="T12" fmla="*/ 18 w 136"/>
              <a:gd name="T13" fmla="*/ 0 h 145"/>
              <a:gd name="T14" fmla="*/ 135 w 136"/>
              <a:gd name="T15" fmla="*/ 63 h 145"/>
              <a:gd name="T16" fmla="*/ 135 w 136"/>
              <a:gd name="T17" fmla="*/ 72 h 145"/>
              <a:gd name="T18" fmla="*/ 126 w 136"/>
              <a:gd name="T19" fmla="*/ 81 h 145"/>
              <a:gd name="T20" fmla="*/ 81 w 136"/>
              <a:gd name="T21" fmla="*/ 90 h 145"/>
              <a:gd name="T22" fmla="*/ 63 w 136"/>
              <a:gd name="T23" fmla="*/ 144 h 145"/>
              <a:gd name="T24" fmla="*/ 54 w 136"/>
              <a:gd name="T25" fmla="*/ 144 h 145"/>
              <a:gd name="T26" fmla="*/ 27 w 136"/>
              <a:gd name="T27" fmla="*/ 27 h 145"/>
              <a:gd name="T28" fmla="*/ 27 w 136"/>
              <a:gd name="T29" fmla="*/ 27 h 145"/>
              <a:gd name="T30" fmla="*/ 54 w 136"/>
              <a:gd name="T31" fmla="*/ 108 h 145"/>
              <a:gd name="T32" fmla="*/ 63 w 136"/>
              <a:gd name="T33" fmla="*/ 81 h 145"/>
              <a:gd name="T34" fmla="*/ 72 w 136"/>
              <a:gd name="T35" fmla="*/ 72 h 145"/>
              <a:gd name="T36" fmla="*/ 99 w 136"/>
              <a:gd name="T37" fmla="*/ 72 h 145"/>
              <a:gd name="T38" fmla="*/ 27 w 136"/>
              <a:gd name="T39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6" h="145">
                <a:moveTo>
                  <a:pt x="54" y="144"/>
                </a:moveTo>
                <a:lnTo>
                  <a:pt x="54" y="144"/>
                </a:lnTo>
                <a:lnTo>
                  <a:pt x="54" y="144"/>
                </a:lnTo>
                <a:cubicBezTo>
                  <a:pt x="45" y="144"/>
                  <a:pt x="45" y="144"/>
                  <a:pt x="45" y="1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0" y="0"/>
                </a:cubicBezTo>
                <a:cubicBezTo>
                  <a:pt x="9" y="0"/>
                  <a:pt x="9" y="0"/>
                  <a:pt x="18" y="0"/>
                </a:cubicBezTo>
                <a:cubicBezTo>
                  <a:pt x="135" y="63"/>
                  <a:pt x="135" y="63"/>
                  <a:pt x="135" y="63"/>
                </a:cubicBezTo>
                <a:lnTo>
                  <a:pt x="135" y="72"/>
                </a:lnTo>
                <a:cubicBezTo>
                  <a:pt x="135" y="81"/>
                  <a:pt x="135" y="81"/>
                  <a:pt x="126" y="81"/>
                </a:cubicBezTo>
                <a:cubicBezTo>
                  <a:pt x="81" y="90"/>
                  <a:pt x="81" y="90"/>
                  <a:pt x="81" y="90"/>
                </a:cubicBezTo>
                <a:cubicBezTo>
                  <a:pt x="63" y="144"/>
                  <a:pt x="63" y="144"/>
                  <a:pt x="63" y="144"/>
                </a:cubicBezTo>
                <a:lnTo>
                  <a:pt x="54" y="144"/>
                </a:lnTo>
                <a:close/>
                <a:moveTo>
                  <a:pt x="27" y="27"/>
                </a:moveTo>
                <a:lnTo>
                  <a:pt x="27" y="27"/>
                </a:lnTo>
                <a:cubicBezTo>
                  <a:pt x="54" y="108"/>
                  <a:pt x="54" y="108"/>
                  <a:pt x="54" y="108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81"/>
                  <a:pt x="63" y="72"/>
                  <a:pt x="72" y="72"/>
                </a:cubicBezTo>
                <a:cubicBezTo>
                  <a:pt x="99" y="72"/>
                  <a:pt x="99" y="72"/>
                  <a:pt x="99" y="72"/>
                </a:cubicBezTo>
                <a:lnTo>
                  <a:pt x="2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39">
            <a:extLst>
              <a:ext uri="{FF2B5EF4-FFF2-40B4-BE49-F238E27FC236}">
                <a16:creationId xmlns:a16="http://schemas.microsoft.com/office/drawing/2014/main" id="{0719EF00-77BC-2340-A0FF-C107F6BE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4182" y="2875555"/>
            <a:ext cx="74255" cy="84155"/>
          </a:xfrm>
          <a:custGeom>
            <a:avLst/>
            <a:gdLst>
              <a:gd name="T0" fmla="*/ 54 w 64"/>
              <a:gd name="T1" fmla="*/ 72 h 73"/>
              <a:gd name="T2" fmla="*/ 54 w 64"/>
              <a:gd name="T3" fmla="*/ 72 h 73"/>
              <a:gd name="T4" fmla="*/ 45 w 64"/>
              <a:gd name="T5" fmla="*/ 72 h 73"/>
              <a:gd name="T6" fmla="*/ 0 w 64"/>
              <a:gd name="T7" fmla="*/ 18 h 73"/>
              <a:gd name="T8" fmla="*/ 0 w 64"/>
              <a:gd name="T9" fmla="*/ 9 h 73"/>
              <a:gd name="T10" fmla="*/ 18 w 64"/>
              <a:gd name="T11" fmla="*/ 9 h 73"/>
              <a:gd name="T12" fmla="*/ 63 w 64"/>
              <a:gd name="T13" fmla="*/ 54 h 73"/>
              <a:gd name="T14" fmla="*/ 63 w 64"/>
              <a:gd name="T15" fmla="*/ 72 h 73"/>
              <a:gd name="T16" fmla="*/ 54 w 64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3">
                <a:moveTo>
                  <a:pt x="54" y="72"/>
                </a:moveTo>
                <a:lnTo>
                  <a:pt x="54" y="72"/>
                </a:lnTo>
                <a:lnTo>
                  <a:pt x="45" y="72"/>
                </a:ln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9" y="0"/>
                  <a:pt x="18" y="0"/>
                  <a:pt x="18" y="9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63"/>
                  <a:pt x="63" y="63"/>
                  <a:pt x="63" y="72"/>
                </a:cubicBezTo>
                <a:cubicBezTo>
                  <a:pt x="54" y="72"/>
                  <a:pt x="54" y="72"/>
                  <a:pt x="54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0">
            <a:extLst>
              <a:ext uri="{FF2B5EF4-FFF2-40B4-BE49-F238E27FC236}">
                <a16:creationId xmlns:a16="http://schemas.microsoft.com/office/drawing/2014/main" id="{40A59FBD-100A-AB41-808E-C6483116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5307" y="2380534"/>
            <a:ext cx="539571" cy="628678"/>
          </a:xfrm>
          <a:custGeom>
            <a:avLst/>
            <a:gdLst>
              <a:gd name="T0" fmla="*/ 235 w 480"/>
              <a:gd name="T1" fmla="*/ 559 h 560"/>
              <a:gd name="T2" fmla="*/ 235 w 480"/>
              <a:gd name="T3" fmla="*/ 559 h 560"/>
              <a:gd name="T4" fmla="*/ 226 w 480"/>
              <a:gd name="T5" fmla="*/ 559 h 560"/>
              <a:gd name="T6" fmla="*/ 100 w 480"/>
              <a:gd name="T7" fmla="*/ 451 h 560"/>
              <a:gd name="T8" fmla="*/ 0 w 480"/>
              <a:gd name="T9" fmla="*/ 126 h 560"/>
              <a:gd name="T10" fmla="*/ 10 w 480"/>
              <a:gd name="T11" fmla="*/ 90 h 560"/>
              <a:gd name="T12" fmla="*/ 46 w 480"/>
              <a:gd name="T13" fmla="*/ 72 h 560"/>
              <a:gd name="T14" fmla="*/ 208 w 480"/>
              <a:gd name="T15" fmla="*/ 18 h 560"/>
              <a:gd name="T16" fmla="*/ 271 w 480"/>
              <a:gd name="T17" fmla="*/ 18 h 560"/>
              <a:gd name="T18" fmla="*/ 434 w 480"/>
              <a:gd name="T19" fmla="*/ 72 h 560"/>
              <a:gd name="T20" fmla="*/ 470 w 480"/>
              <a:gd name="T21" fmla="*/ 90 h 560"/>
              <a:gd name="T22" fmla="*/ 479 w 480"/>
              <a:gd name="T23" fmla="*/ 126 h 560"/>
              <a:gd name="T24" fmla="*/ 380 w 480"/>
              <a:gd name="T25" fmla="*/ 451 h 560"/>
              <a:gd name="T26" fmla="*/ 253 w 480"/>
              <a:gd name="T27" fmla="*/ 559 h 560"/>
              <a:gd name="T28" fmla="*/ 235 w 480"/>
              <a:gd name="T29" fmla="*/ 559 h 560"/>
              <a:gd name="T30" fmla="*/ 244 w 480"/>
              <a:gd name="T31" fmla="*/ 54 h 560"/>
              <a:gd name="T32" fmla="*/ 244 w 480"/>
              <a:gd name="T33" fmla="*/ 54 h 560"/>
              <a:gd name="T34" fmla="*/ 235 w 480"/>
              <a:gd name="T35" fmla="*/ 54 h 560"/>
              <a:gd name="T36" fmla="*/ 46 w 480"/>
              <a:gd name="T37" fmla="*/ 117 h 560"/>
              <a:gd name="T38" fmla="*/ 46 w 480"/>
              <a:gd name="T39" fmla="*/ 117 h 560"/>
              <a:gd name="T40" fmla="*/ 46 w 480"/>
              <a:gd name="T41" fmla="*/ 126 h 560"/>
              <a:gd name="T42" fmla="*/ 136 w 480"/>
              <a:gd name="T43" fmla="*/ 424 h 560"/>
              <a:gd name="T44" fmla="*/ 235 w 480"/>
              <a:gd name="T45" fmla="*/ 514 h 560"/>
              <a:gd name="T46" fmla="*/ 344 w 480"/>
              <a:gd name="T47" fmla="*/ 424 h 560"/>
              <a:gd name="T48" fmla="*/ 434 w 480"/>
              <a:gd name="T49" fmla="*/ 126 h 560"/>
              <a:gd name="T50" fmla="*/ 434 w 480"/>
              <a:gd name="T51" fmla="*/ 117 h 560"/>
              <a:gd name="T52" fmla="*/ 434 w 480"/>
              <a:gd name="T53" fmla="*/ 117 h 560"/>
              <a:gd name="T54" fmla="*/ 244 w 480"/>
              <a:gd name="T55" fmla="*/ 5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560">
                <a:moveTo>
                  <a:pt x="235" y="559"/>
                </a:moveTo>
                <a:lnTo>
                  <a:pt x="235" y="559"/>
                </a:lnTo>
                <a:cubicBezTo>
                  <a:pt x="235" y="559"/>
                  <a:pt x="235" y="559"/>
                  <a:pt x="226" y="559"/>
                </a:cubicBezTo>
                <a:cubicBezTo>
                  <a:pt x="226" y="551"/>
                  <a:pt x="136" y="514"/>
                  <a:pt x="100" y="451"/>
                </a:cubicBezTo>
                <a:cubicBezTo>
                  <a:pt x="28" y="352"/>
                  <a:pt x="10" y="189"/>
                  <a:pt x="0" y="126"/>
                </a:cubicBezTo>
                <a:cubicBezTo>
                  <a:pt x="0" y="117"/>
                  <a:pt x="0" y="99"/>
                  <a:pt x="10" y="90"/>
                </a:cubicBezTo>
                <a:cubicBezTo>
                  <a:pt x="19" y="81"/>
                  <a:pt x="37" y="72"/>
                  <a:pt x="46" y="72"/>
                </a:cubicBezTo>
                <a:cubicBezTo>
                  <a:pt x="127" y="63"/>
                  <a:pt x="181" y="36"/>
                  <a:pt x="208" y="18"/>
                </a:cubicBezTo>
                <a:cubicBezTo>
                  <a:pt x="226" y="0"/>
                  <a:pt x="253" y="0"/>
                  <a:pt x="271" y="18"/>
                </a:cubicBezTo>
                <a:cubicBezTo>
                  <a:pt x="299" y="36"/>
                  <a:pt x="353" y="63"/>
                  <a:pt x="434" y="72"/>
                </a:cubicBezTo>
                <a:cubicBezTo>
                  <a:pt x="443" y="72"/>
                  <a:pt x="461" y="81"/>
                  <a:pt x="470" y="90"/>
                </a:cubicBezTo>
                <a:cubicBezTo>
                  <a:pt x="479" y="99"/>
                  <a:pt x="479" y="117"/>
                  <a:pt x="479" y="126"/>
                </a:cubicBezTo>
                <a:cubicBezTo>
                  <a:pt x="470" y="189"/>
                  <a:pt x="452" y="352"/>
                  <a:pt x="380" y="451"/>
                </a:cubicBezTo>
                <a:cubicBezTo>
                  <a:pt x="344" y="514"/>
                  <a:pt x="253" y="551"/>
                  <a:pt x="253" y="559"/>
                </a:cubicBezTo>
                <a:cubicBezTo>
                  <a:pt x="244" y="559"/>
                  <a:pt x="244" y="559"/>
                  <a:pt x="235" y="559"/>
                </a:cubicBezTo>
                <a:close/>
                <a:moveTo>
                  <a:pt x="244" y="54"/>
                </a:moveTo>
                <a:lnTo>
                  <a:pt x="244" y="54"/>
                </a:lnTo>
                <a:cubicBezTo>
                  <a:pt x="235" y="54"/>
                  <a:pt x="235" y="54"/>
                  <a:pt x="235" y="54"/>
                </a:cubicBezTo>
                <a:cubicBezTo>
                  <a:pt x="208" y="72"/>
                  <a:pt x="145" y="108"/>
                  <a:pt x="46" y="117"/>
                </a:cubicBezTo>
                <a:lnTo>
                  <a:pt x="46" y="117"/>
                </a:lnTo>
                <a:lnTo>
                  <a:pt x="46" y="126"/>
                </a:lnTo>
                <a:cubicBezTo>
                  <a:pt x="46" y="180"/>
                  <a:pt x="73" y="334"/>
                  <a:pt x="136" y="424"/>
                </a:cubicBezTo>
                <a:cubicBezTo>
                  <a:pt x="163" y="469"/>
                  <a:pt x="217" y="496"/>
                  <a:pt x="235" y="514"/>
                </a:cubicBezTo>
                <a:cubicBezTo>
                  <a:pt x="262" y="496"/>
                  <a:pt x="316" y="469"/>
                  <a:pt x="344" y="424"/>
                </a:cubicBezTo>
                <a:cubicBezTo>
                  <a:pt x="407" y="334"/>
                  <a:pt x="425" y="180"/>
                  <a:pt x="434" y="126"/>
                </a:cubicBezTo>
                <a:cubicBezTo>
                  <a:pt x="434" y="117"/>
                  <a:pt x="434" y="117"/>
                  <a:pt x="434" y="117"/>
                </a:cubicBezTo>
                <a:lnTo>
                  <a:pt x="434" y="117"/>
                </a:lnTo>
                <a:cubicBezTo>
                  <a:pt x="335" y="108"/>
                  <a:pt x="271" y="72"/>
                  <a:pt x="244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1">
            <a:extLst>
              <a:ext uri="{FF2B5EF4-FFF2-40B4-BE49-F238E27FC236}">
                <a16:creationId xmlns:a16="http://schemas.microsoft.com/office/drawing/2014/main" id="{B2F18EE2-A1F5-6640-8292-71EAFE193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63" y="2672598"/>
            <a:ext cx="212861" cy="163355"/>
          </a:xfrm>
          <a:custGeom>
            <a:avLst/>
            <a:gdLst>
              <a:gd name="T0" fmla="*/ 144 w 191"/>
              <a:gd name="T1" fmla="*/ 144 h 145"/>
              <a:gd name="T2" fmla="*/ 144 w 191"/>
              <a:gd name="T3" fmla="*/ 144 h 145"/>
              <a:gd name="T4" fmla="*/ 45 w 191"/>
              <a:gd name="T5" fmla="*/ 144 h 145"/>
              <a:gd name="T6" fmla="*/ 0 w 191"/>
              <a:gd name="T7" fmla="*/ 99 h 145"/>
              <a:gd name="T8" fmla="*/ 0 w 191"/>
              <a:gd name="T9" fmla="*/ 36 h 145"/>
              <a:gd name="T10" fmla="*/ 45 w 191"/>
              <a:gd name="T11" fmla="*/ 0 h 145"/>
              <a:gd name="T12" fmla="*/ 144 w 191"/>
              <a:gd name="T13" fmla="*/ 0 h 145"/>
              <a:gd name="T14" fmla="*/ 190 w 191"/>
              <a:gd name="T15" fmla="*/ 36 h 145"/>
              <a:gd name="T16" fmla="*/ 190 w 191"/>
              <a:gd name="T17" fmla="*/ 99 h 145"/>
              <a:gd name="T18" fmla="*/ 144 w 191"/>
              <a:gd name="T19" fmla="*/ 144 h 145"/>
              <a:gd name="T20" fmla="*/ 45 w 191"/>
              <a:gd name="T21" fmla="*/ 99 h 145"/>
              <a:gd name="T22" fmla="*/ 45 w 191"/>
              <a:gd name="T23" fmla="*/ 99 h 145"/>
              <a:gd name="T24" fmla="*/ 144 w 191"/>
              <a:gd name="T25" fmla="*/ 99 h 145"/>
              <a:gd name="T26" fmla="*/ 144 w 191"/>
              <a:gd name="T27" fmla="*/ 45 h 145"/>
              <a:gd name="T28" fmla="*/ 45 w 191"/>
              <a:gd name="T29" fmla="*/ 45 h 145"/>
              <a:gd name="T30" fmla="*/ 45 w 191"/>
              <a:gd name="T31" fmla="*/ 9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145">
                <a:moveTo>
                  <a:pt x="144" y="144"/>
                </a:moveTo>
                <a:lnTo>
                  <a:pt x="144" y="144"/>
                </a:lnTo>
                <a:cubicBezTo>
                  <a:pt x="45" y="144"/>
                  <a:pt x="45" y="144"/>
                  <a:pt x="45" y="144"/>
                </a:cubicBezTo>
                <a:cubicBezTo>
                  <a:pt x="18" y="144"/>
                  <a:pt x="0" y="126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71" y="0"/>
                  <a:pt x="190" y="18"/>
                  <a:pt x="190" y="36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90" y="126"/>
                  <a:pt x="171" y="144"/>
                  <a:pt x="144" y="144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144" y="99"/>
                  <a:pt x="144" y="99"/>
                  <a:pt x="144" y="99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42">
            <a:extLst>
              <a:ext uri="{FF2B5EF4-FFF2-40B4-BE49-F238E27FC236}">
                <a16:creationId xmlns:a16="http://schemas.microsoft.com/office/drawing/2014/main" id="{8B06763E-C6EE-D14D-B136-6B662156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8563" y="2563693"/>
            <a:ext cx="193060" cy="163355"/>
          </a:xfrm>
          <a:custGeom>
            <a:avLst/>
            <a:gdLst>
              <a:gd name="T0" fmla="*/ 145 w 172"/>
              <a:gd name="T1" fmla="*/ 145 h 146"/>
              <a:gd name="T2" fmla="*/ 145 w 172"/>
              <a:gd name="T3" fmla="*/ 145 h 146"/>
              <a:gd name="T4" fmla="*/ 126 w 172"/>
              <a:gd name="T5" fmla="*/ 118 h 146"/>
              <a:gd name="T6" fmla="*/ 126 w 172"/>
              <a:gd name="T7" fmla="*/ 81 h 146"/>
              <a:gd name="T8" fmla="*/ 81 w 172"/>
              <a:gd name="T9" fmla="*/ 45 h 146"/>
              <a:gd name="T10" fmla="*/ 45 w 172"/>
              <a:gd name="T11" fmla="*/ 81 h 146"/>
              <a:gd name="T12" fmla="*/ 45 w 172"/>
              <a:gd name="T13" fmla="*/ 118 h 146"/>
              <a:gd name="T14" fmla="*/ 27 w 172"/>
              <a:gd name="T15" fmla="*/ 145 h 146"/>
              <a:gd name="T16" fmla="*/ 27 w 172"/>
              <a:gd name="T17" fmla="*/ 145 h 146"/>
              <a:gd name="T18" fmla="*/ 0 w 172"/>
              <a:gd name="T19" fmla="*/ 118 h 146"/>
              <a:gd name="T20" fmla="*/ 0 w 172"/>
              <a:gd name="T21" fmla="*/ 81 h 146"/>
              <a:gd name="T22" fmla="*/ 81 w 172"/>
              <a:gd name="T23" fmla="*/ 0 h 146"/>
              <a:gd name="T24" fmla="*/ 171 w 172"/>
              <a:gd name="T25" fmla="*/ 81 h 146"/>
              <a:gd name="T26" fmla="*/ 171 w 172"/>
              <a:gd name="T27" fmla="*/ 118 h 146"/>
              <a:gd name="T28" fmla="*/ 145 w 172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2" h="146">
                <a:moveTo>
                  <a:pt x="145" y="145"/>
                </a:moveTo>
                <a:lnTo>
                  <a:pt x="145" y="145"/>
                </a:lnTo>
                <a:cubicBezTo>
                  <a:pt x="135" y="145"/>
                  <a:pt x="126" y="136"/>
                  <a:pt x="126" y="118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64"/>
                  <a:pt x="108" y="45"/>
                  <a:pt x="81" y="45"/>
                </a:cubicBezTo>
                <a:cubicBezTo>
                  <a:pt x="63" y="45"/>
                  <a:pt x="45" y="64"/>
                  <a:pt x="45" y="81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36"/>
                  <a:pt x="36" y="145"/>
                  <a:pt x="27" y="145"/>
                </a:cubicBezTo>
                <a:lnTo>
                  <a:pt x="27" y="145"/>
                </a:lnTo>
                <a:cubicBezTo>
                  <a:pt x="9" y="145"/>
                  <a:pt x="0" y="136"/>
                  <a:pt x="0" y="11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71" y="36"/>
                  <a:pt x="171" y="81"/>
                </a:cubicBezTo>
                <a:cubicBezTo>
                  <a:pt x="171" y="118"/>
                  <a:pt x="171" y="118"/>
                  <a:pt x="171" y="118"/>
                </a:cubicBezTo>
                <a:cubicBezTo>
                  <a:pt x="171" y="136"/>
                  <a:pt x="154" y="145"/>
                  <a:pt x="14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309AB728-F342-DD45-B17A-74C03DF12519}"/>
              </a:ext>
            </a:extLst>
          </p:cNvPr>
          <p:cNvSpPr/>
          <p:nvPr/>
        </p:nvSpPr>
        <p:spPr>
          <a:xfrm rot="8100000">
            <a:off x="12408983" y="1723562"/>
            <a:ext cx="5010831" cy="431968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8" name="Triángulo 587">
            <a:extLst>
              <a:ext uri="{FF2B5EF4-FFF2-40B4-BE49-F238E27FC236}">
                <a16:creationId xmlns:a16="http://schemas.microsoft.com/office/drawing/2014/main" id="{0659B9E4-A78B-BC46-80B8-6D9FA82B02D1}"/>
              </a:ext>
            </a:extLst>
          </p:cNvPr>
          <p:cNvSpPr/>
          <p:nvPr/>
        </p:nvSpPr>
        <p:spPr>
          <a:xfrm rot="13500000">
            <a:off x="17199825" y="1723562"/>
            <a:ext cx="5010831" cy="431968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9" name="Triángulo 588">
            <a:extLst>
              <a:ext uri="{FF2B5EF4-FFF2-40B4-BE49-F238E27FC236}">
                <a16:creationId xmlns:a16="http://schemas.microsoft.com/office/drawing/2014/main" id="{19372799-8ABA-B349-B198-2F80B80AC05F}"/>
              </a:ext>
            </a:extLst>
          </p:cNvPr>
          <p:cNvSpPr/>
          <p:nvPr/>
        </p:nvSpPr>
        <p:spPr>
          <a:xfrm rot="1800000">
            <a:off x="12333340" y="7586210"/>
            <a:ext cx="5010831" cy="43196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0" name="Triángulo 589">
            <a:extLst>
              <a:ext uri="{FF2B5EF4-FFF2-40B4-BE49-F238E27FC236}">
                <a16:creationId xmlns:a16="http://schemas.microsoft.com/office/drawing/2014/main" id="{71113643-2486-1247-9BC8-44EE1B78A51A}"/>
              </a:ext>
            </a:extLst>
          </p:cNvPr>
          <p:cNvSpPr/>
          <p:nvPr/>
        </p:nvSpPr>
        <p:spPr>
          <a:xfrm rot="19800000">
            <a:off x="17251586" y="7596111"/>
            <a:ext cx="5010831" cy="431968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BFC087-83AE-2348-A1A0-DAC8B8AD170E}"/>
              </a:ext>
            </a:extLst>
          </p:cNvPr>
          <p:cNvGrpSpPr/>
          <p:nvPr/>
        </p:nvGrpSpPr>
        <p:grpSpPr>
          <a:xfrm>
            <a:off x="13851909" y="2236928"/>
            <a:ext cx="1247076" cy="709217"/>
            <a:chOff x="9247251" y="5796556"/>
            <a:chExt cx="1247076" cy="709217"/>
          </a:xfrm>
        </p:grpSpPr>
        <p:sp>
          <p:nvSpPr>
            <p:cNvPr id="591" name="Freeform 438">
              <a:extLst>
                <a:ext uri="{FF2B5EF4-FFF2-40B4-BE49-F238E27FC236}">
                  <a16:creationId xmlns:a16="http://schemas.microsoft.com/office/drawing/2014/main" id="{DA544B04-D0C9-7C47-8A9B-D9C13259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386" y="6067868"/>
              <a:ext cx="575941" cy="214191"/>
            </a:xfrm>
            <a:custGeom>
              <a:avLst/>
              <a:gdLst>
                <a:gd name="T0" fmla="*/ 261 w 532"/>
                <a:gd name="T1" fmla="*/ 198 h 199"/>
                <a:gd name="T2" fmla="*/ 261 w 532"/>
                <a:gd name="T3" fmla="*/ 198 h 199"/>
                <a:gd name="T4" fmla="*/ 90 w 532"/>
                <a:gd name="T5" fmla="*/ 189 h 199"/>
                <a:gd name="T6" fmla="*/ 27 w 532"/>
                <a:gd name="T7" fmla="*/ 171 h 199"/>
                <a:gd name="T8" fmla="*/ 0 w 532"/>
                <a:gd name="T9" fmla="*/ 126 h 199"/>
                <a:gd name="T10" fmla="*/ 0 w 532"/>
                <a:gd name="T11" fmla="*/ 27 h 199"/>
                <a:gd name="T12" fmla="*/ 18 w 532"/>
                <a:gd name="T13" fmla="*/ 0 h 199"/>
                <a:gd name="T14" fmla="*/ 18 w 532"/>
                <a:gd name="T15" fmla="*/ 0 h 199"/>
                <a:gd name="T16" fmla="*/ 45 w 532"/>
                <a:gd name="T17" fmla="*/ 18 h 199"/>
                <a:gd name="T18" fmla="*/ 108 w 532"/>
                <a:gd name="T19" fmla="*/ 45 h 199"/>
                <a:gd name="T20" fmla="*/ 252 w 532"/>
                <a:gd name="T21" fmla="*/ 54 h 199"/>
                <a:gd name="T22" fmla="*/ 279 w 532"/>
                <a:gd name="T23" fmla="*/ 54 h 199"/>
                <a:gd name="T24" fmla="*/ 423 w 532"/>
                <a:gd name="T25" fmla="*/ 45 h 199"/>
                <a:gd name="T26" fmla="*/ 486 w 532"/>
                <a:gd name="T27" fmla="*/ 18 h 199"/>
                <a:gd name="T28" fmla="*/ 513 w 532"/>
                <a:gd name="T29" fmla="*/ 0 h 199"/>
                <a:gd name="T30" fmla="*/ 513 w 532"/>
                <a:gd name="T31" fmla="*/ 0 h 199"/>
                <a:gd name="T32" fmla="*/ 531 w 532"/>
                <a:gd name="T33" fmla="*/ 27 h 199"/>
                <a:gd name="T34" fmla="*/ 531 w 532"/>
                <a:gd name="T35" fmla="*/ 27 h 199"/>
                <a:gd name="T36" fmla="*/ 531 w 532"/>
                <a:gd name="T37" fmla="*/ 27 h 199"/>
                <a:gd name="T38" fmla="*/ 531 w 532"/>
                <a:gd name="T39" fmla="*/ 27 h 199"/>
                <a:gd name="T40" fmla="*/ 531 w 532"/>
                <a:gd name="T41" fmla="*/ 126 h 199"/>
                <a:gd name="T42" fmla="*/ 441 w 532"/>
                <a:gd name="T43" fmla="*/ 189 h 199"/>
                <a:gd name="T44" fmla="*/ 261 w 532"/>
                <a:gd name="T45" fmla="*/ 198 h 199"/>
                <a:gd name="T46" fmla="*/ 45 w 532"/>
                <a:gd name="T47" fmla="*/ 126 h 199"/>
                <a:gd name="T48" fmla="*/ 45 w 532"/>
                <a:gd name="T49" fmla="*/ 126 h 199"/>
                <a:gd name="T50" fmla="*/ 108 w 532"/>
                <a:gd name="T51" fmla="*/ 144 h 199"/>
                <a:gd name="T52" fmla="*/ 261 w 532"/>
                <a:gd name="T53" fmla="*/ 153 h 199"/>
                <a:gd name="T54" fmla="*/ 414 w 532"/>
                <a:gd name="T55" fmla="*/ 144 h 199"/>
                <a:gd name="T56" fmla="*/ 486 w 532"/>
                <a:gd name="T57" fmla="*/ 126 h 199"/>
                <a:gd name="T58" fmla="*/ 486 w 532"/>
                <a:gd name="T59" fmla="*/ 72 h 199"/>
                <a:gd name="T60" fmla="*/ 450 w 532"/>
                <a:gd name="T61" fmla="*/ 81 h 199"/>
                <a:gd name="T62" fmla="*/ 279 w 532"/>
                <a:gd name="T63" fmla="*/ 99 h 199"/>
                <a:gd name="T64" fmla="*/ 243 w 532"/>
                <a:gd name="T65" fmla="*/ 99 h 199"/>
                <a:gd name="T66" fmla="*/ 81 w 532"/>
                <a:gd name="T67" fmla="*/ 81 h 199"/>
                <a:gd name="T68" fmla="*/ 45 w 532"/>
                <a:gd name="T69" fmla="*/ 72 h 199"/>
                <a:gd name="T70" fmla="*/ 45 w 532"/>
                <a:gd name="T71" fmla="*/ 126 h 199"/>
                <a:gd name="T72" fmla="*/ 486 w 532"/>
                <a:gd name="T73" fmla="*/ 126 h 199"/>
                <a:gd name="T74" fmla="*/ 486 w 532"/>
                <a:gd name="T75" fmla="*/ 126 h 199"/>
                <a:gd name="T76" fmla="*/ 45 w 532"/>
                <a:gd name="T77" fmla="*/ 27 h 199"/>
                <a:gd name="T78" fmla="*/ 45 w 532"/>
                <a:gd name="T79" fmla="*/ 2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2" h="199">
                  <a:moveTo>
                    <a:pt x="261" y="198"/>
                  </a:moveTo>
                  <a:lnTo>
                    <a:pt x="261" y="198"/>
                  </a:lnTo>
                  <a:cubicBezTo>
                    <a:pt x="198" y="198"/>
                    <a:pt x="135" y="198"/>
                    <a:pt x="90" y="189"/>
                  </a:cubicBezTo>
                  <a:cubicBezTo>
                    <a:pt x="63" y="179"/>
                    <a:pt x="45" y="179"/>
                    <a:pt x="27" y="171"/>
                  </a:cubicBezTo>
                  <a:cubicBezTo>
                    <a:pt x="9" y="162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45" y="27"/>
                    <a:pt x="63" y="36"/>
                    <a:pt x="108" y="45"/>
                  </a:cubicBezTo>
                  <a:cubicBezTo>
                    <a:pt x="144" y="45"/>
                    <a:pt x="198" y="54"/>
                    <a:pt x="252" y="54"/>
                  </a:cubicBezTo>
                  <a:cubicBezTo>
                    <a:pt x="261" y="54"/>
                    <a:pt x="270" y="54"/>
                    <a:pt x="279" y="54"/>
                  </a:cubicBezTo>
                  <a:cubicBezTo>
                    <a:pt x="333" y="54"/>
                    <a:pt x="387" y="45"/>
                    <a:pt x="423" y="45"/>
                  </a:cubicBezTo>
                  <a:cubicBezTo>
                    <a:pt x="468" y="36"/>
                    <a:pt x="486" y="27"/>
                    <a:pt x="486" y="18"/>
                  </a:cubicBezTo>
                  <a:cubicBezTo>
                    <a:pt x="486" y="9"/>
                    <a:pt x="495" y="0"/>
                    <a:pt x="513" y="0"/>
                  </a:cubicBezTo>
                  <a:lnTo>
                    <a:pt x="513" y="0"/>
                  </a:lnTo>
                  <a:cubicBezTo>
                    <a:pt x="522" y="0"/>
                    <a:pt x="531" y="18"/>
                    <a:pt x="531" y="27"/>
                  </a:cubicBezTo>
                  <a:lnTo>
                    <a:pt x="531" y="27"/>
                  </a:lnTo>
                  <a:lnTo>
                    <a:pt x="531" y="27"/>
                  </a:lnTo>
                  <a:lnTo>
                    <a:pt x="531" y="27"/>
                  </a:lnTo>
                  <a:cubicBezTo>
                    <a:pt x="531" y="126"/>
                    <a:pt x="531" y="126"/>
                    <a:pt x="531" y="126"/>
                  </a:cubicBezTo>
                  <a:cubicBezTo>
                    <a:pt x="531" y="162"/>
                    <a:pt x="477" y="179"/>
                    <a:pt x="441" y="189"/>
                  </a:cubicBezTo>
                  <a:cubicBezTo>
                    <a:pt x="396" y="198"/>
                    <a:pt x="333" y="198"/>
                    <a:pt x="261" y="198"/>
                  </a:cubicBezTo>
                  <a:close/>
                  <a:moveTo>
                    <a:pt x="45" y="126"/>
                  </a:moveTo>
                  <a:lnTo>
                    <a:pt x="45" y="126"/>
                  </a:lnTo>
                  <a:cubicBezTo>
                    <a:pt x="54" y="126"/>
                    <a:pt x="63" y="135"/>
                    <a:pt x="108" y="144"/>
                  </a:cubicBezTo>
                  <a:cubicBezTo>
                    <a:pt x="153" y="153"/>
                    <a:pt x="207" y="153"/>
                    <a:pt x="261" y="153"/>
                  </a:cubicBezTo>
                  <a:cubicBezTo>
                    <a:pt x="324" y="153"/>
                    <a:pt x="378" y="153"/>
                    <a:pt x="414" y="144"/>
                  </a:cubicBezTo>
                  <a:cubicBezTo>
                    <a:pt x="459" y="135"/>
                    <a:pt x="477" y="126"/>
                    <a:pt x="486" y="126"/>
                  </a:cubicBezTo>
                  <a:cubicBezTo>
                    <a:pt x="486" y="72"/>
                    <a:pt x="486" y="72"/>
                    <a:pt x="486" y="72"/>
                  </a:cubicBezTo>
                  <a:cubicBezTo>
                    <a:pt x="477" y="81"/>
                    <a:pt x="459" y="81"/>
                    <a:pt x="450" y="81"/>
                  </a:cubicBezTo>
                  <a:cubicBezTo>
                    <a:pt x="405" y="90"/>
                    <a:pt x="342" y="99"/>
                    <a:pt x="279" y="99"/>
                  </a:cubicBezTo>
                  <a:cubicBezTo>
                    <a:pt x="270" y="99"/>
                    <a:pt x="261" y="99"/>
                    <a:pt x="243" y="99"/>
                  </a:cubicBezTo>
                  <a:cubicBezTo>
                    <a:pt x="180" y="99"/>
                    <a:pt x="126" y="90"/>
                    <a:pt x="81" y="81"/>
                  </a:cubicBezTo>
                  <a:cubicBezTo>
                    <a:pt x="72" y="81"/>
                    <a:pt x="54" y="81"/>
                    <a:pt x="45" y="72"/>
                  </a:cubicBezTo>
                  <a:lnTo>
                    <a:pt x="45" y="126"/>
                  </a:lnTo>
                  <a:close/>
                  <a:moveTo>
                    <a:pt x="486" y="126"/>
                  </a:moveTo>
                  <a:lnTo>
                    <a:pt x="486" y="126"/>
                  </a:lnTo>
                  <a:close/>
                  <a:moveTo>
                    <a:pt x="45" y="27"/>
                  </a:moveTo>
                  <a:lnTo>
                    <a:pt x="45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39">
              <a:extLst>
                <a:ext uri="{FF2B5EF4-FFF2-40B4-BE49-F238E27FC236}">
                  <a16:creationId xmlns:a16="http://schemas.microsoft.com/office/drawing/2014/main" id="{7BD914EE-FE10-5947-8D91-D0E95F8F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386" y="6182104"/>
              <a:ext cx="575941" cy="214191"/>
            </a:xfrm>
            <a:custGeom>
              <a:avLst/>
              <a:gdLst>
                <a:gd name="T0" fmla="*/ 261 w 532"/>
                <a:gd name="T1" fmla="*/ 198 h 199"/>
                <a:gd name="T2" fmla="*/ 261 w 532"/>
                <a:gd name="T3" fmla="*/ 198 h 199"/>
                <a:gd name="T4" fmla="*/ 90 w 532"/>
                <a:gd name="T5" fmla="*/ 179 h 199"/>
                <a:gd name="T6" fmla="*/ 27 w 532"/>
                <a:gd name="T7" fmla="*/ 162 h 199"/>
                <a:gd name="T8" fmla="*/ 0 w 532"/>
                <a:gd name="T9" fmla="*/ 117 h 199"/>
                <a:gd name="T10" fmla="*/ 0 w 532"/>
                <a:gd name="T11" fmla="*/ 18 h 199"/>
                <a:gd name="T12" fmla="*/ 18 w 532"/>
                <a:gd name="T13" fmla="*/ 0 h 199"/>
                <a:gd name="T14" fmla="*/ 18 w 532"/>
                <a:gd name="T15" fmla="*/ 0 h 199"/>
                <a:gd name="T16" fmla="*/ 45 w 532"/>
                <a:gd name="T17" fmla="*/ 18 h 199"/>
                <a:gd name="T18" fmla="*/ 108 w 532"/>
                <a:gd name="T19" fmla="*/ 36 h 199"/>
                <a:gd name="T20" fmla="*/ 252 w 532"/>
                <a:gd name="T21" fmla="*/ 45 h 199"/>
                <a:gd name="T22" fmla="*/ 279 w 532"/>
                <a:gd name="T23" fmla="*/ 45 h 199"/>
                <a:gd name="T24" fmla="*/ 423 w 532"/>
                <a:gd name="T25" fmla="*/ 36 h 199"/>
                <a:gd name="T26" fmla="*/ 486 w 532"/>
                <a:gd name="T27" fmla="*/ 18 h 199"/>
                <a:gd name="T28" fmla="*/ 513 w 532"/>
                <a:gd name="T29" fmla="*/ 0 h 199"/>
                <a:gd name="T30" fmla="*/ 513 w 532"/>
                <a:gd name="T31" fmla="*/ 0 h 199"/>
                <a:gd name="T32" fmla="*/ 531 w 532"/>
                <a:gd name="T33" fmla="*/ 18 h 199"/>
                <a:gd name="T34" fmla="*/ 531 w 532"/>
                <a:gd name="T35" fmla="*/ 18 h 199"/>
                <a:gd name="T36" fmla="*/ 531 w 532"/>
                <a:gd name="T37" fmla="*/ 18 h 199"/>
                <a:gd name="T38" fmla="*/ 531 w 532"/>
                <a:gd name="T39" fmla="*/ 18 h 199"/>
                <a:gd name="T40" fmla="*/ 531 w 532"/>
                <a:gd name="T41" fmla="*/ 117 h 199"/>
                <a:gd name="T42" fmla="*/ 441 w 532"/>
                <a:gd name="T43" fmla="*/ 179 h 199"/>
                <a:gd name="T44" fmla="*/ 261 w 532"/>
                <a:gd name="T45" fmla="*/ 198 h 199"/>
                <a:gd name="T46" fmla="*/ 45 w 532"/>
                <a:gd name="T47" fmla="*/ 117 h 199"/>
                <a:gd name="T48" fmla="*/ 45 w 532"/>
                <a:gd name="T49" fmla="*/ 117 h 199"/>
                <a:gd name="T50" fmla="*/ 108 w 532"/>
                <a:gd name="T51" fmla="*/ 135 h 199"/>
                <a:gd name="T52" fmla="*/ 261 w 532"/>
                <a:gd name="T53" fmla="*/ 143 h 199"/>
                <a:gd name="T54" fmla="*/ 414 w 532"/>
                <a:gd name="T55" fmla="*/ 135 h 199"/>
                <a:gd name="T56" fmla="*/ 486 w 532"/>
                <a:gd name="T57" fmla="*/ 117 h 199"/>
                <a:gd name="T58" fmla="*/ 486 w 532"/>
                <a:gd name="T59" fmla="*/ 71 h 199"/>
                <a:gd name="T60" fmla="*/ 450 w 532"/>
                <a:gd name="T61" fmla="*/ 81 h 199"/>
                <a:gd name="T62" fmla="*/ 279 w 532"/>
                <a:gd name="T63" fmla="*/ 90 h 199"/>
                <a:gd name="T64" fmla="*/ 243 w 532"/>
                <a:gd name="T65" fmla="*/ 90 h 199"/>
                <a:gd name="T66" fmla="*/ 81 w 532"/>
                <a:gd name="T67" fmla="*/ 81 h 199"/>
                <a:gd name="T68" fmla="*/ 45 w 532"/>
                <a:gd name="T69" fmla="*/ 71 h 199"/>
                <a:gd name="T70" fmla="*/ 45 w 532"/>
                <a:gd name="T71" fmla="*/ 117 h 199"/>
                <a:gd name="T72" fmla="*/ 486 w 532"/>
                <a:gd name="T73" fmla="*/ 117 h 199"/>
                <a:gd name="T74" fmla="*/ 486 w 532"/>
                <a:gd name="T75" fmla="*/ 117 h 199"/>
                <a:gd name="T76" fmla="*/ 45 w 532"/>
                <a:gd name="T77" fmla="*/ 18 h 199"/>
                <a:gd name="T78" fmla="*/ 45 w 532"/>
                <a:gd name="T79" fmla="*/ 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2" h="199">
                  <a:moveTo>
                    <a:pt x="261" y="198"/>
                  </a:moveTo>
                  <a:lnTo>
                    <a:pt x="261" y="198"/>
                  </a:lnTo>
                  <a:cubicBezTo>
                    <a:pt x="198" y="198"/>
                    <a:pt x="135" y="189"/>
                    <a:pt x="90" y="179"/>
                  </a:cubicBezTo>
                  <a:cubicBezTo>
                    <a:pt x="63" y="170"/>
                    <a:pt x="45" y="170"/>
                    <a:pt x="27" y="162"/>
                  </a:cubicBezTo>
                  <a:cubicBezTo>
                    <a:pt x="9" y="153"/>
                    <a:pt x="0" y="135"/>
                    <a:pt x="0" y="1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0"/>
                    <a:pt x="45" y="18"/>
                  </a:cubicBezTo>
                  <a:cubicBezTo>
                    <a:pt x="45" y="18"/>
                    <a:pt x="63" y="27"/>
                    <a:pt x="108" y="36"/>
                  </a:cubicBezTo>
                  <a:cubicBezTo>
                    <a:pt x="144" y="45"/>
                    <a:pt x="198" y="45"/>
                    <a:pt x="252" y="45"/>
                  </a:cubicBezTo>
                  <a:cubicBezTo>
                    <a:pt x="261" y="45"/>
                    <a:pt x="270" y="45"/>
                    <a:pt x="279" y="45"/>
                  </a:cubicBezTo>
                  <a:cubicBezTo>
                    <a:pt x="333" y="45"/>
                    <a:pt x="387" y="45"/>
                    <a:pt x="423" y="36"/>
                  </a:cubicBezTo>
                  <a:cubicBezTo>
                    <a:pt x="468" y="27"/>
                    <a:pt x="486" y="18"/>
                    <a:pt x="486" y="18"/>
                  </a:cubicBezTo>
                  <a:cubicBezTo>
                    <a:pt x="486" y="0"/>
                    <a:pt x="495" y="0"/>
                    <a:pt x="513" y="0"/>
                  </a:cubicBezTo>
                  <a:lnTo>
                    <a:pt x="513" y="0"/>
                  </a:lnTo>
                  <a:cubicBezTo>
                    <a:pt x="522" y="0"/>
                    <a:pt x="531" y="9"/>
                    <a:pt x="531" y="18"/>
                  </a:cubicBezTo>
                  <a:lnTo>
                    <a:pt x="531" y="18"/>
                  </a:lnTo>
                  <a:lnTo>
                    <a:pt x="531" y="18"/>
                  </a:lnTo>
                  <a:lnTo>
                    <a:pt x="531" y="18"/>
                  </a:lnTo>
                  <a:cubicBezTo>
                    <a:pt x="531" y="117"/>
                    <a:pt x="531" y="117"/>
                    <a:pt x="531" y="117"/>
                  </a:cubicBezTo>
                  <a:cubicBezTo>
                    <a:pt x="531" y="153"/>
                    <a:pt x="477" y="170"/>
                    <a:pt x="441" y="179"/>
                  </a:cubicBezTo>
                  <a:cubicBezTo>
                    <a:pt x="396" y="189"/>
                    <a:pt x="333" y="198"/>
                    <a:pt x="261" y="198"/>
                  </a:cubicBezTo>
                  <a:close/>
                  <a:moveTo>
                    <a:pt x="45" y="117"/>
                  </a:moveTo>
                  <a:lnTo>
                    <a:pt x="45" y="117"/>
                  </a:lnTo>
                  <a:cubicBezTo>
                    <a:pt x="54" y="117"/>
                    <a:pt x="63" y="126"/>
                    <a:pt x="108" y="135"/>
                  </a:cubicBezTo>
                  <a:cubicBezTo>
                    <a:pt x="153" y="143"/>
                    <a:pt x="207" y="143"/>
                    <a:pt x="261" y="143"/>
                  </a:cubicBezTo>
                  <a:cubicBezTo>
                    <a:pt x="324" y="143"/>
                    <a:pt x="378" y="143"/>
                    <a:pt x="414" y="135"/>
                  </a:cubicBezTo>
                  <a:cubicBezTo>
                    <a:pt x="459" y="126"/>
                    <a:pt x="477" y="117"/>
                    <a:pt x="486" y="117"/>
                  </a:cubicBezTo>
                  <a:cubicBezTo>
                    <a:pt x="486" y="71"/>
                    <a:pt x="486" y="71"/>
                    <a:pt x="486" y="71"/>
                  </a:cubicBezTo>
                  <a:cubicBezTo>
                    <a:pt x="477" y="71"/>
                    <a:pt x="459" y="71"/>
                    <a:pt x="450" y="81"/>
                  </a:cubicBezTo>
                  <a:cubicBezTo>
                    <a:pt x="405" y="90"/>
                    <a:pt x="342" y="90"/>
                    <a:pt x="279" y="90"/>
                  </a:cubicBezTo>
                  <a:cubicBezTo>
                    <a:pt x="270" y="99"/>
                    <a:pt x="261" y="99"/>
                    <a:pt x="243" y="90"/>
                  </a:cubicBezTo>
                  <a:cubicBezTo>
                    <a:pt x="180" y="90"/>
                    <a:pt x="126" y="90"/>
                    <a:pt x="81" y="81"/>
                  </a:cubicBezTo>
                  <a:cubicBezTo>
                    <a:pt x="72" y="71"/>
                    <a:pt x="54" y="71"/>
                    <a:pt x="45" y="71"/>
                  </a:cubicBezTo>
                  <a:lnTo>
                    <a:pt x="45" y="117"/>
                  </a:lnTo>
                  <a:close/>
                  <a:moveTo>
                    <a:pt x="486" y="117"/>
                  </a:moveTo>
                  <a:lnTo>
                    <a:pt x="486" y="117"/>
                  </a:lnTo>
                  <a:close/>
                  <a:moveTo>
                    <a:pt x="45" y="18"/>
                  </a:moveTo>
                  <a:lnTo>
                    <a:pt x="45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440">
              <a:extLst>
                <a:ext uri="{FF2B5EF4-FFF2-40B4-BE49-F238E27FC236}">
                  <a16:creationId xmlns:a16="http://schemas.microsoft.com/office/drawing/2014/main" id="{E9DBF4AC-EE11-B645-AB8F-9C0D6B30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386" y="6291579"/>
              <a:ext cx="575941" cy="214194"/>
            </a:xfrm>
            <a:custGeom>
              <a:avLst/>
              <a:gdLst>
                <a:gd name="T0" fmla="*/ 261 w 532"/>
                <a:gd name="T1" fmla="*/ 198 h 199"/>
                <a:gd name="T2" fmla="*/ 261 w 532"/>
                <a:gd name="T3" fmla="*/ 198 h 199"/>
                <a:gd name="T4" fmla="*/ 90 w 532"/>
                <a:gd name="T5" fmla="*/ 179 h 199"/>
                <a:gd name="T6" fmla="*/ 27 w 532"/>
                <a:gd name="T7" fmla="*/ 162 h 199"/>
                <a:gd name="T8" fmla="*/ 0 w 532"/>
                <a:gd name="T9" fmla="*/ 126 h 199"/>
                <a:gd name="T10" fmla="*/ 0 w 532"/>
                <a:gd name="T11" fmla="*/ 18 h 199"/>
                <a:gd name="T12" fmla="*/ 18 w 532"/>
                <a:gd name="T13" fmla="*/ 0 h 199"/>
                <a:gd name="T14" fmla="*/ 18 w 532"/>
                <a:gd name="T15" fmla="*/ 0 h 199"/>
                <a:gd name="T16" fmla="*/ 45 w 532"/>
                <a:gd name="T17" fmla="*/ 18 h 199"/>
                <a:gd name="T18" fmla="*/ 108 w 532"/>
                <a:gd name="T19" fmla="*/ 36 h 199"/>
                <a:gd name="T20" fmla="*/ 252 w 532"/>
                <a:gd name="T21" fmla="*/ 44 h 199"/>
                <a:gd name="T22" fmla="*/ 279 w 532"/>
                <a:gd name="T23" fmla="*/ 44 h 199"/>
                <a:gd name="T24" fmla="*/ 423 w 532"/>
                <a:gd name="T25" fmla="*/ 36 h 199"/>
                <a:gd name="T26" fmla="*/ 486 w 532"/>
                <a:gd name="T27" fmla="*/ 18 h 199"/>
                <a:gd name="T28" fmla="*/ 513 w 532"/>
                <a:gd name="T29" fmla="*/ 0 h 199"/>
                <a:gd name="T30" fmla="*/ 513 w 532"/>
                <a:gd name="T31" fmla="*/ 0 h 199"/>
                <a:gd name="T32" fmla="*/ 531 w 532"/>
                <a:gd name="T33" fmla="*/ 27 h 199"/>
                <a:gd name="T34" fmla="*/ 531 w 532"/>
                <a:gd name="T35" fmla="*/ 27 h 199"/>
                <a:gd name="T36" fmla="*/ 531 w 532"/>
                <a:gd name="T37" fmla="*/ 27 h 199"/>
                <a:gd name="T38" fmla="*/ 531 w 532"/>
                <a:gd name="T39" fmla="*/ 27 h 199"/>
                <a:gd name="T40" fmla="*/ 531 w 532"/>
                <a:gd name="T41" fmla="*/ 126 h 199"/>
                <a:gd name="T42" fmla="*/ 441 w 532"/>
                <a:gd name="T43" fmla="*/ 179 h 199"/>
                <a:gd name="T44" fmla="*/ 261 w 532"/>
                <a:gd name="T45" fmla="*/ 198 h 199"/>
                <a:gd name="T46" fmla="*/ 45 w 532"/>
                <a:gd name="T47" fmla="*/ 116 h 199"/>
                <a:gd name="T48" fmla="*/ 45 w 532"/>
                <a:gd name="T49" fmla="*/ 116 h 199"/>
                <a:gd name="T50" fmla="*/ 108 w 532"/>
                <a:gd name="T51" fmla="*/ 135 h 199"/>
                <a:gd name="T52" fmla="*/ 261 w 532"/>
                <a:gd name="T53" fmla="*/ 152 h 199"/>
                <a:gd name="T54" fmla="*/ 414 w 532"/>
                <a:gd name="T55" fmla="*/ 135 h 199"/>
                <a:gd name="T56" fmla="*/ 486 w 532"/>
                <a:gd name="T57" fmla="*/ 116 h 199"/>
                <a:gd name="T58" fmla="*/ 486 w 532"/>
                <a:gd name="T59" fmla="*/ 71 h 199"/>
                <a:gd name="T60" fmla="*/ 450 w 532"/>
                <a:gd name="T61" fmla="*/ 80 h 199"/>
                <a:gd name="T62" fmla="*/ 279 w 532"/>
                <a:gd name="T63" fmla="*/ 99 h 199"/>
                <a:gd name="T64" fmla="*/ 243 w 532"/>
                <a:gd name="T65" fmla="*/ 99 h 199"/>
                <a:gd name="T66" fmla="*/ 81 w 532"/>
                <a:gd name="T67" fmla="*/ 80 h 199"/>
                <a:gd name="T68" fmla="*/ 45 w 532"/>
                <a:gd name="T69" fmla="*/ 71 h 199"/>
                <a:gd name="T70" fmla="*/ 45 w 532"/>
                <a:gd name="T71" fmla="*/ 116 h 199"/>
                <a:gd name="T72" fmla="*/ 486 w 532"/>
                <a:gd name="T73" fmla="*/ 126 h 199"/>
                <a:gd name="T74" fmla="*/ 486 w 532"/>
                <a:gd name="T75" fmla="*/ 126 h 199"/>
                <a:gd name="T76" fmla="*/ 45 w 532"/>
                <a:gd name="T77" fmla="*/ 27 h 199"/>
                <a:gd name="T78" fmla="*/ 45 w 532"/>
                <a:gd name="T79" fmla="*/ 2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2" h="199">
                  <a:moveTo>
                    <a:pt x="261" y="198"/>
                  </a:moveTo>
                  <a:lnTo>
                    <a:pt x="261" y="198"/>
                  </a:lnTo>
                  <a:cubicBezTo>
                    <a:pt x="198" y="198"/>
                    <a:pt x="135" y="188"/>
                    <a:pt x="90" y="179"/>
                  </a:cubicBezTo>
                  <a:cubicBezTo>
                    <a:pt x="63" y="179"/>
                    <a:pt x="45" y="171"/>
                    <a:pt x="27" y="162"/>
                  </a:cubicBezTo>
                  <a:cubicBezTo>
                    <a:pt x="9" y="152"/>
                    <a:pt x="0" y="143"/>
                    <a:pt x="0" y="1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8"/>
                    <a:pt x="45" y="18"/>
                  </a:cubicBezTo>
                  <a:cubicBezTo>
                    <a:pt x="45" y="18"/>
                    <a:pt x="63" y="27"/>
                    <a:pt x="108" y="36"/>
                  </a:cubicBezTo>
                  <a:cubicBezTo>
                    <a:pt x="144" y="44"/>
                    <a:pt x="198" y="44"/>
                    <a:pt x="252" y="44"/>
                  </a:cubicBezTo>
                  <a:cubicBezTo>
                    <a:pt x="261" y="44"/>
                    <a:pt x="270" y="44"/>
                    <a:pt x="279" y="44"/>
                  </a:cubicBezTo>
                  <a:cubicBezTo>
                    <a:pt x="333" y="44"/>
                    <a:pt x="387" y="44"/>
                    <a:pt x="423" y="36"/>
                  </a:cubicBezTo>
                  <a:cubicBezTo>
                    <a:pt x="468" y="27"/>
                    <a:pt x="486" y="18"/>
                    <a:pt x="486" y="18"/>
                  </a:cubicBezTo>
                  <a:cubicBezTo>
                    <a:pt x="486" y="8"/>
                    <a:pt x="495" y="0"/>
                    <a:pt x="513" y="0"/>
                  </a:cubicBezTo>
                  <a:lnTo>
                    <a:pt x="513" y="0"/>
                  </a:lnTo>
                  <a:cubicBezTo>
                    <a:pt x="522" y="0"/>
                    <a:pt x="531" y="8"/>
                    <a:pt x="531" y="27"/>
                  </a:cubicBezTo>
                  <a:lnTo>
                    <a:pt x="531" y="27"/>
                  </a:lnTo>
                  <a:lnTo>
                    <a:pt x="531" y="27"/>
                  </a:lnTo>
                  <a:lnTo>
                    <a:pt x="531" y="27"/>
                  </a:lnTo>
                  <a:cubicBezTo>
                    <a:pt x="531" y="126"/>
                    <a:pt x="531" y="126"/>
                    <a:pt x="531" y="126"/>
                  </a:cubicBezTo>
                  <a:cubicBezTo>
                    <a:pt x="531" y="162"/>
                    <a:pt x="477" y="171"/>
                    <a:pt x="441" y="179"/>
                  </a:cubicBezTo>
                  <a:cubicBezTo>
                    <a:pt x="396" y="188"/>
                    <a:pt x="333" y="198"/>
                    <a:pt x="261" y="198"/>
                  </a:cubicBezTo>
                  <a:close/>
                  <a:moveTo>
                    <a:pt x="45" y="116"/>
                  </a:moveTo>
                  <a:lnTo>
                    <a:pt x="45" y="116"/>
                  </a:lnTo>
                  <a:cubicBezTo>
                    <a:pt x="54" y="126"/>
                    <a:pt x="63" y="126"/>
                    <a:pt x="108" y="135"/>
                  </a:cubicBezTo>
                  <a:cubicBezTo>
                    <a:pt x="153" y="143"/>
                    <a:pt x="207" y="152"/>
                    <a:pt x="261" y="152"/>
                  </a:cubicBezTo>
                  <a:cubicBezTo>
                    <a:pt x="324" y="152"/>
                    <a:pt x="378" y="143"/>
                    <a:pt x="414" y="135"/>
                  </a:cubicBezTo>
                  <a:cubicBezTo>
                    <a:pt x="459" y="126"/>
                    <a:pt x="477" y="126"/>
                    <a:pt x="486" y="116"/>
                  </a:cubicBezTo>
                  <a:cubicBezTo>
                    <a:pt x="486" y="71"/>
                    <a:pt x="486" y="71"/>
                    <a:pt x="486" y="71"/>
                  </a:cubicBezTo>
                  <a:cubicBezTo>
                    <a:pt x="477" y="71"/>
                    <a:pt x="459" y="80"/>
                    <a:pt x="450" y="80"/>
                  </a:cubicBezTo>
                  <a:cubicBezTo>
                    <a:pt x="405" y="90"/>
                    <a:pt x="342" y="99"/>
                    <a:pt x="279" y="99"/>
                  </a:cubicBezTo>
                  <a:cubicBezTo>
                    <a:pt x="270" y="99"/>
                    <a:pt x="261" y="99"/>
                    <a:pt x="243" y="99"/>
                  </a:cubicBezTo>
                  <a:cubicBezTo>
                    <a:pt x="180" y="99"/>
                    <a:pt x="126" y="90"/>
                    <a:pt x="81" y="80"/>
                  </a:cubicBezTo>
                  <a:cubicBezTo>
                    <a:pt x="72" y="80"/>
                    <a:pt x="54" y="71"/>
                    <a:pt x="45" y="71"/>
                  </a:cubicBezTo>
                  <a:lnTo>
                    <a:pt x="45" y="116"/>
                  </a:lnTo>
                  <a:close/>
                  <a:moveTo>
                    <a:pt x="486" y="126"/>
                  </a:moveTo>
                  <a:lnTo>
                    <a:pt x="486" y="126"/>
                  </a:lnTo>
                  <a:close/>
                  <a:moveTo>
                    <a:pt x="45" y="27"/>
                  </a:moveTo>
                  <a:lnTo>
                    <a:pt x="45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441">
              <a:extLst>
                <a:ext uri="{FF2B5EF4-FFF2-40B4-BE49-F238E27FC236}">
                  <a16:creationId xmlns:a16="http://schemas.microsoft.com/office/drawing/2014/main" id="{C527A335-425F-1D45-9759-4DF43749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386" y="5963152"/>
              <a:ext cx="575941" cy="214191"/>
            </a:xfrm>
            <a:custGeom>
              <a:avLst/>
              <a:gdLst>
                <a:gd name="T0" fmla="*/ 261 w 532"/>
                <a:gd name="T1" fmla="*/ 198 h 199"/>
                <a:gd name="T2" fmla="*/ 261 w 532"/>
                <a:gd name="T3" fmla="*/ 198 h 199"/>
                <a:gd name="T4" fmla="*/ 90 w 532"/>
                <a:gd name="T5" fmla="*/ 189 h 199"/>
                <a:gd name="T6" fmla="*/ 27 w 532"/>
                <a:gd name="T7" fmla="*/ 171 h 199"/>
                <a:gd name="T8" fmla="*/ 0 w 532"/>
                <a:gd name="T9" fmla="*/ 126 h 199"/>
                <a:gd name="T10" fmla="*/ 0 w 532"/>
                <a:gd name="T11" fmla="*/ 27 h 199"/>
                <a:gd name="T12" fmla="*/ 18 w 532"/>
                <a:gd name="T13" fmla="*/ 0 h 199"/>
                <a:gd name="T14" fmla="*/ 18 w 532"/>
                <a:gd name="T15" fmla="*/ 0 h 199"/>
                <a:gd name="T16" fmla="*/ 45 w 532"/>
                <a:gd name="T17" fmla="*/ 18 h 199"/>
                <a:gd name="T18" fmla="*/ 108 w 532"/>
                <a:gd name="T19" fmla="*/ 36 h 199"/>
                <a:gd name="T20" fmla="*/ 252 w 532"/>
                <a:gd name="T21" fmla="*/ 54 h 199"/>
                <a:gd name="T22" fmla="*/ 279 w 532"/>
                <a:gd name="T23" fmla="*/ 54 h 199"/>
                <a:gd name="T24" fmla="*/ 423 w 532"/>
                <a:gd name="T25" fmla="*/ 36 h 199"/>
                <a:gd name="T26" fmla="*/ 486 w 532"/>
                <a:gd name="T27" fmla="*/ 18 h 199"/>
                <a:gd name="T28" fmla="*/ 513 w 532"/>
                <a:gd name="T29" fmla="*/ 0 h 199"/>
                <a:gd name="T30" fmla="*/ 513 w 532"/>
                <a:gd name="T31" fmla="*/ 0 h 199"/>
                <a:gd name="T32" fmla="*/ 531 w 532"/>
                <a:gd name="T33" fmla="*/ 27 h 199"/>
                <a:gd name="T34" fmla="*/ 531 w 532"/>
                <a:gd name="T35" fmla="*/ 27 h 199"/>
                <a:gd name="T36" fmla="*/ 531 w 532"/>
                <a:gd name="T37" fmla="*/ 27 h 199"/>
                <a:gd name="T38" fmla="*/ 531 w 532"/>
                <a:gd name="T39" fmla="*/ 27 h 199"/>
                <a:gd name="T40" fmla="*/ 531 w 532"/>
                <a:gd name="T41" fmla="*/ 126 h 199"/>
                <a:gd name="T42" fmla="*/ 441 w 532"/>
                <a:gd name="T43" fmla="*/ 189 h 199"/>
                <a:gd name="T44" fmla="*/ 261 w 532"/>
                <a:gd name="T45" fmla="*/ 198 h 199"/>
                <a:gd name="T46" fmla="*/ 45 w 532"/>
                <a:gd name="T47" fmla="*/ 117 h 199"/>
                <a:gd name="T48" fmla="*/ 45 w 532"/>
                <a:gd name="T49" fmla="*/ 117 h 199"/>
                <a:gd name="T50" fmla="*/ 108 w 532"/>
                <a:gd name="T51" fmla="*/ 144 h 199"/>
                <a:gd name="T52" fmla="*/ 261 w 532"/>
                <a:gd name="T53" fmla="*/ 153 h 199"/>
                <a:gd name="T54" fmla="*/ 414 w 532"/>
                <a:gd name="T55" fmla="*/ 144 h 199"/>
                <a:gd name="T56" fmla="*/ 486 w 532"/>
                <a:gd name="T57" fmla="*/ 117 h 199"/>
                <a:gd name="T58" fmla="*/ 486 w 532"/>
                <a:gd name="T59" fmla="*/ 72 h 199"/>
                <a:gd name="T60" fmla="*/ 450 w 532"/>
                <a:gd name="T61" fmla="*/ 81 h 199"/>
                <a:gd name="T62" fmla="*/ 279 w 532"/>
                <a:gd name="T63" fmla="*/ 99 h 199"/>
                <a:gd name="T64" fmla="*/ 243 w 532"/>
                <a:gd name="T65" fmla="*/ 99 h 199"/>
                <a:gd name="T66" fmla="*/ 81 w 532"/>
                <a:gd name="T67" fmla="*/ 81 h 199"/>
                <a:gd name="T68" fmla="*/ 45 w 532"/>
                <a:gd name="T69" fmla="*/ 72 h 199"/>
                <a:gd name="T70" fmla="*/ 45 w 532"/>
                <a:gd name="T71" fmla="*/ 117 h 199"/>
                <a:gd name="T72" fmla="*/ 486 w 532"/>
                <a:gd name="T73" fmla="*/ 126 h 199"/>
                <a:gd name="T74" fmla="*/ 486 w 532"/>
                <a:gd name="T75" fmla="*/ 126 h 199"/>
                <a:gd name="T76" fmla="*/ 45 w 532"/>
                <a:gd name="T77" fmla="*/ 27 h 199"/>
                <a:gd name="T78" fmla="*/ 45 w 532"/>
                <a:gd name="T79" fmla="*/ 2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2" h="199">
                  <a:moveTo>
                    <a:pt x="261" y="198"/>
                  </a:moveTo>
                  <a:lnTo>
                    <a:pt x="261" y="198"/>
                  </a:lnTo>
                  <a:cubicBezTo>
                    <a:pt x="198" y="198"/>
                    <a:pt x="135" y="198"/>
                    <a:pt x="90" y="189"/>
                  </a:cubicBezTo>
                  <a:cubicBezTo>
                    <a:pt x="63" y="180"/>
                    <a:pt x="45" y="171"/>
                    <a:pt x="27" y="171"/>
                  </a:cubicBezTo>
                  <a:cubicBezTo>
                    <a:pt x="9" y="153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45" y="27"/>
                    <a:pt x="63" y="27"/>
                    <a:pt x="108" y="36"/>
                  </a:cubicBezTo>
                  <a:cubicBezTo>
                    <a:pt x="144" y="45"/>
                    <a:pt x="198" y="54"/>
                    <a:pt x="252" y="54"/>
                  </a:cubicBezTo>
                  <a:cubicBezTo>
                    <a:pt x="261" y="54"/>
                    <a:pt x="270" y="54"/>
                    <a:pt x="279" y="54"/>
                  </a:cubicBezTo>
                  <a:cubicBezTo>
                    <a:pt x="333" y="54"/>
                    <a:pt x="387" y="45"/>
                    <a:pt x="423" y="36"/>
                  </a:cubicBezTo>
                  <a:cubicBezTo>
                    <a:pt x="468" y="27"/>
                    <a:pt x="486" y="27"/>
                    <a:pt x="486" y="18"/>
                  </a:cubicBezTo>
                  <a:cubicBezTo>
                    <a:pt x="486" y="9"/>
                    <a:pt x="495" y="0"/>
                    <a:pt x="513" y="0"/>
                  </a:cubicBezTo>
                  <a:lnTo>
                    <a:pt x="513" y="0"/>
                  </a:lnTo>
                  <a:cubicBezTo>
                    <a:pt x="522" y="0"/>
                    <a:pt x="531" y="9"/>
                    <a:pt x="531" y="27"/>
                  </a:cubicBezTo>
                  <a:lnTo>
                    <a:pt x="531" y="27"/>
                  </a:lnTo>
                  <a:lnTo>
                    <a:pt x="531" y="27"/>
                  </a:lnTo>
                  <a:lnTo>
                    <a:pt x="531" y="27"/>
                  </a:lnTo>
                  <a:cubicBezTo>
                    <a:pt x="531" y="126"/>
                    <a:pt x="531" y="126"/>
                    <a:pt x="531" y="126"/>
                  </a:cubicBezTo>
                  <a:cubicBezTo>
                    <a:pt x="531" y="162"/>
                    <a:pt x="477" y="180"/>
                    <a:pt x="441" y="189"/>
                  </a:cubicBezTo>
                  <a:cubicBezTo>
                    <a:pt x="396" y="198"/>
                    <a:pt x="333" y="198"/>
                    <a:pt x="261" y="198"/>
                  </a:cubicBezTo>
                  <a:close/>
                  <a:moveTo>
                    <a:pt x="45" y="117"/>
                  </a:moveTo>
                  <a:lnTo>
                    <a:pt x="45" y="117"/>
                  </a:lnTo>
                  <a:cubicBezTo>
                    <a:pt x="54" y="126"/>
                    <a:pt x="63" y="135"/>
                    <a:pt x="108" y="144"/>
                  </a:cubicBezTo>
                  <a:cubicBezTo>
                    <a:pt x="153" y="144"/>
                    <a:pt x="207" y="153"/>
                    <a:pt x="261" y="153"/>
                  </a:cubicBezTo>
                  <a:cubicBezTo>
                    <a:pt x="324" y="153"/>
                    <a:pt x="378" y="144"/>
                    <a:pt x="414" y="144"/>
                  </a:cubicBezTo>
                  <a:cubicBezTo>
                    <a:pt x="459" y="135"/>
                    <a:pt x="477" y="126"/>
                    <a:pt x="486" y="117"/>
                  </a:cubicBezTo>
                  <a:cubicBezTo>
                    <a:pt x="486" y="72"/>
                    <a:pt x="486" y="72"/>
                    <a:pt x="486" y="72"/>
                  </a:cubicBezTo>
                  <a:cubicBezTo>
                    <a:pt x="477" y="81"/>
                    <a:pt x="459" y="81"/>
                    <a:pt x="450" y="81"/>
                  </a:cubicBezTo>
                  <a:cubicBezTo>
                    <a:pt x="405" y="90"/>
                    <a:pt x="342" y="99"/>
                    <a:pt x="279" y="99"/>
                  </a:cubicBezTo>
                  <a:cubicBezTo>
                    <a:pt x="270" y="99"/>
                    <a:pt x="261" y="99"/>
                    <a:pt x="243" y="99"/>
                  </a:cubicBezTo>
                  <a:cubicBezTo>
                    <a:pt x="180" y="99"/>
                    <a:pt x="126" y="90"/>
                    <a:pt x="81" y="81"/>
                  </a:cubicBezTo>
                  <a:cubicBezTo>
                    <a:pt x="72" y="81"/>
                    <a:pt x="54" y="81"/>
                    <a:pt x="45" y="72"/>
                  </a:cubicBezTo>
                  <a:lnTo>
                    <a:pt x="45" y="117"/>
                  </a:lnTo>
                  <a:close/>
                  <a:moveTo>
                    <a:pt x="486" y="126"/>
                  </a:moveTo>
                  <a:lnTo>
                    <a:pt x="486" y="126"/>
                  </a:lnTo>
                  <a:close/>
                  <a:moveTo>
                    <a:pt x="45" y="27"/>
                  </a:moveTo>
                  <a:lnTo>
                    <a:pt x="45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5" name="Freeform 442">
              <a:extLst>
                <a:ext uri="{FF2B5EF4-FFF2-40B4-BE49-F238E27FC236}">
                  <a16:creationId xmlns:a16="http://schemas.microsoft.com/office/drawing/2014/main" id="{B076AE65-FDC6-4D4A-B07A-6D246EA4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386" y="5796556"/>
              <a:ext cx="575941" cy="166596"/>
            </a:xfrm>
            <a:custGeom>
              <a:avLst/>
              <a:gdLst>
                <a:gd name="T0" fmla="*/ 261 w 532"/>
                <a:gd name="T1" fmla="*/ 153 h 154"/>
                <a:gd name="T2" fmla="*/ 261 w 532"/>
                <a:gd name="T3" fmla="*/ 153 h 154"/>
                <a:gd name="T4" fmla="*/ 243 w 532"/>
                <a:gd name="T5" fmla="*/ 153 h 154"/>
                <a:gd name="T6" fmla="*/ 81 w 532"/>
                <a:gd name="T7" fmla="*/ 135 h 154"/>
                <a:gd name="T8" fmla="*/ 0 w 532"/>
                <a:gd name="T9" fmla="*/ 81 h 154"/>
                <a:gd name="T10" fmla="*/ 90 w 532"/>
                <a:gd name="T11" fmla="*/ 18 h 154"/>
                <a:gd name="T12" fmla="*/ 261 w 532"/>
                <a:gd name="T13" fmla="*/ 0 h 154"/>
                <a:gd name="T14" fmla="*/ 441 w 532"/>
                <a:gd name="T15" fmla="*/ 18 h 154"/>
                <a:gd name="T16" fmla="*/ 504 w 532"/>
                <a:gd name="T17" fmla="*/ 36 h 154"/>
                <a:gd name="T18" fmla="*/ 531 w 532"/>
                <a:gd name="T19" fmla="*/ 81 h 154"/>
                <a:gd name="T20" fmla="*/ 450 w 532"/>
                <a:gd name="T21" fmla="*/ 135 h 154"/>
                <a:gd name="T22" fmla="*/ 279 w 532"/>
                <a:gd name="T23" fmla="*/ 153 h 154"/>
                <a:gd name="T24" fmla="*/ 261 w 532"/>
                <a:gd name="T25" fmla="*/ 153 h 154"/>
                <a:gd name="T26" fmla="*/ 54 w 532"/>
                <a:gd name="T27" fmla="*/ 81 h 154"/>
                <a:gd name="T28" fmla="*/ 54 w 532"/>
                <a:gd name="T29" fmla="*/ 81 h 154"/>
                <a:gd name="T30" fmla="*/ 108 w 532"/>
                <a:gd name="T31" fmla="*/ 90 h 154"/>
                <a:gd name="T32" fmla="*/ 252 w 532"/>
                <a:gd name="T33" fmla="*/ 108 h 154"/>
                <a:gd name="T34" fmla="*/ 279 w 532"/>
                <a:gd name="T35" fmla="*/ 108 h 154"/>
                <a:gd name="T36" fmla="*/ 423 w 532"/>
                <a:gd name="T37" fmla="*/ 90 h 154"/>
                <a:gd name="T38" fmla="*/ 477 w 532"/>
                <a:gd name="T39" fmla="*/ 81 h 154"/>
                <a:gd name="T40" fmla="*/ 414 w 532"/>
                <a:gd name="T41" fmla="*/ 63 h 154"/>
                <a:gd name="T42" fmla="*/ 261 w 532"/>
                <a:gd name="T43" fmla="*/ 54 h 154"/>
                <a:gd name="T44" fmla="*/ 117 w 532"/>
                <a:gd name="T45" fmla="*/ 63 h 154"/>
                <a:gd name="T46" fmla="*/ 54 w 532"/>
                <a:gd name="T47" fmla="*/ 81 h 154"/>
                <a:gd name="T48" fmla="*/ 486 w 532"/>
                <a:gd name="T49" fmla="*/ 81 h 154"/>
                <a:gd name="T50" fmla="*/ 486 w 532"/>
                <a:gd name="T51" fmla="*/ 8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2" h="154">
                  <a:moveTo>
                    <a:pt x="261" y="153"/>
                  </a:moveTo>
                  <a:lnTo>
                    <a:pt x="261" y="153"/>
                  </a:lnTo>
                  <a:cubicBezTo>
                    <a:pt x="261" y="153"/>
                    <a:pt x="252" y="153"/>
                    <a:pt x="243" y="153"/>
                  </a:cubicBezTo>
                  <a:cubicBezTo>
                    <a:pt x="180" y="153"/>
                    <a:pt x="126" y="144"/>
                    <a:pt x="81" y="135"/>
                  </a:cubicBezTo>
                  <a:cubicBezTo>
                    <a:pt x="45" y="126"/>
                    <a:pt x="0" y="117"/>
                    <a:pt x="0" y="81"/>
                  </a:cubicBezTo>
                  <a:cubicBezTo>
                    <a:pt x="0" y="45"/>
                    <a:pt x="45" y="27"/>
                    <a:pt x="90" y="18"/>
                  </a:cubicBezTo>
                  <a:cubicBezTo>
                    <a:pt x="135" y="9"/>
                    <a:pt x="198" y="0"/>
                    <a:pt x="261" y="0"/>
                  </a:cubicBezTo>
                  <a:cubicBezTo>
                    <a:pt x="333" y="0"/>
                    <a:pt x="396" y="9"/>
                    <a:pt x="441" y="18"/>
                  </a:cubicBezTo>
                  <a:cubicBezTo>
                    <a:pt x="468" y="27"/>
                    <a:pt x="486" y="27"/>
                    <a:pt x="504" y="36"/>
                  </a:cubicBezTo>
                  <a:cubicBezTo>
                    <a:pt x="522" y="45"/>
                    <a:pt x="531" y="63"/>
                    <a:pt x="531" y="81"/>
                  </a:cubicBezTo>
                  <a:cubicBezTo>
                    <a:pt x="531" y="117"/>
                    <a:pt x="486" y="126"/>
                    <a:pt x="450" y="135"/>
                  </a:cubicBezTo>
                  <a:cubicBezTo>
                    <a:pt x="405" y="144"/>
                    <a:pt x="342" y="153"/>
                    <a:pt x="279" y="153"/>
                  </a:cubicBezTo>
                  <a:cubicBezTo>
                    <a:pt x="279" y="153"/>
                    <a:pt x="270" y="153"/>
                    <a:pt x="261" y="153"/>
                  </a:cubicBezTo>
                  <a:close/>
                  <a:moveTo>
                    <a:pt x="54" y="81"/>
                  </a:moveTo>
                  <a:lnTo>
                    <a:pt x="54" y="81"/>
                  </a:lnTo>
                  <a:cubicBezTo>
                    <a:pt x="63" y="81"/>
                    <a:pt x="81" y="90"/>
                    <a:pt x="108" y="90"/>
                  </a:cubicBezTo>
                  <a:cubicBezTo>
                    <a:pt x="144" y="99"/>
                    <a:pt x="198" y="99"/>
                    <a:pt x="252" y="108"/>
                  </a:cubicBezTo>
                  <a:cubicBezTo>
                    <a:pt x="261" y="108"/>
                    <a:pt x="270" y="108"/>
                    <a:pt x="279" y="108"/>
                  </a:cubicBezTo>
                  <a:cubicBezTo>
                    <a:pt x="333" y="99"/>
                    <a:pt x="387" y="99"/>
                    <a:pt x="423" y="90"/>
                  </a:cubicBezTo>
                  <a:cubicBezTo>
                    <a:pt x="450" y="90"/>
                    <a:pt x="468" y="81"/>
                    <a:pt x="477" y="81"/>
                  </a:cubicBezTo>
                  <a:cubicBezTo>
                    <a:pt x="468" y="72"/>
                    <a:pt x="450" y="72"/>
                    <a:pt x="414" y="63"/>
                  </a:cubicBezTo>
                  <a:cubicBezTo>
                    <a:pt x="378" y="54"/>
                    <a:pt x="324" y="54"/>
                    <a:pt x="261" y="54"/>
                  </a:cubicBezTo>
                  <a:cubicBezTo>
                    <a:pt x="207" y="54"/>
                    <a:pt x="153" y="54"/>
                    <a:pt x="117" y="63"/>
                  </a:cubicBezTo>
                  <a:cubicBezTo>
                    <a:pt x="81" y="72"/>
                    <a:pt x="63" y="72"/>
                    <a:pt x="54" y="81"/>
                  </a:cubicBezTo>
                  <a:close/>
                  <a:moveTo>
                    <a:pt x="486" y="81"/>
                  </a:moveTo>
                  <a:lnTo>
                    <a:pt x="486" y="8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6" name="Freeform 443">
              <a:extLst>
                <a:ext uri="{FF2B5EF4-FFF2-40B4-BE49-F238E27FC236}">
                  <a16:creationId xmlns:a16="http://schemas.microsoft.com/office/drawing/2014/main" id="{88912194-832F-DB4E-8820-40BC1CB78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386" y="5853674"/>
              <a:ext cx="575941" cy="214194"/>
            </a:xfrm>
            <a:custGeom>
              <a:avLst/>
              <a:gdLst>
                <a:gd name="T0" fmla="*/ 261 w 532"/>
                <a:gd name="T1" fmla="*/ 198 h 199"/>
                <a:gd name="T2" fmla="*/ 261 w 532"/>
                <a:gd name="T3" fmla="*/ 198 h 199"/>
                <a:gd name="T4" fmla="*/ 90 w 532"/>
                <a:gd name="T5" fmla="*/ 180 h 199"/>
                <a:gd name="T6" fmla="*/ 27 w 532"/>
                <a:gd name="T7" fmla="*/ 162 h 199"/>
                <a:gd name="T8" fmla="*/ 0 w 532"/>
                <a:gd name="T9" fmla="*/ 126 h 199"/>
                <a:gd name="T10" fmla="*/ 0 w 532"/>
                <a:gd name="T11" fmla="*/ 27 h 199"/>
                <a:gd name="T12" fmla="*/ 18 w 532"/>
                <a:gd name="T13" fmla="*/ 0 h 199"/>
                <a:gd name="T14" fmla="*/ 18 w 532"/>
                <a:gd name="T15" fmla="*/ 0 h 199"/>
                <a:gd name="T16" fmla="*/ 45 w 532"/>
                <a:gd name="T17" fmla="*/ 18 h 199"/>
                <a:gd name="T18" fmla="*/ 108 w 532"/>
                <a:gd name="T19" fmla="*/ 36 h 199"/>
                <a:gd name="T20" fmla="*/ 252 w 532"/>
                <a:gd name="T21" fmla="*/ 54 h 199"/>
                <a:gd name="T22" fmla="*/ 279 w 532"/>
                <a:gd name="T23" fmla="*/ 54 h 199"/>
                <a:gd name="T24" fmla="*/ 423 w 532"/>
                <a:gd name="T25" fmla="*/ 36 h 199"/>
                <a:gd name="T26" fmla="*/ 486 w 532"/>
                <a:gd name="T27" fmla="*/ 18 h 199"/>
                <a:gd name="T28" fmla="*/ 513 w 532"/>
                <a:gd name="T29" fmla="*/ 0 h 199"/>
                <a:gd name="T30" fmla="*/ 513 w 532"/>
                <a:gd name="T31" fmla="*/ 0 h 199"/>
                <a:gd name="T32" fmla="*/ 531 w 532"/>
                <a:gd name="T33" fmla="*/ 27 h 199"/>
                <a:gd name="T34" fmla="*/ 531 w 532"/>
                <a:gd name="T35" fmla="*/ 27 h 199"/>
                <a:gd name="T36" fmla="*/ 531 w 532"/>
                <a:gd name="T37" fmla="*/ 27 h 199"/>
                <a:gd name="T38" fmla="*/ 531 w 532"/>
                <a:gd name="T39" fmla="*/ 27 h 199"/>
                <a:gd name="T40" fmla="*/ 531 w 532"/>
                <a:gd name="T41" fmla="*/ 126 h 199"/>
                <a:gd name="T42" fmla="*/ 441 w 532"/>
                <a:gd name="T43" fmla="*/ 180 h 199"/>
                <a:gd name="T44" fmla="*/ 261 w 532"/>
                <a:gd name="T45" fmla="*/ 198 h 199"/>
                <a:gd name="T46" fmla="*/ 45 w 532"/>
                <a:gd name="T47" fmla="*/ 117 h 199"/>
                <a:gd name="T48" fmla="*/ 45 w 532"/>
                <a:gd name="T49" fmla="*/ 117 h 199"/>
                <a:gd name="T50" fmla="*/ 108 w 532"/>
                <a:gd name="T51" fmla="*/ 135 h 199"/>
                <a:gd name="T52" fmla="*/ 261 w 532"/>
                <a:gd name="T53" fmla="*/ 153 h 199"/>
                <a:gd name="T54" fmla="*/ 414 w 532"/>
                <a:gd name="T55" fmla="*/ 135 h 199"/>
                <a:gd name="T56" fmla="*/ 486 w 532"/>
                <a:gd name="T57" fmla="*/ 117 h 199"/>
                <a:gd name="T58" fmla="*/ 486 w 532"/>
                <a:gd name="T59" fmla="*/ 72 h 199"/>
                <a:gd name="T60" fmla="*/ 450 w 532"/>
                <a:gd name="T61" fmla="*/ 81 h 199"/>
                <a:gd name="T62" fmla="*/ 279 w 532"/>
                <a:gd name="T63" fmla="*/ 99 h 199"/>
                <a:gd name="T64" fmla="*/ 243 w 532"/>
                <a:gd name="T65" fmla="*/ 99 h 199"/>
                <a:gd name="T66" fmla="*/ 81 w 532"/>
                <a:gd name="T67" fmla="*/ 81 h 199"/>
                <a:gd name="T68" fmla="*/ 45 w 532"/>
                <a:gd name="T69" fmla="*/ 72 h 199"/>
                <a:gd name="T70" fmla="*/ 45 w 532"/>
                <a:gd name="T71" fmla="*/ 117 h 199"/>
                <a:gd name="T72" fmla="*/ 486 w 532"/>
                <a:gd name="T73" fmla="*/ 126 h 199"/>
                <a:gd name="T74" fmla="*/ 486 w 532"/>
                <a:gd name="T75" fmla="*/ 126 h 199"/>
                <a:gd name="T76" fmla="*/ 45 w 532"/>
                <a:gd name="T77" fmla="*/ 27 h 199"/>
                <a:gd name="T78" fmla="*/ 45 w 532"/>
                <a:gd name="T79" fmla="*/ 2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2" h="199">
                  <a:moveTo>
                    <a:pt x="261" y="198"/>
                  </a:moveTo>
                  <a:lnTo>
                    <a:pt x="261" y="198"/>
                  </a:lnTo>
                  <a:cubicBezTo>
                    <a:pt x="198" y="198"/>
                    <a:pt x="135" y="189"/>
                    <a:pt x="90" y="180"/>
                  </a:cubicBezTo>
                  <a:cubicBezTo>
                    <a:pt x="63" y="180"/>
                    <a:pt x="45" y="171"/>
                    <a:pt x="27" y="162"/>
                  </a:cubicBezTo>
                  <a:cubicBezTo>
                    <a:pt x="9" y="153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45" y="18"/>
                    <a:pt x="63" y="27"/>
                    <a:pt x="108" y="36"/>
                  </a:cubicBezTo>
                  <a:cubicBezTo>
                    <a:pt x="144" y="45"/>
                    <a:pt x="198" y="45"/>
                    <a:pt x="252" y="54"/>
                  </a:cubicBezTo>
                  <a:cubicBezTo>
                    <a:pt x="261" y="54"/>
                    <a:pt x="270" y="54"/>
                    <a:pt x="279" y="54"/>
                  </a:cubicBezTo>
                  <a:cubicBezTo>
                    <a:pt x="333" y="45"/>
                    <a:pt x="387" y="45"/>
                    <a:pt x="423" y="36"/>
                  </a:cubicBezTo>
                  <a:cubicBezTo>
                    <a:pt x="468" y="27"/>
                    <a:pt x="486" y="18"/>
                    <a:pt x="486" y="18"/>
                  </a:cubicBezTo>
                  <a:cubicBezTo>
                    <a:pt x="486" y="9"/>
                    <a:pt x="495" y="0"/>
                    <a:pt x="513" y="0"/>
                  </a:cubicBezTo>
                  <a:lnTo>
                    <a:pt x="513" y="0"/>
                  </a:lnTo>
                  <a:cubicBezTo>
                    <a:pt x="522" y="0"/>
                    <a:pt x="531" y="9"/>
                    <a:pt x="531" y="27"/>
                  </a:cubicBezTo>
                  <a:lnTo>
                    <a:pt x="531" y="27"/>
                  </a:lnTo>
                  <a:lnTo>
                    <a:pt x="531" y="27"/>
                  </a:lnTo>
                  <a:lnTo>
                    <a:pt x="531" y="27"/>
                  </a:lnTo>
                  <a:cubicBezTo>
                    <a:pt x="531" y="126"/>
                    <a:pt x="531" y="126"/>
                    <a:pt x="531" y="126"/>
                  </a:cubicBezTo>
                  <a:cubicBezTo>
                    <a:pt x="531" y="162"/>
                    <a:pt x="477" y="171"/>
                    <a:pt x="441" y="180"/>
                  </a:cubicBezTo>
                  <a:cubicBezTo>
                    <a:pt x="396" y="189"/>
                    <a:pt x="333" y="198"/>
                    <a:pt x="261" y="198"/>
                  </a:cubicBezTo>
                  <a:close/>
                  <a:moveTo>
                    <a:pt x="45" y="117"/>
                  </a:moveTo>
                  <a:lnTo>
                    <a:pt x="45" y="117"/>
                  </a:lnTo>
                  <a:cubicBezTo>
                    <a:pt x="54" y="126"/>
                    <a:pt x="63" y="135"/>
                    <a:pt x="108" y="135"/>
                  </a:cubicBezTo>
                  <a:cubicBezTo>
                    <a:pt x="153" y="144"/>
                    <a:pt x="207" y="153"/>
                    <a:pt x="261" y="153"/>
                  </a:cubicBezTo>
                  <a:cubicBezTo>
                    <a:pt x="324" y="153"/>
                    <a:pt x="378" y="144"/>
                    <a:pt x="414" y="135"/>
                  </a:cubicBezTo>
                  <a:cubicBezTo>
                    <a:pt x="459" y="135"/>
                    <a:pt x="477" y="126"/>
                    <a:pt x="486" y="117"/>
                  </a:cubicBezTo>
                  <a:cubicBezTo>
                    <a:pt x="486" y="72"/>
                    <a:pt x="486" y="72"/>
                    <a:pt x="486" y="72"/>
                  </a:cubicBezTo>
                  <a:cubicBezTo>
                    <a:pt x="477" y="72"/>
                    <a:pt x="459" y="81"/>
                    <a:pt x="450" y="81"/>
                  </a:cubicBezTo>
                  <a:cubicBezTo>
                    <a:pt x="405" y="90"/>
                    <a:pt x="342" y="99"/>
                    <a:pt x="279" y="99"/>
                  </a:cubicBezTo>
                  <a:cubicBezTo>
                    <a:pt x="270" y="99"/>
                    <a:pt x="261" y="99"/>
                    <a:pt x="243" y="99"/>
                  </a:cubicBezTo>
                  <a:cubicBezTo>
                    <a:pt x="180" y="99"/>
                    <a:pt x="126" y="90"/>
                    <a:pt x="81" y="81"/>
                  </a:cubicBezTo>
                  <a:cubicBezTo>
                    <a:pt x="72" y="81"/>
                    <a:pt x="54" y="72"/>
                    <a:pt x="45" y="72"/>
                  </a:cubicBezTo>
                  <a:lnTo>
                    <a:pt x="45" y="117"/>
                  </a:lnTo>
                  <a:close/>
                  <a:moveTo>
                    <a:pt x="486" y="126"/>
                  </a:moveTo>
                  <a:lnTo>
                    <a:pt x="486" y="126"/>
                  </a:lnTo>
                  <a:close/>
                  <a:moveTo>
                    <a:pt x="45" y="27"/>
                  </a:moveTo>
                  <a:lnTo>
                    <a:pt x="45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7" name="Freeform 444">
              <a:extLst>
                <a:ext uri="{FF2B5EF4-FFF2-40B4-BE49-F238E27FC236}">
                  <a16:creationId xmlns:a16="http://schemas.microsoft.com/office/drawing/2014/main" id="{1FD80E99-2F0A-1C45-AA13-0A238327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7251" y="6291579"/>
              <a:ext cx="580700" cy="214194"/>
            </a:xfrm>
            <a:custGeom>
              <a:avLst/>
              <a:gdLst>
                <a:gd name="T0" fmla="*/ 269 w 540"/>
                <a:gd name="T1" fmla="*/ 198 h 199"/>
                <a:gd name="T2" fmla="*/ 269 w 540"/>
                <a:gd name="T3" fmla="*/ 198 h 199"/>
                <a:gd name="T4" fmla="*/ 89 w 540"/>
                <a:gd name="T5" fmla="*/ 179 h 199"/>
                <a:gd name="T6" fmla="*/ 36 w 540"/>
                <a:gd name="T7" fmla="*/ 162 h 199"/>
                <a:gd name="T8" fmla="*/ 0 w 540"/>
                <a:gd name="T9" fmla="*/ 126 h 199"/>
                <a:gd name="T10" fmla="*/ 0 w 540"/>
                <a:gd name="T11" fmla="*/ 18 h 199"/>
                <a:gd name="T12" fmla="*/ 27 w 540"/>
                <a:gd name="T13" fmla="*/ 0 h 199"/>
                <a:gd name="T14" fmla="*/ 27 w 540"/>
                <a:gd name="T15" fmla="*/ 0 h 199"/>
                <a:gd name="T16" fmla="*/ 53 w 540"/>
                <a:gd name="T17" fmla="*/ 18 h 199"/>
                <a:gd name="T18" fmla="*/ 108 w 540"/>
                <a:gd name="T19" fmla="*/ 36 h 199"/>
                <a:gd name="T20" fmla="*/ 251 w 540"/>
                <a:gd name="T21" fmla="*/ 44 h 199"/>
                <a:gd name="T22" fmla="*/ 287 w 540"/>
                <a:gd name="T23" fmla="*/ 44 h 199"/>
                <a:gd name="T24" fmla="*/ 431 w 540"/>
                <a:gd name="T25" fmla="*/ 36 h 199"/>
                <a:gd name="T26" fmla="*/ 494 w 540"/>
                <a:gd name="T27" fmla="*/ 18 h 199"/>
                <a:gd name="T28" fmla="*/ 512 w 540"/>
                <a:gd name="T29" fmla="*/ 0 h 199"/>
                <a:gd name="T30" fmla="*/ 512 w 540"/>
                <a:gd name="T31" fmla="*/ 0 h 199"/>
                <a:gd name="T32" fmla="*/ 539 w 540"/>
                <a:gd name="T33" fmla="*/ 18 h 199"/>
                <a:gd name="T34" fmla="*/ 539 w 540"/>
                <a:gd name="T35" fmla="*/ 18 h 199"/>
                <a:gd name="T36" fmla="*/ 539 w 540"/>
                <a:gd name="T37" fmla="*/ 18 h 199"/>
                <a:gd name="T38" fmla="*/ 539 w 540"/>
                <a:gd name="T39" fmla="*/ 18 h 199"/>
                <a:gd name="T40" fmla="*/ 539 w 540"/>
                <a:gd name="T41" fmla="*/ 126 h 199"/>
                <a:gd name="T42" fmla="*/ 449 w 540"/>
                <a:gd name="T43" fmla="*/ 179 h 199"/>
                <a:gd name="T44" fmla="*/ 269 w 540"/>
                <a:gd name="T45" fmla="*/ 198 h 199"/>
                <a:gd name="T46" fmla="*/ 53 w 540"/>
                <a:gd name="T47" fmla="*/ 116 h 199"/>
                <a:gd name="T48" fmla="*/ 53 w 540"/>
                <a:gd name="T49" fmla="*/ 116 h 199"/>
                <a:gd name="T50" fmla="*/ 116 w 540"/>
                <a:gd name="T51" fmla="*/ 135 h 199"/>
                <a:gd name="T52" fmla="*/ 269 w 540"/>
                <a:gd name="T53" fmla="*/ 152 h 199"/>
                <a:gd name="T54" fmla="*/ 422 w 540"/>
                <a:gd name="T55" fmla="*/ 135 h 199"/>
                <a:gd name="T56" fmla="*/ 485 w 540"/>
                <a:gd name="T57" fmla="*/ 116 h 199"/>
                <a:gd name="T58" fmla="*/ 485 w 540"/>
                <a:gd name="T59" fmla="*/ 71 h 199"/>
                <a:gd name="T60" fmla="*/ 449 w 540"/>
                <a:gd name="T61" fmla="*/ 80 h 199"/>
                <a:gd name="T62" fmla="*/ 287 w 540"/>
                <a:gd name="T63" fmla="*/ 99 h 199"/>
                <a:gd name="T64" fmla="*/ 251 w 540"/>
                <a:gd name="T65" fmla="*/ 99 h 199"/>
                <a:gd name="T66" fmla="*/ 89 w 540"/>
                <a:gd name="T67" fmla="*/ 80 h 199"/>
                <a:gd name="T68" fmla="*/ 53 w 540"/>
                <a:gd name="T69" fmla="*/ 71 h 199"/>
                <a:gd name="T70" fmla="*/ 53 w 540"/>
                <a:gd name="T71" fmla="*/ 116 h 199"/>
                <a:gd name="T72" fmla="*/ 485 w 540"/>
                <a:gd name="T73" fmla="*/ 126 h 199"/>
                <a:gd name="T74" fmla="*/ 485 w 540"/>
                <a:gd name="T75" fmla="*/ 126 h 199"/>
                <a:gd name="T76" fmla="*/ 53 w 540"/>
                <a:gd name="T77" fmla="*/ 18 h 199"/>
                <a:gd name="T78" fmla="*/ 53 w 540"/>
                <a:gd name="T79" fmla="*/ 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0" h="199">
                  <a:moveTo>
                    <a:pt x="269" y="198"/>
                  </a:moveTo>
                  <a:lnTo>
                    <a:pt x="269" y="198"/>
                  </a:lnTo>
                  <a:cubicBezTo>
                    <a:pt x="207" y="198"/>
                    <a:pt x="144" y="188"/>
                    <a:pt x="89" y="179"/>
                  </a:cubicBezTo>
                  <a:cubicBezTo>
                    <a:pt x="72" y="179"/>
                    <a:pt x="45" y="171"/>
                    <a:pt x="36" y="162"/>
                  </a:cubicBezTo>
                  <a:cubicBezTo>
                    <a:pt x="9" y="152"/>
                    <a:pt x="0" y="135"/>
                    <a:pt x="0" y="1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8"/>
                    <a:pt x="53" y="18"/>
                  </a:cubicBezTo>
                  <a:cubicBezTo>
                    <a:pt x="53" y="18"/>
                    <a:pt x="72" y="27"/>
                    <a:pt x="108" y="36"/>
                  </a:cubicBezTo>
                  <a:cubicBezTo>
                    <a:pt x="152" y="44"/>
                    <a:pt x="197" y="44"/>
                    <a:pt x="251" y="44"/>
                  </a:cubicBezTo>
                  <a:cubicBezTo>
                    <a:pt x="260" y="44"/>
                    <a:pt x="278" y="44"/>
                    <a:pt x="287" y="44"/>
                  </a:cubicBezTo>
                  <a:cubicBezTo>
                    <a:pt x="341" y="44"/>
                    <a:pt x="386" y="44"/>
                    <a:pt x="431" y="36"/>
                  </a:cubicBezTo>
                  <a:cubicBezTo>
                    <a:pt x="467" y="27"/>
                    <a:pt x="485" y="18"/>
                    <a:pt x="494" y="18"/>
                  </a:cubicBezTo>
                  <a:cubicBezTo>
                    <a:pt x="494" y="8"/>
                    <a:pt x="503" y="0"/>
                    <a:pt x="512" y="0"/>
                  </a:cubicBezTo>
                  <a:lnTo>
                    <a:pt x="512" y="0"/>
                  </a:lnTo>
                  <a:cubicBezTo>
                    <a:pt x="530" y="0"/>
                    <a:pt x="539" y="8"/>
                    <a:pt x="539" y="18"/>
                  </a:cubicBezTo>
                  <a:lnTo>
                    <a:pt x="539" y="18"/>
                  </a:lnTo>
                  <a:lnTo>
                    <a:pt x="539" y="18"/>
                  </a:lnTo>
                  <a:lnTo>
                    <a:pt x="539" y="18"/>
                  </a:lnTo>
                  <a:cubicBezTo>
                    <a:pt x="539" y="126"/>
                    <a:pt x="539" y="126"/>
                    <a:pt x="539" y="126"/>
                  </a:cubicBezTo>
                  <a:cubicBezTo>
                    <a:pt x="539" y="162"/>
                    <a:pt x="485" y="171"/>
                    <a:pt x="449" y="179"/>
                  </a:cubicBezTo>
                  <a:cubicBezTo>
                    <a:pt x="395" y="188"/>
                    <a:pt x="332" y="198"/>
                    <a:pt x="269" y="198"/>
                  </a:cubicBezTo>
                  <a:close/>
                  <a:moveTo>
                    <a:pt x="53" y="116"/>
                  </a:moveTo>
                  <a:lnTo>
                    <a:pt x="53" y="116"/>
                  </a:lnTo>
                  <a:cubicBezTo>
                    <a:pt x="53" y="116"/>
                    <a:pt x="72" y="126"/>
                    <a:pt x="116" y="135"/>
                  </a:cubicBezTo>
                  <a:cubicBezTo>
                    <a:pt x="161" y="143"/>
                    <a:pt x="215" y="152"/>
                    <a:pt x="269" y="152"/>
                  </a:cubicBezTo>
                  <a:cubicBezTo>
                    <a:pt x="323" y="152"/>
                    <a:pt x="377" y="143"/>
                    <a:pt x="422" y="135"/>
                  </a:cubicBezTo>
                  <a:cubicBezTo>
                    <a:pt x="467" y="126"/>
                    <a:pt x="485" y="116"/>
                    <a:pt x="485" y="116"/>
                  </a:cubicBezTo>
                  <a:cubicBezTo>
                    <a:pt x="485" y="71"/>
                    <a:pt x="485" y="71"/>
                    <a:pt x="485" y="71"/>
                  </a:cubicBezTo>
                  <a:cubicBezTo>
                    <a:pt x="476" y="71"/>
                    <a:pt x="467" y="80"/>
                    <a:pt x="449" y="80"/>
                  </a:cubicBezTo>
                  <a:cubicBezTo>
                    <a:pt x="413" y="90"/>
                    <a:pt x="350" y="99"/>
                    <a:pt x="287" y="99"/>
                  </a:cubicBezTo>
                  <a:cubicBezTo>
                    <a:pt x="278" y="99"/>
                    <a:pt x="260" y="99"/>
                    <a:pt x="251" y="99"/>
                  </a:cubicBezTo>
                  <a:cubicBezTo>
                    <a:pt x="188" y="99"/>
                    <a:pt x="125" y="90"/>
                    <a:pt x="89" y="80"/>
                  </a:cubicBezTo>
                  <a:cubicBezTo>
                    <a:pt x="72" y="80"/>
                    <a:pt x="63" y="71"/>
                    <a:pt x="53" y="71"/>
                  </a:cubicBezTo>
                  <a:lnTo>
                    <a:pt x="53" y="116"/>
                  </a:lnTo>
                  <a:close/>
                  <a:moveTo>
                    <a:pt x="485" y="126"/>
                  </a:moveTo>
                  <a:lnTo>
                    <a:pt x="485" y="126"/>
                  </a:lnTo>
                  <a:close/>
                  <a:moveTo>
                    <a:pt x="53" y="18"/>
                  </a:moveTo>
                  <a:lnTo>
                    <a:pt x="53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8" name="Freeform 445">
              <a:extLst>
                <a:ext uri="{FF2B5EF4-FFF2-40B4-BE49-F238E27FC236}">
                  <a16:creationId xmlns:a16="http://schemas.microsoft.com/office/drawing/2014/main" id="{0CCB8F1E-3E6F-3048-81F1-E968CC911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7251" y="6182104"/>
              <a:ext cx="580700" cy="214191"/>
            </a:xfrm>
            <a:custGeom>
              <a:avLst/>
              <a:gdLst>
                <a:gd name="T0" fmla="*/ 269 w 540"/>
                <a:gd name="T1" fmla="*/ 198 h 199"/>
                <a:gd name="T2" fmla="*/ 269 w 540"/>
                <a:gd name="T3" fmla="*/ 198 h 199"/>
                <a:gd name="T4" fmla="*/ 89 w 540"/>
                <a:gd name="T5" fmla="*/ 179 h 199"/>
                <a:gd name="T6" fmla="*/ 36 w 540"/>
                <a:gd name="T7" fmla="*/ 162 h 199"/>
                <a:gd name="T8" fmla="*/ 0 w 540"/>
                <a:gd name="T9" fmla="*/ 117 h 199"/>
                <a:gd name="T10" fmla="*/ 0 w 540"/>
                <a:gd name="T11" fmla="*/ 18 h 199"/>
                <a:gd name="T12" fmla="*/ 27 w 540"/>
                <a:gd name="T13" fmla="*/ 0 h 199"/>
                <a:gd name="T14" fmla="*/ 27 w 540"/>
                <a:gd name="T15" fmla="*/ 0 h 199"/>
                <a:gd name="T16" fmla="*/ 53 w 540"/>
                <a:gd name="T17" fmla="*/ 18 h 199"/>
                <a:gd name="T18" fmla="*/ 108 w 540"/>
                <a:gd name="T19" fmla="*/ 36 h 199"/>
                <a:gd name="T20" fmla="*/ 251 w 540"/>
                <a:gd name="T21" fmla="*/ 45 h 199"/>
                <a:gd name="T22" fmla="*/ 287 w 540"/>
                <a:gd name="T23" fmla="*/ 45 h 199"/>
                <a:gd name="T24" fmla="*/ 431 w 540"/>
                <a:gd name="T25" fmla="*/ 36 h 199"/>
                <a:gd name="T26" fmla="*/ 494 w 540"/>
                <a:gd name="T27" fmla="*/ 18 h 199"/>
                <a:gd name="T28" fmla="*/ 512 w 540"/>
                <a:gd name="T29" fmla="*/ 0 h 199"/>
                <a:gd name="T30" fmla="*/ 512 w 540"/>
                <a:gd name="T31" fmla="*/ 0 h 199"/>
                <a:gd name="T32" fmla="*/ 539 w 540"/>
                <a:gd name="T33" fmla="*/ 18 h 199"/>
                <a:gd name="T34" fmla="*/ 539 w 540"/>
                <a:gd name="T35" fmla="*/ 18 h 199"/>
                <a:gd name="T36" fmla="*/ 539 w 540"/>
                <a:gd name="T37" fmla="*/ 18 h 199"/>
                <a:gd name="T38" fmla="*/ 539 w 540"/>
                <a:gd name="T39" fmla="*/ 18 h 199"/>
                <a:gd name="T40" fmla="*/ 539 w 540"/>
                <a:gd name="T41" fmla="*/ 117 h 199"/>
                <a:gd name="T42" fmla="*/ 449 w 540"/>
                <a:gd name="T43" fmla="*/ 179 h 199"/>
                <a:gd name="T44" fmla="*/ 269 w 540"/>
                <a:gd name="T45" fmla="*/ 198 h 199"/>
                <a:gd name="T46" fmla="*/ 53 w 540"/>
                <a:gd name="T47" fmla="*/ 117 h 199"/>
                <a:gd name="T48" fmla="*/ 53 w 540"/>
                <a:gd name="T49" fmla="*/ 117 h 199"/>
                <a:gd name="T50" fmla="*/ 116 w 540"/>
                <a:gd name="T51" fmla="*/ 135 h 199"/>
                <a:gd name="T52" fmla="*/ 269 w 540"/>
                <a:gd name="T53" fmla="*/ 143 h 199"/>
                <a:gd name="T54" fmla="*/ 422 w 540"/>
                <a:gd name="T55" fmla="*/ 135 h 199"/>
                <a:gd name="T56" fmla="*/ 485 w 540"/>
                <a:gd name="T57" fmla="*/ 117 h 199"/>
                <a:gd name="T58" fmla="*/ 485 w 540"/>
                <a:gd name="T59" fmla="*/ 63 h 199"/>
                <a:gd name="T60" fmla="*/ 449 w 540"/>
                <a:gd name="T61" fmla="*/ 81 h 199"/>
                <a:gd name="T62" fmla="*/ 287 w 540"/>
                <a:gd name="T63" fmla="*/ 90 h 199"/>
                <a:gd name="T64" fmla="*/ 251 w 540"/>
                <a:gd name="T65" fmla="*/ 90 h 199"/>
                <a:gd name="T66" fmla="*/ 89 w 540"/>
                <a:gd name="T67" fmla="*/ 81 h 199"/>
                <a:gd name="T68" fmla="*/ 53 w 540"/>
                <a:gd name="T69" fmla="*/ 63 h 199"/>
                <a:gd name="T70" fmla="*/ 53 w 540"/>
                <a:gd name="T71" fmla="*/ 117 h 199"/>
                <a:gd name="T72" fmla="*/ 485 w 540"/>
                <a:gd name="T73" fmla="*/ 117 h 199"/>
                <a:gd name="T74" fmla="*/ 485 w 540"/>
                <a:gd name="T75" fmla="*/ 117 h 199"/>
                <a:gd name="T76" fmla="*/ 53 w 540"/>
                <a:gd name="T77" fmla="*/ 18 h 199"/>
                <a:gd name="T78" fmla="*/ 53 w 540"/>
                <a:gd name="T79" fmla="*/ 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0" h="199">
                  <a:moveTo>
                    <a:pt x="269" y="198"/>
                  </a:moveTo>
                  <a:lnTo>
                    <a:pt x="269" y="198"/>
                  </a:lnTo>
                  <a:cubicBezTo>
                    <a:pt x="207" y="198"/>
                    <a:pt x="144" y="189"/>
                    <a:pt x="89" y="179"/>
                  </a:cubicBezTo>
                  <a:cubicBezTo>
                    <a:pt x="72" y="170"/>
                    <a:pt x="45" y="170"/>
                    <a:pt x="36" y="162"/>
                  </a:cubicBezTo>
                  <a:cubicBezTo>
                    <a:pt x="9" y="153"/>
                    <a:pt x="0" y="135"/>
                    <a:pt x="0" y="1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0"/>
                    <a:pt x="53" y="18"/>
                  </a:cubicBezTo>
                  <a:cubicBezTo>
                    <a:pt x="53" y="18"/>
                    <a:pt x="72" y="27"/>
                    <a:pt x="108" y="36"/>
                  </a:cubicBezTo>
                  <a:cubicBezTo>
                    <a:pt x="152" y="45"/>
                    <a:pt x="197" y="45"/>
                    <a:pt x="251" y="45"/>
                  </a:cubicBezTo>
                  <a:cubicBezTo>
                    <a:pt x="260" y="45"/>
                    <a:pt x="278" y="45"/>
                    <a:pt x="287" y="45"/>
                  </a:cubicBezTo>
                  <a:cubicBezTo>
                    <a:pt x="341" y="45"/>
                    <a:pt x="386" y="45"/>
                    <a:pt x="431" y="36"/>
                  </a:cubicBezTo>
                  <a:cubicBezTo>
                    <a:pt x="467" y="27"/>
                    <a:pt x="485" y="18"/>
                    <a:pt x="494" y="18"/>
                  </a:cubicBezTo>
                  <a:cubicBezTo>
                    <a:pt x="494" y="0"/>
                    <a:pt x="503" y="0"/>
                    <a:pt x="512" y="0"/>
                  </a:cubicBezTo>
                  <a:lnTo>
                    <a:pt x="512" y="0"/>
                  </a:lnTo>
                  <a:cubicBezTo>
                    <a:pt x="530" y="0"/>
                    <a:pt x="539" y="9"/>
                    <a:pt x="539" y="18"/>
                  </a:cubicBezTo>
                  <a:lnTo>
                    <a:pt x="539" y="18"/>
                  </a:lnTo>
                  <a:lnTo>
                    <a:pt x="539" y="18"/>
                  </a:lnTo>
                  <a:lnTo>
                    <a:pt x="539" y="18"/>
                  </a:lnTo>
                  <a:cubicBezTo>
                    <a:pt x="539" y="117"/>
                    <a:pt x="539" y="117"/>
                    <a:pt x="539" y="117"/>
                  </a:cubicBezTo>
                  <a:cubicBezTo>
                    <a:pt x="539" y="153"/>
                    <a:pt x="485" y="170"/>
                    <a:pt x="449" y="179"/>
                  </a:cubicBezTo>
                  <a:cubicBezTo>
                    <a:pt x="395" y="189"/>
                    <a:pt x="332" y="198"/>
                    <a:pt x="269" y="198"/>
                  </a:cubicBezTo>
                  <a:close/>
                  <a:moveTo>
                    <a:pt x="53" y="117"/>
                  </a:moveTo>
                  <a:lnTo>
                    <a:pt x="53" y="117"/>
                  </a:lnTo>
                  <a:cubicBezTo>
                    <a:pt x="53" y="117"/>
                    <a:pt x="72" y="126"/>
                    <a:pt x="116" y="135"/>
                  </a:cubicBezTo>
                  <a:cubicBezTo>
                    <a:pt x="161" y="143"/>
                    <a:pt x="215" y="143"/>
                    <a:pt x="269" y="143"/>
                  </a:cubicBezTo>
                  <a:cubicBezTo>
                    <a:pt x="323" y="143"/>
                    <a:pt x="377" y="143"/>
                    <a:pt x="422" y="135"/>
                  </a:cubicBezTo>
                  <a:cubicBezTo>
                    <a:pt x="467" y="126"/>
                    <a:pt x="485" y="117"/>
                    <a:pt x="485" y="117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76" y="71"/>
                    <a:pt x="467" y="71"/>
                    <a:pt x="449" y="81"/>
                  </a:cubicBezTo>
                  <a:cubicBezTo>
                    <a:pt x="413" y="90"/>
                    <a:pt x="350" y="90"/>
                    <a:pt x="287" y="90"/>
                  </a:cubicBezTo>
                  <a:cubicBezTo>
                    <a:pt x="278" y="90"/>
                    <a:pt x="260" y="90"/>
                    <a:pt x="251" y="90"/>
                  </a:cubicBezTo>
                  <a:cubicBezTo>
                    <a:pt x="188" y="90"/>
                    <a:pt x="125" y="90"/>
                    <a:pt x="89" y="81"/>
                  </a:cubicBezTo>
                  <a:cubicBezTo>
                    <a:pt x="72" y="71"/>
                    <a:pt x="63" y="71"/>
                    <a:pt x="53" y="63"/>
                  </a:cubicBezTo>
                  <a:lnTo>
                    <a:pt x="53" y="117"/>
                  </a:lnTo>
                  <a:close/>
                  <a:moveTo>
                    <a:pt x="485" y="117"/>
                  </a:moveTo>
                  <a:lnTo>
                    <a:pt x="485" y="117"/>
                  </a:lnTo>
                  <a:close/>
                  <a:moveTo>
                    <a:pt x="53" y="18"/>
                  </a:moveTo>
                  <a:lnTo>
                    <a:pt x="53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9" name="Freeform 446">
              <a:extLst>
                <a:ext uri="{FF2B5EF4-FFF2-40B4-BE49-F238E27FC236}">
                  <a16:creationId xmlns:a16="http://schemas.microsoft.com/office/drawing/2014/main" id="{351AE0BB-0B47-074C-9F3E-6FBC8509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7251" y="6020270"/>
              <a:ext cx="580700" cy="157073"/>
            </a:xfrm>
            <a:custGeom>
              <a:avLst/>
              <a:gdLst>
                <a:gd name="T0" fmla="*/ 269 w 540"/>
                <a:gd name="T1" fmla="*/ 144 h 145"/>
                <a:gd name="T2" fmla="*/ 269 w 540"/>
                <a:gd name="T3" fmla="*/ 144 h 145"/>
                <a:gd name="T4" fmla="*/ 251 w 540"/>
                <a:gd name="T5" fmla="*/ 144 h 145"/>
                <a:gd name="T6" fmla="*/ 89 w 540"/>
                <a:gd name="T7" fmla="*/ 126 h 145"/>
                <a:gd name="T8" fmla="*/ 0 w 540"/>
                <a:gd name="T9" fmla="*/ 72 h 145"/>
                <a:gd name="T10" fmla="*/ 89 w 540"/>
                <a:gd name="T11" fmla="*/ 9 h 145"/>
                <a:gd name="T12" fmla="*/ 269 w 540"/>
                <a:gd name="T13" fmla="*/ 0 h 145"/>
                <a:gd name="T14" fmla="*/ 449 w 540"/>
                <a:gd name="T15" fmla="*/ 9 h 145"/>
                <a:gd name="T16" fmla="*/ 503 w 540"/>
                <a:gd name="T17" fmla="*/ 27 h 145"/>
                <a:gd name="T18" fmla="*/ 539 w 540"/>
                <a:gd name="T19" fmla="*/ 72 h 145"/>
                <a:gd name="T20" fmla="*/ 449 w 540"/>
                <a:gd name="T21" fmla="*/ 126 h 145"/>
                <a:gd name="T22" fmla="*/ 287 w 540"/>
                <a:gd name="T23" fmla="*/ 144 h 145"/>
                <a:gd name="T24" fmla="*/ 269 w 540"/>
                <a:gd name="T25" fmla="*/ 144 h 145"/>
                <a:gd name="T26" fmla="*/ 63 w 540"/>
                <a:gd name="T27" fmla="*/ 72 h 145"/>
                <a:gd name="T28" fmla="*/ 63 w 540"/>
                <a:gd name="T29" fmla="*/ 72 h 145"/>
                <a:gd name="T30" fmla="*/ 108 w 540"/>
                <a:gd name="T31" fmla="*/ 90 h 145"/>
                <a:gd name="T32" fmla="*/ 251 w 540"/>
                <a:gd name="T33" fmla="*/ 99 h 145"/>
                <a:gd name="T34" fmla="*/ 287 w 540"/>
                <a:gd name="T35" fmla="*/ 99 h 145"/>
                <a:gd name="T36" fmla="*/ 431 w 540"/>
                <a:gd name="T37" fmla="*/ 90 h 145"/>
                <a:gd name="T38" fmla="*/ 476 w 540"/>
                <a:gd name="T39" fmla="*/ 72 h 145"/>
                <a:gd name="T40" fmla="*/ 422 w 540"/>
                <a:gd name="T41" fmla="*/ 54 h 145"/>
                <a:gd name="T42" fmla="*/ 269 w 540"/>
                <a:gd name="T43" fmla="*/ 45 h 145"/>
                <a:gd name="T44" fmla="*/ 116 w 540"/>
                <a:gd name="T45" fmla="*/ 54 h 145"/>
                <a:gd name="T46" fmla="*/ 63 w 540"/>
                <a:gd name="T47" fmla="*/ 72 h 145"/>
                <a:gd name="T48" fmla="*/ 494 w 540"/>
                <a:gd name="T49" fmla="*/ 81 h 145"/>
                <a:gd name="T50" fmla="*/ 494 w 540"/>
                <a:gd name="T51" fmla="*/ 8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0" h="145">
                  <a:moveTo>
                    <a:pt x="269" y="144"/>
                  </a:moveTo>
                  <a:lnTo>
                    <a:pt x="269" y="144"/>
                  </a:lnTo>
                  <a:cubicBezTo>
                    <a:pt x="260" y="144"/>
                    <a:pt x="260" y="144"/>
                    <a:pt x="251" y="144"/>
                  </a:cubicBezTo>
                  <a:cubicBezTo>
                    <a:pt x="188" y="144"/>
                    <a:pt x="125" y="135"/>
                    <a:pt x="89" y="126"/>
                  </a:cubicBezTo>
                  <a:cubicBezTo>
                    <a:pt x="53" y="126"/>
                    <a:pt x="0" y="108"/>
                    <a:pt x="0" y="72"/>
                  </a:cubicBezTo>
                  <a:cubicBezTo>
                    <a:pt x="0" y="36"/>
                    <a:pt x="53" y="18"/>
                    <a:pt x="89" y="9"/>
                  </a:cubicBezTo>
                  <a:cubicBezTo>
                    <a:pt x="144" y="0"/>
                    <a:pt x="207" y="0"/>
                    <a:pt x="269" y="0"/>
                  </a:cubicBezTo>
                  <a:cubicBezTo>
                    <a:pt x="332" y="0"/>
                    <a:pt x="395" y="0"/>
                    <a:pt x="449" y="9"/>
                  </a:cubicBezTo>
                  <a:cubicBezTo>
                    <a:pt x="467" y="18"/>
                    <a:pt x="494" y="27"/>
                    <a:pt x="503" y="27"/>
                  </a:cubicBezTo>
                  <a:cubicBezTo>
                    <a:pt x="530" y="45"/>
                    <a:pt x="539" y="54"/>
                    <a:pt x="539" y="72"/>
                  </a:cubicBezTo>
                  <a:cubicBezTo>
                    <a:pt x="539" y="108"/>
                    <a:pt x="485" y="126"/>
                    <a:pt x="449" y="126"/>
                  </a:cubicBezTo>
                  <a:cubicBezTo>
                    <a:pt x="413" y="135"/>
                    <a:pt x="350" y="144"/>
                    <a:pt x="287" y="144"/>
                  </a:cubicBezTo>
                  <a:cubicBezTo>
                    <a:pt x="278" y="144"/>
                    <a:pt x="278" y="144"/>
                    <a:pt x="269" y="144"/>
                  </a:cubicBezTo>
                  <a:close/>
                  <a:moveTo>
                    <a:pt x="63" y="72"/>
                  </a:moveTo>
                  <a:lnTo>
                    <a:pt x="63" y="72"/>
                  </a:lnTo>
                  <a:cubicBezTo>
                    <a:pt x="72" y="72"/>
                    <a:pt x="80" y="81"/>
                    <a:pt x="108" y="90"/>
                  </a:cubicBezTo>
                  <a:cubicBezTo>
                    <a:pt x="152" y="90"/>
                    <a:pt x="197" y="99"/>
                    <a:pt x="251" y="99"/>
                  </a:cubicBezTo>
                  <a:cubicBezTo>
                    <a:pt x="260" y="99"/>
                    <a:pt x="278" y="99"/>
                    <a:pt x="287" y="99"/>
                  </a:cubicBezTo>
                  <a:cubicBezTo>
                    <a:pt x="341" y="99"/>
                    <a:pt x="386" y="90"/>
                    <a:pt x="431" y="90"/>
                  </a:cubicBezTo>
                  <a:cubicBezTo>
                    <a:pt x="458" y="81"/>
                    <a:pt x="467" y="72"/>
                    <a:pt x="476" y="72"/>
                  </a:cubicBezTo>
                  <a:cubicBezTo>
                    <a:pt x="467" y="72"/>
                    <a:pt x="449" y="63"/>
                    <a:pt x="422" y="54"/>
                  </a:cubicBezTo>
                  <a:cubicBezTo>
                    <a:pt x="377" y="54"/>
                    <a:pt x="323" y="45"/>
                    <a:pt x="269" y="45"/>
                  </a:cubicBezTo>
                  <a:cubicBezTo>
                    <a:pt x="215" y="45"/>
                    <a:pt x="161" y="54"/>
                    <a:pt x="116" y="54"/>
                  </a:cubicBezTo>
                  <a:cubicBezTo>
                    <a:pt x="89" y="63"/>
                    <a:pt x="72" y="72"/>
                    <a:pt x="63" y="72"/>
                  </a:cubicBezTo>
                  <a:close/>
                  <a:moveTo>
                    <a:pt x="494" y="81"/>
                  </a:moveTo>
                  <a:lnTo>
                    <a:pt x="494" y="8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0" name="Freeform 447">
              <a:extLst>
                <a:ext uri="{FF2B5EF4-FFF2-40B4-BE49-F238E27FC236}">
                  <a16:creationId xmlns:a16="http://schemas.microsoft.com/office/drawing/2014/main" id="{3D0802F1-4955-6A4C-AAF4-D39CA8FD8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7251" y="6067868"/>
              <a:ext cx="580700" cy="214191"/>
            </a:xfrm>
            <a:custGeom>
              <a:avLst/>
              <a:gdLst>
                <a:gd name="T0" fmla="*/ 269 w 540"/>
                <a:gd name="T1" fmla="*/ 198 h 199"/>
                <a:gd name="T2" fmla="*/ 269 w 540"/>
                <a:gd name="T3" fmla="*/ 198 h 199"/>
                <a:gd name="T4" fmla="*/ 89 w 540"/>
                <a:gd name="T5" fmla="*/ 189 h 199"/>
                <a:gd name="T6" fmla="*/ 36 w 540"/>
                <a:gd name="T7" fmla="*/ 171 h 199"/>
                <a:gd name="T8" fmla="*/ 0 w 540"/>
                <a:gd name="T9" fmla="*/ 126 h 199"/>
                <a:gd name="T10" fmla="*/ 0 w 540"/>
                <a:gd name="T11" fmla="*/ 27 h 199"/>
                <a:gd name="T12" fmla="*/ 27 w 540"/>
                <a:gd name="T13" fmla="*/ 0 h 199"/>
                <a:gd name="T14" fmla="*/ 27 w 540"/>
                <a:gd name="T15" fmla="*/ 0 h 199"/>
                <a:gd name="T16" fmla="*/ 53 w 540"/>
                <a:gd name="T17" fmla="*/ 18 h 199"/>
                <a:gd name="T18" fmla="*/ 108 w 540"/>
                <a:gd name="T19" fmla="*/ 45 h 199"/>
                <a:gd name="T20" fmla="*/ 251 w 540"/>
                <a:gd name="T21" fmla="*/ 54 h 199"/>
                <a:gd name="T22" fmla="*/ 287 w 540"/>
                <a:gd name="T23" fmla="*/ 54 h 199"/>
                <a:gd name="T24" fmla="*/ 431 w 540"/>
                <a:gd name="T25" fmla="*/ 45 h 199"/>
                <a:gd name="T26" fmla="*/ 494 w 540"/>
                <a:gd name="T27" fmla="*/ 18 h 199"/>
                <a:gd name="T28" fmla="*/ 512 w 540"/>
                <a:gd name="T29" fmla="*/ 0 h 199"/>
                <a:gd name="T30" fmla="*/ 512 w 540"/>
                <a:gd name="T31" fmla="*/ 0 h 199"/>
                <a:gd name="T32" fmla="*/ 539 w 540"/>
                <a:gd name="T33" fmla="*/ 27 h 199"/>
                <a:gd name="T34" fmla="*/ 539 w 540"/>
                <a:gd name="T35" fmla="*/ 27 h 199"/>
                <a:gd name="T36" fmla="*/ 539 w 540"/>
                <a:gd name="T37" fmla="*/ 27 h 199"/>
                <a:gd name="T38" fmla="*/ 539 w 540"/>
                <a:gd name="T39" fmla="*/ 27 h 199"/>
                <a:gd name="T40" fmla="*/ 539 w 540"/>
                <a:gd name="T41" fmla="*/ 126 h 199"/>
                <a:gd name="T42" fmla="*/ 449 w 540"/>
                <a:gd name="T43" fmla="*/ 189 h 199"/>
                <a:gd name="T44" fmla="*/ 269 w 540"/>
                <a:gd name="T45" fmla="*/ 198 h 199"/>
                <a:gd name="T46" fmla="*/ 53 w 540"/>
                <a:gd name="T47" fmla="*/ 126 h 199"/>
                <a:gd name="T48" fmla="*/ 53 w 540"/>
                <a:gd name="T49" fmla="*/ 126 h 199"/>
                <a:gd name="T50" fmla="*/ 116 w 540"/>
                <a:gd name="T51" fmla="*/ 144 h 199"/>
                <a:gd name="T52" fmla="*/ 269 w 540"/>
                <a:gd name="T53" fmla="*/ 153 h 199"/>
                <a:gd name="T54" fmla="*/ 422 w 540"/>
                <a:gd name="T55" fmla="*/ 144 h 199"/>
                <a:gd name="T56" fmla="*/ 485 w 540"/>
                <a:gd name="T57" fmla="*/ 126 h 199"/>
                <a:gd name="T58" fmla="*/ 485 w 540"/>
                <a:gd name="T59" fmla="*/ 72 h 199"/>
                <a:gd name="T60" fmla="*/ 449 w 540"/>
                <a:gd name="T61" fmla="*/ 81 h 199"/>
                <a:gd name="T62" fmla="*/ 287 w 540"/>
                <a:gd name="T63" fmla="*/ 99 h 199"/>
                <a:gd name="T64" fmla="*/ 251 w 540"/>
                <a:gd name="T65" fmla="*/ 99 h 199"/>
                <a:gd name="T66" fmla="*/ 89 w 540"/>
                <a:gd name="T67" fmla="*/ 81 h 199"/>
                <a:gd name="T68" fmla="*/ 53 w 540"/>
                <a:gd name="T69" fmla="*/ 72 h 199"/>
                <a:gd name="T70" fmla="*/ 53 w 540"/>
                <a:gd name="T71" fmla="*/ 126 h 199"/>
                <a:gd name="T72" fmla="*/ 485 w 540"/>
                <a:gd name="T73" fmla="*/ 126 h 199"/>
                <a:gd name="T74" fmla="*/ 485 w 540"/>
                <a:gd name="T75" fmla="*/ 126 h 199"/>
                <a:gd name="T76" fmla="*/ 53 w 540"/>
                <a:gd name="T77" fmla="*/ 27 h 199"/>
                <a:gd name="T78" fmla="*/ 53 w 540"/>
                <a:gd name="T79" fmla="*/ 2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0" h="199">
                  <a:moveTo>
                    <a:pt x="269" y="198"/>
                  </a:moveTo>
                  <a:lnTo>
                    <a:pt x="269" y="198"/>
                  </a:lnTo>
                  <a:cubicBezTo>
                    <a:pt x="207" y="198"/>
                    <a:pt x="144" y="198"/>
                    <a:pt x="89" y="189"/>
                  </a:cubicBezTo>
                  <a:cubicBezTo>
                    <a:pt x="72" y="179"/>
                    <a:pt x="45" y="179"/>
                    <a:pt x="36" y="171"/>
                  </a:cubicBezTo>
                  <a:cubicBezTo>
                    <a:pt x="9" y="162"/>
                    <a:pt x="0" y="144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9"/>
                    <a:pt x="53" y="18"/>
                  </a:cubicBezTo>
                  <a:cubicBezTo>
                    <a:pt x="53" y="27"/>
                    <a:pt x="72" y="36"/>
                    <a:pt x="108" y="45"/>
                  </a:cubicBezTo>
                  <a:cubicBezTo>
                    <a:pt x="152" y="45"/>
                    <a:pt x="197" y="54"/>
                    <a:pt x="251" y="54"/>
                  </a:cubicBezTo>
                  <a:cubicBezTo>
                    <a:pt x="260" y="54"/>
                    <a:pt x="278" y="54"/>
                    <a:pt x="287" y="54"/>
                  </a:cubicBezTo>
                  <a:cubicBezTo>
                    <a:pt x="341" y="54"/>
                    <a:pt x="386" y="45"/>
                    <a:pt x="431" y="45"/>
                  </a:cubicBezTo>
                  <a:cubicBezTo>
                    <a:pt x="467" y="36"/>
                    <a:pt x="485" y="27"/>
                    <a:pt x="494" y="18"/>
                  </a:cubicBezTo>
                  <a:cubicBezTo>
                    <a:pt x="494" y="9"/>
                    <a:pt x="503" y="0"/>
                    <a:pt x="512" y="0"/>
                  </a:cubicBezTo>
                  <a:lnTo>
                    <a:pt x="512" y="0"/>
                  </a:lnTo>
                  <a:cubicBezTo>
                    <a:pt x="530" y="0"/>
                    <a:pt x="539" y="18"/>
                    <a:pt x="539" y="27"/>
                  </a:cubicBezTo>
                  <a:lnTo>
                    <a:pt x="539" y="27"/>
                  </a:lnTo>
                  <a:lnTo>
                    <a:pt x="539" y="27"/>
                  </a:lnTo>
                  <a:lnTo>
                    <a:pt x="539" y="27"/>
                  </a:lnTo>
                  <a:cubicBezTo>
                    <a:pt x="539" y="126"/>
                    <a:pt x="539" y="126"/>
                    <a:pt x="539" y="126"/>
                  </a:cubicBezTo>
                  <a:cubicBezTo>
                    <a:pt x="539" y="162"/>
                    <a:pt x="485" y="179"/>
                    <a:pt x="449" y="189"/>
                  </a:cubicBezTo>
                  <a:cubicBezTo>
                    <a:pt x="395" y="198"/>
                    <a:pt x="332" y="198"/>
                    <a:pt x="269" y="198"/>
                  </a:cubicBezTo>
                  <a:close/>
                  <a:moveTo>
                    <a:pt x="53" y="126"/>
                  </a:moveTo>
                  <a:lnTo>
                    <a:pt x="53" y="126"/>
                  </a:lnTo>
                  <a:cubicBezTo>
                    <a:pt x="53" y="126"/>
                    <a:pt x="72" y="135"/>
                    <a:pt x="116" y="144"/>
                  </a:cubicBezTo>
                  <a:cubicBezTo>
                    <a:pt x="161" y="153"/>
                    <a:pt x="215" y="153"/>
                    <a:pt x="269" y="153"/>
                  </a:cubicBezTo>
                  <a:cubicBezTo>
                    <a:pt x="323" y="153"/>
                    <a:pt x="377" y="153"/>
                    <a:pt x="422" y="144"/>
                  </a:cubicBezTo>
                  <a:cubicBezTo>
                    <a:pt x="467" y="135"/>
                    <a:pt x="485" y="126"/>
                    <a:pt x="485" y="126"/>
                  </a:cubicBezTo>
                  <a:cubicBezTo>
                    <a:pt x="485" y="72"/>
                    <a:pt x="485" y="72"/>
                    <a:pt x="485" y="72"/>
                  </a:cubicBezTo>
                  <a:cubicBezTo>
                    <a:pt x="476" y="81"/>
                    <a:pt x="467" y="81"/>
                    <a:pt x="449" y="81"/>
                  </a:cubicBezTo>
                  <a:cubicBezTo>
                    <a:pt x="413" y="90"/>
                    <a:pt x="350" y="99"/>
                    <a:pt x="287" y="99"/>
                  </a:cubicBezTo>
                  <a:cubicBezTo>
                    <a:pt x="278" y="99"/>
                    <a:pt x="260" y="99"/>
                    <a:pt x="251" y="99"/>
                  </a:cubicBezTo>
                  <a:cubicBezTo>
                    <a:pt x="188" y="99"/>
                    <a:pt x="125" y="90"/>
                    <a:pt x="89" y="81"/>
                  </a:cubicBezTo>
                  <a:cubicBezTo>
                    <a:pt x="72" y="81"/>
                    <a:pt x="63" y="81"/>
                    <a:pt x="53" y="72"/>
                  </a:cubicBezTo>
                  <a:lnTo>
                    <a:pt x="53" y="126"/>
                  </a:lnTo>
                  <a:close/>
                  <a:moveTo>
                    <a:pt x="485" y="126"/>
                  </a:moveTo>
                  <a:lnTo>
                    <a:pt x="485" y="126"/>
                  </a:lnTo>
                  <a:close/>
                  <a:moveTo>
                    <a:pt x="53" y="27"/>
                  </a:moveTo>
                  <a:lnTo>
                    <a:pt x="53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16BC1B1-3943-3A4C-8485-DD04E00FF0ED}"/>
              </a:ext>
            </a:extLst>
          </p:cNvPr>
          <p:cNvGrpSpPr/>
          <p:nvPr/>
        </p:nvGrpSpPr>
        <p:grpSpPr>
          <a:xfrm>
            <a:off x="19741122" y="2343096"/>
            <a:ext cx="866290" cy="823453"/>
            <a:chOff x="14026122" y="5739438"/>
            <a:chExt cx="866290" cy="823453"/>
          </a:xfrm>
          <a:solidFill>
            <a:schemeClr val="bg2"/>
          </a:solidFill>
        </p:grpSpPr>
        <p:sp>
          <p:nvSpPr>
            <p:cNvPr id="601" name="Freeform 423">
              <a:extLst>
                <a:ext uri="{FF2B5EF4-FFF2-40B4-BE49-F238E27FC236}">
                  <a16:creationId xmlns:a16="http://schemas.microsoft.com/office/drawing/2014/main" id="{CF5F57F0-9076-1E4C-838F-76328E3C2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642" y="6515293"/>
              <a:ext cx="856770" cy="47598"/>
            </a:xfrm>
            <a:custGeom>
              <a:avLst/>
              <a:gdLst>
                <a:gd name="T0" fmla="*/ 764 w 792"/>
                <a:gd name="T1" fmla="*/ 45 h 46"/>
                <a:gd name="T2" fmla="*/ 764 w 792"/>
                <a:gd name="T3" fmla="*/ 45 h 46"/>
                <a:gd name="T4" fmla="*/ 27 w 792"/>
                <a:gd name="T5" fmla="*/ 45 h 46"/>
                <a:gd name="T6" fmla="*/ 0 w 792"/>
                <a:gd name="T7" fmla="*/ 28 h 46"/>
                <a:gd name="T8" fmla="*/ 27 w 792"/>
                <a:gd name="T9" fmla="*/ 0 h 46"/>
                <a:gd name="T10" fmla="*/ 764 w 792"/>
                <a:gd name="T11" fmla="*/ 0 h 46"/>
                <a:gd name="T12" fmla="*/ 791 w 792"/>
                <a:gd name="T13" fmla="*/ 28 h 46"/>
                <a:gd name="T14" fmla="*/ 764 w 792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2" h="46">
                  <a:moveTo>
                    <a:pt x="764" y="45"/>
                  </a:moveTo>
                  <a:lnTo>
                    <a:pt x="764" y="45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2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82" y="0"/>
                    <a:pt x="791" y="9"/>
                    <a:pt x="791" y="28"/>
                  </a:cubicBezTo>
                  <a:cubicBezTo>
                    <a:pt x="791" y="36"/>
                    <a:pt x="782" y="45"/>
                    <a:pt x="764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2" name="Freeform 424">
              <a:extLst>
                <a:ext uri="{FF2B5EF4-FFF2-40B4-BE49-F238E27FC236}">
                  <a16:creationId xmlns:a16="http://schemas.microsoft.com/office/drawing/2014/main" id="{9CA4D9D4-E67C-2843-B4DA-B01B6081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0838" y="6405815"/>
              <a:ext cx="661615" cy="61879"/>
            </a:xfrm>
            <a:custGeom>
              <a:avLst/>
              <a:gdLst>
                <a:gd name="T0" fmla="*/ 584 w 612"/>
                <a:gd name="T1" fmla="*/ 55 h 56"/>
                <a:gd name="T2" fmla="*/ 584 w 612"/>
                <a:gd name="T3" fmla="*/ 55 h 56"/>
                <a:gd name="T4" fmla="*/ 27 w 612"/>
                <a:gd name="T5" fmla="*/ 55 h 56"/>
                <a:gd name="T6" fmla="*/ 0 w 612"/>
                <a:gd name="T7" fmla="*/ 28 h 56"/>
                <a:gd name="T8" fmla="*/ 27 w 612"/>
                <a:gd name="T9" fmla="*/ 0 h 56"/>
                <a:gd name="T10" fmla="*/ 584 w 612"/>
                <a:gd name="T11" fmla="*/ 0 h 56"/>
                <a:gd name="T12" fmla="*/ 611 w 612"/>
                <a:gd name="T13" fmla="*/ 28 h 56"/>
                <a:gd name="T14" fmla="*/ 584 w 61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56">
                  <a:moveTo>
                    <a:pt x="584" y="55"/>
                  </a:moveTo>
                  <a:lnTo>
                    <a:pt x="584" y="55"/>
                  </a:lnTo>
                  <a:cubicBezTo>
                    <a:pt x="27" y="55"/>
                    <a:pt x="27" y="55"/>
                    <a:pt x="27" y="55"/>
                  </a:cubicBezTo>
                  <a:cubicBezTo>
                    <a:pt x="9" y="55"/>
                    <a:pt x="0" y="45"/>
                    <a:pt x="0" y="28"/>
                  </a:cubicBezTo>
                  <a:cubicBezTo>
                    <a:pt x="0" y="19"/>
                    <a:pt x="9" y="0"/>
                    <a:pt x="27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93" y="0"/>
                    <a:pt x="611" y="19"/>
                    <a:pt x="611" y="28"/>
                  </a:cubicBezTo>
                  <a:cubicBezTo>
                    <a:pt x="611" y="45"/>
                    <a:pt x="593" y="55"/>
                    <a:pt x="584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3" name="Freeform 425">
              <a:extLst>
                <a:ext uri="{FF2B5EF4-FFF2-40B4-BE49-F238E27FC236}">
                  <a16:creationId xmlns:a16="http://schemas.microsoft.com/office/drawing/2014/main" id="{4B15A216-CEB5-CC48-809E-B8A23354D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0838" y="5901273"/>
              <a:ext cx="661615" cy="57118"/>
            </a:xfrm>
            <a:custGeom>
              <a:avLst/>
              <a:gdLst>
                <a:gd name="T0" fmla="*/ 584 w 612"/>
                <a:gd name="T1" fmla="*/ 54 h 55"/>
                <a:gd name="T2" fmla="*/ 584 w 612"/>
                <a:gd name="T3" fmla="*/ 54 h 55"/>
                <a:gd name="T4" fmla="*/ 27 w 612"/>
                <a:gd name="T5" fmla="*/ 54 h 55"/>
                <a:gd name="T6" fmla="*/ 0 w 612"/>
                <a:gd name="T7" fmla="*/ 27 h 55"/>
                <a:gd name="T8" fmla="*/ 27 w 612"/>
                <a:gd name="T9" fmla="*/ 0 h 55"/>
                <a:gd name="T10" fmla="*/ 584 w 612"/>
                <a:gd name="T11" fmla="*/ 0 h 55"/>
                <a:gd name="T12" fmla="*/ 611 w 612"/>
                <a:gd name="T13" fmla="*/ 27 h 55"/>
                <a:gd name="T14" fmla="*/ 584 w 61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55">
                  <a:moveTo>
                    <a:pt x="584" y="54"/>
                  </a:moveTo>
                  <a:lnTo>
                    <a:pt x="584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602" y="0"/>
                    <a:pt x="611" y="18"/>
                    <a:pt x="611" y="27"/>
                  </a:cubicBezTo>
                  <a:cubicBezTo>
                    <a:pt x="611" y="45"/>
                    <a:pt x="602" y="54"/>
                    <a:pt x="584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Freeform 426">
              <a:extLst>
                <a:ext uri="{FF2B5EF4-FFF2-40B4-BE49-F238E27FC236}">
                  <a16:creationId xmlns:a16="http://schemas.microsoft.com/office/drawing/2014/main" id="{6DD8A172-7B4D-2C48-80BC-2FB84183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035" y="6010750"/>
              <a:ext cx="57118" cy="361747"/>
            </a:xfrm>
            <a:custGeom>
              <a:avLst/>
              <a:gdLst>
                <a:gd name="T0" fmla="*/ 27 w 55"/>
                <a:gd name="T1" fmla="*/ 332 h 333"/>
                <a:gd name="T2" fmla="*/ 27 w 55"/>
                <a:gd name="T3" fmla="*/ 332 h 333"/>
                <a:gd name="T4" fmla="*/ 27 w 55"/>
                <a:gd name="T5" fmla="*/ 332 h 333"/>
                <a:gd name="T6" fmla="*/ 0 w 55"/>
                <a:gd name="T7" fmla="*/ 305 h 333"/>
                <a:gd name="T8" fmla="*/ 0 w 55"/>
                <a:gd name="T9" fmla="*/ 27 h 333"/>
                <a:gd name="T10" fmla="*/ 27 w 55"/>
                <a:gd name="T11" fmla="*/ 0 h 333"/>
                <a:gd name="T12" fmla="*/ 27 w 55"/>
                <a:gd name="T13" fmla="*/ 0 h 333"/>
                <a:gd name="T14" fmla="*/ 54 w 55"/>
                <a:gd name="T15" fmla="*/ 27 h 333"/>
                <a:gd name="T16" fmla="*/ 54 w 55"/>
                <a:gd name="T17" fmla="*/ 305 h 333"/>
                <a:gd name="T18" fmla="*/ 27 w 55"/>
                <a:gd name="T1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333">
                  <a:moveTo>
                    <a:pt x="27" y="332"/>
                  </a:moveTo>
                  <a:lnTo>
                    <a:pt x="27" y="332"/>
                  </a:lnTo>
                  <a:lnTo>
                    <a:pt x="27" y="332"/>
                  </a:lnTo>
                  <a:cubicBezTo>
                    <a:pt x="18" y="332"/>
                    <a:pt x="0" y="324"/>
                    <a:pt x="0" y="30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9"/>
                    <a:pt x="54" y="27"/>
                  </a:cubicBezTo>
                  <a:cubicBezTo>
                    <a:pt x="54" y="305"/>
                    <a:pt x="54" y="305"/>
                    <a:pt x="54" y="305"/>
                  </a:cubicBezTo>
                  <a:cubicBezTo>
                    <a:pt x="54" y="324"/>
                    <a:pt x="45" y="332"/>
                    <a:pt x="27" y="3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5" name="Freeform 427">
              <a:extLst>
                <a:ext uri="{FF2B5EF4-FFF2-40B4-BE49-F238E27FC236}">
                  <a16:creationId xmlns:a16="http://schemas.microsoft.com/office/drawing/2014/main" id="{AF735950-88EA-D54D-874D-F89C0AD8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706" y="6010750"/>
              <a:ext cx="61879" cy="361747"/>
            </a:xfrm>
            <a:custGeom>
              <a:avLst/>
              <a:gdLst>
                <a:gd name="T0" fmla="*/ 27 w 56"/>
                <a:gd name="T1" fmla="*/ 332 h 333"/>
                <a:gd name="T2" fmla="*/ 27 w 56"/>
                <a:gd name="T3" fmla="*/ 332 h 333"/>
                <a:gd name="T4" fmla="*/ 27 w 56"/>
                <a:gd name="T5" fmla="*/ 332 h 333"/>
                <a:gd name="T6" fmla="*/ 0 w 56"/>
                <a:gd name="T7" fmla="*/ 305 h 333"/>
                <a:gd name="T8" fmla="*/ 0 w 56"/>
                <a:gd name="T9" fmla="*/ 27 h 333"/>
                <a:gd name="T10" fmla="*/ 27 w 56"/>
                <a:gd name="T11" fmla="*/ 0 h 333"/>
                <a:gd name="T12" fmla="*/ 27 w 56"/>
                <a:gd name="T13" fmla="*/ 0 h 333"/>
                <a:gd name="T14" fmla="*/ 55 w 56"/>
                <a:gd name="T15" fmla="*/ 27 h 333"/>
                <a:gd name="T16" fmla="*/ 55 w 56"/>
                <a:gd name="T17" fmla="*/ 305 h 333"/>
                <a:gd name="T18" fmla="*/ 27 w 56"/>
                <a:gd name="T1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33">
                  <a:moveTo>
                    <a:pt x="27" y="332"/>
                  </a:moveTo>
                  <a:lnTo>
                    <a:pt x="27" y="332"/>
                  </a:lnTo>
                  <a:lnTo>
                    <a:pt x="27" y="332"/>
                  </a:lnTo>
                  <a:cubicBezTo>
                    <a:pt x="10" y="332"/>
                    <a:pt x="0" y="324"/>
                    <a:pt x="0" y="30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0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5" y="9"/>
                    <a:pt x="55" y="27"/>
                  </a:cubicBezTo>
                  <a:cubicBezTo>
                    <a:pt x="55" y="305"/>
                    <a:pt x="55" y="305"/>
                    <a:pt x="55" y="305"/>
                  </a:cubicBezTo>
                  <a:cubicBezTo>
                    <a:pt x="55" y="324"/>
                    <a:pt x="36" y="332"/>
                    <a:pt x="27" y="3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6" name="Freeform 428">
              <a:extLst>
                <a:ext uri="{FF2B5EF4-FFF2-40B4-BE49-F238E27FC236}">
                  <a16:creationId xmlns:a16="http://schemas.microsoft.com/office/drawing/2014/main" id="{3673F69C-39DD-B048-B357-4EB25C9A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381" y="6010750"/>
              <a:ext cx="57118" cy="361747"/>
            </a:xfrm>
            <a:custGeom>
              <a:avLst/>
              <a:gdLst>
                <a:gd name="T0" fmla="*/ 26 w 54"/>
                <a:gd name="T1" fmla="*/ 332 h 333"/>
                <a:gd name="T2" fmla="*/ 26 w 54"/>
                <a:gd name="T3" fmla="*/ 332 h 333"/>
                <a:gd name="T4" fmla="*/ 26 w 54"/>
                <a:gd name="T5" fmla="*/ 332 h 333"/>
                <a:gd name="T6" fmla="*/ 0 w 54"/>
                <a:gd name="T7" fmla="*/ 305 h 333"/>
                <a:gd name="T8" fmla="*/ 0 w 54"/>
                <a:gd name="T9" fmla="*/ 27 h 333"/>
                <a:gd name="T10" fmla="*/ 26 w 54"/>
                <a:gd name="T11" fmla="*/ 0 h 333"/>
                <a:gd name="T12" fmla="*/ 26 w 54"/>
                <a:gd name="T13" fmla="*/ 0 h 333"/>
                <a:gd name="T14" fmla="*/ 53 w 54"/>
                <a:gd name="T15" fmla="*/ 27 h 333"/>
                <a:gd name="T16" fmla="*/ 44 w 54"/>
                <a:gd name="T17" fmla="*/ 305 h 333"/>
                <a:gd name="T18" fmla="*/ 26 w 54"/>
                <a:gd name="T1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333">
                  <a:moveTo>
                    <a:pt x="26" y="332"/>
                  </a:moveTo>
                  <a:lnTo>
                    <a:pt x="26" y="332"/>
                  </a:lnTo>
                  <a:lnTo>
                    <a:pt x="26" y="332"/>
                  </a:lnTo>
                  <a:cubicBezTo>
                    <a:pt x="8" y="332"/>
                    <a:pt x="0" y="324"/>
                    <a:pt x="0" y="30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26" y="0"/>
                  </a:cubicBezTo>
                  <a:lnTo>
                    <a:pt x="26" y="0"/>
                  </a:lnTo>
                  <a:cubicBezTo>
                    <a:pt x="35" y="0"/>
                    <a:pt x="53" y="9"/>
                    <a:pt x="53" y="27"/>
                  </a:cubicBezTo>
                  <a:cubicBezTo>
                    <a:pt x="44" y="305"/>
                    <a:pt x="44" y="305"/>
                    <a:pt x="44" y="305"/>
                  </a:cubicBezTo>
                  <a:cubicBezTo>
                    <a:pt x="44" y="324"/>
                    <a:pt x="35" y="332"/>
                    <a:pt x="26" y="3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7" name="Freeform 429">
              <a:extLst>
                <a:ext uri="{FF2B5EF4-FFF2-40B4-BE49-F238E27FC236}">
                  <a16:creationId xmlns:a16="http://schemas.microsoft.com/office/drawing/2014/main" id="{C4E92C71-F3E8-2249-9449-1713453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6122" y="5739438"/>
              <a:ext cx="866289" cy="176115"/>
            </a:xfrm>
            <a:custGeom>
              <a:avLst/>
              <a:gdLst>
                <a:gd name="T0" fmla="*/ 36 w 801"/>
                <a:gd name="T1" fmla="*/ 162 h 163"/>
                <a:gd name="T2" fmla="*/ 36 w 801"/>
                <a:gd name="T3" fmla="*/ 162 h 163"/>
                <a:gd name="T4" fmla="*/ 9 w 801"/>
                <a:gd name="T5" fmla="*/ 144 h 163"/>
                <a:gd name="T6" fmla="*/ 27 w 801"/>
                <a:gd name="T7" fmla="*/ 108 h 163"/>
                <a:gd name="T8" fmla="*/ 396 w 801"/>
                <a:gd name="T9" fmla="*/ 0 h 163"/>
                <a:gd name="T10" fmla="*/ 413 w 801"/>
                <a:gd name="T11" fmla="*/ 0 h 163"/>
                <a:gd name="T12" fmla="*/ 782 w 801"/>
                <a:gd name="T13" fmla="*/ 108 h 163"/>
                <a:gd name="T14" fmla="*/ 800 w 801"/>
                <a:gd name="T15" fmla="*/ 144 h 163"/>
                <a:gd name="T16" fmla="*/ 764 w 801"/>
                <a:gd name="T17" fmla="*/ 162 h 163"/>
                <a:gd name="T18" fmla="*/ 404 w 801"/>
                <a:gd name="T19" fmla="*/ 54 h 163"/>
                <a:gd name="T20" fmla="*/ 36 w 801"/>
                <a:gd name="T21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1" h="163">
                  <a:moveTo>
                    <a:pt x="36" y="162"/>
                  </a:moveTo>
                  <a:lnTo>
                    <a:pt x="36" y="162"/>
                  </a:lnTo>
                  <a:cubicBezTo>
                    <a:pt x="18" y="162"/>
                    <a:pt x="9" y="153"/>
                    <a:pt x="9" y="144"/>
                  </a:cubicBezTo>
                  <a:cubicBezTo>
                    <a:pt x="0" y="126"/>
                    <a:pt x="9" y="117"/>
                    <a:pt x="27" y="108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4" y="0"/>
                    <a:pt x="404" y="0"/>
                    <a:pt x="413" y="0"/>
                  </a:cubicBezTo>
                  <a:cubicBezTo>
                    <a:pt x="782" y="108"/>
                    <a:pt x="782" y="108"/>
                    <a:pt x="782" y="108"/>
                  </a:cubicBezTo>
                  <a:cubicBezTo>
                    <a:pt x="800" y="117"/>
                    <a:pt x="800" y="126"/>
                    <a:pt x="800" y="144"/>
                  </a:cubicBezTo>
                  <a:cubicBezTo>
                    <a:pt x="800" y="153"/>
                    <a:pt x="782" y="162"/>
                    <a:pt x="764" y="162"/>
                  </a:cubicBezTo>
                  <a:cubicBezTo>
                    <a:pt x="404" y="54"/>
                    <a:pt x="404" y="54"/>
                    <a:pt x="404" y="54"/>
                  </a:cubicBezTo>
                  <a:cubicBezTo>
                    <a:pt x="36" y="162"/>
                    <a:pt x="36" y="162"/>
                    <a:pt x="36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AE52A4A-674C-4A4F-ABAA-6093E2FD10C0}"/>
              </a:ext>
            </a:extLst>
          </p:cNvPr>
          <p:cNvGrpSpPr/>
          <p:nvPr/>
        </p:nvGrpSpPr>
        <p:grpSpPr>
          <a:xfrm>
            <a:off x="14121894" y="9305947"/>
            <a:ext cx="847250" cy="847250"/>
            <a:chOff x="9451922" y="10318397"/>
            <a:chExt cx="847250" cy="847250"/>
          </a:xfrm>
          <a:solidFill>
            <a:schemeClr val="bg2"/>
          </a:solidFill>
        </p:grpSpPr>
        <p:sp>
          <p:nvSpPr>
            <p:cNvPr id="608" name="Freeform 430">
              <a:extLst>
                <a:ext uri="{FF2B5EF4-FFF2-40B4-BE49-F238E27FC236}">
                  <a16:creationId xmlns:a16="http://schemas.microsoft.com/office/drawing/2014/main" id="{700203FA-DB4D-1343-890F-CFA6DF79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922" y="10523071"/>
              <a:ext cx="847250" cy="642576"/>
            </a:xfrm>
            <a:custGeom>
              <a:avLst/>
              <a:gdLst>
                <a:gd name="T0" fmla="*/ 729 w 784"/>
                <a:gd name="T1" fmla="*/ 594 h 595"/>
                <a:gd name="T2" fmla="*/ 729 w 784"/>
                <a:gd name="T3" fmla="*/ 594 h 595"/>
                <a:gd name="T4" fmla="*/ 55 w 784"/>
                <a:gd name="T5" fmla="*/ 594 h 595"/>
                <a:gd name="T6" fmla="*/ 0 w 784"/>
                <a:gd name="T7" fmla="*/ 540 h 595"/>
                <a:gd name="T8" fmla="*/ 0 w 784"/>
                <a:gd name="T9" fmla="*/ 54 h 595"/>
                <a:gd name="T10" fmla="*/ 55 w 784"/>
                <a:gd name="T11" fmla="*/ 0 h 595"/>
                <a:gd name="T12" fmla="*/ 729 w 784"/>
                <a:gd name="T13" fmla="*/ 0 h 595"/>
                <a:gd name="T14" fmla="*/ 783 w 784"/>
                <a:gd name="T15" fmla="*/ 54 h 595"/>
                <a:gd name="T16" fmla="*/ 783 w 784"/>
                <a:gd name="T17" fmla="*/ 540 h 595"/>
                <a:gd name="T18" fmla="*/ 729 w 784"/>
                <a:gd name="T19" fmla="*/ 594 h 595"/>
                <a:gd name="T20" fmla="*/ 55 w 784"/>
                <a:gd name="T21" fmla="*/ 36 h 595"/>
                <a:gd name="T22" fmla="*/ 55 w 784"/>
                <a:gd name="T23" fmla="*/ 36 h 595"/>
                <a:gd name="T24" fmla="*/ 36 w 784"/>
                <a:gd name="T25" fmla="*/ 54 h 595"/>
                <a:gd name="T26" fmla="*/ 36 w 784"/>
                <a:gd name="T27" fmla="*/ 540 h 595"/>
                <a:gd name="T28" fmla="*/ 55 w 784"/>
                <a:gd name="T29" fmla="*/ 558 h 595"/>
                <a:gd name="T30" fmla="*/ 729 w 784"/>
                <a:gd name="T31" fmla="*/ 558 h 595"/>
                <a:gd name="T32" fmla="*/ 747 w 784"/>
                <a:gd name="T33" fmla="*/ 540 h 595"/>
                <a:gd name="T34" fmla="*/ 747 w 784"/>
                <a:gd name="T35" fmla="*/ 54 h 595"/>
                <a:gd name="T36" fmla="*/ 729 w 784"/>
                <a:gd name="T37" fmla="*/ 36 h 595"/>
                <a:gd name="T38" fmla="*/ 55 w 784"/>
                <a:gd name="T39" fmla="*/ 36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4" h="595">
                  <a:moveTo>
                    <a:pt x="729" y="594"/>
                  </a:moveTo>
                  <a:lnTo>
                    <a:pt x="729" y="594"/>
                  </a:lnTo>
                  <a:cubicBezTo>
                    <a:pt x="55" y="594"/>
                    <a:pt x="55" y="594"/>
                    <a:pt x="55" y="594"/>
                  </a:cubicBezTo>
                  <a:cubicBezTo>
                    <a:pt x="19" y="594"/>
                    <a:pt x="0" y="567"/>
                    <a:pt x="0" y="5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8"/>
                    <a:pt x="19" y="0"/>
                    <a:pt x="55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756" y="0"/>
                    <a:pt x="783" y="18"/>
                    <a:pt x="783" y="54"/>
                  </a:cubicBezTo>
                  <a:cubicBezTo>
                    <a:pt x="783" y="540"/>
                    <a:pt x="783" y="540"/>
                    <a:pt x="783" y="540"/>
                  </a:cubicBezTo>
                  <a:cubicBezTo>
                    <a:pt x="783" y="567"/>
                    <a:pt x="756" y="594"/>
                    <a:pt x="729" y="594"/>
                  </a:cubicBezTo>
                  <a:close/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6" y="45"/>
                    <a:pt x="36" y="54"/>
                  </a:cubicBezTo>
                  <a:cubicBezTo>
                    <a:pt x="36" y="540"/>
                    <a:pt x="36" y="540"/>
                    <a:pt x="36" y="540"/>
                  </a:cubicBezTo>
                  <a:cubicBezTo>
                    <a:pt x="36" y="549"/>
                    <a:pt x="45" y="558"/>
                    <a:pt x="55" y="558"/>
                  </a:cubicBezTo>
                  <a:cubicBezTo>
                    <a:pt x="729" y="558"/>
                    <a:pt x="729" y="558"/>
                    <a:pt x="729" y="558"/>
                  </a:cubicBezTo>
                  <a:cubicBezTo>
                    <a:pt x="738" y="558"/>
                    <a:pt x="747" y="549"/>
                    <a:pt x="747" y="540"/>
                  </a:cubicBezTo>
                  <a:cubicBezTo>
                    <a:pt x="747" y="54"/>
                    <a:pt x="747" y="54"/>
                    <a:pt x="747" y="54"/>
                  </a:cubicBezTo>
                  <a:cubicBezTo>
                    <a:pt x="747" y="45"/>
                    <a:pt x="738" y="36"/>
                    <a:pt x="729" y="36"/>
                  </a:cubicBezTo>
                  <a:lnTo>
                    <a:pt x="55" y="3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9" name="Freeform 431">
              <a:extLst>
                <a:ext uri="{FF2B5EF4-FFF2-40B4-BE49-F238E27FC236}">
                  <a16:creationId xmlns:a16="http://schemas.microsoft.com/office/drawing/2014/main" id="{035204FF-9FD7-624C-B496-55D52D7D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063" y="10922897"/>
              <a:ext cx="185635" cy="138034"/>
            </a:xfrm>
            <a:custGeom>
              <a:avLst/>
              <a:gdLst>
                <a:gd name="T0" fmla="*/ 153 w 172"/>
                <a:gd name="T1" fmla="*/ 126 h 127"/>
                <a:gd name="T2" fmla="*/ 153 w 172"/>
                <a:gd name="T3" fmla="*/ 126 h 127"/>
                <a:gd name="T4" fmla="*/ 18 w 172"/>
                <a:gd name="T5" fmla="*/ 126 h 127"/>
                <a:gd name="T6" fmla="*/ 0 w 172"/>
                <a:gd name="T7" fmla="*/ 108 h 127"/>
                <a:gd name="T8" fmla="*/ 0 w 172"/>
                <a:gd name="T9" fmla="*/ 18 h 127"/>
                <a:gd name="T10" fmla="*/ 18 w 172"/>
                <a:gd name="T11" fmla="*/ 0 h 127"/>
                <a:gd name="T12" fmla="*/ 153 w 172"/>
                <a:gd name="T13" fmla="*/ 0 h 127"/>
                <a:gd name="T14" fmla="*/ 171 w 172"/>
                <a:gd name="T15" fmla="*/ 18 h 127"/>
                <a:gd name="T16" fmla="*/ 171 w 172"/>
                <a:gd name="T17" fmla="*/ 108 h 127"/>
                <a:gd name="T18" fmla="*/ 153 w 172"/>
                <a:gd name="T19" fmla="*/ 126 h 127"/>
                <a:gd name="T20" fmla="*/ 36 w 172"/>
                <a:gd name="T21" fmla="*/ 90 h 127"/>
                <a:gd name="T22" fmla="*/ 36 w 172"/>
                <a:gd name="T23" fmla="*/ 90 h 127"/>
                <a:gd name="T24" fmla="*/ 135 w 172"/>
                <a:gd name="T25" fmla="*/ 90 h 127"/>
                <a:gd name="T26" fmla="*/ 135 w 172"/>
                <a:gd name="T27" fmla="*/ 36 h 127"/>
                <a:gd name="T28" fmla="*/ 36 w 172"/>
                <a:gd name="T29" fmla="*/ 36 h 127"/>
                <a:gd name="T30" fmla="*/ 36 w 172"/>
                <a:gd name="T31" fmla="*/ 9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127">
                  <a:moveTo>
                    <a:pt x="153" y="126"/>
                  </a:moveTo>
                  <a:lnTo>
                    <a:pt x="153" y="126"/>
                  </a:lnTo>
                  <a:cubicBezTo>
                    <a:pt x="18" y="126"/>
                    <a:pt x="18" y="126"/>
                    <a:pt x="18" y="126"/>
                  </a:cubicBezTo>
                  <a:cubicBezTo>
                    <a:pt x="9" y="126"/>
                    <a:pt x="0" y="126"/>
                    <a:pt x="0" y="10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2" y="0"/>
                    <a:pt x="171" y="9"/>
                    <a:pt x="171" y="1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26"/>
                    <a:pt x="162" y="126"/>
                    <a:pt x="153" y="126"/>
                  </a:cubicBezTo>
                  <a:close/>
                  <a:moveTo>
                    <a:pt x="36" y="90"/>
                  </a:moveTo>
                  <a:lnTo>
                    <a:pt x="36" y="90"/>
                  </a:lnTo>
                  <a:cubicBezTo>
                    <a:pt x="135" y="90"/>
                    <a:pt x="135" y="90"/>
                    <a:pt x="135" y="9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9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0" name="Freeform 432">
              <a:extLst>
                <a:ext uri="{FF2B5EF4-FFF2-40B4-BE49-F238E27FC236}">
                  <a16:creationId xmlns:a16="http://schemas.microsoft.com/office/drawing/2014/main" id="{604191C4-537B-9B49-B907-C19A17AD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7119" y="10318397"/>
              <a:ext cx="671138" cy="195155"/>
            </a:xfrm>
            <a:custGeom>
              <a:avLst/>
              <a:gdLst>
                <a:gd name="T0" fmla="*/ 18 w 622"/>
                <a:gd name="T1" fmla="*/ 180 h 181"/>
                <a:gd name="T2" fmla="*/ 18 w 622"/>
                <a:gd name="T3" fmla="*/ 180 h 181"/>
                <a:gd name="T4" fmla="*/ 0 w 622"/>
                <a:gd name="T5" fmla="*/ 162 h 181"/>
                <a:gd name="T6" fmla="*/ 18 w 622"/>
                <a:gd name="T7" fmla="*/ 144 h 181"/>
                <a:gd name="T8" fmla="*/ 549 w 622"/>
                <a:gd name="T9" fmla="*/ 0 h 181"/>
                <a:gd name="T10" fmla="*/ 576 w 622"/>
                <a:gd name="T11" fmla="*/ 18 h 181"/>
                <a:gd name="T12" fmla="*/ 612 w 622"/>
                <a:gd name="T13" fmla="*/ 153 h 181"/>
                <a:gd name="T14" fmla="*/ 603 w 622"/>
                <a:gd name="T15" fmla="*/ 180 h 181"/>
                <a:gd name="T16" fmla="*/ 576 w 622"/>
                <a:gd name="T17" fmla="*/ 162 h 181"/>
                <a:gd name="T18" fmla="*/ 549 w 622"/>
                <a:gd name="T19" fmla="*/ 36 h 181"/>
                <a:gd name="T20" fmla="*/ 27 w 622"/>
                <a:gd name="T21" fmla="*/ 180 h 181"/>
                <a:gd name="T22" fmla="*/ 18 w 622"/>
                <a:gd name="T23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2" h="181">
                  <a:moveTo>
                    <a:pt x="18" y="180"/>
                  </a:moveTo>
                  <a:lnTo>
                    <a:pt x="18" y="180"/>
                  </a:lnTo>
                  <a:cubicBezTo>
                    <a:pt x="9" y="180"/>
                    <a:pt x="9" y="171"/>
                    <a:pt x="0" y="162"/>
                  </a:cubicBezTo>
                  <a:cubicBezTo>
                    <a:pt x="0" y="153"/>
                    <a:pt x="9" y="144"/>
                    <a:pt x="18" y="144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558" y="0"/>
                    <a:pt x="576" y="9"/>
                    <a:pt x="576" y="18"/>
                  </a:cubicBezTo>
                  <a:cubicBezTo>
                    <a:pt x="612" y="153"/>
                    <a:pt x="612" y="153"/>
                    <a:pt x="612" y="153"/>
                  </a:cubicBezTo>
                  <a:cubicBezTo>
                    <a:pt x="621" y="162"/>
                    <a:pt x="612" y="171"/>
                    <a:pt x="603" y="180"/>
                  </a:cubicBezTo>
                  <a:cubicBezTo>
                    <a:pt x="594" y="180"/>
                    <a:pt x="585" y="171"/>
                    <a:pt x="576" y="162"/>
                  </a:cubicBezTo>
                  <a:cubicBezTo>
                    <a:pt x="549" y="36"/>
                    <a:pt x="549" y="36"/>
                    <a:pt x="549" y="36"/>
                  </a:cubicBezTo>
                  <a:cubicBezTo>
                    <a:pt x="27" y="180"/>
                    <a:pt x="27" y="180"/>
                    <a:pt x="27" y="180"/>
                  </a:cubicBezTo>
                  <a:lnTo>
                    <a:pt x="18" y="18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1" name="Freeform 433">
              <a:extLst>
                <a:ext uri="{FF2B5EF4-FFF2-40B4-BE49-F238E27FC236}">
                  <a16:creationId xmlns:a16="http://schemas.microsoft.com/office/drawing/2014/main" id="{76272DD7-54BB-B441-AA8C-44D26978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189" y="10413594"/>
              <a:ext cx="323669" cy="99958"/>
            </a:xfrm>
            <a:custGeom>
              <a:avLst/>
              <a:gdLst>
                <a:gd name="T0" fmla="*/ 18 w 298"/>
                <a:gd name="T1" fmla="*/ 90 h 91"/>
                <a:gd name="T2" fmla="*/ 18 w 298"/>
                <a:gd name="T3" fmla="*/ 90 h 91"/>
                <a:gd name="T4" fmla="*/ 0 w 298"/>
                <a:gd name="T5" fmla="*/ 72 h 91"/>
                <a:gd name="T6" fmla="*/ 9 w 298"/>
                <a:gd name="T7" fmla="*/ 54 h 91"/>
                <a:gd name="T8" fmla="*/ 216 w 298"/>
                <a:gd name="T9" fmla="*/ 0 h 91"/>
                <a:gd name="T10" fmla="*/ 234 w 298"/>
                <a:gd name="T11" fmla="*/ 0 h 91"/>
                <a:gd name="T12" fmla="*/ 243 w 298"/>
                <a:gd name="T13" fmla="*/ 9 h 91"/>
                <a:gd name="T14" fmla="*/ 261 w 298"/>
                <a:gd name="T15" fmla="*/ 18 h 91"/>
                <a:gd name="T16" fmla="*/ 279 w 298"/>
                <a:gd name="T17" fmla="*/ 36 h 91"/>
                <a:gd name="T18" fmla="*/ 288 w 298"/>
                <a:gd name="T19" fmla="*/ 63 h 91"/>
                <a:gd name="T20" fmla="*/ 279 w 298"/>
                <a:gd name="T21" fmla="*/ 90 h 91"/>
                <a:gd name="T22" fmla="*/ 252 w 298"/>
                <a:gd name="T23" fmla="*/ 72 h 91"/>
                <a:gd name="T24" fmla="*/ 252 w 298"/>
                <a:gd name="T25" fmla="*/ 54 h 91"/>
                <a:gd name="T26" fmla="*/ 216 w 298"/>
                <a:gd name="T27" fmla="*/ 36 h 91"/>
                <a:gd name="T28" fmla="*/ 27 w 298"/>
                <a:gd name="T29" fmla="*/ 90 h 91"/>
                <a:gd name="T30" fmla="*/ 18 w 298"/>
                <a:gd name="T3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91">
                  <a:moveTo>
                    <a:pt x="18" y="90"/>
                  </a:moveTo>
                  <a:lnTo>
                    <a:pt x="18" y="90"/>
                  </a:lnTo>
                  <a:cubicBezTo>
                    <a:pt x="9" y="90"/>
                    <a:pt x="0" y="81"/>
                    <a:pt x="0" y="72"/>
                  </a:cubicBezTo>
                  <a:cubicBezTo>
                    <a:pt x="0" y="63"/>
                    <a:pt x="0" y="54"/>
                    <a:pt x="9" y="54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5" y="0"/>
                    <a:pt x="225" y="0"/>
                    <a:pt x="234" y="0"/>
                  </a:cubicBezTo>
                  <a:lnTo>
                    <a:pt x="243" y="9"/>
                  </a:lnTo>
                  <a:cubicBezTo>
                    <a:pt x="243" y="18"/>
                    <a:pt x="252" y="27"/>
                    <a:pt x="261" y="18"/>
                  </a:cubicBezTo>
                  <a:cubicBezTo>
                    <a:pt x="270" y="18"/>
                    <a:pt x="279" y="27"/>
                    <a:pt x="279" y="36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97" y="72"/>
                    <a:pt x="288" y="81"/>
                    <a:pt x="279" y="90"/>
                  </a:cubicBezTo>
                  <a:cubicBezTo>
                    <a:pt x="270" y="90"/>
                    <a:pt x="261" y="81"/>
                    <a:pt x="252" y="72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34" y="54"/>
                    <a:pt x="225" y="45"/>
                    <a:pt x="216" y="3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18" y="90"/>
                    <a:pt x="18" y="90"/>
                    <a:pt x="18" y="9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2" name="Freeform 434">
              <a:extLst>
                <a:ext uri="{FF2B5EF4-FFF2-40B4-BE49-F238E27FC236}">
                  <a16:creationId xmlns:a16="http://schemas.microsoft.com/office/drawing/2014/main" id="{0CC04967-9F5C-0848-B85C-7AFF4D48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638" y="10523071"/>
              <a:ext cx="4761" cy="475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3" name="Freeform 435">
              <a:extLst>
                <a:ext uri="{FF2B5EF4-FFF2-40B4-BE49-F238E27FC236}">
                  <a16:creationId xmlns:a16="http://schemas.microsoft.com/office/drawing/2014/main" id="{9286A946-B22E-214B-81AE-2B6B9F92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638" y="10523071"/>
              <a:ext cx="4761" cy="475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4" name="Freeform 436">
              <a:extLst>
                <a:ext uri="{FF2B5EF4-FFF2-40B4-BE49-F238E27FC236}">
                  <a16:creationId xmlns:a16="http://schemas.microsoft.com/office/drawing/2014/main" id="{BD3F07C1-A5ED-C344-B54A-5EF585176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1139" y="10523071"/>
              <a:ext cx="4758" cy="475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5" name="Freeform 437">
              <a:extLst>
                <a:ext uri="{FF2B5EF4-FFF2-40B4-BE49-F238E27FC236}">
                  <a16:creationId xmlns:a16="http://schemas.microsoft.com/office/drawing/2014/main" id="{2064C46C-8ACB-B645-B6BC-232DD0692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1139" y="10523071"/>
              <a:ext cx="4758" cy="475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FE186EC9-3984-C54C-9531-F5A2C34A81E5}"/>
              </a:ext>
            </a:extLst>
          </p:cNvPr>
          <p:cNvGrpSpPr/>
          <p:nvPr/>
        </p:nvGrpSpPr>
        <p:grpSpPr>
          <a:xfrm>
            <a:off x="19606395" y="9336157"/>
            <a:ext cx="813930" cy="932927"/>
            <a:chOff x="14054681" y="10270799"/>
            <a:chExt cx="813930" cy="932927"/>
          </a:xfrm>
          <a:solidFill>
            <a:schemeClr val="bg2"/>
          </a:solidFill>
        </p:grpSpPr>
        <p:sp>
          <p:nvSpPr>
            <p:cNvPr id="616" name="Freeform 420">
              <a:extLst>
                <a:ext uri="{FF2B5EF4-FFF2-40B4-BE49-F238E27FC236}">
                  <a16:creationId xmlns:a16="http://schemas.microsoft.com/office/drawing/2014/main" id="{617A0354-67BF-E248-ADF3-B553E8037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4681" y="10270799"/>
              <a:ext cx="813930" cy="932927"/>
            </a:xfrm>
            <a:custGeom>
              <a:avLst/>
              <a:gdLst>
                <a:gd name="T0" fmla="*/ 377 w 756"/>
                <a:gd name="T1" fmla="*/ 864 h 865"/>
                <a:gd name="T2" fmla="*/ 377 w 756"/>
                <a:gd name="T3" fmla="*/ 864 h 865"/>
                <a:gd name="T4" fmla="*/ 369 w 756"/>
                <a:gd name="T5" fmla="*/ 864 h 865"/>
                <a:gd name="T6" fmla="*/ 162 w 756"/>
                <a:gd name="T7" fmla="*/ 702 h 865"/>
                <a:gd name="T8" fmla="*/ 0 w 756"/>
                <a:gd name="T9" fmla="*/ 189 h 865"/>
                <a:gd name="T10" fmla="*/ 18 w 756"/>
                <a:gd name="T11" fmla="*/ 135 h 865"/>
                <a:gd name="T12" fmla="*/ 72 w 756"/>
                <a:gd name="T13" fmla="*/ 108 h 865"/>
                <a:gd name="T14" fmla="*/ 341 w 756"/>
                <a:gd name="T15" fmla="*/ 18 h 865"/>
                <a:gd name="T16" fmla="*/ 422 w 756"/>
                <a:gd name="T17" fmla="*/ 18 h 865"/>
                <a:gd name="T18" fmla="*/ 683 w 756"/>
                <a:gd name="T19" fmla="*/ 108 h 865"/>
                <a:gd name="T20" fmla="*/ 737 w 756"/>
                <a:gd name="T21" fmla="*/ 135 h 865"/>
                <a:gd name="T22" fmla="*/ 746 w 756"/>
                <a:gd name="T23" fmla="*/ 189 h 865"/>
                <a:gd name="T24" fmla="*/ 593 w 756"/>
                <a:gd name="T25" fmla="*/ 702 h 865"/>
                <a:gd name="T26" fmla="*/ 386 w 756"/>
                <a:gd name="T27" fmla="*/ 864 h 865"/>
                <a:gd name="T28" fmla="*/ 377 w 756"/>
                <a:gd name="T29" fmla="*/ 864 h 865"/>
                <a:gd name="T30" fmla="*/ 369 w 756"/>
                <a:gd name="T31" fmla="*/ 819 h 865"/>
                <a:gd name="T32" fmla="*/ 369 w 756"/>
                <a:gd name="T33" fmla="*/ 819 h 865"/>
                <a:gd name="T34" fmla="*/ 377 w 756"/>
                <a:gd name="T35" fmla="*/ 54 h 865"/>
                <a:gd name="T36" fmla="*/ 377 w 756"/>
                <a:gd name="T37" fmla="*/ 54 h 865"/>
                <a:gd name="T38" fmla="*/ 369 w 756"/>
                <a:gd name="T39" fmla="*/ 54 h 865"/>
                <a:gd name="T40" fmla="*/ 72 w 756"/>
                <a:gd name="T41" fmla="*/ 153 h 865"/>
                <a:gd name="T42" fmla="*/ 54 w 756"/>
                <a:gd name="T43" fmla="*/ 162 h 865"/>
                <a:gd name="T44" fmla="*/ 54 w 756"/>
                <a:gd name="T45" fmla="*/ 180 h 865"/>
                <a:gd name="T46" fmla="*/ 198 w 756"/>
                <a:gd name="T47" fmla="*/ 675 h 865"/>
                <a:gd name="T48" fmla="*/ 377 w 756"/>
                <a:gd name="T49" fmla="*/ 819 h 865"/>
                <a:gd name="T50" fmla="*/ 557 w 756"/>
                <a:gd name="T51" fmla="*/ 675 h 865"/>
                <a:gd name="T52" fmla="*/ 701 w 756"/>
                <a:gd name="T53" fmla="*/ 180 h 865"/>
                <a:gd name="T54" fmla="*/ 701 w 756"/>
                <a:gd name="T55" fmla="*/ 162 h 865"/>
                <a:gd name="T56" fmla="*/ 683 w 756"/>
                <a:gd name="T57" fmla="*/ 153 h 865"/>
                <a:gd name="T58" fmla="*/ 396 w 756"/>
                <a:gd name="T59" fmla="*/ 54 h 865"/>
                <a:gd name="T60" fmla="*/ 377 w 756"/>
                <a:gd name="T61" fmla="*/ 54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865">
                  <a:moveTo>
                    <a:pt x="377" y="864"/>
                  </a:moveTo>
                  <a:lnTo>
                    <a:pt x="377" y="864"/>
                  </a:lnTo>
                  <a:lnTo>
                    <a:pt x="369" y="864"/>
                  </a:lnTo>
                  <a:cubicBezTo>
                    <a:pt x="360" y="864"/>
                    <a:pt x="225" y="792"/>
                    <a:pt x="162" y="702"/>
                  </a:cubicBezTo>
                  <a:cubicBezTo>
                    <a:pt x="54" y="540"/>
                    <a:pt x="18" y="288"/>
                    <a:pt x="0" y="189"/>
                  </a:cubicBezTo>
                  <a:cubicBezTo>
                    <a:pt x="0" y="171"/>
                    <a:pt x="9" y="153"/>
                    <a:pt x="18" y="135"/>
                  </a:cubicBezTo>
                  <a:cubicBezTo>
                    <a:pt x="36" y="126"/>
                    <a:pt x="45" y="117"/>
                    <a:pt x="72" y="108"/>
                  </a:cubicBezTo>
                  <a:cubicBezTo>
                    <a:pt x="207" y="99"/>
                    <a:pt x="297" y="45"/>
                    <a:pt x="341" y="18"/>
                  </a:cubicBezTo>
                  <a:cubicBezTo>
                    <a:pt x="360" y="0"/>
                    <a:pt x="396" y="0"/>
                    <a:pt x="422" y="18"/>
                  </a:cubicBezTo>
                  <a:cubicBezTo>
                    <a:pt x="458" y="45"/>
                    <a:pt x="548" y="99"/>
                    <a:pt x="683" y="108"/>
                  </a:cubicBezTo>
                  <a:cubicBezTo>
                    <a:pt x="701" y="108"/>
                    <a:pt x="719" y="117"/>
                    <a:pt x="737" y="135"/>
                  </a:cubicBezTo>
                  <a:cubicBezTo>
                    <a:pt x="746" y="153"/>
                    <a:pt x="755" y="171"/>
                    <a:pt x="746" y="189"/>
                  </a:cubicBezTo>
                  <a:cubicBezTo>
                    <a:pt x="737" y="288"/>
                    <a:pt x="701" y="540"/>
                    <a:pt x="593" y="702"/>
                  </a:cubicBezTo>
                  <a:cubicBezTo>
                    <a:pt x="530" y="792"/>
                    <a:pt x="396" y="864"/>
                    <a:pt x="386" y="864"/>
                  </a:cubicBezTo>
                  <a:lnTo>
                    <a:pt x="377" y="864"/>
                  </a:lnTo>
                  <a:close/>
                  <a:moveTo>
                    <a:pt x="369" y="819"/>
                  </a:moveTo>
                  <a:lnTo>
                    <a:pt x="369" y="819"/>
                  </a:lnTo>
                  <a:close/>
                  <a:moveTo>
                    <a:pt x="377" y="54"/>
                  </a:moveTo>
                  <a:lnTo>
                    <a:pt x="377" y="54"/>
                  </a:lnTo>
                  <a:lnTo>
                    <a:pt x="369" y="54"/>
                  </a:lnTo>
                  <a:cubicBezTo>
                    <a:pt x="324" y="90"/>
                    <a:pt x="225" y="144"/>
                    <a:pt x="72" y="153"/>
                  </a:cubicBezTo>
                  <a:cubicBezTo>
                    <a:pt x="63" y="162"/>
                    <a:pt x="63" y="162"/>
                    <a:pt x="54" y="162"/>
                  </a:cubicBezTo>
                  <a:cubicBezTo>
                    <a:pt x="54" y="171"/>
                    <a:pt x="54" y="180"/>
                    <a:pt x="54" y="180"/>
                  </a:cubicBezTo>
                  <a:cubicBezTo>
                    <a:pt x="63" y="279"/>
                    <a:pt x="90" y="522"/>
                    <a:pt x="198" y="675"/>
                  </a:cubicBezTo>
                  <a:cubicBezTo>
                    <a:pt x="242" y="747"/>
                    <a:pt x="341" y="801"/>
                    <a:pt x="377" y="819"/>
                  </a:cubicBezTo>
                  <a:cubicBezTo>
                    <a:pt x="413" y="801"/>
                    <a:pt x="512" y="747"/>
                    <a:pt x="557" y="675"/>
                  </a:cubicBezTo>
                  <a:cubicBezTo>
                    <a:pt x="665" y="522"/>
                    <a:pt x="692" y="279"/>
                    <a:pt x="701" y="180"/>
                  </a:cubicBezTo>
                  <a:cubicBezTo>
                    <a:pt x="701" y="171"/>
                    <a:pt x="701" y="171"/>
                    <a:pt x="701" y="162"/>
                  </a:cubicBezTo>
                  <a:cubicBezTo>
                    <a:pt x="692" y="162"/>
                    <a:pt x="692" y="153"/>
                    <a:pt x="683" y="153"/>
                  </a:cubicBezTo>
                  <a:cubicBezTo>
                    <a:pt x="530" y="144"/>
                    <a:pt x="440" y="90"/>
                    <a:pt x="396" y="54"/>
                  </a:cubicBezTo>
                  <a:cubicBezTo>
                    <a:pt x="386" y="54"/>
                    <a:pt x="386" y="54"/>
                    <a:pt x="377" y="5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7" name="Freeform 421">
              <a:extLst>
                <a:ext uri="{FF2B5EF4-FFF2-40B4-BE49-F238E27FC236}">
                  <a16:creationId xmlns:a16="http://schemas.microsoft.com/office/drawing/2014/main" id="{8635A910-BD71-6546-BD5A-1FE42BCD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6951" y="10718223"/>
              <a:ext cx="309391" cy="214194"/>
            </a:xfrm>
            <a:custGeom>
              <a:avLst/>
              <a:gdLst>
                <a:gd name="T0" fmla="*/ 251 w 288"/>
                <a:gd name="T1" fmla="*/ 198 h 199"/>
                <a:gd name="T2" fmla="*/ 251 w 288"/>
                <a:gd name="T3" fmla="*/ 198 h 199"/>
                <a:gd name="T4" fmla="*/ 36 w 288"/>
                <a:gd name="T5" fmla="*/ 198 h 199"/>
                <a:gd name="T6" fmla="*/ 0 w 288"/>
                <a:gd name="T7" fmla="*/ 162 h 199"/>
                <a:gd name="T8" fmla="*/ 0 w 288"/>
                <a:gd name="T9" fmla="*/ 36 h 199"/>
                <a:gd name="T10" fmla="*/ 36 w 288"/>
                <a:gd name="T11" fmla="*/ 0 h 199"/>
                <a:gd name="T12" fmla="*/ 251 w 288"/>
                <a:gd name="T13" fmla="*/ 0 h 199"/>
                <a:gd name="T14" fmla="*/ 287 w 288"/>
                <a:gd name="T15" fmla="*/ 36 h 199"/>
                <a:gd name="T16" fmla="*/ 287 w 288"/>
                <a:gd name="T17" fmla="*/ 162 h 199"/>
                <a:gd name="T18" fmla="*/ 251 w 288"/>
                <a:gd name="T19" fmla="*/ 198 h 199"/>
                <a:gd name="T20" fmla="*/ 44 w 288"/>
                <a:gd name="T21" fmla="*/ 153 h 199"/>
                <a:gd name="T22" fmla="*/ 44 w 288"/>
                <a:gd name="T23" fmla="*/ 153 h 199"/>
                <a:gd name="T24" fmla="*/ 234 w 288"/>
                <a:gd name="T25" fmla="*/ 153 h 199"/>
                <a:gd name="T26" fmla="*/ 234 w 288"/>
                <a:gd name="T27" fmla="*/ 45 h 199"/>
                <a:gd name="T28" fmla="*/ 44 w 288"/>
                <a:gd name="T29" fmla="*/ 45 h 199"/>
                <a:gd name="T30" fmla="*/ 44 w 288"/>
                <a:gd name="T31" fmla="*/ 15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9">
                  <a:moveTo>
                    <a:pt x="251" y="198"/>
                  </a:moveTo>
                  <a:lnTo>
                    <a:pt x="251" y="198"/>
                  </a:lnTo>
                  <a:cubicBezTo>
                    <a:pt x="36" y="198"/>
                    <a:pt x="36" y="198"/>
                    <a:pt x="36" y="198"/>
                  </a:cubicBezTo>
                  <a:cubicBezTo>
                    <a:pt x="18" y="198"/>
                    <a:pt x="0" y="189"/>
                    <a:pt x="0" y="16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70" y="0"/>
                    <a:pt x="287" y="18"/>
                    <a:pt x="287" y="36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287" y="189"/>
                    <a:pt x="270" y="198"/>
                    <a:pt x="251" y="198"/>
                  </a:cubicBezTo>
                  <a:close/>
                  <a:moveTo>
                    <a:pt x="44" y="153"/>
                  </a:moveTo>
                  <a:lnTo>
                    <a:pt x="44" y="153"/>
                  </a:lnTo>
                  <a:cubicBezTo>
                    <a:pt x="234" y="153"/>
                    <a:pt x="234" y="153"/>
                    <a:pt x="234" y="153"/>
                  </a:cubicBezTo>
                  <a:cubicBezTo>
                    <a:pt x="234" y="45"/>
                    <a:pt x="234" y="45"/>
                    <a:pt x="234" y="45"/>
                  </a:cubicBezTo>
                  <a:cubicBezTo>
                    <a:pt x="44" y="45"/>
                    <a:pt x="44" y="45"/>
                    <a:pt x="44" y="45"/>
                  </a:cubicBezTo>
                  <a:lnTo>
                    <a:pt x="44" y="15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8" name="Freeform 422">
              <a:extLst>
                <a:ext uri="{FF2B5EF4-FFF2-40B4-BE49-F238E27FC236}">
                  <a16:creationId xmlns:a16="http://schemas.microsoft.com/office/drawing/2014/main" id="{84B0ED6A-6A4E-CB47-91A0-5BBDBFDE6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5510" y="10542111"/>
              <a:ext cx="252273" cy="223711"/>
            </a:xfrm>
            <a:custGeom>
              <a:avLst/>
              <a:gdLst>
                <a:gd name="T0" fmla="*/ 215 w 234"/>
                <a:gd name="T1" fmla="*/ 207 h 208"/>
                <a:gd name="T2" fmla="*/ 215 w 234"/>
                <a:gd name="T3" fmla="*/ 207 h 208"/>
                <a:gd name="T4" fmla="*/ 188 w 234"/>
                <a:gd name="T5" fmla="*/ 180 h 208"/>
                <a:gd name="T6" fmla="*/ 188 w 234"/>
                <a:gd name="T7" fmla="*/ 117 h 208"/>
                <a:gd name="T8" fmla="*/ 116 w 234"/>
                <a:gd name="T9" fmla="*/ 45 h 208"/>
                <a:gd name="T10" fmla="*/ 45 w 234"/>
                <a:gd name="T11" fmla="*/ 117 h 208"/>
                <a:gd name="T12" fmla="*/ 45 w 234"/>
                <a:gd name="T13" fmla="*/ 180 h 208"/>
                <a:gd name="T14" fmla="*/ 17 w 234"/>
                <a:gd name="T15" fmla="*/ 207 h 208"/>
                <a:gd name="T16" fmla="*/ 17 w 234"/>
                <a:gd name="T17" fmla="*/ 207 h 208"/>
                <a:gd name="T18" fmla="*/ 0 w 234"/>
                <a:gd name="T19" fmla="*/ 180 h 208"/>
                <a:gd name="T20" fmla="*/ 0 w 234"/>
                <a:gd name="T21" fmla="*/ 117 h 208"/>
                <a:gd name="T22" fmla="*/ 116 w 234"/>
                <a:gd name="T23" fmla="*/ 0 h 208"/>
                <a:gd name="T24" fmla="*/ 233 w 234"/>
                <a:gd name="T25" fmla="*/ 117 h 208"/>
                <a:gd name="T26" fmla="*/ 233 w 234"/>
                <a:gd name="T27" fmla="*/ 180 h 208"/>
                <a:gd name="T28" fmla="*/ 215 w 234"/>
                <a:gd name="T2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08">
                  <a:moveTo>
                    <a:pt x="215" y="207"/>
                  </a:moveTo>
                  <a:lnTo>
                    <a:pt x="215" y="207"/>
                  </a:lnTo>
                  <a:cubicBezTo>
                    <a:pt x="197" y="207"/>
                    <a:pt x="188" y="198"/>
                    <a:pt x="188" y="180"/>
                  </a:cubicBezTo>
                  <a:cubicBezTo>
                    <a:pt x="188" y="117"/>
                    <a:pt x="188" y="117"/>
                    <a:pt x="188" y="117"/>
                  </a:cubicBezTo>
                  <a:cubicBezTo>
                    <a:pt x="188" y="81"/>
                    <a:pt x="152" y="45"/>
                    <a:pt x="116" y="45"/>
                  </a:cubicBezTo>
                  <a:cubicBezTo>
                    <a:pt x="72" y="45"/>
                    <a:pt x="45" y="81"/>
                    <a:pt x="45" y="117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98"/>
                    <a:pt x="36" y="207"/>
                    <a:pt x="17" y="207"/>
                  </a:cubicBezTo>
                  <a:lnTo>
                    <a:pt x="17" y="207"/>
                  </a:lnTo>
                  <a:cubicBezTo>
                    <a:pt x="9" y="207"/>
                    <a:pt x="0" y="198"/>
                    <a:pt x="0" y="18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3" y="0"/>
                    <a:pt x="116" y="0"/>
                  </a:cubicBezTo>
                  <a:cubicBezTo>
                    <a:pt x="179" y="0"/>
                    <a:pt x="233" y="54"/>
                    <a:pt x="233" y="11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33" y="198"/>
                    <a:pt x="224" y="207"/>
                    <a:pt x="215" y="2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20" name="CuadroTexto 395">
            <a:extLst>
              <a:ext uri="{FF2B5EF4-FFF2-40B4-BE49-F238E27FC236}">
                <a16:creationId xmlns:a16="http://schemas.microsoft.com/office/drawing/2014/main" id="{8FF8D134-12B6-FA49-804B-F89DABBBEC38}"/>
              </a:ext>
            </a:extLst>
          </p:cNvPr>
          <p:cNvSpPr txBox="1"/>
          <p:nvPr/>
        </p:nvSpPr>
        <p:spPr>
          <a:xfrm>
            <a:off x="13542128" y="3167549"/>
            <a:ext cx="187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21" name="Rectangle 56">
            <a:extLst>
              <a:ext uri="{FF2B5EF4-FFF2-40B4-BE49-F238E27FC236}">
                <a16:creationId xmlns:a16="http://schemas.microsoft.com/office/drawing/2014/main" id="{84702BD5-563C-CA47-A3DA-537771E21B50}"/>
              </a:ext>
            </a:extLst>
          </p:cNvPr>
          <p:cNvSpPr/>
          <p:nvPr/>
        </p:nvSpPr>
        <p:spPr>
          <a:xfrm>
            <a:off x="13032257" y="3534573"/>
            <a:ext cx="2897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3" name="CuadroTexto 395">
            <a:extLst>
              <a:ext uri="{FF2B5EF4-FFF2-40B4-BE49-F238E27FC236}">
                <a16:creationId xmlns:a16="http://schemas.microsoft.com/office/drawing/2014/main" id="{DEADE1C2-74E2-2044-A8D4-46AE7F9E3C8F}"/>
              </a:ext>
            </a:extLst>
          </p:cNvPr>
          <p:cNvSpPr txBox="1"/>
          <p:nvPr/>
        </p:nvSpPr>
        <p:spPr>
          <a:xfrm>
            <a:off x="19285859" y="3274978"/>
            <a:ext cx="187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24" name="Rectangle 56">
            <a:extLst>
              <a:ext uri="{FF2B5EF4-FFF2-40B4-BE49-F238E27FC236}">
                <a16:creationId xmlns:a16="http://schemas.microsoft.com/office/drawing/2014/main" id="{6C1DD825-FD00-9340-89A7-B6C6BA672E8C}"/>
              </a:ext>
            </a:extLst>
          </p:cNvPr>
          <p:cNvSpPr/>
          <p:nvPr/>
        </p:nvSpPr>
        <p:spPr>
          <a:xfrm>
            <a:off x="18775988" y="3642002"/>
            <a:ext cx="2897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6" name="CuadroTexto 395">
            <a:extLst>
              <a:ext uri="{FF2B5EF4-FFF2-40B4-BE49-F238E27FC236}">
                <a16:creationId xmlns:a16="http://schemas.microsoft.com/office/drawing/2014/main" id="{2B4FD1E6-2A32-DE49-910E-C5F08FDF0CF7}"/>
              </a:ext>
            </a:extLst>
          </p:cNvPr>
          <p:cNvSpPr txBox="1"/>
          <p:nvPr/>
        </p:nvSpPr>
        <p:spPr>
          <a:xfrm>
            <a:off x="19153446" y="10352834"/>
            <a:ext cx="187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27" name="Rectangle 56">
            <a:extLst>
              <a:ext uri="{FF2B5EF4-FFF2-40B4-BE49-F238E27FC236}">
                <a16:creationId xmlns:a16="http://schemas.microsoft.com/office/drawing/2014/main" id="{BD66CD9A-D150-9245-9993-40F8D599B3E8}"/>
              </a:ext>
            </a:extLst>
          </p:cNvPr>
          <p:cNvSpPr/>
          <p:nvPr/>
        </p:nvSpPr>
        <p:spPr>
          <a:xfrm>
            <a:off x="18643575" y="10719858"/>
            <a:ext cx="2897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9" name="CuadroTexto 395">
            <a:extLst>
              <a:ext uri="{FF2B5EF4-FFF2-40B4-BE49-F238E27FC236}">
                <a16:creationId xmlns:a16="http://schemas.microsoft.com/office/drawing/2014/main" id="{107609E1-0FB3-6C42-9AFE-D83EFB09D7F6}"/>
              </a:ext>
            </a:extLst>
          </p:cNvPr>
          <p:cNvSpPr txBox="1"/>
          <p:nvPr/>
        </p:nvSpPr>
        <p:spPr>
          <a:xfrm>
            <a:off x="13594594" y="10216083"/>
            <a:ext cx="187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30" name="Rectangle 56">
            <a:extLst>
              <a:ext uri="{FF2B5EF4-FFF2-40B4-BE49-F238E27FC236}">
                <a16:creationId xmlns:a16="http://schemas.microsoft.com/office/drawing/2014/main" id="{486939BD-A5EB-0343-880C-DA3EC042C437}"/>
              </a:ext>
            </a:extLst>
          </p:cNvPr>
          <p:cNvSpPr/>
          <p:nvPr/>
        </p:nvSpPr>
        <p:spPr>
          <a:xfrm>
            <a:off x="13084723" y="10583107"/>
            <a:ext cx="2897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2F37879C-CC11-074B-BAA0-5F8038906819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478" name="CuadroTexto 598">
              <a:extLst>
                <a:ext uri="{FF2B5EF4-FFF2-40B4-BE49-F238E27FC236}">
                  <a16:creationId xmlns:a16="http://schemas.microsoft.com/office/drawing/2014/main" id="{61563C6B-2994-4045-A843-017926844908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479" name="CuadroTexto 599">
              <a:extLst>
                <a:ext uri="{FF2B5EF4-FFF2-40B4-BE49-F238E27FC236}">
                  <a16:creationId xmlns:a16="http://schemas.microsoft.com/office/drawing/2014/main" id="{2A6B3C72-CD6C-F841-A449-501A9C49E5C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1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D05A40"/>
      </a:accent1>
      <a:accent2>
        <a:srgbClr val="E7AD47"/>
      </a:accent2>
      <a:accent3>
        <a:srgbClr val="88CCDA"/>
      </a:accent3>
      <a:accent4>
        <a:srgbClr val="B81758"/>
      </a:accent4>
      <a:accent5>
        <a:srgbClr val="284584"/>
      </a:accent5>
      <a:accent6>
        <a:srgbClr val="B7B7B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93891</TotalTime>
  <Words>571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Slack-Lato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16217</cp:revision>
  <dcterms:created xsi:type="dcterms:W3CDTF">2014-11-12T21:47:38Z</dcterms:created>
  <dcterms:modified xsi:type="dcterms:W3CDTF">2019-09-24T19:20:55Z</dcterms:modified>
  <cp:category/>
</cp:coreProperties>
</file>