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50000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reeform 160">
            <a:extLst>
              <a:ext uri="{FF2B5EF4-FFF2-40B4-BE49-F238E27FC236}">
                <a16:creationId xmlns:a16="http://schemas.microsoft.com/office/drawing/2014/main" id="{F2AB9A13-ACBD-0644-816C-97EA84CCE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2983" y="5699969"/>
            <a:ext cx="5418019" cy="6522886"/>
          </a:xfrm>
          <a:custGeom>
            <a:avLst/>
            <a:gdLst>
              <a:gd name="T0" fmla="*/ 1879 w 5170"/>
              <a:gd name="T1" fmla="*/ 0 h 6222"/>
              <a:gd name="T2" fmla="*/ 1879 w 5170"/>
              <a:gd name="T3" fmla="*/ 0 h 6222"/>
              <a:gd name="T4" fmla="*/ 958 w 5170"/>
              <a:gd name="T5" fmla="*/ 648 h 6222"/>
              <a:gd name="T6" fmla="*/ 0 w 5170"/>
              <a:gd name="T7" fmla="*/ 2959 h 6222"/>
              <a:gd name="T8" fmla="*/ 958 w 5170"/>
              <a:gd name="T9" fmla="*/ 5272 h 6222"/>
              <a:gd name="T10" fmla="*/ 3271 w 5170"/>
              <a:gd name="T11" fmla="*/ 6221 h 6222"/>
              <a:gd name="T12" fmla="*/ 5169 w 5170"/>
              <a:gd name="T13" fmla="*/ 5619 h 6222"/>
              <a:gd name="T14" fmla="*/ 3844 w 5170"/>
              <a:gd name="T15" fmla="*/ 2959 h 6222"/>
              <a:gd name="T16" fmla="*/ 3900 w 5170"/>
              <a:gd name="T17" fmla="*/ 2348 h 6222"/>
              <a:gd name="T18" fmla="*/ 1879 w 5170"/>
              <a:gd name="T19" fmla="*/ 0 h 6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70" h="6222">
                <a:moveTo>
                  <a:pt x="1879" y="0"/>
                </a:moveTo>
                <a:lnTo>
                  <a:pt x="1879" y="0"/>
                </a:lnTo>
                <a:cubicBezTo>
                  <a:pt x="1532" y="159"/>
                  <a:pt x="1221" y="376"/>
                  <a:pt x="958" y="648"/>
                </a:cubicBezTo>
                <a:cubicBezTo>
                  <a:pt x="367" y="1239"/>
                  <a:pt x="0" y="2057"/>
                  <a:pt x="0" y="2959"/>
                </a:cubicBezTo>
                <a:cubicBezTo>
                  <a:pt x="0" y="3862"/>
                  <a:pt x="367" y="4679"/>
                  <a:pt x="958" y="5272"/>
                </a:cubicBezTo>
                <a:cubicBezTo>
                  <a:pt x="1551" y="5854"/>
                  <a:pt x="2368" y="6221"/>
                  <a:pt x="3271" y="6221"/>
                </a:cubicBezTo>
                <a:cubicBezTo>
                  <a:pt x="3976" y="6221"/>
                  <a:pt x="4634" y="5995"/>
                  <a:pt x="5169" y="5619"/>
                </a:cubicBezTo>
                <a:cubicBezTo>
                  <a:pt x="4361" y="5008"/>
                  <a:pt x="3844" y="4040"/>
                  <a:pt x="3844" y="2959"/>
                </a:cubicBezTo>
                <a:cubicBezTo>
                  <a:pt x="3844" y="2743"/>
                  <a:pt x="3863" y="2546"/>
                  <a:pt x="3900" y="2348"/>
                </a:cubicBezTo>
                <a:cubicBezTo>
                  <a:pt x="2895" y="1944"/>
                  <a:pt x="2124" y="1071"/>
                  <a:pt x="187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1">
            <a:extLst>
              <a:ext uri="{FF2B5EF4-FFF2-40B4-BE49-F238E27FC236}">
                <a16:creationId xmlns:a16="http://schemas.microsoft.com/office/drawing/2014/main" id="{FFEE8673-2706-6147-B938-04952D04A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3642" y="5630624"/>
            <a:ext cx="5538214" cy="6661576"/>
          </a:xfrm>
          <a:custGeom>
            <a:avLst/>
            <a:gdLst>
              <a:gd name="T0" fmla="*/ 1935 w 5282"/>
              <a:gd name="T1" fmla="*/ 0 h 6354"/>
              <a:gd name="T2" fmla="*/ 1935 w 5282"/>
              <a:gd name="T3" fmla="*/ 0 h 6354"/>
              <a:gd name="T4" fmla="*/ 0 w 5282"/>
              <a:gd name="T5" fmla="*/ 3025 h 6354"/>
              <a:gd name="T6" fmla="*/ 3336 w 5282"/>
              <a:gd name="T7" fmla="*/ 6353 h 6354"/>
              <a:gd name="T8" fmla="*/ 5281 w 5282"/>
              <a:gd name="T9" fmla="*/ 5723 h 6354"/>
              <a:gd name="T10" fmla="*/ 5234 w 5282"/>
              <a:gd name="T11" fmla="*/ 5685 h 6354"/>
              <a:gd name="T12" fmla="*/ 3336 w 5282"/>
              <a:gd name="T13" fmla="*/ 6287 h 6354"/>
              <a:gd name="T14" fmla="*/ 1023 w 5282"/>
              <a:gd name="T15" fmla="*/ 5338 h 6354"/>
              <a:gd name="T16" fmla="*/ 65 w 5282"/>
              <a:gd name="T17" fmla="*/ 3025 h 6354"/>
              <a:gd name="T18" fmla="*/ 1023 w 5282"/>
              <a:gd name="T19" fmla="*/ 714 h 6354"/>
              <a:gd name="T20" fmla="*/ 1944 w 5282"/>
              <a:gd name="T21" fmla="*/ 66 h 6354"/>
              <a:gd name="T22" fmla="*/ 1935 w 5282"/>
              <a:gd name="T23" fmla="*/ 0 h 6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82" h="6354">
                <a:moveTo>
                  <a:pt x="1935" y="0"/>
                </a:moveTo>
                <a:lnTo>
                  <a:pt x="1935" y="0"/>
                </a:lnTo>
                <a:cubicBezTo>
                  <a:pt x="788" y="526"/>
                  <a:pt x="0" y="1681"/>
                  <a:pt x="0" y="3025"/>
                </a:cubicBezTo>
                <a:cubicBezTo>
                  <a:pt x="0" y="4858"/>
                  <a:pt x="1493" y="6353"/>
                  <a:pt x="3336" y="6353"/>
                </a:cubicBezTo>
                <a:cubicBezTo>
                  <a:pt x="4060" y="6353"/>
                  <a:pt x="4736" y="6118"/>
                  <a:pt x="5281" y="5723"/>
                </a:cubicBezTo>
                <a:cubicBezTo>
                  <a:pt x="5272" y="5704"/>
                  <a:pt x="5253" y="5695"/>
                  <a:pt x="5234" y="5685"/>
                </a:cubicBezTo>
                <a:cubicBezTo>
                  <a:pt x="4699" y="6061"/>
                  <a:pt x="4041" y="6287"/>
                  <a:pt x="3336" y="6287"/>
                </a:cubicBezTo>
                <a:cubicBezTo>
                  <a:pt x="2433" y="6287"/>
                  <a:pt x="1616" y="5920"/>
                  <a:pt x="1023" y="5338"/>
                </a:cubicBezTo>
                <a:cubicBezTo>
                  <a:pt x="432" y="4745"/>
                  <a:pt x="65" y="3928"/>
                  <a:pt x="65" y="3025"/>
                </a:cubicBezTo>
                <a:cubicBezTo>
                  <a:pt x="65" y="2123"/>
                  <a:pt x="432" y="1305"/>
                  <a:pt x="1023" y="714"/>
                </a:cubicBezTo>
                <a:cubicBezTo>
                  <a:pt x="1286" y="442"/>
                  <a:pt x="1597" y="225"/>
                  <a:pt x="1944" y="66"/>
                </a:cubicBezTo>
                <a:cubicBezTo>
                  <a:pt x="1944" y="37"/>
                  <a:pt x="1935" y="19"/>
                  <a:pt x="193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2">
            <a:extLst>
              <a:ext uri="{FF2B5EF4-FFF2-40B4-BE49-F238E27FC236}">
                <a16:creationId xmlns:a16="http://schemas.microsoft.com/office/drawing/2014/main" id="{0DBD8385-E175-5F40-BAEE-A956C4031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1951" y="5621379"/>
            <a:ext cx="5450380" cy="6601477"/>
          </a:xfrm>
          <a:custGeom>
            <a:avLst/>
            <a:gdLst>
              <a:gd name="T0" fmla="*/ 3121 w 5199"/>
              <a:gd name="T1" fmla="*/ 0 h 6298"/>
              <a:gd name="T2" fmla="*/ 3121 w 5199"/>
              <a:gd name="T3" fmla="*/ 0 h 6298"/>
              <a:gd name="T4" fmla="*/ 1259 w 5199"/>
              <a:gd name="T5" fmla="*/ 2349 h 6298"/>
              <a:gd name="T6" fmla="*/ 1325 w 5199"/>
              <a:gd name="T7" fmla="*/ 3035 h 6298"/>
              <a:gd name="T8" fmla="*/ 1325 w 5199"/>
              <a:gd name="T9" fmla="*/ 3035 h 6298"/>
              <a:gd name="T10" fmla="*/ 1325 w 5199"/>
              <a:gd name="T11" fmla="*/ 3035 h 6298"/>
              <a:gd name="T12" fmla="*/ 0 w 5199"/>
              <a:gd name="T13" fmla="*/ 5695 h 6298"/>
              <a:gd name="T14" fmla="*/ 1899 w 5199"/>
              <a:gd name="T15" fmla="*/ 6297 h 6298"/>
              <a:gd name="T16" fmla="*/ 4211 w 5199"/>
              <a:gd name="T17" fmla="*/ 5348 h 6298"/>
              <a:gd name="T18" fmla="*/ 5170 w 5199"/>
              <a:gd name="T19" fmla="*/ 3035 h 6298"/>
              <a:gd name="T20" fmla="*/ 5198 w 5199"/>
              <a:gd name="T21" fmla="*/ 3035 h 6298"/>
              <a:gd name="T22" fmla="*/ 5198 w 5199"/>
              <a:gd name="T23" fmla="*/ 3035 h 6298"/>
              <a:gd name="T24" fmla="*/ 5170 w 5199"/>
              <a:gd name="T25" fmla="*/ 3035 h 6298"/>
              <a:gd name="T26" fmla="*/ 4211 w 5199"/>
              <a:gd name="T27" fmla="*/ 724 h 6298"/>
              <a:gd name="T28" fmla="*/ 3121 w 5199"/>
              <a:gd name="T29" fmla="*/ 0 h 6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99" h="6298">
                <a:moveTo>
                  <a:pt x="3121" y="0"/>
                </a:moveTo>
                <a:lnTo>
                  <a:pt x="3121" y="0"/>
                </a:lnTo>
                <a:cubicBezTo>
                  <a:pt x="2904" y="1044"/>
                  <a:pt x="2199" y="1907"/>
                  <a:pt x="1259" y="2349"/>
                </a:cubicBezTo>
                <a:cubicBezTo>
                  <a:pt x="1297" y="2565"/>
                  <a:pt x="1325" y="2800"/>
                  <a:pt x="1325" y="3035"/>
                </a:cubicBezTo>
                <a:lnTo>
                  <a:pt x="1325" y="3035"/>
                </a:lnTo>
                <a:lnTo>
                  <a:pt x="1325" y="3035"/>
                </a:lnTo>
                <a:cubicBezTo>
                  <a:pt x="1325" y="4116"/>
                  <a:pt x="808" y="5084"/>
                  <a:pt x="0" y="5695"/>
                </a:cubicBezTo>
                <a:cubicBezTo>
                  <a:pt x="536" y="6071"/>
                  <a:pt x="1194" y="6297"/>
                  <a:pt x="1899" y="6297"/>
                </a:cubicBezTo>
                <a:cubicBezTo>
                  <a:pt x="2801" y="6297"/>
                  <a:pt x="3619" y="5930"/>
                  <a:pt x="4211" y="5348"/>
                </a:cubicBezTo>
                <a:cubicBezTo>
                  <a:pt x="4803" y="4755"/>
                  <a:pt x="5170" y="3938"/>
                  <a:pt x="5170" y="3035"/>
                </a:cubicBezTo>
                <a:cubicBezTo>
                  <a:pt x="5198" y="3035"/>
                  <a:pt x="5198" y="3035"/>
                  <a:pt x="5198" y="3035"/>
                </a:cubicBezTo>
                <a:lnTo>
                  <a:pt x="5198" y="3035"/>
                </a:lnTo>
                <a:cubicBezTo>
                  <a:pt x="5170" y="3035"/>
                  <a:pt x="5170" y="3035"/>
                  <a:pt x="5170" y="3035"/>
                </a:cubicBezTo>
                <a:cubicBezTo>
                  <a:pt x="5170" y="2133"/>
                  <a:pt x="4803" y="1315"/>
                  <a:pt x="4211" y="724"/>
                </a:cubicBezTo>
                <a:cubicBezTo>
                  <a:pt x="3901" y="414"/>
                  <a:pt x="3534" y="169"/>
                  <a:pt x="312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3">
            <a:extLst>
              <a:ext uri="{FF2B5EF4-FFF2-40B4-BE49-F238E27FC236}">
                <a16:creationId xmlns:a16="http://schemas.microsoft.com/office/drawing/2014/main" id="{979EAA31-BDDF-3E41-9007-744C5CC0C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4236" y="8113114"/>
            <a:ext cx="2801467" cy="3439425"/>
          </a:xfrm>
          <a:custGeom>
            <a:avLst/>
            <a:gdLst>
              <a:gd name="T0" fmla="*/ 2567 w 2671"/>
              <a:gd name="T1" fmla="*/ 0 h 3282"/>
              <a:gd name="T2" fmla="*/ 2567 w 2671"/>
              <a:gd name="T3" fmla="*/ 0 h 3282"/>
              <a:gd name="T4" fmla="*/ 1232 w 2671"/>
              <a:gd name="T5" fmla="*/ 282 h 3282"/>
              <a:gd name="T6" fmla="*/ 57 w 2671"/>
              <a:gd name="T7" fmla="*/ 66 h 3282"/>
              <a:gd name="T8" fmla="*/ 0 w 2671"/>
              <a:gd name="T9" fmla="*/ 658 h 3282"/>
              <a:gd name="T10" fmla="*/ 959 w 2671"/>
              <a:gd name="T11" fmla="*/ 2971 h 3282"/>
              <a:gd name="T12" fmla="*/ 1316 w 2671"/>
              <a:gd name="T13" fmla="*/ 3281 h 3282"/>
              <a:gd name="T14" fmla="*/ 1683 w 2671"/>
              <a:gd name="T15" fmla="*/ 2971 h 3282"/>
              <a:gd name="T16" fmla="*/ 2632 w 2671"/>
              <a:gd name="T17" fmla="*/ 658 h 3282"/>
              <a:gd name="T18" fmla="*/ 2670 w 2671"/>
              <a:gd name="T19" fmla="*/ 658 h 3282"/>
              <a:gd name="T20" fmla="*/ 2670 w 2671"/>
              <a:gd name="T21" fmla="*/ 658 h 3282"/>
              <a:gd name="T22" fmla="*/ 2632 w 2671"/>
              <a:gd name="T23" fmla="*/ 658 h 3282"/>
              <a:gd name="T24" fmla="*/ 2567 w 2671"/>
              <a:gd name="T25" fmla="*/ 0 h 3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71" h="3282">
                <a:moveTo>
                  <a:pt x="2567" y="0"/>
                </a:moveTo>
                <a:lnTo>
                  <a:pt x="2567" y="0"/>
                </a:lnTo>
                <a:cubicBezTo>
                  <a:pt x="2163" y="179"/>
                  <a:pt x="1711" y="282"/>
                  <a:pt x="1232" y="282"/>
                </a:cubicBezTo>
                <a:cubicBezTo>
                  <a:pt x="818" y="282"/>
                  <a:pt x="423" y="207"/>
                  <a:pt x="57" y="66"/>
                </a:cubicBezTo>
                <a:cubicBezTo>
                  <a:pt x="19" y="254"/>
                  <a:pt x="0" y="451"/>
                  <a:pt x="0" y="658"/>
                </a:cubicBezTo>
                <a:cubicBezTo>
                  <a:pt x="0" y="1561"/>
                  <a:pt x="367" y="2378"/>
                  <a:pt x="959" y="2971"/>
                </a:cubicBezTo>
                <a:cubicBezTo>
                  <a:pt x="1072" y="3074"/>
                  <a:pt x="1194" y="3177"/>
                  <a:pt x="1316" y="3281"/>
                </a:cubicBezTo>
                <a:cubicBezTo>
                  <a:pt x="1448" y="3177"/>
                  <a:pt x="1570" y="3074"/>
                  <a:pt x="1683" y="2971"/>
                </a:cubicBezTo>
                <a:cubicBezTo>
                  <a:pt x="2266" y="2378"/>
                  <a:pt x="2632" y="1561"/>
                  <a:pt x="2632" y="658"/>
                </a:cubicBezTo>
                <a:cubicBezTo>
                  <a:pt x="2670" y="658"/>
                  <a:pt x="2670" y="658"/>
                  <a:pt x="2670" y="658"/>
                </a:cubicBezTo>
                <a:lnTo>
                  <a:pt x="2670" y="658"/>
                </a:lnTo>
                <a:cubicBezTo>
                  <a:pt x="2632" y="658"/>
                  <a:pt x="2632" y="658"/>
                  <a:pt x="2632" y="658"/>
                </a:cubicBezTo>
                <a:cubicBezTo>
                  <a:pt x="2632" y="433"/>
                  <a:pt x="2614" y="207"/>
                  <a:pt x="256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64">
            <a:extLst>
              <a:ext uri="{FF2B5EF4-FFF2-40B4-BE49-F238E27FC236}">
                <a16:creationId xmlns:a16="http://schemas.microsoft.com/office/drawing/2014/main" id="{21C13671-ABA2-AA4E-9013-31D695F1A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1855" y="8080752"/>
            <a:ext cx="1451585" cy="3508770"/>
          </a:xfrm>
          <a:custGeom>
            <a:avLst/>
            <a:gdLst>
              <a:gd name="T0" fmla="*/ 1382 w 1383"/>
              <a:gd name="T1" fmla="*/ 686 h 3347"/>
              <a:gd name="T2" fmla="*/ 1382 w 1383"/>
              <a:gd name="T3" fmla="*/ 686 h 3347"/>
              <a:gd name="T4" fmla="*/ 1354 w 1383"/>
              <a:gd name="T5" fmla="*/ 686 h 3347"/>
              <a:gd name="T6" fmla="*/ 1316 w 1383"/>
              <a:gd name="T7" fmla="*/ 686 h 3347"/>
              <a:gd name="T8" fmla="*/ 367 w 1383"/>
              <a:gd name="T9" fmla="*/ 2999 h 3347"/>
              <a:gd name="T10" fmla="*/ 0 w 1383"/>
              <a:gd name="T11" fmla="*/ 3309 h 3347"/>
              <a:gd name="T12" fmla="*/ 57 w 1383"/>
              <a:gd name="T13" fmla="*/ 3346 h 3347"/>
              <a:gd name="T14" fmla="*/ 1382 w 1383"/>
              <a:gd name="T15" fmla="*/ 686 h 3347"/>
              <a:gd name="T16" fmla="*/ 1382 w 1383"/>
              <a:gd name="T17" fmla="*/ 686 h 3347"/>
              <a:gd name="T18" fmla="*/ 1382 w 1383"/>
              <a:gd name="T19" fmla="*/ 686 h 3347"/>
              <a:gd name="T20" fmla="*/ 1382 w 1383"/>
              <a:gd name="T21" fmla="*/ 686 h 3347"/>
              <a:gd name="T22" fmla="*/ 1382 w 1383"/>
              <a:gd name="T23" fmla="*/ 686 h 3347"/>
              <a:gd name="T24" fmla="*/ 1316 w 1383"/>
              <a:gd name="T25" fmla="*/ 0 h 3347"/>
              <a:gd name="T26" fmla="*/ 1316 w 1383"/>
              <a:gd name="T27" fmla="*/ 0 h 3347"/>
              <a:gd name="T28" fmla="*/ 1251 w 1383"/>
              <a:gd name="T29" fmla="*/ 28 h 3347"/>
              <a:gd name="T30" fmla="*/ 1316 w 1383"/>
              <a:gd name="T31" fmla="*/ 686 h 3347"/>
              <a:gd name="T32" fmla="*/ 1354 w 1383"/>
              <a:gd name="T33" fmla="*/ 686 h 3347"/>
              <a:gd name="T34" fmla="*/ 1382 w 1383"/>
              <a:gd name="T35" fmla="*/ 686 h 3347"/>
              <a:gd name="T36" fmla="*/ 1382 w 1383"/>
              <a:gd name="T37" fmla="*/ 686 h 3347"/>
              <a:gd name="T38" fmla="*/ 1316 w 1383"/>
              <a:gd name="T39" fmla="*/ 0 h 3347"/>
              <a:gd name="T40" fmla="*/ 1382 w 1383"/>
              <a:gd name="T41" fmla="*/ 686 h 3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83" h="3347">
                <a:moveTo>
                  <a:pt x="1382" y="686"/>
                </a:moveTo>
                <a:lnTo>
                  <a:pt x="1382" y="686"/>
                </a:lnTo>
                <a:cubicBezTo>
                  <a:pt x="1354" y="686"/>
                  <a:pt x="1354" y="686"/>
                  <a:pt x="1354" y="686"/>
                </a:cubicBezTo>
                <a:cubicBezTo>
                  <a:pt x="1316" y="686"/>
                  <a:pt x="1316" y="686"/>
                  <a:pt x="1316" y="686"/>
                </a:cubicBezTo>
                <a:cubicBezTo>
                  <a:pt x="1316" y="1589"/>
                  <a:pt x="950" y="2406"/>
                  <a:pt x="367" y="2999"/>
                </a:cubicBezTo>
                <a:cubicBezTo>
                  <a:pt x="254" y="3102"/>
                  <a:pt x="132" y="3205"/>
                  <a:pt x="0" y="3309"/>
                </a:cubicBezTo>
                <a:cubicBezTo>
                  <a:pt x="19" y="3318"/>
                  <a:pt x="38" y="3328"/>
                  <a:pt x="57" y="3346"/>
                </a:cubicBezTo>
                <a:cubicBezTo>
                  <a:pt x="865" y="2735"/>
                  <a:pt x="1382" y="1767"/>
                  <a:pt x="1382" y="686"/>
                </a:cubicBezTo>
                <a:lnTo>
                  <a:pt x="1382" y="686"/>
                </a:lnTo>
                <a:lnTo>
                  <a:pt x="1382" y="686"/>
                </a:lnTo>
                <a:lnTo>
                  <a:pt x="1382" y="686"/>
                </a:lnTo>
                <a:lnTo>
                  <a:pt x="1382" y="686"/>
                </a:lnTo>
                <a:lnTo>
                  <a:pt x="1316" y="0"/>
                </a:lnTo>
                <a:lnTo>
                  <a:pt x="1316" y="0"/>
                </a:lnTo>
                <a:cubicBezTo>
                  <a:pt x="1298" y="10"/>
                  <a:pt x="1269" y="19"/>
                  <a:pt x="1251" y="28"/>
                </a:cubicBezTo>
                <a:cubicBezTo>
                  <a:pt x="1298" y="235"/>
                  <a:pt x="1316" y="461"/>
                  <a:pt x="1316" y="686"/>
                </a:cubicBezTo>
                <a:cubicBezTo>
                  <a:pt x="1354" y="686"/>
                  <a:pt x="1354" y="686"/>
                  <a:pt x="1354" y="686"/>
                </a:cubicBezTo>
                <a:cubicBezTo>
                  <a:pt x="1382" y="686"/>
                  <a:pt x="1382" y="686"/>
                  <a:pt x="1382" y="686"/>
                </a:cubicBezTo>
                <a:lnTo>
                  <a:pt x="1382" y="686"/>
                </a:lnTo>
                <a:cubicBezTo>
                  <a:pt x="1382" y="451"/>
                  <a:pt x="1354" y="216"/>
                  <a:pt x="1316" y="0"/>
                </a:cubicBezTo>
                <a:lnTo>
                  <a:pt x="1382" y="68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5">
            <a:extLst>
              <a:ext uri="{FF2B5EF4-FFF2-40B4-BE49-F238E27FC236}">
                <a16:creationId xmlns:a16="http://schemas.microsoft.com/office/drawing/2014/main" id="{88DB2535-0DBA-9247-9478-03BA1A0B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1855" y="5552037"/>
            <a:ext cx="5552081" cy="6740163"/>
          </a:xfrm>
          <a:custGeom>
            <a:avLst/>
            <a:gdLst>
              <a:gd name="T0" fmla="*/ 5293 w 5294"/>
              <a:gd name="T1" fmla="*/ 3101 h 6430"/>
              <a:gd name="T2" fmla="*/ 5293 w 5294"/>
              <a:gd name="T3" fmla="*/ 3101 h 6430"/>
              <a:gd name="T4" fmla="*/ 5255 w 5294"/>
              <a:gd name="T5" fmla="*/ 3101 h 6430"/>
              <a:gd name="T6" fmla="*/ 5227 w 5294"/>
              <a:gd name="T7" fmla="*/ 3101 h 6430"/>
              <a:gd name="T8" fmla="*/ 4268 w 5294"/>
              <a:gd name="T9" fmla="*/ 5414 h 6430"/>
              <a:gd name="T10" fmla="*/ 1956 w 5294"/>
              <a:gd name="T11" fmla="*/ 6363 h 6430"/>
              <a:gd name="T12" fmla="*/ 57 w 5294"/>
              <a:gd name="T13" fmla="*/ 5761 h 6430"/>
              <a:gd name="T14" fmla="*/ 0 w 5294"/>
              <a:gd name="T15" fmla="*/ 5799 h 6430"/>
              <a:gd name="T16" fmla="*/ 1956 w 5294"/>
              <a:gd name="T17" fmla="*/ 6429 h 6430"/>
              <a:gd name="T18" fmla="*/ 5293 w 5294"/>
              <a:gd name="T19" fmla="*/ 3101 h 6430"/>
              <a:gd name="T20" fmla="*/ 3187 w 5294"/>
              <a:gd name="T21" fmla="*/ 0 h 6430"/>
              <a:gd name="T22" fmla="*/ 3187 w 5294"/>
              <a:gd name="T23" fmla="*/ 0 h 6430"/>
              <a:gd name="T24" fmla="*/ 3178 w 5294"/>
              <a:gd name="T25" fmla="*/ 66 h 6430"/>
              <a:gd name="T26" fmla="*/ 4268 w 5294"/>
              <a:gd name="T27" fmla="*/ 790 h 6430"/>
              <a:gd name="T28" fmla="*/ 5227 w 5294"/>
              <a:gd name="T29" fmla="*/ 3101 h 6430"/>
              <a:gd name="T30" fmla="*/ 5255 w 5294"/>
              <a:gd name="T31" fmla="*/ 3101 h 6430"/>
              <a:gd name="T32" fmla="*/ 5293 w 5294"/>
              <a:gd name="T33" fmla="*/ 3101 h 6430"/>
              <a:gd name="T34" fmla="*/ 5293 w 5294"/>
              <a:gd name="T35" fmla="*/ 3101 h 6430"/>
              <a:gd name="T36" fmla="*/ 3187 w 5294"/>
              <a:gd name="T37" fmla="*/ 0 h 6430"/>
              <a:gd name="T38" fmla="*/ 5293 w 5294"/>
              <a:gd name="T39" fmla="*/ 3101 h 6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94" h="6430">
                <a:moveTo>
                  <a:pt x="5293" y="3101"/>
                </a:moveTo>
                <a:lnTo>
                  <a:pt x="5293" y="3101"/>
                </a:lnTo>
                <a:cubicBezTo>
                  <a:pt x="5255" y="3101"/>
                  <a:pt x="5255" y="3101"/>
                  <a:pt x="5255" y="3101"/>
                </a:cubicBezTo>
                <a:cubicBezTo>
                  <a:pt x="5227" y="3101"/>
                  <a:pt x="5227" y="3101"/>
                  <a:pt x="5227" y="3101"/>
                </a:cubicBezTo>
                <a:cubicBezTo>
                  <a:pt x="5227" y="4004"/>
                  <a:pt x="4860" y="4821"/>
                  <a:pt x="4268" y="5414"/>
                </a:cubicBezTo>
                <a:cubicBezTo>
                  <a:pt x="3676" y="5996"/>
                  <a:pt x="2858" y="6363"/>
                  <a:pt x="1956" y="6363"/>
                </a:cubicBezTo>
                <a:cubicBezTo>
                  <a:pt x="1251" y="6363"/>
                  <a:pt x="593" y="6137"/>
                  <a:pt x="57" y="5761"/>
                </a:cubicBezTo>
                <a:cubicBezTo>
                  <a:pt x="38" y="5771"/>
                  <a:pt x="19" y="5780"/>
                  <a:pt x="0" y="5799"/>
                </a:cubicBezTo>
                <a:cubicBezTo>
                  <a:pt x="555" y="6194"/>
                  <a:pt x="1232" y="6429"/>
                  <a:pt x="1956" y="6429"/>
                </a:cubicBezTo>
                <a:cubicBezTo>
                  <a:pt x="3798" y="6429"/>
                  <a:pt x="5293" y="4934"/>
                  <a:pt x="5293" y="3101"/>
                </a:cubicBezTo>
                <a:lnTo>
                  <a:pt x="3187" y="0"/>
                </a:lnTo>
                <a:lnTo>
                  <a:pt x="3187" y="0"/>
                </a:lnTo>
                <a:cubicBezTo>
                  <a:pt x="3187" y="19"/>
                  <a:pt x="3178" y="47"/>
                  <a:pt x="3178" y="66"/>
                </a:cubicBezTo>
                <a:cubicBezTo>
                  <a:pt x="3591" y="235"/>
                  <a:pt x="3958" y="480"/>
                  <a:pt x="4268" y="790"/>
                </a:cubicBezTo>
                <a:cubicBezTo>
                  <a:pt x="4860" y="1381"/>
                  <a:pt x="5227" y="2199"/>
                  <a:pt x="5227" y="3101"/>
                </a:cubicBezTo>
                <a:cubicBezTo>
                  <a:pt x="5255" y="3101"/>
                  <a:pt x="5255" y="3101"/>
                  <a:pt x="5255" y="3101"/>
                </a:cubicBezTo>
                <a:cubicBezTo>
                  <a:pt x="5293" y="3101"/>
                  <a:pt x="5293" y="3101"/>
                  <a:pt x="5293" y="3101"/>
                </a:cubicBezTo>
                <a:lnTo>
                  <a:pt x="5293" y="3101"/>
                </a:lnTo>
                <a:cubicBezTo>
                  <a:pt x="5293" y="1691"/>
                  <a:pt x="4419" y="489"/>
                  <a:pt x="3187" y="0"/>
                </a:cubicBezTo>
                <a:lnTo>
                  <a:pt x="5293" y="310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66">
            <a:extLst>
              <a:ext uri="{FF2B5EF4-FFF2-40B4-BE49-F238E27FC236}">
                <a16:creationId xmlns:a16="http://schemas.microsoft.com/office/drawing/2014/main" id="{3C427411-9D23-A64A-B363-466DD641F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4137" y="8159343"/>
            <a:ext cx="1437718" cy="3430179"/>
          </a:xfrm>
          <a:custGeom>
            <a:avLst/>
            <a:gdLst>
              <a:gd name="T0" fmla="*/ 56 w 1373"/>
              <a:gd name="T1" fmla="*/ 0 h 3272"/>
              <a:gd name="T2" fmla="*/ 56 w 1373"/>
              <a:gd name="T3" fmla="*/ 0 h 3272"/>
              <a:gd name="T4" fmla="*/ 0 w 1373"/>
              <a:gd name="T5" fmla="*/ 611 h 3272"/>
              <a:gd name="T6" fmla="*/ 1325 w 1373"/>
              <a:gd name="T7" fmla="*/ 3271 h 3272"/>
              <a:gd name="T8" fmla="*/ 1372 w 1373"/>
              <a:gd name="T9" fmla="*/ 3234 h 3272"/>
              <a:gd name="T10" fmla="*/ 1015 w 1373"/>
              <a:gd name="T11" fmla="*/ 2924 h 3272"/>
              <a:gd name="T12" fmla="*/ 56 w 1373"/>
              <a:gd name="T13" fmla="*/ 611 h 3272"/>
              <a:gd name="T14" fmla="*/ 113 w 1373"/>
              <a:gd name="T15" fmla="*/ 19 h 3272"/>
              <a:gd name="T16" fmla="*/ 56 w 1373"/>
              <a:gd name="T17" fmla="*/ 0 h 3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3" h="3272">
                <a:moveTo>
                  <a:pt x="56" y="0"/>
                </a:moveTo>
                <a:lnTo>
                  <a:pt x="56" y="0"/>
                </a:lnTo>
                <a:cubicBezTo>
                  <a:pt x="19" y="198"/>
                  <a:pt x="0" y="395"/>
                  <a:pt x="0" y="611"/>
                </a:cubicBezTo>
                <a:cubicBezTo>
                  <a:pt x="0" y="1692"/>
                  <a:pt x="517" y="2660"/>
                  <a:pt x="1325" y="3271"/>
                </a:cubicBezTo>
                <a:cubicBezTo>
                  <a:pt x="1344" y="3253"/>
                  <a:pt x="1363" y="3243"/>
                  <a:pt x="1372" y="3234"/>
                </a:cubicBezTo>
                <a:cubicBezTo>
                  <a:pt x="1250" y="3130"/>
                  <a:pt x="1128" y="3027"/>
                  <a:pt x="1015" y="2924"/>
                </a:cubicBezTo>
                <a:cubicBezTo>
                  <a:pt x="423" y="2331"/>
                  <a:pt x="56" y="1514"/>
                  <a:pt x="56" y="611"/>
                </a:cubicBezTo>
                <a:cubicBezTo>
                  <a:pt x="56" y="404"/>
                  <a:pt x="75" y="207"/>
                  <a:pt x="113" y="19"/>
                </a:cubicBezTo>
                <a:cubicBezTo>
                  <a:pt x="94" y="10"/>
                  <a:pt x="75" y="0"/>
                  <a:pt x="5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7">
            <a:extLst>
              <a:ext uri="{FF2B5EF4-FFF2-40B4-BE49-F238E27FC236}">
                <a16:creationId xmlns:a16="http://schemas.microsoft.com/office/drawing/2014/main" id="{BD9AEA93-0D52-3141-9E56-8E5A97371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1002" y="11552539"/>
            <a:ext cx="110949" cy="78588"/>
          </a:xfrm>
          <a:custGeom>
            <a:avLst/>
            <a:gdLst>
              <a:gd name="T0" fmla="*/ 47 w 105"/>
              <a:gd name="T1" fmla="*/ 0 h 76"/>
              <a:gd name="T2" fmla="*/ 47 w 105"/>
              <a:gd name="T3" fmla="*/ 0 h 76"/>
              <a:gd name="T4" fmla="*/ 0 w 105"/>
              <a:gd name="T5" fmla="*/ 37 h 76"/>
              <a:gd name="T6" fmla="*/ 47 w 105"/>
              <a:gd name="T7" fmla="*/ 75 h 76"/>
              <a:gd name="T8" fmla="*/ 104 w 105"/>
              <a:gd name="T9" fmla="*/ 37 h 76"/>
              <a:gd name="T10" fmla="*/ 47 w 105"/>
              <a:gd name="T1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76">
                <a:moveTo>
                  <a:pt x="47" y="0"/>
                </a:moveTo>
                <a:lnTo>
                  <a:pt x="47" y="0"/>
                </a:lnTo>
                <a:cubicBezTo>
                  <a:pt x="38" y="9"/>
                  <a:pt x="19" y="19"/>
                  <a:pt x="0" y="37"/>
                </a:cubicBezTo>
                <a:cubicBezTo>
                  <a:pt x="19" y="47"/>
                  <a:pt x="38" y="56"/>
                  <a:pt x="47" y="75"/>
                </a:cubicBezTo>
                <a:cubicBezTo>
                  <a:pt x="66" y="56"/>
                  <a:pt x="85" y="47"/>
                  <a:pt x="104" y="37"/>
                </a:cubicBezTo>
                <a:cubicBezTo>
                  <a:pt x="85" y="19"/>
                  <a:pt x="66" y="9"/>
                  <a:pt x="4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8">
            <a:extLst>
              <a:ext uri="{FF2B5EF4-FFF2-40B4-BE49-F238E27FC236}">
                <a16:creationId xmlns:a16="http://schemas.microsoft.com/office/drawing/2014/main" id="{1A729629-443C-8F4A-A3D2-BBA9846D1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3840" y="1483900"/>
            <a:ext cx="6888095" cy="4484196"/>
          </a:xfrm>
          <a:custGeom>
            <a:avLst/>
            <a:gdLst>
              <a:gd name="T0" fmla="*/ 3271 w 6571"/>
              <a:gd name="T1" fmla="*/ 0 h 4277"/>
              <a:gd name="T2" fmla="*/ 3271 w 6571"/>
              <a:gd name="T3" fmla="*/ 0 h 4277"/>
              <a:gd name="T4" fmla="*/ 958 w 6571"/>
              <a:gd name="T5" fmla="*/ 958 h 4277"/>
              <a:gd name="T6" fmla="*/ 0 w 6571"/>
              <a:gd name="T7" fmla="*/ 3271 h 4277"/>
              <a:gd name="T8" fmla="*/ 66 w 6571"/>
              <a:gd name="T9" fmla="*/ 3928 h 4277"/>
              <a:gd name="T10" fmla="*/ 1410 w 6571"/>
              <a:gd name="T11" fmla="*/ 3647 h 4277"/>
              <a:gd name="T12" fmla="*/ 3355 w 6571"/>
              <a:gd name="T13" fmla="*/ 4276 h 4277"/>
              <a:gd name="T14" fmla="*/ 5311 w 6571"/>
              <a:gd name="T15" fmla="*/ 3647 h 4277"/>
              <a:gd name="T16" fmla="*/ 6486 w 6571"/>
              <a:gd name="T17" fmla="*/ 3863 h 4277"/>
              <a:gd name="T18" fmla="*/ 6542 w 6571"/>
              <a:gd name="T19" fmla="*/ 3271 h 4277"/>
              <a:gd name="T20" fmla="*/ 6570 w 6571"/>
              <a:gd name="T21" fmla="*/ 3271 h 4277"/>
              <a:gd name="T22" fmla="*/ 6570 w 6571"/>
              <a:gd name="T23" fmla="*/ 3271 h 4277"/>
              <a:gd name="T24" fmla="*/ 6542 w 6571"/>
              <a:gd name="T25" fmla="*/ 3271 h 4277"/>
              <a:gd name="T26" fmla="*/ 5583 w 6571"/>
              <a:gd name="T27" fmla="*/ 958 h 4277"/>
              <a:gd name="T28" fmla="*/ 3271 w 6571"/>
              <a:gd name="T29" fmla="*/ 0 h 4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71" h="4277">
                <a:moveTo>
                  <a:pt x="3271" y="0"/>
                </a:moveTo>
                <a:lnTo>
                  <a:pt x="3271" y="0"/>
                </a:lnTo>
                <a:cubicBezTo>
                  <a:pt x="2368" y="0"/>
                  <a:pt x="1551" y="366"/>
                  <a:pt x="958" y="958"/>
                </a:cubicBezTo>
                <a:cubicBezTo>
                  <a:pt x="366" y="1550"/>
                  <a:pt x="0" y="2368"/>
                  <a:pt x="0" y="3271"/>
                </a:cubicBezTo>
                <a:cubicBezTo>
                  <a:pt x="0" y="3496"/>
                  <a:pt x="28" y="3712"/>
                  <a:pt x="66" y="3928"/>
                </a:cubicBezTo>
                <a:cubicBezTo>
                  <a:pt x="479" y="3750"/>
                  <a:pt x="930" y="3647"/>
                  <a:pt x="1410" y="3647"/>
                </a:cubicBezTo>
                <a:cubicBezTo>
                  <a:pt x="2134" y="3647"/>
                  <a:pt x="2810" y="3881"/>
                  <a:pt x="3355" y="4276"/>
                </a:cubicBezTo>
                <a:cubicBezTo>
                  <a:pt x="3910" y="3881"/>
                  <a:pt x="4587" y="3647"/>
                  <a:pt x="5311" y="3647"/>
                </a:cubicBezTo>
                <a:cubicBezTo>
                  <a:pt x="5724" y="3647"/>
                  <a:pt x="6119" y="3722"/>
                  <a:pt x="6486" y="3863"/>
                </a:cubicBezTo>
                <a:cubicBezTo>
                  <a:pt x="6523" y="3675"/>
                  <a:pt x="6542" y="3477"/>
                  <a:pt x="6542" y="3271"/>
                </a:cubicBezTo>
                <a:cubicBezTo>
                  <a:pt x="6570" y="3271"/>
                  <a:pt x="6570" y="3271"/>
                  <a:pt x="6570" y="3271"/>
                </a:cubicBezTo>
                <a:lnTo>
                  <a:pt x="6570" y="3271"/>
                </a:lnTo>
                <a:cubicBezTo>
                  <a:pt x="6542" y="3271"/>
                  <a:pt x="6542" y="3271"/>
                  <a:pt x="6542" y="3271"/>
                </a:cubicBezTo>
                <a:cubicBezTo>
                  <a:pt x="6542" y="2368"/>
                  <a:pt x="6175" y="1550"/>
                  <a:pt x="5583" y="958"/>
                </a:cubicBezTo>
                <a:cubicBezTo>
                  <a:pt x="4991" y="366"/>
                  <a:pt x="4173" y="0"/>
                  <a:pt x="327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9">
            <a:extLst>
              <a:ext uri="{FF2B5EF4-FFF2-40B4-BE49-F238E27FC236}">
                <a16:creationId xmlns:a16="http://schemas.microsoft.com/office/drawing/2014/main" id="{64B0CC85-E563-8745-A4AA-DEE1ECFE3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1676" y="5371743"/>
            <a:ext cx="3379326" cy="2718255"/>
          </a:xfrm>
          <a:custGeom>
            <a:avLst/>
            <a:gdLst>
              <a:gd name="T0" fmla="*/ 1326 w 3225"/>
              <a:gd name="T1" fmla="*/ 0 h 2595"/>
              <a:gd name="T2" fmla="*/ 1326 w 3225"/>
              <a:gd name="T3" fmla="*/ 0 h 2595"/>
              <a:gd name="T4" fmla="*/ 0 w 3225"/>
              <a:gd name="T5" fmla="*/ 282 h 2595"/>
              <a:gd name="T6" fmla="*/ 874 w 3225"/>
              <a:gd name="T7" fmla="*/ 1870 h 2595"/>
              <a:gd name="T8" fmla="*/ 1965 w 3225"/>
              <a:gd name="T9" fmla="*/ 2594 h 2595"/>
              <a:gd name="T10" fmla="*/ 3224 w 3225"/>
              <a:gd name="T11" fmla="*/ 611 h 2595"/>
              <a:gd name="T12" fmla="*/ 1326 w 3225"/>
              <a:gd name="T13" fmla="*/ 0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5" h="2595">
                <a:moveTo>
                  <a:pt x="1326" y="0"/>
                </a:moveTo>
                <a:lnTo>
                  <a:pt x="1326" y="0"/>
                </a:lnTo>
                <a:cubicBezTo>
                  <a:pt x="846" y="0"/>
                  <a:pt x="404" y="104"/>
                  <a:pt x="0" y="282"/>
                </a:cubicBezTo>
                <a:cubicBezTo>
                  <a:pt x="132" y="893"/>
                  <a:pt x="442" y="1437"/>
                  <a:pt x="874" y="1870"/>
                </a:cubicBezTo>
                <a:cubicBezTo>
                  <a:pt x="1185" y="2180"/>
                  <a:pt x="1551" y="2424"/>
                  <a:pt x="1965" y="2594"/>
                </a:cubicBezTo>
                <a:cubicBezTo>
                  <a:pt x="2134" y="1785"/>
                  <a:pt x="2585" y="1091"/>
                  <a:pt x="3224" y="611"/>
                </a:cubicBezTo>
                <a:cubicBezTo>
                  <a:pt x="2689" y="226"/>
                  <a:pt x="2031" y="0"/>
                  <a:pt x="132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0">
            <a:extLst>
              <a:ext uri="{FF2B5EF4-FFF2-40B4-BE49-F238E27FC236}">
                <a16:creationId xmlns:a16="http://schemas.microsoft.com/office/drawing/2014/main" id="{EC53967B-70DD-954D-8968-6E2A74A10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3185" y="5307023"/>
            <a:ext cx="3448671" cy="711924"/>
          </a:xfrm>
          <a:custGeom>
            <a:avLst/>
            <a:gdLst>
              <a:gd name="T0" fmla="*/ 1344 w 3290"/>
              <a:gd name="T1" fmla="*/ 0 h 677"/>
              <a:gd name="T2" fmla="*/ 1344 w 3290"/>
              <a:gd name="T3" fmla="*/ 0 h 677"/>
              <a:gd name="T4" fmla="*/ 0 w 3290"/>
              <a:gd name="T5" fmla="*/ 281 h 677"/>
              <a:gd name="T6" fmla="*/ 18 w 3290"/>
              <a:gd name="T7" fmla="*/ 347 h 677"/>
              <a:gd name="T8" fmla="*/ 1344 w 3290"/>
              <a:gd name="T9" fmla="*/ 65 h 677"/>
              <a:gd name="T10" fmla="*/ 3242 w 3290"/>
              <a:gd name="T11" fmla="*/ 676 h 677"/>
              <a:gd name="T12" fmla="*/ 3289 w 3290"/>
              <a:gd name="T13" fmla="*/ 629 h 677"/>
              <a:gd name="T14" fmla="*/ 1344 w 3290"/>
              <a:gd name="T15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0" h="677">
                <a:moveTo>
                  <a:pt x="1344" y="0"/>
                </a:moveTo>
                <a:lnTo>
                  <a:pt x="1344" y="0"/>
                </a:lnTo>
                <a:cubicBezTo>
                  <a:pt x="864" y="0"/>
                  <a:pt x="413" y="103"/>
                  <a:pt x="0" y="281"/>
                </a:cubicBezTo>
                <a:cubicBezTo>
                  <a:pt x="9" y="300"/>
                  <a:pt x="9" y="319"/>
                  <a:pt x="18" y="347"/>
                </a:cubicBezTo>
                <a:cubicBezTo>
                  <a:pt x="422" y="169"/>
                  <a:pt x="864" y="65"/>
                  <a:pt x="1344" y="65"/>
                </a:cubicBezTo>
                <a:cubicBezTo>
                  <a:pt x="2049" y="65"/>
                  <a:pt x="2707" y="291"/>
                  <a:pt x="3242" y="676"/>
                </a:cubicBezTo>
                <a:cubicBezTo>
                  <a:pt x="3261" y="657"/>
                  <a:pt x="3280" y="648"/>
                  <a:pt x="3289" y="629"/>
                </a:cubicBezTo>
                <a:cubicBezTo>
                  <a:pt x="2744" y="234"/>
                  <a:pt x="2068" y="0"/>
                  <a:pt x="1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1">
            <a:extLst>
              <a:ext uri="{FF2B5EF4-FFF2-40B4-BE49-F238E27FC236}">
                <a16:creationId xmlns:a16="http://schemas.microsoft.com/office/drawing/2014/main" id="{C879B748-B73A-3743-A149-E02942B41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1951" y="5371743"/>
            <a:ext cx="3212905" cy="2639668"/>
          </a:xfrm>
          <a:custGeom>
            <a:avLst/>
            <a:gdLst>
              <a:gd name="T0" fmla="*/ 1899 w 3065"/>
              <a:gd name="T1" fmla="*/ 0 h 2519"/>
              <a:gd name="T2" fmla="*/ 1899 w 3065"/>
              <a:gd name="T3" fmla="*/ 0 h 2519"/>
              <a:gd name="T4" fmla="*/ 0 w 3065"/>
              <a:gd name="T5" fmla="*/ 611 h 2519"/>
              <a:gd name="T6" fmla="*/ 1241 w 3065"/>
              <a:gd name="T7" fmla="*/ 2518 h 2519"/>
              <a:gd name="T8" fmla="*/ 2171 w 3065"/>
              <a:gd name="T9" fmla="*/ 1870 h 2519"/>
              <a:gd name="T10" fmla="*/ 3064 w 3065"/>
              <a:gd name="T11" fmla="*/ 207 h 2519"/>
              <a:gd name="T12" fmla="*/ 1899 w 3065"/>
              <a:gd name="T13" fmla="*/ 0 h 2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5" h="2519">
                <a:moveTo>
                  <a:pt x="1899" y="0"/>
                </a:moveTo>
                <a:lnTo>
                  <a:pt x="1899" y="0"/>
                </a:lnTo>
                <a:cubicBezTo>
                  <a:pt x="1194" y="0"/>
                  <a:pt x="536" y="226"/>
                  <a:pt x="0" y="611"/>
                </a:cubicBezTo>
                <a:cubicBezTo>
                  <a:pt x="611" y="1072"/>
                  <a:pt x="1062" y="1748"/>
                  <a:pt x="1241" y="2518"/>
                </a:cubicBezTo>
                <a:cubicBezTo>
                  <a:pt x="1588" y="2358"/>
                  <a:pt x="1899" y="2142"/>
                  <a:pt x="2171" y="1870"/>
                </a:cubicBezTo>
                <a:cubicBezTo>
                  <a:pt x="2613" y="1428"/>
                  <a:pt x="2933" y="856"/>
                  <a:pt x="3064" y="207"/>
                </a:cubicBezTo>
                <a:cubicBezTo>
                  <a:pt x="2698" y="76"/>
                  <a:pt x="2312" y="0"/>
                  <a:pt x="189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2">
            <a:extLst>
              <a:ext uri="{FF2B5EF4-FFF2-40B4-BE49-F238E27FC236}">
                <a16:creationId xmlns:a16="http://schemas.microsoft.com/office/drawing/2014/main" id="{58003F04-A4ED-F142-B43D-7683C752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3578" y="6055930"/>
            <a:ext cx="2611930" cy="2288328"/>
          </a:xfrm>
          <a:custGeom>
            <a:avLst/>
            <a:gdLst>
              <a:gd name="T0" fmla="*/ 1250 w 2492"/>
              <a:gd name="T1" fmla="*/ 0 h 2181"/>
              <a:gd name="T2" fmla="*/ 1250 w 2492"/>
              <a:gd name="T3" fmla="*/ 0 h 2181"/>
              <a:gd name="T4" fmla="*/ 893 w 2492"/>
              <a:gd name="T5" fmla="*/ 310 h 2181"/>
              <a:gd name="T6" fmla="*/ 0 w 2492"/>
              <a:gd name="T7" fmla="*/ 1963 h 2181"/>
              <a:gd name="T8" fmla="*/ 1166 w 2492"/>
              <a:gd name="T9" fmla="*/ 2180 h 2181"/>
              <a:gd name="T10" fmla="*/ 2491 w 2492"/>
              <a:gd name="T11" fmla="*/ 1897 h 2181"/>
              <a:gd name="T12" fmla="*/ 1617 w 2492"/>
              <a:gd name="T13" fmla="*/ 310 h 2181"/>
              <a:gd name="T14" fmla="*/ 1250 w 2492"/>
              <a:gd name="T15" fmla="*/ 0 h 2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92" h="2181">
                <a:moveTo>
                  <a:pt x="1250" y="0"/>
                </a:moveTo>
                <a:lnTo>
                  <a:pt x="1250" y="0"/>
                </a:lnTo>
                <a:cubicBezTo>
                  <a:pt x="1128" y="94"/>
                  <a:pt x="1006" y="197"/>
                  <a:pt x="893" y="310"/>
                </a:cubicBezTo>
                <a:cubicBezTo>
                  <a:pt x="451" y="752"/>
                  <a:pt x="132" y="1324"/>
                  <a:pt x="0" y="1963"/>
                </a:cubicBezTo>
                <a:cubicBezTo>
                  <a:pt x="367" y="2104"/>
                  <a:pt x="752" y="2180"/>
                  <a:pt x="1166" y="2180"/>
                </a:cubicBezTo>
                <a:cubicBezTo>
                  <a:pt x="1636" y="2180"/>
                  <a:pt x="2087" y="2076"/>
                  <a:pt x="2491" y="1897"/>
                </a:cubicBezTo>
                <a:cubicBezTo>
                  <a:pt x="2350" y="1287"/>
                  <a:pt x="2040" y="733"/>
                  <a:pt x="1617" y="310"/>
                </a:cubicBezTo>
                <a:cubicBezTo>
                  <a:pt x="1504" y="197"/>
                  <a:pt x="1382" y="94"/>
                  <a:pt x="1250" y="0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73">
            <a:extLst>
              <a:ext uri="{FF2B5EF4-FFF2-40B4-BE49-F238E27FC236}">
                <a16:creationId xmlns:a16="http://schemas.microsoft.com/office/drawing/2014/main" id="{321F771E-79A4-6C47-8492-03A36A43E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1855" y="6014325"/>
            <a:ext cx="1363749" cy="2029444"/>
          </a:xfrm>
          <a:custGeom>
            <a:avLst/>
            <a:gdLst>
              <a:gd name="T0" fmla="*/ 57 w 1299"/>
              <a:gd name="T1" fmla="*/ 0 h 1936"/>
              <a:gd name="T2" fmla="*/ 57 w 1299"/>
              <a:gd name="T3" fmla="*/ 0 h 1936"/>
              <a:gd name="T4" fmla="*/ 0 w 1299"/>
              <a:gd name="T5" fmla="*/ 38 h 1936"/>
              <a:gd name="T6" fmla="*/ 367 w 1299"/>
              <a:gd name="T7" fmla="*/ 348 h 1936"/>
              <a:gd name="T8" fmla="*/ 1241 w 1299"/>
              <a:gd name="T9" fmla="*/ 1935 h 1936"/>
              <a:gd name="T10" fmla="*/ 1298 w 1299"/>
              <a:gd name="T11" fmla="*/ 1907 h 1936"/>
              <a:gd name="T12" fmla="*/ 57 w 1299"/>
              <a:gd name="T13" fmla="*/ 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9" h="1936">
                <a:moveTo>
                  <a:pt x="57" y="0"/>
                </a:moveTo>
                <a:lnTo>
                  <a:pt x="57" y="0"/>
                </a:lnTo>
                <a:cubicBezTo>
                  <a:pt x="38" y="10"/>
                  <a:pt x="19" y="19"/>
                  <a:pt x="0" y="38"/>
                </a:cubicBezTo>
                <a:cubicBezTo>
                  <a:pt x="132" y="132"/>
                  <a:pt x="254" y="235"/>
                  <a:pt x="367" y="348"/>
                </a:cubicBezTo>
                <a:cubicBezTo>
                  <a:pt x="790" y="771"/>
                  <a:pt x="1100" y="1325"/>
                  <a:pt x="1241" y="1935"/>
                </a:cubicBezTo>
                <a:cubicBezTo>
                  <a:pt x="1260" y="1926"/>
                  <a:pt x="1279" y="1917"/>
                  <a:pt x="1298" y="1907"/>
                </a:cubicBezTo>
                <a:cubicBezTo>
                  <a:pt x="1119" y="1137"/>
                  <a:pt x="668" y="461"/>
                  <a:pt x="5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4">
            <a:extLst>
              <a:ext uri="{FF2B5EF4-FFF2-40B4-BE49-F238E27FC236}">
                <a16:creationId xmlns:a16="http://schemas.microsoft.com/office/drawing/2014/main" id="{8FCCC152-4F13-584C-A2F0-C3C7836DE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1855" y="5307023"/>
            <a:ext cx="3282247" cy="711924"/>
          </a:xfrm>
          <a:custGeom>
            <a:avLst/>
            <a:gdLst>
              <a:gd name="T0" fmla="*/ 1956 w 3132"/>
              <a:gd name="T1" fmla="*/ 0 h 677"/>
              <a:gd name="T2" fmla="*/ 1956 w 3132"/>
              <a:gd name="T3" fmla="*/ 0 h 677"/>
              <a:gd name="T4" fmla="*/ 0 w 3132"/>
              <a:gd name="T5" fmla="*/ 629 h 677"/>
              <a:gd name="T6" fmla="*/ 57 w 3132"/>
              <a:gd name="T7" fmla="*/ 676 h 677"/>
              <a:gd name="T8" fmla="*/ 1956 w 3132"/>
              <a:gd name="T9" fmla="*/ 65 h 677"/>
              <a:gd name="T10" fmla="*/ 3121 w 3132"/>
              <a:gd name="T11" fmla="*/ 272 h 677"/>
              <a:gd name="T12" fmla="*/ 3131 w 3132"/>
              <a:gd name="T13" fmla="*/ 216 h 677"/>
              <a:gd name="T14" fmla="*/ 1956 w 3132"/>
              <a:gd name="T15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32" h="677">
                <a:moveTo>
                  <a:pt x="1956" y="0"/>
                </a:moveTo>
                <a:lnTo>
                  <a:pt x="1956" y="0"/>
                </a:lnTo>
                <a:cubicBezTo>
                  <a:pt x="1232" y="0"/>
                  <a:pt x="555" y="234"/>
                  <a:pt x="0" y="629"/>
                </a:cubicBezTo>
                <a:cubicBezTo>
                  <a:pt x="19" y="648"/>
                  <a:pt x="38" y="657"/>
                  <a:pt x="57" y="676"/>
                </a:cubicBezTo>
                <a:cubicBezTo>
                  <a:pt x="593" y="291"/>
                  <a:pt x="1251" y="65"/>
                  <a:pt x="1956" y="65"/>
                </a:cubicBezTo>
                <a:cubicBezTo>
                  <a:pt x="2369" y="65"/>
                  <a:pt x="2755" y="141"/>
                  <a:pt x="3121" y="272"/>
                </a:cubicBezTo>
                <a:cubicBezTo>
                  <a:pt x="3121" y="253"/>
                  <a:pt x="3131" y="234"/>
                  <a:pt x="3131" y="216"/>
                </a:cubicBezTo>
                <a:cubicBezTo>
                  <a:pt x="2764" y="75"/>
                  <a:pt x="2369" y="0"/>
                  <a:pt x="1956" y="0"/>
                </a:cubicBezTo>
              </a:path>
            </a:pathLst>
          </a:custGeom>
          <a:solidFill>
            <a:srgbClr val="CCED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5">
            <a:extLst>
              <a:ext uri="{FF2B5EF4-FFF2-40B4-BE49-F238E27FC236}">
                <a16:creationId xmlns:a16="http://schemas.microsoft.com/office/drawing/2014/main" id="{9BBA57DF-7330-504D-96FA-A643563F3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482" y="6014325"/>
            <a:ext cx="1368373" cy="2098789"/>
          </a:xfrm>
          <a:custGeom>
            <a:avLst/>
            <a:gdLst>
              <a:gd name="T0" fmla="*/ 1259 w 1307"/>
              <a:gd name="T1" fmla="*/ 0 h 2002"/>
              <a:gd name="T2" fmla="*/ 1259 w 1307"/>
              <a:gd name="T3" fmla="*/ 0 h 2002"/>
              <a:gd name="T4" fmla="*/ 0 w 1307"/>
              <a:gd name="T5" fmla="*/ 1983 h 2002"/>
              <a:gd name="T6" fmla="*/ 56 w 1307"/>
              <a:gd name="T7" fmla="*/ 2001 h 2002"/>
              <a:gd name="T8" fmla="*/ 949 w 1307"/>
              <a:gd name="T9" fmla="*/ 348 h 2002"/>
              <a:gd name="T10" fmla="*/ 1306 w 1307"/>
              <a:gd name="T11" fmla="*/ 38 h 2002"/>
              <a:gd name="T12" fmla="*/ 1259 w 1307"/>
              <a:gd name="T13" fmla="*/ 0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7" h="2002">
                <a:moveTo>
                  <a:pt x="1259" y="0"/>
                </a:moveTo>
                <a:lnTo>
                  <a:pt x="1259" y="0"/>
                </a:lnTo>
                <a:cubicBezTo>
                  <a:pt x="620" y="480"/>
                  <a:pt x="169" y="1174"/>
                  <a:pt x="0" y="1983"/>
                </a:cubicBezTo>
                <a:cubicBezTo>
                  <a:pt x="19" y="1992"/>
                  <a:pt x="37" y="2001"/>
                  <a:pt x="56" y="2001"/>
                </a:cubicBezTo>
                <a:cubicBezTo>
                  <a:pt x="188" y="1362"/>
                  <a:pt x="507" y="790"/>
                  <a:pt x="949" y="348"/>
                </a:cubicBezTo>
                <a:cubicBezTo>
                  <a:pt x="1062" y="235"/>
                  <a:pt x="1184" y="132"/>
                  <a:pt x="1306" y="38"/>
                </a:cubicBezTo>
                <a:cubicBezTo>
                  <a:pt x="1297" y="19"/>
                  <a:pt x="1278" y="10"/>
                  <a:pt x="125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6">
            <a:extLst>
              <a:ext uri="{FF2B5EF4-FFF2-40B4-BE49-F238E27FC236}">
                <a16:creationId xmlns:a16="http://schemas.microsoft.com/office/drawing/2014/main" id="{4BB073CA-231A-D542-A21A-BA3B67AF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1002" y="5963472"/>
            <a:ext cx="110949" cy="92458"/>
          </a:xfrm>
          <a:custGeom>
            <a:avLst/>
            <a:gdLst>
              <a:gd name="T0" fmla="*/ 47 w 105"/>
              <a:gd name="T1" fmla="*/ 0 h 86"/>
              <a:gd name="T2" fmla="*/ 47 w 105"/>
              <a:gd name="T3" fmla="*/ 0 h 86"/>
              <a:gd name="T4" fmla="*/ 0 w 105"/>
              <a:gd name="T5" fmla="*/ 47 h 86"/>
              <a:gd name="T6" fmla="*/ 47 w 105"/>
              <a:gd name="T7" fmla="*/ 85 h 86"/>
              <a:gd name="T8" fmla="*/ 104 w 105"/>
              <a:gd name="T9" fmla="*/ 47 h 86"/>
              <a:gd name="T10" fmla="*/ 47 w 105"/>
              <a:gd name="T11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" h="86">
                <a:moveTo>
                  <a:pt x="47" y="0"/>
                </a:moveTo>
                <a:lnTo>
                  <a:pt x="47" y="0"/>
                </a:lnTo>
                <a:cubicBezTo>
                  <a:pt x="38" y="19"/>
                  <a:pt x="19" y="28"/>
                  <a:pt x="0" y="47"/>
                </a:cubicBezTo>
                <a:cubicBezTo>
                  <a:pt x="19" y="57"/>
                  <a:pt x="38" y="66"/>
                  <a:pt x="47" y="85"/>
                </a:cubicBezTo>
                <a:cubicBezTo>
                  <a:pt x="66" y="66"/>
                  <a:pt x="85" y="57"/>
                  <a:pt x="104" y="47"/>
                </a:cubicBezTo>
                <a:cubicBezTo>
                  <a:pt x="85" y="28"/>
                  <a:pt x="66" y="19"/>
                  <a:pt x="4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7">
            <a:extLst>
              <a:ext uri="{FF2B5EF4-FFF2-40B4-BE49-F238E27FC236}">
                <a16:creationId xmlns:a16="http://schemas.microsoft.com/office/drawing/2014/main" id="{9DDFF4BA-0228-C840-B7C1-6D33F7434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4498" y="1423801"/>
            <a:ext cx="6985174" cy="4206823"/>
          </a:xfrm>
          <a:custGeom>
            <a:avLst/>
            <a:gdLst>
              <a:gd name="T0" fmla="*/ 6664 w 6665"/>
              <a:gd name="T1" fmla="*/ 3328 h 4015"/>
              <a:gd name="T2" fmla="*/ 6664 w 6665"/>
              <a:gd name="T3" fmla="*/ 3328 h 4015"/>
              <a:gd name="T4" fmla="*/ 6636 w 6665"/>
              <a:gd name="T5" fmla="*/ 3328 h 4015"/>
              <a:gd name="T6" fmla="*/ 6608 w 6665"/>
              <a:gd name="T7" fmla="*/ 3328 h 4015"/>
              <a:gd name="T8" fmla="*/ 6552 w 6665"/>
              <a:gd name="T9" fmla="*/ 3920 h 4015"/>
              <a:gd name="T10" fmla="*/ 6608 w 6665"/>
              <a:gd name="T11" fmla="*/ 3938 h 4015"/>
              <a:gd name="T12" fmla="*/ 6664 w 6665"/>
              <a:gd name="T13" fmla="*/ 3328 h 4015"/>
              <a:gd name="T14" fmla="*/ 6664 w 6665"/>
              <a:gd name="T15" fmla="*/ 3328 h 4015"/>
              <a:gd name="T16" fmla="*/ 6664 w 6665"/>
              <a:gd name="T17" fmla="*/ 3328 h 4015"/>
              <a:gd name="T18" fmla="*/ 6664 w 6665"/>
              <a:gd name="T19" fmla="*/ 3328 h 4015"/>
              <a:gd name="T20" fmla="*/ 6664 w 6665"/>
              <a:gd name="T21" fmla="*/ 3328 h 4015"/>
              <a:gd name="T22" fmla="*/ 3337 w 6665"/>
              <a:gd name="T23" fmla="*/ 0 h 4015"/>
              <a:gd name="T24" fmla="*/ 3337 w 6665"/>
              <a:gd name="T25" fmla="*/ 0 h 4015"/>
              <a:gd name="T26" fmla="*/ 0 w 6665"/>
              <a:gd name="T27" fmla="*/ 3328 h 4015"/>
              <a:gd name="T28" fmla="*/ 75 w 6665"/>
              <a:gd name="T29" fmla="*/ 4014 h 4015"/>
              <a:gd name="T30" fmla="*/ 132 w 6665"/>
              <a:gd name="T31" fmla="*/ 3985 h 4015"/>
              <a:gd name="T32" fmla="*/ 66 w 6665"/>
              <a:gd name="T33" fmla="*/ 3328 h 4015"/>
              <a:gd name="T34" fmla="*/ 1024 w 6665"/>
              <a:gd name="T35" fmla="*/ 1015 h 4015"/>
              <a:gd name="T36" fmla="*/ 3337 w 6665"/>
              <a:gd name="T37" fmla="*/ 57 h 4015"/>
              <a:gd name="T38" fmla="*/ 5649 w 6665"/>
              <a:gd name="T39" fmla="*/ 1015 h 4015"/>
              <a:gd name="T40" fmla="*/ 6608 w 6665"/>
              <a:gd name="T41" fmla="*/ 3328 h 4015"/>
              <a:gd name="T42" fmla="*/ 6636 w 6665"/>
              <a:gd name="T43" fmla="*/ 3328 h 4015"/>
              <a:gd name="T44" fmla="*/ 6664 w 6665"/>
              <a:gd name="T45" fmla="*/ 3328 h 4015"/>
              <a:gd name="T46" fmla="*/ 6664 w 6665"/>
              <a:gd name="T47" fmla="*/ 3328 h 4015"/>
              <a:gd name="T48" fmla="*/ 3337 w 6665"/>
              <a:gd name="T49" fmla="*/ 0 h 4015"/>
              <a:gd name="T50" fmla="*/ 6664 w 6665"/>
              <a:gd name="T51" fmla="*/ 3328 h 4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65" h="4015">
                <a:moveTo>
                  <a:pt x="6664" y="3328"/>
                </a:moveTo>
                <a:lnTo>
                  <a:pt x="6664" y="3328"/>
                </a:lnTo>
                <a:cubicBezTo>
                  <a:pt x="6636" y="3328"/>
                  <a:pt x="6636" y="3328"/>
                  <a:pt x="6636" y="3328"/>
                </a:cubicBezTo>
                <a:cubicBezTo>
                  <a:pt x="6608" y="3328"/>
                  <a:pt x="6608" y="3328"/>
                  <a:pt x="6608" y="3328"/>
                </a:cubicBezTo>
                <a:cubicBezTo>
                  <a:pt x="6608" y="3534"/>
                  <a:pt x="6589" y="3732"/>
                  <a:pt x="6552" y="3920"/>
                </a:cubicBezTo>
                <a:cubicBezTo>
                  <a:pt x="6570" y="3929"/>
                  <a:pt x="6589" y="3929"/>
                  <a:pt x="6608" y="3938"/>
                </a:cubicBezTo>
                <a:cubicBezTo>
                  <a:pt x="6646" y="3741"/>
                  <a:pt x="6664" y="3534"/>
                  <a:pt x="6664" y="3328"/>
                </a:cubicBezTo>
                <a:lnTo>
                  <a:pt x="6664" y="3328"/>
                </a:lnTo>
                <a:lnTo>
                  <a:pt x="6664" y="3328"/>
                </a:lnTo>
                <a:lnTo>
                  <a:pt x="6664" y="3328"/>
                </a:lnTo>
                <a:lnTo>
                  <a:pt x="6664" y="3328"/>
                </a:lnTo>
                <a:lnTo>
                  <a:pt x="3337" y="0"/>
                </a:lnTo>
                <a:lnTo>
                  <a:pt x="3337" y="0"/>
                </a:lnTo>
                <a:cubicBezTo>
                  <a:pt x="1494" y="0"/>
                  <a:pt x="0" y="1485"/>
                  <a:pt x="0" y="3328"/>
                </a:cubicBezTo>
                <a:cubicBezTo>
                  <a:pt x="0" y="3562"/>
                  <a:pt x="28" y="3788"/>
                  <a:pt x="75" y="4014"/>
                </a:cubicBezTo>
                <a:cubicBezTo>
                  <a:pt x="94" y="4004"/>
                  <a:pt x="113" y="3995"/>
                  <a:pt x="132" y="3985"/>
                </a:cubicBezTo>
                <a:cubicBezTo>
                  <a:pt x="94" y="3769"/>
                  <a:pt x="66" y="3553"/>
                  <a:pt x="66" y="3328"/>
                </a:cubicBezTo>
                <a:cubicBezTo>
                  <a:pt x="66" y="2425"/>
                  <a:pt x="432" y="1607"/>
                  <a:pt x="1024" y="1015"/>
                </a:cubicBezTo>
                <a:cubicBezTo>
                  <a:pt x="1617" y="423"/>
                  <a:pt x="2434" y="57"/>
                  <a:pt x="3337" y="57"/>
                </a:cubicBezTo>
                <a:cubicBezTo>
                  <a:pt x="4239" y="57"/>
                  <a:pt x="5057" y="423"/>
                  <a:pt x="5649" y="1015"/>
                </a:cubicBezTo>
                <a:cubicBezTo>
                  <a:pt x="6241" y="1607"/>
                  <a:pt x="6608" y="2425"/>
                  <a:pt x="6608" y="3328"/>
                </a:cubicBezTo>
                <a:cubicBezTo>
                  <a:pt x="6636" y="3328"/>
                  <a:pt x="6636" y="3328"/>
                  <a:pt x="6636" y="3328"/>
                </a:cubicBezTo>
                <a:cubicBezTo>
                  <a:pt x="6664" y="3328"/>
                  <a:pt x="6664" y="3328"/>
                  <a:pt x="6664" y="3328"/>
                </a:cubicBezTo>
                <a:lnTo>
                  <a:pt x="6664" y="3328"/>
                </a:lnTo>
                <a:cubicBezTo>
                  <a:pt x="6664" y="1485"/>
                  <a:pt x="5179" y="0"/>
                  <a:pt x="3337" y="0"/>
                </a:cubicBezTo>
                <a:lnTo>
                  <a:pt x="6664" y="332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8">
            <a:extLst>
              <a:ext uri="{FF2B5EF4-FFF2-40B4-BE49-F238E27FC236}">
                <a16:creationId xmlns:a16="http://schemas.microsoft.com/office/drawing/2014/main" id="{7701D5FA-A248-7242-9920-DDDED48B0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2332" y="5667607"/>
            <a:ext cx="2131150" cy="2491735"/>
          </a:xfrm>
          <a:custGeom>
            <a:avLst/>
            <a:gdLst>
              <a:gd name="T0" fmla="*/ 66 w 2032"/>
              <a:gd name="T1" fmla="*/ 0 h 2378"/>
              <a:gd name="T2" fmla="*/ 66 w 2032"/>
              <a:gd name="T3" fmla="*/ 0 h 2378"/>
              <a:gd name="T4" fmla="*/ 0 w 2032"/>
              <a:gd name="T5" fmla="*/ 29 h 2378"/>
              <a:gd name="T6" fmla="*/ 2021 w 2032"/>
              <a:gd name="T7" fmla="*/ 2377 h 2378"/>
              <a:gd name="T8" fmla="*/ 2031 w 2032"/>
              <a:gd name="T9" fmla="*/ 2312 h 2378"/>
              <a:gd name="T10" fmla="*/ 940 w 2032"/>
              <a:gd name="T11" fmla="*/ 1588 h 2378"/>
              <a:gd name="T12" fmla="*/ 66 w 2032"/>
              <a:gd name="T13" fmla="*/ 0 h 2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2" h="2378">
                <a:moveTo>
                  <a:pt x="66" y="0"/>
                </a:moveTo>
                <a:lnTo>
                  <a:pt x="66" y="0"/>
                </a:lnTo>
                <a:cubicBezTo>
                  <a:pt x="38" y="10"/>
                  <a:pt x="19" y="19"/>
                  <a:pt x="0" y="29"/>
                </a:cubicBezTo>
                <a:cubicBezTo>
                  <a:pt x="245" y="1100"/>
                  <a:pt x="1016" y="1973"/>
                  <a:pt x="2021" y="2377"/>
                </a:cubicBezTo>
                <a:cubicBezTo>
                  <a:pt x="2021" y="2349"/>
                  <a:pt x="2031" y="2330"/>
                  <a:pt x="2031" y="2312"/>
                </a:cubicBezTo>
                <a:cubicBezTo>
                  <a:pt x="1617" y="2142"/>
                  <a:pt x="1251" y="1898"/>
                  <a:pt x="940" y="1588"/>
                </a:cubicBezTo>
                <a:cubicBezTo>
                  <a:pt x="508" y="1155"/>
                  <a:pt x="198" y="611"/>
                  <a:pt x="66" y="0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9">
            <a:extLst>
              <a:ext uri="{FF2B5EF4-FFF2-40B4-BE49-F238E27FC236}">
                <a16:creationId xmlns:a16="http://schemas.microsoft.com/office/drawing/2014/main" id="{6E880D22-4BBB-D744-8221-14449E23D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3086" y="5598266"/>
            <a:ext cx="78590" cy="101703"/>
          </a:xfrm>
          <a:custGeom>
            <a:avLst/>
            <a:gdLst>
              <a:gd name="T0" fmla="*/ 57 w 76"/>
              <a:gd name="T1" fmla="*/ 0 h 96"/>
              <a:gd name="T2" fmla="*/ 57 w 76"/>
              <a:gd name="T3" fmla="*/ 0 h 96"/>
              <a:gd name="T4" fmla="*/ 0 w 76"/>
              <a:gd name="T5" fmla="*/ 29 h 96"/>
              <a:gd name="T6" fmla="*/ 9 w 76"/>
              <a:gd name="T7" fmla="*/ 95 h 96"/>
              <a:gd name="T8" fmla="*/ 75 w 76"/>
              <a:gd name="T9" fmla="*/ 66 h 96"/>
              <a:gd name="T10" fmla="*/ 57 w 76"/>
              <a:gd name="T11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96">
                <a:moveTo>
                  <a:pt x="57" y="0"/>
                </a:moveTo>
                <a:lnTo>
                  <a:pt x="57" y="0"/>
                </a:lnTo>
                <a:cubicBezTo>
                  <a:pt x="38" y="10"/>
                  <a:pt x="19" y="19"/>
                  <a:pt x="0" y="29"/>
                </a:cubicBezTo>
                <a:cubicBezTo>
                  <a:pt x="0" y="48"/>
                  <a:pt x="9" y="66"/>
                  <a:pt x="9" y="95"/>
                </a:cubicBezTo>
                <a:cubicBezTo>
                  <a:pt x="28" y="85"/>
                  <a:pt x="47" y="76"/>
                  <a:pt x="75" y="66"/>
                </a:cubicBezTo>
                <a:cubicBezTo>
                  <a:pt x="66" y="38"/>
                  <a:pt x="66" y="19"/>
                  <a:pt x="5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80">
            <a:extLst>
              <a:ext uri="{FF2B5EF4-FFF2-40B4-BE49-F238E27FC236}">
                <a16:creationId xmlns:a16="http://schemas.microsoft.com/office/drawing/2014/main" id="{E2775A0A-5D1D-0B41-9198-7F1AE3492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0983" y="5589020"/>
            <a:ext cx="1973969" cy="2491732"/>
          </a:xfrm>
          <a:custGeom>
            <a:avLst/>
            <a:gdLst>
              <a:gd name="T0" fmla="*/ 1823 w 1881"/>
              <a:gd name="T1" fmla="*/ 0 h 2378"/>
              <a:gd name="T2" fmla="*/ 1823 w 1881"/>
              <a:gd name="T3" fmla="*/ 0 h 2378"/>
              <a:gd name="T4" fmla="*/ 930 w 1881"/>
              <a:gd name="T5" fmla="*/ 1663 h 2378"/>
              <a:gd name="T6" fmla="*/ 0 w 1881"/>
              <a:gd name="T7" fmla="*/ 2311 h 2378"/>
              <a:gd name="T8" fmla="*/ 18 w 1881"/>
              <a:gd name="T9" fmla="*/ 2377 h 2378"/>
              <a:gd name="T10" fmla="*/ 1880 w 1881"/>
              <a:gd name="T11" fmla="*/ 28 h 2378"/>
              <a:gd name="T12" fmla="*/ 1823 w 1881"/>
              <a:gd name="T13" fmla="*/ 0 h 2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1" h="2378">
                <a:moveTo>
                  <a:pt x="1823" y="0"/>
                </a:moveTo>
                <a:lnTo>
                  <a:pt x="1823" y="0"/>
                </a:lnTo>
                <a:cubicBezTo>
                  <a:pt x="1692" y="649"/>
                  <a:pt x="1372" y="1221"/>
                  <a:pt x="930" y="1663"/>
                </a:cubicBezTo>
                <a:cubicBezTo>
                  <a:pt x="658" y="1935"/>
                  <a:pt x="347" y="2151"/>
                  <a:pt x="0" y="2311"/>
                </a:cubicBezTo>
                <a:cubicBezTo>
                  <a:pt x="9" y="2339"/>
                  <a:pt x="9" y="2358"/>
                  <a:pt x="18" y="2377"/>
                </a:cubicBezTo>
                <a:cubicBezTo>
                  <a:pt x="958" y="1935"/>
                  <a:pt x="1663" y="1072"/>
                  <a:pt x="1880" y="28"/>
                </a:cubicBezTo>
                <a:cubicBezTo>
                  <a:pt x="1861" y="19"/>
                  <a:pt x="1842" y="9"/>
                  <a:pt x="182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81">
            <a:extLst>
              <a:ext uri="{FF2B5EF4-FFF2-40B4-BE49-F238E27FC236}">
                <a16:creationId xmlns:a16="http://schemas.microsoft.com/office/drawing/2014/main" id="{CF4B179F-5B26-CA40-86D8-655B2C8B8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4332" y="8043769"/>
            <a:ext cx="2630422" cy="365209"/>
          </a:xfrm>
          <a:custGeom>
            <a:avLst/>
            <a:gdLst>
              <a:gd name="T0" fmla="*/ 2500 w 2511"/>
              <a:gd name="T1" fmla="*/ 0 h 349"/>
              <a:gd name="T2" fmla="*/ 2500 w 2511"/>
              <a:gd name="T3" fmla="*/ 0 h 349"/>
              <a:gd name="T4" fmla="*/ 1175 w 2511"/>
              <a:gd name="T5" fmla="*/ 283 h 349"/>
              <a:gd name="T6" fmla="*/ 9 w 2511"/>
              <a:gd name="T7" fmla="*/ 66 h 349"/>
              <a:gd name="T8" fmla="*/ 0 w 2511"/>
              <a:gd name="T9" fmla="*/ 132 h 349"/>
              <a:gd name="T10" fmla="*/ 1175 w 2511"/>
              <a:gd name="T11" fmla="*/ 348 h 349"/>
              <a:gd name="T12" fmla="*/ 2510 w 2511"/>
              <a:gd name="T13" fmla="*/ 66 h 349"/>
              <a:gd name="T14" fmla="*/ 2500 w 2511"/>
              <a:gd name="T15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1" h="349">
                <a:moveTo>
                  <a:pt x="2500" y="0"/>
                </a:moveTo>
                <a:lnTo>
                  <a:pt x="2500" y="0"/>
                </a:lnTo>
                <a:cubicBezTo>
                  <a:pt x="2096" y="179"/>
                  <a:pt x="1645" y="283"/>
                  <a:pt x="1175" y="283"/>
                </a:cubicBezTo>
                <a:cubicBezTo>
                  <a:pt x="761" y="283"/>
                  <a:pt x="376" y="207"/>
                  <a:pt x="9" y="66"/>
                </a:cubicBezTo>
                <a:cubicBezTo>
                  <a:pt x="9" y="95"/>
                  <a:pt x="0" y="113"/>
                  <a:pt x="0" y="132"/>
                </a:cubicBezTo>
                <a:cubicBezTo>
                  <a:pt x="366" y="273"/>
                  <a:pt x="761" y="348"/>
                  <a:pt x="1175" y="348"/>
                </a:cubicBezTo>
                <a:cubicBezTo>
                  <a:pt x="1654" y="348"/>
                  <a:pt x="2106" y="245"/>
                  <a:pt x="2510" y="66"/>
                </a:cubicBezTo>
                <a:cubicBezTo>
                  <a:pt x="2510" y="48"/>
                  <a:pt x="2500" y="19"/>
                  <a:pt x="250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82">
            <a:extLst>
              <a:ext uri="{FF2B5EF4-FFF2-40B4-BE49-F238E27FC236}">
                <a16:creationId xmlns:a16="http://schemas.microsoft.com/office/drawing/2014/main" id="{0B4D3E51-CCD4-5C4F-9EED-AB2F7597B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0884" y="8011410"/>
            <a:ext cx="78590" cy="101703"/>
          </a:xfrm>
          <a:custGeom>
            <a:avLst/>
            <a:gdLst>
              <a:gd name="T0" fmla="*/ 57 w 76"/>
              <a:gd name="T1" fmla="*/ 0 h 95"/>
              <a:gd name="T2" fmla="*/ 57 w 76"/>
              <a:gd name="T3" fmla="*/ 0 h 95"/>
              <a:gd name="T4" fmla="*/ 0 w 76"/>
              <a:gd name="T5" fmla="*/ 28 h 95"/>
              <a:gd name="T6" fmla="*/ 10 w 76"/>
              <a:gd name="T7" fmla="*/ 94 h 95"/>
              <a:gd name="T8" fmla="*/ 75 w 76"/>
              <a:gd name="T9" fmla="*/ 66 h 95"/>
              <a:gd name="T10" fmla="*/ 57 w 76"/>
              <a:gd name="T1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95">
                <a:moveTo>
                  <a:pt x="57" y="0"/>
                </a:moveTo>
                <a:lnTo>
                  <a:pt x="57" y="0"/>
                </a:lnTo>
                <a:cubicBezTo>
                  <a:pt x="38" y="10"/>
                  <a:pt x="19" y="19"/>
                  <a:pt x="0" y="28"/>
                </a:cubicBezTo>
                <a:cubicBezTo>
                  <a:pt x="0" y="47"/>
                  <a:pt x="10" y="76"/>
                  <a:pt x="10" y="94"/>
                </a:cubicBezTo>
                <a:cubicBezTo>
                  <a:pt x="28" y="85"/>
                  <a:pt x="57" y="76"/>
                  <a:pt x="75" y="66"/>
                </a:cubicBezTo>
                <a:cubicBezTo>
                  <a:pt x="66" y="47"/>
                  <a:pt x="66" y="28"/>
                  <a:pt x="5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83">
            <a:extLst>
              <a:ext uri="{FF2B5EF4-FFF2-40B4-BE49-F238E27FC236}">
                <a16:creationId xmlns:a16="http://schemas.microsoft.com/office/drawing/2014/main" id="{87BFC490-5A78-8B43-9762-BC9AD08DE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4856" y="5533545"/>
            <a:ext cx="69342" cy="87833"/>
          </a:xfrm>
          <a:custGeom>
            <a:avLst/>
            <a:gdLst>
              <a:gd name="T0" fmla="*/ 10 w 67"/>
              <a:gd name="T1" fmla="*/ 0 h 85"/>
              <a:gd name="T2" fmla="*/ 10 w 67"/>
              <a:gd name="T3" fmla="*/ 0 h 85"/>
              <a:gd name="T4" fmla="*/ 0 w 67"/>
              <a:gd name="T5" fmla="*/ 56 h 85"/>
              <a:gd name="T6" fmla="*/ 57 w 67"/>
              <a:gd name="T7" fmla="*/ 84 h 85"/>
              <a:gd name="T8" fmla="*/ 66 w 67"/>
              <a:gd name="T9" fmla="*/ 18 h 85"/>
              <a:gd name="T10" fmla="*/ 10 w 67"/>
              <a:gd name="T11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" h="85">
                <a:moveTo>
                  <a:pt x="10" y="0"/>
                </a:moveTo>
                <a:lnTo>
                  <a:pt x="10" y="0"/>
                </a:lnTo>
                <a:cubicBezTo>
                  <a:pt x="10" y="18"/>
                  <a:pt x="0" y="37"/>
                  <a:pt x="0" y="56"/>
                </a:cubicBezTo>
                <a:cubicBezTo>
                  <a:pt x="19" y="65"/>
                  <a:pt x="38" y="75"/>
                  <a:pt x="57" y="84"/>
                </a:cubicBezTo>
                <a:cubicBezTo>
                  <a:pt x="57" y="65"/>
                  <a:pt x="66" y="37"/>
                  <a:pt x="66" y="18"/>
                </a:cubicBezTo>
                <a:cubicBezTo>
                  <a:pt x="47" y="9"/>
                  <a:pt x="28" y="9"/>
                  <a:pt x="1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84">
            <a:extLst>
              <a:ext uri="{FF2B5EF4-FFF2-40B4-BE49-F238E27FC236}">
                <a16:creationId xmlns:a16="http://schemas.microsoft.com/office/drawing/2014/main" id="{E6013E8B-FAED-6547-AEC1-49705CAA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4236" y="8094622"/>
            <a:ext cx="69342" cy="87833"/>
          </a:xfrm>
          <a:custGeom>
            <a:avLst/>
            <a:gdLst>
              <a:gd name="T0" fmla="*/ 10 w 67"/>
              <a:gd name="T1" fmla="*/ 0 h 85"/>
              <a:gd name="T2" fmla="*/ 10 w 67"/>
              <a:gd name="T3" fmla="*/ 0 h 85"/>
              <a:gd name="T4" fmla="*/ 0 w 67"/>
              <a:gd name="T5" fmla="*/ 65 h 85"/>
              <a:gd name="T6" fmla="*/ 57 w 67"/>
              <a:gd name="T7" fmla="*/ 84 h 85"/>
              <a:gd name="T8" fmla="*/ 66 w 67"/>
              <a:gd name="T9" fmla="*/ 18 h 85"/>
              <a:gd name="T10" fmla="*/ 10 w 67"/>
              <a:gd name="T11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" h="85">
                <a:moveTo>
                  <a:pt x="10" y="0"/>
                </a:moveTo>
                <a:lnTo>
                  <a:pt x="10" y="0"/>
                </a:lnTo>
                <a:cubicBezTo>
                  <a:pt x="10" y="18"/>
                  <a:pt x="0" y="37"/>
                  <a:pt x="0" y="65"/>
                </a:cubicBezTo>
                <a:cubicBezTo>
                  <a:pt x="19" y="65"/>
                  <a:pt x="38" y="75"/>
                  <a:pt x="57" y="84"/>
                </a:cubicBezTo>
                <a:cubicBezTo>
                  <a:pt x="57" y="65"/>
                  <a:pt x="66" y="47"/>
                  <a:pt x="66" y="18"/>
                </a:cubicBezTo>
                <a:cubicBezTo>
                  <a:pt x="47" y="18"/>
                  <a:pt x="29" y="9"/>
                  <a:pt x="10" y="0"/>
                </a:cubicBezTo>
              </a:path>
            </a:pathLst>
          </a:custGeom>
          <a:solidFill>
            <a:srgbClr val="E9BF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7">
            <a:extLst>
              <a:ext uri="{FF2B5EF4-FFF2-40B4-BE49-F238E27FC236}">
                <a16:creationId xmlns:a16="http://schemas.microsoft.com/office/drawing/2014/main" id="{8A9443FE-D4EF-5A41-A5D7-B82E0C373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1830" y="7031359"/>
            <a:ext cx="1017034" cy="845986"/>
          </a:xfrm>
          <a:custGeom>
            <a:avLst/>
            <a:gdLst>
              <a:gd name="T0" fmla="*/ 488 w 969"/>
              <a:gd name="T1" fmla="*/ 808 h 809"/>
              <a:gd name="T2" fmla="*/ 488 w 969"/>
              <a:gd name="T3" fmla="*/ 808 h 809"/>
              <a:gd name="T4" fmla="*/ 488 w 969"/>
              <a:gd name="T5" fmla="*/ 808 h 809"/>
              <a:gd name="T6" fmla="*/ 469 w 969"/>
              <a:gd name="T7" fmla="*/ 798 h 809"/>
              <a:gd name="T8" fmla="*/ 9 w 969"/>
              <a:gd name="T9" fmla="*/ 188 h 809"/>
              <a:gd name="T10" fmla="*/ 9 w 969"/>
              <a:gd name="T11" fmla="*/ 159 h 809"/>
              <a:gd name="T12" fmla="*/ 169 w 969"/>
              <a:gd name="T13" fmla="*/ 9 h 809"/>
              <a:gd name="T14" fmla="*/ 178 w 969"/>
              <a:gd name="T15" fmla="*/ 0 h 809"/>
              <a:gd name="T16" fmla="*/ 798 w 969"/>
              <a:gd name="T17" fmla="*/ 0 h 809"/>
              <a:gd name="T18" fmla="*/ 808 w 969"/>
              <a:gd name="T19" fmla="*/ 9 h 809"/>
              <a:gd name="T20" fmla="*/ 968 w 969"/>
              <a:gd name="T21" fmla="*/ 159 h 809"/>
              <a:gd name="T22" fmla="*/ 968 w 969"/>
              <a:gd name="T23" fmla="*/ 188 h 809"/>
              <a:gd name="T24" fmla="*/ 507 w 969"/>
              <a:gd name="T25" fmla="*/ 798 h 809"/>
              <a:gd name="T26" fmla="*/ 488 w 969"/>
              <a:gd name="T27" fmla="*/ 808 h 809"/>
              <a:gd name="T28" fmla="*/ 56 w 969"/>
              <a:gd name="T29" fmla="*/ 178 h 809"/>
              <a:gd name="T30" fmla="*/ 56 w 969"/>
              <a:gd name="T31" fmla="*/ 178 h 809"/>
              <a:gd name="T32" fmla="*/ 488 w 969"/>
              <a:gd name="T33" fmla="*/ 751 h 809"/>
              <a:gd name="T34" fmla="*/ 921 w 969"/>
              <a:gd name="T35" fmla="*/ 178 h 809"/>
              <a:gd name="T36" fmla="*/ 789 w 969"/>
              <a:gd name="T37" fmla="*/ 46 h 809"/>
              <a:gd name="T38" fmla="*/ 188 w 969"/>
              <a:gd name="T39" fmla="*/ 46 h 809"/>
              <a:gd name="T40" fmla="*/ 56 w 969"/>
              <a:gd name="T41" fmla="*/ 178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9" h="809">
                <a:moveTo>
                  <a:pt x="488" y="808"/>
                </a:moveTo>
                <a:lnTo>
                  <a:pt x="488" y="808"/>
                </a:lnTo>
                <a:lnTo>
                  <a:pt x="488" y="808"/>
                </a:lnTo>
                <a:cubicBezTo>
                  <a:pt x="479" y="808"/>
                  <a:pt x="479" y="808"/>
                  <a:pt x="469" y="798"/>
                </a:cubicBezTo>
                <a:cubicBezTo>
                  <a:pt x="9" y="188"/>
                  <a:pt x="9" y="188"/>
                  <a:pt x="9" y="188"/>
                </a:cubicBezTo>
                <a:cubicBezTo>
                  <a:pt x="0" y="178"/>
                  <a:pt x="0" y="169"/>
                  <a:pt x="9" y="159"/>
                </a:cubicBezTo>
                <a:cubicBezTo>
                  <a:pt x="169" y="9"/>
                  <a:pt x="169" y="9"/>
                  <a:pt x="169" y="9"/>
                </a:cubicBezTo>
                <a:cubicBezTo>
                  <a:pt x="169" y="0"/>
                  <a:pt x="178" y="0"/>
                  <a:pt x="178" y="0"/>
                </a:cubicBezTo>
                <a:cubicBezTo>
                  <a:pt x="798" y="0"/>
                  <a:pt x="798" y="0"/>
                  <a:pt x="798" y="0"/>
                </a:cubicBezTo>
                <a:cubicBezTo>
                  <a:pt x="798" y="0"/>
                  <a:pt x="808" y="0"/>
                  <a:pt x="808" y="9"/>
                </a:cubicBezTo>
                <a:cubicBezTo>
                  <a:pt x="968" y="159"/>
                  <a:pt x="968" y="159"/>
                  <a:pt x="968" y="159"/>
                </a:cubicBezTo>
                <a:cubicBezTo>
                  <a:pt x="968" y="169"/>
                  <a:pt x="968" y="178"/>
                  <a:pt x="968" y="188"/>
                </a:cubicBezTo>
                <a:cubicBezTo>
                  <a:pt x="507" y="798"/>
                  <a:pt x="507" y="798"/>
                  <a:pt x="507" y="798"/>
                </a:cubicBezTo>
                <a:cubicBezTo>
                  <a:pt x="498" y="808"/>
                  <a:pt x="498" y="808"/>
                  <a:pt x="488" y="808"/>
                </a:cubicBezTo>
                <a:close/>
                <a:moveTo>
                  <a:pt x="56" y="178"/>
                </a:moveTo>
                <a:lnTo>
                  <a:pt x="56" y="178"/>
                </a:lnTo>
                <a:cubicBezTo>
                  <a:pt x="488" y="751"/>
                  <a:pt x="488" y="751"/>
                  <a:pt x="488" y="751"/>
                </a:cubicBezTo>
                <a:cubicBezTo>
                  <a:pt x="921" y="178"/>
                  <a:pt x="921" y="178"/>
                  <a:pt x="921" y="178"/>
                </a:cubicBezTo>
                <a:cubicBezTo>
                  <a:pt x="789" y="46"/>
                  <a:pt x="789" y="46"/>
                  <a:pt x="789" y="46"/>
                </a:cubicBezTo>
                <a:cubicBezTo>
                  <a:pt x="188" y="46"/>
                  <a:pt x="188" y="46"/>
                  <a:pt x="188" y="46"/>
                </a:cubicBezTo>
                <a:lnTo>
                  <a:pt x="56" y="1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8">
            <a:extLst>
              <a:ext uri="{FF2B5EF4-FFF2-40B4-BE49-F238E27FC236}">
                <a16:creationId xmlns:a16="http://schemas.microsoft.com/office/drawing/2014/main" id="{88CC69D2-DA7A-554E-BB02-3B36C8FD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8253" y="7031359"/>
            <a:ext cx="688808" cy="208028"/>
          </a:xfrm>
          <a:custGeom>
            <a:avLst/>
            <a:gdLst>
              <a:gd name="T0" fmla="*/ 179 w 659"/>
              <a:gd name="T1" fmla="*/ 197 h 198"/>
              <a:gd name="T2" fmla="*/ 179 w 659"/>
              <a:gd name="T3" fmla="*/ 197 h 198"/>
              <a:gd name="T4" fmla="*/ 160 w 659"/>
              <a:gd name="T5" fmla="*/ 188 h 198"/>
              <a:gd name="T6" fmla="*/ 10 w 659"/>
              <a:gd name="T7" fmla="*/ 37 h 198"/>
              <a:gd name="T8" fmla="*/ 10 w 659"/>
              <a:gd name="T9" fmla="*/ 9 h 198"/>
              <a:gd name="T10" fmla="*/ 38 w 659"/>
              <a:gd name="T11" fmla="*/ 9 h 198"/>
              <a:gd name="T12" fmla="*/ 179 w 659"/>
              <a:gd name="T13" fmla="*/ 140 h 198"/>
              <a:gd name="T14" fmla="*/ 310 w 659"/>
              <a:gd name="T15" fmla="*/ 9 h 198"/>
              <a:gd name="T16" fmla="*/ 348 w 659"/>
              <a:gd name="T17" fmla="*/ 9 h 198"/>
              <a:gd name="T18" fmla="*/ 480 w 659"/>
              <a:gd name="T19" fmla="*/ 140 h 198"/>
              <a:gd name="T20" fmla="*/ 621 w 659"/>
              <a:gd name="T21" fmla="*/ 9 h 198"/>
              <a:gd name="T22" fmla="*/ 649 w 659"/>
              <a:gd name="T23" fmla="*/ 9 h 198"/>
              <a:gd name="T24" fmla="*/ 649 w 659"/>
              <a:gd name="T25" fmla="*/ 37 h 198"/>
              <a:gd name="T26" fmla="*/ 498 w 659"/>
              <a:gd name="T27" fmla="*/ 188 h 198"/>
              <a:gd name="T28" fmla="*/ 470 w 659"/>
              <a:gd name="T29" fmla="*/ 188 h 198"/>
              <a:gd name="T30" fmla="*/ 329 w 659"/>
              <a:gd name="T31" fmla="*/ 56 h 198"/>
              <a:gd name="T32" fmla="*/ 188 w 659"/>
              <a:gd name="T33" fmla="*/ 188 h 198"/>
              <a:gd name="T34" fmla="*/ 179 w 659"/>
              <a:gd name="T35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9" h="198">
                <a:moveTo>
                  <a:pt x="179" y="197"/>
                </a:moveTo>
                <a:lnTo>
                  <a:pt x="179" y="197"/>
                </a:lnTo>
                <a:cubicBezTo>
                  <a:pt x="169" y="197"/>
                  <a:pt x="160" y="197"/>
                  <a:pt x="160" y="188"/>
                </a:cubicBezTo>
                <a:cubicBezTo>
                  <a:pt x="10" y="37"/>
                  <a:pt x="10" y="37"/>
                  <a:pt x="10" y="37"/>
                </a:cubicBezTo>
                <a:cubicBezTo>
                  <a:pt x="0" y="28"/>
                  <a:pt x="0" y="18"/>
                  <a:pt x="10" y="9"/>
                </a:cubicBezTo>
                <a:cubicBezTo>
                  <a:pt x="19" y="0"/>
                  <a:pt x="29" y="0"/>
                  <a:pt x="38" y="9"/>
                </a:cubicBezTo>
                <a:cubicBezTo>
                  <a:pt x="179" y="140"/>
                  <a:pt x="179" y="140"/>
                  <a:pt x="179" y="140"/>
                </a:cubicBezTo>
                <a:cubicBezTo>
                  <a:pt x="310" y="9"/>
                  <a:pt x="310" y="9"/>
                  <a:pt x="310" y="9"/>
                </a:cubicBezTo>
                <a:cubicBezTo>
                  <a:pt x="320" y="0"/>
                  <a:pt x="339" y="0"/>
                  <a:pt x="348" y="9"/>
                </a:cubicBezTo>
                <a:cubicBezTo>
                  <a:pt x="480" y="140"/>
                  <a:pt x="480" y="140"/>
                  <a:pt x="480" y="140"/>
                </a:cubicBezTo>
                <a:cubicBezTo>
                  <a:pt x="621" y="9"/>
                  <a:pt x="621" y="9"/>
                  <a:pt x="621" y="9"/>
                </a:cubicBezTo>
                <a:cubicBezTo>
                  <a:pt x="630" y="0"/>
                  <a:pt x="639" y="0"/>
                  <a:pt x="649" y="9"/>
                </a:cubicBezTo>
                <a:cubicBezTo>
                  <a:pt x="658" y="18"/>
                  <a:pt x="658" y="28"/>
                  <a:pt x="649" y="37"/>
                </a:cubicBezTo>
                <a:cubicBezTo>
                  <a:pt x="498" y="188"/>
                  <a:pt x="498" y="188"/>
                  <a:pt x="498" y="188"/>
                </a:cubicBezTo>
                <a:cubicBezTo>
                  <a:pt x="489" y="197"/>
                  <a:pt x="480" y="197"/>
                  <a:pt x="470" y="188"/>
                </a:cubicBezTo>
                <a:cubicBezTo>
                  <a:pt x="329" y="56"/>
                  <a:pt x="329" y="56"/>
                  <a:pt x="329" y="56"/>
                </a:cubicBezTo>
                <a:cubicBezTo>
                  <a:pt x="188" y="188"/>
                  <a:pt x="188" y="188"/>
                  <a:pt x="188" y="188"/>
                </a:cubicBezTo>
                <a:cubicBezTo>
                  <a:pt x="188" y="197"/>
                  <a:pt x="179" y="197"/>
                  <a:pt x="179" y="1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9">
            <a:extLst>
              <a:ext uri="{FF2B5EF4-FFF2-40B4-BE49-F238E27FC236}">
                <a16:creationId xmlns:a16="http://schemas.microsoft.com/office/drawing/2014/main" id="{DB9E29C4-A048-7840-B218-912CE53DA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5431" y="7188537"/>
            <a:ext cx="374452" cy="688808"/>
          </a:xfrm>
          <a:custGeom>
            <a:avLst/>
            <a:gdLst>
              <a:gd name="T0" fmla="*/ 178 w 358"/>
              <a:gd name="T1" fmla="*/ 658 h 659"/>
              <a:gd name="T2" fmla="*/ 178 w 358"/>
              <a:gd name="T3" fmla="*/ 658 h 659"/>
              <a:gd name="T4" fmla="*/ 159 w 358"/>
              <a:gd name="T5" fmla="*/ 648 h 659"/>
              <a:gd name="T6" fmla="*/ 0 w 358"/>
              <a:gd name="T7" fmla="*/ 28 h 659"/>
              <a:gd name="T8" fmla="*/ 18 w 358"/>
              <a:gd name="T9" fmla="*/ 0 h 659"/>
              <a:gd name="T10" fmla="*/ 47 w 358"/>
              <a:gd name="T11" fmla="*/ 19 h 659"/>
              <a:gd name="T12" fmla="*/ 178 w 358"/>
              <a:gd name="T13" fmla="*/ 545 h 659"/>
              <a:gd name="T14" fmla="*/ 310 w 358"/>
              <a:gd name="T15" fmla="*/ 19 h 659"/>
              <a:gd name="T16" fmla="*/ 338 w 358"/>
              <a:gd name="T17" fmla="*/ 0 h 659"/>
              <a:gd name="T18" fmla="*/ 357 w 358"/>
              <a:gd name="T19" fmla="*/ 28 h 659"/>
              <a:gd name="T20" fmla="*/ 197 w 358"/>
              <a:gd name="T21" fmla="*/ 648 h 659"/>
              <a:gd name="T22" fmla="*/ 178 w 358"/>
              <a:gd name="T23" fmla="*/ 658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8" h="659">
                <a:moveTo>
                  <a:pt x="178" y="658"/>
                </a:moveTo>
                <a:lnTo>
                  <a:pt x="178" y="658"/>
                </a:lnTo>
                <a:cubicBezTo>
                  <a:pt x="169" y="658"/>
                  <a:pt x="159" y="658"/>
                  <a:pt x="159" y="64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9"/>
                  <a:pt x="18" y="0"/>
                </a:cubicBezTo>
                <a:cubicBezTo>
                  <a:pt x="28" y="0"/>
                  <a:pt x="47" y="9"/>
                  <a:pt x="47" y="19"/>
                </a:cubicBezTo>
                <a:cubicBezTo>
                  <a:pt x="178" y="545"/>
                  <a:pt x="178" y="545"/>
                  <a:pt x="178" y="545"/>
                </a:cubicBezTo>
                <a:cubicBezTo>
                  <a:pt x="310" y="19"/>
                  <a:pt x="310" y="19"/>
                  <a:pt x="310" y="19"/>
                </a:cubicBezTo>
                <a:cubicBezTo>
                  <a:pt x="310" y="9"/>
                  <a:pt x="329" y="0"/>
                  <a:pt x="338" y="0"/>
                </a:cubicBezTo>
                <a:cubicBezTo>
                  <a:pt x="347" y="9"/>
                  <a:pt x="357" y="19"/>
                  <a:pt x="357" y="28"/>
                </a:cubicBezTo>
                <a:cubicBezTo>
                  <a:pt x="197" y="648"/>
                  <a:pt x="197" y="648"/>
                  <a:pt x="197" y="648"/>
                </a:cubicBezTo>
                <a:cubicBezTo>
                  <a:pt x="197" y="658"/>
                  <a:pt x="188" y="658"/>
                  <a:pt x="178" y="6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70">
            <a:extLst>
              <a:ext uri="{FF2B5EF4-FFF2-40B4-BE49-F238E27FC236}">
                <a16:creationId xmlns:a16="http://schemas.microsoft.com/office/drawing/2014/main" id="{87181908-274A-C349-A178-C9F241E0A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075" y="7188537"/>
            <a:ext cx="1007788" cy="50850"/>
          </a:xfrm>
          <a:custGeom>
            <a:avLst/>
            <a:gdLst>
              <a:gd name="T0" fmla="*/ 940 w 960"/>
              <a:gd name="T1" fmla="*/ 47 h 48"/>
              <a:gd name="T2" fmla="*/ 940 w 960"/>
              <a:gd name="T3" fmla="*/ 47 h 48"/>
              <a:gd name="T4" fmla="*/ 940 w 960"/>
              <a:gd name="T5" fmla="*/ 47 h 48"/>
              <a:gd name="T6" fmla="*/ 19 w 960"/>
              <a:gd name="T7" fmla="*/ 47 h 48"/>
              <a:gd name="T8" fmla="*/ 0 w 960"/>
              <a:gd name="T9" fmla="*/ 28 h 48"/>
              <a:gd name="T10" fmla="*/ 19 w 960"/>
              <a:gd name="T11" fmla="*/ 0 h 48"/>
              <a:gd name="T12" fmla="*/ 19 w 960"/>
              <a:gd name="T13" fmla="*/ 0 h 48"/>
              <a:gd name="T14" fmla="*/ 940 w 960"/>
              <a:gd name="T15" fmla="*/ 9 h 48"/>
              <a:gd name="T16" fmla="*/ 959 w 960"/>
              <a:gd name="T17" fmla="*/ 28 h 48"/>
              <a:gd name="T18" fmla="*/ 940 w 960"/>
              <a:gd name="T1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0" h="48">
                <a:moveTo>
                  <a:pt x="940" y="47"/>
                </a:moveTo>
                <a:lnTo>
                  <a:pt x="940" y="47"/>
                </a:lnTo>
                <a:lnTo>
                  <a:pt x="940" y="47"/>
                </a:lnTo>
                <a:cubicBezTo>
                  <a:pt x="19" y="47"/>
                  <a:pt x="19" y="47"/>
                  <a:pt x="19" y="47"/>
                </a:cubicBezTo>
                <a:cubicBezTo>
                  <a:pt x="9" y="47"/>
                  <a:pt x="0" y="38"/>
                  <a:pt x="0" y="28"/>
                </a:cubicBezTo>
                <a:cubicBezTo>
                  <a:pt x="0" y="9"/>
                  <a:pt x="9" y="0"/>
                  <a:pt x="19" y="0"/>
                </a:cubicBezTo>
                <a:lnTo>
                  <a:pt x="19" y="0"/>
                </a:lnTo>
                <a:cubicBezTo>
                  <a:pt x="940" y="9"/>
                  <a:pt x="940" y="9"/>
                  <a:pt x="940" y="9"/>
                </a:cubicBezTo>
                <a:cubicBezTo>
                  <a:pt x="949" y="9"/>
                  <a:pt x="959" y="19"/>
                  <a:pt x="959" y="28"/>
                </a:cubicBezTo>
                <a:cubicBezTo>
                  <a:pt x="959" y="38"/>
                  <a:pt x="949" y="47"/>
                  <a:pt x="940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71">
            <a:extLst>
              <a:ext uri="{FF2B5EF4-FFF2-40B4-BE49-F238E27FC236}">
                <a16:creationId xmlns:a16="http://schemas.microsoft.com/office/drawing/2014/main" id="{1D58663F-23E0-4D4B-82AA-58C67FB5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7400" y="9107032"/>
            <a:ext cx="781269" cy="915331"/>
          </a:xfrm>
          <a:custGeom>
            <a:avLst/>
            <a:gdLst>
              <a:gd name="T0" fmla="*/ 705 w 744"/>
              <a:gd name="T1" fmla="*/ 874 h 875"/>
              <a:gd name="T2" fmla="*/ 705 w 744"/>
              <a:gd name="T3" fmla="*/ 874 h 875"/>
              <a:gd name="T4" fmla="*/ 38 w 744"/>
              <a:gd name="T5" fmla="*/ 874 h 875"/>
              <a:gd name="T6" fmla="*/ 0 w 744"/>
              <a:gd name="T7" fmla="*/ 846 h 875"/>
              <a:gd name="T8" fmla="*/ 0 w 744"/>
              <a:gd name="T9" fmla="*/ 37 h 875"/>
              <a:gd name="T10" fmla="*/ 38 w 744"/>
              <a:gd name="T11" fmla="*/ 0 h 875"/>
              <a:gd name="T12" fmla="*/ 160 w 744"/>
              <a:gd name="T13" fmla="*/ 0 h 875"/>
              <a:gd name="T14" fmla="*/ 188 w 744"/>
              <a:gd name="T15" fmla="*/ 28 h 875"/>
              <a:gd name="T16" fmla="*/ 160 w 744"/>
              <a:gd name="T17" fmla="*/ 47 h 875"/>
              <a:gd name="T18" fmla="*/ 47 w 744"/>
              <a:gd name="T19" fmla="*/ 47 h 875"/>
              <a:gd name="T20" fmla="*/ 47 w 744"/>
              <a:gd name="T21" fmla="*/ 836 h 875"/>
              <a:gd name="T22" fmla="*/ 696 w 744"/>
              <a:gd name="T23" fmla="*/ 836 h 875"/>
              <a:gd name="T24" fmla="*/ 696 w 744"/>
              <a:gd name="T25" fmla="*/ 47 h 875"/>
              <a:gd name="T26" fmla="*/ 574 w 744"/>
              <a:gd name="T27" fmla="*/ 47 h 875"/>
              <a:gd name="T28" fmla="*/ 555 w 744"/>
              <a:gd name="T29" fmla="*/ 28 h 875"/>
              <a:gd name="T30" fmla="*/ 574 w 744"/>
              <a:gd name="T31" fmla="*/ 0 h 875"/>
              <a:gd name="T32" fmla="*/ 705 w 744"/>
              <a:gd name="T33" fmla="*/ 0 h 875"/>
              <a:gd name="T34" fmla="*/ 743 w 744"/>
              <a:gd name="T35" fmla="*/ 37 h 875"/>
              <a:gd name="T36" fmla="*/ 743 w 744"/>
              <a:gd name="T37" fmla="*/ 846 h 875"/>
              <a:gd name="T38" fmla="*/ 705 w 744"/>
              <a:gd name="T39" fmla="*/ 874 h 875"/>
              <a:gd name="T40" fmla="*/ 705 w 744"/>
              <a:gd name="T41" fmla="*/ 47 h 875"/>
              <a:gd name="T42" fmla="*/ 705 w 744"/>
              <a:gd name="T43" fmla="*/ 47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44" h="875">
                <a:moveTo>
                  <a:pt x="705" y="874"/>
                </a:moveTo>
                <a:lnTo>
                  <a:pt x="705" y="874"/>
                </a:lnTo>
                <a:cubicBezTo>
                  <a:pt x="38" y="874"/>
                  <a:pt x="38" y="874"/>
                  <a:pt x="38" y="874"/>
                </a:cubicBezTo>
                <a:cubicBezTo>
                  <a:pt x="19" y="874"/>
                  <a:pt x="0" y="864"/>
                  <a:pt x="0" y="84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9" y="0"/>
                  <a:pt x="3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9" y="0"/>
                  <a:pt x="188" y="9"/>
                  <a:pt x="188" y="28"/>
                </a:cubicBezTo>
                <a:cubicBezTo>
                  <a:pt x="188" y="37"/>
                  <a:pt x="179" y="47"/>
                  <a:pt x="160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836"/>
                  <a:pt x="47" y="836"/>
                  <a:pt x="47" y="836"/>
                </a:cubicBezTo>
                <a:cubicBezTo>
                  <a:pt x="696" y="836"/>
                  <a:pt x="696" y="836"/>
                  <a:pt x="696" y="836"/>
                </a:cubicBezTo>
                <a:cubicBezTo>
                  <a:pt x="696" y="47"/>
                  <a:pt x="696" y="47"/>
                  <a:pt x="696" y="47"/>
                </a:cubicBezTo>
                <a:cubicBezTo>
                  <a:pt x="574" y="47"/>
                  <a:pt x="574" y="47"/>
                  <a:pt x="574" y="47"/>
                </a:cubicBezTo>
                <a:cubicBezTo>
                  <a:pt x="564" y="47"/>
                  <a:pt x="555" y="37"/>
                  <a:pt x="555" y="28"/>
                </a:cubicBezTo>
                <a:cubicBezTo>
                  <a:pt x="555" y="9"/>
                  <a:pt x="564" y="0"/>
                  <a:pt x="574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24" y="0"/>
                  <a:pt x="743" y="19"/>
                  <a:pt x="743" y="37"/>
                </a:cubicBezTo>
                <a:cubicBezTo>
                  <a:pt x="743" y="846"/>
                  <a:pt x="743" y="846"/>
                  <a:pt x="743" y="846"/>
                </a:cubicBezTo>
                <a:cubicBezTo>
                  <a:pt x="743" y="864"/>
                  <a:pt x="724" y="874"/>
                  <a:pt x="705" y="874"/>
                </a:cubicBezTo>
                <a:close/>
                <a:moveTo>
                  <a:pt x="705" y="47"/>
                </a:moveTo>
                <a:lnTo>
                  <a:pt x="705" y="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72">
            <a:extLst>
              <a:ext uri="{FF2B5EF4-FFF2-40B4-BE49-F238E27FC236}">
                <a16:creationId xmlns:a16="http://schemas.microsoft.com/office/drawing/2014/main" id="{025727F4-ADF3-5046-93C4-7BC4338A9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333" y="9324309"/>
            <a:ext cx="157178" cy="157178"/>
          </a:xfrm>
          <a:custGeom>
            <a:avLst/>
            <a:gdLst>
              <a:gd name="T0" fmla="*/ 123 w 152"/>
              <a:gd name="T1" fmla="*/ 150 h 151"/>
              <a:gd name="T2" fmla="*/ 123 w 152"/>
              <a:gd name="T3" fmla="*/ 150 h 151"/>
              <a:gd name="T4" fmla="*/ 19 w 152"/>
              <a:gd name="T5" fmla="*/ 150 h 151"/>
              <a:gd name="T6" fmla="*/ 0 w 152"/>
              <a:gd name="T7" fmla="*/ 122 h 151"/>
              <a:gd name="T8" fmla="*/ 0 w 152"/>
              <a:gd name="T9" fmla="*/ 28 h 151"/>
              <a:gd name="T10" fmla="*/ 19 w 152"/>
              <a:gd name="T11" fmla="*/ 0 h 151"/>
              <a:gd name="T12" fmla="*/ 123 w 152"/>
              <a:gd name="T13" fmla="*/ 0 h 151"/>
              <a:gd name="T14" fmla="*/ 151 w 152"/>
              <a:gd name="T15" fmla="*/ 28 h 151"/>
              <a:gd name="T16" fmla="*/ 151 w 152"/>
              <a:gd name="T17" fmla="*/ 122 h 151"/>
              <a:gd name="T18" fmla="*/ 123 w 152"/>
              <a:gd name="T19" fmla="*/ 150 h 151"/>
              <a:gd name="T20" fmla="*/ 47 w 152"/>
              <a:gd name="T21" fmla="*/ 103 h 151"/>
              <a:gd name="T22" fmla="*/ 47 w 152"/>
              <a:gd name="T23" fmla="*/ 103 h 151"/>
              <a:gd name="T24" fmla="*/ 104 w 152"/>
              <a:gd name="T25" fmla="*/ 103 h 151"/>
              <a:gd name="T26" fmla="*/ 104 w 152"/>
              <a:gd name="T27" fmla="*/ 46 h 151"/>
              <a:gd name="T28" fmla="*/ 47 w 152"/>
              <a:gd name="T29" fmla="*/ 46 h 151"/>
              <a:gd name="T30" fmla="*/ 47 w 152"/>
              <a:gd name="T31" fmla="*/ 10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" h="151">
                <a:moveTo>
                  <a:pt x="123" y="150"/>
                </a:moveTo>
                <a:lnTo>
                  <a:pt x="123" y="150"/>
                </a:lnTo>
                <a:cubicBezTo>
                  <a:pt x="19" y="150"/>
                  <a:pt x="19" y="150"/>
                  <a:pt x="19" y="150"/>
                </a:cubicBezTo>
                <a:cubicBezTo>
                  <a:pt x="10" y="150"/>
                  <a:pt x="0" y="141"/>
                  <a:pt x="0" y="12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19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41" y="0"/>
                  <a:pt x="151" y="9"/>
                  <a:pt x="151" y="28"/>
                </a:cubicBezTo>
                <a:cubicBezTo>
                  <a:pt x="151" y="122"/>
                  <a:pt x="151" y="122"/>
                  <a:pt x="151" y="122"/>
                </a:cubicBezTo>
                <a:cubicBezTo>
                  <a:pt x="151" y="141"/>
                  <a:pt x="141" y="150"/>
                  <a:pt x="123" y="150"/>
                </a:cubicBezTo>
                <a:close/>
                <a:moveTo>
                  <a:pt x="47" y="103"/>
                </a:moveTo>
                <a:lnTo>
                  <a:pt x="47" y="103"/>
                </a:lnTo>
                <a:cubicBezTo>
                  <a:pt x="104" y="103"/>
                  <a:pt x="104" y="103"/>
                  <a:pt x="104" y="103"/>
                </a:cubicBezTo>
                <a:cubicBezTo>
                  <a:pt x="104" y="46"/>
                  <a:pt x="104" y="46"/>
                  <a:pt x="104" y="46"/>
                </a:cubicBezTo>
                <a:cubicBezTo>
                  <a:pt x="47" y="46"/>
                  <a:pt x="47" y="46"/>
                  <a:pt x="47" y="46"/>
                </a:cubicBezTo>
                <a:lnTo>
                  <a:pt x="47" y="1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73">
            <a:extLst>
              <a:ext uri="{FF2B5EF4-FFF2-40B4-BE49-F238E27FC236}">
                <a16:creationId xmlns:a16="http://schemas.microsoft.com/office/drawing/2014/main" id="{F175C321-D2AF-7943-AA9C-A7C083636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333" y="9541583"/>
            <a:ext cx="157178" cy="157178"/>
          </a:xfrm>
          <a:custGeom>
            <a:avLst/>
            <a:gdLst>
              <a:gd name="T0" fmla="*/ 123 w 152"/>
              <a:gd name="T1" fmla="*/ 151 h 152"/>
              <a:gd name="T2" fmla="*/ 123 w 152"/>
              <a:gd name="T3" fmla="*/ 151 h 152"/>
              <a:gd name="T4" fmla="*/ 19 w 152"/>
              <a:gd name="T5" fmla="*/ 151 h 152"/>
              <a:gd name="T6" fmla="*/ 0 w 152"/>
              <a:gd name="T7" fmla="*/ 123 h 152"/>
              <a:gd name="T8" fmla="*/ 0 w 152"/>
              <a:gd name="T9" fmla="*/ 28 h 152"/>
              <a:gd name="T10" fmla="*/ 19 w 152"/>
              <a:gd name="T11" fmla="*/ 0 h 152"/>
              <a:gd name="T12" fmla="*/ 123 w 152"/>
              <a:gd name="T13" fmla="*/ 0 h 152"/>
              <a:gd name="T14" fmla="*/ 151 w 152"/>
              <a:gd name="T15" fmla="*/ 28 h 152"/>
              <a:gd name="T16" fmla="*/ 151 w 152"/>
              <a:gd name="T17" fmla="*/ 123 h 152"/>
              <a:gd name="T18" fmla="*/ 123 w 152"/>
              <a:gd name="T19" fmla="*/ 151 h 152"/>
              <a:gd name="T20" fmla="*/ 47 w 152"/>
              <a:gd name="T21" fmla="*/ 104 h 152"/>
              <a:gd name="T22" fmla="*/ 47 w 152"/>
              <a:gd name="T23" fmla="*/ 104 h 152"/>
              <a:gd name="T24" fmla="*/ 104 w 152"/>
              <a:gd name="T25" fmla="*/ 104 h 152"/>
              <a:gd name="T26" fmla="*/ 104 w 152"/>
              <a:gd name="T27" fmla="*/ 47 h 152"/>
              <a:gd name="T28" fmla="*/ 47 w 152"/>
              <a:gd name="T29" fmla="*/ 47 h 152"/>
              <a:gd name="T30" fmla="*/ 47 w 152"/>
              <a:gd name="T31" fmla="*/ 10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" h="152">
                <a:moveTo>
                  <a:pt x="123" y="151"/>
                </a:moveTo>
                <a:lnTo>
                  <a:pt x="123" y="151"/>
                </a:lnTo>
                <a:cubicBezTo>
                  <a:pt x="19" y="151"/>
                  <a:pt x="19" y="151"/>
                  <a:pt x="19" y="151"/>
                </a:cubicBezTo>
                <a:cubicBezTo>
                  <a:pt x="10" y="151"/>
                  <a:pt x="0" y="141"/>
                  <a:pt x="0" y="12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19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41" y="0"/>
                  <a:pt x="151" y="9"/>
                  <a:pt x="151" y="28"/>
                </a:cubicBezTo>
                <a:cubicBezTo>
                  <a:pt x="151" y="123"/>
                  <a:pt x="151" y="123"/>
                  <a:pt x="151" y="123"/>
                </a:cubicBezTo>
                <a:cubicBezTo>
                  <a:pt x="151" y="141"/>
                  <a:pt x="141" y="151"/>
                  <a:pt x="123" y="151"/>
                </a:cubicBezTo>
                <a:close/>
                <a:moveTo>
                  <a:pt x="47" y="104"/>
                </a:moveTo>
                <a:lnTo>
                  <a:pt x="47" y="104"/>
                </a:lnTo>
                <a:cubicBezTo>
                  <a:pt x="104" y="104"/>
                  <a:pt x="104" y="104"/>
                  <a:pt x="104" y="104"/>
                </a:cubicBezTo>
                <a:cubicBezTo>
                  <a:pt x="104" y="47"/>
                  <a:pt x="104" y="47"/>
                  <a:pt x="104" y="47"/>
                </a:cubicBezTo>
                <a:cubicBezTo>
                  <a:pt x="47" y="47"/>
                  <a:pt x="47" y="47"/>
                  <a:pt x="47" y="47"/>
                </a:cubicBezTo>
                <a:lnTo>
                  <a:pt x="47" y="1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74">
            <a:extLst>
              <a:ext uri="{FF2B5EF4-FFF2-40B4-BE49-F238E27FC236}">
                <a16:creationId xmlns:a16="http://schemas.microsoft.com/office/drawing/2014/main" id="{03CC62B9-03E2-1E40-BDCD-B35B5D3C5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333" y="9758860"/>
            <a:ext cx="157178" cy="157178"/>
          </a:xfrm>
          <a:custGeom>
            <a:avLst/>
            <a:gdLst>
              <a:gd name="T0" fmla="*/ 123 w 152"/>
              <a:gd name="T1" fmla="*/ 151 h 152"/>
              <a:gd name="T2" fmla="*/ 123 w 152"/>
              <a:gd name="T3" fmla="*/ 151 h 152"/>
              <a:gd name="T4" fmla="*/ 19 w 152"/>
              <a:gd name="T5" fmla="*/ 151 h 152"/>
              <a:gd name="T6" fmla="*/ 0 w 152"/>
              <a:gd name="T7" fmla="*/ 122 h 152"/>
              <a:gd name="T8" fmla="*/ 0 w 152"/>
              <a:gd name="T9" fmla="*/ 28 h 152"/>
              <a:gd name="T10" fmla="*/ 19 w 152"/>
              <a:gd name="T11" fmla="*/ 0 h 152"/>
              <a:gd name="T12" fmla="*/ 123 w 152"/>
              <a:gd name="T13" fmla="*/ 0 h 152"/>
              <a:gd name="T14" fmla="*/ 151 w 152"/>
              <a:gd name="T15" fmla="*/ 28 h 152"/>
              <a:gd name="T16" fmla="*/ 151 w 152"/>
              <a:gd name="T17" fmla="*/ 122 h 152"/>
              <a:gd name="T18" fmla="*/ 123 w 152"/>
              <a:gd name="T19" fmla="*/ 151 h 152"/>
              <a:gd name="T20" fmla="*/ 47 w 152"/>
              <a:gd name="T21" fmla="*/ 104 h 152"/>
              <a:gd name="T22" fmla="*/ 47 w 152"/>
              <a:gd name="T23" fmla="*/ 104 h 152"/>
              <a:gd name="T24" fmla="*/ 104 w 152"/>
              <a:gd name="T25" fmla="*/ 104 h 152"/>
              <a:gd name="T26" fmla="*/ 104 w 152"/>
              <a:gd name="T27" fmla="*/ 47 h 152"/>
              <a:gd name="T28" fmla="*/ 47 w 152"/>
              <a:gd name="T29" fmla="*/ 47 h 152"/>
              <a:gd name="T30" fmla="*/ 47 w 152"/>
              <a:gd name="T31" fmla="*/ 10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" h="152">
                <a:moveTo>
                  <a:pt x="123" y="151"/>
                </a:moveTo>
                <a:lnTo>
                  <a:pt x="123" y="151"/>
                </a:lnTo>
                <a:cubicBezTo>
                  <a:pt x="19" y="151"/>
                  <a:pt x="19" y="151"/>
                  <a:pt x="19" y="151"/>
                </a:cubicBezTo>
                <a:cubicBezTo>
                  <a:pt x="10" y="151"/>
                  <a:pt x="0" y="141"/>
                  <a:pt x="0" y="12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19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41" y="0"/>
                  <a:pt x="151" y="9"/>
                  <a:pt x="151" y="28"/>
                </a:cubicBezTo>
                <a:cubicBezTo>
                  <a:pt x="151" y="122"/>
                  <a:pt x="151" y="122"/>
                  <a:pt x="151" y="122"/>
                </a:cubicBezTo>
                <a:cubicBezTo>
                  <a:pt x="151" y="141"/>
                  <a:pt x="141" y="151"/>
                  <a:pt x="123" y="151"/>
                </a:cubicBezTo>
                <a:close/>
                <a:moveTo>
                  <a:pt x="47" y="104"/>
                </a:moveTo>
                <a:lnTo>
                  <a:pt x="47" y="104"/>
                </a:lnTo>
                <a:cubicBezTo>
                  <a:pt x="104" y="104"/>
                  <a:pt x="104" y="104"/>
                  <a:pt x="104" y="104"/>
                </a:cubicBezTo>
                <a:cubicBezTo>
                  <a:pt x="104" y="47"/>
                  <a:pt x="104" y="47"/>
                  <a:pt x="104" y="47"/>
                </a:cubicBezTo>
                <a:cubicBezTo>
                  <a:pt x="47" y="47"/>
                  <a:pt x="47" y="47"/>
                  <a:pt x="47" y="47"/>
                </a:cubicBezTo>
                <a:lnTo>
                  <a:pt x="47" y="1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75">
            <a:extLst>
              <a:ext uri="{FF2B5EF4-FFF2-40B4-BE49-F238E27FC236}">
                <a16:creationId xmlns:a16="http://schemas.microsoft.com/office/drawing/2014/main" id="{214BF663-015D-0242-B9EB-2798F00BE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609" y="9384405"/>
            <a:ext cx="268127" cy="41607"/>
          </a:xfrm>
          <a:custGeom>
            <a:avLst/>
            <a:gdLst>
              <a:gd name="T0" fmla="*/ 226 w 255"/>
              <a:gd name="T1" fmla="*/ 37 h 38"/>
              <a:gd name="T2" fmla="*/ 226 w 255"/>
              <a:gd name="T3" fmla="*/ 37 h 38"/>
              <a:gd name="T4" fmla="*/ 19 w 255"/>
              <a:gd name="T5" fmla="*/ 37 h 38"/>
              <a:gd name="T6" fmla="*/ 0 w 255"/>
              <a:gd name="T7" fmla="*/ 19 h 38"/>
              <a:gd name="T8" fmla="*/ 19 w 255"/>
              <a:gd name="T9" fmla="*/ 0 h 38"/>
              <a:gd name="T10" fmla="*/ 226 w 255"/>
              <a:gd name="T11" fmla="*/ 0 h 38"/>
              <a:gd name="T12" fmla="*/ 254 w 255"/>
              <a:gd name="T13" fmla="*/ 19 h 38"/>
              <a:gd name="T14" fmla="*/ 226 w 255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38">
                <a:moveTo>
                  <a:pt x="226" y="37"/>
                </a:moveTo>
                <a:lnTo>
                  <a:pt x="226" y="37"/>
                </a:lnTo>
                <a:cubicBezTo>
                  <a:pt x="19" y="37"/>
                  <a:pt x="19" y="37"/>
                  <a:pt x="19" y="37"/>
                </a:cubicBezTo>
                <a:cubicBezTo>
                  <a:pt x="9" y="37"/>
                  <a:pt x="0" y="28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44" y="0"/>
                  <a:pt x="254" y="9"/>
                  <a:pt x="254" y="19"/>
                </a:cubicBezTo>
                <a:cubicBezTo>
                  <a:pt x="254" y="28"/>
                  <a:pt x="244" y="37"/>
                  <a:pt x="226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76">
            <a:extLst>
              <a:ext uri="{FF2B5EF4-FFF2-40B4-BE49-F238E27FC236}">
                <a16:creationId xmlns:a16="http://schemas.microsoft.com/office/drawing/2014/main" id="{C6473EF4-09E6-FB4B-833F-D988A1C49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609" y="9601682"/>
            <a:ext cx="268127" cy="41604"/>
          </a:xfrm>
          <a:custGeom>
            <a:avLst/>
            <a:gdLst>
              <a:gd name="T0" fmla="*/ 226 w 255"/>
              <a:gd name="T1" fmla="*/ 37 h 38"/>
              <a:gd name="T2" fmla="*/ 226 w 255"/>
              <a:gd name="T3" fmla="*/ 37 h 38"/>
              <a:gd name="T4" fmla="*/ 19 w 255"/>
              <a:gd name="T5" fmla="*/ 37 h 38"/>
              <a:gd name="T6" fmla="*/ 0 w 255"/>
              <a:gd name="T7" fmla="*/ 18 h 38"/>
              <a:gd name="T8" fmla="*/ 19 w 255"/>
              <a:gd name="T9" fmla="*/ 0 h 38"/>
              <a:gd name="T10" fmla="*/ 226 w 255"/>
              <a:gd name="T11" fmla="*/ 0 h 38"/>
              <a:gd name="T12" fmla="*/ 254 w 255"/>
              <a:gd name="T13" fmla="*/ 18 h 38"/>
              <a:gd name="T14" fmla="*/ 226 w 255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38">
                <a:moveTo>
                  <a:pt x="226" y="37"/>
                </a:moveTo>
                <a:lnTo>
                  <a:pt x="226" y="37"/>
                </a:lnTo>
                <a:cubicBezTo>
                  <a:pt x="19" y="37"/>
                  <a:pt x="19" y="37"/>
                  <a:pt x="19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44" y="0"/>
                  <a:pt x="254" y="9"/>
                  <a:pt x="254" y="18"/>
                </a:cubicBezTo>
                <a:cubicBezTo>
                  <a:pt x="254" y="28"/>
                  <a:pt x="244" y="37"/>
                  <a:pt x="226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77">
            <a:extLst>
              <a:ext uri="{FF2B5EF4-FFF2-40B4-BE49-F238E27FC236}">
                <a16:creationId xmlns:a16="http://schemas.microsoft.com/office/drawing/2014/main" id="{11D4926F-8797-C543-BD4E-16A9C792F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609" y="9814335"/>
            <a:ext cx="268127" cy="41604"/>
          </a:xfrm>
          <a:custGeom>
            <a:avLst/>
            <a:gdLst>
              <a:gd name="T0" fmla="*/ 226 w 255"/>
              <a:gd name="T1" fmla="*/ 38 h 39"/>
              <a:gd name="T2" fmla="*/ 226 w 255"/>
              <a:gd name="T3" fmla="*/ 38 h 39"/>
              <a:gd name="T4" fmla="*/ 19 w 255"/>
              <a:gd name="T5" fmla="*/ 38 h 39"/>
              <a:gd name="T6" fmla="*/ 0 w 255"/>
              <a:gd name="T7" fmla="*/ 19 h 39"/>
              <a:gd name="T8" fmla="*/ 19 w 255"/>
              <a:gd name="T9" fmla="*/ 0 h 39"/>
              <a:gd name="T10" fmla="*/ 226 w 255"/>
              <a:gd name="T11" fmla="*/ 0 h 39"/>
              <a:gd name="T12" fmla="*/ 254 w 255"/>
              <a:gd name="T13" fmla="*/ 19 h 39"/>
              <a:gd name="T14" fmla="*/ 226 w 255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39">
                <a:moveTo>
                  <a:pt x="226" y="38"/>
                </a:moveTo>
                <a:lnTo>
                  <a:pt x="226" y="38"/>
                </a:ln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44" y="0"/>
                  <a:pt x="254" y="10"/>
                  <a:pt x="254" y="19"/>
                </a:cubicBezTo>
                <a:cubicBezTo>
                  <a:pt x="254" y="29"/>
                  <a:pt x="244" y="38"/>
                  <a:pt x="226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78">
            <a:extLst>
              <a:ext uri="{FF2B5EF4-FFF2-40B4-BE49-F238E27FC236}">
                <a16:creationId xmlns:a16="http://schemas.microsoft.com/office/drawing/2014/main" id="{1E8192DC-F5E8-8545-916B-5CA9CF184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5431" y="9009953"/>
            <a:ext cx="365206" cy="235766"/>
          </a:xfrm>
          <a:custGeom>
            <a:avLst/>
            <a:gdLst>
              <a:gd name="T0" fmla="*/ 319 w 348"/>
              <a:gd name="T1" fmla="*/ 225 h 226"/>
              <a:gd name="T2" fmla="*/ 319 w 348"/>
              <a:gd name="T3" fmla="*/ 225 h 226"/>
              <a:gd name="T4" fmla="*/ 28 w 348"/>
              <a:gd name="T5" fmla="*/ 225 h 226"/>
              <a:gd name="T6" fmla="*/ 0 w 348"/>
              <a:gd name="T7" fmla="*/ 206 h 226"/>
              <a:gd name="T8" fmla="*/ 0 w 348"/>
              <a:gd name="T9" fmla="*/ 122 h 226"/>
              <a:gd name="T10" fmla="*/ 0 w 348"/>
              <a:gd name="T11" fmla="*/ 113 h 226"/>
              <a:gd name="T12" fmla="*/ 66 w 348"/>
              <a:gd name="T13" fmla="*/ 28 h 226"/>
              <a:gd name="T14" fmla="*/ 169 w 348"/>
              <a:gd name="T15" fmla="*/ 0 h 226"/>
              <a:gd name="T16" fmla="*/ 282 w 348"/>
              <a:gd name="T17" fmla="*/ 28 h 226"/>
              <a:gd name="T18" fmla="*/ 347 w 348"/>
              <a:gd name="T19" fmla="*/ 113 h 226"/>
              <a:gd name="T20" fmla="*/ 347 w 348"/>
              <a:gd name="T21" fmla="*/ 122 h 226"/>
              <a:gd name="T22" fmla="*/ 347 w 348"/>
              <a:gd name="T23" fmla="*/ 206 h 226"/>
              <a:gd name="T24" fmla="*/ 319 w 348"/>
              <a:gd name="T25" fmla="*/ 225 h 226"/>
              <a:gd name="T26" fmla="*/ 37 w 348"/>
              <a:gd name="T27" fmla="*/ 188 h 226"/>
              <a:gd name="T28" fmla="*/ 37 w 348"/>
              <a:gd name="T29" fmla="*/ 188 h 226"/>
              <a:gd name="T30" fmla="*/ 310 w 348"/>
              <a:gd name="T31" fmla="*/ 188 h 226"/>
              <a:gd name="T32" fmla="*/ 310 w 348"/>
              <a:gd name="T33" fmla="*/ 122 h 226"/>
              <a:gd name="T34" fmla="*/ 254 w 348"/>
              <a:gd name="T35" fmla="*/ 66 h 226"/>
              <a:gd name="T36" fmla="*/ 169 w 348"/>
              <a:gd name="T37" fmla="*/ 37 h 226"/>
              <a:gd name="T38" fmla="*/ 94 w 348"/>
              <a:gd name="T39" fmla="*/ 66 h 226"/>
              <a:gd name="T40" fmla="*/ 37 w 348"/>
              <a:gd name="T41" fmla="*/ 122 h 226"/>
              <a:gd name="T42" fmla="*/ 37 w 348"/>
              <a:gd name="T43" fmla="*/ 18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8" h="226">
                <a:moveTo>
                  <a:pt x="319" y="225"/>
                </a:moveTo>
                <a:lnTo>
                  <a:pt x="319" y="225"/>
                </a:lnTo>
                <a:cubicBezTo>
                  <a:pt x="28" y="225"/>
                  <a:pt x="28" y="225"/>
                  <a:pt x="28" y="225"/>
                </a:cubicBezTo>
                <a:cubicBezTo>
                  <a:pt x="9" y="225"/>
                  <a:pt x="0" y="216"/>
                  <a:pt x="0" y="206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13"/>
                  <a:pt x="0" y="113"/>
                  <a:pt x="0" y="113"/>
                </a:cubicBezTo>
                <a:cubicBezTo>
                  <a:pt x="18" y="75"/>
                  <a:pt x="37" y="47"/>
                  <a:pt x="66" y="28"/>
                </a:cubicBezTo>
                <a:cubicBezTo>
                  <a:pt x="103" y="9"/>
                  <a:pt x="131" y="0"/>
                  <a:pt x="169" y="0"/>
                </a:cubicBezTo>
                <a:cubicBezTo>
                  <a:pt x="206" y="0"/>
                  <a:pt x="244" y="9"/>
                  <a:pt x="282" y="28"/>
                </a:cubicBezTo>
                <a:cubicBezTo>
                  <a:pt x="310" y="47"/>
                  <a:pt x="329" y="75"/>
                  <a:pt x="347" y="113"/>
                </a:cubicBezTo>
                <a:cubicBezTo>
                  <a:pt x="347" y="113"/>
                  <a:pt x="347" y="113"/>
                  <a:pt x="347" y="122"/>
                </a:cubicBezTo>
                <a:cubicBezTo>
                  <a:pt x="347" y="206"/>
                  <a:pt x="347" y="206"/>
                  <a:pt x="347" y="206"/>
                </a:cubicBezTo>
                <a:cubicBezTo>
                  <a:pt x="347" y="216"/>
                  <a:pt x="329" y="225"/>
                  <a:pt x="319" y="225"/>
                </a:cubicBezTo>
                <a:close/>
                <a:moveTo>
                  <a:pt x="37" y="188"/>
                </a:moveTo>
                <a:lnTo>
                  <a:pt x="37" y="188"/>
                </a:lnTo>
                <a:cubicBezTo>
                  <a:pt x="310" y="188"/>
                  <a:pt x="310" y="188"/>
                  <a:pt x="310" y="188"/>
                </a:cubicBezTo>
                <a:cubicBezTo>
                  <a:pt x="310" y="122"/>
                  <a:pt x="310" y="122"/>
                  <a:pt x="310" y="122"/>
                </a:cubicBezTo>
                <a:cubicBezTo>
                  <a:pt x="300" y="94"/>
                  <a:pt x="282" y="75"/>
                  <a:pt x="254" y="66"/>
                </a:cubicBezTo>
                <a:cubicBezTo>
                  <a:pt x="235" y="47"/>
                  <a:pt x="206" y="37"/>
                  <a:pt x="169" y="37"/>
                </a:cubicBezTo>
                <a:cubicBezTo>
                  <a:pt x="141" y="37"/>
                  <a:pt x="112" y="47"/>
                  <a:pt x="94" y="66"/>
                </a:cubicBezTo>
                <a:cubicBezTo>
                  <a:pt x="66" y="75"/>
                  <a:pt x="47" y="94"/>
                  <a:pt x="37" y="122"/>
                </a:cubicBezTo>
                <a:lnTo>
                  <a:pt x="37" y="1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79">
            <a:extLst>
              <a:ext uri="{FF2B5EF4-FFF2-40B4-BE49-F238E27FC236}">
                <a16:creationId xmlns:a16="http://schemas.microsoft.com/office/drawing/2014/main" id="{678FF2FB-2831-2942-B678-AF1CA6CB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6189" y="6055930"/>
            <a:ext cx="138686" cy="346718"/>
          </a:xfrm>
          <a:custGeom>
            <a:avLst/>
            <a:gdLst>
              <a:gd name="T0" fmla="*/ 19 w 133"/>
              <a:gd name="T1" fmla="*/ 329 h 330"/>
              <a:gd name="T2" fmla="*/ 19 w 133"/>
              <a:gd name="T3" fmla="*/ 329 h 330"/>
              <a:gd name="T4" fmla="*/ 19 w 133"/>
              <a:gd name="T5" fmla="*/ 329 h 330"/>
              <a:gd name="T6" fmla="*/ 0 w 133"/>
              <a:gd name="T7" fmla="*/ 319 h 330"/>
              <a:gd name="T8" fmla="*/ 0 w 133"/>
              <a:gd name="T9" fmla="*/ 122 h 330"/>
              <a:gd name="T10" fmla="*/ 38 w 133"/>
              <a:gd name="T11" fmla="*/ 28 h 330"/>
              <a:gd name="T12" fmla="*/ 113 w 133"/>
              <a:gd name="T13" fmla="*/ 0 h 330"/>
              <a:gd name="T14" fmla="*/ 113 w 133"/>
              <a:gd name="T15" fmla="*/ 0 h 330"/>
              <a:gd name="T16" fmla="*/ 132 w 133"/>
              <a:gd name="T17" fmla="*/ 9 h 330"/>
              <a:gd name="T18" fmla="*/ 113 w 133"/>
              <a:gd name="T19" fmla="*/ 19 h 330"/>
              <a:gd name="T20" fmla="*/ 57 w 133"/>
              <a:gd name="T21" fmla="*/ 47 h 330"/>
              <a:gd name="T22" fmla="*/ 29 w 133"/>
              <a:gd name="T23" fmla="*/ 122 h 330"/>
              <a:gd name="T24" fmla="*/ 29 w 133"/>
              <a:gd name="T25" fmla="*/ 122 h 330"/>
              <a:gd name="T26" fmla="*/ 29 w 133"/>
              <a:gd name="T27" fmla="*/ 319 h 330"/>
              <a:gd name="T28" fmla="*/ 19 w 133"/>
              <a:gd name="T29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3" h="330">
                <a:moveTo>
                  <a:pt x="19" y="329"/>
                </a:moveTo>
                <a:lnTo>
                  <a:pt x="19" y="329"/>
                </a:lnTo>
                <a:lnTo>
                  <a:pt x="19" y="329"/>
                </a:lnTo>
                <a:cubicBezTo>
                  <a:pt x="10" y="329"/>
                  <a:pt x="0" y="329"/>
                  <a:pt x="0" y="319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13"/>
                  <a:pt x="0" y="66"/>
                  <a:pt x="38" y="28"/>
                </a:cubicBezTo>
                <a:cubicBezTo>
                  <a:pt x="57" y="9"/>
                  <a:pt x="85" y="0"/>
                  <a:pt x="113" y="0"/>
                </a:cubicBezTo>
                <a:lnTo>
                  <a:pt x="113" y="0"/>
                </a:lnTo>
                <a:cubicBezTo>
                  <a:pt x="123" y="0"/>
                  <a:pt x="132" y="0"/>
                  <a:pt x="132" y="9"/>
                </a:cubicBezTo>
                <a:cubicBezTo>
                  <a:pt x="132" y="19"/>
                  <a:pt x="123" y="19"/>
                  <a:pt x="113" y="19"/>
                </a:cubicBezTo>
                <a:cubicBezTo>
                  <a:pt x="94" y="19"/>
                  <a:pt x="66" y="28"/>
                  <a:pt x="57" y="47"/>
                </a:cubicBezTo>
                <a:cubicBezTo>
                  <a:pt x="29" y="75"/>
                  <a:pt x="29" y="113"/>
                  <a:pt x="29" y="122"/>
                </a:cubicBezTo>
                <a:lnTo>
                  <a:pt x="29" y="122"/>
                </a:lnTo>
                <a:cubicBezTo>
                  <a:pt x="29" y="319"/>
                  <a:pt x="29" y="319"/>
                  <a:pt x="29" y="319"/>
                </a:cubicBezTo>
                <a:cubicBezTo>
                  <a:pt x="29" y="329"/>
                  <a:pt x="19" y="329"/>
                  <a:pt x="19" y="3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80">
            <a:extLst>
              <a:ext uri="{FF2B5EF4-FFF2-40B4-BE49-F238E27FC236}">
                <a16:creationId xmlns:a16="http://schemas.microsoft.com/office/drawing/2014/main" id="{1F52DFF7-E1F8-7F43-9FF3-4E655B87F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8161" y="6143766"/>
            <a:ext cx="235766" cy="157178"/>
          </a:xfrm>
          <a:custGeom>
            <a:avLst/>
            <a:gdLst>
              <a:gd name="T0" fmla="*/ 216 w 227"/>
              <a:gd name="T1" fmla="*/ 151 h 152"/>
              <a:gd name="T2" fmla="*/ 216 w 227"/>
              <a:gd name="T3" fmla="*/ 151 h 152"/>
              <a:gd name="T4" fmla="*/ 216 w 227"/>
              <a:gd name="T5" fmla="*/ 151 h 152"/>
              <a:gd name="T6" fmla="*/ 197 w 227"/>
              <a:gd name="T7" fmla="*/ 141 h 152"/>
              <a:gd name="T8" fmla="*/ 179 w 227"/>
              <a:gd name="T9" fmla="*/ 66 h 152"/>
              <a:gd name="T10" fmla="*/ 113 w 227"/>
              <a:gd name="T11" fmla="*/ 38 h 152"/>
              <a:gd name="T12" fmla="*/ 113 w 227"/>
              <a:gd name="T13" fmla="*/ 38 h 152"/>
              <a:gd name="T14" fmla="*/ 19 w 227"/>
              <a:gd name="T15" fmla="*/ 38 h 152"/>
              <a:gd name="T16" fmla="*/ 0 w 227"/>
              <a:gd name="T17" fmla="*/ 29 h 152"/>
              <a:gd name="T18" fmla="*/ 9 w 227"/>
              <a:gd name="T19" fmla="*/ 10 h 152"/>
              <a:gd name="T20" fmla="*/ 113 w 227"/>
              <a:gd name="T21" fmla="*/ 19 h 152"/>
              <a:gd name="T22" fmla="*/ 197 w 227"/>
              <a:gd name="T23" fmla="*/ 47 h 152"/>
              <a:gd name="T24" fmla="*/ 226 w 227"/>
              <a:gd name="T25" fmla="*/ 141 h 152"/>
              <a:gd name="T26" fmla="*/ 216 w 227"/>
              <a:gd name="T27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7" h="152">
                <a:moveTo>
                  <a:pt x="216" y="151"/>
                </a:moveTo>
                <a:lnTo>
                  <a:pt x="216" y="151"/>
                </a:lnTo>
                <a:lnTo>
                  <a:pt x="216" y="151"/>
                </a:lnTo>
                <a:cubicBezTo>
                  <a:pt x="207" y="151"/>
                  <a:pt x="197" y="141"/>
                  <a:pt x="197" y="141"/>
                </a:cubicBezTo>
                <a:cubicBezTo>
                  <a:pt x="197" y="141"/>
                  <a:pt x="197" y="95"/>
                  <a:pt x="179" y="66"/>
                </a:cubicBezTo>
                <a:cubicBezTo>
                  <a:pt x="160" y="47"/>
                  <a:pt x="141" y="38"/>
                  <a:pt x="113" y="38"/>
                </a:cubicBezTo>
                <a:lnTo>
                  <a:pt x="113" y="38"/>
                </a:lnTo>
                <a:cubicBezTo>
                  <a:pt x="94" y="38"/>
                  <a:pt x="47" y="29"/>
                  <a:pt x="19" y="38"/>
                </a:cubicBezTo>
                <a:cubicBezTo>
                  <a:pt x="9" y="38"/>
                  <a:pt x="0" y="29"/>
                  <a:pt x="0" y="29"/>
                </a:cubicBezTo>
                <a:cubicBezTo>
                  <a:pt x="0" y="19"/>
                  <a:pt x="9" y="10"/>
                  <a:pt x="9" y="10"/>
                </a:cubicBezTo>
                <a:cubicBezTo>
                  <a:pt x="47" y="0"/>
                  <a:pt x="103" y="10"/>
                  <a:pt x="113" y="19"/>
                </a:cubicBezTo>
                <a:cubicBezTo>
                  <a:pt x="151" y="19"/>
                  <a:pt x="179" y="29"/>
                  <a:pt x="197" y="47"/>
                </a:cubicBezTo>
                <a:cubicBezTo>
                  <a:pt x="226" y="85"/>
                  <a:pt x="226" y="132"/>
                  <a:pt x="226" y="141"/>
                </a:cubicBezTo>
                <a:lnTo>
                  <a:pt x="216" y="1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81">
            <a:extLst>
              <a:ext uri="{FF2B5EF4-FFF2-40B4-BE49-F238E27FC236}">
                <a16:creationId xmlns:a16="http://schemas.microsoft.com/office/drawing/2014/main" id="{4480C9A4-71EB-034D-B96F-20857404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7138" y="5963472"/>
            <a:ext cx="346718" cy="198785"/>
          </a:xfrm>
          <a:custGeom>
            <a:avLst/>
            <a:gdLst>
              <a:gd name="T0" fmla="*/ 94 w 330"/>
              <a:gd name="T1" fmla="*/ 188 h 189"/>
              <a:gd name="T2" fmla="*/ 94 w 330"/>
              <a:gd name="T3" fmla="*/ 188 h 189"/>
              <a:gd name="T4" fmla="*/ 66 w 330"/>
              <a:gd name="T5" fmla="*/ 179 h 189"/>
              <a:gd name="T6" fmla="*/ 0 w 330"/>
              <a:gd name="T7" fmla="*/ 94 h 189"/>
              <a:gd name="T8" fmla="*/ 84 w 330"/>
              <a:gd name="T9" fmla="*/ 10 h 189"/>
              <a:gd name="T10" fmla="*/ 226 w 330"/>
              <a:gd name="T11" fmla="*/ 28 h 189"/>
              <a:gd name="T12" fmla="*/ 329 w 330"/>
              <a:gd name="T13" fmla="*/ 94 h 189"/>
              <a:gd name="T14" fmla="*/ 329 w 330"/>
              <a:gd name="T15" fmla="*/ 113 h 189"/>
              <a:gd name="T16" fmla="*/ 310 w 330"/>
              <a:gd name="T17" fmla="*/ 123 h 189"/>
              <a:gd name="T18" fmla="*/ 188 w 330"/>
              <a:gd name="T19" fmla="*/ 132 h 189"/>
              <a:gd name="T20" fmla="*/ 178 w 330"/>
              <a:gd name="T21" fmla="*/ 141 h 189"/>
              <a:gd name="T22" fmla="*/ 113 w 330"/>
              <a:gd name="T23" fmla="*/ 179 h 189"/>
              <a:gd name="T24" fmla="*/ 94 w 330"/>
              <a:gd name="T25" fmla="*/ 188 h 189"/>
              <a:gd name="T26" fmla="*/ 122 w 330"/>
              <a:gd name="T27" fmla="*/ 38 h 189"/>
              <a:gd name="T28" fmla="*/ 122 w 330"/>
              <a:gd name="T29" fmla="*/ 38 h 189"/>
              <a:gd name="T30" fmla="*/ 84 w 330"/>
              <a:gd name="T31" fmla="*/ 38 h 189"/>
              <a:gd name="T32" fmla="*/ 84 w 330"/>
              <a:gd name="T33" fmla="*/ 38 h 189"/>
              <a:gd name="T34" fmla="*/ 28 w 330"/>
              <a:gd name="T35" fmla="*/ 94 h 189"/>
              <a:gd name="T36" fmla="*/ 75 w 330"/>
              <a:gd name="T37" fmla="*/ 160 h 189"/>
              <a:gd name="T38" fmla="*/ 75 w 330"/>
              <a:gd name="T39" fmla="*/ 160 h 189"/>
              <a:gd name="T40" fmla="*/ 113 w 330"/>
              <a:gd name="T41" fmla="*/ 160 h 189"/>
              <a:gd name="T42" fmla="*/ 160 w 330"/>
              <a:gd name="T43" fmla="*/ 132 h 189"/>
              <a:gd name="T44" fmla="*/ 169 w 330"/>
              <a:gd name="T45" fmla="*/ 113 h 189"/>
              <a:gd name="T46" fmla="*/ 272 w 330"/>
              <a:gd name="T47" fmla="*/ 85 h 189"/>
              <a:gd name="T48" fmla="*/ 216 w 330"/>
              <a:gd name="T49" fmla="*/ 47 h 189"/>
              <a:gd name="T50" fmla="*/ 122 w 330"/>
              <a:gd name="T51" fmla="*/ 38 h 189"/>
              <a:gd name="T52" fmla="*/ 84 w 330"/>
              <a:gd name="T53" fmla="*/ 28 h 189"/>
              <a:gd name="T54" fmla="*/ 84 w 330"/>
              <a:gd name="T55" fmla="*/ 2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0" h="189">
                <a:moveTo>
                  <a:pt x="94" y="188"/>
                </a:moveTo>
                <a:lnTo>
                  <a:pt x="94" y="188"/>
                </a:lnTo>
                <a:cubicBezTo>
                  <a:pt x="84" y="188"/>
                  <a:pt x="75" y="179"/>
                  <a:pt x="66" y="179"/>
                </a:cubicBezTo>
                <a:cubicBezTo>
                  <a:pt x="28" y="169"/>
                  <a:pt x="0" y="132"/>
                  <a:pt x="0" y="94"/>
                </a:cubicBezTo>
                <a:cubicBezTo>
                  <a:pt x="0" y="47"/>
                  <a:pt x="38" y="10"/>
                  <a:pt x="84" y="10"/>
                </a:cubicBezTo>
                <a:cubicBezTo>
                  <a:pt x="122" y="10"/>
                  <a:pt x="169" y="0"/>
                  <a:pt x="226" y="28"/>
                </a:cubicBezTo>
                <a:cubicBezTo>
                  <a:pt x="263" y="47"/>
                  <a:pt x="301" y="66"/>
                  <a:pt x="329" y="94"/>
                </a:cubicBezTo>
                <a:cubicBezTo>
                  <a:pt x="329" y="104"/>
                  <a:pt x="329" y="104"/>
                  <a:pt x="329" y="113"/>
                </a:cubicBezTo>
                <a:cubicBezTo>
                  <a:pt x="319" y="113"/>
                  <a:pt x="319" y="123"/>
                  <a:pt x="310" y="123"/>
                </a:cubicBezTo>
                <a:cubicBezTo>
                  <a:pt x="254" y="104"/>
                  <a:pt x="216" y="113"/>
                  <a:pt x="188" y="132"/>
                </a:cubicBezTo>
                <a:cubicBezTo>
                  <a:pt x="178" y="141"/>
                  <a:pt x="178" y="141"/>
                  <a:pt x="178" y="141"/>
                </a:cubicBezTo>
                <a:cubicBezTo>
                  <a:pt x="160" y="160"/>
                  <a:pt x="141" y="179"/>
                  <a:pt x="113" y="179"/>
                </a:cubicBezTo>
                <a:cubicBezTo>
                  <a:pt x="113" y="188"/>
                  <a:pt x="103" y="188"/>
                  <a:pt x="94" y="188"/>
                </a:cubicBezTo>
                <a:close/>
                <a:moveTo>
                  <a:pt x="122" y="38"/>
                </a:moveTo>
                <a:lnTo>
                  <a:pt x="122" y="38"/>
                </a:lnTo>
                <a:cubicBezTo>
                  <a:pt x="113" y="38"/>
                  <a:pt x="94" y="38"/>
                  <a:pt x="84" y="38"/>
                </a:cubicBezTo>
                <a:lnTo>
                  <a:pt x="84" y="38"/>
                </a:lnTo>
                <a:cubicBezTo>
                  <a:pt x="56" y="38"/>
                  <a:pt x="28" y="66"/>
                  <a:pt x="28" y="94"/>
                </a:cubicBezTo>
                <a:cubicBezTo>
                  <a:pt x="28" y="123"/>
                  <a:pt x="47" y="151"/>
                  <a:pt x="75" y="160"/>
                </a:cubicBezTo>
                <a:lnTo>
                  <a:pt x="75" y="160"/>
                </a:lnTo>
                <a:cubicBezTo>
                  <a:pt x="84" y="160"/>
                  <a:pt x="94" y="160"/>
                  <a:pt x="113" y="160"/>
                </a:cubicBezTo>
                <a:cubicBezTo>
                  <a:pt x="131" y="151"/>
                  <a:pt x="141" y="141"/>
                  <a:pt x="160" y="132"/>
                </a:cubicBezTo>
                <a:cubicBezTo>
                  <a:pt x="160" y="123"/>
                  <a:pt x="169" y="113"/>
                  <a:pt x="169" y="113"/>
                </a:cubicBezTo>
                <a:cubicBezTo>
                  <a:pt x="197" y="94"/>
                  <a:pt x="235" y="85"/>
                  <a:pt x="272" y="85"/>
                </a:cubicBezTo>
                <a:cubicBezTo>
                  <a:pt x="263" y="76"/>
                  <a:pt x="235" y="57"/>
                  <a:pt x="216" y="47"/>
                </a:cubicBezTo>
                <a:cubicBezTo>
                  <a:pt x="188" y="38"/>
                  <a:pt x="150" y="38"/>
                  <a:pt x="122" y="38"/>
                </a:cubicBezTo>
                <a:close/>
                <a:moveTo>
                  <a:pt x="84" y="28"/>
                </a:moveTo>
                <a:lnTo>
                  <a:pt x="84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82">
            <a:extLst>
              <a:ext uri="{FF2B5EF4-FFF2-40B4-BE49-F238E27FC236}">
                <a16:creationId xmlns:a16="http://schemas.microsoft.com/office/drawing/2014/main" id="{EE5F578F-D4B7-0642-8C34-12F3EC06B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0229" y="6092913"/>
            <a:ext cx="277373" cy="157178"/>
          </a:xfrm>
          <a:custGeom>
            <a:avLst/>
            <a:gdLst>
              <a:gd name="T0" fmla="*/ 160 w 264"/>
              <a:gd name="T1" fmla="*/ 28 h 151"/>
              <a:gd name="T2" fmla="*/ 160 w 264"/>
              <a:gd name="T3" fmla="*/ 28 h 151"/>
              <a:gd name="T4" fmla="*/ 188 w 264"/>
              <a:gd name="T5" fmla="*/ 28 h 151"/>
              <a:gd name="T6" fmla="*/ 235 w 264"/>
              <a:gd name="T7" fmla="*/ 75 h 151"/>
              <a:gd name="T8" fmla="*/ 197 w 264"/>
              <a:gd name="T9" fmla="*/ 122 h 151"/>
              <a:gd name="T10" fmla="*/ 179 w 264"/>
              <a:gd name="T11" fmla="*/ 131 h 151"/>
              <a:gd name="T12" fmla="*/ 169 w 264"/>
              <a:gd name="T13" fmla="*/ 131 h 151"/>
              <a:gd name="T14" fmla="*/ 122 w 264"/>
              <a:gd name="T15" fmla="*/ 93 h 151"/>
              <a:gd name="T16" fmla="*/ 66 w 264"/>
              <a:gd name="T17" fmla="*/ 75 h 151"/>
              <a:gd name="T18" fmla="*/ 28 w 264"/>
              <a:gd name="T19" fmla="*/ 84 h 151"/>
              <a:gd name="T20" fmla="*/ 94 w 264"/>
              <a:gd name="T21" fmla="*/ 37 h 151"/>
              <a:gd name="T22" fmla="*/ 160 w 264"/>
              <a:gd name="T23" fmla="*/ 28 h 151"/>
              <a:gd name="T24" fmla="*/ 160 w 264"/>
              <a:gd name="T25" fmla="*/ 0 h 151"/>
              <a:gd name="T26" fmla="*/ 160 w 264"/>
              <a:gd name="T27" fmla="*/ 0 h 151"/>
              <a:gd name="T28" fmla="*/ 160 w 264"/>
              <a:gd name="T29" fmla="*/ 28 h 151"/>
              <a:gd name="T30" fmla="*/ 160 w 264"/>
              <a:gd name="T31" fmla="*/ 0 h 151"/>
              <a:gd name="T32" fmla="*/ 85 w 264"/>
              <a:gd name="T33" fmla="*/ 9 h 151"/>
              <a:gd name="T34" fmla="*/ 9 w 264"/>
              <a:gd name="T35" fmla="*/ 65 h 151"/>
              <a:gd name="T36" fmla="*/ 0 w 264"/>
              <a:gd name="T37" fmla="*/ 93 h 151"/>
              <a:gd name="T38" fmla="*/ 28 w 264"/>
              <a:gd name="T39" fmla="*/ 112 h 151"/>
              <a:gd name="T40" fmla="*/ 28 w 264"/>
              <a:gd name="T41" fmla="*/ 103 h 151"/>
              <a:gd name="T42" fmla="*/ 66 w 264"/>
              <a:gd name="T43" fmla="*/ 103 h 151"/>
              <a:gd name="T44" fmla="*/ 104 w 264"/>
              <a:gd name="T45" fmla="*/ 112 h 151"/>
              <a:gd name="T46" fmla="*/ 113 w 264"/>
              <a:gd name="T47" fmla="*/ 122 h 151"/>
              <a:gd name="T48" fmla="*/ 160 w 264"/>
              <a:gd name="T49" fmla="*/ 150 h 151"/>
              <a:gd name="T50" fmla="*/ 179 w 264"/>
              <a:gd name="T51" fmla="*/ 150 h 151"/>
              <a:gd name="T52" fmla="*/ 197 w 264"/>
              <a:gd name="T53" fmla="*/ 150 h 151"/>
              <a:gd name="T54" fmla="*/ 244 w 264"/>
              <a:gd name="T55" fmla="*/ 122 h 151"/>
              <a:gd name="T56" fmla="*/ 263 w 264"/>
              <a:gd name="T57" fmla="*/ 75 h 151"/>
              <a:gd name="T58" fmla="*/ 188 w 264"/>
              <a:gd name="T59" fmla="*/ 0 h 151"/>
              <a:gd name="T60" fmla="*/ 160 w 264"/>
              <a:gd name="T61" fmla="*/ 0 h 151"/>
              <a:gd name="T62" fmla="*/ 160 w 264"/>
              <a:gd name="T63" fmla="*/ 2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4" h="151">
                <a:moveTo>
                  <a:pt x="160" y="28"/>
                </a:moveTo>
                <a:lnTo>
                  <a:pt x="160" y="28"/>
                </a:lnTo>
                <a:cubicBezTo>
                  <a:pt x="169" y="28"/>
                  <a:pt x="179" y="28"/>
                  <a:pt x="188" y="28"/>
                </a:cubicBezTo>
                <a:cubicBezTo>
                  <a:pt x="207" y="28"/>
                  <a:pt x="235" y="46"/>
                  <a:pt x="235" y="75"/>
                </a:cubicBezTo>
                <a:cubicBezTo>
                  <a:pt x="235" y="93"/>
                  <a:pt x="216" y="122"/>
                  <a:pt x="197" y="122"/>
                </a:cubicBezTo>
                <a:cubicBezTo>
                  <a:pt x="188" y="122"/>
                  <a:pt x="188" y="131"/>
                  <a:pt x="179" y="131"/>
                </a:cubicBezTo>
                <a:cubicBezTo>
                  <a:pt x="169" y="131"/>
                  <a:pt x="169" y="131"/>
                  <a:pt x="169" y="131"/>
                </a:cubicBezTo>
                <a:cubicBezTo>
                  <a:pt x="141" y="122"/>
                  <a:pt x="132" y="103"/>
                  <a:pt x="122" y="93"/>
                </a:cubicBezTo>
                <a:cubicBezTo>
                  <a:pt x="113" y="84"/>
                  <a:pt x="94" y="75"/>
                  <a:pt x="66" y="75"/>
                </a:cubicBezTo>
                <a:cubicBezTo>
                  <a:pt x="56" y="75"/>
                  <a:pt x="38" y="75"/>
                  <a:pt x="28" y="84"/>
                </a:cubicBezTo>
                <a:cubicBezTo>
                  <a:pt x="38" y="75"/>
                  <a:pt x="56" y="46"/>
                  <a:pt x="94" y="37"/>
                </a:cubicBezTo>
                <a:cubicBezTo>
                  <a:pt x="113" y="28"/>
                  <a:pt x="141" y="28"/>
                  <a:pt x="160" y="28"/>
                </a:cubicBezTo>
                <a:lnTo>
                  <a:pt x="160" y="0"/>
                </a:lnTo>
                <a:lnTo>
                  <a:pt x="160" y="0"/>
                </a:lnTo>
                <a:cubicBezTo>
                  <a:pt x="160" y="28"/>
                  <a:pt x="160" y="28"/>
                  <a:pt x="160" y="28"/>
                </a:cubicBezTo>
                <a:cubicBezTo>
                  <a:pt x="160" y="0"/>
                  <a:pt x="160" y="0"/>
                  <a:pt x="160" y="0"/>
                </a:cubicBezTo>
                <a:cubicBezTo>
                  <a:pt x="132" y="0"/>
                  <a:pt x="104" y="0"/>
                  <a:pt x="85" y="9"/>
                </a:cubicBezTo>
                <a:cubicBezTo>
                  <a:pt x="56" y="28"/>
                  <a:pt x="28" y="46"/>
                  <a:pt x="9" y="65"/>
                </a:cubicBezTo>
                <a:cubicBezTo>
                  <a:pt x="0" y="75"/>
                  <a:pt x="0" y="84"/>
                  <a:pt x="0" y="93"/>
                </a:cubicBezTo>
                <a:cubicBezTo>
                  <a:pt x="9" y="103"/>
                  <a:pt x="19" y="112"/>
                  <a:pt x="28" y="112"/>
                </a:cubicBezTo>
                <a:lnTo>
                  <a:pt x="28" y="103"/>
                </a:lnTo>
                <a:cubicBezTo>
                  <a:pt x="47" y="103"/>
                  <a:pt x="56" y="103"/>
                  <a:pt x="66" y="103"/>
                </a:cubicBezTo>
                <a:cubicBezTo>
                  <a:pt x="85" y="103"/>
                  <a:pt x="94" y="103"/>
                  <a:pt x="104" y="112"/>
                </a:cubicBezTo>
                <a:lnTo>
                  <a:pt x="113" y="122"/>
                </a:lnTo>
                <a:cubicBezTo>
                  <a:pt x="122" y="131"/>
                  <a:pt x="141" y="150"/>
                  <a:pt x="160" y="150"/>
                </a:cubicBezTo>
                <a:cubicBezTo>
                  <a:pt x="169" y="150"/>
                  <a:pt x="169" y="150"/>
                  <a:pt x="179" y="150"/>
                </a:cubicBezTo>
                <a:cubicBezTo>
                  <a:pt x="188" y="150"/>
                  <a:pt x="197" y="150"/>
                  <a:pt x="197" y="150"/>
                </a:cubicBezTo>
                <a:cubicBezTo>
                  <a:pt x="216" y="150"/>
                  <a:pt x="235" y="131"/>
                  <a:pt x="244" y="122"/>
                </a:cubicBezTo>
                <a:cubicBezTo>
                  <a:pt x="254" y="112"/>
                  <a:pt x="263" y="93"/>
                  <a:pt x="263" y="75"/>
                </a:cubicBezTo>
                <a:cubicBezTo>
                  <a:pt x="254" y="37"/>
                  <a:pt x="226" y="0"/>
                  <a:pt x="188" y="0"/>
                </a:cubicBezTo>
                <a:cubicBezTo>
                  <a:pt x="179" y="0"/>
                  <a:pt x="169" y="0"/>
                  <a:pt x="160" y="0"/>
                </a:cubicBezTo>
                <a:lnTo>
                  <a:pt x="160" y="2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83">
            <a:extLst>
              <a:ext uri="{FF2B5EF4-FFF2-40B4-BE49-F238E27FC236}">
                <a16:creationId xmlns:a16="http://schemas.microsoft.com/office/drawing/2014/main" id="{39DC2FA9-3D7C-C94F-B3B2-75E7FB14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7138" y="6023571"/>
            <a:ext cx="157178" cy="60096"/>
          </a:xfrm>
          <a:custGeom>
            <a:avLst/>
            <a:gdLst>
              <a:gd name="T0" fmla="*/ 9 w 151"/>
              <a:gd name="T1" fmla="*/ 56 h 57"/>
              <a:gd name="T2" fmla="*/ 9 w 151"/>
              <a:gd name="T3" fmla="*/ 56 h 57"/>
              <a:gd name="T4" fmla="*/ 0 w 151"/>
              <a:gd name="T5" fmla="*/ 47 h 57"/>
              <a:gd name="T6" fmla="*/ 9 w 151"/>
              <a:gd name="T7" fmla="*/ 28 h 57"/>
              <a:gd name="T8" fmla="*/ 141 w 151"/>
              <a:gd name="T9" fmla="*/ 9 h 57"/>
              <a:gd name="T10" fmla="*/ 150 w 151"/>
              <a:gd name="T11" fmla="*/ 19 h 57"/>
              <a:gd name="T12" fmla="*/ 141 w 151"/>
              <a:gd name="T13" fmla="*/ 28 h 57"/>
              <a:gd name="T14" fmla="*/ 19 w 151"/>
              <a:gd name="T15" fmla="*/ 47 h 57"/>
              <a:gd name="T16" fmla="*/ 9 w 151"/>
              <a:gd name="T17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57">
                <a:moveTo>
                  <a:pt x="9" y="56"/>
                </a:moveTo>
                <a:lnTo>
                  <a:pt x="9" y="56"/>
                </a:lnTo>
                <a:lnTo>
                  <a:pt x="0" y="47"/>
                </a:lnTo>
                <a:cubicBezTo>
                  <a:pt x="0" y="37"/>
                  <a:pt x="0" y="28"/>
                  <a:pt x="9" y="28"/>
                </a:cubicBezTo>
                <a:cubicBezTo>
                  <a:pt x="9" y="28"/>
                  <a:pt x="94" y="0"/>
                  <a:pt x="141" y="9"/>
                </a:cubicBezTo>
                <a:cubicBezTo>
                  <a:pt x="150" y="9"/>
                  <a:pt x="150" y="9"/>
                  <a:pt x="150" y="19"/>
                </a:cubicBezTo>
                <a:cubicBezTo>
                  <a:pt x="150" y="28"/>
                  <a:pt x="141" y="28"/>
                  <a:pt x="141" y="28"/>
                </a:cubicBezTo>
                <a:cubicBezTo>
                  <a:pt x="94" y="28"/>
                  <a:pt x="19" y="47"/>
                  <a:pt x="19" y="47"/>
                </a:cubicBezTo>
                <a:cubicBezTo>
                  <a:pt x="19" y="56"/>
                  <a:pt x="19" y="56"/>
                  <a:pt x="9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84">
            <a:extLst>
              <a:ext uri="{FF2B5EF4-FFF2-40B4-BE49-F238E27FC236}">
                <a16:creationId xmlns:a16="http://schemas.microsoft.com/office/drawing/2014/main" id="{F7C3FA77-4DC3-3D42-916A-7040814D5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3367" y="6032817"/>
            <a:ext cx="69345" cy="69342"/>
          </a:xfrm>
          <a:custGeom>
            <a:avLst/>
            <a:gdLst>
              <a:gd name="T0" fmla="*/ 56 w 67"/>
              <a:gd name="T1" fmla="*/ 66 h 67"/>
              <a:gd name="T2" fmla="*/ 56 w 67"/>
              <a:gd name="T3" fmla="*/ 66 h 67"/>
              <a:gd name="T4" fmla="*/ 47 w 67"/>
              <a:gd name="T5" fmla="*/ 66 h 67"/>
              <a:gd name="T6" fmla="*/ 9 w 67"/>
              <a:gd name="T7" fmla="*/ 28 h 67"/>
              <a:gd name="T8" fmla="*/ 9 w 67"/>
              <a:gd name="T9" fmla="*/ 10 h 67"/>
              <a:gd name="T10" fmla="*/ 28 w 67"/>
              <a:gd name="T11" fmla="*/ 10 h 67"/>
              <a:gd name="T12" fmla="*/ 66 w 67"/>
              <a:gd name="T13" fmla="*/ 38 h 67"/>
              <a:gd name="T14" fmla="*/ 66 w 67"/>
              <a:gd name="T15" fmla="*/ 57 h 67"/>
              <a:gd name="T16" fmla="*/ 56 w 67"/>
              <a:gd name="T17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67">
                <a:moveTo>
                  <a:pt x="56" y="66"/>
                </a:moveTo>
                <a:lnTo>
                  <a:pt x="56" y="66"/>
                </a:lnTo>
                <a:lnTo>
                  <a:pt x="47" y="66"/>
                </a:lnTo>
                <a:cubicBezTo>
                  <a:pt x="9" y="28"/>
                  <a:pt x="9" y="28"/>
                  <a:pt x="9" y="28"/>
                </a:cubicBezTo>
                <a:cubicBezTo>
                  <a:pt x="0" y="19"/>
                  <a:pt x="0" y="19"/>
                  <a:pt x="9" y="10"/>
                </a:cubicBezTo>
                <a:cubicBezTo>
                  <a:pt x="9" y="0"/>
                  <a:pt x="19" y="0"/>
                  <a:pt x="28" y="10"/>
                </a:cubicBezTo>
                <a:cubicBezTo>
                  <a:pt x="66" y="38"/>
                  <a:pt x="66" y="38"/>
                  <a:pt x="66" y="38"/>
                </a:cubicBezTo>
                <a:cubicBezTo>
                  <a:pt x="66" y="47"/>
                  <a:pt x="66" y="57"/>
                  <a:pt x="66" y="57"/>
                </a:cubicBezTo>
                <a:cubicBezTo>
                  <a:pt x="66" y="66"/>
                  <a:pt x="56" y="66"/>
                  <a:pt x="56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85">
            <a:extLst>
              <a:ext uri="{FF2B5EF4-FFF2-40B4-BE49-F238E27FC236}">
                <a16:creationId xmlns:a16="http://schemas.microsoft.com/office/drawing/2014/main" id="{A5F0EB03-1824-F943-AEED-AE4D3E7FB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2392" y="6259336"/>
            <a:ext cx="790514" cy="642582"/>
          </a:xfrm>
          <a:custGeom>
            <a:avLst/>
            <a:gdLst>
              <a:gd name="T0" fmla="*/ 582 w 753"/>
              <a:gd name="T1" fmla="*/ 610 h 611"/>
              <a:gd name="T2" fmla="*/ 526 w 753"/>
              <a:gd name="T3" fmla="*/ 564 h 611"/>
              <a:gd name="T4" fmla="*/ 507 w 753"/>
              <a:gd name="T5" fmla="*/ 498 h 611"/>
              <a:gd name="T6" fmla="*/ 404 w 753"/>
              <a:gd name="T7" fmla="*/ 498 h 611"/>
              <a:gd name="T8" fmla="*/ 310 w 753"/>
              <a:gd name="T9" fmla="*/ 555 h 611"/>
              <a:gd name="T10" fmla="*/ 188 w 753"/>
              <a:gd name="T11" fmla="*/ 564 h 611"/>
              <a:gd name="T12" fmla="*/ 131 w 753"/>
              <a:gd name="T13" fmla="*/ 414 h 611"/>
              <a:gd name="T14" fmla="*/ 37 w 753"/>
              <a:gd name="T15" fmla="*/ 367 h 611"/>
              <a:gd name="T16" fmla="*/ 0 w 753"/>
              <a:gd name="T17" fmla="*/ 320 h 611"/>
              <a:gd name="T18" fmla="*/ 37 w 753"/>
              <a:gd name="T19" fmla="*/ 207 h 611"/>
              <a:gd name="T20" fmla="*/ 131 w 753"/>
              <a:gd name="T21" fmla="*/ 104 h 611"/>
              <a:gd name="T22" fmla="*/ 93 w 753"/>
              <a:gd name="T23" fmla="*/ 19 h 611"/>
              <a:gd name="T24" fmla="*/ 234 w 753"/>
              <a:gd name="T25" fmla="*/ 28 h 611"/>
              <a:gd name="T26" fmla="*/ 404 w 753"/>
              <a:gd name="T27" fmla="*/ 38 h 611"/>
              <a:gd name="T28" fmla="*/ 752 w 753"/>
              <a:gd name="T29" fmla="*/ 282 h 611"/>
              <a:gd name="T30" fmla="*/ 704 w 753"/>
              <a:gd name="T31" fmla="*/ 414 h 611"/>
              <a:gd name="T32" fmla="*/ 648 w 753"/>
              <a:gd name="T33" fmla="*/ 527 h 611"/>
              <a:gd name="T34" fmla="*/ 582 w 753"/>
              <a:gd name="T35" fmla="*/ 610 h 611"/>
              <a:gd name="T36" fmla="*/ 564 w 753"/>
              <a:gd name="T37" fmla="*/ 564 h 611"/>
              <a:gd name="T38" fmla="*/ 610 w 753"/>
              <a:gd name="T39" fmla="*/ 555 h 611"/>
              <a:gd name="T40" fmla="*/ 620 w 753"/>
              <a:gd name="T41" fmla="*/ 480 h 611"/>
              <a:gd name="T42" fmla="*/ 686 w 753"/>
              <a:gd name="T43" fmla="*/ 367 h 611"/>
              <a:gd name="T44" fmla="*/ 629 w 753"/>
              <a:gd name="T45" fmla="*/ 141 h 611"/>
              <a:gd name="T46" fmla="*/ 357 w 753"/>
              <a:gd name="T47" fmla="*/ 75 h 611"/>
              <a:gd name="T48" fmla="*/ 216 w 753"/>
              <a:gd name="T49" fmla="*/ 66 h 611"/>
              <a:gd name="T50" fmla="*/ 178 w 753"/>
              <a:gd name="T51" fmla="*/ 94 h 611"/>
              <a:gd name="T52" fmla="*/ 178 w 753"/>
              <a:gd name="T53" fmla="*/ 132 h 611"/>
              <a:gd name="T54" fmla="*/ 46 w 753"/>
              <a:gd name="T55" fmla="*/ 245 h 611"/>
              <a:gd name="T56" fmla="*/ 46 w 753"/>
              <a:gd name="T57" fmla="*/ 320 h 611"/>
              <a:gd name="T58" fmla="*/ 56 w 753"/>
              <a:gd name="T59" fmla="*/ 329 h 611"/>
              <a:gd name="T60" fmla="*/ 140 w 753"/>
              <a:gd name="T61" fmla="*/ 376 h 611"/>
              <a:gd name="T62" fmla="*/ 225 w 753"/>
              <a:gd name="T63" fmla="*/ 555 h 611"/>
              <a:gd name="T64" fmla="*/ 272 w 753"/>
              <a:gd name="T65" fmla="*/ 555 h 611"/>
              <a:gd name="T66" fmla="*/ 272 w 753"/>
              <a:gd name="T67" fmla="*/ 451 h 611"/>
              <a:gd name="T68" fmla="*/ 404 w 753"/>
              <a:gd name="T69" fmla="*/ 461 h 611"/>
              <a:gd name="T70" fmla="*/ 526 w 753"/>
              <a:gd name="T71" fmla="*/ 461 h 611"/>
              <a:gd name="T72" fmla="*/ 554 w 753"/>
              <a:gd name="T73" fmla="*/ 50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53" h="611">
                <a:moveTo>
                  <a:pt x="582" y="610"/>
                </a:moveTo>
                <a:lnTo>
                  <a:pt x="582" y="610"/>
                </a:lnTo>
                <a:cubicBezTo>
                  <a:pt x="554" y="610"/>
                  <a:pt x="535" y="591"/>
                  <a:pt x="526" y="573"/>
                </a:cubicBezTo>
                <a:lnTo>
                  <a:pt x="526" y="564"/>
                </a:lnTo>
                <a:cubicBezTo>
                  <a:pt x="516" y="517"/>
                  <a:pt x="516" y="517"/>
                  <a:pt x="516" y="517"/>
                </a:cubicBezTo>
                <a:cubicBezTo>
                  <a:pt x="516" y="508"/>
                  <a:pt x="516" y="498"/>
                  <a:pt x="507" y="498"/>
                </a:cubicBezTo>
                <a:cubicBezTo>
                  <a:pt x="507" y="489"/>
                  <a:pt x="507" y="489"/>
                  <a:pt x="507" y="489"/>
                </a:cubicBezTo>
                <a:cubicBezTo>
                  <a:pt x="469" y="498"/>
                  <a:pt x="441" y="498"/>
                  <a:pt x="404" y="498"/>
                </a:cubicBezTo>
                <a:cubicBezTo>
                  <a:pt x="366" y="498"/>
                  <a:pt x="338" y="498"/>
                  <a:pt x="310" y="489"/>
                </a:cubicBezTo>
                <a:cubicBezTo>
                  <a:pt x="310" y="555"/>
                  <a:pt x="310" y="555"/>
                  <a:pt x="310" y="555"/>
                </a:cubicBezTo>
                <a:cubicBezTo>
                  <a:pt x="310" y="582"/>
                  <a:pt x="281" y="610"/>
                  <a:pt x="244" y="610"/>
                </a:cubicBezTo>
                <a:cubicBezTo>
                  <a:pt x="216" y="610"/>
                  <a:pt x="197" y="591"/>
                  <a:pt x="188" y="564"/>
                </a:cubicBezTo>
                <a:cubicBezTo>
                  <a:pt x="159" y="433"/>
                  <a:pt x="159" y="433"/>
                  <a:pt x="159" y="433"/>
                </a:cubicBezTo>
                <a:cubicBezTo>
                  <a:pt x="159" y="423"/>
                  <a:pt x="140" y="423"/>
                  <a:pt x="131" y="414"/>
                </a:cubicBezTo>
                <a:cubicBezTo>
                  <a:pt x="112" y="414"/>
                  <a:pt x="93" y="404"/>
                  <a:pt x="84" y="395"/>
                </a:cubicBezTo>
                <a:cubicBezTo>
                  <a:pt x="75" y="376"/>
                  <a:pt x="56" y="367"/>
                  <a:pt x="37" y="367"/>
                </a:cubicBezTo>
                <a:cubicBezTo>
                  <a:pt x="37" y="358"/>
                  <a:pt x="28" y="358"/>
                  <a:pt x="28" y="358"/>
                </a:cubicBezTo>
                <a:cubicBezTo>
                  <a:pt x="9" y="348"/>
                  <a:pt x="0" y="339"/>
                  <a:pt x="0" y="320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26"/>
                  <a:pt x="18" y="207"/>
                  <a:pt x="37" y="207"/>
                </a:cubicBezTo>
                <a:cubicBezTo>
                  <a:pt x="56" y="207"/>
                  <a:pt x="65" y="198"/>
                  <a:pt x="75" y="170"/>
                </a:cubicBezTo>
                <a:cubicBezTo>
                  <a:pt x="93" y="151"/>
                  <a:pt x="103" y="132"/>
                  <a:pt x="131" y="104"/>
                </a:cubicBezTo>
                <a:cubicBezTo>
                  <a:pt x="93" y="57"/>
                  <a:pt x="93" y="57"/>
                  <a:pt x="93" y="57"/>
                </a:cubicBezTo>
                <a:cubicBezTo>
                  <a:pt x="84" y="47"/>
                  <a:pt x="84" y="28"/>
                  <a:pt x="93" y="19"/>
                </a:cubicBezTo>
                <a:cubicBezTo>
                  <a:pt x="93" y="10"/>
                  <a:pt x="112" y="0"/>
                  <a:pt x="122" y="10"/>
                </a:cubicBezTo>
                <a:cubicBezTo>
                  <a:pt x="159" y="10"/>
                  <a:pt x="216" y="28"/>
                  <a:pt x="234" y="28"/>
                </a:cubicBezTo>
                <a:cubicBezTo>
                  <a:pt x="253" y="38"/>
                  <a:pt x="319" y="38"/>
                  <a:pt x="357" y="38"/>
                </a:cubicBezTo>
                <a:cubicBezTo>
                  <a:pt x="376" y="38"/>
                  <a:pt x="385" y="38"/>
                  <a:pt x="404" y="38"/>
                </a:cubicBezTo>
                <a:cubicBezTo>
                  <a:pt x="498" y="38"/>
                  <a:pt x="582" y="66"/>
                  <a:pt x="648" y="104"/>
                </a:cubicBezTo>
                <a:cubicBezTo>
                  <a:pt x="714" y="151"/>
                  <a:pt x="752" y="216"/>
                  <a:pt x="752" y="282"/>
                </a:cubicBezTo>
                <a:cubicBezTo>
                  <a:pt x="752" y="320"/>
                  <a:pt x="742" y="358"/>
                  <a:pt x="714" y="395"/>
                </a:cubicBezTo>
                <a:cubicBezTo>
                  <a:pt x="714" y="404"/>
                  <a:pt x="704" y="404"/>
                  <a:pt x="704" y="414"/>
                </a:cubicBezTo>
                <a:cubicBezTo>
                  <a:pt x="676" y="442"/>
                  <a:pt x="667" y="451"/>
                  <a:pt x="657" y="489"/>
                </a:cubicBezTo>
                <a:cubicBezTo>
                  <a:pt x="657" y="498"/>
                  <a:pt x="648" y="517"/>
                  <a:pt x="648" y="527"/>
                </a:cubicBezTo>
                <a:cubicBezTo>
                  <a:pt x="648" y="527"/>
                  <a:pt x="648" y="536"/>
                  <a:pt x="648" y="555"/>
                </a:cubicBezTo>
                <a:cubicBezTo>
                  <a:pt x="648" y="591"/>
                  <a:pt x="620" y="610"/>
                  <a:pt x="582" y="610"/>
                </a:cubicBezTo>
                <a:close/>
                <a:moveTo>
                  <a:pt x="564" y="564"/>
                </a:moveTo>
                <a:lnTo>
                  <a:pt x="564" y="564"/>
                </a:lnTo>
                <a:cubicBezTo>
                  <a:pt x="564" y="564"/>
                  <a:pt x="573" y="573"/>
                  <a:pt x="582" y="573"/>
                </a:cubicBezTo>
                <a:cubicBezTo>
                  <a:pt x="592" y="573"/>
                  <a:pt x="610" y="564"/>
                  <a:pt x="610" y="555"/>
                </a:cubicBezTo>
                <a:cubicBezTo>
                  <a:pt x="610" y="536"/>
                  <a:pt x="610" y="527"/>
                  <a:pt x="610" y="517"/>
                </a:cubicBezTo>
                <a:cubicBezTo>
                  <a:pt x="610" y="508"/>
                  <a:pt x="620" y="489"/>
                  <a:pt x="620" y="480"/>
                </a:cubicBezTo>
                <a:cubicBezTo>
                  <a:pt x="629" y="433"/>
                  <a:pt x="648" y="414"/>
                  <a:pt x="667" y="386"/>
                </a:cubicBezTo>
                <a:cubicBezTo>
                  <a:pt x="676" y="386"/>
                  <a:pt x="676" y="376"/>
                  <a:pt x="686" y="367"/>
                </a:cubicBezTo>
                <a:cubicBezTo>
                  <a:pt x="704" y="339"/>
                  <a:pt x="714" y="310"/>
                  <a:pt x="714" y="282"/>
                </a:cubicBezTo>
                <a:cubicBezTo>
                  <a:pt x="714" y="226"/>
                  <a:pt x="686" y="179"/>
                  <a:pt x="629" y="141"/>
                </a:cubicBezTo>
                <a:cubicBezTo>
                  <a:pt x="564" y="104"/>
                  <a:pt x="488" y="75"/>
                  <a:pt x="404" y="75"/>
                </a:cubicBezTo>
                <a:cubicBezTo>
                  <a:pt x="385" y="75"/>
                  <a:pt x="376" y="75"/>
                  <a:pt x="357" y="75"/>
                </a:cubicBezTo>
                <a:lnTo>
                  <a:pt x="357" y="75"/>
                </a:lnTo>
                <a:cubicBezTo>
                  <a:pt x="347" y="75"/>
                  <a:pt x="253" y="85"/>
                  <a:pt x="216" y="66"/>
                </a:cubicBezTo>
                <a:cubicBezTo>
                  <a:pt x="206" y="66"/>
                  <a:pt x="169" y="57"/>
                  <a:pt x="131" y="47"/>
                </a:cubicBezTo>
                <a:cubicBezTo>
                  <a:pt x="178" y="94"/>
                  <a:pt x="178" y="94"/>
                  <a:pt x="178" y="94"/>
                </a:cubicBezTo>
                <a:cubicBezTo>
                  <a:pt x="178" y="104"/>
                  <a:pt x="178" y="104"/>
                  <a:pt x="178" y="113"/>
                </a:cubicBezTo>
                <a:cubicBezTo>
                  <a:pt x="178" y="122"/>
                  <a:pt x="178" y="122"/>
                  <a:pt x="178" y="132"/>
                </a:cubicBezTo>
                <a:cubicBezTo>
                  <a:pt x="140" y="151"/>
                  <a:pt x="122" y="179"/>
                  <a:pt x="112" y="198"/>
                </a:cubicBezTo>
                <a:cubicBezTo>
                  <a:pt x="93" y="216"/>
                  <a:pt x="75" y="245"/>
                  <a:pt x="46" y="245"/>
                </a:cubicBezTo>
                <a:lnTo>
                  <a:pt x="46" y="245"/>
                </a:lnTo>
                <a:cubicBezTo>
                  <a:pt x="46" y="320"/>
                  <a:pt x="46" y="320"/>
                  <a:pt x="46" y="320"/>
                </a:cubicBezTo>
                <a:lnTo>
                  <a:pt x="46" y="320"/>
                </a:lnTo>
                <a:cubicBezTo>
                  <a:pt x="46" y="320"/>
                  <a:pt x="46" y="320"/>
                  <a:pt x="56" y="329"/>
                </a:cubicBezTo>
                <a:cubicBezTo>
                  <a:pt x="75" y="329"/>
                  <a:pt x="93" y="339"/>
                  <a:pt x="112" y="367"/>
                </a:cubicBezTo>
                <a:cubicBezTo>
                  <a:pt x="122" y="376"/>
                  <a:pt x="131" y="376"/>
                  <a:pt x="140" y="376"/>
                </a:cubicBezTo>
                <a:cubicBezTo>
                  <a:pt x="169" y="386"/>
                  <a:pt x="197" y="395"/>
                  <a:pt x="197" y="423"/>
                </a:cubicBezTo>
                <a:cubicBezTo>
                  <a:pt x="225" y="555"/>
                  <a:pt x="225" y="555"/>
                  <a:pt x="225" y="555"/>
                </a:cubicBezTo>
                <a:cubicBezTo>
                  <a:pt x="234" y="564"/>
                  <a:pt x="234" y="573"/>
                  <a:pt x="244" y="573"/>
                </a:cubicBezTo>
                <a:cubicBezTo>
                  <a:pt x="263" y="573"/>
                  <a:pt x="272" y="564"/>
                  <a:pt x="272" y="555"/>
                </a:cubicBezTo>
                <a:cubicBezTo>
                  <a:pt x="272" y="470"/>
                  <a:pt x="272" y="470"/>
                  <a:pt x="272" y="470"/>
                </a:cubicBezTo>
                <a:cubicBezTo>
                  <a:pt x="272" y="461"/>
                  <a:pt x="272" y="461"/>
                  <a:pt x="272" y="451"/>
                </a:cubicBezTo>
                <a:cubicBezTo>
                  <a:pt x="281" y="451"/>
                  <a:pt x="291" y="451"/>
                  <a:pt x="291" y="451"/>
                </a:cubicBezTo>
                <a:cubicBezTo>
                  <a:pt x="328" y="461"/>
                  <a:pt x="366" y="461"/>
                  <a:pt x="404" y="461"/>
                </a:cubicBezTo>
                <a:cubicBezTo>
                  <a:pt x="441" y="461"/>
                  <a:pt x="479" y="461"/>
                  <a:pt x="507" y="451"/>
                </a:cubicBezTo>
                <a:cubicBezTo>
                  <a:pt x="516" y="451"/>
                  <a:pt x="526" y="451"/>
                  <a:pt x="526" y="461"/>
                </a:cubicBezTo>
                <a:cubicBezTo>
                  <a:pt x="535" y="470"/>
                  <a:pt x="535" y="470"/>
                  <a:pt x="535" y="470"/>
                </a:cubicBezTo>
                <a:cubicBezTo>
                  <a:pt x="545" y="480"/>
                  <a:pt x="554" y="489"/>
                  <a:pt x="554" y="508"/>
                </a:cubicBezTo>
                <a:lnTo>
                  <a:pt x="564" y="5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86">
            <a:extLst>
              <a:ext uri="{FF2B5EF4-FFF2-40B4-BE49-F238E27FC236}">
                <a16:creationId xmlns:a16="http://schemas.microsoft.com/office/drawing/2014/main" id="{BDA9344B-4A48-BC40-AA3C-1E4E5F33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2808" y="6370286"/>
            <a:ext cx="180294" cy="129441"/>
          </a:xfrm>
          <a:custGeom>
            <a:avLst/>
            <a:gdLst>
              <a:gd name="T0" fmla="*/ 19 w 170"/>
              <a:gd name="T1" fmla="*/ 122 h 123"/>
              <a:gd name="T2" fmla="*/ 19 w 170"/>
              <a:gd name="T3" fmla="*/ 122 h 123"/>
              <a:gd name="T4" fmla="*/ 0 w 170"/>
              <a:gd name="T5" fmla="*/ 112 h 123"/>
              <a:gd name="T6" fmla="*/ 9 w 170"/>
              <a:gd name="T7" fmla="*/ 94 h 123"/>
              <a:gd name="T8" fmla="*/ 57 w 170"/>
              <a:gd name="T9" fmla="*/ 75 h 123"/>
              <a:gd name="T10" fmla="*/ 47 w 170"/>
              <a:gd name="T11" fmla="*/ 66 h 123"/>
              <a:gd name="T12" fmla="*/ 47 w 170"/>
              <a:gd name="T13" fmla="*/ 28 h 123"/>
              <a:gd name="T14" fmla="*/ 85 w 170"/>
              <a:gd name="T15" fmla="*/ 0 h 123"/>
              <a:gd name="T16" fmla="*/ 113 w 170"/>
              <a:gd name="T17" fmla="*/ 18 h 123"/>
              <a:gd name="T18" fmla="*/ 113 w 170"/>
              <a:gd name="T19" fmla="*/ 56 h 123"/>
              <a:gd name="T20" fmla="*/ 160 w 170"/>
              <a:gd name="T21" fmla="*/ 47 h 123"/>
              <a:gd name="T22" fmla="*/ 169 w 170"/>
              <a:gd name="T23" fmla="*/ 66 h 123"/>
              <a:gd name="T24" fmla="*/ 160 w 170"/>
              <a:gd name="T25" fmla="*/ 75 h 123"/>
              <a:gd name="T26" fmla="*/ 113 w 170"/>
              <a:gd name="T27" fmla="*/ 84 h 123"/>
              <a:gd name="T28" fmla="*/ 94 w 170"/>
              <a:gd name="T29" fmla="*/ 84 h 123"/>
              <a:gd name="T30" fmla="*/ 57 w 170"/>
              <a:gd name="T31" fmla="*/ 103 h 123"/>
              <a:gd name="T32" fmla="*/ 19 w 170"/>
              <a:gd name="T33" fmla="*/ 122 h 123"/>
              <a:gd name="T34" fmla="*/ 75 w 170"/>
              <a:gd name="T35" fmla="*/ 28 h 123"/>
              <a:gd name="T36" fmla="*/ 75 w 170"/>
              <a:gd name="T37" fmla="*/ 28 h 123"/>
              <a:gd name="T38" fmla="*/ 75 w 170"/>
              <a:gd name="T39" fmla="*/ 28 h 123"/>
              <a:gd name="T40" fmla="*/ 66 w 170"/>
              <a:gd name="T41" fmla="*/ 37 h 123"/>
              <a:gd name="T42" fmla="*/ 66 w 170"/>
              <a:gd name="T43" fmla="*/ 47 h 123"/>
              <a:gd name="T44" fmla="*/ 85 w 170"/>
              <a:gd name="T45" fmla="*/ 56 h 123"/>
              <a:gd name="T46" fmla="*/ 94 w 170"/>
              <a:gd name="T47" fmla="*/ 47 h 123"/>
              <a:gd name="T48" fmla="*/ 94 w 170"/>
              <a:gd name="T49" fmla="*/ 28 h 123"/>
              <a:gd name="T50" fmla="*/ 75 w 170"/>
              <a:gd name="T51" fmla="*/ 28 h 123"/>
              <a:gd name="T52" fmla="*/ 94 w 170"/>
              <a:gd name="T53" fmla="*/ 28 h 123"/>
              <a:gd name="T54" fmla="*/ 94 w 170"/>
              <a:gd name="T55" fmla="*/ 2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0" h="123">
                <a:moveTo>
                  <a:pt x="19" y="122"/>
                </a:moveTo>
                <a:lnTo>
                  <a:pt x="19" y="122"/>
                </a:lnTo>
                <a:cubicBezTo>
                  <a:pt x="9" y="122"/>
                  <a:pt x="9" y="112"/>
                  <a:pt x="0" y="112"/>
                </a:cubicBezTo>
                <a:cubicBezTo>
                  <a:pt x="0" y="103"/>
                  <a:pt x="9" y="94"/>
                  <a:pt x="9" y="94"/>
                </a:cubicBezTo>
                <a:cubicBezTo>
                  <a:pt x="19" y="94"/>
                  <a:pt x="47" y="84"/>
                  <a:pt x="57" y="75"/>
                </a:cubicBezTo>
                <a:lnTo>
                  <a:pt x="47" y="66"/>
                </a:lnTo>
                <a:cubicBezTo>
                  <a:pt x="38" y="56"/>
                  <a:pt x="38" y="47"/>
                  <a:pt x="47" y="28"/>
                </a:cubicBezTo>
                <a:cubicBezTo>
                  <a:pt x="47" y="9"/>
                  <a:pt x="66" y="0"/>
                  <a:pt x="85" y="0"/>
                </a:cubicBezTo>
                <a:cubicBezTo>
                  <a:pt x="94" y="0"/>
                  <a:pt x="113" y="9"/>
                  <a:pt x="113" y="18"/>
                </a:cubicBezTo>
                <a:cubicBezTo>
                  <a:pt x="122" y="37"/>
                  <a:pt x="122" y="47"/>
                  <a:pt x="113" y="56"/>
                </a:cubicBezTo>
                <a:cubicBezTo>
                  <a:pt x="132" y="56"/>
                  <a:pt x="141" y="56"/>
                  <a:pt x="160" y="47"/>
                </a:cubicBezTo>
                <a:cubicBezTo>
                  <a:pt x="160" y="47"/>
                  <a:pt x="169" y="56"/>
                  <a:pt x="169" y="66"/>
                </a:cubicBezTo>
                <a:cubicBezTo>
                  <a:pt x="169" y="66"/>
                  <a:pt x="169" y="75"/>
                  <a:pt x="160" y="75"/>
                </a:cubicBezTo>
                <a:cubicBezTo>
                  <a:pt x="160" y="75"/>
                  <a:pt x="141" y="84"/>
                  <a:pt x="113" y="84"/>
                </a:cubicBezTo>
                <a:cubicBezTo>
                  <a:pt x="103" y="84"/>
                  <a:pt x="103" y="84"/>
                  <a:pt x="94" y="84"/>
                </a:cubicBezTo>
                <a:cubicBezTo>
                  <a:pt x="85" y="94"/>
                  <a:pt x="75" y="94"/>
                  <a:pt x="57" y="103"/>
                </a:cubicBezTo>
                <a:cubicBezTo>
                  <a:pt x="38" y="112"/>
                  <a:pt x="19" y="122"/>
                  <a:pt x="19" y="122"/>
                </a:cubicBezTo>
                <a:close/>
                <a:moveTo>
                  <a:pt x="75" y="28"/>
                </a:moveTo>
                <a:lnTo>
                  <a:pt x="75" y="28"/>
                </a:lnTo>
                <a:lnTo>
                  <a:pt x="75" y="28"/>
                </a:lnTo>
                <a:cubicBezTo>
                  <a:pt x="75" y="28"/>
                  <a:pt x="66" y="28"/>
                  <a:pt x="66" y="37"/>
                </a:cubicBezTo>
                <a:lnTo>
                  <a:pt x="66" y="47"/>
                </a:lnTo>
                <a:cubicBezTo>
                  <a:pt x="66" y="47"/>
                  <a:pt x="75" y="56"/>
                  <a:pt x="85" y="56"/>
                </a:cubicBezTo>
                <a:cubicBezTo>
                  <a:pt x="85" y="56"/>
                  <a:pt x="85" y="47"/>
                  <a:pt x="94" y="47"/>
                </a:cubicBezTo>
                <a:cubicBezTo>
                  <a:pt x="94" y="47"/>
                  <a:pt x="94" y="37"/>
                  <a:pt x="94" y="28"/>
                </a:cubicBezTo>
                <a:cubicBezTo>
                  <a:pt x="94" y="28"/>
                  <a:pt x="85" y="28"/>
                  <a:pt x="75" y="28"/>
                </a:cubicBezTo>
                <a:close/>
                <a:moveTo>
                  <a:pt x="94" y="28"/>
                </a:moveTo>
                <a:lnTo>
                  <a:pt x="94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87">
            <a:extLst>
              <a:ext uri="{FF2B5EF4-FFF2-40B4-BE49-F238E27FC236}">
                <a16:creationId xmlns:a16="http://schemas.microsoft.com/office/drawing/2014/main" id="{BCBE20D9-E55A-5A43-97DA-DC2D8926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816" y="6467368"/>
            <a:ext cx="41607" cy="50850"/>
          </a:xfrm>
          <a:custGeom>
            <a:avLst/>
            <a:gdLst>
              <a:gd name="T0" fmla="*/ 0 w 39"/>
              <a:gd name="T1" fmla="*/ 18 h 48"/>
              <a:gd name="T2" fmla="*/ 0 w 39"/>
              <a:gd name="T3" fmla="*/ 18 h 48"/>
              <a:gd name="T4" fmla="*/ 19 w 39"/>
              <a:gd name="T5" fmla="*/ 0 h 48"/>
              <a:gd name="T6" fmla="*/ 38 w 39"/>
              <a:gd name="T7" fmla="*/ 18 h 48"/>
              <a:gd name="T8" fmla="*/ 19 w 39"/>
              <a:gd name="T9" fmla="*/ 47 h 48"/>
              <a:gd name="T10" fmla="*/ 0 w 39"/>
              <a:gd name="T11" fmla="*/ 1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48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10" y="0"/>
                  <a:pt x="19" y="0"/>
                </a:cubicBezTo>
                <a:cubicBezTo>
                  <a:pt x="29" y="0"/>
                  <a:pt x="38" y="9"/>
                  <a:pt x="38" y="18"/>
                </a:cubicBezTo>
                <a:cubicBezTo>
                  <a:pt x="38" y="37"/>
                  <a:pt x="29" y="47"/>
                  <a:pt x="19" y="47"/>
                </a:cubicBezTo>
                <a:cubicBezTo>
                  <a:pt x="10" y="47"/>
                  <a:pt x="0" y="3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88">
            <a:extLst>
              <a:ext uri="{FF2B5EF4-FFF2-40B4-BE49-F238E27FC236}">
                <a16:creationId xmlns:a16="http://schemas.microsoft.com/office/drawing/2014/main" id="{0F7CBCF3-6E99-464B-8897-615EF84FF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8356" y="6379531"/>
            <a:ext cx="198783" cy="69345"/>
          </a:xfrm>
          <a:custGeom>
            <a:avLst/>
            <a:gdLst>
              <a:gd name="T0" fmla="*/ 169 w 189"/>
              <a:gd name="T1" fmla="*/ 66 h 67"/>
              <a:gd name="T2" fmla="*/ 169 w 189"/>
              <a:gd name="T3" fmla="*/ 66 h 67"/>
              <a:gd name="T4" fmla="*/ 160 w 189"/>
              <a:gd name="T5" fmla="*/ 66 h 67"/>
              <a:gd name="T6" fmla="*/ 84 w 189"/>
              <a:gd name="T7" fmla="*/ 47 h 67"/>
              <a:gd name="T8" fmla="*/ 28 w 189"/>
              <a:gd name="T9" fmla="*/ 47 h 67"/>
              <a:gd name="T10" fmla="*/ 0 w 189"/>
              <a:gd name="T11" fmla="*/ 28 h 67"/>
              <a:gd name="T12" fmla="*/ 19 w 189"/>
              <a:gd name="T13" fmla="*/ 9 h 67"/>
              <a:gd name="T14" fmla="*/ 94 w 189"/>
              <a:gd name="T15" fmla="*/ 9 h 67"/>
              <a:gd name="T16" fmla="*/ 178 w 189"/>
              <a:gd name="T17" fmla="*/ 28 h 67"/>
              <a:gd name="T18" fmla="*/ 188 w 189"/>
              <a:gd name="T19" fmla="*/ 47 h 67"/>
              <a:gd name="T20" fmla="*/ 169 w 189"/>
              <a:gd name="T21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67">
                <a:moveTo>
                  <a:pt x="169" y="66"/>
                </a:moveTo>
                <a:lnTo>
                  <a:pt x="169" y="66"/>
                </a:lnTo>
                <a:cubicBezTo>
                  <a:pt x="169" y="66"/>
                  <a:pt x="169" y="66"/>
                  <a:pt x="160" y="66"/>
                </a:cubicBezTo>
                <a:cubicBezTo>
                  <a:pt x="141" y="57"/>
                  <a:pt x="122" y="47"/>
                  <a:pt x="84" y="47"/>
                </a:cubicBezTo>
                <a:cubicBezTo>
                  <a:pt x="75" y="47"/>
                  <a:pt x="38" y="47"/>
                  <a:pt x="28" y="47"/>
                </a:cubicBezTo>
                <a:cubicBezTo>
                  <a:pt x="19" y="47"/>
                  <a:pt x="9" y="47"/>
                  <a:pt x="0" y="28"/>
                </a:cubicBezTo>
                <a:cubicBezTo>
                  <a:pt x="0" y="19"/>
                  <a:pt x="9" y="9"/>
                  <a:pt x="19" y="9"/>
                </a:cubicBezTo>
                <a:cubicBezTo>
                  <a:pt x="38" y="9"/>
                  <a:pt x="75" y="0"/>
                  <a:pt x="94" y="9"/>
                </a:cubicBezTo>
                <a:cubicBezTo>
                  <a:pt x="122" y="9"/>
                  <a:pt x="150" y="19"/>
                  <a:pt x="178" y="28"/>
                </a:cubicBezTo>
                <a:cubicBezTo>
                  <a:pt x="188" y="28"/>
                  <a:pt x="188" y="38"/>
                  <a:pt x="188" y="47"/>
                </a:cubicBezTo>
                <a:cubicBezTo>
                  <a:pt x="188" y="57"/>
                  <a:pt x="178" y="66"/>
                  <a:pt x="169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89">
            <a:extLst>
              <a:ext uri="{FF2B5EF4-FFF2-40B4-BE49-F238E27FC236}">
                <a16:creationId xmlns:a16="http://schemas.microsoft.com/office/drawing/2014/main" id="{146E43FC-AF91-CF45-851C-C148B9A11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4380" y="6337927"/>
            <a:ext cx="790512" cy="642579"/>
          </a:xfrm>
          <a:custGeom>
            <a:avLst/>
            <a:gdLst>
              <a:gd name="T0" fmla="*/ 582 w 753"/>
              <a:gd name="T1" fmla="*/ 610 h 611"/>
              <a:gd name="T2" fmla="*/ 517 w 753"/>
              <a:gd name="T3" fmla="*/ 563 h 611"/>
              <a:gd name="T4" fmla="*/ 507 w 753"/>
              <a:gd name="T5" fmla="*/ 489 h 611"/>
              <a:gd name="T6" fmla="*/ 404 w 753"/>
              <a:gd name="T7" fmla="*/ 498 h 611"/>
              <a:gd name="T8" fmla="*/ 310 w 753"/>
              <a:gd name="T9" fmla="*/ 545 h 611"/>
              <a:gd name="T10" fmla="*/ 188 w 753"/>
              <a:gd name="T11" fmla="*/ 563 h 611"/>
              <a:gd name="T12" fmla="*/ 131 w 753"/>
              <a:gd name="T13" fmla="*/ 414 h 611"/>
              <a:gd name="T14" fmla="*/ 37 w 753"/>
              <a:gd name="T15" fmla="*/ 358 h 611"/>
              <a:gd name="T16" fmla="*/ 0 w 753"/>
              <a:gd name="T17" fmla="*/ 311 h 611"/>
              <a:gd name="T18" fmla="*/ 37 w 753"/>
              <a:gd name="T19" fmla="*/ 198 h 611"/>
              <a:gd name="T20" fmla="*/ 131 w 753"/>
              <a:gd name="T21" fmla="*/ 104 h 611"/>
              <a:gd name="T22" fmla="*/ 84 w 753"/>
              <a:gd name="T23" fmla="*/ 10 h 611"/>
              <a:gd name="T24" fmla="*/ 235 w 753"/>
              <a:gd name="T25" fmla="*/ 29 h 611"/>
              <a:gd name="T26" fmla="*/ 404 w 753"/>
              <a:gd name="T27" fmla="*/ 29 h 611"/>
              <a:gd name="T28" fmla="*/ 752 w 753"/>
              <a:gd name="T29" fmla="*/ 273 h 611"/>
              <a:gd name="T30" fmla="*/ 695 w 753"/>
              <a:gd name="T31" fmla="*/ 405 h 611"/>
              <a:gd name="T32" fmla="*/ 648 w 753"/>
              <a:gd name="T33" fmla="*/ 516 h 611"/>
              <a:gd name="T34" fmla="*/ 582 w 753"/>
              <a:gd name="T35" fmla="*/ 610 h 611"/>
              <a:gd name="T36" fmla="*/ 564 w 753"/>
              <a:gd name="T37" fmla="*/ 554 h 611"/>
              <a:gd name="T38" fmla="*/ 601 w 753"/>
              <a:gd name="T39" fmla="*/ 545 h 611"/>
              <a:gd name="T40" fmla="*/ 620 w 753"/>
              <a:gd name="T41" fmla="*/ 471 h 611"/>
              <a:gd name="T42" fmla="*/ 686 w 753"/>
              <a:gd name="T43" fmla="*/ 367 h 611"/>
              <a:gd name="T44" fmla="*/ 620 w 753"/>
              <a:gd name="T45" fmla="*/ 132 h 611"/>
              <a:gd name="T46" fmla="*/ 357 w 753"/>
              <a:gd name="T47" fmla="*/ 76 h 611"/>
              <a:gd name="T48" fmla="*/ 216 w 753"/>
              <a:gd name="T49" fmla="*/ 66 h 611"/>
              <a:gd name="T50" fmla="*/ 178 w 753"/>
              <a:gd name="T51" fmla="*/ 95 h 611"/>
              <a:gd name="T52" fmla="*/ 169 w 753"/>
              <a:gd name="T53" fmla="*/ 123 h 611"/>
              <a:gd name="T54" fmla="*/ 37 w 753"/>
              <a:gd name="T55" fmla="*/ 245 h 611"/>
              <a:gd name="T56" fmla="*/ 37 w 753"/>
              <a:gd name="T57" fmla="*/ 311 h 611"/>
              <a:gd name="T58" fmla="*/ 56 w 753"/>
              <a:gd name="T59" fmla="*/ 320 h 611"/>
              <a:gd name="T60" fmla="*/ 141 w 753"/>
              <a:gd name="T61" fmla="*/ 376 h 611"/>
              <a:gd name="T62" fmla="*/ 225 w 753"/>
              <a:gd name="T63" fmla="*/ 554 h 611"/>
              <a:gd name="T64" fmla="*/ 263 w 753"/>
              <a:gd name="T65" fmla="*/ 545 h 611"/>
              <a:gd name="T66" fmla="*/ 272 w 753"/>
              <a:gd name="T67" fmla="*/ 452 h 611"/>
              <a:gd name="T68" fmla="*/ 404 w 753"/>
              <a:gd name="T69" fmla="*/ 461 h 611"/>
              <a:gd name="T70" fmla="*/ 526 w 753"/>
              <a:gd name="T71" fmla="*/ 452 h 611"/>
              <a:gd name="T72" fmla="*/ 554 w 753"/>
              <a:gd name="T73" fmla="*/ 49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53" h="611">
                <a:moveTo>
                  <a:pt x="582" y="610"/>
                </a:moveTo>
                <a:lnTo>
                  <a:pt x="582" y="610"/>
                </a:lnTo>
                <a:cubicBezTo>
                  <a:pt x="554" y="610"/>
                  <a:pt x="526" y="592"/>
                  <a:pt x="517" y="563"/>
                </a:cubicBezTo>
                <a:lnTo>
                  <a:pt x="517" y="563"/>
                </a:lnTo>
                <a:cubicBezTo>
                  <a:pt x="517" y="507"/>
                  <a:pt x="517" y="507"/>
                  <a:pt x="517" y="507"/>
                </a:cubicBezTo>
                <a:cubicBezTo>
                  <a:pt x="517" y="498"/>
                  <a:pt x="507" y="498"/>
                  <a:pt x="507" y="489"/>
                </a:cubicBezTo>
                <a:lnTo>
                  <a:pt x="507" y="489"/>
                </a:lnTo>
                <a:cubicBezTo>
                  <a:pt x="470" y="489"/>
                  <a:pt x="432" y="498"/>
                  <a:pt x="404" y="498"/>
                </a:cubicBezTo>
                <a:cubicBezTo>
                  <a:pt x="366" y="498"/>
                  <a:pt x="338" y="498"/>
                  <a:pt x="310" y="489"/>
                </a:cubicBezTo>
                <a:cubicBezTo>
                  <a:pt x="310" y="545"/>
                  <a:pt x="310" y="545"/>
                  <a:pt x="310" y="545"/>
                </a:cubicBezTo>
                <a:cubicBezTo>
                  <a:pt x="310" y="582"/>
                  <a:pt x="282" y="610"/>
                  <a:pt x="244" y="610"/>
                </a:cubicBezTo>
                <a:cubicBezTo>
                  <a:pt x="216" y="610"/>
                  <a:pt x="197" y="592"/>
                  <a:pt x="188" y="563"/>
                </a:cubicBezTo>
                <a:cubicBezTo>
                  <a:pt x="160" y="423"/>
                  <a:pt x="160" y="423"/>
                  <a:pt x="160" y="423"/>
                </a:cubicBezTo>
                <a:cubicBezTo>
                  <a:pt x="150" y="423"/>
                  <a:pt x="141" y="414"/>
                  <a:pt x="131" y="414"/>
                </a:cubicBezTo>
                <a:cubicBezTo>
                  <a:pt x="112" y="405"/>
                  <a:pt x="94" y="405"/>
                  <a:pt x="84" y="386"/>
                </a:cubicBezTo>
                <a:cubicBezTo>
                  <a:pt x="65" y="367"/>
                  <a:pt x="56" y="367"/>
                  <a:pt x="37" y="358"/>
                </a:cubicBezTo>
                <a:cubicBezTo>
                  <a:pt x="28" y="358"/>
                  <a:pt x="28" y="358"/>
                  <a:pt x="28" y="348"/>
                </a:cubicBezTo>
                <a:cubicBezTo>
                  <a:pt x="9" y="348"/>
                  <a:pt x="0" y="329"/>
                  <a:pt x="0" y="311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26"/>
                  <a:pt x="18" y="207"/>
                  <a:pt x="37" y="198"/>
                </a:cubicBezTo>
                <a:cubicBezTo>
                  <a:pt x="47" y="198"/>
                  <a:pt x="56" y="188"/>
                  <a:pt x="75" y="170"/>
                </a:cubicBezTo>
                <a:cubicBezTo>
                  <a:pt x="84" y="151"/>
                  <a:pt x="103" y="123"/>
                  <a:pt x="131" y="104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38"/>
                  <a:pt x="75" y="29"/>
                  <a:pt x="84" y="10"/>
                </a:cubicBezTo>
                <a:cubicBezTo>
                  <a:pt x="94" y="0"/>
                  <a:pt x="112" y="0"/>
                  <a:pt x="122" y="0"/>
                </a:cubicBezTo>
                <a:cubicBezTo>
                  <a:pt x="160" y="0"/>
                  <a:pt x="216" y="19"/>
                  <a:pt x="235" y="29"/>
                </a:cubicBezTo>
                <a:cubicBezTo>
                  <a:pt x="253" y="38"/>
                  <a:pt x="319" y="38"/>
                  <a:pt x="357" y="38"/>
                </a:cubicBezTo>
                <a:cubicBezTo>
                  <a:pt x="366" y="29"/>
                  <a:pt x="385" y="29"/>
                  <a:pt x="404" y="29"/>
                </a:cubicBezTo>
                <a:cubicBezTo>
                  <a:pt x="488" y="29"/>
                  <a:pt x="582" y="57"/>
                  <a:pt x="648" y="104"/>
                </a:cubicBezTo>
                <a:cubicBezTo>
                  <a:pt x="714" y="151"/>
                  <a:pt x="752" y="207"/>
                  <a:pt x="752" y="273"/>
                </a:cubicBezTo>
                <a:cubicBezTo>
                  <a:pt x="752" y="311"/>
                  <a:pt x="742" y="358"/>
                  <a:pt x="714" y="386"/>
                </a:cubicBezTo>
                <a:cubicBezTo>
                  <a:pt x="705" y="395"/>
                  <a:pt x="705" y="405"/>
                  <a:pt x="695" y="405"/>
                </a:cubicBezTo>
                <a:cubicBezTo>
                  <a:pt x="676" y="433"/>
                  <a:pt x="667" y="452"/>
                  <a:pt x="658" y="480"/>
                </a:cubicBezTo>
                <a:cubicBezTo>
                  <a:pt x="648" y="498"/>
                  <a:pt x="648" y="507"/>
                  <a:pt x="648" y="516"/>
                </a:cubicBezTo>
                <a:cubicBezTo>
                  <a:pt x="648" y="526"/>
                  <a:pt x="648" y="535"/>
                  <a:pt x="648" y="545"/>
                </a:cubicBezTo>
                <a:cubicBezTo>
                  <a:pt x="639" y="582"/>
                  <a:pt x="611" y="610"/>
                  <a:pt x="582" y="610"/>
                </a:cubicBezTo>
                <a:close/>
                <a:moveTo>
                  <a:pt x="564" y="554"/>
                </a:moveTo>
                <a:lnTo>
                  <a:pt x="564" y="554"/>
                </a:lnTo>
                <a:cubicBezTo>
                  <a:pt x="564" y="563"/>
                  <a:pt x="573" y="573"/>
                  <a:pt x="582" y="573"/>
                </a:cubicBezTo>
                <a:cubicBezTo>
                  <a:pt x="592" y="573"/>
                  <a:pt x="601" y="554"/>
                  <a:pt x="601" y="545"/>
                </a:cubicBezTo>
                <a:cubicBezTo>
                  <a:pt x="601" y="535"/>
                  <a:pt x="611" y="526"/>
                  <a:pt x="611" y="516"/>
                </a:cubicBezTo>
                <a:cubicBezTo>
                  <a:pt x="611" y="498"/>
                  <a:pt x="611" y="489"/>
                  <a:pt x="620" y="471"/>
                </a:cubicBezTo>
                <a:cubicBezTo>
                  <a:pt x="629" y="433"/>
                  <a:pt x="648" y="405"/>
                  <a:pt x="667" y="386"/>
                </a:cubicBezTo>
                <a:cubicBezTo>
                  <a:pt x="676" y="376"/>
                  <a:pt x="676" y="367"/>
                  <a:pt x="686" y="367"/>
                </a:cubicBezTo>
                <a:cubicBezTo>
                  <a:pt x="705" y="339"/>
                  <a:pt x="714" y="311"/>
                  <a:pt x="714" y="273"/>
                </a:cubicBezTo>
                <a:cubicBezTo>
                  <a:pt x="714" y="226"/>
                  <a:pt x="686" y="170"/>
                  <a:pt x="620" y="132"/>
                </a:cubicBezTo>
                <a:cubicBezTo>
                  <a:pt x="564" y="95"/>
                  <a:pt x="488" y="76"/>
                  <a:pt x="404" y="76"/>
                </a:cubicBezTo>
                <a:cubicBezTo>
                  <a:pt x="385" y="76"/>
                  <a:pt x="376" y="76"/>
                  <a:pt x="357" y="76"/>
                </a:cubicBezTo>
                <a:lnTo>
                  <a:pt x="357" y="76"/>
                </a:lnTo>
                <a:cubicBezTo>
                  <a:pt x="348" y="76"/>
                  <a:pt x="253" y="76"/>
                  <a:pt x="216" y="66"/>
                </a:cubicBezTo>
                <a:cubicBezTo>
                  <a:pt x="206" y="57"/>
                  <a:pt x="169" y="47"/>
                  <a:pt x="131" y="38"/>
                </a:cubicBezTo>
                <a:cubicBezTo>
                  <a:pt x="178" y="95"/>
                  <a:pt x="178" y="95"/>
                  <a:pt x="178" y="95"/>
                </a:cubicBezTo>
                <a:cubicBezTo>
                  <a:pt x="178" y="95"/>
                  <a:pt x="178" y="104"/>
                  <a:pt x="178" y="113"/>
                </a:cubicBezTo>
                <a:cubicBezTo>
                  <a:pt x="178" y="113"/>
                  <a:pt x="178" y="123"/>
                  <a:pt x="169" y="123"/>
                </a:cubicBezTo>
                <a:cubicBezTo>
                  <a:pt x="141" y="141"/>
                  <a:pt x="122" y="170"/>
                  <a:pt x="103" y="188"/>
                </a:cubicBezTo>
                <a:cubicBezTo>
                  <a:pt x="94" y="217"/>
                  <a:pt x="75" y="235"/>
                  <a:pt x="37" y="245"/>
                </a:cubicBezTo>
                <a:lnTo>
                  <a:pt x="37" y="245"/>
                </a:lnTo>
                <a:cubicBezTo>
                  <a:pt x="37" y="311"/>
                  <a:pt x="37" y="311"/>
                  <a:pt x="37" y="311"/>
                </a:cubicBezTo>
                <a:cubicBezTo>
                  <a:pt x="37" y="320"/>
                  <a:pt x="37" y="320"/>
                  <a:pt x="37" y="320"/>
                </a:cubicBezTo>
                <a:cubicBezTo>
                  <a:pt x="47" y="320"/>
                  <a:pt x="47" y="320"/>
                  <a:pt x="56" y="320"/>
                </a:cubicBezTo>
                <a:cubicBezTo>
                  <a:pt x="65" y="329"/>
                  <a:pt x="94" y="339"/>
                  <a:pt x="112" y="358"/>
                </a:cubicBezTo>
                <a:cubicBezTo>
                  <a:pt x="122" y="367"/>
                  <a:pt x="131" y="367"/>
                  <a:pt x="141" y="376"/>
                </a:cubicBezTo>
                <a:cubicBezTo>
                  <a:pt x="160" y="386"/>
                  <a:pt x="188" y="386"/>
                  <a:pt x="197" y="414"/>
                </a:cubicBezTo>
                <a:cubicBezTo>
                  <a:pt x="225" y="554"/>
                  <a:pt x="225" y="554"/>
                  <a:pt x="225" y="554"/>
                </a:cubicBezTo>
                <a:cubicBezTo>
                  <a:pt x="225" y="563"/>
                  <a:pt x="235" y="573"/>
                  <a:pt x="244" y="573"/>
                </a:cubicBezTo>
                <a:cubicBezTo>
                  <a:pt x="253" y="573"/>
                  <a:pt x="263" y="563"/>
                  <a:pt x="263" y="545"/>
                </a:cubicBezTo>
                <a:cubicBezTo>
                  <a:pt x="263" y="461"/>
                  <a:pt x="263" y="461"/>
                  <a:pt x="263" y="461"/>
                </a:cubicBezTo>
                <a:lnTo>
                  <a:pt x="272" y="452"/>
                </a:lnTo>
                <a:cubicBezTo>
                  <a:pt x="282" y="442"/>
                  <a:pt x="282" y="442"/>
                  <a:pt x="291" y="442"/>
                </a:cubicBezTo>
                <a:cubicBezTo>
                  <a:pt x="329" y="452"/>
                  <a:pt x="366" y="461"/>
                  <a:pt x="404" y="461"/>
                </a:cubicBezTo>
                <a:cubicBezTo>
                  <a:pt x="432" y="461"/>
                  <a:pt x="470" y="452"/>
                  <a:pt x="507" y="442"/>
                </a:cubicBezTo>
                <a:cubicBezTo>
                  <a:pt x="517" y="442"/>
                  <a:pt x="517" y="442"/>
                  <a:pt x="526" y="452"/>
                </a:cubicBezTo>
                <a:cubicBezTo>
                  <a:pt x="536" y="461"/>
                  <a:pt x="536" y="461"/>
                  <a:pt x="536" y="461"/>
                </a:cubicBezTo>
                <a:cubicBezTo>
                  <a:pt x="545" y="471"/>
                  <a:pt x="554" y="489"/>
                  <a:pt x="554" y="498"/>
                </a:cubicBezTo>
                <a:lnTo>
                  <a:pt x="564" y="5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90">
            <a:extLst>
              <a:ext uri="{FF2B5EF4-FFF2-40B4-BE49-F238E27FC236}">
                <a16:creationId xmlns:a16="http://schemas.microsoft.com/office/drawing/2014/main" id="{1437F2A1-17D4-164C-9CFE-BF3988172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4795" y="6448876"/>
            <a:ext cx="180291" cy="120195"/>
          </a:xfrm>
          <a:custGeom>
            <a:avLst/>
            <a:gdLst>
              <a:gd name="T0" fmla="*/ 19 w 170"/>
              <a:gd name="T1" fmla="*/ 113 h 114"/>
              <a:gd name="T2" fmla="*/ 19 w 170"/>
              <a:gd name="T3" fmla="*/ 113 h 114"/>
              <a:gd name="T4" fmla="*/ 0 w 170"/>
              <a:gd name="T5" fmla="*/ 103 h 114"/>
              <a:gd name="T6" fmla="*/ 10 w 170"/>
              <a:gd name="T7" fmla="*/ 84 h 114"/>
              <a:gd name="T8" fmla="*/ 57 w 170"/>
              <a:gd name="T9" fmla="*/ 66 h 114"/>
              <a:gd name="T10" fmla="*/ 47 w 170"/>
              <a:gd name="T11" fmla="*/ 56 h 114"/>
              <a:gd name="T12" fmla="*/ 47 w 170"/>
              <a:gd name="T13" fmla="*/ 19 h 114"/>
              <a:gd name="T14" fmla="*/ 75 w 170"/>
              <a:gd name="T15" fmla="*/ 0 h 114"/>
              <a:gd name="T16" fmla="*/ 113 w 170"/>
              <a:gd name="T17" fmla="*/ 19 h 114"/>
              <a:gd name="T18" fmla="*/ 113 w 170"/>
              <a:gd name="T19" fmla="*/ 47 h 114"/>
              <a:gd name="T20" fmla="*/ 151 w 170"/>
              <a:gd name="T21" fmla="*/ 47 h 114"/>
              <a:gd name="T22" fmla="*/ 169 w 170"/>
              <a:gd name="T23" fmla="*/ 56 h 114"/>
              <a:gd name="T24" fmla="*/ 160 w 170"/>
              <a:gd name="T25" fmla="*/ 75 h 114"/>
              <a:gd name="T26" fmla="*/ 113 w 170"/>
              <a:gd name="T27" fmla="*/ 75 h 114"/>
              <a:gd name="T28" fmla="*/ 94 w 170"/>
              <a:gd name="T29" fmla="*/ 75 h 114"/>
              <a:gd name="T30" fmla="*/ 57 w 170"/>
              <a:gd name="T31" fmla="*/ 103 h 114"/>
              <a:gd name="T32" fmla="*/ 19 w 170"/>
              <a:gd name="T33" fmla="*/ 113 h 114"/>
              <a:gd name="T34" fmla="*/ 75 w 170"/>
              <a:gd name="T35" fmla="*/ 19 h 114"/>
              <a:gd name="T36" fmla="*/ 75 w 170"/>
              <a:gd name="T37" fmla="*/ 19 h 114"/>
              <a:gd name="T38" fmla="*/ 75 w 170"/>
              <a:gd name="T39" fmla="*/ 19 h 114"/>
              <a:gd name="T40" fmla="*/ 66 w 170"/>
              <a:gd name="T41" fmla="*/ 28 h 114"/>
              <a:gd name="T42" fmla="*/ 66 w 170"/>
              <a:gd name="T43" fmla="*/ 47 h 114"/>
              <a:gd name="T44" fmla="*/ 85 w 170"/>
              <a:gd name="T45" fmla="*/ 47 h 114"/>
              <a:gd name="T46" fmla="*/ 85 w 170"/>
              <a:gd name="T47" fmla="*/ 47 h 114"/>
              <a:gd name="T48" fmla="*/ 85 w 170"/>
              <a:gd name="T49" fmla="*/ 28 h 114"/>
              <a:gd name="T50" fmla="*/ 75 w 170"/>
              <a:gd name="T51" fmla="*/ 19 h 114"/>
              <a:gd name="T52" fmla="*/ 94 w 170"/>
              <a:gd name="T53" fmla="*/ 28 h 114"/>
              <a:gd name="T54" fmla="*/ 94 w 170"/>
              <a:gd name="T55" fmla="*/ 2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0" h="114">
                <a:moveTo>
                  <a:pt x="19" y="113"/>
                </a:moveTo>
                <a:lnTo>
                  <a:pt x="19" y="113"/>
                </a:lnTo>
                <a:cubicBezTo>
                  <a:pt x="10" y="113"/>
                  <a:pt x="0" y="113"/>
                  <a:pt x="0" y="103"/>
                </a:cubicBezTo>
                <a:cubicBezTo>
                  <a:pt x="0" y="94"/>
                  <a:pt x="0" y="94"/>
                  <a:pt x="10" y="84"/>
                </a:cubicBezTo>
                <a:cubicBezTo>
                  <a:pt x="19" y="84"/>
                  <a:pt x="38" y="75"/>
                  <a:pt x="57" y="66"/>
                </a:cubicBezTo>
                <a:cubicBezTo>
                  <a:pt x="57" y="66"/>
                  <a:pt x="47" y="66"/>
                  <a:pt x="47" y="56"/>
                </a:cubicBezTo>
                <a:cubicBezTo>
                  <a:pt x="38" y="47"/>
                  <a:pt x="38" y="37"/>
                  <a:pt x="47" y="19"/>
                </a:cubicBezTo>
                <a:cubicBezTo>
                  <a:pt x="47" y="9"/>
                  <a:pt x="66" y="0"/>
                  <a:pt x="75" y="0"/>
                </a:cubicBezTo>
                <a:cubicBezTo>
                  <a:pt x="94" y="0"/>
                  <a:pt x="113" y="9"/>
                  <a:pt x="113" y="19"/>
                </a:cubicBezTo>
                <a:cubicBezTo>
                  <a:pt x="113" y="28"/>
                  <a:pt x="113" y="37"/>
                  <a:pt x="113" y="47"/>
                </a:cubicBezTo>
                <a:cubicBezTo>
                  <a:pt x="122" y="47"/>
                  <a:pt x="141" y="47"/>
                  <a:pt x="151" y="47"/>
                </a:cubicBezTo>
                <a:cubicBezTo>
                  <a:pt x="160" y="47"/>
                  <a:pt x="169" y="47"/>
                  <a:pt x="169" y="56"/>
                </a:cubicBezTo>
                <a:cubicBezTo>
                  <a:pt x="169" y="66"/>
                  <a:pt x="169" y="66"/>
                  <a:pt x="160" y="75"/>
                </a:cubicBezTo>
                <a:cubicBezTo>
                  <a:pt x="160" y="75"/>
                  <a:pt x="141" y="75"/>
                  <a:pt x="113" y="75"/>
                </a:cubicBezTo>
                <a:cubicBezTo>
                  <a:pt x="104" y="75"/>
                  <a:pt x="94" y="75"/>
                  <a:pt x="94" y="75"/>
                </a:cubicBezTo>
                <a:cubicBezTo>
                  <a:pt x="85" y="84"/>
                  <a:pt x="66" y="94"/>
                  <a:pt x="57" y="103"/>
                </a:cubicBezTo>
                <a:cubicBezTo>
                  <a:pt x="38" y="103"/>
                  <a:pt x="19" y="113"/>
                  <a:pt x="19" y="113"/>
                </a:cubicBezTo>
                <a:close/>
                <a:moveTo>
                  <a:pt x="75" y="19"/>
                </a:moveTo>
                <a:lnTo>
                  <a:pt x="75" y="19"/>
                </a:lnTo>
                <a:lnTo>
                  <a:pt x="75" y="19"/>
                </a:lnTo>
                <a:cubicBezTo>
                  <a:pt x="75" y="28"/>
                  <a:pt x="66" y="28"/>
                  <a:pt x="66" y="28"/>
                </a:cubicBezTo>
                <a:cubicBezTo>
                  <a:pt x="66" y="37"/>
                  <a:pt x="66" y="37"/>
                  <a:pt x="66" y="47"/>
                </a:cubicBezTo>
                <a:cubicBezTo>
                  <a:pt x="66" y="47"/>
                  <a:pt x="75" y="47"/>
                  <a:pt x="85" y="47"/>
                </a:cubicBezTo>
                <a:lnTo>
                  <a:pt x="85" y="47"/>
                </a:lnTo>
                <a:cubicBezTo>
                  <a:pt x="94" y="37"/>
                  <a:pt x="94" y="28"/>
                  <a:pt x="85" y="28"/>
                </a:cubicBezTo>
                <a:cubicBezTo>
                  <a:pt x="85" y="28"/>
                  <a:pt x="85" y="19"/>
                  <a:pt x="75" y="19"/>
                </a:cubicBezTo>
                <a:close/>
                <a:moveTo>
                  <a:pt x="94" y="28"/>
                </a:moveTo>
                <a:lnTo>
                  <a:pt x="94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91">
            <a:extLst>
              <a:ext uri="{FF2B5EF4-FFF2-40B4-BE49-F238E27FC236}">
                <a16:creationId xmlns:a16="http://schemas.microsoft.com/office/drawing/2014/main" id="{C9EAC389-3CD4-AC46-8C78-466DFF25D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1558" y="6545955"/>
            <a:ext cx="50850" cy="41607"/>
          </a:xfrm>
          <a:custGeom>
            <a:avLst/>
            <a:gdLst>
              <a:gd name="T0" fmla="*/ 0 w 48"/>
              <a:gd name="T1" fmla="*/ 19 h 38"/>
              <a:gd name="T2" fmla="*/ 0 w 48"/>
              <a:gd name="T3" fmla="*/ 19 h 38"/>
              <a:gd name="T4" fmla="*/ 28 w 48"/>
              <a:gd name="T5" fmla="*/ 0 h 38"/>
              <a:gd name="T6" fmla="*/ 47 w 48"/>
              <a:gd name="T7" fmla="*/ 19 h 38"/>
              <a:gd name="T8" fmla="*/ 28 w 48"/>
              <a:gd name="T9" fmla="*/ 37 h 38"/>
              <a:gd name="T10" fmla="*/ 0 w 48"/>
              <a:gd name="T1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38">
                <a:moveTo>
                  <a:pt x="0" y="19"/>
                </a:moveTo>
                <a:lnTo>
                  <a:pt x="0" y="19"/>
                </a:lnTo>
                <a:cubicBezTo>
                  <a:pt x="0" y="9"/>
                  <a:pt x="10" y="0"/>
                  <a:pt x="28" y="0"/>
                </a:cubicBezTo>
                <a:cubicBezTo>
                  <a:pt x="38" y="0"/>
                  <a:pt x="47" y="9"/>
                  <a:pt x="47" y="19"/>
                </a:cubicBezTo>
                <a:cubicBezTo>
                  <a:pt x="47" y="28"/>
                  <a:pt x="38" y="37"/>
                  <a:pt x="28" y="37"/>
                </a:cubicBezTo>
                <a:cubicBezTo>
                  <a:pt x="10" y="37"/>
                  <a:pt x="0" y="28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92">
            <a:extLst>
              <a:ext uri="{FF2B5EF4-FFF2-40B4-BE49-F238E27FC236}">
                <a16:creationId xmlns:a16="http://schemas.microsoft.com/office/drawing/2014/main" id="{97852D06-6B85-744B-8D5A-A51230BAC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0340" y="6458122"/>
            <a:ext cx="198785" cy="60096"/>
          </a:xfrm>
          <a:custGeom>
            <a:avLst/>
            <a:gdLst>
              <a:gd name="T0" fmla="*/ 169 w 189"/>
              <a:gd name="T1" fmla="*/ 57 h 58"/>
              <a:gd name="T2" fmla="*/ 169 w 189"/>
              <a:gd name="T3" fmla="*/ 57 h 58"/>
              <a:gd name="T4" fmla="*/ 160 w 189"/>
              <a:gd name="T5" fmla="*/ 57 h 58"/>
              <a:gd name="T6" fmla="*/ 85 w 189"/>
              <a:gd name="T7" fmla="*/ 38 h 58"/>
              <a:gd name="T8" fmla="*/ 28 w 189"/>
              <a:gd name="T9" fmla="*/ 47 h 58"/>
              <a:gd name="T10" fmla="*/ 0 w 189"/>
              <a:gd name="T11" fmla="*/ 28 h 58"/>
              <a:gd name="T12" fmla="*/ 19 w 189"/>
              <a:gd name="T13" fmla="*/ 0 h 58"/>
              <a:gd name="T14" fmla="*/ 94 w 189"/>
              <a:gd name="T15" fmla="*/ 0 h 58"/>
              <a:gd name="T16" fmla="*/ 169 w 189"/>
              <a:gd name="T17" fmla="*/ 19 h 58"/>
              <a:gd name="T18" fmla="*/ 188 w 189"/>
              <a:gd name="T19" fmla="*/ 47 h 58"/>
              <a:gd name="T20" fmla="*/ 169 w 189"/>
              <a:gd name="T21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" h="58">
                <a:moveTo>
                  <a:pt x="169" y="57"/>
                </a:moveTo>
                <a:lnTo>
                  <a:pt x="169" y="57"/>
                </a:lnTo>
                <a:lnTo>
                  <a:pt x="160" y="57"/>
                </a:lnTo>
                <a:cubicBezTo>
                  <a:pt x="132" y="47"/>
                  <a:pt x="113" y="47"/>
                  <a:pt x="85" y="38"/>
                </a:cubicBezTo>
                <a:cubicBezTo>
                  <a:pt x="75" y="38"/>
                  <a:pt x="38" y="38"/>
                  <a:pt x="28" y="47"/>
                </a:cubicBezTo>
                <a:cubicBezTo>
                  <a:pt x="19" y="47"/>
                  <a:pt x="0" y="38"/>
                  <a:pt x="0" y="28"/>
                </a:cubicBezTo>
                <a:cubicBezTo>
                  <a:pt x="0" y="19"/>
                  <a:pt x="10" y="10"/>
                  <a:pt x="19" y="0"/>
                </a:cubicBezTo>
                <a:cubicBezTo>
                  <a:pt x="38" y="0"/>
                  <a:pt x="75" y="0"/>
                  <a:pt x="94" y="0"/>
                </a:cubicBezTo>
                <a:cubicBezTo>
                  <a:pt x="122" y="0"/>
                  <a:pt x="141" y="10"/>
                  <a:pt x="169" y="19"/>
                </a:cubicBezTo>
                <a:cubicBezTo>
                  <a:pt x="188" y="19"/>
                  <a:pt x="188" y="38"/>
                  <a:pt x="188" y="47"/>
                </a:cubicBezTo>
                <a:cubicBezTo>
                  <a:pt x="188" y="57"/>
                  <a:pt x="179" y="57"/>
                  <a:pt x="169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93">
            <a:extLst>
              <a:ext uri="{FF2B5EF4-FFF2-40B4-BE49-F238E27FC236}">
                <a16:creationId xmlns:a16="http://schemas.microsoft.com/office/drawing/2014/main" id="{9B378864-664D-4140-84ED-074BEC0EC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1095" y="6046684"/>
            <a:ext cx="295864" cy="286619"/>
          </a:xfrm>
          <a:custGeom>
            <a:avLst/>
            <a:gdLst>
              <a:gd name="T0" fmla="*/ 103 w 283"/>
              <a:gd name="T1" fmla="*/ 263 h 273"/>
              <a:gd name="T2" fmla="*/ 103 w 283"/>
              <a:gd name="T3" fmla="*/ 263 h 273"/>
              <a:gd name="T4" fmla="*/ 28 w 283"/>
              <a:gd name="T5" fmla="*/ 206 h 273"/>
              <a:gd name="T6" fmla="*/ 9 w 283"/>
              <a:gd name="T7" fmla="*/ 103 h 273"/>
              <a:gd name="T8" fmla="*/ 75 w 283"/>
              <a:gd name="T9" fmla="*/ 28 h 273"/>
              <a:gd name="T10" fmla="*/ 178 w 283"/>
              <a:gd name="T11" fmla="*/ 9 h 273"/>
              <a:gd name="T12" fmla="*/ 253 w 283"/>
              <a:gd name="T13" fmla="*/ 75 h 273"/>
              <a:gd name="T14" fmla="*/ 272 w 283"/>
              <a:gd name="T15" fmla="*/ 169 h 273"/>
              <a:gd name="T16" fmla="*/ 207 w 283"/>
              <a:gd name="T17" fmla="*/ 253 h 273"/>
              <a:gd name="T18" fmla="*/ 103 w 283"/>
              <a:gd name="T19" fmla="*/ 263 h 273"/>
              <a:gd name="T20" fmla="*/ 169 w 283"/>
              <a:gd name="T21" fmla="*/ 28 h 273"/>
              <a:gd name="T22" fmla="*/ 169 w 283"/>
              <a:gd name="T23" fmla="*/ 28 h 273"/>
              <a:gd name="T24" fmla="*/ 28 w 283"/>
              <a:gd name="T25" fmla="*/ 112 h 273"/>
              <a:gd name="T26" fmla="*/ 112 w 283"/>
              <a:gd name="T27" fmla="*/ 253 h 273"/>
              <a:gd name="T28" fmla="*/ 253 w 283"/>
              <a:gd name="T29" fmla="*/ 169 h 273"/>
              <a:gd name="T30" fmla="*/ 169 w 283"/>
              <a:gd name="T31" fmla="*/ 28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3" h="273">
                <a:moveTo>
                  <a:pt x="103" y="263"/>
                </a:moveTo>
                <a:lnTo>
                  <a:pt x="103" y="263"/>
                </a:lnTo>
                <a:cubicBezTo>
                  <a:pt x="75" y="253"/>
                  <a:pt x="47" y="234"/>
                  <a:pt x="28" y="206"/>
                </a:cubicBezTo>
                <a:cubicBezTo>
                  <a:pt x="9" y="178"/>
                  <a:pt x="0" y="140"/>
                  <a:pt x="9" y="103"/>
                </a:cubicBezTo>
                <a:cubicBezTo>
                  <a:pt x="19" y="65"/>
                  <a:pt x="47" y="37"/>
                  <a:pt x="75" y="28"/>
                </a:cubicBezTo>
                <a:cubicBezTo>
                  <a:pt x="103" y="9"/>
                  <a:pt x="141" y="0"/>
                  <a:pt x="178" y="9"/>
                </a:cubicBezTo>
                <a:cubicBezTo>
                  <a:pt x="207" y="18"/>
                  <a:pt x="235" y="37"/>
                  <a:pt x="253" y="75"/>
                </a:cubicBezTo>
                <a:cubicBezTo>
                  <a:pt x="272" y="103"/>
                  <a:pt x="282" y="140"/>
                  <a:pt x="272" y="169"/>
                </a:cubicBezTo>
                <a:cubicBezTo>
                  <a:pt x="263" y="206"/>
                  <a:pt x="235" y="234"/>
                  <a:pt x="207" y="253"/>
                </a:cubicBezTo>
                <a:cubicBezTo>
                  <a:pt x="178" y="272"/>
                  <a:pt x="141" y="272"/>
                  <a:pt x="103" y="263"/>
                </a:cubicBezTo>
                <a:close/>
                <a:moveTo>
                  <a:pt x="169" y="28"/>
                </a:moveTo>
                <a:lnTo>
                  <a:pt x="169" y="28"/>
                </a:lnTo>
                <a:cubicBezTo>
                  <a:pt x="112" y="9"/>
                  <a:pt x="47" y="47"/>
                  <a:pt x="28" y="112"/>
                </a:cubicBezTo>
                <a:cubicBezTo>
                  <a:pt x="9" y="169"/>
                  <a:pt x="47" y="234"/>
                  <a:pt x="112" y="253"/>
                </a:cubicBezTo>
                <a:cubicBezTo>
                  <a:pt x="178" y="272"/>
                  <a:pt x="235" y="234"/>
                  <a:pt x="253" y="169"/>
                </a:cubicBezTo>
                <a:cubicBezTo>
                  <a:pt x="272" y="103"/>
                  <a:pt x="235" y="47"/>
                  <a:pt x="169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94">
            <a:extLst>
              <a:ext uri="{FF2B5EF4-FFF2-40B4-BE49-F238E27FC236}">
                <a16:creationId xmlns:a16="http://schemas.microsoft.com/office/drawing/2014/main" id="{49137E96-8A31-9544-8A86-CFDB46218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8832" y="6074421"/>
            <a:ext cx="235768" cy="235768"/>
          </a:xfrm>
          <a:custGeom>
            <a:avLst/>
            <a:gdLst>
              <a:gd name="T0" fmla="*/ 84 w 226"/>
              <a:gd name="T1" fmla="*/ 206 h 226"/>
              <a:gd name="T2" fmla="*/ 84 w 226"/>
              <a:gd name="T3" fmla="*/ 206 h 226"/>
              <a:gd name="T4" fmla="*/ 19 w 226"/>
              <a:gd name="T5" fmla="*/ 84 h 226"/>
              <a:gd name="T6" fmla="*/ 141 w 226"/>
              <a:gd name="T7" fmla="*/ 9 h 226"/>
              <a:gd name="T8" fmla="*/ 216 w 226"/>
              <a:gd name="T9" fmla="*/ 141 h 226"/>
              <a:gd name="T10" fmla="*/ 84 w 226"/>
              <a:gd name="T11" fmla="*/ 206 h 226"/>
              <a:gd name="T12" fmla="*/ 131 w 226"/>
              <a:gd name="T13" fmla="*/ 28 h 226"/>
              <a:gd name="T14" fmla="*/ 131 w 226"/>
              <a:gd name="T15" fmla="*/ 28 h 226"/>
              <a:gd name="T16" fmla="*/ 28 w 226"/>
              <a:gd name="T17" fmla="*/ 84 h 226"/>
              <a:gd name="T18" fmla="*/ 94 w 226"/>
              <a:gd name="T19" fmla="*/ 197 h 226"/>
              <a:gd name="T20" fmla="*/ 197 w 226"/>
              <a:gd name="T21" fmla="*/ 131 h 226"/>
              <a:gd name="T22" fmla="*/ 131 w 226"/>
              <a:gd name="T23" fmla="*/ 2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" h="226">
                <a:moveTo>
                  <a:pt x="84" y="206"/>
                </a:moveTo>
                <a:lnTo>
                  <a:pt x="84" y="206"/>
                </a:lnTo>
                <a:cubicBezTo>
                  <a:pt x="37" y="197"/>
                  <a:pt x="0" y="141"/>
                  <a:pt x="19" y="84"/>
                </a:cubicBezTo>
                <a:cubicBezTo>
                  <a:pt x="28" y="28"/>
                  <a:pt x="84" y="0"/>
                  <a:pt x="141" y="9"/>
                </a:cubicBezTo>
                <a:cubicBezTo>
                  <a:pt x="197" y="28"/>
                  <a:pt x="225" y="84"/>
                  <a:pt x="216" y="141"/>
                </a:cubicBezTo>
                <a:cubicBezTo>
                  <a:pt x="197" y="188"/>
                  <a:pt x="141" y="225"/>
                  <a:pt x="84" y="206"/>
                </a:cubicBezTo>
                <a:close/>
                <a:moveTo>
                  <a:pt x="131" y="28"/>
                </a:moveTo>
                <a:lnTo>
                  <a:pt x="131" y="28"/>
                </a:lnTo>
                <a:cubicBezTo>
                  <a:pt x="94" y="19"/>
                  <a:pt x="47" y="47"/>
                  <a:pt x="28" y="84"/>
                </a:cubicBezTo>
                <a:cubicBezTo>
                  <a:pt x="19" y="131"/>
                  <a:pt x="47" y="178"/>
                  <a:pt x="94" y="197"/>
                </a:cubicBezTo>
                <a:cubicBezTo>
                  <a:pt x="141" y="206"/>
                  <a:pt x="188" y="178"/>
                  <a:pt x="197" y="131"/>
                </a:cubicBezTo>
                <a:cubicBezTo>
                  <a:pt x="207" y="84"/>
                  <a:pt x="179" y="37"/>
                  <a:pt x="131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95">
            <a:extLst>
              <a:ext uri="{FF2B5EF4-FFF2-40B4-BE49-F238E27FC236}">
                <a16:creationId xmlns:a16="http://schemas.microsoft.com/office/drawing/2014/main" id="{C6B93472-F2FD-C84C-817F-E3762B9BA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668" y="6143766"/>
            <a:ext cx="69342" cy="92458"/>
          </a:xfrm>
          <a:custGeom>
            <a:avLst/>
            <a:gdLst>
              <a:gd name="T0" fmla="*/ 19 w 67"/>
              <a:gd name="T1" fmla="*/ 85 h 86"/>
              <a:gd name="T2" fmla="*/ 19 w 67"/>
              <a:gd name="T3" fmla="*/ 85 h 86"/>
              <a:gd name="T4" fmla="*/ 0 w 67"/>
              <a:gd name="T5" fmla="*/ 76 h 86"/>
              <a:gd name="T6" fmla="*/ 0 w 67"/>
              <a:gd name="T7" fmla="*/ 66 h 86"/>
              <a:gd name="T8" fmla="*/ 0 w 67"/>
              <a:gd name="T9" fmla="*/ 66 h 86"/>
              <a:gd name="T10" fmla="*/ 29 w 67"/>
              <a:gd name="T11" fmla="*/ 76 h 86"/>
              <a:gd name="T12" fmla="*/ 38 w 67"/>
              <a:gd name="T13" fmla="*/ 66 h 86"/>
              <a:gd name="T14" fmla="*/ 29 w 67"/>
              <a:gd name="T15" fmla="*/ 47 h 86"/>
              <a:gd name="T16" fmla="*/ 19 w 67"/>
              <a:gd name="T17" fmla="*/ 38 h 86"/>
              <a:gd name="T18" fmla="*/ 10 w 67"/>
              <a:gd name="T19" fmla="*/ 19 h 86"/>
              <a:gd name="T20" fmla="*/ 29 w 67"/>
              <a:gd name="T21" fmla="*/ 10 h 86"/>
              <a:gd name="T22" fmla="*/ 57 w 67"/>
              <a:gd name="T23" fmla="*/ 10 h 86"/>
              <a:gd name="T24" fmla="*/ 66 w 67"/>
              <a:gd name="T25" fmla="*/ 19 h 86"/>
              <a:gd name="T26" fmla="*/ 57 w 67"/>
              <a:gd name="T27" fmla="*/ 19 h 86"/>
              <a:gd name="T28" fmla="*/ 29 w 67"/>
              <a:gd name="T29" fmla="*/ 10 h 86"/>
              <a:gd name="T30" fmla="*/ 19 w 67"/>
              <a:gd name="T31" fmla="*/ 19 h 86"/>
              <a:gd name="T32" fmla="*/ 29 w 67"/>
              <a:gd name="T33" fmla="*/ 38 h 86"/>
              <a:gd name="T34" fmla="*/ 47 w 67"/>
              <a:gd name="T35" fmla="*/ 57 h 86"/>
              <a:gd name="T36" fmla="*/ 47 w 67"/>
              <a:gd name="T37" fmla="*/ 66 h 86"/>
              <a:gd name="T38" fmla="*/ 38 w 67"/>
              <a:gd name="T39" fmla="*/ 85 h 86"/>
              <a:gd name="T40" fmla="*/ 19 w 67"/>
              <a:gd name="T4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" h="86">
                <a:moveTo>
                  <a:pt x="19" y="85"/>
                </a:moveTo>
                <a:lnTo>
                  <a:pt x="19" y="85"/>
                </a:lnTo>
                <a:cubicBezTo>
                  <a:pt x="10" y="85"/>
                  <a:pt x="0" y="76"/>
                  <a:pt x="0" y="76"/>
                </a:cubicBezTo>
                <a:lnTo>
                  <a:pt x="0" y="66"/>
                </a:lnTo>
                <a:lnTo>
                  <a:pt x="0" y="66"/>
                </a:lnTo>
                <a:cubicBezTo>
                  <a:pt x="10" y="76"/>
                  <a:pt x="29" y="76"/>
                  <a:pt x="29" y="76"/>
                </a:cubicBezTo>
                <a:cubicBezTo>
                  <a:pt x="38" y="76"/>
                  <a:pt x="38" y="76"/>
                  <a:pt x="38" y="66"/>
                </a:cubicBezTo>
                <a:cubicBezTo>
                  <a:pt x="38" y="66"/>
                  <a:pt x="38" y="57"/>
                  <a:pt x="29" y="47"/>
                </a:cubicBezTo>
                <a:cubicBezTo>
                  <a:pt x="19" y="47"/>
                  <a:pt x="19" y="38"/>
                  <a:pt x="19" y="38"/>
                </a:cubicBezTo>
                <a:cubicBezTo>
                  <a:pt x="10" y="29"/>
                  <a:pt x="10" y="29"/>
                  <a:pt x="10" y="19"/>
                </a:cubicBezTo>
                <a:cubicBezTo>
                  <a:pt x="10" y="10"/>
                  <a:pt x="19" y="10"/>
                  <a:pt x="29" y="10"/>
                </a:cubicBezTo>
                <a:cubicBezTo>
                  <a:pt x="38" y="0"/>
                  <a:pt x="47" y="0"/>
                  <a:pt x="57" y="10"/>
                </a:cubicBezTo>
                <a:cubicBezTo>
                  <a:pt x="66" y="19"/>
                  <a:pt x="66" y="19"/>
                  <a:pt x="66" y="19"/>
                </a:cubicBezTo>
                <a:cubicBezTo>
                  <a:pt x="57" y="19"/>
                  <a:pt x="57" y="19"/>
                  <a:pt x="57" y="19"/>
                </a:cubicBezTo>
                <a:cubicBezTo>
                  <a:pt x="47" y="10"/>
                  <a:pt x="38" y="10"/>
                  <a:pt x="29" y="10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9"/>
                  <a:pt x="29" y="38"/>
                  <a:pt x="29" y="38"/>
                </a:cubicBezTo>
                <a:cubicBezTo>
                  <a:pt x="38" y="47"/>
                  <a:pt x="38" y="47"/>
                  <a:pt x="47" y="57"/>
                </a:cubicBezTo>
                <a:lnTo>
                  <a:pt x="47" y="66"/>
                </a:lnTo>
                <a:cubicBezTo>
                  <a:pt x="47" y="76"/>
                  <a:pt x="38" y="85"/>
                  <a:pt x="38" y="85"/>
                </a:cubicBezTo>
                <a:cubicBezTo>
                  <a:pt x="29" y="85"/>
                  <a:pt x="19" y="85"/>
                  <a:pt x="19" y="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96">
            <a:extLst>
              <a:ext uri="{FF2B5EF4-FFF2-40B4-BE49-F238E27FC236}">
                <a16:creationId xmlns:a16="http://schemas.microsoft.com/office/drawing/2014/main" id="{E7EC4058-CAFF-434C-8813-DA5208619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8273" y="6125274"/>
            <a:ext cx="9246" cy="18492"/>
          </a:xfrm>
          <a:custGeom>
            <a:avLst/>
            <a:gdLst>
              <a:gd name="T0" fmla="*/ 0 w 10"/>
              <a:gd name="T1" fmla="*/ 18 h 19"/>
              <a:gd name="T2" fmla="*/ 0 w 10"/>
              <a:gd name="T3" fmla="*/ 18 h 19"/>
              <a:gd name="T4" fmla="*/ 0 w 10"/>
              <a:gd name="T5" fmla="*/ 9 h 19"/>
              <a:gd name="T6" fmla="*/ 0 w 10"/>
              <a:gd name="T7" fmla="*/ 9 h 19"/>
              <a:gd name="T8" fmla="*/ 9 w 10"/>
              <a:gd name="T9" fmla="*/ 0 h 19"/>
              <a:gd name="T10" fmla="*/ 9 w 10"/>
              <a:gd name="T11" fmla="*/ 9 h 19"/>
              <a:gd name="T12" fmla="*/ 9 w 10"/>
              <a:gd name="T13" fmla="*/ 18 h 19"/>
              <a:gd name="T14" fmla="*/ 0 w 10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9">
                <a:moveTo>
                  <a:pt x="0" y="18"/>
                </a:moveTo>
                <a:lnTo>
                  <a:pt x="0" y="18"/>
                </a:lnTo>
                <a:cubicBezTo>
                  <a:pt x="0" y="18"/>
                  <a:pt x="0" y="18"/>
                  <a:pt x="0" y="9"/>
                </a:cubicBezTo>
                <a:lnTo>
                  <a:pt x="0" y="9"/>
                </a:lnTo>
                <a:cubicBezTo>
                  <a:pt x="0" y="0"/>
                  <a:pt x="9" y="0"/>
                  <a:pt x="9" y="0"/>
                </a:cubicBezTo>
                <a:lnTo>
                  <a:pt x="9" y="9"/>
                </a:ln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97">
            <a:extLst>
              <a:ext uri="{FF2B5EF4-FFF2-40B4-BE49-F238E27FC236}">
                <a16:creationId xmlns:a16="http://schemas.microsoft.com/office/drawing/2014/main" id="{505EBB93-1E26-1D49-AAAA-D7695F61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535" y="6231599"/>
            <a:ext cx="9246" cy="23116"/>
          </a:xfrm>
          <a:custGeom>
            <a:avLst/>
            <a:gdLst>
              <a:gd name="T0" fmla="*/ 0 w 10"/>
              <a:gd name="T1" fmla="*/ 19 h 20"/>
              <a:gd name="T2" fmla="*/ 0 w 10"/>
              <a:gd name="T3" fmla="*/ 19 h 20"/>
              <a:gd name="T4" fmla="*/ 0 w 10"/>
              <a:gd name="T5" fmla="*/ 19 h 20"/>
              <a:gd name="T6" fmla="*/ 0 w 10"/>
              <a:gd name="T7" fmla="*/ 10 h 20"/>
              <a:gd name="T8" fmla="*/ 9 w 10"/>
              <a:gd name="T9" fmla="*/ 0 h 20"/>
              <a:gd name="T10" fmla="*/ 9 w 10"/>
              <a:gd name="T11" fmla="*/ 10 h 20"/>
              <a:gd name="T12" fmla="*/ 9 w 10"/>
              <a:gd name="T13" fmla="*/ 19 h 20"/>
              <a:gd name="T14" fmla="*/ 0 w 10"/>
              <a:gd name="T15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9" y="0"/>
                </a:cubicBezTo>
                <a:lnTo>
                  <a:pt x="9" y="10"/>
                </a:ln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CuadroTexto 395">
            <a:extLst>
              <a:ext uri="{FF2B5EF4-FFF2-40B4-BE49-F238E27FC236}">
                <a16:creationId xmlns:a16="http://schemas.microsoft.com/office/drawing/2014/main" id="{08A150EB-AFAC-6240-A636-DED928CA0E3B}"/>
              </a:ext>
            </a:extLst>
          </p:cNvPr>
          <p:cNvSpPr txBox="1"/>
          <p:nvPr/>
        </p:nvSpPr>
        <p:spPr>
          <a:xfrm>
            <a:off x="15648159" y="297820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43" name="Rectangle 56">
            <a:extLst>
              <a:ext uri="{FF2B5EF4-FFF2-40B4-BE49-F238E27FC236}">
                <a16:creationId xmlns:a16="http://schemas.microsoft.com/office/drawing/2014/main" id="{04C133DF-49E8-494C-B260-95693965B663}"/>
              </a:ext>
            </a:extLst>
          </p:cNvPr>
          <p:cNvSpPr/>
          <p:nvPr/>
        </p:nvSpPr>
        <p:spPr>
          <a:xfrm>
            <a:off x="15001026" y="3661079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5" name="CuadroTexto 395">
            <a:extLst>
              <a:ext uri="{FF2B5EF4-FFF2-40B4-BE49-F238E27FC236}">
                <a16:creationId xmlns:a16="http://schemas.microsoft.com/office/drawing/2014/main" id="{3E0B51CA-A7D7-BD4E-9A00-85BB1E374761}"/>
              </a:ext>
            </a:extLst>
          </p:cNvPr>
          <p:cNvSpPr txBox="1"/>
          <p:nvPr/>
        </p:nvSpPr>
        <p:spPr>
          <a:xfrm>
            <a:off x="19071297" y="811145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46" name="Rectangle 56">
            <a:extLst>
              <a:ext uri="{FF2B5EF4-FFF2-40B4-BE49-F238E27FC236}">
                <a16:creationId xmlns:a16="http://schemas.microsoft.com/office/drawing/2014/main" id="{79B0ADBD-DB2C-ED44-ACA4-7FCBE5946D23}"/>
              </a:ext>
            </a:extLst>
          </p:cNvPr>
          <p:cNvSpPr/>
          <p:nvPr/>
        </p:nvSpPr>
        <p:spPr>
          <a:xfrm>
            <a:off x="18424164" y="8794334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8" name="CuadroTexto 395">
            <a:extLst>
              <a:ext uri="{FF2B5EF4-FFF2-40B4-BE49-F238E27FC236}">
                <a16:creationId xmlns:a16="http://schemas.microsoft.com/office/drawing/2014/main" id="{00C77EED-4F92-5541-9DD5-5FED97E9A9AE}"/>
              </a:ext>
            </a:extLst>
          </p:cNvPr>
          <p:cNvSpPr txBox="1"/>
          <p:nvPr/>
        </p:nvSpPr>
        <p:spPr>
          <a:xfrm>
            <a:off x="12400866" y="819004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49" name="Rectangle 56">
            <a:extLst>
              <a:ext uri="{FF2B5EF4-FFF2-40B4-BE49-F238E27FC236}">
                <a16:creationId xmlns:a16="http://schemas.microsoft.com/office/drawing/2014/main" id="{E9754F5F-A79B-424A-A825-9FFD5F55125E}"/>
              </a:ext>
            </a:extLst>
          </p:cNvPr>
          <p:cNvSpPr/>
          <p:nvPr/>
        </p:nvSpPr>
        <p:spPr>
          <a:xfrm>
            <a:off x="11753733" y="8872924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283FA61-79E6-6B41-A9E3-FC0BB54625F5}"/>
              </a:ext>
            </a:extLst>
          </p:cNvPr>
          <p:cNvSpPr/>
          <p:nvPr/>
        </p:nvSpPr>
        <p:spPr>
          <a:xfrm>
            <a:off x="8600342" y="993041"/>
            <a:ext cx="22622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Develop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Analyze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Identify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Advertise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Authorize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Prioritize</a:t>
            </a:r>
            <a:br>
              <a:rPr lang="en-US" dirty="0"/>
            </a:br>
            <a:r>
              <a:rPr lang="en-US" dirty="0">
                <a:solidFill>
                  <a:srgbClr val="1D1C1D"/>
                </a:solidFill>
                <a:latin typeface="Slack-Lato"/>
              </a:rPr>
              <a:t>Present</a:t>
            </a:r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3B307A-7281-E946-9F60-1298864DBC8C}"/>
              </a:ext>
            </a:extLst>
          </p:cNvPr>
          <p:cNvGrpSpPr/>
          <p:nvPr/>
        </p:nvGrpSpPr>
        <p:grpSpPr>
          <a:xfrm>
            <a:off x="2232442" y="4502143"/>
            <a:ext cx="5982437" cy="4716592"/>
            <a:chOff x="2232442" y="3643574"/>
            <a:chExt cx="5982437" cy="4716592"/>
          </a:xfrm>
        </p:grpSpPr>
        <p:sp>
          <p:nvSpPr>
            <p:cNvPr id="73" name="CuadroTexto 598">
              <a:extLst>
                <a:ext uri="{FF2B5EF4-FFF2-40B4-BE49-F238E27FC236}">
                  <a16:creationId xmlns:a16="http://schemas.microsoft.com/office/drawing/2014/main" id="{5266E60D-C444-4B40-8C48-786900EC8039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74" name="CuadroTexto 599">
              <a:extLst>
                <a:ext uri="{FF2B5EF4-FFF2-40B4-BE49-F238E27FC236}">
                  <a16:creationId xmlns:a16="http://schemas.microsoft.com/office/drawing/2014/main" id="{0E8704CA-9807-504B-B17E-143C29E3F2C4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Freeform 530">
            <a:extLst>
              <a:ext uri="{FF2B5EF4-FFF2-40B4-BE49-F238E27FC236}">
                <a16:creationId xmlns:a16="http://schemas.microsoft.com/office/drawing/2014/main" id="{C7F2CEAD-9AAF-8F4A-AC1C-7F7CE23B6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3154" y="5011660"/>
            <a:ext cx="2966330" cy="2047845"/>
          </a:xfrm>
          <a:custGeom>
            <a:avLst/>
            <a:gdLst>
              <a:gd name="T0" fmla="*/ 1827 w 2791"/>
              <a:gd name="T1" fmla="*/ 1395 h 1926"/>
              <a:gd name="T2" fmla="*/ 1827 w 2791"/>
              <a:gd name="T3" fmla="*/ 1395 h 1926"/>
              <a:gd name="T4" fmla="*/ 2241 w 2791"/>
              <a:gd name="T5" fmla="*/ 1925 h 1926"/>
              <a:gd name="T6" fmla="*/ 2790 w 2791"/>
              <a:gd name="T7" fmla="*/ 1611 h 1926"/>
              <a:gd name="T8" fmla="*/ 2277 w 2791"/>
              <a:gd name="T9" fmla="*/ 945 h 1926"/>
              <a:gd name="T10" fmla="*/ 0 w 2791"/>
              <a:gd name="T11" fmla="*/ 0 h 1926"/>
              <a:gd name="T12" fmla="*/ 0 w 2791"/>
              <a:gd name="T13" fmla="*/ 630 h 1926"/>
              <a:gd name="T14" fmla="*/ 1827 w 2791"/>
              <a:gd name="T15" fmla="*/ 1395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91" h="1926">
                <a:moveTo>
                  <a:pt x="1827" y="1395"/>
                </a:moveTo>
                <a:lnTo>
                  <a:pt x="1827" y="1395"/>
                </a:lnTo>
                <a:cubicBezTo>
                  <a:pt x="1989" y="1557"/>
                  <a:pt x="2133" y="1737"/>
                  <a:pt x="2241" y="1925"/>
                </a:cubicBezTo>
                <a:cubicBezTo>
                  <a:pt x="2790" y="1611"/>
                  <a:pt x="2790" y="1611"/>
                  <a:pt x="2790" y="1611"/>
                </a:cubicBezTo>
                <a:cubicBezTo>
                  <a:pt x="2654" y="1368"/>
                  <a:pt x="2483" y="1143"/>
                  <a:pt x="2277" y="945"/>
                </a:cubicBezTo>
                <a:cubicBezTo>
                  <a:pt x="1674" y="333"/>
                  <a:pt x="864" y="0"/>
                  <a:pt x="0" y="0"/>
                </a:cubicBezTo>
                <a:cubicBezTo>
                  <a:pt x="0" y="630"/>
                  <a:pt x="0" y="630"/>
                  <a:pt x="0" y="630"/>
                </a:cubicBezTo>
                <a:cubicBezTo>
                  <a:pt x="693" y="630"/>
                  <a:pt x="1341" y="900"/>
                  <a:pt x="1827" y="13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31">
            <a:extLst>
              <a:ext uri="{FF2B5EF4-FFF2-40B4-BE49-F238E27FC236}">
                <a16:creationId xmlns:a16="http://schemas.microsoft.com/office/drawing/2014/main" id="{8F2B2065-7C04-5C4B-93DC-B9E7D1CE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3717" y="6722102"/>
            <a:ext cx="1040325" cy="3420887"/>
          </a:xfrm>
          <a:custGeom>
            <a:avLst/>
            <a:gdLst>
              <a:gd name="T0" fmla="*/ 341 w 981"/>
              <a:gd name="T1" fmla="*/ 1610 h 3221"/>
              <a:gd name="T2" fmla="*/ 341 w 981"/>
              <a:gd name="T3" fmla="*/ 1610 h 3221"/>
              <a:gd name="T4" fmla="*/ 0 w 981"/>
              <a:gd name="T5" fmla="*/ 2896 h 3221"/>
              <a:gd name="T6" fmla="*/ 549 w 981"/>
              <a:gd name="T7" fmla="*/ 3220 h 3221"/>
              <a:gd name="T8" fmla="*/ 980 w 981"/>
              <a:gd name="T9" fmla="*/ 1610 h 3221"/>
              <a:gd name="T10" fmla="*/ 549 w 981"/>
              <a:gd name="T11" fmla="*/ 0 h 3221"/>
              <a:gd name="T12" fmla="*/ 0 w 981"/>
              <a:gd name="T13" fmla="*/ 314 h 3221"/>
              <a:gd name="T14" fmla="*/ 341 w 981"/>
              <a:gd name="T15" fmla="*/ 1610 h 3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1" h="3221">
                <a:moveTo>
                  <a:pt x="341" y="1610"/>
                </a:moveTo>
                <a:lnTo>
                  <a:pt x="341" y="1610"/>
                </a:lnTo>
                <a:cubicBezTo>
                  <a:pt x="341" y="2069"/>
                  <a:pt x="225" y="2509"/>
                  <a:pt x="0" y="2896"/>
                </a:cubicBezTo>
                <a:cubicBezTo>
                  <a:pt x="549" y="3220"/>
                  <a:pt x="549" y="3220"/>
                  <a:pt x="549" y="3220"/>
                </a:cubicBezTo>
                <a:cubicBezTo>
                  <a:pt x="828" y="2734"/>
                  <a:pt x="980" y="2185"/>
                  <a:pt x="980" y="1610"/>
                </a:cubicBezTo>
                <a:cubicBezTo>
                  <a:pt x="980" y="1034"/>
                  <a:pt x="828" y="485"/>
                  <a:pt x="549" y="0"/>
                </a:cubicBezTo>
                <a:cubicBezTo>
                  <a:pt x="0" y="314"/>
                  <a:pt x="0" y="314"/>
                  <a:pt x="0" y="314"/>
                </a:cubicBezTo>
                <a:cubicBezTo>
                  <a:pt x="225" y="701"/>
                  <a:pt x="341" y="1142"/>
                  <a:pt x="341" y="16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32">
            <a:extLst>
              <a:ext uri="{FF2B5EF4-FFF2-40B4-BE49-F238E27FC236}">
                <a16:creationId xmlns:a16="http://schemas.microsoft.com/office/drawing/2014/main" id="{FD8C5C4B-CC8D-D44A-B0DF-2D4BE63B3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3154" y="9800902"/>
            <a:ext cx="2966330" cy="2047845"/>
          </a:xfrm>
          <a:custGeom>
            <a:avLst/>
            <a:gdLst>
              <a:gd name="T0" fmla="*/ 1827 w 2791"/>
              <a:gd name="T1" fmla="*/ 540 h 1927"/>
              <a:gd name="T2" fmla="*/ 1827 w 2791"/>
              <a:gd name="T3" fmla="*/ 540 h 1927"/>
              <a:gd name="T4" fmla="*/ 0 w 2791"/>
              <a:gd name="T5" fmla="*/ 1296 h 1927"/>
              <a:gd name="T6" fmla="*/ 0 w 2791"/>
              <a:gd name="T7" fmla="*/ 1926 h 1927"/>
              <a:gd name="T8" fmla="*/ 2277 w 2791"/>
              <a:gd name="T9" fmla="*/ 990 h 1927"/>
              <a:gd name="T10" fmla="*/ 2790 w 2791"/>
              <a:gd name="T11" fmla="*/ 324 h 1927"/>
              <a:gd name="T12" fmla="*/ 2241 w 2791"/>
              <a:gd name="T13" fmla="*/ 0 h 1927"/>
              <a:gd name="T14" fmla="*/ 1827 w 2791"/>
              <a:gd name="T15" fmla="*/ 540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91" h="1927">
                <a:moveTo>
                  <a:pt x="1827" y="540"/>
                </a:moveTo>
                <a:lnTo>
                  <a:pt x="1827" y="540"/>
                </a:lnTo>
                <a:cubicBezTo>
                  <a:pt x="1341" y="1026"/>
                  <a:pt x="693" y="1296"/>
                  <a:pt x="0" y="1296"/>
                </a:cubicBezTo>
                <a:cubicBezTo>
                  <a:pt x="0" y="1926"/>
                  <a:pt x="0" y="1926"/>
                  <a:pt x="0" y="1926"/>
                </a:cubicBezTo>
                <a:cubicBezTo>
                  <a:pt x="864" y="1926"/>
                  <a:pt x="1674" y="1593"/>
                  <a:pt x="2277" y="990"/>
                </a:cubicBezTo>
                <a:cubicBezTo>
                  <a:pt x="2483" y="783"/>
                  <a:pt x="2654" y="558"/>
                  <a:pt x="2790" y="324"/>
                </a:cubicBezTo>
                <a:cubicBezTo>
                  <a:pt x="2241" y="0"/>
                  <a:pt x="2241" y="0"/>
                  <a:pt x="2241" y="0"/>
                </a:cubicBezTo>
                <a:cubicBezTo>
                  <a:pt x="2133" y="198"/>
                  <a:pt x="1989" y="378"/>
                  <a:pt x="1827" y="5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33">
            <a:extLst>
              <a:ext uri="{FF2B5EF4-FFF2-40B4-BE49-F238E27FC236}">
                <a16:creationId xmlns:a16="http://schemas.microsoft.com/office/drawing/2014/main" id="{7A800ED4-E287-C740-A3D6-EBFE426A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91" y="5011660"/>
            <a:ext cx="2966330" cy="2047845"/>
          </a:xfrm>
          <a:custGeom>
            <a:avLst/>
            <a:gdLst>
              <a:gd name="T0" fmla="*/ 513 w 2791"/>
              <a:gd name="T1" fmla="*/ 945 h 1926"/>
              <a:gd name="T2" fmla="*/ 513 w 2791"/>
              <a:gd name="T3" fmla="*/ 945 h 1926"/>
              <a:gd name="T4" fmla="*/ 0 w 2791"/>
              <a:gd name="T5" fmla="*/ 1611 h 1926"/>
              <a:gd name="T6" fmla="*/ 549 w 2791"/>
              <a:gd name="T7" fmla="*/ 1925 h 1926"/>
              <a:gd name="T8" fmla="*/ 963 w 2791"/>
              <a:gd name="T9" fmla="*/ 1395 h 1926"/>
              <a:gd name="T10" fmla="*/ 2790 w 2791"/>
              <a:gd name="T11" fmla="*/ 630 h 1926"/>
              <a:gd name="T12" fmla="*/ 2790 w 2791"/>
              <a:gd name="T13" fmla="*/ 630 h 1926"/>
              <a:gd name="T14" fmla="*/ 2790 w 2791"/>
              <a:gd name="T15" fmla="*/ 0 h 1926"/>
              <a:gd name="T16" fmla="*/ 2790 w 2791"/>
              <a:gd name="T17" fmla="*/ 0 h 1926"/>
              <a:gd name="T18" fmla="*/ 513 w 2791"/>
              <a:gd name="T19" fmla="*/ 945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1" h="1926">
                <a:moveTo>
                  <a:pt x="513" y="945"/>
                </a:moveTo>
                <a:lnTo>
                  <a:pt x="513" y="945"/>
                </a:lnTo>
                <a:cubicBezTo>
                  <a:pt x="315" y="1143"/>
                  <a:pt x="144" y="1368"/>
                  <a:pt x="0" y="1611"/>
                </a:cubicBezTo>
                <a:cubicBezTo>
                  <a:pt x="549" y="1925"/>
                  <a:pt x="549" y="1925"/>
                  <a:pt x="549" y="1925"/>
                </a:cubicBezTo>
                <a:cubicBezTo>
                  <a:pt x="666" y="1737"/>
                  <a:pt x="801" y="1557"/>
                  <a:pt x="963" y="1395"/>
                </a:cubicBezTo>
                <a:cubicBezTo>
                  <a:pt x="1449" y="900"/>
                  <a:pt x="2106" y="630"/>
                  <a:pt x="2790" y="630"/>
                </a:cubicBezTo>
                <a:lnTo>
                  <a:pt x="2790" y="630"/>
                </a:lnTo>
                <a:cubicBezTo>
                  <a:pt x="2790" y="0"/>
                  <a:pt x="2790" y="0"/>
                  <a:pt x="2790" y="0"/>
                </a:cubicBezTo>
                <a:lnTo>
                  <a:pt x="2790" y="0"/>
                </a:lnTo>
                <a:cubicBezTo>
                  <a:pt x="1935" y="0"/>
                  <a:pt x="1125" y="333"/>
                  <a:pt x="513" y="9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34">
            <a:extLst>
              <a:ext uri="{FF2B5EF4-FFF2-40B4-BE49-F238E27FC236}">
                <a16:creationId xmlns:a16="http://schemas.microsoft.com/office/drawing/2014/main" id="{DDB21482-4DBE-7849-BF22-A9B3DA32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821" y="6722102"/>
            <a:ext cx="1035637" cy="3420887"/>
          </a:xfrm>
          <a:custGeom>
            <a:avLst/>
            <a:gdLst>
              <a:gd name="T0" fmla="*/ 630 w 973"/>
              <a:gd name="T1" fmla="*/ 1610 h 3221"/>
              <a:gd name="T2" fmla="*/ 630 w 973"/>
              <a:gd name="T3" fmla="*/ 1610 h 3221"/>
              <a:gd name="T4" fmla="*/ 972 w 973"/>
              <a:gd name="T5" fmla="*/ 314 h 3221"/>
              <a:gd name="T6" fmla="*/ 423 w 973"/>
              <a:gd name="T7" fmla="*/ 0 h 3221"/>
              <a:gd name="T8" fmla="*/ 0 w 973"/>
              <a:gd name="T9" fmla="*/ 1610 h 3221"/>
              <a:gd name="T10" fmla="*/ 423 w 973"/>
              <a:gd name="T11" fmla="*/ 3220 h 3221"/>
              <a:gd name="T12" fmla="*/ 972 w 973"/>
              <a:gd name="T13" fmla="*/ 2896 h 3221"/>
              <a:gd name="T14" fmla="*/ 630 w 973"/>
              <a:gd name="T15" fmla="*/ 1610 h 3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3" h="3221">
                <a:moveTo>
                  <a:pt x="630" y="1610"/>
                </a:moveTo>
                <a:lnTo>
                  <a:pt x="630" y="1610"/>
                </a:lnTo>
                <a:cubicBezTo>
                  <a:pt x="630" y="1142"/>
                  <a:pt x="747" y="701"/>
                  <a:pt x="972" y="314"/>
                </a:cubicBezTo>
                <a:cubicBezTo>
                  <a:pt x="423" y="0"/>
                  <a:pt x="423" y="0"/>
                  <a:pt x="423" y="0"/>
                </a:cubicBezTo>
                <a:cubicBezTo>
                  <a:pt x="144" y="485"/>
                  <a:pt x="0" y="1034"/>
                  <a:pt x="0" y="1610"/>
                </a:cubicBezTo>
                <a:cubicBezTo>
                  <a:pt x="0" y="2185"/>
                  <a:pt x="144" y="2734"/>
                  <a:pt x="423" y="3220"/>
                </a:cubicBezTo>
                <a:cubicBezTo>
                  <a:pt x="972" y="2896"/>
                  <a:pt x="972" y="2896"/>
                  <a:pt x="972" y="2896"/>
                </a:cubicBezTo>
                <a:cubicBezTo>
                  <a:pt x="747" y="2509"/>
                  <a:pt x="630" y="2069"/>
                  <a:pt x="630" y="16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35">
            <a:extLst>
              <a:ext uri="{FF2B5EF4-FFF2-40B4-BE49-F238E27FC236}">
                <a16:creationId xmlns:a16="http://schemas.microsoft.com/office/drawing/2014/main" id="{E8E4ADB4-D647-814E-B80D-6165B17F3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91" y="9800902"/>
            <a:ext cx="2966330" cy="2047845"/>
          </a:xfrm>
          <a:custGeom>
            <a:avLst/>
            <a:gdLst>
              <a:gd name="T0" fmla="*/ 2790 w 2791"/>
              <a:gd name="T1" fmla="*/ 1296 h 1927"/>
              <a:gd name="T2" fmla="*/ 2790 w 2791"/>
              <a:gd name="T3" fmla="*/ 1296 h 1927"/>
              <a:gd name="T4" fmla="*/ 963 w 2791"/>
              <a:gd name="T5" fmla="*/ 540 h 1927"/>
              <a:gd name="T6" fmla="*/ 549 w 2791"/>
              <a:gd name="T7" fmla="*/ 0 h 1927"/>
              <a:gd name="T8" fmla="*/ 0 w 2791"/>
              <a:gd name="T9" fmla="*/ 324 h 1927"/>
              <a:gd name="T10" fmla="*/ 513 w 2791"/>
              <a:gd name="T11" fmla="*/ 990 h 1927"/>
              <a:gd name="T12" fmla="*/ 2790 w 2791"/>
              <a:gd name="T13" fmla="*/ 1926 h 1927"/>
              <a:gd name="T14" fmla="*/ 2790 w 2791"/>
              <a:gd name="T15" fmla="*/ 1926 h 1927"/>
              <a:gd name="T16" fmla="*/ 2790 w 2791"/>
              <a:gd name="T17" fmla="*/ 1296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91" h="1927">
                <a:moveTo>
                  <a:pt x="2790" y="1296"/>
                </a:moveTo>
                <a:lnTo>
                  <a:pt x="2790" y="1296"/>
                </a:lnTo>
                <a:cubicBezTo>
                  <a:pt x="2106" y="1296"/>
                  <a:pt x="1449" y="1026"/>
                  <a:pt x="963" y="540"/>
                </a:cubicBezTo>
                <a:cubicBezTo>
                  <a:pt x="801" y="378"/>
                  <a:pt x="666" y="198"/>
                  <a:pt x="549" y="0"/>
                </a:cubicBezTo>
                <a:cubicBezTo>
                  <a:pt x="0" y="324"/>
                  <a:pt x="0" y="324"/>
                  <a:pt x="0" y="324"/>
                </a:cubicBezTo>
                <a:cubicBezTo>
                  <a:pt x="144" y="558"/>
                  <a:pt x="315" y="783"/>
                  <a:pt x="513" y="990"/>
                </a:cubicBezTo>
                <a:cubicBezTo>
                  <a:pt x="1125" y="1593"/>
                  <a:pt x="1935" y="1926"/>
                  <a:pt x="2790" y="1926"/>
                </a:cubicBezTo>
                <a:lnTo>
                  <a:pt x="2790" y="1926"/>
                </a:lnTo>
                <a:cubicBezTo>
                  <a:pt x="2790" y="1296"/>
                  <a:pt x="2790" y="1296"/>
                  <a:pt x="2790" y="12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36">
            <a:extLst>
              <a:ext uri="{FF2B5EF4-FFF2-40B4-BE49-F238E27FC236}">
                <a16:creationId xmlns:a16="http://schemas.microsoft.com/office/drawing/2014/main" id="{B21B7A7A-D411-A344-B067-321DC29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4431" y="10508509"/>
            <a:ext cx="2258723" cy="1340238"/>
          </a:xfrm>
          <a:custGeom>
            <a:avLst/>
            <a:gdLst>
              <a:gd name="T0" fmla="*/ 0 w 2125"/>
              <a:gd name="T1" fmla="*/ 459 h 1261"/>
              <a:gd name="T2" fmla="*/ 0 w 2125"/>
              <a:gd name="T3" fmla="*/ 459 h 1261"/>
              <a:gd name="T4" fmla="*/ 2124 w 2125"/>
              <a:gd name="T5" fmla="*/ 1260 h 1261"/>
              <a:gd name="T6" fmla="*/ 2124 w 2125"/>
              <a:gd name="T7" fmla="*/ 630 h 1261"/>
              <a:gd name="T8" fmla="*/ 432 w 2125"/>
              <a:gd name="T9" fmla="*/ 0 h 1261"/>
              <a:gd name="T10" fmla="*/ 144 w 2125"/>
              <a:gd name="T11" fmla="*/ 324 h 1261"/>
              <a:gd name="T12" fmla="*/ 0 w 2125"/>
              <a:gd name="T13" fmla="*/ 459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5" h="1261">
                <a:moveTo>
                  <a:pt x="0" y="459"/>
                </a:moveTo>
                <a:lnTo>
                  <a:pt x="0" y="459"/>
                </a:lnTo>
                <a:cubicBezTo>
                  <a:pt x="585" y="981"/>
                  <a:pt x="1332" y="1260"/>
                  <a:pt x="2124" y="1260"/>
                </a:cubicBezTo>
                <a:cubicBezTo>
                  <a:pt x="2124" y="630"/>
                  <a:pt x="2124" y="630"/>
                  <a:pt x="2124" y="630"/>
                </a:cubicBezTo>
                <a:cubicBezTo>
                  <a:pt x="1494" y="630"/>
                  <a:pt x="900" y="405"/>
                  <a:pt x="432" y="0"/>
                </a:cubicBezTo>
                <a:cubicBezTo>
                  <a:pt x="342" y="108"/>
                  <a:pt x="252" y="216"/>
                  <a:pt x="144" y="324"/>
                </a:cubicBezTo>
                <a:cubicBezTo>
                  <a:pt x="99" y="369"/>
                  <a:pt x="45" y="414"/>
                  <a:pt x="0" y="45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37">
            <a:extLst>
              <a:ext uri="{FF2B5EF4-FFF2-40B4-BE49-F238E27FC236}">
                <a16:creationId xmlns:a16="http://schemas.microsoft.com/office/drawing/2014/main" id="{9369820D-3732-FF42-BCC9-D38DD9229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020" y="5011660"/>
            <a:ext cx="2263411" cy="1349610"/>
          </a:xfrm>
          <a:custGeom>
            <a:avLst/>
            <a:gdLst>
              <a:gd name="T0" fmla="*/ 2131 w 2132"/>
              <a:gd name="T1" fmla="*/ 801 h 1270"/>
              <a:gd name="T2" fmla="*/ 2131 w 2132"/>
              <a:gd name="T3" fmla="*/ 801 h 1270"/>
              <a:gd name="T4" fmla="*/ 0 w 2132"/>
              <a:gd name="T5" fmla="*/ 0 h 1270"/>
              <a:gd name="T6" fmla="*/ 0 w 2132"/>
              <a:gd name="T7" fmla="*/ 630 h 1270"/>
              <a:gd name="T8" fmla="*/ 1700 w 2132"/>
              <a:gd name="T9" fmla="*/ 1269 h 1270"/>
              <a:gd name="T10" fmla="*/ 1979 w 2132"/>
              <a:gd name="T11" fmla="*/ 945 h 1270"/>
              <a:gd name="T12" fmla="*/ 2131 w 2132"/>
              <a:gd name="T13" fmla="*/ 801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2" h="1270">
                <a:moveTo>
                  <a:pt x="2131" y="801"/>
                </a:moveTo>
                <a:lnTo>
                  <a:pt x="2131" y="801"/>
                </a:lnTo>
                <a:cubicBezTo>
                  <a:pt x="1538" y="288"/>
                  <a:pt x="792" y="0"/>
                  <a:pt x="0" y="0"/>
                </a:cubicBezTo>
                <a:cubicBezTo>
                  <a:pt x="0" y="630"/>
                  <a:pt x="0" y="630"/>
                  <a:pt x="0" y="630"/>
                </a:cubicBezTo>
                <a:cubicBezTo>
                  <a:pt x="630" y="630"/>
                  <a:pt x="1223" y="855"/>
                  <a:pt x="1700" y="1269"/>
                </a:cubicBezTo>
                <a:cubicBezTo>
                  <a:pt x="1782" y="1152"/>
                  <a:pt x="1880" y="1044"/>
                  <a:pt x="1979" y="945"/>
                </a:cubicBezTo>
                <a:cubicBezTo>
                  <a:pt x="2033" y="891"/>
                  <a:pt x="2078" y="846"/>
                  <a:pt x="2131" y="80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38">
            <a:extLst>
              <a:ext uri="{FF2B5EF4-FFF2-40B4-BE49-F238E27FC236}">
                <a16:creationId xmlns:a16="http://schemas.microsoft.com/office/drawing/2014/main" id="{BBB0D639-D46D-7F4C-9615-107A9F885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020" y="6361270"/>
            <a:ext cx="3420888" cy="5487477"/>
          </a:xfrm>
          <a:custGeom>
            <a:avLst/>
            <a:gdLst>
              <a:gd name="T0" fmla="*/ 2788 w 3221"/>
              <a:gd name="T1" fmla="*/ 342 h 5165"/>
              <a:gd name="T2" fmla="*/ 2788 w 3221"/>
              <a:gd name="T3" fmla="*/ 342 h 5165"/>
              <a:gd name="T4" fmla="*/ 2563 w 3221"/>
              <a:gd name="T5" fmla="*/ 0 h 5165"/>
              <a:gd name="T6" fmla="*/ 2428 w 3221"/>
              <a:gd name="T7" fmla="*/ 126 h 5165"/>
              <a:gd name="T8" fmla="*/ 2131 w 3221"/>
              <a:gd name="T9" fmla="*/ 477 h 5165"/>
              <a:gd name="T10" fmla="*/ 2239 w 3221"/>
              <a:gd name="T11" fmla="*/ 656 h 5165"/>
              <a:gd name="T12" fmla="*/ 2590 w 3221"/>
              <a:gd name="T13" fmla="*/ 1952 h 5165"/>
              <a:gd name="T14" fmla="*/ 2239 w 3221"/>
              <a:gd name="T15" fmla="*/ 3238 h 5165"/>
              <a:gd name="T16" fmla="*/ 2131 w 3221"/>
              <a:gd name="T17" fmla="*/ 3418 h 5165"/>
              <a:gd name="T18" fmla="*/ 1826 w 3221"/>
              <a:gd name="T19" fmla="*/ 3778 h 5165"/>
              <a:gd name="T20" fmla="*/ 1700 w 3221"/>
              <a:gd name="T21" fmla="*/ 3904 h 5165"/>
              <a:gd name="T22" fmla="*/ 0 w 3221"/>
              <a:gd name="T23" fmla="*/ 4534 h 5165"/>
              <a:gd name="T24" fmla="*/ 0 w 3221"/>
              <a:gd name="T25" fmla="*/ 5164 h 5165"/>
              <a:gd name="T26" fmla="*/ 2131 w 3221"/>
              <a:gd name="T27" fmla="*/ 4363 h 5165"/>
              <a:gd name="T28" fmla="*/ 2275 w 3221"/>
              <a:gd name="T29" fmla="*/ 4228 h 5165"/>
              <a:gd name="T30" fmla="*/ 2563 w 3221"/>
              <a:gd name="T31" fmla="*/ 3904 h 5165"/>
              <a:gd name="T32" fmla="*/ 2788 w 3221"/>
              <a:gd name="T33" fmla="*/ 3562 h 5165"/>
              <a:gd name="T34" fmla="*/ 3220 w 3221"/>
              <a:gd name="T35" fmla="*/ 1952 h 5165"/>
              <a:gd name="T36" fmla="*/ 2788 w 3221"/>
              <a:gd name="T37" fmla="*/ 342 h 5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21" h="5165">
                <a:moveTo>
                  <a:pt x="2788" y="342"/>
                </a:moveTo>
                <a:lnTo>
                  <a:pt x="2788" y="342"/>
                </a:lnTo>
                <a:cubicBezTo>
                  <a:pt x="2725" y="225"/>
                  <a:pt x="2644" y="108"/>
                  <a:pt x="2563" y="0"/>
                </a:cubicBezTo>
                <a:cubicBezTo>
                  <a:pt x="2518" y="36"/>
                  <a:pt x="2473" y="81"/>
                  <a:pt x="2428" y="126"/>
                </a:cubicBezTo>
                <a:cubicBezTo>
                  <a:pt x="2320" y="234"/>
                  <a:pt x="2221" y="351"/>
                  <a:pt x="2131" y="477"/>
                </a:cubicBezTo>
                <a:cubicBezTo>
                  <a:pt x="2167" y="539"/>
                  <a:pt x="2203" y="593"/>
                  <a:pt x="2239" y="656"/>
                </a:cubicBezTo>
                <a:cubicBezTo>
                  <a:pt x="2464" y="1043"/>
                  <a:pt x="2590" y="1484"/>
                  <a:pt x="2590" y="1952"/>
                </a:cubicBezTo>
                <a:cubicBezTo>
                  <a:pt x="2590" y="2411"/>
                  <a:pt x="2464" y="2851"/>
                  <a:pt x="2239" y="3238"/>
                </a:cubicBezTo>
                <a:cubicBezTo>
                  <a:pt x="2203" y="3301"/>
                  <a:pt x="2167" y="3364"/>
                  <a:pt x="2131" y="3418"/>
                </a:cubicBezTo>
                <a:cubicBezTo>
                  <a:pt x="2042" y="3544"/>
                  <a:pt x="1943" y="3661"/>
                  <a:pt x="1826" y="3778"/>
                </a:cubicBezTo>
                <a:cubicBezTo>
                  <a:pt x="1790" y="3823"/>
                  <a:pt x="1746" y="3859"/>
                  <a:pt x="1700" y="3904"/>
                </a:cubicBezTo>
                <a:cubicBezTo>
                  <a:pt x="1223" y="4309"/>
                  <a:pt x="630" y="4534"/>
                  <a:pt x="0" y="4534"/>
                </a:cubicBezTo>
                <a:cubicBezTo>
                  <a:pt x="0" y="5164"/>
                  <a:pt x="0" y="5164"/>
                  <a:pt x="0" y="5164"/>
                </a:cubicBezTo>
                <a:cubicBezTo>
                  <a:pt x="792" y="5164"/>
                  <a:pt x="1538" y="4885"/>
                  <a:pt x="2131" y="4363"/>
                </a:cubicBezTo>
                <a:cubicBezTo>
                  <a:pt x="2176" y="4318"/>
                  <a:pt x="2230" y="4273"/>
                  <a:pt x="2275" y="4228"/>
                </a:cubicBezTo>
                <a:cubicBezTo>
                  <a:pt x="2383" y="4120"/>
                  <a:pt x="2473" y="4012"/>
                  <a:pt x="2563" y="3904"/>
                </a:cubicBezTo>
                <a:cubicBezTo>
                  <a:pt x="2644" y="3787"/>
                  <a:pt x="2725" y="3679"/>
                  <a:pt x="2788" y="3562"/>
                </a:cubicBezTo>
                <a:cubicBezTo>
                  <a:pt x="3067" y="3076"/>
                  <a:pt x="3220" y="2527"/>
                  <a:pt x="3220" y="1952"/>
                </a:cubicBezTo>
                <a:cubicBezTo>
                  <a:pt x="3220" y="1376"/>
                  <a:pt x="3067" y="827"/>
                  <a:pt x="2788" y="34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39">
            <a:extLst>
              <a:ext uri="{FF2B5EF4-FFF2-40B4-BE49-F238E27FC236}">
                <a16:creationId xmlns:a16="http://schemas.microsoft.com/office/drawing/2014/main" id="{AE2A6A1D-7E51-D14A-87F6-14B9FA76F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2267" y="5011660"/>
            <a:ext cx="3420888" cy="5496849"/>
          </a:xfrm>
          <a:custGeom>
            <a:avLst/>
            <a:gdLst>
              <a:gd name="T0" fmla="*/ 1096 w 3221"/>
              <a:gd name="T1" fmla="*/ 801 h 5174"/>
              <a:gd name="T2" fmla="*/ 1096 w 3221"/>
              <a:gd name="T3" fmla="*/ 801 h 5174"/>
              <a:gd name="T4" fmla="*/ 944 w 3221"/>
              <a:gd name="T5" fmla="*/ 945 h 5174"/>
              <a:gd name="T6" fmla="*/ 665 w 3221"/>
              <a:gd name="T7" fmla="*/ 1269 h 5174"/>
              <a:gd name="T8" fmla="*/ 432 w 3221"/>
              <a:gd name="T9" fmla="*/ 1611 h 5174"/>
              <a:gd name="T10" fmla="*/ 0 w 3221"/>
              <a:gd name="T11" fmla="*/ 3221 h 5174"/>
              <a:gd name="T12" fmla="*/ 432 w 3221"/>
              <a:gd name="T13" fmla="*/ 4831 h 5174"/>
              <a:gd name="T14" fmla="*/ 665 w 3221"/>
              <a:gd name="T15" fmla="*/ 5173 h 5174"/>
              <a:gd name="T16" fmla="*/ 791 w 3221"/>
              <a:gd name="T17" fmla="*/ 5047 h 5174"/>
              <a:gd name="T18" fmla="*/ 1096 w 3221"/>
              <a:gd name="T19" fmla="*/ 4687 h 5174"/>
              <a:gd name="T20" fmla="*/ 980 w 3221"/>
              <a:gd name="T21" fmla="*/ 4507 h 5174"/>
              <a:gd name="T22" fmla="*/ 639 w 3221"/>
              <a:gd name="T23" fmla="*/ 3221 h 5174"/>
              <a:gd name="T24" fmla="*/ 980 w 3221"/>
              <a:gd name="T25" fmla="*/ 1925 h 5174"/>
              <a:gd name="T26" fmla="*/ 1096 w 3221"/>
              <a:gd name="T27" fmla="*/ 1746 h 5174"/>
              <a:gd name="T28" fmla="*/ 1393 w 3221"/>
              <a:gd name="T29" fmla="*/ 1395 h 5174"/>
              <a:gd name="T30" fmla="*/ 1528 w 3221"/>
              <a:gd name="T31" fmla="*/ 1269 h 5174"/>
              <a:gd name="T32" fmla="*/ 3220 w 3221"/>
              <a:gd name="T33" fmla="*/ 630 h 5174"/>
              <a:gd name="T34" fmla="*/ 3220 w 3221"/>
              <a:gd name="T35" fmla="*/ 0 h 5174"/>
              <a:gd name="T36" fmla="*/ 1096 w 3221"/>
              <a:gd name="T37" fmla="*/ 801 h 5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21" h="5174">
                <a:moveTo>
                  <a:pt x="1096" y="801"/>
                </a:moveTo>
                <a:lnTo>
                  <a:pt x="1096" y="801"/>
                </a:lnTo>
                <a:cubicBezTo>
                  <a:pt x="1043" y="846"/>
                  <a:pt x="998" y="891"/>
                  <a:pt x="944" y="945"/>
                </a:cubicBezTo>
                <a:cubicBezTo>
                  <a:pt x="845" y="1044"/>
                  <a:pt x="747" y="1152"/>
                  <a:pt x="665" y="1269"/>
                </a:cubicBezTo>
                <a:cubicBezTo>
                  <a:pt x="575" y="1377"/>
                  <a:pt x="503" y="1494"/>
                  <a:pt x="432" y="1611"/>
                </a:cubicBezTo>
                <a:cubicBezTo>
                  <a:pt x="152" y="2096"/>
                  <a:pt x="0" y="2645"/>
                  <a:pt x="0" y="3221"/>
                </a:cubicBezTo>
                <a:cubicBezTo>
                  <a:pt x="0" y="3796"/>
                  <a:pt x="152" y="4345"/>
                  <a:pt x="432" y="4831"/>
                </a:cubicBezTo>
                <a:cubicBezTo>
                  <a:pt x="503" y="4948"/>
                  <a:pt x="575" y="5056"/>
                  <a:pt x="665" y="5173"/>
                </a:cubicBezTo>
                <a:cubicBezTo>
                  <a:pt x="711" y="5128"/>
                  <a:pt x="755" y="5092"/>
                  <a:pt x="791" y="5047"/>
                </a:cubicBezTo>
                <a:cubicBezTo>
                  <a:pt x="908" y="4930"/>
                  <a:pt x="1007" y="4813"/>
                  <a:pt x="1096" y="4687"/>
                </a:cubicBezTo>
                <a:cubicBezTo>
                  <a:pt x="1052" y="4633"/>
                  <a:pt x="1016" y="4570"/>
                  <a:pt x="980" y="4507"/>
                </a:cubicBezTo>
                <a:cubicBezTo>
                  <a:pt x="755" y="4120"/>
                  <a:pt x="639" y="3680"/>
                  <a:pt x="639" y="3221"/>
                </a:cubicBezTo>
                <a:cubicBezTo>
                  <a:pt x="639" y="2753"/>
                  <a:pt x="755" y="2312"/>
                  <a:pt x="980" y="1925"/>
                </a:cubicBezTo>
                <a:cubicBezTo>
                  <a:pt x="1016" y="1862"/>
                  <a:pt x="1052" y="1808"/>
                  <a:pt x="1096" y="1746"/>
                </a:cubicBezTo>
                <a:cubicBezTo>
                  <a:pt x="1186" y="1620"/>
                  <a:pt x="1285" y="1503"/>
                  <a:pt x="1393" y="1395"/>
                </a:cubicBezTo>
                <a:cubicBezTo>
                  <a:pt x="1438" y="1350"/>
                  <a:pt x="1483" y="1305"/>
                  <a:pt x="1528" y="1269"/>
                </a:cubicBezTo>
                <a:cubicBezTo>
                  <a:pt x="1996" y="855"/>
                  <a:pt x="2590" y="630"/>
                  <a:pt x="3220" y="630"/>
                </a:cubicBezTo>
                <a:cubicBezTo>
                  <a:pt x="3220" y="0"/>
                  <a:pt x="3220" y="0"/>
                  <a:pt x="3220" y="0"/>
                </a:cubicBezTo>
                <a:cubicBezTo>
                  <a:pt x="2428" y="0"/>
                  <a:pt x="1681" y="288"/>
                  <a:pt x="1096" y="80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40">
            <a:extLst>
              <a:ext uri="{FF2B5EF4-FFF2-40B4-BE49-F238E27FC236}">
                <a16:creationId xmlns:a16="http://schemas.microsoft.com/office/drawing/2014/main" id="{39D5FE29-3B65-0B4A-BC42-6ED0961A2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787" y="10377297"/>
            <a:ext cx="1302749" cy="1302749"/>
          </a:xfrm>
          <a:custGeom>
            <a:avLst/>
            <a:gdLst>
              <a:gd name="T0" fmla="*/ 1224 w 1225"/>
              <a:gd name="T1" fmla="*/ 612 h 1225"/>
              <a:gd name="T2" fmla="*/ 1224 w 1225"/>
              <a:gd name="T3" fmla="*/ 612 h 1225"/>
              <a:gd name="T4" fmla="*/ 612 w 1225"/>
              <a:gd name="T5" fmla="*/ 1224 h 1225"/>
              <a:gd name="T6" fmla="*/ 0 w 1225"/>
              <a:gd name="T7" fmla="*/ 612 h 1225"/>
              <a:gd name="T8" fmla="*/ 612 w 1225"/>
              <a:gd name="T9" fmla="*/ 0 h 1225"/>
              <a:gd name="T10" fmla="*/ 1224 w 1225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5" h="1225">
                <a:moveTo>
                  <a:pt x="1224" y="612"/>
                </a:moveTo>
                <a:lnTo>
                  <a:pt x="1224" y="612"/>
                </a:lnTo>
                <a:cubicBezTo>
                  <a:pt x="1224" y="954"/>
                  <a:pt x="954" y="1224"/>
                  <a:pt x="612" y="1224"/>
                </a:cubicBezTo>
                <a:cubicBezTo>
                  <a:pt x="279" y="1224"/>
                  <a:pt x="0" y="954"/>
                  <a:pt x="0" y="612"/>
                </a:cubicBezTo>
                <a:cubicBezTo>
                  <a:pt x="0" y="279"/>
                  <a:pt x="279" y="0"/>
                  <a:pt x="612" y="0"/>
                </a:cubicBezTo>
                <a:cubicBezTo>
                  <a:pt x="954" y="0"/>
                  <a:pt x="1224" y="279"/>
                  <a:pt x="1224" y="6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41">
            <a:extLst>
              <a:ext uri="{FF2B5EF4-FFF2-40B4-BE49-F238E27FC236}">
                <a16:creationId xmlns:a16="http://schemas.microsoft.com/office/drawing/2014/main" id="{FE2FEE69-0FBC-1C4B-8126-A60D4EB66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787" y="5156929"/>
            <a:ext cx="1302749" cy="1302749"/>
          </a:xfrm>
          <a:custGeom>
            <a:avLst/>
            <a:gdLst>
              <a:gd name="T0" fmla="*/ 1224 w 1225"/>
              <a:gd name="T1" fmla="*/ 612 h 1225"/>
              <a:gd name="T2" fmla="*/ 1224 w 1225"/>
              <a:gd name="T3" fmla="*/ 612 h 1225"/>
              <a:gd name="T4" fmla="*/ 612 w 1225"/>
              <a:gd name="T5" fmla="*/ 1224 h 1225"/>
              <a:gd name="T6" fmla="*/ 0 w 1225"/>
              <a:gd name="T7" fmla="*/ 612 h 1225"/>
              <a:gd name="T8" fmla="*/ 612 w 1225"/>
              <a:gd name="T9" fmla="*/ 0 h 1225"/>
              <a:gd name="T10" fmla="*/ 1224 w 1225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5" h="1225">
                <a:moveTo>
                  <a:pt x="1224" y="612"/>
                </a:moveTo>
                <a:lnTo>
                  <a:pt x="1224" y="612"/>
                </a:lnTo>
                <a:cubicBezTo>
                  <a:pt x="1224" y="954"/>
                  <a:pt x="954" y="1224"/>
                  <a:pt x="612" y="1224"/>
                </a:cubicBezTo>
                <a:cubicBezTo>
                  <a:pt x="279" y="1224"/>
                  <a:pt x="0" y="954"/>
                  <a:pt x="0" y="612"/>
                </a:cubicBezTo>
                <a:cubicBezTo>
                  <a:pt x="0" y="279"/>
                  <a:pt x="279" y="0"/>
                  <a:pt x="612" y="0"/>
                </a:cubicBezTo>
                <a:cubicBezTo>
                  <a:pt x="954" y="0"/>
                  <a:pt x="1224" y="279"/>
                  <a:pt x="1224" y="61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42">
            <a:extLst>
              <a:ext uri="{FF2B5EF4-FFF2-40B4-BE49-F238E27FC236}">
                <a16:creationId xmlns:a16="http://schemas.microsoft.com/office/drawing/2014/main" id="{F1B21127-7221-4545-B3F8-7D4EA425B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2601" y="10377297"/>
            <a:ext cx="1302749" cy="1302749"/>
          </a:xfrm>
          <a:custGeom>
            <a:avLst/>
            <a:gdLst>
              <a:gd name="T0" fmla="*/ 1224 w 1225"/>
              <a:gd name="T1" fmla="*/ 612 h 1225"/>
              <a:gd name="T2" fmla="*/ 1224 w 1225"/>
              <a:gd name="T3" fmla="*/ 612 h 1225"/>
              <a:gd name="T4" fmla="*/ 612 w 1225"/>
              <a:gd name="T5" fmla="*/ 1224 h 1225"/>
              <a:gd name="T6" fmla="*/ 0 w 1225"/>
              <a:gd name="T7" fmla="*/ 612 h 1225"/>
              <a:gd name="T8" fmla="*/ 612 w 1225"/>
              <a:gd name="T9" fmla="*/ 0 h 1225"/>
              <a:gd name="T10" fmla="*/ 1224 w 1225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5" h="1225">
                <a:moveTo>
                  <a:pt x="1224" y="612"/>
                </a:moveTo>
                <a:lnTo>
                  <a:pt x="1224" y="612"/>
                </a:lnTo>
                <a:cubicBezTo>
                  <a:pt x="1224" y="954"/>
                  <a:pt x="954" y="1224"/>
                  <a:pt x="612" y="1224"/>
                </a:cubicBezTo>
                <a:cubicBezTo>
                  <a:pt x="279" y="1224"/>
                  <a:pt x="0" y="954"/>
                  <a:pt x="0" y="612"/>
                </a:cubicBezTo>
                <a:cubicBezTo>
                  <a:pt x="0" y="279"/>
                  <a:pt x="279" y="0"/>
                  <a:pt x="612" y="0"/>
                </a:cubicBezTo>
                <a:cubicBezTo>
                  <a:pt x="954" y="0"/>
                  <a:pt x="1224" y="279"/>
                  <a:pt x="1224" y="6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43">
            <a:extLst>
              <a:ext uri="{FF2B5EF4-FFF2-40B4-BE49-F238E27FC236}">
                <a16:creationId xmlns:a16="http://schemas.microsoft.com/office/drawing/2014/main" id="{245C9A9E-3650-D04D-BCB1-30E5E897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9128" y="5156929"/>
            <a:ext cx="1302749" cy="1302749"/>
          </a:xfrm>
          <a:custGeom>
            <a:avLst/>
            <a:gdLst>
              <a:gd name="T0" fmla="*/ 1223 w 1224"/>
              <a:gd name="T1" fmla="*/ 612 h 1225"/>
              <a:gd name="T2" fmla="*/ 1223 w 1224"/>
              <a:gd name="T3" fmla="*/ 612 h 1225"/>
              <a:gd name="T4" fmla="*/ 612 w 1224"/>
              <a:gd name="T5" fmla="*/ 1224 h 1225"/>
              <a:gd name="T6" fmla="*/ 0 w 1224"/>
              <a:gd name="T7" fmla="*/ 612 h 1225"/>
              <a:gd name="T8" fmla="*/ 612 w 1224"/>
              <a:gd name="T9" fmla="*/ 0 h 1225"/>
              <a:gd name="T10" fmla="*/ 1223 w 1224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4" h="1225">
                <a:moveTo>
                  <a:pt x="1223" y="612"/>
                </a:moveTo>
                <a:lnTo>
                  <a:pt x="1223" y="612"/>
                </a:lnTo>
                <a:cubicBezTo>
                  <a:pt x="1223" y="954"/>
                  <a:pt x="954" y="1224"/>
                  <a:pt x="612" y="1224"/>
                </a:cubicBezTo>
                <a:cubicBezTo>
                  <a:pt x="279" y="1224"/>
                  <a:pt x="0" y="954"/>
                  <a:pt x="0" y="612"/>
                </a:cubicBezTo>
                <a:cubicBezTo>
                  <a:pt x="0" y="279"/>
                  <a:pt x="279" y="0"/>
                  <a:pt x="612" y="0"/>
                </a:cubicBezTo>
                <a:cubicBezTo>
                  <a:pt x="954" y="0"/>
                  <a:pt x="1223" y="279"/>
                  <a:pt x="1223" y="6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44">
            <a:extLst>
              <a:ext uri="{FF2B5EF4-FFF2-40B4-BE49-F238E27FC236}">
                <a16:creationId xmlns:a16="http://schemas.microsoft.com/office/drawing/2014/main" id="{3EB0C073-4AAA-854E-BA4F-57FAFAF3B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336" y="7757742"/>
            <a:ext cx="1302749" cy="1302749"/>
          </a:xfrm>
          <a:custGeom>
            <a:avLst/>
            <a:gdLst>
              <a:gd name="T0" fmla="*/ 1224 w 1225"/>
              <a:gd name="T1" fmla="*/ 612 h 1224"/>
              <a:gd name="T2" fmla="*/ 1224 w 1225"/>
              <a:gd name="T3" fmla="*/ 612 h 1224"/>
              <a:gd name="T4" fmla="*/ 612 w 1225"/>
              <a:gd name="T5" fmla="*/ 1223 h 1224"/>
              <a:gd name="T6" fmla="*/ 0 w 1225"/>
              <a:gd name="T7" fmla="*/ 612 h 1224"/>
              <a:gd name="T8" fmla="*/ 612 w 1225"/>
              <a:gd name="T9" fmla="*/ 0 h 1224"/>
              <a:gd name="T10" fmla="*/ 1224 w 1225"/>
              <a:gd name="T11" fmla="*/ 612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5" h="1224">
                <a:moveTo>
                  <a:pt x="1224" y="612"/>
                </a:moveTo>
                <a:lnTo>
                  <a:pt x="1224" y="612"/>
                </a:lnTo>
                <a:cubicBezTo>
                  <a:pt x="1224" y="954"/>
                  <a:pt x="954" y="1223"/>
                  <a:pt x="612" y="1223"/>
                </a:cubicBezTo>
                <a:cubicBezTo>
                  <a:pt x="279" y="1223"/>
                  <a:pt x="0" y="954"/>
                  <a:pt x="0" y="612"/>
                </a:cubicBezTo>
                <a:cubicBezTo>
                  <a:pt x="0" y="279"/>
                  <a:pt x="279" y="0"/>
                  <a:pt x="612" y="0"/>
                </a:cubicBezTo>
                <a:cubicBezTo>
                  <a:pt x="954" y="0"/>
                  <a:pt x="1224" y="279"/>
                  <a:pt x="1224" y="6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45">
            <a:extLst>
              <a:ext uri="{FF2B5EF4-FFF2-40B4-BE49-F238E27FC236}">
                <a16:creationId xmlns:a16="http://schemas.microsoft.com/office/drawing/2014/main" id="{14C944BC-91F4-5F44-800B-61F9E7278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0578" y="7757742"/>
            <a:ext cx="1293377" cy="1302749"/>
          </a:xfrm>
          <a:custGeom>
            <a:avLst/>
            <a:gdLst>
              <a:gd name="T0" fmla="*/ 1214 w 1215"/>
              <a:gd name="T1" fmla="*/ 612 h 1224"/>
              <a:gd name="T2" fmla="*/ 1214 w 1215"/>
              <a:gd name="T3" fmla="*/ 612 h 1224"/>
              <a:gd name="T4" fmla="*/ 603 w 1215"/>
              <a:gd name="T5" fmla="*/ 1223 h 1224"/>
              <a:gd name="T6" fmla="*/ 0 w 1215"/>
              <a:gd name="T7" fmla="*/ 612 h 1224"/>
              <a:gd name="T8" fmla="*/ 603 w 1215"/>
              <a:gd name="T9" fmla="*/ 0 h 1224"/>
              <a:gd name="T10" fmla="*/ 1214 w 1215"/>
              <a:gd name="T11" fmla="*/ 612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5" h="1224">
                <a:moveTo>
                  <a:pt x="1214" y="612"/>
                </a:moveTo>
                <a:lnTo>
                  <a:pt x="1214" y="612"/>
                </a:lnTo>
                <a:cubicBezTo>
                  <a:pt x="1214" y="954"/>
                  <a:pt x="944" y="1223"/>
                  <a:pt x="603" y="1223"/>
                </a:cubicBezTo>
                <a:cubicBezTo>
                  <a:pt x="269" y="1223"/>
                  <a:pt x="0" y="954"/>
                  <a:pt x="0" y="612"/>
                </a:cubicBezTo>
                <a:cubicBezTo>
                  <a:pt x="0" y="279"/>
                  <a:pt x="269" y="0"/>
                  <a:pt x="603" y="0"/>
                </a:cubicBezTo>
                <a:cubicBezTo>
                  <a:pt x="944" y="0"/>
                  <a:pt x="1214" y="279"/>
                  <a:pt x="1214" y="6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46">
            <a:extLst>
              <a:ext uri="{FF2B5EF4-FFF2-40B4-BE49-F238E27FC236}">
                <a16:creationId xmlns:a16="http://schemas.microsoft.com/office/drawing/2014/main" id="{E9EDF379-63FE-4D47-A9EB-346A6CD0D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345" y="8156063"/>
            <a:ext cx="37489" cy="496732"/>
          </a:xfrm>
          <a:custGeom>
            <a:avLst/>
            <a:gdLst>
              <a:gd name="T0" fmla="*/ 18 w 37"/>
              <a:gd name="T1" fmla="*/ 468 h 469"/>
              <a:gd name="T2" fmla="*/ 18 w 37"/>
              <a:gd name="T3" fmla="*/ 468 h 469"/>
              <a:gd name="T4" fmla="*/ 18 w 37"/>
              <a:gd name="T5" fmla="*/ 468 h 469"/>
              <a:gd name="T6" fmla="*/ 0 w 37"/>
              <a:gd name="T7" fmla="*/ 449 h 469"/>
              <a:gd name="T8" fmla="*/ 0 w 37"/>
              <a:gd name="T9" fmla="*/ 18 h 469"/>
              <a:gd name="T10" fmla="*/ 18 w 37"/>
              <a:gd name="T11" fmla="*/ 0 h 469"/>
              <a:gd name="T12" fmla="*/ 18 w 37"/>
              <a:gd name="T13" fmla="*/ 0 h 469"/>
              <a:gd name="T14" fmla="*/ 36 w 37"/>
              <a:gd name="T15" fmla="*/ 18 h 469"/>
              <a:gd name="T16" fmla="*/ 36 w 37"/>
              <a:gd name="T17" fmla="*/ 449 h 469"/>
              <a:gd name="T18" fmla="*/ 18 w 37"/>
              <a:gd name="T19" fmla="*/ 46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" h="469">
                <a:moveTo>
                  <a:pt x="18" y="468"/>
                </a:moveTo>
                <a:lnTo>
                  <a:pt x="18" y="468"/>
                </a:lnTo>
                <a:lnTo>
                  <a:pt x="18" y="468"/>
                </a:lnTo>
                <a:cubicBezTo>
                  <a:pt x="9" y="468"/>
                  <a:pt x="0" y="458"/>
                  <a:pt x="0" y="44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449"/>
                  <a:pt x="36" y="449"/>
                  <a:pt x="36" y="449"/>
                </a:cubicBezTo>
                <a:cubicBezTo>
                  <a:pt x="36" y="458"/>
                  <a:pt x="27" y="468"/>
                  <a:pt x="18" y="4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47">
            <a:extLst>
              <a:ext uri="{FF2B5EF4-FFF2-40B4-BE49-F238E27FC236}">
                <a16:creationId xmlns:a16="http://schemas.microsoft.com/office/drawing/2014/main" id="{ACCE0571-F965-A748-AEA3-61CC9307A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345" y="8615306"/>
            <a:ext cx="496732" cy="37489"/>
          </a:xfrm>
          <a:custGeom>
            <a:avLst/>
            <a:gdLst>
              <a:gd name="T0" fmla="*/ 18 w 469"/>
              <a:gd name="T1" fmla="*/ 36 h 37"/>
              <a:gd name="T2" fmla="*/ 18 w 469"/>
              <a:gd name="T3" fmla="*/ 36 h 37"/>
              <a:gd name="T4" fmla="*/ 0 w 469"/>
              <a:gd name="T5" fmla="*/ 17 h 37"/>
              <a:gd name="T6" fmla="*/ 18 w 469"/>
              <a:gd name="T7" fmla="*/ 0 h 37"/>
              <a:gd name="T8" fmla="*/ 450 w 469"/>
              <a:gd name="T9" fmla="*/ 0 h 37"/>
              <a:gd name="T10" fmla="*/ 468 w 469"/>
              <a:gd name="T11" fmla="*/ 17 h 37"/>
              <a:gd name="T12" fmla="*/ 450 w 469"/>
              <a:gd name="T13" fmla="*/ 36 h 37"/>
              <a:gd name="T14" fmla="*/ 18 w 46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9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59" y="0"/>
                  <a:pt x="468" y="9"/>
                  <a:pt x="468" y="17"/>
                </a:cubicBezTo>
                <a:cubicBezTo>
                  <a:pt x="468" y="26"/>
                  <a:pt x="459" y="36"/>
                  <a:pt x="450" y="36"/>
                </a:cubicBezTo>
                <a:lnTo>
                  <a:pt x="18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48">
            <a:extLst>
              <a:ext uri="{FF2B5EF4-FFF2-40B4-BE49-F238E27FC236}">
                <a16:creationId xmlns:a16="http://schemas.microsoft.com/office/drawing/2014/main" id="{E6C2A5B5-FAF6-BB4E-8B5B-870EF11B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068" y="8432547"/>
            <a:ext cx="126527" cy="220247"/>
          </a:xfrm>
          <a:custGeom>
            <a:avLst/>
            <a:gdLst>
              <a:gd name="T0" fmla="*/ 99 w 118"/>
              <a:gd name="T1" fmla="*/ 207 h 208"/>
              <a:gd name="T2" fmla="*/ 99 w 118"/>
              <a:gd name="T3" fmla="*/ 207 h 208"/>
              <a:gd name="T4" fmla="*/ 18 w 118"/>
              <a:gd name="T5" fmla="*/ 207 h 208"/>
              <a:gd name="T6" fmla="*/ 0 w 118"/>
              <a:gd name="T7" fmla="*/ 188 h 208"/>
              <a:gd name="T8" fmla="*/ 0 w 118"/>
              <a:gd name="T9" fmla="*/ 17 h 208"/>
              <a:gd name="T10" fmla="*/ 18 w 118"/>
              <a:gd name="T11" fmla="*/ 0 h 208"/>
              <a:gd name="T12" fmla="*/ 99 w 118"/>
              <a:gd name="T13" fmla="*/ 0 h 208"/>
              <a:gd name="T14" fmla="*/ 117 w 118"/>
              <a:gd name="T15" fmla="*/ 17 h 208"/>
              <a:gd name="T16" fmla="*/ 117 w 118"/>
              <a:gd name="T17" fmla="*/ 188 h 208"/>
              <a:gd name="T18" fmla="*/ 99 w 118"/>
              <a:gd name="T19" fmla="*/ 207 h 208"/>
              <a:gd name="T20" fmla="*/ 36 w 118"/>
              <a:gd name="T21" fmla="*/ 171 h 208"/>
              <a:gd name="T22" fmla="*/ 36 w 118"/>
              <a:gd name="T23" fmla="*/ 171 h 208"/>
              <a:gd name="T24" fmla="*/ 81 w 118"/>
              <a:gd name="T25" fmla="*/ 171 h 208"/>
              <a:gd name="T26" fmla="*/ 81 w 118"/>
              <a:gd name="T27" fmla="*/ 36 h 208"/>
              <a:gd name="T28" fmla="*/ 36 w 118"/>
              <a:gd name="T29" fmla="*/ 36 h 208"/>
              <a:gd name="T30" fmla="*/ 36 w 118"/>
              <a:gd name="T31" fmla="*/ 17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" h="208">
                <a:moveTo>
                  <a:pt x="99" y="207"/>
                </a:moveTo>
                <a:lnTo>
                  <a:pt x="99" y="207"/>
                </a:lnTo>
                <a:cubicBezTo>
                  <a:pt x="18" y="207"/>
                  <a:pt x="18" y="207"/>
                  <a:pt x="18" y="207"/>
                </a:cubicBezTo>
                <a:cubicBezTo>
                  <a:pt x="9" y="207"/>
                  <a:pt x="0" y="197"/>
                  <a:pt x="0" y="18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7"/>
                </a:cubicBezTo>
                <a:cubicBezTo>
                  <a:pt x="117" y="188"/>
                  <a:pt x="117" y="188"/>
                  <a:pt x="117" y="188"/>
                </a:cubicBezTo>
                <a:cubicBezTo>
                  <a:pt x="117" y="197"/>
                  <a:pt x="108" y="207"/>
                  <a:pt x="99" y="207"/>
                </a:cubicBezTo>
                <a:close/>
                <a:moveTo>
                  <a:pt x="36" y="171"/>
                </a:moveTo>
                <a:lnTo>
                  <a:pt x="36" y="171"/>
                </a:lnTo>
                <a:cubicBezTo>
                  <a:pt x="81" y="171"/>
                  <a:pt x="81" y="171"/>
                  <a:pt x="81" y="171"/>
                </a:cubicBezTo>
                <a:cubicBezTo>
                  <a:pt x="81" y="36"/>
                  <a:pt x="81" y="36"/>
                  <a:pt x="81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49">
            <a:extLst>
              <a:ext uri="{FF2B5EF4-FFF2-40B4-BE49-F238E27FC236}">
                <a16:creationId xmlns:a16="http://schemas.microsoft.com/office/drawing/2014/main" id="{A26D109A-8AEC-884D-B1A4-9BA96D20E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106" y="8348197"/>
            <a:ext cx="135897" cy="309286"/>
          </a:xfrm>
          <a:custGeom>
            <a:avLst/>
            <a:gdLst>
              <a:gd name="T0" fmla="*/ 108 w 127"/>
              <a:gd name="T1" fmla="*/ 288 h 289"/>
              <a:gd name="T2" fmla="*/ 108 w 127"/>
              <a:gd name="T3" fmla="*/ 288 h 289"/>
              <a:gd name="T4" fmla="*/ 18 w 127"/>
              <a:gd name="T5" fmla="*/ 288 h 289"/>
              <a:gd name="T6" fmla="*/ 0 w 127"/>
              <a:gd name="T7" fmla="*/ 269 h 289"/>
              <a:gd name="T8" fmla="*/ 0 w 127"/>
              <a:gd name="T9" fmla="*/ 9 h 289"/>
              <a:gd name="T10" fmla="*/ 18 w 127"/>
              <a:gd name="T11" fmla="*/ 0 h 289"/>
              <a:gd name="T12" fmla="*/ 108 w 127"/>
              <a:gd name="T13" fmla="*/ 0 h 289"/>
              <a:gd name="T14" fmla="*/ 126 w 127"/>
              <a:gd name="T15" fmla="*/ 9 h 289"/>
              <a:gd name="T16" fmla="*/ 126 w 127"/>
              <a:gd name="T17" fmla="*/ 269 h 289"/>
              <a:gd name="T18" fmla="*/ 108 w 127"/>
              <a:gd name="T19" fmla="*/ 288 h 289"/>
              <a:gd name="T20" fmla="*/ 36 w 127"/>
              <a:gd name="T21" fmla="*/ 252 h 289"/>
              <a:gd name="T22" fmla="*/ 36 w 127"/>
              <a:gd name="T23" fmla="*/ 252 h 289"/>
              <a:gd name="T24" fmla="*/ 90 w 127"/>
              <a:gd name="T25" fmla="*/ 252 h 289"/>
              <a:gd name="T26" fmla="*/ 90 w 127"/>
              <a:gd name="T27" fmla="*/ 26 h 289"/>
              <a:gd name="T28" fmla="*/ 36 w 127"/>
              <a:gd name="T29" fmla="*/ 26 h 289"/>
              <a:gd name="T30" fmla="*/ 36 w 127"/>
              <a:gd name="T31" fmla="*/ 252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289">
                <a:moveTo>
                  <a:pt x="108" y="288"/>
                </a:moveTo>
                <a:lnTo>
                  <a:pt x="108" y="288"/>
                </a:lnTo>
                <a:cubicBezTo>
                  <a:pt x="18" y="288"/>
                  <a:pt x="18" y="288"/>
                  <a:pt x="18" y="288"/>
                </a:cubicBezTo>
                <a:cubicBezTo>
                  <a:pt x="9" y="288"/>
                  <a:pt x="0" y="278"/>
                  <a:pt x="0" y="26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0"/>
                  <a:pt x="126" y="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26" y="278"/>
                  <a:pt x="117" y="288"/>
                  <a:pt x="108" y="288"/>
                </a:cubicBezTo>
                <a:close/>
                <a:moveTo>
                  <a:pt x="36" y="252"/>
                </a:moveTo>
                <a:lnTo>
                  <a:pt x="36" y="252"/>
                </a:lnTo>
                <a:cubicBezTo>
                  <a:pt x="90" y="252"/>
                  <a:pt x="90" y="252"/>
                  <a:pt x="90" y="252"/>
                </a:cubicBezTo>
                <a:cubicBezTo>
                  <a:pt x="90" y="26"/>
                  <a:pt x="90" y="26"/>
                  <a:pt x="90" y="26"/>
                </a:cubicBezTo>
                <a:cubicBezTo>
                  <a:pt x="36" y="26"/>
                  <a:pt x="36" y="26"/>
                  <a:pt x="36" y="26"/>
                </a:cubicBezTo>
                <a:lnTo>
                  <a:pt x="36" y="2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50">
            <a:extLst>
              <a:ext uri="{FF2B5EF4-FFF2-40B4-BE49-F238E27FC236}">
                <a16:creationId xmlns:a16="http://schemas.microsoft.com/office/drawing/2014/main" id="{C03C4828-2893-0849-B9FD-BDD68F3D0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829" y="8376314"/>
            <a:ext cx="126525" cy="281169"/>
          </a:xfrm>
          <a:custGeom>
            <a:avLst/>
            <a:gdLst>
              <a:gd name="T0" fmla="*/ 99 w 118"/>
              <a:gd name="T1" fmla="*/ 262 h 263"/>
              <a:gd name="T2" fmla="*/ 99 w 118"/>
              <a:gd name="T3" fmla="*/ 262 h 263"/>
              <a:gd name="T4" fmla="*/ 18 w 118"/>
              <a:gd name="T5" fmla="*/ 262 h 263"/>
              <a:gd name="T6" fmla="*/ 0 w 118"/>
              <a:gd name="T7" fmla="*/ 243 h 263"/>
              <a:gd name="T8" fmla="*/ 0 w 118"/>
              <a:gd name="T9" fmla="*/ 19 h 263"/>
              <a:gd name="T10" fmla="*/ 18 w 118"/>
              <a:gd name="T11" fmla="*/ 0 h 263"/>
              <a:gd name="T12" fmla="*/ 99 w 118"/>
              <a:gd name="T13" fmla="*/ 0 h 263"/>
              <a:gd name="T14" fmla="*/ 117 w 118"/>
              <a:gd name="T15" fmla="*/ 19 h 263"/>
              <a:gd name="T16" fmla="*/ 117 w 118"/>
              <a:gd name="T17" fmla="*/ 243 h 263"/>
              <a:gd name="T18" fmla="*/ 99 w 118"/>
              <a:gd name="T19" fmla="*/ 262 h 263"/>
              <a:gd name="T20" fmla="*/ 36 w 118"/>
              <a:gd name="T21" fmla="*/ 226 h 263"/>
              <a:gd name="T22" fmla="*/ 36 w 118"/>
              <a:gd name="T23" fmla="*/ 226 h 263"/>
              <a:gd name="T24" fmla="*/ 90 w 118"/>
              <a:gd name="T25" fmla="*/ 226 h 263"/>
              <a:gd name="T26" fmla="*/ 90 w 118"/>
              <a:gd name="T27" fmla="*/ 36 h 263"/>
              <a:gd name="T28" fmla="*/ 36 w 118"/>
              <a:gd name="T29" fmla="*/ 36 h 263"/>
              <a:gd name="T30" fmla="*/ 36 w 118"/>
              <a:gd name="T31" fmla="*/ 226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" h="263">
                <a:moveTo>
                  <a:pt x="99" y="262"/>
                </a:moveTo>
                <a:lnTo>
                  <a:pt x="99" y="262"/>
                </a:lnTo>
                <a:cubicBezTo>
                  <a:pt x="18" y="262"/>
                  <a:pt x="18" y="262"/>
                  <a:pt x="18" y="262"/>
                </a:cubicBezTo>
                <a:cubicBezTo>
                  <a:pt x="9" y="262"/>
                  <a:pt x="0" y="252"/>
                  <a:pt x="0" y="24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10"/>
                  <a:pt x="117" y="19"/>
                </a:cubicBezTo>
                <a:cubicBezTo>
                  <a:pt x="117" y="243"/>
                  <a:pt x="117" y="243"/>
                  <a:pt x="117" y="243"/>
                </a:cubicBezTo>
                <a:cubicBezTo>
                  <a:pt x="117" y="252"/>
                  <a:pt x="108" y="262"/>
                  <a:pt x="99" y="262"/>
                </a:cubicBezTo>
                <a:close/>
                <a:moveTo>
                  <a:pt x="36" y="226"/>
                </a:moveTo>
                <a:lnTo>
                  <a:pt x="36" y="226"/>
                </a:lnTo>
                <a:cubicBezTo>
                  <a:pt x="90" y="226"/>
                  <a:pt x="90" y="226"/>
                  <a:pt x="90" y="226"/>
                </a:cubicBezTo>
                <a:cubicBezTo>
                  <a:pt x="90" y="36"/>
                  <a:pt x="90" y="36"/>
                  <a:pt x="9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51">
            <a:extLst>
              <a:ext uri="{FF2B5EF4-FFF2-40B4-BE49-F238E27FC236}">
                <a16:creationId xmlns:a16="http://schemas.microsoft.com/office/drawing/2014/main" id="{33D50C8D-1E56-2C4F-8F39-4C3D793ED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557" y="8165436"/>
            <a:ext cx="356147" cy="173389"/>
          </a:xfrm>
          <a:custGeom>
            <a:avLst/>
            <a:gdLst>
              <a:gd name="T0" fmla="*/ 18 w 334"/>
              <a:gd name="T1" fmla="*/ 161 h 162"/>
              <a:gd name="T2" fmla="*/ 18 w 334"/>
              <a:gd name="T3" fmla="*/ 161 h 162"/>
              <a:gd name="T4" fmla="*/ 9 w 334"/>
              <a:gd name="T5" fmla="*/ 161 h 162"/>
              <a:gd name="T6" fmla="*/ 9 w 334"/>
              <a:gd name="T7" fmla="*/ 144 h 162"/>
              <a:gd name="T8" fmla="*/ 99 w 334"/>
              <a:gd name="T9" fmla="*/ 53 h 162"/>
              <a:gd name="T10" fmla="*/ 117 w 334"/>
              <a:gd name="T11" fmla="*/ 53 h 162"/>
              <a:gd name="T12" fmla="*/ 198 w 334"/>
              <a:gd name="T13" fmla="*/ 135 h 162"/>
              <a:gd name="T14" fmla="*/ 315 w 334"/>
              <a:gd name="T15" fmla="*/ 9 h 162"/>
              <a:gd name="T16" fmla="*/ 333 w 334"/>
              <a:gd name="T17" fmla="*/ 9 h 162"/>
              <a:gd name="T18" fmla="*/ 333 w 334"/>
              <a:gd name="T19" fmla="*/ 18 h 162"/>
              <a:gd name="T20" fmla="*/ 207 w 334"/>
              <a:gd name="T21" fmla="*/ 161 h 162"/>
              <a:gd name="T22" fmla="*/ 198 w 334"/>
              <a:gd name="T23" fmla="*/ 161 h 162"/>
              <a:gd name="T24" fmla="*/ 198 w 334"/>
              <a:gd name="T25" fmla="*/ 161 h 162"/>
              <a:gd name="T26" fmla="*/ 108 w 334"/>
              <a:gd name="T27" fmla="*/ 81 h 162"/>
              <a:gd name="T28" fmla="*/ 27 w 334"/>
              <a:gd name="T29" fmla="*/ 161 h 162"/>
              <a:gd name="T30" fmla="*/ 18 w 334"/>
              <a:gd name="T31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4" h="162">
                <a:moveTo>
                  <a:pt x="18" y="161"/>
                </a:moveTo>
                <a:lnTo>
                  <a:pt x="18" y="161"/>
                </a:lnTo>
                <a:cubicBezTo>
                  <a:pt x="9" y="161"/>
                  <a:pt x="9" y="161"/>
                  <a:pt x="9" y="161"/>
                </a:cubicBezTo>
                <a:cubicBezTo>
                  <a:pt x="0" y="153"/>
                  <a:pt x="0" y="153"/>
                  <a:pt x="9" y="144"/>
                </a:cubicBezTo>
                <a:cubicBezTo>
                  <a:pt x="99" y="53"/>
                  <a:pt x="99" y="53"/>
                  <a:pt x="99" y="53"/>
                </a:cubicBezTo>
                <a:cubicBezTo>
                  <a:pt x="108" y="53"/>
                  <a:pt x="108" y="53"/>
                  <a:pt x="117" y="53"/>
                </a:cubicBezTo>
                <a:cubicBezTo>
                  <a:pt x="198" y="135"/>
                  <a:pt x="198" y="135"/>
                  <a:pt x="198" y="135"/>
                </a:cubicBezTo>
                <a:cubicBezTo>
                  <a:pt x="315" y="9"/>
                  <a:pt x="315" y="9"/>
                  <a:pt x="315" y="9"/>
                </a:cubicBezTo>
                <a:cubicBezTo>
                  <a:pt x="315" y="0"/>
                  <a:pt x="324" y="0"/>
                  <a:pt x="333" y="9"/>
                </a:cubicBezTo>
                <a:lnTo>
                  <a:pt x="333" y="18"/>
                </a:lnTo>
                <a:cubicBezTo>
                  <a:pt x="207" y="161"/>
                  <a:pt x="207" y="161"/>
                  <a:pt x="207" y="161"/>
                </a:cubicBezTo>
                <a:cubicBezTo>
                  <a:pt x="207" y="161"/>
                  <a:pt x="207" y="161"/>
                  <a:pt x="198" y="161"/>
                </a:cubicBezTo>
                <a:lnTo>
                  <a:pt x="198" y="161"/>
                </a:lnTo>
                <a:cubicBezTo>
                  <a:pt x="108" y="81"/>
                  <a:pt x="108" y="81"/>
                  <a:pt x="108" y="81"/>
                </a:cubicBezTo>
                <a:cubicBezTo>
                  <a:pt x="27" y="161"/>
                  <a:pt x="27" y="161"/>
                  <a:pt x="27" y="161"/>
                </a:cubicBezTo>
                <a:cubicBezTo>
                  <a:pt x="18" y="161"/>
                  <a:pt x="18" y="161"/>
                  <a:pt x="18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52">
            <a:extLst>
              <a:ext uri="{FF2B5EF4-FFF2-40B4-BE49-F238E27FC236}">
                <a16:creationId xmlns:a16="http://schemas.microsoft.com/office/drawing/2014/main" id="{68EE09A0-A3CE-614D-A4D5-E2815CDD3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960" y="8165436"/>
            <a:ext cx="28117" cy="89038"/>
          </a:xfrm>
          <a:custGeom>
            <a:avLst/>
            <a:gdLst>
              <a:gd name="T0" fmla="*/ 9 w 28"/>
              <a:gd name="T1" fmla="*/ 81 h 82"/>
              <a:gd name="T2" fmla="*/ 9 w 28"/>
              <a:gd name="T3" fmla="*/ 81 h 82"/>
              <a:gd name="T4" fmla="*/ 0 w 28"/>
              <a:gd name="T5" fmla="*/ 72 h 82"/>
              <a:gd name="T6" fmla="*/ 0 w 28"/>
              <a:gd name="T7" fmla="*/ 9 h 82"/>
              <a:gd name="T8" fmla="*/ 9 w 28"/>
              <a:gd name="T9" fmla="*/ 0 h 82"/>
              <a:gd name="T10" fmla="*/ 18 w 28"/>
              <a:gd name="T11" fmla="*/ 9 h 82"/>
              <a:gd name="T12" fmla="*/ 27 w 28"/>
              <a:gd name="T13" fmla="*/ 72 h 82"/>
              <a:gd name="T14" fmla="*/ 18 w 28"/>
              <a:gd name="T15" fmla="*/ 81 h 82"/>
              <a:gd name="T16" fmla="*/ 9 w 28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82">
                <a:moveTo>
                  <a:pt x="9" y="81"/>
                </a:moveTo>
                <a:lnTo>
                  <a:pt x="9" y="81"/>
                </a:lnTo>
                <a:cubicBezTo>
                  <a:pt x="9" y="81"/>
                  <a:pt x="0" y="81"/>
                  <a:pt x="0" y="7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81"/>
                  <a:pt x="18" y="81"/>
                  <a:pt x="18" y="81"/>
                </a:cubicBezTo>
                <a:lnTo>
                  <a:pt x="9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53">
            <a:extLst>
              <a:ext uri="{FF2B5EF4-FFF2-40B4-BE49-F238E27FC236}">
                <a16:creationId xmlns:a16="http://schemas.microsoft.com/office/drawing/2014/main" id="{3BC1CB00-459D-7643-B574-8265931D5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354" y="8165436"/>
            <a:ext cx="89038" cy="28117"/>
          </a:xfrm>
          <a:custGeom>
            <a:avLst/>
            <a:gdLst>
              <a:gd name="T0" fmla="*/ 9 w 82"/>
              <a:gd name="T1" fmla="*/ 27 h 28"/>
              <a:gd name="T2" fmla="*/ 9 w 82"/>
              <a:gd name="T3" fmla="*/ 27 h 28"/>
              <a:gd name="T4" fmla="*/ 0 w 82"/>
              <a:gd name="T5" fmla="*/ 18 h 28"/>
              <a:gd name="T6" fmla="*/ 9 w 82"/>
              <a:gd name="T7" fmla="*/ 9 h 28"/>
              <a:gd name="T8" fmla="*/ 72 w 82"/>
              <a:gd name="T9" fmla="*/ 0 h 28"/>
              <a:gd name="T10" fmla="*/ 81 w 82"/>
              <a:gd name="T11" fmla="*/ 9 h 28"/>
              <a:gd name="T12" fmla="*/ 72 w 82"/>
              <a:gd name="T13" fmla="*/ 18 h 28"/>
              <a:gd name="T14" fmla="*/ 9 w 82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9" y="9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81" y="0"/>
                  <a:pt x="81" y="9"/>
                </a:cubicBezTo>
                <a:cubicBezTo>
                  <a:pt x="81" y="18"/>
                  <a:pt x="81" y="18"/>
                  <a:pt x="72" y="18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54">
            <a:extLst>
              <a:ext uri="{FF2B5EF4-FFF2-40B4-BE49-F238E27FC236}">
                <a16:creationId xmlns:a16="http://schemas.microsoft.com/office/drawing/2014/main" id="{9F2CB01E-742A-1444-9D98-E6C79CA85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817" y="10728760"/>
            <a:ext cx="182761" cy="623256"/>
          </a:xfrm>
          <a:custGeom>
            <a:avLst/>
            <a:gdLst>
              <a:gd name="T0" fmla="*/ 153 w 172"/>
              <a:gd name="T1" fmla="*/ 585 h 586"/>
              <a:gd name="T2" fmla="*/ 153 w 172"/>
              <a:gd name="T3" fmla="*/ 585 h 586"/>
              <a:gd name="T4" fmla="*/ 18 w 172"/>
              <a:gd name="T5" fmla="*/ 585 h 586"/>
              <a:gd name="T6" fmla="*/ 0 w 172"/>
              <a:gd name="T7" fmla="*/ 567 h 586"/>
              <a:gd name="T8" fmla="*/ 0 w 172"/>
              <a:gd name="T9" fmla="*/ 9 h 586"/>
              <a:gd name="T10" fmla="*/ 18 w 172"/>
              <a:gd name="T11" fmla="*/ 0 h 586"/>
              <a:gd name="T12" fmla="*/ 153 w 172"/>
              <a:gd name="T13" fmla="*/ 0 h 586"/>
              <a:gd name="T14" fmla="*/ 171 w 172"/>
              <a:gd name="T15" fmla="*/ 9 h 586"/>
              <a:gd name="T16" fmla="*/ 171 w 172"/>
              <a:gd name="T17" fmla="*/ 567 h 586"/>
              <a:gd name="T18" fmla="*/ 153 w 172"/>
              <a:gd name="T19" fmla="*/ 585 h 586"/>
              <a:gd name="T20" fmla="*/ 27 w 172"/>
              <a:gd name="T21" fmla="*/ 558 h 586"/>
              <a:gd name="T22" fmla="*/ 27 w 172"/>
              <a:gd name="T23" fmla="*/ 558 h 586"/>
              <a:gd name="T24" fmla="*/ 144 w 172"/>
              <a:gd name="T25" fmla="*/ 558 h 586"/>
              <a:gd name="T26" fmla="*/ 144 w 172"/>
              <a:gd name="T27" fmla="*/ 27 h 586"/>
              <a:gd name="T28" fmla="*/ 27 w 172"/>
              <a:gd name="T29" fmla="*/ 27 h 586"/>
              <a:gd name="T30" fmla="*/ 27 w 172"/>
              <a:gd name="T31" fmla="*/ 558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586">
                <a:moveTo>
                  <a:pt x="153" y="585"/>
                </a:moveTo>
                <a:lnTo>
                  <a:pt x="153" y="585"/>
                </a:lnTo>
                <a:cubicBezTo>
                  <a:pt x="18" y="585"/>
                  <a:pt x="18" y="585"/>
                  <a:pt x="18" y="585"/>
                </a:cubicBezTo>
                <a:cubicBezTo>
                  <a:pt x="9" y="585"/>
                  <a:pt x="0" y="576"/>
                  <a:pt x="0" y="56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1" y="0"/>
                  <a:pt x="171" y="9"/>
                </a:cubicBezTo>
                <a:cubicBezTo>
                  <a:pt x="171" y="567"/>
                  <a:pt x="171" y="567"/>
                  <a:pt x="171" y="567"/>
                </a:cubicBezTo>
                <a:cubicBezTo>
                  <a:pt x="171" y="576"/>
                  <a:pt x="162" y="585"/>
                  <a:pt x="153" y="585"/>
                </a:cubicBezTo>
                <a:close/>
                <a:moveTo>
                  <a:pt x="27" y="558"/>
                </a:moveTo>
                <a:lnTo>
                  <a:pt x="27" y="558"/>
                </a:lnTo>
                <a:cubicBezTo>
                  <a:pt x="144" y="558"/>
                  <a:pt x="144" y="558"/>
                  <a:pt x="144" y="558"/>
                </a:cubicBezTo>
                <a:cubicBezTo>
                  <a:pt x="144" y="27"/>
                  <a:pt x="144" y="27"/>
                  <a:pt x="144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5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55">
            <a:extLst>
              <a:ext uri="{FF2B5EF4-FFF2-40B4-BE49-F238E27FC236}">
                <a16:creationId xmlns:a16="http://schemas.microsoft.com/office/drawing/2014/main" id="{7B7793B4-CAC8-C044-9021-05F2DC951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306" y="10794366"/>
            <a:ext cx="107783" cy="107780"/>
          </a:xfrm>
          <a:custGeom>
            <a:avLst/>
            <a:gdLst>
              <a:gd name="T0" fmla="*/ 45 w 100"/>
              <a:gd name="T1" fmla="*/ 99 h 100"/>
              <a:gd name="T2" fmla="*/ 45 w 100"/>
              <a:gd name="T3" fmla="*/ 99 h 100"/>
              <a:gd name="T4" fmla="*/ 0 w 100"/>
              <a:gd name="T5" fmla="*/ 54 h 100"/>
              <a:gd name="T6" fmla="*/ 45 w 100"/>
              <a:gd name="T7" fmla="*/ 0 h 100"/>
              <a:gd name="T8" fmla="*/ 99 w 100"/>
              <a:gd name="T9" fmla="*/ 54 h 100"/>
              <a:gd name="T10" fmla="*/ 45 w 100"/>
              <a:gd name="T11" fmla="*/ 99 h 100"/>
              <a:gd name="T12" fmla="*/ 45 w 100"/>
              <a:gd name="T13" fmla="*/ 36 h 100"/>
              <a:gd name="T14" fmla="*/ 45 w 100"/>
              <a:gd name="T15" fmla="*/ 36 h 100"/>
              <a:gd name="T16" fmla="*/ 27 w 100"/>
              <a:gd name="T17" fmla="*/ 54 h 100"/>
              <a:gd name="T18" fmla="*/ 45 w 100"/>
              <a:gd name="T19" fmla="*/ 72 h 100"/>
              <a:gd name="T20" fmla="*/ 72 w 100"/>
              <a:gd name="T21" fmla="*/ 54 h 100"/>
              <a:gd name="T22" fmla="*/ 45 w 100"/>
              <a:gd name="T23" fmla="*/ 3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00">
                <a:moveTo>
                  <a:pt x="45" y="99"/>
                </a:moveTo>
                <a:lnTo>
                  <a:pt x="45" y="99"/>
                </a:lnTo>
                <a:cubicBezTo>
                  <a:pt x="27" y="99"/>
                  <a:pt x="0" y="81"/>
                  <a:pt x="0" y="54"/>
                </a:cubicBezTo>
                <a:cubicBezTo>
                  <a:pt x="0" y="27"/>
                  <a:pt x="27" y="0"/>
                  <a:pt x="45" y="0"/>
                </a:cubicBezTo>
                <a:cubicBezTo>
                  <a:pt x="72" y="0"/>
                  <a:pt x="99" y="27"/>
                  <a:pt x="99" y="54"/>
                </a:cubicBezTo>
                <a:cubicBezTo>
                  <a:pt x="99" y="81"/>
                  <a:pt x="72" y="99"/>
                  <a:pt x="45" y="99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36" y="36"/>
                  <a:pt x="27" y="45"/>
                  <a:pt x="27" y="54"/>
                </a:cubicBezTo>
                <a:cubicBezTo>
                  <a:pt x="27" y="63"/>
                  <a:pt x="36" y="72"/>
                  <a:pt x="45" y="72"/>
                </a:cubicBezTo>
                <a:cubicBezTo>
                  <a:pt x="63" y="72"/>
                  <a:pt x="72" y="63"/>
                  <a:pt x="72" y="54"/>
                </a:cubicBezTo>
                <a:cubicBezTo>
                  <a:pt x="72" y="45"/>
                  <a:pt x="63" y="36"/>
                  <a:pt x="45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56">
            <a:extLst>
              <a:ext uri="{FF2B5EF4-FFF2-40B4-BE49-F238E27FC236}">
                <a16:creationId xmlns:a16="http://schemas.microsoft.com/office/drawing/2014/main" id="{9214A483-3135-BD44-B001-D47061C82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4678" y="10939635"/>
            <a:ext cx="89038" cy="374892"/>
          </a:xfrm>
          <a:custGeom>
            <a:avLst/>
            <a:gdLst>
              <a:gd name="T0" fmla="*/ 72 w 82"/>
              <a:gd name="T1" fmla="*/ 351 h 352"/>
              <a:gd name="T2" fmla="*/ 72 w 82"/>
              <a:gd name="T3" fmla="*/ 351 h 352"/>
              <a:gd name="T4" fmla="*/ 9 w 82"/>
              <a:gd name="T5" fmla="*/ 351 h 352"/>
              <a:gd name="T6" fmla="*/ 0 w 82"/>
              <a:gd name="T7" fmla="*/ 333 h 352"/>
              <a:gd name="T8" fmla="*/ 0 w 82"/>
              <a:gd name="T9" fmla="*/ 18 h 352"/>
              <a:gd name="T10" fmla="*/ 9 w 82"/>
              <a:gd name="T11" fmla="*/ 0 h 352"/>
              <a:gd name="T12" fmla="*/ 72 w 82"/>
              <a:gd name="T13" fmla="*/ 0 h 352"/>
              <a:gd name="T14" fmla="*/ 81 w 82"/>
              <a:gd name="T15" fmla="*/ 18 h 352"/>
              <a:gd name="T16" fmla="*/ 81 w 82"/>
              <a:gd name="T17" fmla="*/ 333 h 352"/>
              <a:gd name="T18" fmla="*/ 72 w 82"/>
              <a:gd name="T19" fmla="*/ 351 h 352"/>
              <a:gd name="T20" fmla="*/ 27 w 82"/>
              <a:gd name="T21" fmla="*/ 324 h 352"/>
              <a:gd name="T22" fmla="*/ 27 w 82"/>
              <a:gd name="T23" fmla="*/ 324 h 352"/>
              <a:gd name="T24" fmla="*/ 54 w 82"/>
              <a:gd name="T25" fmla="*/ 324 h 352"/>
              <a:gd name="T26" fmla="*/ 54 w 82"/>
              <a:gd name="T27" fmla="*/ 27 h 352"/>
              <a:gd name="T28" fmla="*/ 27 w 82"/>
              <a:gd name="T29" fmla="*/ 27 h 352"/>
              <a:gd name="T30" fmla="*/ 27 w 82"/>
              <a:gd name="T31" fmla="*/ 32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" h="352">
                <a:moveTo>
                  <a:pt x="72" y="351"/>
                </a:moveTo>
                <a:lnTo>
                  <a:pt x="72" y="351"/>
                </a:lnTo>
                <a:cubicBezTo>
                  <a:pt x="9" y="351"/>
                  <a:pt x="9" y="351"/>
                  <a:pt x="9" y="351"/>
                </a:cubicBezTo>
                <a:cubicBezTo>
                  <a:pt x="0" y="351"/>
                  <a:pt x="0" y="342"/>
                  <a:pt x="0" y="33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81" y="9"/>
                  <a:pt x="81" y="18"/>
                </a:cubicBezTo>
                <a:cubicBezTo>
                  <a:pt x="81" y="333"/>
                  <a:pt x="81" y="333"/>
                  <a:pt x="81" y="333"/>
                </a:cubicBezTo>
                <a:cubicBezTo>
                  <a:pt x="81" y="342"/>
                  <a:pt x="81" y="351"/>
                  <a:pt x="72" y="351"/>
                </a:cubicBezTo>
                <a:close/>
                <a:moveTo>
                  <a:pt x="27" y="324"/>
                </a:moveTo>
                <a:lnTo>
                  <a:pt x="27" y="324"/>
                </a:lnTo>
                <a:cubicBezTo>
                  <a:pt x="54" y="324"/>
                  <a:pt x="54" y="324"/>
                  <a:pt x="54" y="324"/>
                </a:cubicBezTo>
                <a:cubicBezTo>
                  <a:pt x="54" y="27"/>
                  <a:pt x="54" y="27"/>
                  <a:pt x="54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3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57">
            <a:extLst>
              <a:ext uri="{FF2B5EF4-FFF2-40B4-BE49-F238E27FC236}">
                <a16:creationId xmlns:a16="http://schemas.microsoft.com/office/drawing/2014/main" id="{EF642B5E-1BAE-8F4D-90ED-B9FFA4259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774" y="10728760"/>
            <a:ext cx="173389" cy="623256"/>
          </a:xfrm>
          <a:custGeom>
            <a:avLst/>
            <a:gdLst>
              <a:gd name="T0" fmla="*/ 153 w 163"/>
              <a:gd name="T1" fmla="*/ 585 h 586"/>
              <a:gd name="T2" fmla="*/ 153 w 163"/>
              <a:gd name="T3" fmla="*/ 585 h 586"/>
              <a:gd name="T4" fmla="*/ 9 w 163"/>
              <a:gd name="T5" fmla="*/ 585 h 586"/>
              <a:gd name="T6" fmla="*/ 0 w 163"/>
              <a:gd name="T7" fmla="*/ 567 h 586"/>
              <a:gd name="T8" fmla="*/ 0 w 163"/>
              <a:gd name="T9" fmla="*/ 9 h 586"/>
              <a:gd name="T10" fmla="*/ 9 w 163"/>
              <a:gd name="T11" fmla="*/ 0 h 586"/>
              <a:gd name="T12" fmla="*/ 153 w 163"/>
              <a:gd name="T13" fmla="*/ 0 h 586"/>
              <a:gd name="T14" fmla="*/ 162 w 163"/>
              <a:gd name="T15" fmla="*/ 9 h 586"/>
              <a:gd name="T16" fmla="*/ 162 w 163"/>
              <a:gd name="T17" fmla="*/ 567 h 586"/>
              <a:gd name="T18" fmla="*/ 153 w 163"/>
              <a:gd name="T19" fmla="*/ 585 h 586"/>
              <a:gd name="T20" fmla="*/ 27 w 163"/>
              <a:gd name="T21" fmla="*/ 558 h 586"/>
              <a:gd name="T22" fmla="*/ 27 w 163"/>
              <a:gd name="T23" fmla="*/ 558 h 586"/>
              <a:gd name="T24" fmla="*/ 135 w 163"/>
              <a:gd name="T25" fmla="*/ 558 h 586"/>
              <a:gd name="T26" fmla="*/ 135 w 163"/>
              <a:gd name="T27" fmla="*/ 27 h 586"/>
              <a:gd name="T28" fmla="*/ 27 w 163"/>
              <a:gd name="T29" fmla="*/ 27 h 586"/>
              <a:gd name="T30" fmla="*/ 27 w 163"/>
              <a:gd name="T31" fmla="*/ 558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586">
                <a:moveTo>
                  <a:pt x="153" y="585"/>
                </a:moveTo>
                <a:lnTo>
                  <a:pt x="153" y="585"/>
                </a:lnTo>
                <a:cubicBezTo>
                  <a:pt x="9" y="585"/>
                  <a:pt x="9" y="585"/>
                  <a:pt x="9" y="585"/>
                </a:cubicBezTo>
                <a:cubicBezTo>
                  <a:pt x="0" y="585"/>
                  <a:pt x="0" y="576"/>
                  <a:pt x="0" y="56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0"/>
                  <a:pt x="162" y="0"/>
                  <a:pt x="162" y="9"/>
                </a:cubicBezTo>
                <a:cubicBezTo>
                  <a:pt x="162" y="567"/>
                  <a:pt x="162" y="567"/>
                  <a:pt x="162" y="567"/>
                </a:cubicBezTo>
                <a:cubicBezTo>
                  <a:pt x="162" y="576"/>
                  <a:pt x="153" y="585"/>
                  <a:pt x="153" y="585"/>
                </a:cubicBezTo>
                <a:close/>
                <a:moveTo>
                  <a:pt x="27" y="558"/>
                </a:moveTo>
                <a:lnTo>
                  <a:pt x="27" y="558"/>
                </a:lnTo>
                <a:cubicBezTo>
                  <a:pt x="135" y="558"/>
                  <a:pt x="135" y="558"/>
                  <a:pt x="135" y="558"/>
                </a:cubicBezTo>
                <a:cubicBezTo>
                  <a:pt x="135" y="27"/>
                  <a:pt x="135" y="27"/>
                  <a:pt x="135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5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58">
            <a:extLst>
              <a:ext uri="{FF2B5EF4-FFF2-40B4-BE49-F238E27FC236}">
                <a16:creationId xmlns:a16="http://schemas.microsoft.com/office/drawing/2014/main" id="{F2A1D6F6-9B52-4A48-81ED-4BF13B075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578" y="10803738"/>
            <a:ext cx="107780" cy="98408"/>
          </a:xfrm>
          <a:custGeom>
            <a:avLst/>
            <a:gdLst>
              <a:gd name="T0" fmla="*/ 54 w 100"/>
              <a:gd name="T1" fmla="*/ 90 h 91"/>
              <a:gd name="T2" fmla="*/ 54 w 100"/>
              <a:gd name="T3" fmla="*/ 90 h 91"/>
              <a:gd name="T4" fmla="*/ 0 w 100"/>
              <a:gd name="T5" fmla="*/ 45 h 91"/>
              <a:gd name="T6" fmla="*/ 54 w 100"/>
              <a:gd name="T7" fmla="*/ 0 h 91"/>
              <a:gd name="T8" fmla="*/ 99 w 100"/>
              <a:gd name="T9" fmla="*/ 45 h 91"/>
              <a:gd name="T10" fmla="*/ 54 w 100"/>
              <a:gd name="T11" fmla="*/ 90 h 91"/>
              <a:gd name="T12" fmla="*/ 54 w 100"/>
              <a:gd name="T13" fmla="*/ 27 h 91"/>
              <a:gd name="T14" fmla="*/ 54 w 100"/>
              <a:gd name="T15" fmla="*/ 27 h 91"/>
              <a:gd name="T16" fmla="*/ 36 w 100"/>
              <a:gd name="T17" fmla="*/ 45 h 91"/>
              <a:gd name="T18" fmla="*/ 54 w 100"/>
              <a:gd name="T19" fmla="*/ 63 h 91"/>
              <a:gd name="T20" fmla="*/ 72 w 100"/>
              <a:gd name="T21" fmla="*/ 45 h 91"/>
              <a:gd name="T22" fmla="*/ 54 w 100"/>
              <a:gd name="T23" fmla="*/ 27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91">
                <a:moveTo>
                  <a:pt x="54" y="90"/>
                </a:moveTo>
                <a:lnTo>
                  <a:pt x="54" y="90"/>
                </a:lnTo>
                <a:cubicBezTo>
                  <a:pt x="27" y="90"/>
                  <a:pt x="0" y="72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81" y="0"/>
                  <a:pt x="99" y="18"/>
                  <a:pt x="99" y="45"/>
                </a:cubicBezTo>
                <a:cubicBezTo>
                  <a:pt x="99" y="72"/>
                  <a:pt x="81" y="90"/>
                  <a:pt x="54" y="90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36" y="36"/>
                  <a:pt x="36" y="45"/>
                </a:cubicBezTo>
                <a:cubicBezTo>
                  <a:pt x="36" y="54"/>
                  <a:pt x="45" y="63"/>
                  <a:pt x="54" y="63"/>
                </a:cubicBezTo>
                <a:cubicBezTo>
                  <a:pt x="63" y="63"/>
                  <a:pt x="72" y="54"/>
                  <a:pt x="72" y="45"/>
                </a:cubicBezTo>
                <a:cubicBezTo>
                  <a:pt x="72" y="36"/>
                  <a:pt x="63" y="27"/>
                  <a:pt x="5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59">
            <a:extLst>
              <a:ext uri="{FF2B5EF4-FFF2-40B4-BE49-F238E27FC236}">
                <a16:creationId xmlns:a16="http://schemas.microsoft.com/office/drawing/2014/main" id="{8C6D2E7A-7EC8-F340-9B07-5AF7C229A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50" y="10939635"/>
            <a:ext cx="98408" cy="374892"/>
          </a:xfrm>
          <a:custGeom>
            <a:avLst/>
            <a:gdLst>
              <a:gd name="T0" fmla="*/ 72 w 91"/>
              <a:gd name="T1" fmla="*/ 351 h 352"/>
              <a:gd name="T2" fmla="*/ 72 w 91"/>
              <a:gd name="T3" fmla="*/ 351 h 352"/>
              <a:gd name="T4" fmla="*/ 18 w 91"/>
              <a:gd name="T5" fmla="*/ 351 h 352"/>
              <a:gd name="T6" fmla="*/ 0 w 91"/>
              <a:gd name="T7" fmla="*/ 333 h 352"/>
              <a:gd name="T8" fmla="*/ 0 w 91"/>
              <a:gd name="T9" fmla="*/ 18 h 352"/>
              <a:gd name="T10" fmla="*/ 18 w 91"/>
              <a:gd name="T11" fmla="*/ 0 h 352"/>
              <a:gd name="T12" fmla="*/ 72 w 91"/>
              <a:gd name="T13" fmla="*/ 0 h 352"/>
              <a:gd name="T14" fmla="*/ 90 w 91"/>
              <a:gd name="T15" fmla="*/ 18 h 352"/>
              <a:gd name="T16" fmla="*/ 90 w 91"/>
              <a:gd name="T17" fmla="*/ 333 h 352"/>
              <a:gd name="T18" fmla="*/ 72 w 91"/>
              <a:gd name="T19" fmla="*/ 351 h 352"/>
              <a:gd name="T20" fmla="*/ 27 w 91"/>
              <a:gd name="T21" fmla="*/ 324 h 352"/>
              <a:gd name="T22" fmla="*/ 27 w 91"/>
              <a:gd name="T23" fmla="*/ 324 h 352"/>
              <a:gd name="T24" fmla="*/ 63 w 91"/>
              <a:gd name="T25" fmla="*/ 324 h 352"/>
              <a:gd name="T26" fmla="*/ 63 w 91"/>
              <a:gd name="T27" fmla="*/ 27 h 352"/>
              <a:gd name="T28" fmla="*/ 27 w 91"/>
              <a:gd name="T29" fmla="*/ 27 h 352"/>
              <a:gd name="T30" fmla="*/ 27 w 91"/>
              <a:gd name="T31" fmla="*/ 32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" h="352">
                <a:moveTo>
                  <a:pt x="72" y="351"/>
                </a:moveTo>
                <a:lnTo>
                  <a:pt x="72" y="351"/>
                </a:lnTo>
                <a:cubicBezTo>
                  <a:pt x="18" y="351"/>
                  <a:pt x="18" y="351"/>
                  <a:pt x="18" y="351"/>
                </a:cubicBezTo>
                <a:cubicBezTo>
                  <a:pt x="9" y="351"/>
                  <a:pt x="0" y="342"/>
                  <a:pt x="0" y="33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9"/>
                  <a:pt x="90" y="18"/>
                </a:cubicBezTo>
                <a:cubicBezTo>
                  <a:pt x="90" y="333"/>
                  <a:pt x="90" y="333"/>
                  <a:pt x="90" y="333"/>
                </a:cubicBezTo>
                <a:cubicBezTo>
                  <a:pt x="90" y="342"/>
                  <a:pt x="81" y="351"/>
                  <a:pt x="72" y="351"/>
                </a:cubicBezTo>
                <a:close/>
                <a:moveTo>
                  <a:pt x="27" y="324"/>
                </a:moveTo>
                <a:lnTo>
                  <a:pt x="27" y="324"/>
                </a:lnTo>
                <a:cubicBezTo>
                  <a:pt x="63" y="324"/>
                  <a:pt x="63" y="324"/>
                  <a:pt x="63" y="324"/>
                </a:cubicBezTo>
                <a:cubicBezTo>
                  <a:pt x="63" y="27"/>
                  <a:pt x="63" y="27"/>
                  <a:pt x="63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3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60">
            <a:extLst>
              <a:ext uri="{FF2B5EF4-FFF2-40B4-BE49-F238E27FC236}">
                <a16:creationId xmlns:a16="http://schemas.microsoft.com/office/drawing/2014/main" id="{A7FDCFE0-84C8-B949-9D33-D0E08817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418" y="10710015"/>
            <a:ext cx="356147" cy="642001"/>
          </a:xfrm>
          <a:custGeom>
            <a:avLst/>
            <a:gdLst>
              <a:gd name="T0" fmla="*/ 180 w 334"/>
              <a:gd name="T1" fmla="*/ 603 h 604"/>
              <a:gd name="T2" fmla="*/ 180 w 334"/>
              <a:gd name="T3" fmla="*/ 603 h 604"/>
              <a:gd name="T4" fmla="*/ 171 w 334"/>
              <a:gd name="T5" fmla="*/ 594 h 604"/>
              <a:gd name="T6" fmla="*/ 0 w 334"/>
              <a:gd name="T7" fmla="*/ 63 h 604"/>
              <a:gd name="T8" fmla="*/ 0 w 334"/>
              <a:gd name="T9" fmla="*/ 45 h 604"/>
              <a:gd name="T10" fmla="*/ 9 w 334"/>
              <a:gd name="T11" fmla="*/ 45 h 604"/>
              <a:gd name="T12" fmla="*/ 144 w 334"/>
              <a:gd name="T13" fmla="*/ 0 h 604"/>
              <a:gd name="T14" fmla="*/ 162 w 334"/>
              <a:gd name="T15" fmla="*/ 9 h 604"/>
              <a:gd name="T16" fmla="*/ 324 w 334"/>
              <a:gd name="T17" fmla="*/ 540 h 604"/>
              <a:gd name="T18" fmla="*/ 324 w 334"/>
              <a:gd name="T19" fmla="*/ 549 h 604"/>
              <a:gd name="T20" fmla="*/ 315 w 334"/>
              <a:gd name="T21" fmla="*/ 558 h 604"/>
              <a:gd name="T22" fmla="*/ 189 w 334"/>
              <a:gd name="T23" fmla="*/ 603 h 604"/>
              <a:gd name="T24" fmla="*/ 180 w 334"/>
              <a:gd name="T25" fmla="*/ 603 h 604"/>
              <a:gd name="T26" fmla="*/ 27 w 334"/>
              <a:gd name="T27" fmla="*/ 63 h 604"/>
              <a:gd name="T28" fmla="*/ 27 w 334"/>
              <a:gd name="T29" fmla="*/ 63 h 604"/>
              <a:gd name="T30" fmla="*/ 189 w 334"/>
              <a:gd name="T31" fmla="*/ 567 h 604"/>
              <a:gd name="T32" fmla="*/ 297 w 334"/>
              <a:gd name="T33" fmla="*/ 540 h 604"/>
              <a:gd name="T34" fmla="*/ 135 w 334"/>
              <a:gd name="T35" fmla="*/ 27 h 604"/>
              <a:gd name="T36" fmla="*/ 27 w 334"/>
              <a:gd name="T37" fmla="*/ 63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4" h="604">
                <a:moveTo>
                  <a:pt x="180" y="603"/>
                </a:moveTo>
                <a:lnTo>
                  <a:pt x="180" y="603"/>
                </a:lnTo>
                <a:lnTo>
                  <a:pt x="171" y="594"/>
                </a:ln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0" y="54"/>
                  <a:pt x="0" y="45"/>
                </a:cubicBezTo>
                <a:lnTo>
                  <a:pt x="9" y="45"/>
                </a:ln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53" y="0"/>
                  <a:pt x="162" y="9"/>
                </a:cubicBezTo>
                <a:cubicBezTo>
                  <a:pt x="324" y="540"/>
                  <a:pt x="324" y="540"/>
                  <a:pt x="324" y="540"/>
                </a:cubicBezTo>
                <a:cubicBezTo>
                  <a:pt x="333" y="549"/>
                  <a:pt x="324" y="549"/>
                  <a:pt x="324" y="549"/>
                </a:cubicBezTo>
                <a:cubicBezTo>
                  <a:pt x="324" y="558"/>
                  <a:pt x="324" y="558"/>
                  <a:pt x="315" y="558"/>
                </a:cubicBezTo>
                <a:cubicBezTo>
                  <a:pt x="189" y="603"/>
                  <a:pt x="189" y="603"/>
                  <a:pt x="189" y="603"/>
                </a:cubicBezTo>
                <a:lnTo>
                  <a:pt x="180" y="603"/>
                </a:lnTo>
                <a:close/>
                <a:moveTo>
                  <a:pt x="27" y="63"/>
                </a:moveTo>
                <a:lnTo>
                  <a:pt x="27" y="63"/>
                </a:lnTo>
                <a:cubicBezTo>
                  <a:pt x="189" y="567"/>
                  <a:pt x="189" y="567"/>
                  <a:pt x="189" y="567"/>
                </a:cubicBezTo>
                <a:cubicBezTo>
                  <a:pt x="297" y="540"/>
                  <a:pt x="297" y="540"/>
                  <a:pt x="297" y="540"/>
                </a:cubicBezTo>
                <a:cubicBezTo>
                  <a:pt x="135" y="27"/>
                  <a:pt x="135" y="27"/>
                  <a:pt x="135" y="27"/>
                </a:cubicBezTo>
                <a:lnTo>
                  <a:pt x="27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561">
            <a:extLst>
              <a:ext uri="{FF2B5EF4-FFF2-40B4-BE49-F238E27FC236}">
                <a16:creationId xmlns:a16="http://schemas.microsoft.com/office/drawing/2014/main" id="{D06730B7-E6D4-B34E-8642-D5AB6CDA6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652" y="10794366"/>
            <a:ext cx="117152" cy="107780"/>
          </a:xfrm>
          <a:custGeom>
            <a:avLst/>
            <a:gdLst>
              <a:gd name="T0" fmla="*/ 54 w 109"/>
              <a:gd name="T1" fmla="*/ 99 h 100"/>
              <a:gd name="T2" fmla="*/ 54 w 109"/>
              <a:gd name="T3" fmla="*/ 99 h 100"/>
              <a:gd name="T4" fmla="*/ 36 w 109"/>
              <a:gd name="T5" fmla="*/ 99 h 100"/>
              <a:gd name="T6" fmla="*/ 9 w 109"/>
              <a:gd name="T7" fmla="*/ 72 h 100"/>
              <a:gd name="T8" fmla="*/ 45 w 109"/>
              <a:gd name="T9" fmla="*/ 9 h 100"/>
              <a:gd name="T10" fmla="*/ 99 w 109"/>
              <a:gd name="T11" fmla="*/ 36 h 100"/>
              <a:gd name="T12" fmla="*/ 99 w 109"/>
              <a:gd name="T13" fmla="*/ 36 h 100"/>
              <a:gd name="T14" fmla="*/ 99 w 109"/>
              <a:gd name="T15" fmla="*/ 72 h 100"/>
              <a:gd name="T16" fmla="*/ 72 w 109"/>
              <a:gd name="T17" fmla="*/ 99 h 100"/>
              <a:gd name="T18" fmla="*/ 54 w 109"/>
              <a:gd name="T19" fmla="*/ 99 h 100"/>
              <a:gd name="T20" fmla="*/ 54 w 109"/>
              <a:gd name="T21" fmla="*/ 36 h 100"/>
              <a:gd name="T22" fmla="*/ 54 w 109"/>
              <a:gd name="T23" fmla="*/ 36 h 100"/>
              <a:gd name="T24" fmla="*/ 54 w 109"/>
              <a:gd name="T25" fmla="*/ 36 h 100"/>
              <a:gd name="T26" fmla="*/ 36 w 109"/>
              <a:gd name="T27" fmla="*/ 63 h 100"/>
              <a:gd name="T28" fmla="*/ 45 w 109"/>
              <a:gd name="T29" fmla="*/ 72 h 100"/>
              <a:gd name="T30" fmla="*/ 63 w 109"/>
              <a:gd name="T31" fmla="*/ 72 h 100"/>
              <a:gd name="T32" fmla="*/ 72 w 109"/>
              <a:gd name="T33" fmla="*/ 63 h 100"/>
              <a:gd name="T34" fmla="*/ 81 w 109"/>
              <a:gd name="T35" fmla="*/ 45 h 100"/>
              <a:gd name="T36" fmla="*/ 81 w 109"/>
              <a:gd name="T37" fmla="*/ 45 h 100"/>
              <a:gd name="T38" fmla="*/ 54 w 109"/>
              <a:gd name="T39" fmla="*/ 3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" h="100">
                <a:moveTo>
                  <a:pt x="54" y="99"/>
                </a:moveTo>
                <a:lnTo>
                  <a:pt x="54" y="99"/>
                </a:lnTo>
                <a:cubicBezTo>
                  <a:pt x="54" y="99"/>
                  <a:pt x="45" y="99"/>
                  <a:pt x="36" y="99"/>
                </a:cubicBezTo>
                <a:cubicBezTo>
                  <a:pt x="27" y="90"/>
                  <a:pt x="18" y="81"/>
                  <a:pt x="9" y="72"/>
                </a:cubicBezTo>
                <a:cubicBezTo>
                  <a:pt x="0" y="45"/>
                  <a:pt x="18" y="18"/>
                  <a:pt x="45" y="9"/>
                </a:cubicBezTo>
                <a:cubicBezTo>
                  <a:pt x="72" y="0"/>
                  <a:pt x="99" y="9"/>
                  <a:pt x="99" y="36"/>
                </a:cubicBezTo>
                <a:lnTo>
                  <a:pt x="99" y="36"/>
                </a:lnTo>
                <a:cubicBezTo>
                  <a:pt x="108" y="54"/>
                  <a:pt x="108" y="63"/>
                  <a:pt x="99" y="72"/>
                </a:cubicBezTo>
                <a:cubicBezTo>
                  <a:pt x="90" y="90"/>
                  <a:pt x="81" y="99"/>
                  <a:pt x="72" y="99"/>
                </a:cubicBezTo>
                <a:cubicBezTo>
                  <a:pt x="63" y="99"/>
                  <a:pt x="63" y="99"/>
                  <a:pt x="54" y="99"/>
                </a:cubicBezTo>
                <a:close/>
                <a:moveTo>
                  <a:pt x="54" y="36"/>
                </a:moveTo>
                <a:lnTo>
                  <a:pt x="54" y="36"/>
                </a:lnTo>
                <a:lnTo>
                  <a:pt x="54" y="36"/>
                </a:lnTo>
                <a:cubicBezTo>
                  <a:pt x="36" y="36"/>
                  <a:pt x="36" y="45"/>
                  <a:pt x="36" y="63"/>
                </a:cubicBezTo>
                <a:lnTo>
                  <a:pt x="45" y="72"/>
                </a:lnTo>
                <a:cubicBezTo>
                  <a:pt x="54" y="72"/>
                  <a:pt x="54" y="72"/>
                  <a:pt x="63" y="72"/>
                </a:cubicBezTo>
                <a:cubicBezTo>
                  <a:pt x="72" y="72"/>
                  <a:pt x="72" y="72"/>
                  <a:pt x="72" y="63"/>
                </a:cubicBezTo>
                <a:cubicBezTo>
                  <a:pt x="81" y="54"/>
                  <a:pt x="81" y="54"/>
                  <a:pt x="81" y="45"/>
                </a:cubicBezTo>
                <a:lnTo>
                  <a:pt x="81" y="45"/>
                </a:lnTo>
                <a:cubicBezTo>
                  <a:pt x="72" y="36"/>
                  <a:pt x="63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562">
            <a:extLst>
              <a:ext uri="{FF2B5EF4-FFF2-40B4-BE49-F238E27FC236}">
                <a16:creationId xmlns:a16="http://schemas.microsoft.com/office/drawing/2014/main" id="{BD592FF4-007F-F146-8EA6-65A0C0C50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198" y="10930262"/>
            <a:ext cx="192134" cy="365519"/>
          </a:xfrm>
          <a:custGeom>
            <a:avLst/>
            <a:gdLst>
              <a:gd name="T0" fmla="*/ 108 w 181"/>
              <a:gd name="T1" fmla="*/ 342 h 343"/>
              <a:gd name="T2" fmla="*/ 108 w 181"/>
              <a:gd name="T3" fmla="*/ 342 h 343"/>
              <a:gd name="T4" fmla="*/ 99 w 181"/>
              <a:gd name="T5" fmla="*/ 333 h 343"/>
              <a:gd name="T6" fmla="*/ 0 w 181"/>
              <a:gd name="T7" fmla="*/ 36 h 343"/>
              <a:gd name="T8" fmla="*/ 0 w 181"/>
              <a:gd name="T9" fmla="*/ 27 h 343"/>
              <a:gd name="T10" fmla="*/ 9 w 181"/>
              <a:gd name="T11" fmla="*/ 18 h 343"/>
              <a:gd name="T12" fmla="*/ 63 w 181"/>
              <a:gd name="T13" fmla="*/ 0 h 343"/>
              <a:gd name="T14" fmla="*/ 81 w 181"/>
              <a:gd name="T15" fmla="*/ 9 h 343"/>
              <a:gd name="T16" fmla="*/ 180 w 181"/>
              <a:gd name="T17" fmla="*/ 315 h 343"/>
              <a:gd name="T18" fmla="*/ 180 w 181"/>
              <a:gd name="T19" fmla="*/ 324 h 343"/>
              <a:gd name="T20" fmla="*/ 171 w 181"/>
              <a:gd name="T21" fmla="*/ 324 h 343"/>
              <a:gd name="T22" fmla="*/ 117 w 181"/>
              <a:gd name="T23" fmla="*/ 342 h 343"/>
              <a:gd name="T24" fmla="*/ 108 w 181"/>
              <a:gd name="T25" fmla="*/ 342 h 343"/>
              <a:gd name="T26" fmla="*/ 27 w 181"/>
              <a:gd name="T27" fmla="*/ 36 h 343"/>
              <a:gd name="T28" fmla="*/ 27 w 181"/>
              <a:gd name="T29" fmla="*/ 36 h 343"/>
              <a:gd name="T30" fmla="*/ 117 w 181"/>
              <a:gd name="T31" fmla="*/ 315 h 343"/>
              <a:gd name="T32" fmla="*/ 153 w 181"/>
              <a:gd name="T33" fmla="*/ 306 h 343"/>
              <a:gd name="T34" fmla="*/ 63 w 181"/>
              <a:gd name="T35" fmla="*/ 27 h 343"/>
              <a:gd name="T36" fmla="*/ 27 w 181"/>
              <a:gd name="T37" fmla="*/ 3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1" h="343">
                <a:moveTo>
                  <a:pt x="108" y="342"/>
                </a:moveTo>
                <a:lnTo>
                  <a:pt x="108" y="342"/>
                </a:lnTo>
                <a:cubicBezTo>
                  <a:pt x="108" y="342"/>
                  <a:pt x="99" y="342"/>
                  <a:pt x="99" y="33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18"/>
                  <a:pt x="9" y="18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81" y="0"/>
                  <a:pt x="81" y="9"/>
                </a:cubicBezTo>
                <a:cubicBezTo>
                  <a:pt x="180" y="315"/>
                  <a:pt x="180" y="315"/>
                  <a:pt x="180" y="315"/>
                </a:cubicBezTo>
                <a:cubicBezTo>
                  <a:pt x="180" y="315"/>
                  <a:pt x="180" y="315"/>
                  <a:pt x="180" y="324"/>
                </a:cubicBezTo>
                <a:lnTo>
                  <a:pt x="171" y="324"/>
                </a:lnTo>
                <a:cubicBezTo>
                  <a:pt x="117" y="342"/>
                  <a:pt x="117" y="342"/>
                  <a:pt x="117" y="342"/>
                </a:cubicBezTo>
                <a:lnTo>
                  <a:pt x="108" y="342"/>
                </a:lnTo>
                <a:close/>
                <a:moveTo>
                  <a:pt x="27" y="36"/>
                </a:moveTo>
                <a:lnTo>
                  <a:pt x="27" y="36"/>
                </a:lnTo>
                <a:cubicBezTo>
                  <a:pt x="117" y="315"/>
                  <a:pt x="117" y="315"/>
                  <a:pt x="117" y="315"/>
                </a:cubicBezTo>
                <a:cubicBezTo>
                  <a:pt x="153" y="306"/>
                  <a:pt x="153" y="306"/>
                  <a:pt x="153" y="306"/>
                </a:cubicBezTo>
                <a:cubicBezTo>
                  <a:pt x="63" y="27"/>
                  <a:pt x="63" y="27"/>
                  <a:pt x="63" y="27"/>
                </a:cubicBezTo>
                <a:lnTo>
                  <a:pt x="27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563">
            <a:extLst>
              <a:ext uri="{FF2B5EF4-FFF2-40B4-BE49-F238E27FC236}">
                <a16:creationId xmlns:a16="http://schemas.microsoft.com/office/drawing/2014/main" id="{DC577876-BD30-0B4D-9750-86004FF3A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8748" y="10738132"/>
            <a:ext cx="595142" cy="585767"/>
          </a:xfrm>
          <a:custGeom>
            <a:avLst/>
            <a:gdLst>
              <a:gd name="T0" fmla="*/ 279 w 559"/>
              <a:gd name="T1" fmla="*/ 549 h 550"/>
              <a:gd name="T2" fmla="*/ 279 w 559"/>
              <a:gd name="T3" fmla="*/ 549 h 550"/>
              <a:gd name="T4" fmla="*/ 81 w 559"/>
              <a:gd name="T5" fmla="*/ 468 h 550"/>
              <a:gd name="T6" fmla="*/ 0 w 559"/>
              <a:gd name="T7" fmla="*/ 270 h 550"/>
              <a:gd name="T8" fmla="*/ 81 w 559"/>
              <a:gd name="T9" fmla="*/ 81 h 550"/>
              <a:gd name="T10" fmla="*/ 279 w 559"/>
              <a:gd name="T11" fmla="*/ 0 h 550"/>
              <a:gd name="T12" fmla="*/ 477 w 559"/>
              <a:gd name="T13" fmla="*/ 81 h 550"/>
              <a:gd name="T14" fmla="*/ 558 w 559"/>
              <a:gd name="T15" fmla="*/ 270 h 550"/>
              <a:gd name="T16" fmla="*/ 477 w 559"/>
              <a:gd name="T17" fmla="*/ 468 h 550"/>
              <a:gd name="T18" fmla="*/ 279 w 559"/>
              <a:gd name="T19" fmla="*/ 549 h 550"/>
              <a:gd name="T20" fmla="*/ 279 w 559"/>
              <a:gd name="T21" fmla="*/ 27 h 550"/>
              <a:gd name="T22" fmla="*/ 279 w 559"/>
              <a:gd name="T23" fmla="*/ 27 h 550"/>
              <a:gd name="T24" fmla="*/ 36 w 559"/>
              <a:gd name="T25" fmla="*/ 270 h 550"/>
              <a:gd name="T26" fmla="*/ 279 w 559"/>
              <a:gd name="T27" fmla="*/ 513 h 550"/>
              <a:gd name="T28" fmla="*/ 522 w 559"/>
              <a:gd name="T29" fmla="*/ 270 h 550"/>
              <a:gd name="T30" fmla="*/ 279 w 559"/>
              <a:gd name="T31" fmla="*/ 2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9" h="550">
                <a:moveTo>
                  <a:pt x="279" y="549"/>
                </a:moveTo>
                <a:lnTo>
                  <a:pt x="279" y="549"/>
                </a:lnTo>
                <a:cubicBezTo>
                  <a:pt x="207" y="549"/>
                  <a:pt x="135" y="522"/>
                  <a:pt x="81" y="468"/>
                </a:cubicBezTo>
                <a:cubicBezTo>
                  <a:pt x="36" y="414"/>
                  <a:pt x="0" y="351"/>
                  <a:pt x="0" y="270"/>
                </a:cubicBezTo>
                <a:cubicBezTo>
                  <a:pt x="0" y="198"/>
                  <a:pt x="36" y="126"/>
                  <a:pt x="81" y="81"/>
                </a:cubicBezTo>
                <a:cubicBezTo>
                  <a:pt x="135" y="27"/>
                  <a:pt x="207" y="0"/>
                  <a:pt x="279" y="0"/>
                </a:cubicBezTo>
                <a:cubicBezTo>
                  <a:pt x="351" y="0"/>
                  <a:pt x="423" y="27"/>
                  <a:pt x="477" y="81"/>
                </a:cubicBezTo>
                <a:cubicBezTo>
                  <a:pt x="531" y="126"/>
                  <a:pt x="558" y="198"/>
                  <a:pt x="558" y="270"/>
                </a:cubicBezTo>
                <a:cubicBezTo>
                  <a:pt x="558" y="351"/>
                  <a:pt x="531" y="414"/>
                  <a:pt x="477" y="468"/>
                </a:cubicBezTo>
                <a:cubicBezTo>
                  <a:pt x="423" y="522"/>
                  <a:pt x="351" y="549"/>
                  <a:pt x="279" y="549"/>
                </a:cubicBezTo>
                <a:close/>
                <a:moveTo>
                  <a:pt x="279" y="27"/>
                </a:moveTo>
                <a:lnTo>
                  <a:pt x="279" y="27"/>
                </a:lnTo>
                <a:cubicBezTo>
                  <a:pt x="144" y="27"/>
                  <a:pt x="36" y="144"/>
                  <a:pt x="36" y="270"/>
                </a:cubicBezTo>
                <a:cubicBezTo>
                  <a:pt x="36" y="405"/>
                  <a:pt x="144" y="513"/>
                  <a:pt x="279" y="513"/>
                </a:cubicBezTo>
                <a:cubicBezTo>
                  <a:pt x="414" y="513"/>
                  <a:pt x="522" y="405"/>
                  <a:pt x="522" y="270"/>
                </a:cubicBezTo>
                <a:cubicBezTo>
                  <a:pt x="522" y="144"/>
                  <a:pt x="414" y="27"/>
                  <a:pt x="279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564">
            <a:extLst>
              <a:ext uri="{FF2B5EF4-FFF2-40B4-BE49-F238E27FC236}">
                <a16:creationId xmlns:a16="http://schemas.microsoft.com/office/drawing/2014/main" id="{93EF55E4-B32E-1443-95A9-DB094D3E4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3726" y="10803738"/>
            <a:ext cx="449870" cy="449870"/>
          </a:xfrm>
          <a:custGeom>
            <a:avLst/>
            <a:gdLst>
              <a:gd name="T0" fmla="*/ 207 w 424"/>
              <a:gd name="T1" fmla="*/ 423 h 424"/>
              <a:gd name="T2" fmla="*/ 207 w 424"/>
              <a:gd name="T3" fmla="*/ 423 h 424"/>
              <a:gd name="T4" fmla="*/ 0 w 424"/>
              <a:gd name="T5" fmla="*/ 207 h 424"/>
              <a:gd name="T6" fmla="*/ 207 w 424"/>
              <a:gd name="T7" fmla="*/ 0 h 424"/>
              <a:gd name="T8" fmla="*/ 423 w 424"/>
              <a:gd name="T9" fmla="*/ 207 h 424"/>
              <a:gd name="T10" fmla="*/ 207 w 424"/>
              <a:gd name="T11" fmla="*/ 423 h 424"/>
              <a:gd name="T12" fmla="*/ 207 w 424"/>
              <a:gd name="T13" fmla="*/ 36 h 424"/>
              <a:gd name="T14" fmla="*/ 207 w 424"/>
              <a:gd name="T15" fmla="*/ 36 h 424"/>
              <a:gd name="T16" fmla="*/ 27 w 424"/>
              <a:gd name="T17" fmla="*/ 207 h 424"/>
              <a:gd name="T18" fmla="*/ 207 w 424"/>
              <a:gd name="T19" fmla="*/ 387 h 424"/>
              <a:gd name="T20" fmla="*/ 387 w 424"/>
              <a:gd name="T21" fmla="*/ 207 h 424"/>
              <a:gd name="T22" fmla="*/ 207 w 424"/>
              <a:gd name="T23" fmla="*/ 36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" h="424">
                <a:moveTo>
                  <a:pt x="207" y="423"/>
                </a:moveTo>
                <a:lnTo>
                  <a:pt x="207" y="423"/>
                </a:lnTo>
                <a:cubicBezTo>
                  <a:pt x="90" y="423"/>
                  <a:pt x="0" y="324"/>
                  <a:pt x="0" y="207"/>
                </a:cubicBezTo>
                <a:cubicBezTo>
                  <a:pt x="0" y="90"/>
                  <a:pt x="90" y="0"/>
                  <a:pt x="207" y="0"/>
                </a:cubicBezTo>
                <a:cubicBezTo>
                  <a:pt x="324" y="0"/>
                  <a:pt x="423" y="90"/>
                  <a:pt x="423" y="207"/>
                </a:cubicBezTo>
                <a:cubicBezTo>
                  <a:pt x="423" y="324"/>
                  <a:pt x="324" y="423"/>
                  <a:pt x="207" y="423"/>
                </a:cubicBezTo>
                <a:close/>
                <a:moveTo>
                  <a:pt x="207" y="36"/>
                </a:moveTo>
                <a:lnTo>
                  <a:pt x="207" y="36"/>
                </a:lnTo>
                <a:cubicBezTo>
                  <a:pt x="108" y="36"/>
                  <a:pt x="27" y="117"/>
                  <a:pt x="27" y="207"/>
                </a:cubicBezTo>
                <a:cubicBezTo>
                  <a:pt x="27" y="306"/>
                  <a:pt x="108" y="387"/>
                  <a:pt x="207" y="387"/>
                </a:cubicBezTo>
                <a:cubicBezTo>
                  <a:pt x="306" y="387"/>
                  <a:pt x="387" y="306"/>
                  <a:pt x="387" y="207"/>
                </a:cubicBezTo>
                <a:cubicBezTo>
                  <a:pt x="387" y="117"/>
                  <a:pt x="306" y="36"/>
                  <a:pt x="207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565">
            <a:extLst>
              <a:ext uri="{FF2B5EF4-FFF2-40B4-BE49-F238E27FC236}">
                <a16:creationId xmlns:a16="http://schemas.microsoft.com/office/drawing/2014/main" id="{D7E684D2-A39D-3D4D-809B-66C150FD4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8998" y="10902145"/>
            <a:ext cx="182758" cy="257740"/>
          </a:xfrm>
          <a:custGeom>
            <a:avLst/>
            <a:gdLst>
              <a:gd name="T0" fmla="*/ 126 w 172"/>
              <a:gd name="T1" fmla="*/ 243 h 244"/>
              <a:gd name="T2" fmla="*/ 126 w 172"/>
              <a:gd name="T3" fmla="*/ 243 h 244"/>
              <a:gd name="T4" fmla="*/ 0 w 172"/>
              <a:gd name="T5" fmla="*/ 117 h 244"/>
              <a:gd name="T6" fmla="*/ 126 w 172"/>
              <a:gd name="T7" fmla="*/ 0 h 244"/>
              <a:gd name="T8" fmla="*/ 153 w 172"/>
              <a:gd name="T9" fmla="*/ 0 h 244"/>
              <a:gd name="T10" fmla="*/ 171 w 172"/>
              <a:gd name="T11" fmla="*/ 18 h 244"/>
              <a:gd name="T12" fmla="*/ 153 w 172"/>
              <a:gd name="T13" fmla="*/ 27 h 244"/>
              <a:gd name="T14" fmla="*/ 126 w 172"/>
              <a:gd name="T15" fmla="*/ 27 h 244"/>
              <a:gd name="T16" fmla="*/ 27 w 172"/>
              <a:gd name="T17" fmla="*/ 117 h 244"/>
              <a:gd name="T18" fmla="*/ 126 w 172"/>
              <a:gd name="T19" fmla="*/ 216 h 244"/>
              <a:gd name="T20" fmla="*/ 144 w 172"/>
              <a:gd name="T21" fmla="*/ 216 h 244"/>
              <a:gd name="T22" fmla="*/ 171 w 172"/>
              <a:gd name="T23" fmla="*/ 225 h 244"/>
              <a:gd name="T24" fmla="*/ 153 w 172"/>
              <a:gd name="T25" fmla="*/ 243 h 244"/>
              <a:gd name="T26" fmla="*/ 126 w 172"/>
              <a:gd name="T27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2" h="244">
                <a:moveTo>
                  <a:pt x="126" y="243"/>
                </a:moveTo>
                <a:lnTo>
                  <a:pt x="126" y="243"/>
                </a:lnTo>
                <a:cubicBezTo>
                  <a:pt x="54" y="243"/>
                  <a:pt x="0" y="189"/>
                  <a:pt x="0" y="117"/>
                </a:cubicBezTo>
                <a:cubicBezTo>
                  <a:pt x="0" y="54"/>
                  <a:pt x="54" y="0"/>
                  <a:pt x="126" y="0"/>
                </a:cubicBezTo>
                <a:cubicBezTo>
                  <a:pt x="135" y="0"/>
                  <a:pt x="144" y="0"/>
                  <a:pt x="153" y="0"/>
                </a:cubicBezTo>
                <a:cubicBezTo>
                  <a:pt x="162" y="0"/>
                  <a:pt x="171" y="9"/>
                  <a:pt x="171" y="18"/>
                </a:cubicBezTo>
                <a:cubicBezTo>
                  <a:pt x="162" y="27"/>
                  <a:pt x="153" y="36"/>
                  <a:pt x="153" y="27"/>
                </a:cubicBezTo>
                <a:cubicBezTo>
                  <a:pt x="144" y="27"/>
                  <a:pt x="135" y="27"/>
                  <a:pt x="126" y="27"/>
                </a:cubicBezTo>
                <a:cubicBezTo>
                  <a:pt x="72" y="27"/>
                  <a:pt x="27" y="72"/>
                  <a:pt x="27" y="117"/>
                </a:cubicBezTo>
                <a:cubicBezTo>
                  <a:pt x="27" y="171"/>
                  <a:pt x="72" y="216"/>
                  <a:pt x="126" y="216"/>
                </a:cubicBezTo>
                <a:cubicBezTo>
                  <a:pt x="135" y="216"/>
                  <a:pt x="144" y="216"/>
                  <a:pt x="144" y="216"/>
                </a:cubicBezTo>
                <a:cubicBezTo>
                  <a:pt x="153" y="207"/>
                  <a:pt x="162" y="216"/>
                  <a:pt x="171" y="225"/>
                </a:cubicBezTo>
                <a:cubicBezTo>
                  <a:pt x="171" y="234"/>
                  <a:pt x="162" y="243"/>
                  <a:pt x="153" y="243"/>
                </a:cubicBezTo>
                <a:cubicBezTo>
                  <a:pt x="144" y="243"/>
                  <a:pt x="135" y="243"/>
                  <a:pt x="126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566">
            <a:extLst>
              <a:ext uri="{FF2B5EF4-FFF2-40B4-BE49-F238E27FC236}">
                <a16:creationId xmlns:a16="http://schemas.microsoft.com/office/drawing/2014/main" id="{8C99B2AC-8961-7548-922E-CB7876474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765" y="10986496"/>
            <a:ext cx="145269" cy="28117"/>
          </a:xfrm>
          <a:custGeom>
            <a:avLst/>
            <a:gdLst>
              <a:gd name="T0" fmla="*/ 126 w 136"/>
              <a:gd name="T1" fmla="*/ 27 h 28"/>
              <a:gd name="T2" fmla="*/ 126 w 136"/>
              <a:gd name="T3" fmla="*/ 27 h 28"/>
              <a:gd name="T4" fmla="*/ 18 w 136"/>
              <a:gd name="T5" fmla="*/ 27 h 28"/>
              <a:gd name="T6" fmla="*/ 0 w 136"/>
              <a:gd name="T7" fmla="*/ 9 h 28"/>
              <a:gd name="T8" fmla="*/ 18 w 136"/>
              <a:gd name="T9" fmla="*/ 0 h 28"/>
              <a:gd name="T10" fmla="*/ 126 w 136"/>
              <a:gd name="T11" fmla="*/ 0 h 28"/>
              <a:gd name="T12" fmla="*/ 135 w 136"/>
              <a:gd name="T13" fmla="*/ 9 h 28"/>
              <a:gd name="T14" fmla="*/ 126 w 13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28">
                <a:moveTo>
                  <a:pt x="126" y="27"/>
                </a:moveTo>
                <a:lnTo>
                  <a:pt x="12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35" y="0"/>
                  <a:pt x="135" y="9"/>
                </a:cubicBezTo>
                <a:cubicBezTo>
                  <a:pt x="135" y="18"/>
                  <a:pt x="135" y="27"/>
                  <a:pt x="12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567">
            <a:extLst>
              <a:ext uri="{FF2B5EF4-FFF2-40B4-BE49-F238E27FC236}">
                <a16:creationId xmlns:a16="http://schemas.microsoft.com/office/drawing/2014/main" id="{5534FE1B-45D3-054B-8DAF-5EED26132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765" y="11042730"/>
            <a:ext cx="145269" cy="28117"/>
          </a:xfrm>
          <a:custGeom>
            <a:avLst/>
            <a:gdLst>
              <a:gd name="T0" fmla="*/ 126 w 136"/>
              <a:gd name="T1" fmla="*/ 27 h 28"/>
              <a:gd name="T2" fmla="*/ 126 w 136"/>
              <a:gd name="T3" fmla="*/ 27 h 28"/>
              <a:gd name="T4" fmla="*/ 18 w 136"/>
              <a:gd name="T5" fmla="*/ 27 h 28"/>
              <a:gd name="T6" fmla="*/ 0 w 136"/>
              <a:gd name="T7" fmla="*/ 9 h 28"/>
              <a:gd name="T8" fmla="*/ 18 w 136"/>
              <a:gd name="T9" fmla="*/ 0 h 28"/>
              <a:gd name="T10" fmla="*/ 126 w 136"/>
              <a:gd name="T11" fmla="*/ 0 h 28"/>
              <a:gd name="T12" fmla="*/ 135 w 136"/>
              <a:gd name="T13" fmla="*/ 9 h 28"/>
              <a:gd name="T14" fmla="*/ 126 w 13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" h="28">
                <a:moveTo>
                  <a:pt x="126" y="27"/>
                </a:moveTo>
                <a:lnTo>
                  <a:pt x="126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35" y="0"/>
                  <a:pt x="135" y="9"/>
                </a:cubicBezTo>
                <a:cubicBezTo>
                  <a:pt x="135" y="18"/>
                  <a:pt x="135" y="27"/>
                  <a:pt x="12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568">
            <a:extLst>
              <a:ext uri="{FF2B5EF4-FFF2-40B4-BE49-F238E27FC236}">
                <a16:creationId xmlns:a16="http://schemas.microsoft.com/office/drawing/2014/main" id="{EAE543C9-0889-2048-B517-3144CC68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6726" y="8118574"/>
            <a:ext cx="585767" cy="585770"/>
          </a:xfrm>
          <a:custGeom>
            <a:avLst/>
            <a:gdLst>
              <a:gd name="T0" fmla="*/ 271 w 550"/>
              <a:gd name="T1" fmla="*/ 549 h 550"/>
              <a:gd name="T2" fmla="*/ 271 w 550"/>
              <a:gd name="T3" fmla="*/ 549 h 550"/>
              <a:gd name="T4" fmla="*/ 81 w 550"/>
              <a:gd name="T5" fmla="*/ 468 h 550"/>
              <a:gd name="T6" fmla="*/ 0 w 550"/>
              <a:gd name="T7" fmla="*/ 270 h 550"/>
              <a:gd name="T8" fmla="*/ 81 w 550"/>
              <a:gd name="T9" fmla="*/ 81 h 550"/>
              <a:gd name="T10" fmla="*/ 271 w 550"/>
              <a:gd name="T11" fmla="*/ 0 h 550"/>
              <a:gd name="T12" fmla="*/ 468 w 550"/>
              <a:gd name="T13" fmla="*/ 81 h 550"/>
              <a:gd name="T14" fmla="*/ 549 w 550"/>
              <a:gd name="T15" fmla="*/ 270 h 550"/>
              <a:gd name="T16" fmla="*/ 468 w 550"/>
              <a:gd name="T17" fmla="*/ 468 h 550"/>
              <a:gd name="T18" fmla="*/ 271 w 550"/>
              <a:gd name="T19" fmla="*/ 549 h 550"/>
              <a:gd name="T20" fmla="*/ 271 w 550"/>
              <a:gd name="T21" fmla="*/ 27 h 550"/>
              <a:gd name="T22" fmla="*/ 271 w 550"/>
              <a:gd name="T23" fmla="*/ 27 h 550"/>
              <a:gd name="T24" fmla="*/ 36 w 550"/>
              <a:gd name="T25" fmla="*/ 270 h 550"/>
              <a:gd name="T26" fmla="*/ 271 w 550"/>
              <a:gd name="T27" fmla="*/ 513 h 550"/>
              <a:gd name="T28" fmla="*/ 513 w 550"/>
              <a:gd name="T29" fmla="*/ 270 h 550"/>
              <a:gd name="T30" fmla="*/ 271 w 550"/>
              <a:gd name="T31" fmla="*/ 2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0" h="550">
                <a:moveTo>
                  <a:pt x="271" y="549"/>
                </a:moveTo>
                <a:lnTo>
                  <a:pt x="271" y="549"/>
                </a:lnTo>
                <a:cubicBezTo>
                  <a:pt x="199" y="549"/>
                  <a:pt x="136" y="521"/>
                  <a:pt x="81" y="468"/>
                </a:cubicBezTo>
                <a:cubicBezTo>
                  <a:pt x="28" y="414"/>
                  <a:pt x="0" y="342"/>
                  <a:pt x="0" y="270"/>
                </a:cubicBezTo>
                <a:cubicBezTo>
                  <a:pt x="0" y="198"/>
                  <a:pt x="28" y="126"/>
                  <a:pt x="81" y="81"/>
                </a:cubicBezTo>
                <a:cubicBezTo>
                  <a:pt x="136" y="27"/>
                  <a:pt x="199" y="0"/>
                  <a:pt x="271" y="0"/>
                </a:cubicBezTo>
                <a:cubicBezTo>
                  <a:pt x="351" y="0"/>
                  <a:pt x="415" y="27"/>
                  <a:pt x="468" y="81"/>
                </a:cubicBezTo>
                <a:cubicBezTo>
                  <a:pt x="523" y="126"/>
                  <a:pt x="549" y="198"/>
                  <a:pt x="549" y="270"/>
                </a:cubicBezTo>
                <a:cubicBezTo>
                  <a:pt x="549" y="342"/>
                  <a:pt x="523" y="414"/>
                  <a:pt x="468" y="468"/>
                </a:cubicBezTo>
                <a:cubicBezTo>
                  <a:pt x="415" y="521"/>
                  <a:pt x="351" y="549"/>
                  <a:pt x="271" y="549"/>
                </a:cubicBezTo>
                <a:close/>
                <a:moveTo>
                  <a:pt x="271" y="27"/>
                </a:moveTo>
                <a:lnTo>
                  <a:pt x="271" y="27"/>
                </a:lnTo>
                <a:cubicBezTo>
                  <a:pt x="144" y="27"/>
                  <a:pt x="36" y="134"/>
                  <a:pt x="36" y="270"/>
                </a:cubicBezTo>
                <a:cubicBezTo>
                  <a:pt x="36" y="405"/>
                  <a:pt x="144" y="513"/>
                  <a:pt x="271" y="513"/>
                </a:cubicBezTo>
                <a:cubicBezTo>
                  <a:pt x="405" y="513"/>
                  <a:pt x="513" y="405"/>
                  <a:pt x="513" y="270"/>
                </a:cubicBezTo>
                <a:cubicBezTo>
                  <a:pt x="513" y="134"/>
                  <a:pt x="405" y="27"/>
                  <a:pt x="271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69">
            <a:extLst>
              <a:ext uri="{FF2B5EF4-FFF2-40B4-BE49-F238E27FC236}">
                <a16:creationId xmlns:a16="http://schemas.microsoft.com/office/drawing/2014/main" id="{AC4301F6-E559-2443-8B3B-36E65CFBF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2332" y="8184180"/>
            <a:ext cx="449870" cy="449870"/>
          </a:xfrm>
          <a:custGeom>
            <a:avLst/>
            <a:gdLst>
              <a:gd name="T0" fmla="*/ 215 w 424"/>
              <a:gd name="T1" fmla="*/ 422 h 423"/>
              <a:gd name="T2" fmla="*/ 215 w 424"/>
              <a:gd name="T3" fmla="*/ 422 h 423"/>
              <a:gd name="T4" fmla="*/ 0 w 424"/>
              <a:gd name="T5" fmla="*/ 207 h 423"/>
              <a:gd name="T6" fmla="*/ 215 w 424"/>
              <a:gd name="T7" fmla="*/ 0 h 423"/>
              <a:gd name="T8" fmla="*/ 423 w 424"/>
              <a:gd name="T9" fmla="*/ 207 h 423"/>
              <a:gd name="T10" fmla="*/ 215 w 424"/>
              <a:gd name="T11" fmla="*/ 422 h 423"/>
              <a:gd name="T12" fmla="*/ 215 w 424"/>
              <a:gd name="T13" fmla="*/ 35 h 423"/>
              <a:gd name="T14" fmla="*/ 215 w 424"/>
              <a:gd name="T15" fmla="*/ 35 h 423"/>
              <a:gd name="T16" fmla="*/ 36 w 424"/>
              <a:gd name="T17" fmla="*/ 207 h 423"/>
              <a:gd name="T18" fmla="*/ 215 w 424"/>
              <a:gd name="T19" fmla="*/ 386 h 423"/>
              <a:gd name="T20" fmla="*/ 387 w 424"/>
              <a:gd name="T21" fmla="*/ 207 h 423"/>
              <a:gd name="T22" fmla="*/ 215 w 424"/>
              <a:gd name="T23" fmla="*/ 35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" h="423">
                <a:moveTo>
                  <a:pt x="215" y="422"/>
                </a:moveTo>
                <a:lnTo>
                  <a:pt x="215" y="422"/>
                </a:lnTo>
                <a:cubicBezTo>
                  <a:pt x="99" y="422"/>
                  <a:pt x="0" y="323"/>
                  <a:pt x="0" y="207"/>
                </a:cubicBezTo>
                <a:cubicBezTo>
                  <a:pt x="0" y="90"/>
                  <a:pt x="99" y="0"/>
                  <a:pt x="215" y="0"/>
                </a:cubicBezTo>
                <a:cubicBezTo>
                  <a:pt x="323" y="0"/>
                  <a:pt x="423" y="90"/>
                  <a:pt x="423" y="207"/>
                </a:cubicBezTo>
                <a:cubicBezTo>
                  <a:pt x="423" y="323"/>
                  <a:pt x="323" y="422"/>
                  <a:pt x="215" y="422"/>
                </a:cubicBezTo>
                <a:close/>
                <a:moveTo>
                  <a:pt x="215" y="35"/>
                </a:moveTo>
                <a:lnTo>
                  <a:pt x="215" y="35"/>
                </a:lnTo>
                <a:cubicBezTo>
                  <a:pt x="116" y="35"/>
                  <a:pt x="36" y="107"/>
                  <a:pt x="36" y="207"/>
                </a:cubicBezTo>
                <a:cubicBezTo>
                  <a:pt x="36" y="306"/>
                  <a:pt x="116" y="386"/>
                  <a:pt x="215" y="386"/>
                </a:cubicBezTo>
                <a:cubicBezTo>
                  <a:pt x="305" y="386"/>
                  <a:pt x="387" y="306"/>
                  <a:pt x="387" y="207"/>
                </a:cubicBezTo>
                <a:cubicBezTo>
                  <a:pt x="387" y="107"/>
                  <a:pt x="305" y="35"/>
                  <a:pt x="215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70">
            <a:extLst>
              <a:ext uri="{FF2B5EF4-FFF2-40B4-BE49-F238E27FC236}">
                <a16:creationId xmlns:a16="http://schemas.microsoft.com/office/drawing/2014/main" id="{5AAC2C6F-E6F4-0F43-8ADC-D19245A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9484" y="8273218"/>
            <a:ext cx="220250" cy="267109"/>
          </a:xfrm>
          <a:custGeom>
            <a:avLst/>
            <a:gdLst>
              <a:gd name="T0" fmla="*/ 197 w 208"/>
              <a:gd name="T1" fmla="*/ 26 h 253"/>
              <a:gd name="T2" fmla="*/ 197 w 208"/>
              <a:gd name="T3" fmla="*/ 26 h 253"/>
              <a:gd name="T4" fmla="*/ 197 w 208"/>
              <a:gd name="T5" fmla="*/ 9 h 253"/>
              <a:gd name="T6" fmla="*/ 179 w 208"/>
              <a:gd name="T7" fmla="*/ 9 h 253"/>
              <a:gd name="T8" fmla="*/ 107 w 208"/>
              <a:gd name="T9" fmla="*/ 81 h 253"/>
              <a:gd name="T10" fmla="*/ 27 w 208"/>
              <a:gd name="T11" fmla="*/ 9 h 253"/>
              <a:gd name="T12" fmla="*/ 8 w 208"/>
              <a:gd name="T13" fmla="*/ 9 h 253"/>
              <a:gd name="T14" fmla="*/ 8 w 208"/>
              <a:gd name="T15" fmla="*/ 26 h 253"/>
              <a:gd name="T16" fmla="*/ 89 w 208"/>
              <a:gd name="T17" fmla="*/ 108 h 253"/>
              <a:gd name="T18" fmla="*/ 89 w 208"/>
              <a:gd name="T19" fmla="*/ 134 h 253"/>
              <a:gd name="T20" fmla="*/ 63 w 208"/>
              <a:gd name="T21" fmla="*/ 134 h 253"/>
              <a:gd name="T22" fmla="*/ 44 w 208"/>
              <a:gd name="T23" fmla="*/ 153 h 253"/>
              <a:gd name="T24" fmla="*/ 63 w 208"/>
              <a:gd name="T25" fmla="*/ 162 h 253"/>
              <a:gd name="T26" fmla="*/ 89 w 208"/>
              <a:gd name="T27" fmla="*/ 162 h 253"/>
              <a:gd name="T28" fmla="*/ 89 w 208"/>
              <a:gd name="T29" fmla="*/ 180 h 253"/>
              <a:gd name="T30" fmla="*/ 63 w 208"/>
              <a:gd name="T31" fmla="*/ 180 h 253"/>
              <a:gd name="T32" fmla="*/ 44 w 208"/>
              <a:gd name="T33" fmla="*/ 198 h 253"/>
              <a:gd name="T34" fmla="*/ 63 w 208"/>
              <a:gd name="T35" fmla="*/ 206 h 253"/>
              <a:gd name="T36" fmla="*/ 89 w 208"/>
              <a:gd name="T37" fmla="*/ 206 h 253"/>
              <a:gd name="T38" fmla="*/ 89 w 208"/>
              <a:gd name="T39" fmla="*/ 234 h 253"/>
              <a:gd name="T40" fmla="*/ 107 w 208"/>
              <a:gd name="T41" fmla="*/ 252 h 253"/>
              <a:gd name="T42" fmla="*/ 107 w 208"/>
              <a:gd name="T43" fmla="*/ 252 h 253"/>
              <a:gd name="T44" fmla="*/ 116 w 208"/>
              <a:gd name="T45" fmla="*/ 234 h 253"/>
              <a:gd name="T46" fmla="*/ 116 w 208"/>
              <a:gd name="T47" fmla="*/ 206 h 253"/>
              <a:gd name="T48" fmla="*/ 143 w 208"/>
              <a:gd name="T49" fmla="*/ 206 h 253"/>
              <a:gd name="T50" fmla="*/ 161 w 208"/>
              <a:gd name="T51" fmla="*/ 198 h 253"/>
              <a:gd name="T52" fmla="*/ 143 w 208"/>
              <a:gd name="T53" fmla="*/ 180 h 253"/>
              <a:gd name="T54" fmla="*/ 116 w 208"/>
              <a:gd name="T55" fmla="*/ 180 h 253"/>
              <a:gd name="T56" fmla="*/ 116 w 208"/>
              <a:gd name="T57" fmla="*/ 162 h 253"/>
              <a:gd name="T58" fmla="*/ 143 w 208"/>
              <a:gd name="T59" fmla="*/ 162 h 253"/>
              <a:gd name="T60" fmla="*/ 161 w 208"/>
              <a:gd name="T61" fmla="*/ 153 h 253"/>
              <a:gd name="T62" fmla="*/ 143 w 208"/>
              <a:gd name="T63" fmla="*/ 134 h 253"/>
              <a:gd name="T64" fmla="*/ 116 w 208"/>
              <a:gd name="T65" fmla="*/ 134 h 253"/>
              <a:gd name="T66" fmla="*/ 116 w 208"/>
              <a:gd name="T67" fmla="*/ 108 h 253"/>
              <a:gd name="T68" fmla="*/ 197 w 208"/>
              <a:gd name="T69" fmla="*/ 2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8" h="253">
                <a:moveTo>
                  <a:pt x="197" y="26"/>
                </a:moveTo>
                <a:lnTo>
                  <a:pt x="197" y="26"/>
                </a:lnTo>
                <a:cubicBezTo>
                  <a:pt x="207" y="26"/>
                  <a:pt x="207" y="18"/>
                  <a:pt x="197" y="9"/>
                </a:cubicBezTo>
                <a:cubicBezTo>
                  <a:pt x="197" y="0"/>
                  <a:pt x="188" y="0"/>
                  <a:pt x="179" y="9"/>
                </a:cubicBezTo>
                <a:cubicBezTo>
                  <a:pt x="107" y="81"/>
                  <a:pt x="107" y="81"/>
                  <a:pt x="107" y="81"/>
                </a:cubicBezTo>
                <a:cubicBezTo>
                  <a:pt x="27" y="9"/>
                  <a:pt x="27" y="9"/>
                  <a:pt x="27" y="9"/>
                </a:cubicBezTo>
                <a:cubicBezTo>
                  <a:pt x="17" y="0"/>
                  <a:pt x="8" y="0"/>
                  <a:pt x="8" y="9"/>
                </a:cubicBezTo>
                <a:cubicBezTo>
                  <a:pt x="0" y="18"/>
                  <a:pt x="0" y="26"/>
                  <a:pt x="8" y="26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63" y="134"/>
                  <a:pt x="63" y="134"/>
                  <a:pt x="63" y="134"/>
                </a:cubicBezTo>
                <a:cubicBezTo>
                  <a:pt x="53" y="134"/>
                  <a:pt x="44" y="144"/>
                  <a:pt x="44" y="153"/>
                </a:cubicBezTo>
                <a:cubicBezTo>
                  <a:pt x="44" y="162"/>
                  <a:pt x="53" y="162"/>
                  <a:pt x="63" y="162"/>
                </a:cubicBezTo>
                <a:cubicBezTo>
                  <a:pt x="89" y="162"/>
                  <a:pt x="89" y="162"/>
                  <a:pt x="89" y="162"/>
                </a:cubicBezTo>
                <a:cubicBezTo>
                  <a:pt x="89" y="180"/>
                  <a:pt x="89" y="180"/>
                  <a:pt x="89" y="180"/>
                </a:cubicBezTo>
                <a:cubicBezTo>
                  <a:pt x="63" y="180"/>
                  <a:pt x="63" y="180"/>
                  <a:pt x="63" y="180"/>
                </a:cubicBezTo>
                <a:cubicBezTo>
                  <a:pt x="53" y="180"/>
                  <a:pt x="44" y="189"/>
                  <a:pt x="44" y="198"/>
                </a:cubicBezTo>
                <a:cubicBezTo>
                  <a:pt x="44" y="198"/>
                  <a:pt x="53" y="206"/>
                  <a:pt x="63" y="206"/>
                </a:cubicBezTo>
                <a:cubicBezTo>
                  <a:pt x="89" y="206"/>
                  <a:pt x="89" y="206"/>
                  <a:pt x="89" y="206"/>
                </a:cubicBezTo>
                <a:cubicBezTo>
                  <a:pt x="89" y="234"/>
                  <a:pt x="89" y="234"/>
                  <a:pt x="89" y="234"/>
                </a:cubicBezTo>
                <a:cubicBezTo>
                  <a:pt x="89" y="242"/>
                  <a:pt x="99" y="252"/>
                  <a:pt x="107" y="252"/>
                </a:cubicBezTo>
                <a:lnTo>
                  <a:pt x="107" y="252"/>
                </a:lnTo>
                <a:cubicBezTo>
                  <a:pt x="116" y="252"/>
                  <a:pt x="116" y="242"/>
                  <a:pt x="116" y="234"/>
                </a:cubicBezTo>
                <a:cubicBezTo>
                  <a:pt x="116" y="206"/>
                  <a:pt x="116" y="206"/>
                  <a:pt x="116" y="206"/>
                </a:cubicBezTo>
                <a:cubicBezTo>
                  <a:pt x="143" y="206"/>
                  <a:pt x="143" y="206"/>
                  <a:pt x="143" y="206"/>
                </a:cubicBezTo>
                <a:cubicBezTo>
                  <a:pt x="152" y="206"/>
                  <a:pt x="161" y="198"/>
                  <a:pt x="161" y="198"/>
                </a:cubicBezTo>
                <a:cubicBezTo>
                  <a:pt x="161" y="189"/>
                  <a:pt x="152" y="180"/>
                  <a:pt x="143" y="180"/>
                </a:cubicBezTo>
                <a:cubicBezTo>
                  <a:pt x="116" y="180"/>
                  <a:pt x="116" y="180"/>
                  <a:pt x="116" y="180"/>
                </a:cubicBezTo>
                <a:cubicBezTo>
                  <a:pt x="116" y="162"/>
                  <a:pt x="116" y="162"/>
                  <a:pt x="116" y="162"/>
                </a:cubicBezTo>
                <a:cubicBezTo>
                  <a:pt x="143" y="162"/>
                  <a:pt x="143" y="162"/>
                  <a:pt x="143" y="162"/>
                </a:cubicBezTo>
                <a:cubicBezTo>
                  <a:pt x="152" y="162"/>
                  <a:pt x="161" y="162"/>
                  <a:pt x="161" y="153"/>
                </a:cubicBezTo>
                <a:cubicBezTo>
                  <a:pt x="161" y="144"/>
                  <a:pt x="152" y="134"/>
                  <a:pt x="143" y="13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08"/>
                  <a:pt x="116" y="108"/>
                  <a:pt x="116" y="108"/>
                </a:cubicBezTo>
                <a:lnTo>
                  <a:pt x="197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71">
            <a:extLst>
              <a:ext uri="{FF2B5EF4-FFF2-40B4-BE49-F238E27FC236}">
                <a16:creationId xmlns:a16="http://schemas.microsoft.com/office/drawing/2014/main" id="{96675AD1-95F7-1C41-BE0B-41DF72BCA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934" y="5691150"/>
            <a:ext cx="309286" cy="403009"/>
          </a:xfrm>
          <a:custGeom>
            <a:avLst/>
            <a:gdLst>
              <a:gd name="T0" fmla="*/ 279 w 289"/>
              <a:gd name="T1" fmla="*/ 378 h 379"/>
              <a:gd name="T2" fmla="*/ 279 w 289"/>
              <a:gd name="T3" fmla="*/ 378 h 379"/>
              <a:gd name="T4" fmla="*/ 81 w 289"/>
              <a:gd name="T5" fmla="*/ 297 h 379"/>
              <a:gd name="T6" fmla="*/ 0 w 289"/>
              <a:gd name="T7" fmla="*/ 99 h 379"/>
              <a:gd name="T8" fmla="*/ 18 w 289"/>
              <a:gd name="T9" fmla="*/ 9 h 379"/>
              <a:gd name="T10" fmla="*/ 36 w 289"/>
              <a:gd name="T11" fmla="*/ 0 h 379"/>
              <a:gd name="T12" fmla="*/ 45 w 289"/>
              <a:gd name="T13" fmla="*/ 18 h 379"/>
              <a:gd name="T14" fmla="*/ 36 w 289"/>
              <a:gd name="T15" fmla="*/ 99 h 379"/>
              <a:gd name="T16" fmla="*/ 108 w 289"/>
              <a:gd name="T17" fmla="*/ 270 h 379"/>
              <a:gd name="T18" fmla="*/ 279 w 289"/>
              <a:gd name="T19" fmla="*/ 342 h 379"/>
              <a:gd name="T20" fmla="*/ 288 w 289"/>
              <a:gd name="T21" fmla="*/ 360 h 379"/>
              <a:gd name="T22" fmla="*/ 279 w 289"/>
              <a:gd name="T23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9" h="379">
                <a:moveTo>
                  <a:pt x="279" y="378"/>
                </a:moveTo>
                <a:lnTo>
                  <a:pt x="279" y="378"/>
                </a:lnTo>
                <a:cubicBezTo>
                  <a:pt x="198" y="378"/>
                  <a:pt x="135" y="351"/>
                  <a:pt x="81" y="297"/>
                </a:cubicBezTo>
                <a:cubicBezTo>
                  <a:pt x="27" y="243"/>
                  <a:pt x="0" y="171"/>
                  <a:pt x="0" y="99"/>
                </a:cubicBezTo>
                <a:cubicBezTo>
                  <a:pt x="0" y="72"/>
                  <a:pt x="9" y="36"/>
                  <a:pt x="18" y="9"/>
                </a:cubicBezTo>
                <a:cubicBezTo>
                  <a:pt x="18" y="0"/>
                  <a:pt x="27" y="0"/>
                  <a:pt x="36" y="0"/>
                </a:cubicBezTo>
                <a:cubicBezTo>
                  <a:pt x="45" y="0"/>
                  <a:pt x="54" y="9"/>
                  <a:pt x="45" y="18"/>
                </a:cubicBezTo>
                <a:cubicBezTo>
                  <a:pt x="36" y="45"/>
                  <a:pt x="36" y="72"/>
                  <a:pt x="36" y="99"/>
                </a:cubicBezTo>
                <a:cubicBezTo>
                  <a:pt x="36" y="162"/>
                  <a:pt x="54" y="225"/>
                  <a:pt x="108" y="270"/>
                </a:cubicBezTo>
                <a:cubicBezTo>
                  <a:pt x="153" y="315"/>
                  <a:pt x="207" y="342"/>
                  <a:pt x="279" y="342"/>
                </a:cubicBezTo>
                <a:cubicBezTo>
                  <a:pt x="288" y="342"/>
                  <a:pt x="288" y="351"/>
                  <a:pt x="288" y="360"/>
                </a:cubicBezTo>
                <a:cubicBezTo>
                  <a:pt x="288" y="369"/>
                  <a:pt x="288" y="378"/>
                  <a:pt x="279" y="3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72">
            <a:extLst>
              <a:ext uri="{FF2B5EF4-FFF2-40B4-BE49-F238E27FC236}">
                <a16:creationId xmlns:a16="http://schemas.microsoft.com/office/drawing/2014/main" id="{6954FBE0-2C15-6F43-A677-84ECC370B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812" y="5508392"/>
            <a:ext cx="374892" cy="309286"/>
          </a:xfrm>
          <a:custGeom>
            <a:avLst/>
            <a:gdLst>
              <a:gd name="T0" fmla="*/ 333 w 352"/>
              <a:gd name="T1" fmla="*/ 288 h 289"/>
              <a:gd name="T2" fmla="*/ 333 w 352"/>
              <a:gd name="T3" fmla="*/ 288 h 289"/>
              <a:gd name="T4" fmla="*/ 324 w 352"/>
              <a:gd name="T5" fmla="*/ 270 h 289"/>
              <a:gd name="T6" fmla="*/ 252 w 352"/>
              <a:gd name="T7" fmla="*/ 99 h 289"/>
              <a:gd name="T8" fmla="*/ 81 w 352"/>
              <a:gd name="T9" fmla="*/ 27 h 289"/>
              <a:gd name="T10" fmla="*/ 18 w 352"/>
              <a:gd name="T11" fmla="*/ 36 h 289"/>
              <a:gd name="T12" fmla="*/ 0 w 352"/>
              <a:gd name="T13" fmla="*/ 27 h 289"/>
              <a:gd name="T14" fmla="*/ 9 w 352"/>
              <a:gd name="T15" fmla="*/ 0 h 289"/>
              <a:gd name="T16" fmla="*/ 81 w 352"/>
              <a:gd name="T17" fmla="*/ 0 h 289"/>
              <a:gd name="T18" fmla="*/ 270 w 352"/>
              <a:gd name="T19" fmla="*/ 81 h 289"/>
              <a:gd name="T20" fmla="*/ 351 w 352"/>
              <a:gd name="T21" fmla="*/ 270 h 289"/>
              <a:gd name="T22" fmla="*/ 333 w 352"/>
              <a:gd name="T23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2" h="289">
                <a:moveTo>
                  <a:pt x="333" y="288"/>
                </a:moveTo>
                <a:lnTo>
                  <a:pt x="333" y="288"/>
                </a:lnTo>
                <a:cubicBezTo>
                  <a:pt x="324" y="288"/>
                  <a:pt x="324" y="279"/>
                  <a:pt x="324" y="270"/>
                </a:cubicBezTo>
                <a:cubicBezTo>
                  <a:pt x="324" y="207"/>
                  <a:pt x="297" y="144"/>
                  <a:pt x="252" y="99"/>
                </a:cubicBezTo>
                <a:cubicBezTo>
                  <a:pt x="207" y="54"/>
                  <a:pt x="144" y="27"/>
                  <a:pt x="81" y="27"/>
                </a:cubicBezTo>
                <a:cubicBezTo>
                  <a:pt x="54" y="27"/>
                  <a:pt x="36" y="36"/>
                  <a:pt x="18" y="36"/>
                </a:cubicBezTo>
                <a:cubicBezTo>
                  <a:pt x="9" y="36"/>
                  <a:pt x="0" y="36"/>
                  <a:pt x="0" y="27"/>
                </a:cubicBezTo>
                <a:cubicBezTo>
                  <a:pt x="0" y="18"/>
                  <a:pt x="0" y="9"/>
                  <a:pt x="9" y="0"/>
                </a:cubicBezTo>
                <a:cubicBezTo>
                  <a:pt x="36" y="0"/>
                  <a:pt x="54" y="0"/>
                  <a:pt x="81" y="0"/>
                </a:cubicBezTo>
                <a:cubicBezTo>
                  <a:pt x="153" y="0"/>
                  <a:pt x="216" y="27"/>
                  <a:pt x="270" y="81"/>
                </a:cubicBezTo>
                <a:cubicBezTo>
                  <a:pt x="324" y="126"/>
                  <a:pt x="351" y="198"/>
                  <a:pt x="351" y="270"/>
                </a:cubicBezTo>
                <a:cubicBezTo>
                  <a:pt x="351" y="279"/>
                  <a:pt x="342" y="288"/>
                  <a:pt x="333" y="2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73">
            <a:extLst>
              <a:ext uri="{FF2B5EF4-FFF2-40B4-BE49-F238E27FC236}">
                <a16:creationId xmlns:a16="http://schemas.microsoft.com/office/drawing/2014/main" id="{E09B6D28-B139-954F-8E7F-6D85C4288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306" y="5508392"/>
            <a:ext cx="182761" cy="182758"/>
          </a:xfrm>
          <a:custGeom>
            <a:avLst/>
            <a:gdLst>
              <a:gd name="T0" fmla="*/ 144 w 172"/>
              <a:gd name="T1" fmla="*/ 27 h 172"/>
              <a:gd name="T2" fmla="*/ 144 w 172"/>
              <a:gd name="T3" fmla="*/ 27 h 172"/>
              <a:gd name="T4" fmla="*/ 81 w 172"/>
              <a:gd name="T5" fmla="*/ 0 h 172"/>
              <a:gd name="T6" fmla="*/ 27 w 172"/>
              <a:gd name="T7" fmla="*/ 27 h 172"/>
              <a:gd name="T8" fmla="*/ 0 w 172"/>
              <a:gd name="T9" fmla="*/ 90 h 172"/>
              <a:gd name="T10" fmla="*/ 27 w 172"/>
              <a:gd name="T11" fmla="*/ 144 h 172"/>
              <a:gd name="T12" fmla="*/ 81 w 172"/>
              <a:gd name="T13" fmla="*/ 171 h 172"/>
              <a:gd name="T14" fmla="*/ 144 w 172"/>
              <a:gd name="T15" fmla="*/ 144 h 172"/>
              <a:gd name="T16" fmla="*/ 171 w 172"/>
              <a:gd name="T17" fmla="*/ 90 h 172"/>
              <a:gd name="T18" fmla="*/ 144 w 172"/>
              <a:gd name="T19" fmla="*/ 27 h 172"/>
              <a:gd name="T20" fmla="*/ 81 w 172"/>
              <a:gd name="T21" fmla="*/ 162 h 172"/>
              <a:gd name="T22" fmla="*/ 81 w 172"/>
              <a:gd name="T23" fmla="*/ 162 h 172"/>
              <a:gd name="T24" fmla="*/ 9 w 172"/>
              <a:gd name="T25" fmla="*/ 90 h 172"/>
              <a:gd name="T26" fmla="*/ 81 w 172"/>
              <a:gd name="T27" fmla="*/ 9 h 172"/>
              <a:gd name="T28" fmla="*/ 162 w 172"/>
              <a:gd name="T29" fmla="*/ 90 h 172"/>
              <a:gd name="T30" fmla="*/ 81 w 172"/>
              <a:gd name="T31" fmla="*/ 16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172">
                <a:moveTo>
                  <a:pt x="144" y="27"/>
                </a:moveTo>
                <a:lnTo>
                  <a:pt x="144" y="27"/>
                </a:lnTo>
                <a:cubicBezTo>
                  <a:pt x="126" y="9"/>
                  <a:pt x="108" y="0"/>
                  <a:pt x="81" y="0"/>
                </a:cubicBezTo>
                <a:cubicBezTo>
                  <a:pt x="63" y="0"/>
                  <a:pt x="36" y="9"/>
                  <a:pt x="27" y="27"/>
                </a:cubicBezTo>
                <a:cubicBezTo>
                  <a:pt x="9" y="45"/>
                  <a:pt x="0" y="63"/>
                  <a:pt x="0" y="90"/>
                </a:cubicBezTo>
                <a:cubicBezTo>
                  <a:pt x="0" y="108"/>
                  <a:pt x="9" y="135"/>
                  <a:pt x="27" y="144"/>
                </a:cubicBezTo>
                <a:cubicBezTo>
                  <a:pt x="36" y="162"/>
                  <a:pt x="63" y="171"/>
                  <a:pt x="81" y="171"/>
                </a:cubicBezTo>
                <a:cubicBezTo>
                  <a:pt x="108" y="171"/>
                  <a:pt x="126" y="162"/>
                  <a:pt x="144" y="144"/>
                </a:cubicBezTo>
                <a:cubicBezTo>
                  <a:pt x="162" y="135"/>
                  <a:pt x="171" y="108"/>
                  <a:pt x="171" y="90"/>
                </a:cubicBezTo>
                <a:cubicBezTo>
                  <a:pt x="171" y="63"/>
                  <a:pt x="162" y="45"/>
                  <a:pt x="144" y="27"/>
                </a:cubicBezTo>
                <a:close/>
                <a:moveTo>
                  <a:pt x="81" y="162"/>
                </a:moveTo>
                <a:lnTo>
                  <a:pt x="81" y="162"/>
                </a:lnTo>
                <a:cubicBezTo>
                  <a:pt x="45" y="162"/>
                  <a:pt x="9" y="126"/>
                  <a:pt x="9" y="90"/>
                </a:cubicBezTo>
                <a:cubicBezTo>
                  <a:pt x="9" y="45"/>
                  <a:pt x="45" y="9"/>
                  <a:pt x="81" y="9"/>
                </a:cubicBezTo>
                <a:cubicBezTo>
                  <a:pt x="126" y="9"/>
                  <a:pt x="162" y="45"/>
                  <a:pt x="162" y="90"/>
                </a:cubicBezTo>
                <a:cubicBezTo>
                  <a:pt x="162" y="126"/>
                  <a:pt x="126" y="162"/>
                  <a:pt x="81" y="1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74">
            <a:extLst>
              <a:ext uri="{FF2B5EF4-FFF2-40B4-BE49-F238E27FC236}">
                <a16:creationId xmlns:a16="http://schemas.microsoft.com/office/drawing/2014/main" id="{8D16A5E5-39A9-B847-BF1C-96D1B216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051" y="5536508"/>
            <a:ext cx="145272" cy="135897"/>
          </a:xfrm>
          <a:custGeom>
            <a:avLst/>
            <a:gdLst>
              <a:gd name="T0" fmla="*/ 63 w 136"/>
              <a:gd name="T1" fmla="*/ 0 h 127"/>
              <a:gd name="T2" fmla="*/ 63 w 136"/>
              <a:gd name="T3" fmla="*/ 0 h 127"/>
              <a:gd name="T4" fmla="*/ 0 w 136"/>
              <a:gd name="T5" fmla="*/ 63 h 127"/>
              <a:gd name="T6" fmla="*/ 63 w 136"/>
              <a:gd name="T7" fmla="*/ 126 h 127"/>
              <a:gd name="T8" fmla="*/ 135 w 136"/>
              <a:gd name="T9" fmla="*/ 63 h 127"/>
              <a:gd name="T10" fmla="*/ 63 w 136"/>
              <a:gd name="T11" fmla="*/ 0 h 127"/>
              <a:gd name="T12" fmla="*/ 63 w 136"/>
              <a:gd name="T13" fmla="*/ 117 h 127"/>
              <a:gd name="T14" fmla="*/ 63 w 136"/>
              <a:gd name="T15" fmla="*/ 117 h 127"/>
              <a:gd name="T16" fmla="*/ 9 w 136"/>
              <a:gd name="T17" fmla="*/ 63 h 127"/>
              <a:gd name="T18" fmla="*/ 63 w 136"/>
              <a:gd name="T19" fmla="*/ 9 h 127"/>
              <a:gd name="T20" fmla="*/ 117 w 136"/>
              <a:gd name="T21" fmla="*/ 63 h 127"/>
              <a:gd name="T22" fmla="*/ 63 w 136"/>
              <a:gd name="T23" fmla="*/ 11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27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26"/>
                  <a:pt x="63" y="126"/>
                </a:cubicBezTo>
                <a:cubicBezTo>
                  <a:pt x="99" y="126"/>
                  <a:pt x="135" y="99"/>
                  <a:pt x="135" y="63"/>
                </a:cubicBezTo>
                <a:cubicBezTo>
                  <a:pt x="135" y="27"/>
                  <a:pt x="99" y="0"/>
                  <a:pt x="63" y="0"/>
                </a:cubicBezTo>
                <a:close/>
                <a:moveTo>
                  <a:pt x="63" y="117"/>
                </a:moveTo>
                <a:lnTo>
                  <a:pt x="63" y="117"/>
                </a:lnTo>
                <a:cubicBezTo>
                  <a:pt x="36" y="117"/>
                  <a:pt x="9" y="90"/>
                  <a:pt x="9" y="63"/>
                </a:cubicBezTo>
                <a:cubicBezTo>
                  <a:pt x="9" y="27"/>
                  <a:pt x="36" y="9"/>
                  <a:pt x="63" y="9"/>
                </a:cubicBezTo>
                <a:cubicBezTo>
                  <a:pt x="99" y="9"/>
                  <a:pt x="117" y="27"/>
                  <a:pt x="117" y="63"/>
                </a:cubicBezTo>
                <a:cubicBezTo>
                  <a:pt x="117" y="90"/>
                  <a:pt x="99" y="117"/>
                  <a:pt x="63" y="1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75">
            <a:extLst>
              <a:ext uri="{FF2B5EF4-FFF2-40B4-BE49-F238E27FC236}">
                <a16:creationId xmlns:a16="http://schemas.microsoft.com/office/drawing/2014/main" id="{77CA9F5E-D352-5F4E-9A91-6B744B6F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168" y="5555253"/>
            <a:ext cx="79666" cy="89035"/>
          </a:xfrm>
          <a:custGeom>
            <a:avLst/>
            <a:gdLst>
              <a:gd name="T0" fmla="*/ 63 w 73"/>
              <a:gd name="T1" fmla="*/ 9 h 82"/>
              <a:gd name="T2" fmla="*/ 63 w 73"/>
              <a:gd name="T3" fmla="*/ 9 h 82"/>
              <a:gd name="T4" fmla="*/ 54 w 73"/>
              <a:gd name="T5" fmla="*/ 0 h 82"/>
              <a:gd name="T6" fmla="*/ 18 w 73"/>
              <a:gd name="T7" fmla="*/ 27 h 82"/>
              <a:gd name="T8" fmla="*/ 0 w 73"/>
              <a:gd name="T9" fmla="*/ 27 h 82"/>
              <a:gd name="T10" fmla="*/ 0 w 73"/>
              <a:gd name="T11" fmla="*/ 36 h 82"/>
              <a:gd name="T12" fmla="*/ 0 w 73"/>
              <a:gd name="T13" fmla="*/ 36 h 82"/>
              <a:gd name="T14" fmla="*/ 18 w 73"/>
              <a:gd name="T15" fmla="*/ 36 h 82"/>
              <a:gd name="T16" fmla="*/ 18 w 73"/>
              <a:gd name="T17" fmla="*/ 45 h 82"/>
              <a:gd name="T18" fmla="*/ 18 w 73"/>
              <a:gd name="T19" fmla="*/ 45 h 82"/>
              <a:gd name="T20" fmla="*/ 0 w 73"/>
              <a:gd name="T21" fmla="*/ 45 h 82"/>
              <a:gd name="T22" fmla="*/ 0 w 73"/>
              <a:gd name="T23" fmla="*/ 54 h 82"/>
              <a:gd name="T24" fmla="*/ 0 w 73"/>
              <a:gd name="T25" fmla="*/ 54 h 82"/>
              <a:gd name="T26" fmla="*/ 18 w 73"/>
              <a:gd name="T27" fmla="*/ 54 h 82"/>
              <a:gd name="T28" fmla="*/ 54 w 73"/>
              <a:gd name="T29" fmla="*/ 81 h 82"/>
              <a:gd name="T30" fmla="*/ 63 w 73"/>
              <a:gd name="T31" fmla="*/ 81 h 82"/>
              <a:gd name="T32" fmla="*/ 72 w 73"/>
              <a:gd name="T33" fmla="*/ 72 h 82"/>
              <a:gd name="T34" fmla="*/ 63 w 73"/>
              <a:gd name="T35" fmla="*/ 72 h 82"/>
              <a:gd name="T36" fmla="*/ 54 w 73"/>
              <a:gd name="T37" fmla="*/ 72 h 82"/>
              <a:gd name="T38" fmla="*/ 27 w 73"/>
              <a:gd name="T39" fmla="*/ 54 h 82"/>
              <a:gd name="T40" fmla="*/ 36 w 73"/>
              <a:gd name="T41" fmla="*/ 54 h 82"/>
              <a:gd name="T42" fmla="*/ 45 w 73"/>
              <a:gd name="T43" fmla="*/ 54 h 82"/>
              <a:gd name="T44" fmla="*/ 36 w 73"/>
              <a:gd name="T45" fmla="*/ 45 h 82"/>
              <a:gd name="T46" fmla="*/ 27 w 73"/>
              <a:gd name="T47" fmla="*/ 45 h 82"/>
              <a:gd name="T48" fmla="*/ 27 w 73"/>
              <a:gd name="T49" fmla="*/ 45 h 82"/>
              <a:gd name="T50" fmla="*/ 27 w 73"/>
              <a:gd name="T51" fmla="*/ 36 h 82"/>
              <a:gd name="T52" fmla="*/ 36 w 73"/>
              <a:gd name="T53" fmla="*/ 36 h 82"/>
              <a:gd name="T54" fmla="*/ 45 w 73"/>
              <a:gd name="T55" fmla="*/ 36 h 82"/>
              <a:gd name="T56" fmla="*/ 36 w 73"/>
              <a:gd name="T57" fmla="*/ 27 h 82"/>
              <a:gd name="T58" fmla="*/ 27 w 73"/>
              <a:gd name="T59" fmla="*/ 27 h 82"/>
              <a:gd name="T60" fmla="*/ 54 w 73"/>
              <a:gd name="T61" fmla="*/ 18 h 82"/>
              <a:gd name="T62" fmla="*/ 63 w 73"/>
              <a:gd name="T63" fmla="*/ 18 h 82"/>
              <a:gd name="T64" fmla="*/ 72 w 73"/>
              <a:gd name="T65" fmla="*/ 9 h 82"/>
              <a:gd name="T66" fmla="*/ 63 w 73"/>
              <a:gd name="T67" fmla="*/ 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3" h="82">
                <a:moveTo>
                  <a:pt x="63" y="9"/>
                </a:moveTo>
                <a:lnTo>
                  <a:pt x="63" y="9"/>
                </a:lnTo>
                <a:lnTo>
                  <a:pt x="54" y="0"/>
                </a:lnTo>
                <a:cubicBezTo>
                  <a:pt x="36" y="0"/>
                  <a:pt x="27" y="18"/>
                  <a:pt x="18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36"/>
                </a:cubicBezTo>
                <a:lnTo>
                  <a:pt x="0" y="36"/>
                </a:lnTo>
                <a:cubicBezTo>
                  <a:pt x="18" y="36"/>
                  <a:pt x="18" y="36"/>
                  <a:pt x="18" y="36"/>
                </a:cubicBezTo>
                <a:lnTo>
                  <a:pt x="18" y="45"/>
                </a:lnTo>
                <a:lnTo>
                  <a:pt x="18" y="45"/>
                </a:ln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5"/>
                  <a:pt x="0" y="54"/>
                </a:cubicBezTo>
                <a:lnTo>
                  <a:pt x="0" y="54"/>
                </a:lnTo>
                <a:cubicBezTo>
                  <a:pt x="18" y="54"/>
                  <a:pt x="18" y="54"/>
                  <a:pt x="18" y="54"/>
                </a:cubicBezTo>
                <a:cubicBezTo>
                  <a:pt x="27" y="72"/>
                  <a:pt x="36" y="81"/>
                  <a:pt x="54" y="81"/>
                </a:cubicBezTo>
                <a:lnTo>
                  <a:pt x="63" y="81"/>
                </a:lnTo>
                <a:cubicBezTo>
                  <a:pt x="63" y="81"/>
                  <a:pt x="72" y="81"/>
                  <a:pt x="72" y="72"/>
                </a:cubicBezTo>
                <a:cubicBezTo>
                  <a:pt x="63" y="72"/>
                  <a:pt x="63" y="72"/>
                  <a:pt x="63" y="72"/>
                </a:cubicBezTo>
                <a:lnTo>
                  <a:pt x="54" y="72"/>
                </a:lnTo>
                <a:cubicBezTo>
                  <a:pt x="45" y="72"/>
                  <a:pt x="36" y="63"/>
                  <a:pt x="27" y="54"/>
                </a:cubicBezTo>
                <a:cubicBezTo>
                  <a:pt x="36" y="54"/>
                  <a:pt x="36" y="54"/>
                  <a:pt x="36" y="54"/>
                </a:cubicBezTo>
                <a:lnTo>
                  <a:pt x="45" y="54"/>
                </a:lnTo>
                <a:cubicBezTo>
                  <a:pt x="45" y="45"/>
                  <a:pt x="36" y="45"/>
                  <a:pt x="36" y="45"/>
                </a:cubicBezTo>
                <a:cubicBezTo>
                  <a:pt x="27" y="45"/>
                  <a:pt x="27" y="45"/>
                  <a:pt x="27" y="45"/>
                </a:cubicBezTo>
                <a:lnTo>
                  <a:pt x="27" y="45"/>
                </a:lnTo>
                <a:lnTo>
                  <a:pt x="27" y="36"/>
                </a:lnTo>
                <a:cubicBezTo>
                  <a:pt x="36" y="36"/>
                  <a:pt x="36" y="36"/>
                  <a:pt x="36" y="36"/>
                </a:cubicBezTo>
                <a:lnTo>
                  <a:pt x="45" y="36"/>
                </a:lnTo>
                <a:cubicBezTo>
                  <a:pt x="45" y="27"/>
                  <a:pt x="36" y="27"/>
                  <a:pt x="36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36" y="18"/>
                  <a:pt x="45" y="18"/>
                  <a:pt x="54" y="18"/>
                </a:cubicBezTo>
                <a:lnTo>
                  <a:pt x="63" y="18"/>
                </a:lnTo>
                <a:cubicBezTo>
                  <a:pt x="63" y="18"/>
                  <a:pt x="63" y="18"/>
                  <a:pt x="72" y="9"/>
                </a:cubicBezTo>
                <a:lnTo>
                  <a:pt x="63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76">
            <a:extLst>
              <a:ext uri="{FF2B5EF4-FFF2-40B4-BE49-F238E27FC236}">
                <a16:creationId xmlns:a16="http://schemas.microsoft.com/office/drawing/2014/main" id="{CCA4826B-6EC7-DB4C-9B39-4A96D61A8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279" y="5836422"/>
            <a:ext cx="276481" cy="276481"/>
          </a:xfrm>
          <a:custGeom>
            <a:avLst/>
            <a:gdLst>
              <a:gd name="T0" fmla="*/ 126 w 262"/>
              <a:gd name="T1" fmla="*/ 261 h 262"/>
              <a:gd name="T2" fmla="*/ 126 w 262"/>
              <a:gd name="T3" fmla="*/ 261 h 262"/>
              <a:gd name="T4" fmla="*/ 36 w 262"/>
              <a:gd name="T5" fmla="*/ 216 h 262"/>
              <a:gd name="T6" fmla="*/ 0 w 262"/>
              <a:gd name="T7" fmla="*/ 126 h 262"/>
              <a:gd name="T8" fmla="*/ 36 w 262"/>
              <a:gd name="T9" fmla="*/ 36 h 262"/>
              <a:gd name="T10" fmla="*/ 126 w 262"/>
              <a:gd name="T11" fmla="*/ 0 h 262"/>
              <a:gd name="T12" fmla="*/ 225 w 262"/>
              <a:gd name="T13" fmla="*/ 36 h 262"/>
              <a:gd name="T14" fmla="*/ 261 w 262"/>
              <a:gd name="T15" fmla="*/ 126 h 262"/>
              <a:gd name="T16" fmla="*/ 225 w 262"/>
              <a:gd name="T17" fmla="*/ 216 h 262"/>
              <a:gd name="T18" fmla="*/ 126 w 262"/>
              <a:gd name="T19" fmla="*/ 261 h 262"/>
              <a:gd name="T20" fmla="*/ 126 w 262"/>
              <a:gd name="T21" fmla="*/ 18 h 262"/>
              <a:gd name="T22" fmla="*/ 126 w 262"/>
              <a:gd name="T23" fmla="*/ 18 h 262"/>
              <a:gd name="T24" fmla="*/ 18 w 262"/>
              <a:gd name="T25" fmla="*/ 126 h 262"/>
              <a:gd name="T26" fmla="*/ 126 w 262"/>
              <a:gd name="T27" fmla="*/ 243 h 262"/>
              <a:gd name="T28" fmla="*/ 243 w 262"/>
              <a:gd name="T29" fmla="*/ 126 h 262"/>
              <a:gd name="T30" fmla="*/ 126 w 262"/>
              <a:gd name="T31" fmla="*/ 18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2" h="262">
                <a:moveTo>
                  <a:pt x="126" y="261"/>
                </a:moveTo>
                <a:lnTo>
                  <a:pt x="126" y="261"/>
                </a:lnTo>
                <a:cubicBezTo>
                  <a:pt x="99" y="261"/>
                  <a:pt x="63" y="243"/>
                  <a:pt x="36" y="216"/>
                </a:cubicBezTo>
                <a:cubicBezTo>
                  <a:pt x="18" y="198"/>
                  <a:pt x="0" y="162"/>
                  <a:pt x="0" y="126"/>
                </a:cubicBezTo>
                <a:cubicBezTo>
                  <a:pt x="0" y="90"/>
                  <a:pt x="18" y="63"/>
                  <a:pt x="36" y="36"/>
                </a:cubicBezTo>
                <a:cubicBezTo>
                  <a:pt x="63" y="9"/>
                  <a:pt x="99" y="0"/>
                  <a:pt x="126" y="0"/>
                </a:cubicBezTo>
                <a:cubicBezTo>
                  <a:pt x="162" y="0"/>
                  <a:pt x="198" y="9"/>
                  <a:pt x="225" y="36"/>
                </a:cubicBezTo>
                <a:cubicBezTo>
                  <a:pt x="243" y="63"/>
                  <a:pt x="261" y="90"/>
                  <a:pt x="261" y="126"/>
                </a:cubicBezTo>
                <a:cubicBezTo>
                  <a:pt x="261" y="162"/>
                  <a:pt x="243" y="198"/>
                  <a:pt x="225" y="216"/>
                </a:cubicBezTo>
                <a:cubicBezTo>
                  <a:pt x="198" y="243"/>
                  <a:pt x="162" y="261"/>
                  <a:pt x="126" y="261"/>
                </a:cubicBezTo>
                <a:close/>
                <a:moveTo>
                  <a:pt x="126" y="18"/>
                </a:moveTo>
                <a:lnTo>
                  <a:pt x="126" y="18"/>
                </a:lnTo>
                <a:cubicBezTo>
                  <a:pt x="63" y="18"/>
                  <a:pt x="18" y="63"/>
                  <a:pt x="18" y="126"/>
                </a:cubicBezTo>
                <a:cubicBezTo>
                  <a:pt x="18" y="189"/>
                  <a:pt x="63" y="243"/>
                  <a:pt x="126" y="243"/>
                </a:cubicBezTo>
                <a:cubicBezTo>
                  <a:pt x="189" y="243"/>
                  <a:pt x="243" y="189"/>
                  <a:pt x="243" y="126"/>
                </a:cubicBezTo>
                <a:cubicBezTo>
                  <a:pt x="243" y="63"/>
                  <a:pt x="189" y="18"/>
                  <a:pt x="126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77">
            <a:extLst>
              <a:ext uri="{FF2B5EF4-FFF2-40B4-BE49-F238E27FC236}">
                <a16:creationId xmlns:a16="http://schemas.microsoft.com/office/drawing/2014/main" id="{88FBF721-7996-814F-9E32-143C3A4F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396" y="5864539"/>
            <a:ext cx="210875" cy="210875"/>
          </a:xfrm>
          <a:custGeom>
            <a:avLst/>
            <a:gdLst>
              <a:gd name="T0" fmla="*/ 99 w 199"/>
              <a:gd name="T1" fmla="*/ 198 h 199"/>
              <a:gd name="T2" fmla="*/ 99 w 199"/>
              <a:gd name="T3" fmla="*/ 198 h 199"/>
              <a:gd name="T4" fmla="*/ 0 w 199"/>
              <a:gd name="T5" fmla="*/ 99 h 199"/>
              <a:gd name="T6" fmla="*/ 99 w 199"/>
              <a:gd name="T7" fmla="*/ 0 h 199"/>
              <a:gd name="T8" fmla="*/ 198 w 199"/>
              <a:gd name="T9" fmla="*/ 99 h 199"/>
              <a:gd name="T10" fmla="*/ 99 w 199"/>
              <a:gd name="T11" fmla="*/ 198 h 199"/>
              <a:gd name="T12" fmla="*/ 99 w 199"/>
              <a:gd name="T13" fmla="*/ 18 h 199"/>
              <a:gd name="T14" fmla="*/ 99 w 199"/>
              <a:gd name="T15" fmla="*/ 18 h 199"/>
              <a:gd name="T16" fmla="*/ 18 w 199"/>
              <a:gd name="T17" fmla="*/ 99 h 199"/>
              <a:gd name="T18" fmla="*/ 99 w 199"/>
              <a:gd name="T19" fmla="*/ 180 h 199"/>
              <a:gd name="T20" fmla="*/ 189 w 199"/>
              <a:gd name="T21" fmla="*/ 99 h 199"/>
              <a:gd name="T22" fmla="*/ 99 w 199"/>
              <a:gd name="T23" fmla="*/ 1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9" h="199">
                <a:moveTo>
                  <a:pt x="99" y="198"/>
                </a:moveTo>
                <a:lnTo>
                  <a:pt x="99" y="198"/>
                </a:lnTo>
                <a:cubicBezTo>
                  <a:pt x="45" y="198"/>
                  <a:pt x="0" y="153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62" y="0"/>
                  <a:pt x="198" y="45"/>
                  <a:pt x="198" y="99"/>
                </a:cubicBezTo>
                <a:cubicBezTo>
                  <a:pt x="198" y="153"/>
                  <a:pt x="162" y="198"/>
                  <a:pt x="99" y="198"/>
                </a:cubicBezTo>
                <a:close/>
                <a:moveTo>
                  <a:pt x="99" y="18"/>
                </a:moveTo>
                <a:lnTo>
                  <a:pt x="99" y="18"/>
                </a:lnTo>
                <a:cubicBezTo>
                  <a:pt x="54" y="18"/>
                  <a:pt x="18" y="54"/>
                  <a:pt x="18" y="99"/>
                </a:cubicBezTo>
                <a:cubicBezTo>
                  <a:pt x="18" y="144"/>
                  <a:pt x="54" y="180"/>
                  <a:pt x="99" y="180"/>
                </a:cubicBezTo>
                <a:cubicBezTo>
                  <a:pt x="153" y="180"/>
                  <a:pt x="189" y="144"/>
                  <a:pt x="189" y="99"/>
                </a:cubicBezTo>
                <a:cubicBezTo>
                  <a:pt x="189" y="54"/>
                  <a:pt x="153" y="18"/>
                  <a:pt x="99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578">
            <a:extLst>
              <a:ext uri="{FF2B5EF4-FFF2-40B4-BE49-F238E27FC236}">
                <a16:creationId xmlns:a16="http://schemas.microsoft.com/office/drawing/2014/main" id="{208EC2CB-7E6A-A440-BB2D-E6469756E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315" y="5911400"/>
            <a:ext cx="107783" cy="126524"/>
          </a:xfrm>
          <a:custGeom>
            <a:avLst/>
            <a:gdLst>
              <a:gd name="T0" fmla="*/ 99 w 100"/>
              <a:gd name="T1" fmla="*/ 9 h 118"/>
              <a:gd name="T2" fmla="*/ 99 w 100"/>
              <a:gd name="T3" fmla="*/ 9 h 118"/>
              <a:gd name="T4" fmla="*/ 99 w 100"/>
              <a:gd name="T5" fmla="*/ 0 h 118"/>
              <a:gd name="T6" fmla="*/ 81 w 100"/>
              <a:gd name="T7" fmla="*/ 0 h 118"/>
              <a:gd name="T8" fmla="*/ 54 w 100"/>
              <a:gd name="T9" fmla="*/ 36 h 118"/>
              <a:gd name="T10" fmla="*/ 18 w 100"/>
              <a:gd name="T11" fmla="*/ 0 h 118"/>
              <a:gd name="T12" fmla="*/ 0 w 100"/>
              <a:gd name="T13" fmla="*/ 0 h 118"/>
              <a:gd name="T14" fmla="*/ 0 w 100"/>
              <a:gd name="T15" fmla="*/ 9 h 118"/>
              <a:gd name="T16" fmla="*/ 45 w 100"/>
              <a:gd name="T17" fmla="*/ 45 h 118"/>
              <a:gd name="T18" fmla="*/ 45 w 100"/>
              <a:gd name="T19" fmla="*/ 63 h 118"/>
              <a:gd name="T20" fmla="*/ 27 w 100"/>
              <a:gd name="T21" fmla="*/ 63 h 118"/>
              <a:gd name="T22" fmla="*/ 18 w 100"/>
              <a:gd name="T23" fmla="*/ 63 h 118"/>
              <a:gd name="T24" fmla="*/ 27 w 100"/>
              <a:gd name="T25" fmla="*/ 72 h 118"/>
              <a:gd name="T26" fmla="*/ 45 w 100"/>
              <a:gd name="T27" fmla="*/ 72 h 118"/>
              <a:gd name="T28" fmla="*/ 45 w 100"/>
              <a:gd name="T29" fmla="*/ 81 h 118"/>
              <a:gd name="T30" fmla="*/ 27 w 100"/>
              <a:gd name="T31" fmla="*/ 81 h 118"/>
              <a:gd name="T32" fmla="*/ 18 w 100"/>
              <a:gd name="T33" fmla="*/ 90 h 118"/>
              <a:gd name="T34" fmla="*/ 27 w 100"/>
              <a:gd name="T35" fmla="*/ 90 h 118"/>
              <a:gd name="T36" fmla="*/ 45 w 100"/>
              <a:gd name="T37" fmla="*/ 90 h 118"/>
              <a:gd name="T38" fmla="*/ 45 w 100"/>
              <a:gd name="T39" fmla="*/ 108 h 118"/>
              <a:gd name="T40" fmla="*/ 54 w 100"/>
              <a:gd name="T41" fmla="*/ 117 h 118"/>
              <a:gd name="T42" fmla="*/ 54 w 100"/>
              <a:gd name="T43" fmla="*/ 117 h 118"/>
              <a:gd name="T44" fmla="*/ 54 w 100"/>
              <a:gd name="T45" fmla="*/ 108 h 118"/>
              <a:gd name="T46" fmla="*/ 54 w 100"/>
              <a:gd name="T47" fmla="*/ 90 h 118"/>
              <a:gd name="T48" fmla="*/ 72 w 100"/>
              <a:gd name="T49" fmla="*/ 90 h 118"/>
              <a:gd name="T50" fmla="*/ 81 w 100"/>
              <a:gd name="T51" fmla="*/ 90 h 118"/>
              <a:gd name="T52" fmla="*/ 72 w 100"/>
              <a:gd name="T53" fmla="*/ 81 h 118"/>
              <a:gd name="T54" fmla="*/ 54 w 100"/>
              <a:gd name="T55" fmla="*/ 81 h 118"/>
              <a:gd name="T56" fmla="*/ 54 w 100"/>
              <a:gd name="T57" fmla="*/ 72 h 118"/>
              <a:gd name="T58" fmla="*/ 72 w 100"/>
              <a:gd name="T59" fmla="*/ 72 h 118"/>
              <a:gd name="T60" fmla="*/ 81 w 100"/>
              <a:gd name="T61" fmla="*/ 63 h 118"/>
              <a:gd name="T62" fmla="*/ 72 w 100"/>
              <a:gd name="T63" fmla="*/ 63 h 118"/>
              <a:gd name="T64" fmla="*/ 54 w 100"/>
              <a:gd name="T65" fmla="*/ 63 h 118"/>
              <a:gd name="T66" fmla="*/ 54 w 100"/>
              <a:gd name="T67" fmla="*/ 45 h 118"/>
              <a:gd name="T68" fmla="*/ 99 w 100"/>
              <a:gd name="T69" fmla="*/ 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0" h="118">
                <a:moveTo>
                  <a:pt x="99" y="9"/>
                </a:moveTo>
                <a:lnTo>
                  <a:pt x="99" y="9"/>
                </a:lnTo>
                <a:lnTo>
                  <a:pt x="99" y="0"/>
                </a:lnTo>
                <a:cubicBezTo>
                  <a:pt x="90" y="0"/>
                  <a:pt x="90" y="0"/>
                  <a:pt x="81" y="0"/>
                </a:cubicBezTo>
                <a:cubicBezTo>
                  <a:pt x="54" y="36"/>
                  <a:pt x="54" y="36"/>
                  <a:pt x="54" y="36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9" y="0"/>
                  <a:pt x="0" y="0"/>
                </a:cubicBezTo>
                <a:lnTo>
                  <a:pt x="0" y="9"/>
                </a:lnTo>
                <a:cubicBezTo>
                  <a:pt x="45" y="45"/>
                  <a:pt x="45" y="45"/>
                  <a:pt x="45" y="45"/>
                </a:cubicBezTo>
                <a:cubicBezTo>
                  <a:pt x="45" y="63"/>
                  <a:pt x="45" y="63"/>
                  <a:pt x="45" y="63"/>
                </a:cubicBezTo>
                <a:cubicBezTo>
                  <a:pt x="27" y="63"/>
                  <a:pt x="27" y="63"/>
                  <a:pt x="27" y="63"/>
                </a:cubicBezTo>
                <a:lnTo>
                  <a:pt x="18" y="63"/>
                </a:lnTo>
                <a:cubicBezTo>
                  <a:pt x="18" y="72"/>
                  <a:pt x="27" y="72"/>
                  <a:pt x="27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81"/>
                  <a:pt x="45" y="81"/>
                  <a:pt x="45" y="81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81"/>
                  <a:pt x="18" y="81"/>
                  <a:pt x="18" y="90"/>
                </a:cubicBezTo>
                <a:lnTo>
                  <a:pt x="27" y="90"/>
                </a:lnTo>
                <a:cubicBezTo>
                  <a:pt x="45" y="90"/>
                  <a:pt x="45" y="90"/>
                  <a:pt x="45" y="90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45" y="108"/>
                  <a:pt x="45" y="117"/>
                  <a:pt x="54" y="117"/>
                </a:cubicBezTo>
                <a:lnTo>
                  <a:pt x="54" y="117"/>
                </a:lnTo>
                <a:lnTo>
                  <a:pt x="54" y="108"/>
                </a:lnTo>
                <a:cubicBezTo>
                  <a:pt x="54" y="90"/>
                  <a:pt x="54" y="90"/>
                  <a:pt x="54" y="90"/>
                </a:cubicBezTo>
                <a:cubicBezTo>
                  <a:pt x="72" y="90"/>
                  <a:pt x="72" y="90"/>
                  <a:pt x="72" y="90"/>
                </a:cubicBezTo>
                <a:lnTo>
                  <a:pt x="81" y="90"/>
                </a:lnTo>
                <a:cubicBezTo>
                  <a:pt x="81" y="81"/>
                  <a:pt x="72" y="81"/>
                  <a:pt x="72" y="81"/>
                </a:cubicBezTo>
                <a:cubicBezTo>
                  <a:pt x="54" y="81"/>
                  <a:pt x="54" y="81"/>
                  <a:pt x="54" y="81"/>
                </a:cubicBezTo>
                <a:cubicBezTo>
                  <a:pt x="54" y="72"/>
                  <a:pt x="54" y="72"/>
                  <a:pt x="5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81" y="72"/>
                  <a:pt x="81" y="63"/>
                </a:cubicBezTo>
                <a:lnTo>
                  <a:pt x="72" y="63"/>
                </a:lnTo>
                <a:cubicBezTo>
                  <a:pt x="54" y="63"/>
                  <a:pt x="54" y="63"/>
                  <a:pt x="54" y="63"/>
                </a:cubicBezTo>
                <a:cubicBezTo>
                  <a:pt x="54" y="45"/>
                  <a:pt x="54" y="45"/>
                  <a:pt x="54" y="45"/>
                </a:cubicBezTo>
                <a:lnTo>
                  <a:pt x="99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79">
            <a:extLst>
              <a:ext uri="{FF2B5EF4-FFF2-40B4-BE49-F238E27FC236}">
                <a16:creationId xmlns:a16="http://schemas.microsoft.com/office/drawing/2014/main" id="{CB6B3B6D-4430-C64A-BBE9-A3F3BBEE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1886" y="5920773"/>
            <a:ext cx="403009" cy="154641"/>
          </a:xfrm>
          <a:custGeom>
            <a:avLst/>
            <a:gdLst>
              <a:gd name="T0" fmla="*/ 189 w 379"/>
              <a:gd name="T1" fmla="*/ 144 h 145"/>
              <a:gd name="T2" fmla="*/ 189 w 379"/>
              <a:gd name="T3" fmla="*/ 144 h 145"/>
              <a:gd name="T4" fmla="*/ 63 w 379"/>
              <a:gd name="T5" fmla="*/ 135 h 145"/>
              <a:gd name="T6" fmla="*/ 27 w 379"/>
              <a:gd name="T7" fmla="*/ 117 h 145"/>
              <a:gd name="T8" fmla="*/ 0 w 379"/>
              <a:gd name="T9" fmla="*/ 90 h 145"/>
              <a:gd name="T10" fmla="*/ 0 w 379"/>
              <a:gd name="T11" fmla="*/ 18 h 145"/>
              <a:gd name="T12" fmla="*/ 18 w 379"/>
              <a:gd name="T13" fmla="*/ 0 h 145"/>
              <a:gd name="T14" fmla="*/ 18 w 379"/>
              <a:gd name="T15" fmla="*/ 0 h 145"/>
              <a:gd name="T16" fmla="*/ 36 w 379"/>
              <a:gd name="T17" fmla="*/ 18 h 145"/>
              <a:gd name="T18" fmla="*/ 81 w 379"/>
              <a:gd name="T19" fmla="*/ 27 h 145"/>
              <a:gd name="T20" fmla="*/ 180 w 379"/>
              <a:gd name="T21" fmla="*/ 36 h 145"/>
              <a:gd name="T22" fmla="*/ 198 w 379"/>
              <a:gd name="T23" fmla="*/ 36 h 145"/>
              <a:gd name="T24" fmla="*/ 297 w 379"/>
              <a:gd name="T25" fmla="*/ 27 h 145"/>
              <a:gd name="T26" fmla="*/ 342 w 379"/>
              <a:gd name="T27" fmla="*/ 18 h 145"/>
              <a:gd name="T28" fmla="*/ 360 w 379"/>
              <a:gd name="T29" fmla="*/ 0 h 145"/>
              <a:gd name="T30" fmla="*/ 360 w 379"/>
              <a:gd name="T31" fmla="*/ 0 h 145"/>
              <a:gd name="T32" fmla="*/ 378 w 379"/>
              <a:gd name="T33" fmla="*/ 18 h 145"/>
              <a:gd name="T34" fmla="*/ 378 w 379"/>
              <a:gd name="T35" fmla="*/ 18 h 145"/>
              <a:gd name="T36" fmla="*/ 378 w 379"/>
              <a:gd name="T37" fmla="*/ 18 h 145"/>
              <a:gd name="T38" fmla="*/ 378 w 379"/>
              <a:gd name="T39" fmla="*/ 18 h 145"/>
              <a:gd name="T40" fmla="*/ 378 w 379"/>
              <a:gd name="T41" fmla="*/ 90 h 145"/>
              <a:gd name="T42" fmla="*/ 315 w 379"/>
              <a:gd name="T43" fmla="*/ 135 h 145"/>
              <a:gd name="T44" fmla="*/ 189 w 379"/>
              <a:gd name="T45" fmla="*/ 144 h 145"/>
              <a:gd name="T46" fmla="*/ 36 w 379"/>
              <a:gd name="T47" fmla="*/ 90 h 145"/>
              <a:gd name="T48" fmla="*/ 36 w 379"/>
              <a:gd name="T49" fmla="*/ 90 h 145"/>
              <a:gd name="T50" fmla="*/ 81 w 379"/>
              <a:gd name="T51" fmla="*/ 99 h 145"/>
              <a:gd name="T52" fmla="*/ 189 w 379"/>
              <a:gd name="T53" fmla="*/ 108 h 145"/>
              <a:gd name="T54" fmla="*/ 297 w 379"/>
              <a:gd name="T55" fmla="*/ 99 h 145"/>
              <a:gd name="T56" fmla="*/ 342 w 379"/>
              <a:gd name="T57" fmla="*/ 90 h 145"/>
              <a:gd name="T58" fmla="*/ 342 w 379"/>
              <a:gd name="T59" fmla="*/ 54 h 145"/>
              <a:gd name="T60" fmla="*/ 315 w 379"/>
              <a:gd name="T61" fmla="*/ 63 h 145"/>
              <a:gd name="T62" fmla="*/ 198 w 379"/>
              <a:gd name="T63" fmla="*/ 72 h 145"/>
              <a:gd name="T64" fmla="*/ 180 w 379"/>
              <a:gd name="T65" fmla="*/ 72 h 145"/>
              <a:gd name="T66" fmla="*/ 63 w 379"/>
              <a:gd name="T67" fmla="*/ 63 h 145"/>
              <a:gd name="T68" fmla="*/ 36 w 379"/>
              <a:gd name="T69" fmla="*/ 54 h 145"/>
              <a:gd name="T70" fmla="*/ 36 w 379"/>
              <a:gd name="T71" fmla="*/ 90 h 145"/>
              <a:gd name="T72" fmla="*/ 342 w 379"/>
              <a:gd name="T73" fmla="*/ 90 h 145"/>
              <a:gd name="T74" fmla="*/ 342 w 379"/>
              <a:gd name="T75" fmla="*/ 90 h 145"/>
              <a:gd name="T76" fmla="*/ 36 w 379"/>
              <a:gd name="T77" fmla="*/ 18 h 145"/>
              <a:gd name="T78" fmla="*/ 36 w 379"/>
              <a:gd name="T79" fmla="*/ 1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9" h="145">
                <a:moveTo>
                  <a:pt x="189" y="144"/>
                </a:moveTo>
                <a:lnTo>
                  <a:pt x="189" y="144"/>
                </a:lnTo>
                <a:cubicBezTo>
                  <a:pt x="144" y="144"/>
                  <a:pt x="99" y="144"/>
                  <a:pt x="63" y="135"/>
                </a:cubicBezTo>
                <a:cubicBezTo>
                  <a:pt x="45" y="126"/>
                  <a:pt x="36" y="126"/>
                  <a:pt x="27" y="117"/>
                </a:cubicBezTo>
                <a:cubicBezTo>
                  <a:pt x="9" y="117"/>
                  <a:pt x="0" y="108"/>
                  <a:pt x="0" y="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18"/>
                  <a:pt x="45" y="27"/>
                  <a:pt x="81" y="27"/>
                </a:cubicBezTo>
                <a:cubicBezTo>
                  <a:pt x="108" y="36"/>
                  <a:pt x="144" y="36"/>
                  <a:pt x="180" y="36"/>
                </a:cubicBezTo>
                <a:cubicBezTo>
                  <a:pt x="189" y="36"/>
                  <a:pt x="189" y="36"/>
                  <a:pt x="198" y="36"/>
                </a:cubicBezTo>
                <a:cubicBezTo>
                  <a:pt x="234" y="36"/>
                  <a:pt x="270" y="36"/>
                  <a:pt x="297" y="27"/>
                </a:cubicBezTo>
                <a:cubicBezTo>
                  <a:pt x="333" y="27"/>
                  <a:pt x="342" y="18"/>
                  <a:pt x="342" y="18"/>
                </a:cubicBezTo>
                <a:cubicBezTo>
                  <a:pt x="342" y="9"/>
                  <a:pt x="351" y="0"/>
                  <a:pt x="360" y="0"/>
                </a:cubicBezTo>
                <a:lnTo>
                  <a:pt x="360" y="0"/>
                </a:lnTo>
                <a:cubicBezTo>
                  <a:pt x="369" y="0"/>
                  <a:pt x="378" y="9"/>
                  <a:pt x="378" y="18"/>
                </a:cubicBezTo>
                <a:lnTo>
                  <a:pt x="378" y="18"/>
                </a:lnTo>
                <a:lnTo>
                  <a:pt x="378" y="18"/>
                </a:lnTo>
                <a:lnTo>
                  <a:pt x="378" y="18"/>
                </a:lnTo>
                <a:cubicBezTo>
                  <a:pt x="378" y="90"/>
                  <a:pt x="378" y="90"/>
                  <a:pt x="378" y="90"/>
                </a:cubicBezTo>
                <a:cubicBezTo>
                  <a:pt x="378" y="117"/>
                  <a:pt x="342" y="126"/>
                  <a:pt x="315" y="135"/>
                </a:cubicBezTo>
                <a:cubicBezTo>
                  <a:pt x="279" y="144"/>
                  <a:pt x="234" y="144"/>
                  <a:pt x="189" y="144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36" y="90"/>
                  <a:pt x="45" y="99"/>
                  <a:pt x="81" y="99"/>
                </a:cubicBezTo>
                <a:cubicBezTo>
                  <a:pt x="108" y="108"/>
                  <a:pt x="153" y="108"/>
                  <a:pt x="189" y="108"/>
                </a:cubicBezTo>
                <a:cubicBezTo>
                  <a:pt x="225" y="108"/>
                  <a:pt x="270" y="108"/>
                  <a:pt x="297" y="99"/>
                </a:cubicBezTo>
                <a:cubicBezTo>
                  <a:pt x="333" y="99"/>
                  <a:pt x="342" y="90"/>
                  <a:pt x="342" y="90"/>
                </a:cubicBezTo>
                <a:cubicBezTo>
                  <a:pt x="342" y="54"/>
                  <a:pt x="342" y="54"/>
                  <a:pt x="342" y="54"/>
                </a:cubicBezTo>
                <a:cubicBezTo>
                  <a:pt x="333" y="54"/>
                  <a:pt x="324" y="63"/>
                  <a:pt x="315" y="63"/>
                </a:cubicBezTo>
                <a:cubicBezTo>
                  <a:pt x="288" y="72"/>
                  <a:pt x="243" y="72"/>
                  <a:pt x="198" y="72"/>
                </a:cubicBezTo>
                <a:cubicBezTo>
                  <a:pt x="189" y="72"/>
                  <a:pt x="180" y="72"/>
                  <a:pt x="180" y="72"/>
                </a:cubicBezTo>
                <a:cubicBezTo>
                  <a:pt x="135" y="72"/>
                  <a:pt x="90" y="72"/>
                  <a:pt x="63" y="63"/>
                </a:cubicBezTo>
                <a:cubicBezTo>
                  <a:pt x="54" y="63"/>
                  <a:pt x="45" y="54"/>
                  <a:pt x="36" y="54"/>
                </a:cubicBezTo>
                <a:lnTo>
                  <a:pt x="36" y="90"/>
                </a:lnTo>
                <a:close/>
                <a:moveTo>
                  <a:pt x="342" y="90"/>
                </a:moveTo>
                <a:lnTo>
                  <a:pt x="342" y="90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580">
            <a:extLst>
              <a:ext uri="{FF2B5EF4-FFF2-40B4-BE49-F238E27FC236}">
                <a16:creationId xmlns:a16="http://schemas.microsoft.com/office/drawing/2014/main" id="{FF5707C3-6E89-EB43-95E8-DFB280913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1886" y="5845794"/>
            <a:ext cx="403009" cy="154641"/>
          </a:xfrm>
          <a:custGeom>
            <a:avLst/>
            <a:gdLst>
              <a:gd name="T0" fmla="*/ 189 w 379"/>
              <a:gd name="T1" fmla="*/ 144 h 145"/>
              <a:gd name="T2" fmla="*/ 189 w 379"/>
              <a:gd name="T3" fmla="*/ 144 h 145"/>
              <a:gd name="T4" fmla="*/ 63 w 379"/>
              <a:gd name="T5" fmla="*/ 135 h 145"/>
              <a:gd name="T6" fmla="*/ 27 w 379"/>
              <a:gd name="T7" fmla="*/ 126 h 145"/>
              <a:gd name="T8" fmla="*/ 0 w 379"/>
              <a:gd name="T9" fmla="*/ 90 h 145"/>
              <a:gd name="T10" fmla="*/ 0 w 379"/>
              <a:gd name="T11" fmla="*/ 18 h 145"/>
              <a:gd name="T12" fmla="*/ 18 w 379"/>
              <a:gd name="T13" fmla="*/ 0 h 145"/>
              <a:gd name="T14" fmla="*/ 18 w 379"/>
              <a:gd name="T15" fmla="*/ 0 h 145"/>
              <a:gd name="T16" fmla="*/ 36 w 379"/>
              <a:gd name="T17" fmla="*/ 18 h 145"/>
              <a:gd name="T18" fmla="*/ 81 w 379"/>
              <a:gd name="T19" fmla="*/ 27 h 145"/>
              <a:gd name="T20" fmla="*/ 180 w 379"/>
              <a:gd name="T21" fmla="*/ 36 h 145"/>
              <a:gd name="T22" fmla="*/ 198 w 379"/>
              <a:gd name="T23" fmla="*/ 36 h 145"/>
              <a:gd name="T24" fmla="*/ 297 w 379"/>
              <a:gd name="T25" fmla="*/ 27 h 145"/>
              <a:gd name="T26" fmla="*/ 342 w 379"/>
              <a:gd name="T27" fmla="*/ 18 h 145"/>
              <a:gd name="T28" fmla="*/ 360 w 379"/>
              <a:gd name="T29" fmla="*/ 0 h 145"/>
              <a:gd name="T30" fmla="*/ 360 w 379"/>
              <a:gd name="T31" fmla="*/ 0 h 145"/>
              <a:gd name="T32" fmla="*/ 378 w 379"/>
              <a:gd name="T33" fmla="*/ 18 h 145"/>
              <a:gd name="T34" fmla="*/ 378 w 379"/>
              <a:gd name="T35" fmla="*/ 18 h 145"/>
              <a:gd name="T36" fmla="*/ 378 w 379"/>
              <a:gd name="T37" fmla="*/ 18 h 145"/>
              <a:gd name="T38" fmla="*/ 378 w 379"/>
              <a:gd name="T39" fmla="*/ 18 h 145"/>
              <a:gd name="T40" fmla="*/ 378 w 379"/>
              <a:gd name="T41" fmla="*/ 90 h 145"/>
              <a:gd name="T42" fmla="*/ 315 w 379"/>
              <a:gd name="T43" fmla="*/ 135 h 145"/>
              <a:gd name="T44" fmla="*/ 189 w 379"/>
              <a:gd name="T45" fmla="*/ 144 h 145"/>
              <a:gd name="T46" fmla="*/ 36 w 379"/>
              <a:gd name="T47" fmla="*/ 90 h 145"/>
              <a:gd name="T48" fmla="*/ 36 w 379"/>
              <a:gd name="T49" fmla="*/ 90 h 145"/>
              <a:gd name="T50" fmla="*/ 81 w 379"/>
              <a:gd name="T51" fmla="*/ 99 h 145"/>
              <a:gd name="T52" fmla="*/ 189 w 379"/>
              <a:gd name="T53" fmla="*/ 108 h 145"/>
              <a:gd name="T54" fmla="*/ 297 w 379"/>
              <a:gd name="T55" fmla="*/ 99 h 145"/>
              <a:gd name="T56" fmla="*/ 342 w 379"/>
              <a:gd name="T57" fmla="*/ 90 h 145"/>
              <a:gd name="T58" fmla="*/ 342 w 379"/>
              <a:gd name="T59" fmla="*/ 54 h 145"/>
              <a:gd name="T60" fmla="*/ 315 w 379"/>
              <a:gd name="T61" fmla="*/ 63 h 145"/>
              <a:gd name="T62" fmla="*/ 198 w 379"/>
              <a:gd name="T63" fmla="*/ 72 h 145"/>
              <a:gd name="T64" fmla="*/ 180 w 379"/>
              <a:gd name="T65" fmla="*/ 72 h 145"/>
              <a:gd name="T66" fmla="*/ 63 w 379"/>
              <a:gd name="T67" fmla="*/ 63 h 145"/>
              <a:gd name="T68" fmla="*/ 36 w 379"/>
              <a:gd name="T69" fmla="*/ 54 h 145"/>
              <a:gd name="T70" fmla="*/ 36 w 379"/>
              <a:gd name="T71" fmla="*/ 90 h 145"/>
              <a:gd name="T72" fmla="*/ 342 w 379"/>
              <a:gd name="T73" fmla="*/ 90 h 145"/>
              <a:gd name="T74" fmla="*/ 342 w 379"/>
              <a:gd name="T75" fmla="*/ 90 h 145"/>
              <a:gd name="T76" fmla="*/ 36 w 379"/>
              <a:gd name="T77" fmla="*/ 18 h 145"/>
              <a:gd name="T78" fmla="*/ 36 w 379"/>
              <a:gd name="T79" fmla="*/ 1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9" h="145">
                <a:moveTo>
                  <a:pt x="189" y="144"/>
                </a:moveTo>
                <a:lnTo>
                  <a:pt x="189" y="144"/>
                </a:lnTo>
                <a:cubicBezTo>
                  <a:pt x="144" y="144"/>
                  <a:pt x="99" y="144"/>
                  <a:pt x="63" y="135"/>
                </a:cubicBezTo>
                <a:cubicBezTo>
                  <a:pt x="45" y="135"/>
                  <a:pt x="36" y="126"/>
                  <a:pt x="27" y="126"/>
                </a:cubicBezTo>
                <a:cubicBezTo>
                  <a:pt x="9" y="117"/>
                  <a:pt x="0" y="108"/>
                  <a:pt x="0" y="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18"/>
                  <a:pt x="45" y="27"/>
                  <a:pt x="81" y="27"/>
                </a:cubicBezTo>
                <a:cubicBezTo>
                  <a:pt x="108" y="36"/>
                  <a:pt x="144" y="36"/>
                  <a:pt x="180" y="36"/>
                </a:cubicBezTo>
                <a:cubicBezTo>
                  <a:pt x="189" y="36"/>
                  <a:pt x="189" y="36"/>
                  <a:pt x="198" y="36"/>
                </a:cubicBezTo>
                <a:cubicBezTo>
                  <a:pt x="234" y="36"/>
                  <a:pt x="270" y="36"/>
                  <a:pt x="297" y="27"/>
                </a:cubicBezTo>
                <a:cubicBezTo>
                  <a:pt x="333" y="27"/>
                  <a:pt x="342" y="18"/>
                  <a:pt x="342" y="18"/>
                </a:cubicBezTo>
                <a:cubicBezTo>
                  <a:pt x="342" y="9"/>
                  <a:pt x="351" y="0"/>
                  <a:pt x="360" y="0"/>
                </a:cubicBezTo>
                <a:lnTo>
                  <a:pt x="360" y="0"/>
                </a:lnTo>
                <a:cubicBezTo>
                  <a:pt x="369" y="0"/>
                  <a:pt x="378" y="9"/>
                  <a:pt x="378" y="18"/>
                </a:cubicBezTo>
                <a:lnTo>
                  <a:pt x="378" y="18"/>
                </a:lnTo>
                <a:lnTo>
                  <a:pt x="378" y="18"/>
                </a:lnTo>
                <a:lnTo>
                  <a:pt x="378" y="18"/>
                </a:lnTo>
                <a:cubicBezTo>
                  <a:pt x="378" y="90"/>
                  <a:pt x="378" y="90"/>
                  <a:pt x="378" y="90"/>
                </a:cubicBezTo>
                <a:cubicBezTo>
                  <a:pt x="378" y="117"/>
                  <a:pt x="342" y="126"/>
                  <a:pt x="315" y="135"/>
                </a:cubicBezTo>
                <a:cubicBezTo>
                  <a:pt x="279" y="144"/>
                  <a:pt x="234" y="144"/>
                  <a:pt x="189" y="144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36" y="90"/>
                  <a:pt x="45" y="99"/>
                  <a:pt x="81" y="99"/>
                </a:cubicBezTo>
                <a:cubicBezTo>
                  <a:pt x="108" y="108"/>
                  <a:pt x="153" y="108"/>
                  <a:pt x="189" y="108"/>
                </a:cubicBezTo>
                <a:cubicBezTo>
                  <a:pt x="225" y="108"/>
                  <a:pt x="270" y="108"/>
                  <a:pt x="297" y="99"/>
                </a:cubicBezTo>
                <a:cubicBezTo>
                  <a:pt x="333" y="99"/>
                  <a:pt x="342" y="90"/>
                  <a:pt x="342" y="90"/>
                </a:cubicBezTo>
                <a:cubicBezTo>
                  <a:pt x="342" y="54"/>
                  <a:pt x="342" y="54"/>
                  <a:pt x="342" y="54"/>
                </a:cubicBezTo>
                <a:cubicBezTo>
                  <a:pt x="333" y="54"/>
                  <a:pt x="324" y="63"/>
                  <a:pt x="315" y="63"/>
                </a:cubicBezTo>
                <a:cubicBezTo>
                  <a:pt x="288" y="72"/>
                  <a:pt x="243" y="72"/>
                  <a:pt x="198" y="72"/>
                </a:cubicBezTo>
                <a:cubicBezTo>
                  <a:pt x="189" y="72"/>
                  <a:pt x="189" y="72"/>
                  <a:pt x="180" y="72"/>
                </a:cubicBezTo>
                <a:cubicBezTo>
                  <a:pt x="135" y="72"/>
                  <a:pt x="90" y="72"/>
                  <a:pt x="63" y="63"/>
                </a:cubicBezTo>
                <a:cubicBezTo>
                  <a:pt x="54" y="63"/>
                  <a:pt x="45" y="54"/>
                  <a:pt x="36" y="54"/>
                </a:cubicBezTo>
                <a:lnTo>
                  <a:pt x="36" y="90"/>
                </a:lnTo>
                <a:close/>
                <a:moveTo>
                  <a:pt x="342" y="90"/>
                </a:moveTo>
                <a:lnTo>
                  <a:pt x="342" y="90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581">
            <a:extLst>
              <a:ext uri="{FF2B5EF4-FFF2-40B4-BE49-F238E27FC236}">
                <a16:creationId xmlns:a16="http://schemas.microsoft.com/office/drawing/2014/main" id="{54473491-E34C-9841-BE63-CC763139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1886" y="5738011"/>
            <a:ext cx="403009" cy="107783"/>
          </a:xfrm>
          <a:custGeom>
            <a:avLst/>
            <a:gdLst>
              <a:gd name="T0" fmla="*/ 189 w 379"/>
              <a:gd name="T1" fmla="*/ 99 h 100"/>
              <a:gd name="T2" fmla="*/ 189 w 379"/>
              <a:gd name="T3" fmla="*/ 99 h 100"/>
              <a:gd name="T4" fmla="*/ 180 w 379"/>
              <a:gd name="T5" fmla="*/ 99 h 100"/>
              <a:gd name="T6" fmla="*/ 63 w 379"/>
              <a:gd name="T7" fmla="*/ 90 h 100"/>
              <a:gd name="T8" fmla="*/ 0 w 379"/>
              <a:gd name="T9" fmla="*/ 45 h 100"/>
              <a:gd name="T10" fmla="*/ 63 w 379"/>
              <a:gd name="T11" fmla="*/ 9 h 100"/>
              <a:gd name="T12" fmla="*/ 189 w 379"/>
              <a:gd name="T13" fmla="*/ 0 h 100"/>
              <a:gd name="T14" fmla="*/ 315 w 379"/>
              <a:gd name="T15" fmla="*/ 9 h 100"/>
              <a:gd name="T16" fmla="*/ 351 w 379"/>
              <a:gd name="T17" fmla="*/ 18 h 100"/>
              <a:gd name="T18" fmla="*/ 378 w 379"/>
              <a:gd name="T19" fmla="*/ 45 h 100"/>
              <a:gd name="T20" fmla="*/ 315 w 379"/>
              <a:gd name="T21" fmla="*/ 90 h 100"/>
              <a:gd name="T22" fmla="*/ 198 w 379"/>
              <a:gd name="T23" fmla="*/ 99 h 100"/>
              <a:gd name="T24" fmla="*/ 189 w 379"/>
              <a:gd name="T25" fmla="*/ 99 h 100"/>
              <a:gd name="T26" fmla="*/ 45 w 379"/>
              <a:gd name="T27" fmla="*/ 45 h 100"/>
              <a:gd name="T28" fmla="*/ 45 w 379"/>
              <a:gd name="T29" fmla="*/ 45 h 100"/>
              <a:gd name="T30" fmla="*/ 81 w 379"/>
              <a:gd name="T31" fmla="*/ 63 h 100"/>
              <a:gd name="T32" fmla="*/ 180 w 379"/>
              <a:gd name="T33" fmla="*/ 72 h 100"/>
              <a:gd name="T34" fmla="*/ 198 w 379"/>
              <a:gd name="T35" fmla="*/ 72 h 100"/>
              <a:gd name="T36" fmla="*/ 297 w 379"/>
              <a:gd name="T37" fmla="*/ 63 h 100"/>
              <a:gd name="T38" fmla="*/ 333 w 379"/>
              <a:gd name="T39" fmla="*/ 45 h 100"/>
              <a:gd name="T40" fmla="*/ 297 w 379"/>
              <a:gd name="T41" fmla="*/ 36 h 100"/>
              <a:gd name="T42" fmla="*/ 189 w 379"/>
              <a:gd name="T43" fmla="*/ 27 h 100"/>
              <a:gd name="T44" fmla="*/ 81 w 379"/>
              <a:gd name="T45" fmla="*/ 36 h 100"/>
              <a:gd name="T46" fmla="*/ 45 w 379"/>
              <a:gd name="T47" fmla="*/ 45 h 100"/>
              <a:gd name="T48" fmla="*/ 342 w 379"/>
              <a:gd name="T49" fmla="*/ 54 h 100"/>
              <a:gd name="T50" fmla="*/ 342 w 379"/>
              <a:gd name="T51" fmla="*/ 5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9" h="100">
                <a:moveTo>
                  <a:pt x="189" y="99"/>
                </a:moveTo>
                <a:lnTo>
                  <a:pt x="189" y="99"/>
                </a:lnTo>
                <a:lnTo>
                  <a:pt x="180" y="99"/>
                </a:lnTo>
                <a:cubicBezTo>
                  <a:pt x="135" y="99"/>
                  <a:pt x="90" y="99"/>
                  <a:pt x="63" y="90"/>
                </a:cubicBezTo>
                <a:cubicBezTo>
                  <a:pt x="36" y="81"/>
                  <a:pt x="0" y="72"/>
                  <a:pt x="0" y="45"/>
                </a:cubicBezTo>
                <a:cubicBezTo>
                  <a:pt x="0" y="27"/>
                  <a:pt x="36" y="9"/>
                  <a:pt x="63" y="9"/>
                </a:cubicBezTo>
                <a:cubicBezTo>
                  <a:pt x="99" y="0"/>
                  <a:pt x="144" y="0"/>
                  <a:pt x="189" y="0"/>
                </a:cubicBezTo>
                <a:cubicBezTo>
                  <a:pt x="234" y="0"/>
                  <a:pt x="279" y="0"/>
                  <a:pt x="315" y="9"/>
                </a:cubicBezTo>
                <a:cubicBezTo>
                  <a:pt x="333" y="9"/>
                  <a:pt x="342" y="18"/>
                  <a:pt x="351" y="18"/>
                </a:cubicBezTo>
                <a:cubicBezTo>
                  <a:pt x="369" y="27"/>
                  <a:pt x="378" y="36"/>
                  <a:pt x="378" y="45"/>
                </a:cubicBezTo>
                <a:cubicBezTo>
                  <a:pt x="378" y="72"/>
                  <a:pt x="342" y="81"/>
                  <a:pt x="315" y="90"/>
                </a:cubicBezTo>
                <a:cubicBezTo>
                  <a:pt x="288" y="99"/>
                  <a:pt x="243" y="99"/>
                  <a:pt x="198" y="99"/>
                </a:cubicBezTo>
                <a:lnTo>
                  <a:pt x="189" y="99"/>
                </a:ln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54"/>
                  <a:pt x="54" y="54"/>
                  <a:pt x="81" y="63"/>
                </a:cubicBezTo>
                <a:cubicBezTo>
                  <a:pt x="108" y="63"/>
                  <a:pt x="144" y="63"/>
                  <a:pt x="180" y="72"/>
                </a:cubicBezTo>
                <a:cubicBezTo>
                  <a:pt x="189" y="72"/>
                  <a:pt x="189" y="72"/>
                  <a:pt x="198" y="72"/>
                </a:cubicBezTo>
                <a:cubicBezTo>
                  <a:pt x="234" y="63"/>
                  <a:pt x="270" y="63"/>
                  <a:pt x="297" y="63"/>
                </a:cubicBezTo>
                <a:cubicBezTo>
                  <a:pt x="324" y="54"/>
                  <a:pt x="333" y="54"/>
                  <a:pt x="333" y="45"/>
                </a:cubicBezTo>
                <a:cubicBezTo>
                  <a:pt x="333" y="45"/>
                  <a:pt x="315" y="45"/>
                  <a:pt x="297" y="36"/>
                </a:cubicBezTo>
                <a:cubicBezTo>
                  <a:pt x="270" y="36"/>
                  <a:pt x="225" y="27"/>
                  <a:pt x="189" y="27"/>
                </a:cubicBezTo>
                <a:cubicBezTo>
                  <a:pt x="153" y="27"/>
                  <a:pt x="108" y="36"/>
                  <a:pt x="81" y="36"/>
                </a:cubicBezTo>
                <a:cubicBezTo>
                  <a:pt x="63" y="45"/>
                  <a:pt x="45" y="45"/>
                  <a:pt x="45" y="45"/>
                </a:cubicBezTo>
                <a:close/>
                <a:moveTo>
                  <a:pt x="342" y="54"/>
                </a:moveTo>
                <a:lnTo>
                  <a:pt x="342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582">
            <a:extLst>
              <a:ext uri="{FF2B5EF4-FFF2-40B4-BE49-F238E27FC236}">
                <a16:creationId xmlns:a16="http://schemas.microsoft.com/office/drawing/2014/main" id="{51D1B861-3901-124C-94A2-A5F4D2FAC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1886" y="5775501"/>
            <a:ext cx="403009" cy="145272"/>
          </a:xfrm>
          <a:custGeom>
            <a:avLst/>
            <a:gdLst>
              <a:gd name="T0" fmla="*/ 189 w 379"/>
              <a:gd name="T1" fmla="*/ 135 h 136"/>
              <a:gd name="T2" fmla="*/ 189 w 379"/>
              <a:gd name="T3" fmla="*/ 135 h 136"/>
              <a:gd name="T4" fmla="*/ 63 w 379"/>
              <a:gd name="T5" fmla="*/ 126 h 136"/>
              <a:gd name="T6" fmla="*/ 27 w 379"/>
              <a:gd name="T7" fmla="*/ 117 h 136"/>
              <a:gd name="T8" fmla="*/ 0 w 379"/>
              <a:gd name="T9" fmla="*/ 81 h 136"/>
              <a:gd name="T10" fmla="*/ 0 w 379"/>
              <a:gd name="T11" fmla="*/ 9 h 136"/>
              <a:gd name="T12" fmla="*/ 18 w 379"/>
              <a:gd name="T13" fmla="*/ 0 h 136"/>
              <a:gd name="T14" fmla="*/ 18 w 379"/>
              <a:gd name="T15" fmla="*/ 0 h 136"/>
              <a:gd name="T16" fmla="*/ 36 w 379"/>
              <a:gd name="T17" fmla="*/ 9 h 136"/>
              <a:gd name="T18" fmla="*/ 81 w 379"/>
              <a:gd name="T19" fmla="*/ 27 h 136"/>
              <a:gd name="T20" fmla="*/ 180 w 379"/>
              <a:gd name="T21" fmla="*/ 36 h 136"/>
              <a:gd name="T22" fmla="*/ 198 w 379"/>
              <a:gd name="T23" fmla="*/ 36 h 136"/>
              <a:gd name="T24" fmla="*/ 297 w 379"/>
              <a:gd name="T25" fmla="*/ 27 h 136"/>
              <a:gd name="T26" fmla="*/ 342 w 379"/>
              <a:gd name="T27" fmla="*/ 9 h 136"/>
              <a:gd name="T28" fmla="*/ 360 w 379"/>
              <a:gd name="T29" fmla="*/ 0 h 136"/>
              <a:gd name="T30" fmla="*/ 360 w 379"/>
              <a:gd name="T31" fmla="*/ 0 h 136"/>
              <a:gd name="T32" fmla="*/ 378 w 379"/>
              <a:gd name="T33" fmla="*/ 9 h 136"/>
              <a:gd name="T34" fmla="*/ 378 w 379"/>
              <a:gd name="T35" fmla="*/ 9 h 136"/>
              <a:gd name="T36" fmla="*/ 378 w 379"/>
              <a:gd name="T37" fmla="*/ 9 h 136"/>
              <a:gd name="T38" fmla="*/ 378 w 379"/>
              <a:gd name="T39" fmla="*/ 9 h 136"/>
              <a:gd name="T40" fmla="*/ 378 w 379"/>
              <a:gd name="T41" fmla="*/ 81 h 136"/>
              <a:gd name="T42" fmla="*/ 315 w 379"/>
              <a:gd name="T43" fmla="*/ 126 h 136"/>
              <a:gd name="T44" fmla="*/ 189 w 379"/>
              <a:gd name="T45" fmla="*/ 135 h 136"/>
              <a:gd name="T46" fmla="*/ 36 w 379"/>
              <a:gd name="T47" fmla="*/ 81 h 136"/>
              <a:gd name="T48" fmla="*/ 36 w 379"/>
              <a:gd name="T49" fmla="*/ 81 h 136"/>
              <a:gd name="T50" fmla="*/ 81 w 379"/>
              <a:gd name="T51" fmla="*/ 99 h 136"/>
              <a:gd name="T52" fmla="*/ 189 w 379"/>
              <a:gd name="T53" fmla="*/ 99 h 136"/>
              <a:gd name="T54" fmla="*/ 297 w 379"/>
              <a:gd name="T55" fmla="*/ 99 h 136"/>
              <a:gd name="T56" fmla="*/ 342 w 379"/>
              <a:gd name="T57" fmla="*/ 81 h 136"/>
              <a:gd name="T58" fmla="*/ 342 w 379"/>
              <a:gd name="T59" fmla="*/ 45 h 136"/>
              <a:gd name="T60" fmla="*/ 315 w 379"/>
              <a:gd name="T61" fmla="*/ 54 h 136"/>
              <a:gd name="T62" fmla="*/ 198 w 379"/>
              <a:gd name="T63" fmla="*/ 63 h 136"/>
              <a:gd name="T64" fmla="*/ 180 w 379"/>
              <a:gd name="T65" fmla="*/ 63 h 136"/>
              <a:gd name="T66" fmla="*/ 63 w 379"/>
              <a:gd name="T67" fmla="*/ 54 h 136"/>
              <a:gd name="T68" fmla="*/ 36 w 379"/>
              <a:gd name="T69" fmla="*/ 45 h 136"/>
              <a:gd name="T70" fmla="*/ 36 w 379"/>
              <a:gd name="T71" fmla="*/ 81 h 136"/>
              <a:gd name="T72" fmla="*/ 342 w 379"/>
              <a:gd name="T73" fmla="*/ 81 h 136"/>
              <a:gd name="T74" fmla="*/ 342 w 379"/>
              <a:gd name="T75" fmla="*/ 81 h 136"/>
              <a:gd name="T76" fmla="*/ 36 w 379"/>
              <a:gd name="T77" fmla="*/ 9 h 136"/>
              <a:gd name="T78" fmla="*/ 36 w 379"/>
              <a:gd name="T79" fmla="*/ 9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9" h="136">
                <a:moveTo>
                  <a:pt x="189" y="135"/>
                </a:moveTo>
                <a:lnTo>
                  <a:pt x="189" y="135"/>
                </a:lnTo>
                <a:cubicBezTo>
                  <a:pt x="144" y="135"/>
                  <a:pt x="99" y="135"/>
                  <a:pt x="63" y="126"/>
                </a:cubicBezTo>
                <a:cubicBezTo>
                  <a:pt x="45" y="126"/>
                  <a:pt x="36" y="117"/>
                  <a:pt x="27" y="117"/>
                </a:cubicBezTo>
                <a:cubicBezTo>
                  <a:pt x="9" y="108"/>
                  <a:pt x="0" y="99"/>
                  <a:pt x="0" y="81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0"/>
                  <a:pt x="36" y="9"/>
                </a:cubicBezTo>
                <a:cubicBezTo>
                  <a:pt x="36" y="9"/>
                  <a:pt x="45" y="18"/>
                  <a:pt x="81" y="27"/>
                </a:cubicBezTo>
                <a:cubicBezTo>
                  <a:pt x="108" y="27"/>
                  <a:pt x="144" y="27"/>
                  <a:pt x="180" y="36"/>
                </a:cubicBezTo>
                <a:cubicBezTo>
                  <a:pt x="189" y="36"/>
                  <a:pt x="189" y="36"/>
                  <a:pt x="198" y="36"/>
                </a:cubicBezTo>
                <a:cubicBezTo>
                  <a:pt x="234" y="27"/>
                  <a:pt x="270" y="27"/>
                  <a:pt x="297" y="27"/>
                </a:cubicBezTo>
                <a:cubicBezTo>
                  <a:pt x="333" y="18"/>
                  <a:pt x="342" y="9"/>
                  <a:pt x="342" y="9"/>
                </a:cubicBezTo>
                <a:cubicBezTo>
                  <a:pt x="342" y="0"/>
                  <a:pt x="351" y="0"/>
                  <a:pt x="360" y="0"/>
                </a:cubicBezTo>
                <a:lnTo>
                  <a:pt x="360" y="0"/>
                </a:lnTo>
                <a:cubicBezTo>
                  <a:pt x="369" y="0"/>
                  <a:pt x="378" y="0"/>
                  <a:pt x="378" y="9"/>
                </a:cubicBezTo>
                <a:lnTo>
                  <a:pt x="378" y="9"/>
                </a:lnTo>
                <a:lnTo>
                  <a:pt x="378" y="9"/>
                </a:lnTo>
                <a:lnTo>
                  <a:pt x="378" y="9"/>
                </a:lnTo>
                <a:cubicBezTo>
                  <a:pt x="378" y="81"/>
                  <a:pt x="378" y="81"/>
                  <a:pt x="378" y="81"/>
                </a:cubicBezTo>
                <a:cubicBezTo>
                  <a:pt x="378" y="108"/>
                  <a:pt x="342" y="117"/>
                  <a:pt x="315" y="126"/>
                </a:cubicBezTo>
                <a:cubicBezTo>
                  <a:pt x="279" y="135"/>
                  <a:pt x="234" y="135"/>
                  <a:pt x="189" y="135"/>
                </a:cubicBezTo>
                <a:close/>
                <a:moveTo>
                  <a:pt x="36" y="81"/>
                </a:moveTo>
                <a:lnTo>
                  <a:pt x="36" y="81"/>
                </a:lnTo>
                <a:cubicBezTo>
                  <a:pt x="36" y="81"/>
                  <a:pt x="45" y="90"/>
                  <a:pt x="81" y="99"/>
                </a:cubicBezTo>
                <a:cubicBezTo>
                  <a:pt x="108" y="99"/>
                  <a:pt x="153" y="99"/>
                  <a:pt x="189" y="99"/>
                </a:cubicBezTo>
                <a:cubicBezTo>
                  <a:pt x="225" y="99"/>
                  <a:pt x="270" y="99"/>
                  <a:pt x="297" y="99"/>
                </a:cubicBezTo>
                <a:cubicBezTo>
                  <a:pt x="333" y="90"/>
                  <a:pt x="342" y="81"/>
                  <a:pt x="342" y="81"/>
                </a:cubicBezTo>
                <a:cubicBezTo>
                  <a:pt x="342" y="45"/>
                  <a:pt x="342" y="45"/>
                  <a:pt x="342" y="45"/>
                </a:cubicBezTo>
                <a:cubicBezTo>
                  <a:pt x="333" y="54"/>
                  <a:pt x="324" y="54"/>
                  <a:pt x="315" y="54"/>
                </a:cubicBezTo>
                <a:cubicBezTo>
                  <a:pt x="288" y="63"/>
                  <a:pt x="243" y="63"/>
                  <a:pt x="198" y="63"/>
                </a:cubicBezTo>
                <a:cubicBezTo>
                  <a:pt x="189" y="63"/>
                  <a:pt x="189" y="63"/>
                  <a:pt x="180" y="63"/>
                </a:cubicBezTo>
                <a:cubicBezTo>
                  <a:pt x="135" y="63"/>
                  <a:pt x="90" y="63"/>
                  <a:pt x="63" y="54"/>
                </a:cubicBezTo>
                <a:cubicBezTo>
                  <a:pt x="54" y="54"/>
                  <a:pt x="45" y="45"/>
                  <a:pt x="36" y="45"/>
                </a:cubicBezTo>
                <a:lnTo>
                  <a:pt x="36" y="81"/>
                </a:lnTo>
                <a:close/>
                <a:moveTo>
                  <a:pt x="342" y="81"/>
                </a:moveTo>
                <a:lnTo>
                  <a:pt x="342" y="81"/>
                </a:lnTo>
                <a:close/>
                <a:moveTo>
                  <a:pt x="36" y="9"/>
                </a:moveTo>
                <a:lnTo>
                  <a:pt x="36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583">
            <a:extLst>
              <a:ext uri="{FF2B5EF4-FFF2-40B4-BE49-F238E27FC236}">
                <a16:creationId xmlns:a16="http://schemas.microsoft.com/office/drawing/2014/main" id="{FEC5A527-69B3-E042-8DA3-51A1ACDAA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3012" y="5536508"/>
            <a:ext cx="515476" cy="515476"/>
          </a:xfrm>
          <a:custGeom>
            <a:avLst/>
            <a:gdLst>
              <a:gd name="T0" fmla="*/ 243 w 487"/>
              <a:gd name="T1" fmla="*/ 486 h 487"/>
              <a:gd name="T2" fmla="*/ 243 w 487"/>
              <a:gd name="T3" fmla="*/ 486 h 487"/>
              <a:gd name="T4" fmla="*/ 72 w 487"/>
              <a:gd name="T5" fmla="*/ 414 h 487"/>
              <a:gd name="T6" fmla="*/ 0 w 487"/>
              <a:gd name="T7" fmla="*/ 243 h 487"/>
              <a:gd name="T8" fmla="*/ 72 w 487"/>
              <a:gd name="T9" fmla="*/ 72 h 487"/>
              <a:gd name="T10" fmla="*/ 243 w 487"/>
              <a:gd name="T11" fmla="*/ 0 h 487"/>
              <a:gd name="T12" fmla="*/ 414 w 487"/>
              <a:gd name="T13" fmla="*/ 72 h 487"/>
              <a:gd name="T14" fmla="*/ 486 w 487"/>
              <a:gd name="T15" fmla="*/ 243 h 487"/>
              <a:gd name="T16" fmla="*/ 414 w 487"/>
              <a:gd name="T17" fmla="*/ 414 h 487"/>
              <a:gd name="T18" fmla="*/ 243 w 487"/>
              <a:gd name="T19" fmla="*/ 486 h 487"/>
              <a:gd name="T20" fmla="*/ 243 w 487"/>
              <a:gd name="T21" fmla="*/ 27 h 487"/>
              <a:gd name="T22" fmla="*/ 243 w 487"/>
              <a:gd name="T23" fmla="*/ 27 h 487"/>
              <a:gd name="T24" fmla="*/ 27 w 487"/>
              <a:gd name="T25" fmla="*/ 243 h 487"/>
              <a:gd name="T26" fmla="*/ 243 w 487"/>
              <a:gd name="T27" fmla="*/ 459 h 487"/>
              <a:gd name="T28" fmla="*/ 459 w 487"/>
              <a:gd name="T29" fmla="*/ 243 h 487"/>
              <a:gd name="T30" fmla="*/ 243 w 487"/>
              <a:gd name="T31" fmla="*/ 27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7" h="487">
                <a:moveTo>
                  <a:pt x="243" y="486"/>
                </a:moveTo>
                <a:lnTo>
                  <a:pt x="243" y="486"/>
                </a:lnTo>
                <a:cubicBezTo>
                  <a:pt x="180" y="486"/>
                  <a:pt x="117" y="459"/>
                  <a:pt x="72" y="414"/>
                </a:cubicBezTo>
                <a:cubicBezTo>
                  <a:pt x="27" y="369"/>
                  <a:pt x="0" y="306"/>
                  <a:pt x="0" y="243"/>
                </a:cubicBezTo>
                <a:cubicBezTo>
                  <a:pt x="0" y="180"/>
                  <a:pt x="27" y="117"/>
                  <a:pt x="72" y="72"/>
                </a:cubicBezTo>
                <a:cubicBezTo>
                  <a:pt x="117" y="27"/>
                  <a:pt x="180" y="0"/>
                  <a:pt x="243" y="0"/>
                </a:cubicBezTo>
                <a:cubicBezTo>
                  <a:pt x="306" y="0"/>
                  <a:pt x="369" y="27"/>
                  <a:pt x="414" y="72"/>
                </a:cubicBezTo>
                <a:cubicBezTo>
                  <a:pt x="459" y="117"/>
                  <a:pt x="486" y="180"/>
                  <a:pt x="486" y="243"/>
                </a:cubicBezTo>
                <a:cubicBezTo>
                  <a:pt x="486" y="306"/>
                  <a:pt x="459" y="369"/>
                  <a:pt x="414" y="414"/>
                </a:cubicBezTo>
                <a:cubicBezTo>
                  <a:pt x="369" y="459"/>
                  <a:pt x="306" y="486"/>
                  <a:pt x="243" y="486"/>
                </a:cubicBezTo>
                <a:close/>
                <a:moveTo>
                  <a:pt x="243" y="27"/>
                </a:moveTo>
                <a:lnTo>
                  <a:pt x="243" y="27"/>
                </a:lnTo>
                <a:cubicBezTo>
                  <a:pt x="126" y="27"/>
                  <a:pt x="27" y="126"/>
                  <a:pt x="27" y="243"/>
                </a:cubicBezTo>
                <a:cubicBezTo>
                  <a:pt x="27" y="360"/>
                  <a:pt x="126" y="459"/>
                  <a:pt x="243" y="459"/>
                </a:cubicBezTo>
                <a:cubicBezTo>
                  <a:pt x="360" y="459"/>
                  <a:pt x="459" y="360"/>
                  <a:pt x="459" y="243"/>
                </a:cubicBezTo>
                <a:cubicBezTo>
                  <a:pt x="459" y="126"/>
                  <a:pt x="360" y="27"/>
                  <a:pt x="243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584">
            <a:extLst>
              <a:ext uri="{FF2B5EF4-FFF2-40B4-BE49-F238E27FC236}">
                <a16:creationId xmlns:a16="http://schemas.microsoft.com/office/drawing/2014/main" id="{631B243B-2A17-1744-8AF3-53B51717F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9246" y="5606799"/>
            <a:ext cx="403009" cy="393636"/>
          </a:xfrm>
          <a:custGeom>
            <a:avLst/>
            <a:gdLst>
              <a:gd name="T0" fmla="*/ 189 w 379"/>
              <a:gd name="T1" fmla="*/ 369 h 370"/>
              <a:gd name="T2" fmla="*/ 189 w 379"/>
              <a:gd name="T3" fmla="*/ 369 h 370"/>
              <a:gd name="T4" fmla="*/ 0 w 379"/>
              <a:gd name="T5" fmla="*/ 180 h 370"/>
              <a:gd name="T6" fmla="*/ 189 w 379"/>
              <a:gd name="T7" fmla="*/ 0 h 370"/>
              <a:gd name="T8" fmla="*/ 378 w 379"/>
              <a:gd name="T9" fmla="*/ 180 h 370"/>
              <a:gd name="T10" fmla="*/ 189 w 379"/>
              <a:gd name="T11" fmla="*/ 369 h 370"/>
              <a:gd name="T12" fmla="*/ 189 w 379"/>
              <a:gd name="T13" fmla="*/ 27 h 370"/>
              <a:gd name="T14" fmla="*/ 189 w 379"/>
              <a:gd name="T15" fmla="*/ 27 h 370"/>
              <a:gd name="T16" fmla="*/ 27 w 379"/>
              <a:gd name="T17" fmla="*/ 180 h 370"/>
              <a:gd name="T18" fmla="*/ 189 w 379"/>
              <a:gd name="T19" fmla="*/ 342 h 370"/>
              <a:gd name="T20" fmla="*/ 342 w 379"/>
              <a:gd name="T21" fmla="*/ 180 h 370"/>
              <a:gd name="T22" fmla="*/ 189 w 379"/>
              <a:gd name="T23" fmla="*/ 2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9" h="370">
                <a:moveTo>
                  <a:pt x="189" y="369"/>
                </a:moveTo>
                <a:lnTo>
                  <a:pt x="189" y="369"/>
                </a:lnTo>
                <a:cubicBezTo>
                  <a:pt x="81" y="369"/>
                  <a:pt x="0" y="288"/>
                  <a:pt x="0" y="180"/>
                </a:cubicBezTo>
                <a:cubicBezTo>
                  <a:pt x="0" y="81"/>
                  <a:pt x="81" y="0"/>
                  <a:pt x="189" y="0"/>
                </a:cubicBezTo>
                <a:cubicBezTo>
                  <a:pt x="288" y="0"/>
                  <a:pt x="378" y="81"/>
                  <a:pt x="378" y="180"/>
                </a:cubicBezTo>
                <a:cubicBezTo>
                  <a:pt x="378" y="288"/>
                  <a:pt x="288" y="369"/>
                  <a:pt x="189" y="369"/>
                </a:cubicBezTo>
                <a:close/>
                <a:moveTo>
                  <a:pt x="189" y="27"/>
                </a:moveTo>
                <a:lnTo>
                  <a:pt x="189" y="27"/>
                </a:lnTo>
                <a:cubicBezTo>
                  <a:pt x="99" y="27"/>
                  <a:pt x="27" y="99"/>
                  <a:pt x="27" y="180"/>
                </a:cubicBezTo>
                <a:cubicBezTo>
                  <a:pt x="27" y="270"/>
                  <a:pt x="99" y="342"/>
                  <a:pt x="189" y="342"/>
                </a:cubicBezTo>
                <a:cubicBezTo>
                  <a:pt x="270" y="342"/>
                  <a:pt x="342" y="270"/>
                  <a:pt x="342" y="180"/>
                </a:cubicBezTo>
                <a:cubicBezTo>
                  <a:pt x="342" y="99"/>
                  <a:pt x="270" y="27"/>
                  <a:pt x="189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585">
            <a:extLst>
              <a:ext uri="{FF2B5EF4-FFF2-40B4-BE49-F238E27FC236}">
                <a16:creationId xmlns:a16="http://schemas.microsoft.com/office/drawing/2014/main" id="{9EBB0BF8-4B9D-0A4E-9408-087AC4C74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9830" y="5700522"/>
            <a:ext cx="117155" cy="192134"/>
          </a:xfrm>
          <a:custGeom>
            <a:avLst/>
            <a:gdLst>
              <a:gd name="T0" fmla="*/ 45 w 109"/>
              <a:gd name="T1" fmla="*/ 180 h 181"/>
              <a:gd name="T2" fmla="*/ 45 w 109"/>
              <a:gd name="T3" fmla="*/ 180 h 181"/>
              <a:gd name="T4" fmla="*/ 9 w 109"/>
              <a:gd name="T5" fmla="*/ 171 h 181"/>
              <a:gd name="T6" fmla="*/ 0 w 109"/>
              <a:gd name="T7" fmla="*/ 153 h 181"/>
              <a:gd name="T8" fmla="*/ 18 w 109"/>
              <a:gd name="T9" fmla="*/ 153 h 181"/>
              <a:gd name="T10" fmla="*/ 72 w 109"/>
              <a:gd name="T11" fmla="*/ 153 h 181"/>
              <a:gd name="T12" fmla="*/ 81 w 109"/>
              <a:gd name="T13" fmla="*/ 135 h 181"/>
              <a:gd name="T14" fmla="*/ 45 w 109"/>
              <a:gd name="T15" fmla="*/ 99 h 181"/>
              <a:gd name="T16" fmla="*/ 18 w 109"/>
              <a:gd name="T17" fmla="*/ 81 h 181"/>
              <a:gd name="T18" fmla="*/ 0 w 109"/>
              <a:gd name="T19" fmla="*/ 54 h 181"/>
              <a:gd name="T20" fmla="*/ 18 w 109"/>
              <a:gd name="T21" fmla="*/ 9 h 181"/>
              <a:gd name="T22" fmla="*/ 99 w 109"/>
              <a:gd name="T23" fmla="*/ 9 h 181"/>
              <a:gd name="T24" fmla="*/ 108 w 109"/>
              <a:gd name="T25" fmla="*/ 27 h 181"/>
              <a:gd name="T26" fmla="*/ 90 w 109"/>
              <a:gd name="T27" fmla="*/ 27 h 181"/>
              <a:gd name="T28" fmla="*/ 36 w 109"/>
              <a:gd name="T29" fmla="*/ 27 h 181"/>
              <a:gd name="T30" fmla="*/ 18 w 109"/>
              <a:gd name="T31" fmla="*/ 54 h 181"/>
              <a:gd name="T32" fmla="*/ 54 w 109"/>
              <a:gd name="T33" fmla="*/ 81 h 181"/>
              <a:gd name="T34" fmla="*/ 90 w 109"/>
              <a:gd name="T35" fmla="*/ 99 h 181"/>
              <a:gd name="T36" fmla="*/ 108 w 109"/>
              <a:gd name="T37" fmla="*/ 135 h 181"/>
              <a:gd name="T38" fmla="*/ 90 w 109"/>
              <a:gd name="T39" fmla="*/ 171 h 181"/>
              <a:gd name="T40" fmla="*/ 45 w 109"/>
              <a:gd name="T4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9" h="181">
                <a:moveTo>
                  <a:pt x="45" y="180"/>
                </a:moveTo>
                <a:lnTo>
                  <a:pt x="45" y="180"/>
                </a:lnTo>
                <a:cubicBezTo>
                  <a:pt x="36" y="180"/>
                  <a:pt x="18" y="180"/>
                  <a:pt x="9" y="171"/>
                </a:cubicBezTo>
                <a:cubicBezTo>
                  <a:pt x="0" y="171"/>
                  <a:pt x="0" y="162"/>
                  <a:pt x="0" y="153"/>
                </a:cubicBezTo>
                <a:cubicBezTo>
                  <a:pt x="0" y="153"/>
                  <a:pt x="9" y="144"/>
                  <a:pt x="18" y="153"/>
                </a:cubicBezTo>
                <a:cubicBezTo>
                  <a:pt x="36" y="162"/>
                  <a:pt x="63" y="162"/>
                  <a:pt x="72" y="153"/>
                </a:cubicBezTo>
                <a:cubicBezTo>
                  <a:pt x="81" y="144"/>
                  <a:pt x="81" y="135"/>
                  <a:pt x="81" y="135"/>
                </a:cubicBezTo>
                <a:cubicBezTo>
                  <a:pt x="81" y="117"/>
                  <a:pt x="63" y="108"/>
                  <a:pt x="45" y="99"/>
                </a:cubicBezTo>
                <a:cubicBezTo>
                  <a:pt x="36" y="99"/>
                  <a:pt x="27" y="90"/>
                  <a:pt x="18" y="81"/>
                </a:cubicBezTo>
                <a:cubicBezTo>
                  <a:pt x="0" y="72"/>
                  <a:pt x="0" y="63"/>
                  <a:pt x="0" y="54"/>
                </a:cubicBezTo>
                <a:cubicBezTo>
                  <a:pt x="0" y="36"/>
                  <a:pt x="9" y="18"/>
                  <a:pt x="18" y="9"/>
                </a:cubicBezTo>
                <a:cubicBezTo>
                  <a:pt x="36" y="0"/>
                  <a:pt x="72" y="0"/>
                  <a:pt x="99" y="9"/>
                </a:cubicBezTo>
                <a:cubicBezTo>
                  <a:pt x="108" y="9"/>
                  <a:pt x="108" y="18"/>
                  <a:pt x="108" y="27"/>
                </a:cubicBezTo>
                <a:cubicBezTo>
                  <a:pt x="108" y="27"/>
                  <a:pt x="99" y="36"/>
                  <a:pt x="90" y="27"/>
                </a:cubicBezTo>
                <a:cubicBezTo>
                  <a:pt x="72" y="18"/>
                  <a:pt x="45" y="18"/>
                  <a:pt x="36" y="27"/>
                </a:cubicBezTo>
                <a:cubicBezTo>
                  <a:pt x="27" y="36"/>
                  <a:pt x="18" y="45"/>
                  <a:pt x="18" y="54"/>
                </a:cubicBezTo>
                <a:cubicBezTo>
                  <a:pt x="18" y="63"/>
                  <a:pt x="36" y="72"/>
                  <a:pt x="54" y="81"/>
                </a:cubicBezTo>
                <a:cubicBezTo>
                  <a:pt x="72" y="90"/>
                  <a:pt x="81" y="90"/>
                  <a:pt x="90" y="99"/>
                </a:cubicBezTo>
                <a:cubicBezTo>
                  <a:pt x="99" y="108"/>
                  <a:pt x="108" y="117"/>
                  <a:pt x="108" y="135"/>
                </a:cubicBezTo>
                <a:cubicBezTo>
                  <a:pt x="108" y="144"/>
                  <a:pt x="99" y="162"/>
                  <a:pt x="90" y="171"/>
                </a:cubicBezTo>
                <a:cubicBezTo>
                  <a:pt x="72" y="180"/>
                  <a:pt x="63" y="180"/>
                  <a:pt x="45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586">
            <a:extLst>
              <a:ext uri="{FF2B5EF4-FFF2-40B4-BE49-F238E27FC236}">
                <a16:creationId xmlns:a16="http://schemas.microsoft.com/office/drawing/2014/main" id="{3D87EDCF-6686-684F-80BA-11018D9A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1379" y="5653661"/>
            <a:ext cx="18745" cy="46861"/>
          </a:xfrm>
          <a:custGeom>
            <a:avLst/>
            <a:gdLst>
              <a:gd name="T0" fmla="*/ 9 w 19"/>
              <a:gd name="T1" fmla="*/ 45 h 46"/>
              <a:gd name="T2" fmla="*/ 9 w 19"/>
              <a:gd name="T3" fmla="*/ 45 h 46"/>
              <a:gd name="T4" fmla="*/ 0 w 19"/>
              <a:gd name="T5" fmla="*/ 27 h 46"/>
              <a:gd name="T6" fmla="*/ 0 w 19"/>
              <a:gd name="T7" fmla="*/ 9 h 46"/>
              <a:gd name="T8" fmla="*/ 9 w 19"/>
              <a:gd name="T9" fmla="*/ 0 h 46"/>
              <a:gd name="T10" fmla="*/ 18 w 19"/>
              <a:gd name="T11" fmla="*/ 9 h 46"/>
              <a:gd name="T12" fmla="*/ 18 w 19"/>
              <a:gd name="T13" fmla="*/ 27 h 46"/>
              <a:gd name="T14" fmla="*/ 9 w 19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46">
                <a:moveTo>
                  <a:pt x="9" y="45"/>
                </a:moveTo>
                <a:lnTo>
                  <a:pt x="9" y="45"/>
                </a:lnTo>
                <a:cubicBezTo>
                  <a:pt x="0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587">
            <a:extLst>
              <a:ext uri="{FF2B5EF4-FFF2-40B4-BE49-F238E27FC236}">
                <a16:creationId xmlns:a16="http://schemas.microsoft.com/office/drawing/2014/main" id="{B60CCB1C-B0F3-A34F-A5B4-1510D0273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1379" y="5902028"/>
            <a:ext cx="18745" cy="37489"/>
          </a:xfrm>
          <a:custGeom>
            <a:avLst/>
            <a:gdLst>
              <a:gd name="T0" fmla="*/ 9 w 19"/>
              <a:gd name="T1" fmla="*/ 36 h 37"/>
              <a:gd name="T2" fmla="*/ 9 w 19"/>
              <a:gd name="T3" fmla="*/ 36 h 37"/>
              <a:gd name="T4" fmla="*/ 0 w 19"/>
              <a:gd name="T5" fmla="*/ 27 h 37"/>
              <a:gd name="T6" fmla="*/ 0 w 19"/>
              <a:gd name="T7" fmla="*/ 9 h 37"/>
              <a:gd name="T8" fmla="*/ 9 w 19"/>
              <a:gd name="T9" fmla="*/ 0 h 37"/>
              <a:gd name="T10" fmla="*/ 18 w 19"/>
              <a:gd name="T11" fmla="*/ 9 h 37"/>
              <a:gd name="T12" fmla="*/ 18 w 19"/>
              <a:gd name="T13" fmla="*/ 27 h 37"/>
              <a:gd name="T14" fmla="*/ 9 w 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CuadroTexto 749">
            <a:extLst>
              <a:ext uri="{FF2B5EF4-FFF2-40B4-BE49-F238E27FC236}">
                <a16:creationId xmlns:a16="http://schemas.microsoft.com/office/drawing/2014/main" id="{4AD974CA-6728-E44F-B577-375A88B4C872}"/>
              </a:ext>
            </a:extLst>
          </p:cNvPr>
          <p:cNvSpPr txBox="1"/>
          <p:nvPr/>
        </p:nvSpPr>
        <p:spPr>
          <a:xfrm>
            <a:off x="10831728" y="627848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751" name="CuadroTexto 750">
            <a:extLst>
              <a:ext uri="{FF2B5EF4-FFF2-40B4-BE49-F238E27FC236}">
                <a16:creationId xmlns:a16="http://schemas.microsoft.com/office/drawing/2014/main" id="{C1BA698D-E5D6-4D45-9391-AEE17FC51C5A}"/>
              </a:ext>
            </a:extLst>
          </p:cNvPr>
          <p:cNvSpPr txBox="1"/>
          <p:nvPr/>
        </p:nvSpPr>
        <p:spPr>
          <a:xfrm>
            <a:off x="2451398" y="214327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924C0927-8BA3-B94A-BA37-486C8618CD4B}"/>
              </a:ext>
            </a:extLst>
          </p:cNvPr>
          <p:cNvSpPr txBox="1"/>
          <p:nvPr/>
        </p:nvSpPr>
        <p:spPr>
          <a:xfrm>
            <a:off x="18360586" y="493341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15D8BF3D-62DD-A84D-AA12-B1E1F88EA54A}"/>
              </a:ext>
            </a:extLst>
          </p:cNvPr>
          <p:cNvSpPr/>
          <p:nvPr/>
        </p:nvSpPr>
        <p:spPr>
          <a:xfrm>
            <a:off x="18332017" y="5572216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D414C60F-9DDB-304F-8D37-3248A125E35E}"/>
              </a:ext>
            </a:extLst>
          </p:cNvPr>
          <p:cNvSpPr txBox="1"/>
          <p:nvPr/>
        </p:nvSpPr>
        <p:spPr>
          <a:xfrm>
            <a:off x="18348580" y="1035417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664582A6-DE78-8240-BE21-0F0FD92CF11E}"/>
              </a:ext>
            </a:extLst>
          </p:cNvPr>
          <p:cNvSpPr/>
          <p:nvPr/>
        </p:nvSpPr>
        <p:spPr>
          <a:xfrm>
            <a:off x="18320011" y="10992979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39F133E2-6813-5243-9CEA-9FA95E4C03C6}"/>
              </a:ext>
            </a:extLst>
          </p:cNvPr>
          <p:cNvSpPr txBox="1"/>
          <p:nvPr/>
        </p:nvSpPr>
        <p:spPr>
          <a:xfrm>
            <a:off x="3956258" y="47569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11BB3C86-AFD8-1747-ADC2-3FA23E3692FB}"/>
              </a:ext>
            </a:extLst>
          </p:cNvPr>
          <p:cNvSpPr/>
          <p:nvPr/>
        </p:nvSpPr>
        <p:spPr>
          <a:xfrm>
            <a:off x="1795277" y="5395725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0DC5FCD9-B9DF-9747-9AC0-B8AB1383AE9E}"/>
              </a:ext>
            </a:extLst>
          </p:cNvPr>
          <p:cNvSpPr txBox="1"/>
          <p:nvPr/>
        </p:nvSpPr>
        <p:spPr>
          <a:xfrm>
            <a:off x="3973567" y="1032180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229EA42A-1499-104F-8517-7B3C53D8609B}"/>
              </a:ext>
            </a:extLst>
          </p:cNvPr>
          <p:cNvSpPr/>
          <p:nvPr/>
        </p:nvSpPr>
        <p:spPr>
          <a:xfrm>
            <a:off x="1812586" y="10960604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72262F0B-AD79-C940-AD9F-7E2342FCBDD8}"/>
              </a:ext>
            </a:extLst>
          </p:cNvPr>
          <p:cNvSpPr txBox="1"/>
          <p:nvPr/>
        </p:nvSpPr>
        <p:spPr>
          <a:xfrm>
            <a:off x="18946739" y="762688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43FE5D9D-009E-CE46-8009-7ED3DBC911A6}"/>
              </a:ext>
            </a:extLst>
          </p:cNvPr>
          <p:cNvSpPr/>
          <p:nvPr/>
        </p:nvSpPr>
        <p:spPr>
          <a:xfrm>
            <a:off x="18918170" y="8265688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185A497E-0C39-CD4C-8C51-5223349F2BB4}"/>
              </a:ext>
            </a:extLst>
          </p:cNvPr>
          <p:cNvSpPr txBox="1"/>
          <p:nvPr/>
        </p:nvSpPr>
        <p:spPr>
          <a:xfrm>
            <a:off x="3202877" y="738547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91" name="Rectangle 56">
            <a:extLst>
              <a:ext uri="{FF2B5EF4-FFF2-40B4-BE49-F238E27FC236}">
                <a16:creationId xmlns:a16="http://schemas.microsoft.com/office/drawing/2014/main" id="{7CA01195-D49F-1944-A3AE-4109981CC536}"/>
              </a:ext>
            </a:extLst>
          </p:cNvPr>
          <p:cNvSpPr/>
          <p:nvPr/>
        </p:nvSpPr>
        <p:spPr>
          <a:xfrm>
            <a:off x="1041896" y="8024273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160">
            <a:extLst>
              <a:ext uri="{FF2B5EF4-FFF2-40B4-BE49-F238E27FC236}">
                <a16:creationId xmlns:a16="http://schemas.microsoft.com/office/drawing/2014/main" id="{74CF6246-132F-7C44-BC5D-5A2242878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51" y="1047320"/>
            <a:ext cx="13018839" cy="11616510"/>
          </a:xfrm>
          <a:custGeom>
            <a:avLst/>
            <a:gdLst>
              <a:gd name="T0" fmla="*/ 8019 w 11830"/>
              <a:gd name="T1" fmla="*/ 0 h 10559"/>
              <a:gd name="T2" fmla="*/ 8019 w 11830"/>
              <a:gd name="T3" fmla="*/ 0 h 10559"/>
              <a:gd name="T4" fmla="*/ 3811 w 11830"/>
              <a:gd name="T5" fmla="*/ 0 h 10559"/>
              <a:gd name="T6" fmla="*/ 2402 w 11830"/>
              <a:gd name="T7" fmla="*/ 812 h 10559"/>
              <a:gd name="T8" fmla="*/ 294 w 11830"/>
              <a:gd name="T9" fmla="*/ 4459 h 10559"/>
              <a:gd name="T10" fmla="*/ 294 w 11830"/>
              <a:gd name="T11" fmla="*/ 6091 h 10559"/>
              <a:gd name="T12" fmla="*/ 2402 w 11830"/>
              <a:gd name="T13" fmla="*/ 9737 h 10559"/>
              <a:gd name="T14" fmla="*/ 3811 w 11830"/>
              <a:gd name="T15" fmla="*/ 10558 h 10559"/>
              <a:gd name="T16" fmla="*/ 8019 w 11830"/>
              <a:gd name="T17" fmla="*/ 10558 h 10559"/>
              <a:gd name="T18" fmla="*/ 9436 w 11830"/>
              <a:gd name="T19" fmla="*/ 9737 h 10559"/>
              <a:gd name="T20" fmla="*/ 11544 w 11830"/>
              <a:gd name="T21" fmla="*/ 6091 h 10559"/>
              <a:gd name="T22" fmla="*/ 11544 w 11830"/>
              <a:gd name="T23" fmla="*/ 4459 h 10559"/>
              <a:gd name="T24" fmla="*/ 9436 w 11830"/>
              <a:gd name="T25" fmla="*/ 812 h 10559"/>
              <a:gd name="T26" fmla="*/ 8019 w 11830"/>
              <a:gd name="T27" fmla="*/ 0 h 10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830" h="10559">
                <a:moveTo>
                  <a:pt x="8019" y="0"/>
                </a:moveTo>
                <a:lnTo>
                  <a:pt x="8019" y="0"/>
                </a:lnTo>
                <a:cubicBezTo>
                  <a:pt x="3811" y="0"/>
                  <a:pt x="3811" y="0"/>
                  <a:pt x="3811" y="0"/>
                </a:cubicBezTo>
                <a:cubicBezTo>
                  <a:pt x="3223" y="0"/>
                  <a:pt x="2687" y="311"/>
                  <a:pt x="2402" y="812"/>
                </a:cubicBezTo>
                <a:cubicBezTo>
                  <a:pt x="294" y="4459"/>
                  <a:pt x="294" y="4459"/>
                  <a:pt x="294" y="4459"/>
                </a:cubicBezTo>
                <a:cubicBezTo>
                  <a:pt x="0" y="4968"/>
                  <a:pt x="0" y="5590"/>
                  <a:pt x="294" y="6091"/>
                </a:cubicBezTo>
                <a:cubicBezTo>
                  <a:pt x="2402" y="9737"/>
                  <a:pt x="2402" y="9737"/>
                  <a:pt x="2402" y="9737"/>
                </a:cubicBezTo>
                <a:cubicBezTo>
                  <a:pt x="2687" y="10247"/>
                  <a:pt x="3223" y="10558"/>
                  <a:pt x="3811" y="10558"/>
                </a:cubicBezTo>
                <a:cubicBezTo>
                  <a:pt x="8019" y="10558"/>
                  <a:pt x="8019" y="10558"/>
                  <a:pt x="8019" y="10558"/>
                </a:cubicBezTo>
                <a:cubicBezTo>
                  <a:pt x="8607" y="10558"/>
                  <a:pt x="9143" y="10247"/>
                  <a:pt x="9436" y="9737"/>
                </a:cubicBezTo>
                <a:cubicBezTo>
                  <a:pt x="11544" y="6091"/>
                  <a:pt x="11544" y="6091"/>
                  <a:pt x="11544" y="6091"/>
                </a:cubicBezTo>
                <a:cubicBezTo>
                  <a:pt x="11829" y="5590"/>
                  <a:pt x="11829" y="4968"/>
                  <a:pt x="11544" y="4459"/>
                </a:cubicBezTo>
                <a:cubicBezTo>
                  <a:pt x="9436" y="812"/>
                  <a:pt x="9436" y="812"/>
                  <a:pt x="9436" y="812"/>
                </a:cubicBezTo>
                <a:cubicBezTo>
                  <a:pt x="9143" y="311"/>
                  <a:pt x="8607" y="0"/>
                  <a:pt x="8019" y="0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1">
            <a:extLst>
              <a:ext uri="{FF2B5EF4-FFF2-40B4-BE49-F238E27FC236}">
                <a16:creationId xmlns:a16="http://schemas.microsoft.com/office/drawing/2014/main" id="{FD16CE7A-746C-E04D-B56C-B8F57DCB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023" y="1066729"/>
            <a:ext cx="3416050" cy="3406345"/>
          </a:xfrm>
          <a:custGeom>
            <a:avLst/>
            <a:gdLst>
              <a:gd name="T0" fmla="*/ 3102 w 3103"/>
              <a:gd name="T1" fmla="*/ 1547 h 3095"/>
              <a:gd name="T2" fmla="*/ 3102 w 3103"/>
              <a:gd name="T3" fmla="*/ 1547 h 3095"/>
              <a:gd name="T4" fmla="*/ 1555 w 3103"/>
              <a:gd name="T5" fmla="*/ 3094 h 3095"/>
              <a:gd name="T6" fmla="*/ 0 w 3103"/>
              <a:gd name="T7" fmla="*/ 1547 h 3095"/>
              <a:gd name="T8" fmla="*/ 1555 w 3103"/>
              <a:gd name="T9" fmla="*/ 0 h 3095"/>
              <a:gd name="T10" fmla="*/ 3102 w 3103"/>
              <a:gd name="T11" fmla="*/ 1547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03" h="3095">
                <a:moveTo>
                  <a:pt x="3102" y="1547"/>
                </a:moveTo>
                <a:lnTo>
                  <a:pt x="3102" y="1547"/>
                </a:lnTo>
                <a:cubicBezTo>
                  <a:pt x="3102" y="2402"/>
                  <a:pt x="2411" y="3094"/>
                  <a:pt x="1555" y="3094"/>
                </a:cubicBezTo>
                <a:cubicBezTo>
                  <a:pt x="699" y="3094"/>
                  <a:pt x="0" y="2402"/>
                  <a:pt x="0" y="1547"/>
                </a:cubicBezTo>
                <a:cubicBezTo>
                  <a:pt x="0" y="692"/>
                  <a:pt x="699" y="0"/>
                  <a:pt x="1555" y="0"/>
                </a:cubicBezTo>
                <a:cubicBezTo>
                  <a:pt x="2411" y="0"/>
                  <a:pt x="3102" y="692"/>
                  <a:pt x="3102" y="1547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2">
            <a:extLst>
              <a:ext uri="{FF2B5EF4-FFF2-40B4-BE49-F238E27FC236}">
                <a16:creationId xmlns:a16="http://schemas.microsoft.com/office/drawing/2014/main" id="{E9048B14-436E-C444-86BB-06A8E2336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764" y="1066729"/>
            <a:ext cx="3406345" cy="3406345"/>
          </a:xfrm>
          <a:custGeom>
            <a:avLst/>
            <a:gdLst>
              <a:gd name="T0" fmla="*/ 3093 w 3094"/>
              <a:gd name="T1" fmla="*/ 1547 h 3095"/>
              <a:gd name="T2" fmla="*/ 3093 w 3094"/>
              <a:gd name="T3" fmla="*/ 1547 h 3095"/>
              <a:gd name="T4" fmla="*/ 1546 w 3094"/>
              <a:gd name="T5" fmla="*/ 3094 h 3095"/>
              <a:gd name="T6" fmla="*/ 0 w 3094"/>
              <a:gd name="T7" fmla="*/ 1547 h 3095"/>
              <a:gd name="T8" fmla="*/ 1546 w 3094"/>
              <a:gd name="T9" fmla="*/ 0 h 3095"/>
              <a:gd name="T10" fmla="*/ 3093 w 3094"/>
              <a:gd name="T11" fmla="*/ 1547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4" h="3095">
                <a:moveTo>
                  <a:pt x="3093" y="1547"/>
                </a:moveTo>
                <a:lnTo>
                  <a:pt x="3093" y="1547"/>
                </a:lnTo>
                <a:cubicBezTo>
                  <a:pt x="3093" y="2402"/>
                  <a:pt x="2402" y="3094"/>
                  <a:pt x="1546" y="3094"/>
                </a:cubicBezTo>
                <a:cubicBezTo>
                  <a:pt x="691" y="3094"/>
                  <a:pt x="0" y="2402"/>
                  <a:pt x="0" y="1547"/>
                </a:cubicBezTo>
                <a:cubicBezTo>
                  <a:pt x="0" y="692"/>
                  <a:pt x="691" y="0"/>
                  <a:pt x="1546" y="0"/>
                </a:cubicBezTo>
                <a:cubicBezTo>
                  <a:pt x="2402" y="0"/>
                  <a:pt x="3093" y="692"/>
                  <a:pt x="3093" y="1547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3">
            <a:extLst>
              <a:ext uri="{FF2B5EF4-FFF2-40B4-BE49-F238E27FC236}">
                <a16:creationId xmlns:a16="http://schemas.microsoft.com/office/drawing/2014/main" id="{06F6727A-4A7A-2742-BDAD-C8F1F803B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023" y="9252631"/>
            <a:ext cx="3416050" cy="3416050"/>
          </a:xfrm>
          <a:custGeom>
            <a:avLst/>
            <a:gdLst>
              <a:gd name="T0" fmla="*/ 3102 w 3103"/>
              <a:gd name="T1" fmla="*/ 1547 h 3103"/>
              <a:gd name="T2" fmla="*/ 3102 w 3103"/>
              <a:gd name="T3" fmla="*/ 1547 h 3103"/>
              <a:gd name="T4" fmla="*/ 1555 w 3103"/>
              <a:gd name="T5" fmla="*/ 3102 h 3103"/>
              <a:gd name="T6" fmla="*/ 0 w 3103"/>
              <a:gd name="T7" fmla="*/ 1547 h 3103"/>
              <a:gd name="T8" fmla="*/ 1555 w 3103"/>
              <a:gd name="T9" fmla="*/ 0 h 3103"/>
              <a:gd name="T10" fmla="*/ 3102 w 3103"/>
              <a:gd name="T11" fmla="*/ 1547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03" h="3103">
                <a:moveTo>
                  <a:pt x="3102" y="1547"/>
                </a:moveTo>
                <a:lnTo>
                  <a:pt x="3102" y="1547"/>
                </a:lnTo>
                <a:cubicBezTo>
                  <a:pt x="3102" y="2402"/>
                  <a:pt x="2411" y="3102"/>
                  <a:pt x="1555" y="3102"/>
                </a:cubicBezTo>
                <a:cubicBezTo>
                  <a:pt x="699" y="3102"/>
                  <a:pt x="0" y="2402"/>
                  <a:pt x="0" y="1547"/>
                </a:cubicBezTo>
                <a:cubicBezTo>
                  <a:pt x="0" y="691"/>
                  <a:pt x="699" y="0"/>
                  <a:pt x="1555" y="0"/>
                </a:cubicBezTo>
                <a:cubicBezTo>
                  <a:pt x="2411" y="0"/>
                  <a:pt x="3102" y="691"/>
                  <a:pt x="3102" y="1547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4">
            <a:extLst>
              <a:ext uri="{FF2B5EF4-FFF2-40B4-BE49-F238E27FC236}">
                <a16:creationId xmlns:a16="http://schemas.microsoft.com/office/drawing/2014/main" id="{CEE64622-F346-1F48-AA74-DB8EB14A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764" y="9252631"/>
            <a:ext cx="3406345" cy="3416050"/>
          </a:xfrm>
          <a:custGeom>
            <a:avLst/>
            <a:gdLst>
              <a:gd name="T0" fmla="*/ 3093 w 3094"/>
              <a:gd name="T1" fmla="*/ 1547 h 3103"/>
              <a:gd name="T2" fmla="*/ 3093 w 3094"/>
              <a:gd name="T3" fmla="*/ 1547 h 3103"/>
              <a:gd name="T4" fmla="*/ 1546 w 3094"/>
              <a:gd name="T5" fmla="*/ 3102 h 3103"/>
              <a:gd name="T6" fmla="*/ 0 w 3094"/>
              <a:gd name="T7" fmla="*/ 1547 h 3103"/>
              <a:gd name="T8" fmla="*/ 1546 w 3094"/>
              <a:gd name="T9" fmla="*/ 0 h 3103"/>
              <a:gd name="T10" fmla="*/ 3093 w 3094"/>
              <a:gd name="T11" fmla="*/ 1547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4" h="3103">
                <a:moveTo>
                  <a:pt x="3093" y="1547"/>
                </a:moveTo>
                <a:lnTo>
                  <a:pt x="3093" y="1547"/>
                </a:lnTo>
                <a:cubicBezTo>
                  <a:pt x="3093" y="2402"/>
                  <a:pt x="2402" y="3102"/>
                  <a:pt x="1546" y="3102"/>
                </a:cubicBezTo>
                <a:cubicBezTo>
                  <a:pt x="691" y="3102"/>
                  <a:pt x="0" y="2402"/>
                  <a:pt x="0" y="1547"/>
                </a:cubicBezTo>
                <a:cubicBezTo>
                  <a:pt x="0" y="691"/>
                  <a:pt x="691" y="0"/>
                  <a:pt x="1546" y="0"/>
                </a:cubicBezTo>
                <a:cubicBezTo>
                  <a:pt x="2402" y="0"/>
                  <a:pt x="3093" y="691"/>
                  <a:pt x="3093" y="1547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5">
            <a:extLst>
              <a:ext uri="{FF2B5EF4-FFF2-40B4-BE49-F238E27FC236}">
                <a16:creationId xmlns:a16="http://schemas.microsoft.com/office/drawing/2014/main" id="{ADE5A3C2-6002-4E41-A569-E2D92BC02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9412" y="5147549"/>
            <a:ext cx="3401491" cy="3411199"/>
          </a:xfrm>
          <a:custGeom>
            <a:avLst/>
            <a:gdLst>
              <a:gd name="T0" fmla="*/ 3092 w 3093"/>
              <a:gd name="T1" fmla="*/ 1555 h 3102"/>
              <a:gd name="T2" fmla="*/ 3092 w 3093"/>
              <a:gd name="T3" fmla="*/ 1555 h 3102"/>
              <a:gd name="T4" fmla="*/ 1546 w 3093"/>
              <a:gd name="T5" fmla="*/ 3101 h 3102"/>
              <a:gd name="T6" fmla="*/ 0 w 3093"/>
              <a:gd name="T7" fmla="*/ 1555 h 3102"/>
              <a:gd name="T8" fmla="*/ 1546 w 3093"/>
              <a:gd name="T9" fmla="*/ 0 h 3102"/>
              <a:gd name="T10" fmla="*/ 3092 w 3093"/>
              <a:gd name="T11" fmla="*/ 1555 h 3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3" h="3102">
                <a:moveTo>
                  <a:pt x="3092" y="1555"/>
                </a:moveTo>
                <a:lnTo>
                  <a:pt x="3092" y="1555"/>
                </a:lnTo>
                <a:cubicBezTo>
                  <a:pt x="3092" y="2410"/>
                  <a:pt x="2401" y="3101"/>
                  <a:pt x="1546" y="3101"/>
                </a:cubicBezTo>
                <a:cubicBezTo>
                  <a:pt x="691" y="3101"/>
                  <a:pt x="0" y="2410"/>
                  <a:pt x="0" y="1555"/>
                </a:cubicBezTo>
                <a:cubicBezTo>
                  <a:pt x="0" y="700"/>
                  <a:pt x="691" y="0"/>
                  <a:pt x="1546" y="0"/>
                </a:cubicBezTo>
                <a:cubicBezTo>
                  <a:pt x="2401" y="0"/>
                  <a:pt x="3092" y="700"/>
                  <a:pt x="3092" y="1555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6">
            <a:extLst>
              <a:ext uri="{FF2B5EF4-FFF2-40B4-BE49-F238E27FC236}">
                <a16:creationId xmlns:a16="http://schemas.microsoft.com/office/drawing/2014/main" id="{5A060643-BF89-E241-BFD3-A6750C540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784" y="5147549"/>
            <a:ext cx="3406345" cy="3411199"/>
          </a:xfrm>
          <a:custGeom>
            <a:avLst/>
            <a:gdLst>
              <a:gd name="T0" fmla="*/ 3093 w 3094"/>
              <a:gd name="T1" fmla="*/ 1555 h 3102"/>
              <a:gd name="T2" fmla="*/ 3093 w 3094"/>
              <a:gd name="T3" fmla="*/ 1555 h 3102"/>
              <a:gd name="T4" fmla="*/ 1546 w 3094"/>
              <a:gd name="T5" fmla="*/ 3101 h 3102"/>
              <a:gd name="T6" fmla="*/ 0 w 3094"/>
              <a:gd name="T7" fmla="*/ 1555 h 3102"/>
              <a:gd name="T8" fmla="*/ 1546 w 3094"/>
              <a:gd name="T9" fmla="*/ 0 h 3102"/>
              <a:gd name="T10" fmla="*/ 3093 w 3094"/>
              <a:gd name="T11" fmla="*/ 1555 h 3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4" h="3102">
                <a:moveTo>
                  <a:pt x="3093" y="1555"/>
                </a:moveTo>
                <a:lnTo>
                  <a:pt x="3093" y="1555"/>
                </a:lnTo>
                <a:cubicBezTo>
                  <a:pt x="3093" y="2410"/>
                  <a:pt x="2402" y="3101"/>
                  <a:pt x="1546" y="3101"/>
                </a:cubicBezTo>
                <a:cubicBezTo>
                  <a:pt x="691" y="3101"/>
                  <a:pt x="0" y="2410"/>
                  <a:pt x="0" y="1555"/>
                </a:cubicBezTo>
                <a:cubicBezTo>
                  <a:pt x="0" y="700"/>
                  <a:pt x="691" y="0"/>
                  <a:pt x="1546" y="0"/>
                </a:cubicBezTo>
                <a:cubicBezTo>
                  <a:pt x="2402" y="0"/>
                  <a:pt x="3093" y="700"/>
                  <a:pt x="3093" y="1555"/>
                </a:cubicBezTo>
              </a:path>
            </a:pathLst>
          </a:custGeom>
          <a:noFill/>
          <a:ln w="635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35">
            <a:extLst>
              <a:ext uri="{FF2B5EF4-FFF2-40B4-BE49-F238E27FC236}">
                <a16:creationId xmlns:a16="http://schemas.microsoft.com/office/drawing/2014/main" id="{5D2CCE6E-093C-EA42-8D77-456907F78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308" y="5734684"/>
            <a:ext cx="48523" cy="790930"/>
          </a:xfrm>
          <a:custGeom>
            <a:avLst/>
            <a:gdLst>
              <a:gd name="T0" fmla="*/ 18 w 45"/>
              <a:gd name="T1" fmla="*/ 717 h 718"/>
              <a:gd name="T2" fmla="*/ 18 w 45"/>
              <a:gd name="T3" fmla="*/ 717 h 718"/>
              <a:gd name="T4" fmla="*/ 0 w 45"/>
              <a:gd name="T5" fmla="*/ 691 h 718"/>
              <a:gd name="T6" fmla="*/ 0 w 45"/>
              <a:gd name="T7" fmla="*/ 17 h 718"/>
              <a:gd name="T8" fmla="*/ 18 w 45"/>
              <a:gd name="T9" fmla="*/ 0 h 718"/>
              <a:gd name="T10" fmla="*/ 44 w 45"/>
              <a:gd name="T11" fmla="*/ 17 h 718"/>
              <a:gd name="T12" fmla="*/ 44 w 45"/>
              <a:gd name="T13" fmla="*/ 691 h 718"/>
              <a:gd name="T14" fmla="*/ 18 w 45"/>
              <a:gd name="T15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718">
                <a:moveTo>
                  <a:pt x="18" y="717"/>
                </a:moveTo>
                <a:lnTo>
                  <a:pt x="18" y="717"/>
                </a:lnTo>
                <a:cubicBezTo>
                  <a:pt x="9" y="717"/>
                  <a:pt x="0" y="708"/>
                  <a:pt x="0" y="69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35" y="0"/>
                  <a:pt x="44" y="9"/>
                  <a:pt x="44" y="17"/>
                </a:cubicBezTo>
                <a:cubicBezTo>
                  <a:pt x="44" y="691"/>
                  <a:pt x="44" y="691"/>
                  <a:pt x="44" y="691"/>
                </a:cubicBezTo>
                <a:cubicBezTo>
                  <a:pt x="44" y="708"/>
                  <a:pt x="35" y="717"/>
                  <a:pt x="18" y="7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36">
            <a:extLst>
              <a:ext uri="{FF2B5EF4-FFF2-40B4-BE49-F238E27FC236}">
                <a16:creationId xmlns:a16="http://schemas.microsoft.com/office/drawing/2014/main" id="{6890656C-B2BB-1740-9BC1-972AB223F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308" y="5919073"/>
            <a:ext cx="373632" cy="174684"/>
          </a:xfrm>
          <a:custGeom>
            <a:avLst/>
            <a:gdLst>
              <a:gd name="T0" fmla="*/ 320 w 338"/>
              <a:gd name="T1" fmla="*/ 156 h 157"/>
              <a:gd name="T2" fmla="*/ 320 w 338"/>
              <a:gd name="T3" fmla="*/ 156 h 157"/>
              <a:gd name="T4" fmla="*/ 18 w 338"/>
              <a:gd name="T5" fmla="*/ 156 h 157"/>
              <a:gd name="T6" fmla="*/ 0 w 338"/>
              <a:gd name="T7" fmla="*/ 138 h 157"/>
              <a:gd name="T8" fmla="*/ 0 w 338"/>
              <a:gd name="T9" fmla="*/ 26 h 157"/>
              <a:gd name="T10" fmla="*/ 18 w 338"/>
              <a:gd name="T11" fmla="*/ 0 h 157"/>
              <a:gd name="T12" fmla="*/ 320 w 338"/>
              <a:gd name="T13" fmla="*/ 0 h 157"/>
              <a:gd name="T14" fmla="*/ 337 w 338"/>
              <a:gd name="T15" fmla="*/ 26 h 157"/>
              <a:gd name="T16" fmla="*/ 337 w 338"/>
              <a:gd name="T17" fmla="*/ 138 h 157"/>
              <a:gd name="T18" fmla="*/ 320 w 338"/>
              <a:gd name="T19" fmla="*/ 156 h 157"/>
              <a:gd name="T20" fmla="*/ 44 w 338"/>
              <a:gd name="T21" fmla="*/ 112 h 157"/>
              <a:gd name="T22" fmla="*/ 44 w 338"/>
              <a:gd name="T23" fmla="*/ 112 h 157"/>
              <a:gd name="T24" fmla="*/ 294 w 338"/>
              <a:gd name="T25" fmla="*/ 112 h 157"/>
              <a:gd name="T26" fmla="*/ 294 w 338"/>
              <a:gd name="T27" fmla="*/ 43 h 157"/>
              <a:gd name="T28" fmla="*/ 44 w 338"/>
              <a:gd name="T29" fmla="*/ 43 h 157"/>
              <a:gd name="T30" fmla="*/ 44 w 338"/>
              <a:gd name="T31" fmla="*/ 112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8" h="157">
                <a:moveTo>
                  <a:pt x="320" y="156"/>
                </a:moveTo>
                <a:lnTo>
                  <a:pt x="320" y="156"/>
                </a:lnTo>
                <a:cubicBezTo>
                  <a:pt x="18" y="156"/>
                  <a:pt x="18" y="156"/>
                  <a:pt x="18" y="156"/>
                </a:cubicBezTo>
                <a:cubicBezTo>
                  <a:pt x="9" y="156"/>
                  <a:pt x="0" y="147"/>
                  <a:pt x="0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18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9" y="0"/>
                  <a:pt x="337" y="17"/>
                  <a:pt x="337" y="26"/>
                </a:cubicBezTo>
                <a:cubicBezTo>
                  <a:pt x="337" y="138"/>
                  <a:pt x="337" y="138"/>
                  <a:pt x="337" y="138"/>
                </a:cubicBezTo>
                <a:cubicBezTo>
                  <a:pt x="337" y="147"/>
                  <a:pt x="329" y="156"/>
                  <a:pt x="320" y="156"/>
                </a:cubicBezTo>
                <a:close/>
                <a:moveTo>
                  <a:pt x="44" y="112"/>
                </a:moveTo>
                <a:lnTo>
                  <a:pt x="44" y="112"/>
                </a:lnTo>
                <a:cubicBezTo>
                  <a:pt x="294" y="112"/>
                  <a:pt x="294" y="112"/>
                  <a:pt x="294" y="112"/>
                </a:cubicBezTo>
                <a:cubicBezTo>
                  <a:pt x="294" y="43"/>
                  <a:pt x="294" y="43"/>
                  <a:pt x="294" y="43"/>
                </a:cubicBezTo>
                <a:cubicBezTo>
                  <a:pt x="44" y="43"/>
                  <a:pt x="44" y="43"/>
                  <a:pt x="44" y="43"/>
                </a:cubicBezTo>
                <a:lnTo>
                  <a:pt x="44" y="11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37">
            <a:extLst>
              <a:ext uri="{FF2B5EF4-FFF2-40B4-BE49-F238E27FC236}">
                <a16:creationId xmlns:a16="http://schemas.microsoft.com/office/drawing/2014/main" id="{5031708A-8F8E-4A40-BE7A-6AE3B99B9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308" y="6040380"/>
            <a:ext cx="543462" cy="174684"/>
          </a:xfrm>
          <a:custGeom>
            <a:avLst/>
            <a:gdLst>
              <a:gd name="T0" fmla="*/ 467 w 494"/>
              <a:gd name="T1" fmla="*/ 156 h 157"/>
              <a:gd name="T2" fmla="*/ 467 w 494"/>
              <a:gd name="T3" fmla="*/ 156 h 157"/>
              <a:gd name="T4" fmla="*/ 18 w 494"/>
              <a:gd name="T5" fmla="*/ 156 h 157"/>
              <a:gd name="T6" fmla="*/ 0 w 494"/>
              <a:gd name="T7" fmla="*/ 139 h 157"/>
              <a:gd name="T8" fmla="*/ 0 w 494"/>
              <a:gd name="T9" fmla="*/ 26 h 157"/>
              <a:gd name="T10" fmla="*/ 18 w 494"/>
              <a:gd name="T11" fmla="*/ 0 h 157"/>
              <a:gd name="T12" fmla="*/ 467 w 494"/>
              <a:gd name="T13" fmla="*/ 0 h 157"/>
              <a:gd name="T14" fmla="*/ 493 w 494"/>
              <a:gd name="T15" fmla="*/ 26 h 157"/>
              <a:gd name="T16" fmla="*/ 493 w 494"/>
              <a:gd name="T17" fmla="*/ 139 h 157"/>
              <a:gd name="T18" fmla="*/ 467 w 494"/>
              <a:gd name="T19" fmla="*/ 156 h 157"/>
              <a:gd name="T20" fmla="*/ 44 w 494"/>
              <a:gd name="T21" fmla="*/ 113 h 157"/>
              <a:gd name="T22" fmla="*/ 44 w 494"/>
              <a:gd name="T23" fmla="*/ 113 h 157"/>
              <a:gd name="T24" fmla="*/ 450 w 494"/>
              <a:gd name="T25" fmla="*/ 113 h 157"/>
              <a:gd name="T26" fmla="*/ 450 w 494"/>
              <a:gd name="T27" fmla="*/ 44 h 157"/>
              <a:gd name="T28" fmla="*/ 44 w 494"/>
              <a:gd name="T29" fmla="*/ 44 h 157"/>
              <a:gd name="T30" fmla="*/ 44 w 494"/>
              <a:gd name="T31" fmla="*/ 11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4" h="157">
                <a:moveTo>
                  <a:pt x="467" y="156"/>
                </a:moveTo>
                <a:lnTo>
                  <a:pt x="467" y="156"/>
                </a:lnTo>
                <a:cubicBezTo>
                  <a:pt x="18" y="156"/>
                  <a:pt x="18" y="156"/>
                  <a:pt x="18" y="156"/>
                </a:cubicBezTo>
                <a:cubicBezTo>
                  <a:pt x="9" y="156"/>
                  <a:pt x="0" y="147"/>
                  <a:pt x="0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18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484" y="0"/>
                  <a:pt x="493" y="9"/>
                  <a:pt x="493" y="26"/>
                </a:cubicBezTo>
                <a:cubicBezTo>
                  <a:pt x="493" y="139"/>
                  <a:pt x="493" y="139"/>
                  <a:pt x="493" y="139"/>
                </a:cubicBezTo>
                <a:cubicBezTo>
                  <a:pt x="493" y="147"/>
                  <a:pt x="484" y="156"/>
                  <a:pt x="467" y="156"/>
                </a:cubicBezTo>
                <a:close/>
                <a:moveTo>
                  <a:pt x="44" y="113"/>
                </a:moveTo>
                <a:lnTo>
                  <a:pt x="44" y="113"/>
                </a:lnTo>
                <a:cubicBezTo>
                  <a:pt x="450" y="113"/>
                  <a:pt x="450" y="113"/>
                  <a:pt x="450" y="113"/>
                </a:cubicBezTo>
                <a:cubicBezTo>
                  <a:pt x="450" y="44"/>
                  <a:pt x="450" y="44"/>
                  <a:pt x="450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1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38">
            <a:extLst>
              <a:ext uri="{FF2B5EF4-FFF2-40B4-BE49-F238E27FC236}">
                <a16:creationId xmlns:a16="http://schemas.microsoft.com/office/drawing/2014/main" id="{63111FD0-9D3E-044D-8F70-9BB3C633E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7308" y="6166541"/>
            <a:ext cx="485234" cy="169834"/>
          </a:xfrm>
          <a:custGeom>
            <a:avLst/>
            <a:gdLst>
              <a:gd name="T0" fmla="*/ 415 w 442"/>
              <a:gd name="T1" fmla="*/ 155 h 156"/>
              <a:gd name="T2" fmla="*/ 415 w 442"/>
              <a:gd name="T3" fmla="*/ 155 h 156"/>
              <a:gd name="T4" fmla="*/ 18 w 442"/>
              <a:gd name="T5" fmla="*/ 155 h 156"/>
              <a:gd name="T6" fmla="*/ 0 w 442"/>
              <a:gd name="T7" fmla="*/ 138 h 156"/>
              <a:gd name="T8" fmla="*/ 0 w 442"/>
              <a:gd name="T9" fmla="*/ 26 h 156"/>
              <a:gd name="T10" fmla="*/ 18 w 442"/>
              <a:gd name="T11" fmla="*/ 0 h 156"/>
              <a:gd name="T12" fmla="*/ 415 w 442"/>
              <a:gd name="T13" fmla="*/ 0 h 156"/>
              <a:gd name="T14" fmla="*/ 441 w 442"/>
              <a:gd name="T15" fmla="*/ 26 h 156"/>
              <a:gd name="T16" fmla="*/ 441 w 442"/>
              <a:gd name="T17" fmla="*/ 138 h 156"/>
              <a:gd name="T18" fmla="*/ 415 w 442"/>
              <a:gd name="T19" fmla="*/ 155 h 156"/>
              <a:gd name="T20" fmla="*/ 44 w 442"/>
              <a:gd name="T21" fmla="*/ 112 h 156"/>
              <a:gd name="T22" fmla="*/ 44 w 442"/>
              <a:gd name="T23" fmla="*/ 112 h 156"/>
              <a:gd name="T24" fmla="*/ 398 w 442"/>
              <a:gd name="T25" fmla="*/ 112 h 156"/>
              <a:gd name="T26" fmla="*/ 398 w 442"/>
              <a:gd name="T27" fmla="*/ 43 h 156"/>
              <a:gd name="T28" fmla="*/ 44 w 442"/>
              <a:gd name="T29" fmla="*/ 43 h 156"/>
              <a:gd name="T30" fmla="*/ 44 w 442"/>
              <a:gd name="T31" fmla="*/ 11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2" h="156">
                <a:moveTo>
                  <a:pt x="415" y="155"/>
                </a:moveTo>
                <a:lnTo>
                  <a:pt x="415" y="155"/>
                </a:lnTo>
                <a:cubicBezTo>
                  <a:pt x="18" y="155"/>
                  <a:pt x="18" y="155"/>
                  <a:pt x="18" y="155"/>
                </a:cubicBezTo>
                <a:cubicBezTo>
                  <a:pt x="9" y="155"/>
                  <a:pt x="0" y="147"/>
                  <a:pt x="0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18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32" y="0"/>
                  <a:pt x="441" y="8"/>
                  <a:pt x="441" y="26"/>
                </a:cubicBezTo>
                <a:cubicBezTo>
                  <a:pt x="441" y="138"/>
                  <a:pt x="441" y="138"/>
                  <a:pt x="441" y="138"/>
                </a:cubicBezTo>
                <a:cubicBezTo>
                  <a:pt x="441" y="147"/>
                  <a:pt x="432" y="155"/>
                  <a:pt x="415" y="155"/>
                </a:cubicBezTo>
                <a:close/>
                <a:moveTo>
                  <a:pt x="44" y="112"/>
                </a:moveTo>
                <a:lnTo>
                  <a:pt x="44" y="112"/>
                </a:lnTo>
                <a:cubicBezTo>
                  <a:pt x="398" y="112"/>
                  <a:pt x="398" y="112"/>
                  <a:pt x="398" y="112"/>
                </a:cubicBezTo>
                <a:cubicBezTo>
                  <a:pt x="398" y="43"/>
                  <a:pt x="398" y="43"/>
                  <a:pt x="398" y="43"/>
                </a:cubicBezTo>
                <a:cubicBezTo>
                  <a:pt x="44" y="43"/>
                  <a:pt x="44" y="43"/>
                  <a:pt x="44" y="43"/>
                </a:cubicBezTo>
                <a:lnTo>
                  <a:pt x="44" y="11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39">
            <a:extLst>
              <a:ext uri="{FF2B5EF4-FFF2-40B4-BE49-F238E27FC236}">
                <a16:creationId xmlns:a16="http://schemas.microsoft.com/office/drawing/2014/main" id="{C63DBA3F-D281-7942-93E2-34F054228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699" y="9718456"/>
            <a:ext cx="363927" cy="849162"/>
          </a:xfrm>
          <a:custGeom>
            <a:avLst/>
            <a:gdLst>
              <a:gd name="T0" fmla="*/ 225 w 330"/>
              <a:gd name="T1" fmla="*/ 769 h 770"/>
              <a:gd name="T2" fmla="*/ 225 w 330"/>
              <a:gd name="T3" fmla="*/ 769 h 770"/>
              <a:gd name="T4" fmla="*/ 216 w 330"/>
              <a:gd name="T5" fmla="*/ 769 h 770"/>
              <a:gd name="T6" fmla="*/ 216 w 330"/>
              <a:gd name="T7" fmla="*/ 769 h 770"/>
              <a:gd name="T8" fmla="*/ 216 w 330"/>
              <a:gd name="T9" fmla="*/ 769 h 770"/>
              <a:gd name="T10" fmla="*/ 61 w 330"/>
              <a:gd name="T11" fmla="*/ 614 h 770"/>
              <a:gd name="T12" fmla="*/ 0 w 330"/>
              <a:gd name="T13" fmla="*/ 389 h 770"/>
              <a:gd name="T14" fmla="*/ 87 w 330"/>
              <a:gd name="T15" fmla="*/ 121 h 770"/>
              <a:gd name="T16" fmla="*/ 216 w 330"/>
              <a:gd name="T17" fmla="*/ 9 h 770"/>
              <a:gd name="T18" fmla="*/ 242 w 330"/>
              <a:gd name="T19" fmla="*/ 18 h 770"/>
              <a:gd name="T20" fmla="*/ 329 w 330"/>
              <a:gd name="T21" fmla="*/ 165 h 770"/>
              <a:gd name="T22" fmla="*/ 320 w 330"/>
              <a:gd name="T23" fmla="*/ 182 h 770"/>
              <a:gd name="T24" fmla="*/ 234 w 330"/>
              <a:gd name="T25" fmla="*/ 268 h 770"/>
              <a:gd name="T26" fmla="*/ 199 w 330"/>
              <a:gd name="T27" fmla="*/ 389 h 770"/>
              <a:gd name="T28" fmla="*/ 320 w 330"/>
              <a:gd name="T29" fmla="*/ 596 h 770"/>
              <a:gd name="T30" fmla="*/ 329 w 330"/>
              <a:gd name="T31" fmla="*/ 614 h 770"/>
              <a:gd name="T32" fmla="*/ 242 w 330"/>
              <a:gd name="T33" fmla="*/ 761 h 770"/>
              <a:gd name="T34" fmla="*/ 225 w 330"/>
              <a:gd name="T35" fmla="*/ 769 h 770"/>
              <a:gd name="T36" fmla="*/ 216 w 330"/>
              <a:gd name="T37" fmla="*/ 43 h 770"/>
              <a:gd name="T38" fmla="*/ 216 w 330"/>
              <a:gd name="T39" fmla="*/ 43 h 770"/>
              <a:gd name="T40" fmla="*/ 113 w 330"/>
              <a:gd name="T41" fmla="*/ 139 h 770"/>
              <a:gd name="T42" fmla="*/ 35 w 330"/>
              <a:gd name="T43" fmla="*/ 389 h 770"/>
              <a:gd name="T44" fmla="*/ 87 w 330"/>
              <a:gd name="T45" fmla="*/ 596 h 770"/>
              <a:gd name="T46" fmla="*/ 225 w 330"/>
              <a:gd name="T47" fmla="*/ 735 h 770"/>
              <a:gd name="T48" fmla="*/ 286 w 330"/>
              <a:gd name="T49" fmla="*/ 614 h 770"/>
              <a:gd name="T50" fmla="*/ 164 w 330"/>
              <a:gd name="T51" fmla="*/ 389 h 770"/>
              <a:gd name="T52" fmla="*/ 208 w 330"/>
              <a:gd name="T53" fmla="*/ 251 h 770"/>
              <a:gd name="T54" fmla="*/ 286 w 330"/>
              <a:gd name="T55" fmla="*/ 165 h 770"/>
              <a:gd name="T56" fmla="*/ 216 w 330"/>
              <a:gd name="T57" fmla="*/ 43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30" h="770">
                <a:moveTo>
                  <a:pt x="225" y="769"/>
                </a:moveTo>
                <a:lnTo>
                  <a:pt x="225" y="769"/>
                </a:lnTo>
                <a:cubicBezTo>
                  <a:pt x="225" y="769"/>
                  <a:pt x="225" y="769"/>
                  <a:pt x="216" y="769"/>
                </a:cubicBezTo>
                <a:lnTo>
                  <a:pt x="216" y="769"/>
                </a:lnTo>
                <a:lnTo>
                  <a:pt x="216" y="769"/>
                </a:lnTo>
                <a:cubicBezTo>
                  <a:pt x="147" y="735"/>
                  <a:pt x="95" y="674"/>
                  <a:pt x="61" y="614"/>
                </a:cubicBezTo>
                <a:cubicBezTo>
                  <a:pt x="18" y="545"/>
                  <a:pt x="0" y="467"/>
                  <a:pt x="0" y="389"/>
                </a:cubicBezTo>
                <a:cubicBezTo>
                  <a:pt x="0" y="285"/>
                  <a:pt x="26" y="199"/>
                  <a:pt x="87" y="121"/>
                </a:cubicBezTo>
                <a:cubicBezTo>
                  <a:pt x="147" y="43"/>
                  <a:pt x="208" y="18"/>
                  <a:pt x="216" y="9"/>
                </a:cubicBezTo>
                <a:cubicBezTo>
                  <a:pt x="225" y="0"/>
                  <a:pt x="234" y="9"/>
                  <a:pt x="242" y="18"/>
                </a:cubicBezTo>
                <a:cubicBezTo>
                  <a:pt x="329" y="165"/>
                  <a:pt x="329" y="165"/>
                  <a:pt x="329" y="165"/>
                </a:cubicBezTo>
                <a:cubicBezTo>
                  <a:pt x="329" y="173"/>
                  <a:pt x="329" y="182"/>
                  <a:pt x="320" y="182"/>
                </a:cubicBezTo>
                <a:cubicBezTo>
                  <a:pt x="286" y="208"/>
                  <a:pt x="251" y="234"/>
                  <a:pt x="234" y="268"/>
                </a:cubicBezTo>
                <a:cubicBezTo>
                  <a:pt x="208" y="303"/>
                  <a:pt x="199" y="346"/>
                  <a:pt x="199" y="389"/>
                </a:cubicBezTo>
                <a:cubicBezTo>
                  <a:pt x="199" y="476"/>
                  <a:pt x="242" y="553"/>
                  <a:pt x="320" y="596"/>
                </a:cubicBezTo>
                <a:cubicBezTo>
                  <a:pt x="329" y="596"/>
                  <a:pt x="329" y="614"/>
                  <a:pt x="329" y="614"/>
                </a:cubicBezTo>
                <a:cubicBezTo>
                  <a:pt x="242" y="761"/>
                  <a:pt x="242" y="761"/>
                  <a:pt x="242" y="761"/>
                </a:cubicBezTo>
                <a:cubicBezTo>
                  <a:pt x="242" y="769"/>
                  <a:pt x="234" y="769"/>
                  <a:pt x="225" y="769"/>
                </a:cubicBezTo>
                <a:close/>
                <a:moveTo>
                  <a:pt x="216" y="43"/>
                </a:moveTo>
                <a:lnTo>
                  <a:pt x="216" y="43"/>
                </a:lnTo>
                <a:cubicBezTo>
                  <a:pt x="199" y="61"/>
                  <a:pt x="156" y="87"/>
                  <a:pt x="113" y="139"/>
                </a:cubicBezTo>
                <a:cubicBezTo>
                  <a:pt x="61" y="208"/>
                  <a:pt x="35" y="294"/>
                  <a:pt x="35" y="389"/>
                </a:cubicBezTo>
                <a:cubicBezTo>
                  <a:pt x="35" y="458"/>
                  <a:pt x="52" y="536"/>
                  <a:pt x="87" y="596"/>
                </a:cubicBezTo>
                <a:cubicBezTo>
                  <a:pt x="121" y="648"/>
                  <a:pt x="164" y="700"/>
                  <a:pt x="225" y="735"/>
                </a:cubicBezTo>
                <a:cubicBezTo>
                  <a:pt x="286" y="614"/>
                  <a:pt x="286" y="614"/>
                  <a:pt x="286" y="614"/>
                </a:cubicBezTo>
                <a:cubicBezTo>
                  <a:pt x="216" y="562"/>
                  <a:pt x="164" y="484"/>
                  <a:pt x="164" y="389"/>
                </a:cubicBezTo>
                <a:cubicBezTo>
                  <a:pt x="164" y="337"/>
                  <a:pt x="182" y="294"/>
                  <a:pt x="208" y="251"/>
                </a:cubicBezTo>
                <a:cubicBezTo>
                  <a:pt x="225" y="216"/>
                  <a:pt x="251" y="191"/>
                  <a:pt x="286" y="165"/>
                </a:cubicBezTo>
                <a:lnTo>
                  <a:pt x="216" y="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40">
            <a:extLst>
              <a:ext uri="{FF2B5EF4-FFF2-40B4-BE49-F238E27FC236}">
                <a16:creationId xmlns:a16="http://schemas.microsoft.com/office/drawing/2014/main" id="{B08C7FE0-1085-EB46-BB2B-99AE99C9D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989" y="9635968"/>
            <a:ext cx="732702" cy="494939"/>
          </a:xfrm>
          <a:custGeom>
            <a:avLst/>
            <a:gdLst>
              <a:gd name="T0" fmla="*/ 484 w 666"/>
              <a:gd name="T1" fmla="*/ 449 h 450"/>
              <a:gd name="T2" fmla="*/ 484 w 666"/>
              <a:gd name="T3" fmla="*/ 449 h 450"/>
              <a:gd name="T4" fmla="*/ 466 w 666"/>
              <a:gd name="T5" fmla="*/ 449 h 450"/>
              <a:gd name="T6" fmla="*/ 466 w 666"/>
              <a:gd name="T7" fmla="*/ 440 h 450"/>
              <a:gd name="T8" fmla="*/ 397 w 666"/>
              <a:gd name="T9" fmla="*/ 268 h 450"/>
              <a:gd name="T10" fmla="*/ 224 w 666"/>
              <a:gd name="T11" fmla="*/ 198 h 450"/>
              <a:gd name="T12" fmla="*/ 112 w 666"/>
              <a:gd name="T13" fmla="*/ 233 h 450"/>
              <a:gd name="T14" fmla="*/ 95 w 666"/>
              <a:gd name="T15" fmla="*/ 233 h 450"/>
              <a:gd name="T16" fmla="*/ 86 w 666"/>
              <a:gd name="T17" fmla="*/ 224 h 450"/>
              <a:gd name="T18" fmla="*/ 0 w 666"/>
              <a:gd name="T19" fmla="*/ 77 h 450"/>
              <a:gd name="T20" fmla="*/ 0 w 666"/>
              <a:gd name="T21" fmla="*/ 69 h 450"/>
              <a:gd name="T22" fmla="*/ 8 w 666"/>
              <a:gd name="T23" fmla="*/ 60 h 450"/>
              <a:gd name="T24" fmla="*/ 216 w 666"/>
              <a:gd name="T25" fmla="*/ 0 h 450"/>
              <a:gd name="T26" fmla="*/ 216 w 666"/>
              <a:gd name="T27" fmla="*/ 0 h 450"/>
              <a:gd name="T28" fmla="*/ 216 w 666"/>
              <a:gd name="T29" fmla="*/ 0 h 450"/>
              <a:gd name="T30" fmla="*/ 224 w 666"/>
              <a:gd name="T31" fmla="*/ 0 h 450"/>
              <a:gd name="T32" fmla="*/ 224 w 666"/>
              <a:gd name="T33" fmla="*/ 0 h 450"/>
              <a:gd name="T34" fmla="*/ 535 w 666"/>
              <a:gd name="T35" fmla="*/ 129 h 450"/>
              <a:gd name="T36" fmla="*/ 630 w 666"/>
              <a:gd name="T37" fmla="*/ 268 h 450"/>
              <a:gd name="T38" fmla="*/ 665 w 666"/>
              <a:gd name="T39" fmla="*/ 431 h 450"/>
              <a:gd name="T40" fmla="*/ 665 w 666"/>
              <a:gd name="T41" fmla="*/ 449 h 450"/>
              <a:gd name="T42" fmla="*/ 648 w 666"/>
              <a:gd name="T43" fmla="*/ 449 h 450"/>
              <a:gd name="T44" fmla="*/ 484 w 666"/>
              <a:gd name="T45" fmla="*/ 449 h 450"/>
              <a:gd name="T46" fmla="*/ 224 w 666"/>
              <a:gd name="T47" fmla="*/ 164 h 450"/>
              <a:gd name="T48" fmla="*/ 224 w 666"/>
              <a:gd name="T49" fmla="*/ 164 h 450"/>
              <a:gd name="T50" fmla="*/ 414 w 666"/>
              <a:gd name="T51" fmla="*/ 242 h 450"/>
              <a:gd name="T52" fmla="*/ 501 w 666"/>
              <a:gd name="T53" fmla="*/ 423 h 450"/>
              <a:gd name="T54" fmla="*/ 630 w 666"/>
              <a:gd name="T55" fmla="*/ 423 h 450"/>
              <a:gd name="T56" fmla="*/ 518 w 666"/>
              <a:gd name="T57" fmla="*/ 146 h 450"/>
              <a:gd name="T58" fmla="*/ 224 w 666"/>
              <a:gd name="T59" fmla="*/ 34 h 450"/>
              <a:gd name="T60" fmla="*/ 224 w 666"/>
              <a:gd name="T61" fmla="*/ 34 h 450"/>
              <a:gd name="T62" fmla="*/ 224 w 666"/>
              <a:gd name="T63" fmla="*/ 34 h 450"/>
              <a:gd name="T64" fmla="*/ 216 w 666"/>
              <a:gd name="T65" fmla="*/ 34 h 450"/>
              <a:gd name="T66" fmla="*/ 216 w 666"/>
              <a:gd name="T67" fmla="*/ 34 h 450"/>
              <a:gd name="T68" fmla="*/ 43 w 666"/>
              <a:gd name="T69" fmla="*/ 77 h 450"/>
              <a:gd name="T70" fmla="*/ 103 w 666"/>
              <a:gd name="T71" fmla="*/ 198 h 450"/>
              <a:gd name="T72" fmla="*/ 224 w 666"/>
              <a:gd name="T73" fmla="*/ 16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6" h="450">
                <a:moveTo>
                  <a:pt x="484" y="449"/>
                </a:moveTo>
                <a:lnTo>
                  <a:pt x="484" y="449"/>
                </a:lnTo>
                <a:cubicBezTo>
                  <a:pt x="475" y="449"/>
                  <a:pt x="475" y="449"/>
                  <a:pt x="466" y="449"/>
                </a:cubicBezTo>
                <a:lnTo>
                  <a:pt x="466" y="440"/>
                </a:lnTo>
                <a:cubicBezTo>
                  <a:pt x="466" y="371"/>
                  <a:pt x="440" y="311"/>
                  <a:pt x="397" y="268"/>
                </a:cubicBezTo>
                <a:cubicBezTo>
                  <a:pt x="354" y="224"/>
                  <a:pt x="293" y="198"/>
                  <a:pt x="224" y="198"/>
                </a:cubicBezTo>
                <a:cubicBezTo>
                  <a:pt x="190" y="198"/>
                  <a:pt x="146" y="207"/>
                  <a:pt x="112" y="233"/>
                </a:cubicBezTo>
                <a:cubicBezTo>
                  <a:pt x="103" y="233"/>
                  <a:pt x="103" y="233"/>
                  <a:pt x="95" y="233"/>
                </a:cubicBezTo>
                <a:cubicBezTo>
                  <a:pt x="95" y="233"/>
                  <a:pt x="86" y="233"/>
                  <a:pt x="86" y="224"/>
                </a:cubicBezTo>
                <a:cubicBezTo>
                  <a:pt x="0" y="77"/>
                  <a:pt x="0" y="77"/>
                  <a:pt x="0" y="77"/>
                </a:cubicBezTo>
                <a:lnTo>
                  <a:pt x="0" y="69"/>
                </a:lnTo>
                <a:cubicBezTo>
                  <a:pt x="0" y="60"/>
                  <a:pt x="8" y="60"/>
                  <a:pt x="8" y="60"/>
                </a:cubicBezTo>
                <a:cubicBezTo>
                  <a:pt x="69" y="17"/>
                  <a:pt x="138" y="0"/>
                  <a:pt x="216" y="0"/>
                </a:cubicBezTo>
                <a:lnTo>
                  <a:pt x="216" y="0"/>
                </a:lnTo>
                <a:lnTo>
                  <a:pt x="216" y="0"/>
                </a:lnTo>
                <a:cubicBezTo>
                  <a:pt x="224" y="0"/>
                  <a:pt x="224" y="0"/>
                  <a:pt x="224" y="0"/>
                </a:cubicBezTo>
                <a:lnTo>
                  <a:pt x="224" y="0"/>
                </a:lnTo>
                <a:cubicBezTo>
                  <a:pt x="345" y="0"/>
                  <a:pt x="458" y="43"/>
                  <a:pt x="535" y="129"/>
                </a:cubicBezTo>
                <a:cubicBezTo>
                  <a:pt x="579" y="164"/>
                  <a:pt x="613" y="216"/>
                  <a:pt x="630" y="268"/>
                </a:cubicBezTo>
                <a:cubicBezTo>
                  <a:pt x="656" y="319"/>
                  <a:pt x="665" y="380"/>
                  <a:pt x="665" y="431"/>
                </a:cubicBezTo>
                <a:cubicBezTo>
                  <a:pt x="665" y="440"/>
                  <a:pt x="665" y="440"/>
                  <a:pt x="665" y="449"/>
                </a:cubicBezTo>
                <a:cubicBezTo>
                  <a:pt x="656" y="449"/>
                  <a:pt x="656" y="449"/>
                  <a:pt x="648" y="449"/>
                </a:cubicBezTo>
                <a:cubicBezTo>
                  <a:pt x="484" y="449"/>
                  <a:pt x="484" y="449"/>
                  <a:pt x="484" y="449"/>
                </a:cubicBezTo>
                <a:close/>
                <a:moveTo>
                  <a:pt x="224" y="164"/>
                </a:moveTo>
                <a:lnTo>
                  <a:pt x="224" y="164"/>
                </a:lnTo>
                <a:cubicBezTo>
                  <a:pt x="302" y="164"/>
                  <a:pt x="371" y="198"/>
                  <a:pt x="414" y="242"/>
                </a:cubicBezTo>
                <a:cubicBezTo>
                  <a:pt x="466" y="293"/>
                  <a:pt x="492" y="354"/>
                  <a:pt x="501" y="423"/>
                </a:cubicBezTo>
                <a:cubicBezTo>
                  <a:pt x="630" y="423"/>
                  <a:pt x="630" y="423"/>
                  <a:pt x="630" y="423"/>
                </a:cubicBezTo>
                <a:cubicBezTo>
                  <a:pt x="630" y="319"/>
                  <a:pt x="587" y="224"/>
                  <a:pt x="518" y="146"/>
                </a:cubicBezTo>
                <a:cubicBezTo>
                  <a:pt x="440" y="69"/>
                  <a:pt x="337" y="34"/>
                  <a:pt x="224" y="34"/>
                </a:cubicBezTo>
                <a:lnTo>
                  <a:pt x="224" y="34"/>
                </a:lnTo>
                <a:lnTo>
                  <a:pt x="224" y="34"/>
                </a:lnTo>
                <a:cubicBezTo>
                  <a:pt x="216" y="34"/>
                  <a:pt x="216" y="34"/>
                  <a:pt x="216" y="34"/>
                </a:cubicBezTo>
                <a:lnTo>
                  <a:pt x="216" y="34"/>
                </a:lnTo>
                <a:cubicBezTo>
                  <a:pt x="155" y="34"/>
                  <a:pt x="95" y="51"/>
                  <a:pt x="43" y="77"/>
                </a:cubicBezTo>
                <a:cubicBezTo>
                  <a:pt x="103" y="198"/>
                  <a:pt x="103" y="198"/>
                  <a:pt x="103" y="198"/>
                </a:cubicBezTo>
                <a:cubicBezTo>
                  <a:pt x="146" y="172"/>
                  <a:pt x="190" y="164"/>
                  <a:pt x="224" y="1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41">
            <a:extLst>
              <a:ext uri="{FF2B5EF4-FFF2-40B4-BE49-F238E27FC236}">
                <a16:creationId xmlns:a16="http://schemas.microsoft.com/office/drawing/2014/main" id="{FDC073E9-DE73-9747-BFA5-47787BEC9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989" y="10155167"/>
            <a:ext cx="732702" cy="504644"/>
          </a:xfrm>
          <a:custGeom>
            <a:avLst/>
            <a:gdLst>
              <a:gd name="T0" fmla="*/ 224 w 666"/>
              <a:gd name="T1" fmla="*/ 458 h 459"/>
              <a:gd name="T2" fmla="*/ 224 w 666"/>
              <a:gd name="T3" fmla="*/ 458 h 459"/>
              <a:gd name="T4" fmla="*/ 172 w 666"/>
              <a:gd name="T5" fmla="*/ 458 h 459"/>
              <a:gd name="T6" fmla="*/ 8 w 666"/>
              <a:gd name="T7" fmla="*/ 397 h 459"/>
              <a:gd name="T8" fmla="*/ 0 w 666"/>
              <a:gd name="T9" fmla="*/ 389 h 459"/>
              <a:gd name="T10" fmla="*/ 0 w 666"/>
              <a:gd name="T11" fmla="*/ 380 h 459"/>
              <a:gd name="T12" fmla="*/ 86 w 666"/>
              <a:gd name="T13" fmla="*/ 233 h 459"/>
              <a:gd name="T14" fmla="*/ 95 w 666"/>
              <a:gd name="T15" fmla="*/ 224 h 459"/>
              <a:gd name="T16" fmla="*/ 112 w 666"/>
              <a:gd name="T17" fmla="*/ 224 h 459"/>
              <a:gd name="T18" fmla="*/ 224 w 666"/>
              <a:gd name="T19" fmla="*/ 259 h 459"/>
              <a:gd name="T20" fmla="*/ 466 w 666"/>
              <a:gd name="T21" fmla="*/ 17 h 459"/>
              <a:gd name="T22" fmla="*/ 484 w 666"/>
              <a:gd name="T23" fmla="*/ 0 h 459"/>
              <a:gd name="T24" fmla="*/ 648 w 666"/>
              <a:gd name="T25" fmla="*/ 0 h 459"/>
              <a:gd name="T26" fmla="*/ 665 w 666"/>
              <a:gd name="T27" fmla="*/ 17 h 459"/>
              <a:gd name="T28" fmla="*/ 665 w 666"/>
              <a:gd name="T29" fmla="*/ 34 h 459"/>
              <a:gd name="T30" fmla="*/ 665 w 666"/>
              <a:gd name="T31" fmla="*/ 34 h 459"/>
              <a:gd name="T32" fmla="*/ 665 w 666"/>
              <a:gd name="T33" fmla="*/ 43 h 459"/>
              <a:gd name="T34" fmla="*/ 665 w 666"/>
              <a:gd name="T35" fmla="*/ 43 h 459"/>
              <a:gd name="T36" fmla="*/ 665 w 666"/>
              <a:gd name="T37" fmla="*/ 43 h 459"/>
              <a:gd name="T38" fmla="*/ 613 w 666"/>
              <a:gd name="T39" fmla="*/ 242 h 459"/>
              <a:gd name="T40" fmla="*/ 492 w 666"/>
              <a:gd name="T41" fmla="*/ 371 h 459"/>
              <a:gd name="T42" fmla="*/ 345 w 666"/>
              <a:gd name="T43" fmla="*/ 440 h 459"/>
              <a:gd name="T44" fmla="*/ 224 w 666"/>
              <a:gd name="T45" fmla="*/ 458 h 459"/>
              <a:gd name="T46" fmla="*/ 43 w 666"/>
              <a:gd name="T47" fmla="*/ 380 h 459"/>
              <a:gd name="T48" fmla="*/ 43 w 666"/>
              <a:gd name="T49" fmla="*/ 380 h 459"/>
              <a:gd name="T50" fmla="*/ 337 w 666"/>
              <a:gd name="T51" fmla="*/ 415 h 459"/>
              <a:gd name="T52" fmla="*/ 579 w 666"/>
              <a:gd name="T53" fmla="*/ 224 h 459"/>
              <a:gd name="T54" fmla="*/ 639 w 666"/>
              <a:gd name="T55" fmla="*/ 34 h 459"/>
              <a:gd name="T56" fmla="*/ 639 w 666"/>
              <a:gd name="T57" fmla="*/ 34 h 459"/>
              <a:gd name="T58" fmla="*/ 639 w 666"/>
              <a:gd name="T59" fmla="*/ 34 h 459"/>
              <a:gd name="T60" fmla="*/ 639 w 666"/>
              <a:gd name="T61" fmla="*/ 34 h 459"/>
              <a:gd name="T62" fmla="*/ 501 w 666"/>
              <a:gd name="T63" fmla="*/ 34 h 459"/>
              <a:gd name="T64" fmla="*/ 224 w 666"/>
              <a:gd name="T65" fmla="*/ 294 h 459"/>
              <a:gd name="T66" fmla="*/ 112 w 666"/>
              <a:gd name="T67" fmla="*/ 259 h 459"/>
              <a:gd name="T68" fmla="*/ 43 w 666"/>
              <a:gd name="T69" fmla="*/ 38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6" h="459">
                <a:moveTo>
                  <a:pt x="224" y="458"/>
                </a:moveTo>
                <a:lnTo>
                  <a:pt x="224" y="458"/>
                </a:lnTo>
                <a:cubicBezTo>
                  <a:pt x="207" y="458"/>
                  <a:pt x="190" y="458"/>
                  <a:pt x="172" y="458"/>
                </a:cubicBezTo>
                <a:cubicBezTo>
                  <a:pt x="120" y="449"/>
                  <a:pt x="60" y="432"/>
                  <a:pt x="8" y="397"/>
                </a:cubicBezTo>
                <a:cubicBezTo>
                  <a:pt x="8" y="397"/>
                  <a:pt x="0" y="397"/>
                  <a:pt x="0" y="389"/>
                </a:cubicBezTo>
                <a:lnTo>
                  <a:pt x="0" y="380"/>
                </a:lnTo>
                <a:cubicBezTo>
                  <a:pt x="86" y="233"/>
                  <a:pt x="86" y="233"/>
                  <a:pt x="86" y="233"/>
                </a:cubicBezTo>
                <a:cubicBezTo>
                  <a:pt x="86" y="224"/>
                  <a:pt x="95" y="224"/>
                  <a:pt x="95" y="224"/>
                </a:cubicBezTo>
                <a:cubicBezTo>
                  <a:pt x="103" y="224"/>
                  <a:pt x="103" y="224"/>
                  <a:pt x="112" y="224"/>
                </a:cubicBezTo>
                <a:cubicBezTo>
                  <a:pt x="146" y="242"/>
                  <a:pt x="190" y="259"/>
                  <a:pt x="224" y="259"/>
                </a:cubicBezTo>
                <a:cubicBezTo>
                  <a:pt x="362" y="259"/>
                  <a:pt x="466" y="147"/>
                  <a:pt x="466" y="17"/>
                </a:cubicBezTo>
                <a:cubicBezTo>
                  <a:pt x="466" y="8"/>
                  <a:pt x="475" y="0"/>
                  <a:pt x="484" y="0"/>
                </a:cubicBezTo>
                <a:cubicBezTo>
                  <a:pt x="648" y="0"/>
                  <a:pt x="648" y="0"/>
                  <a:pt x="648" y="0"/>
                </a:cubicBezTo>
                <a:cubicBezTo>
                  <a:pt x="665" y="0"/>
                  <a:pt x="665" y="8"/>
                  <a:pt x="665" y="17"/>
                </a:cubicBezTo>
                <a:cubicBezTo>
                  <a:pt x="665" y="26"/>
                  <a:pt x="665" y="26"/>
                  <a:pt x="665" y="34"/>
                </a:cubicBezTo>
                <a:lnTo>
                  <a:pt x="665" y="34"/>
                </a:lnTo>
                <a:cubicBezTo>
                  <a:pt x="665" y="34"/>
                  <a:pt x="665" y="34"/>
                  <a:pt x="665" y="43"/>
                </a:cubicBezTo>
                <a:lnTo>
                  <a:pt x="665" y="43"/>
                </a:lnTo>
                <a:lnTo>
                  <a:pt x="665" y="43"/>
                </a:lnTo>
                <a:cubicBezTo>
                  <a:pt x="665" y="112"/>
                  <a:pt x="648" y="181"/>
                  <a:pt x="613" y="242"/>
                </a:cubicBezTo>
                <a:cubicBezTo>
                  <a:pt x="579" y="285"/>
                  <a:pt x="544" y="337"/>
                  <a:pt x="492" y="371"/>
                </a:cubicBezTo>
                <a:cubicBezTo>
                  <a:pt x="449" y="406"/>
                  <a:pt x="397" y="432"/>
                  <a:pt x="345" y="440"/>
                </a:cubicBezTo>
                <a:cubicBezTo>
                  <a:pt x="302" y="449"/>
                  <a:pt x="268" y="458"/>
                  <a:pt x="224" y="458"/>
                </a:cubicBezTo>
                <a:close/>
                <a:moveTo>
                  <a:pt x="43" y="380"/>
                </a:moveTo>
                <a:lnTo>
                  <a:pt x="43" y="380"/>
                </a:lnTo>
                <a:cubicBezTo>
                  <a:pt x="129" y="423"/>
                  <a:pt x="233" y="440"/>
                  <a:pt x="337" y="415"/>
                </a:cubicBezTo>
                <a:cubicBezTo>
                  <a:pt x="440" y="380"/>
                  <a:pt x="527" y="311"/>
                  <a:pt x="579" y="224"/>
                </a:cubicBezTo>
                <a:cubicBezTo>
                  <a:pt x="613" y="164"/>
                  <a:pt x="630" y="104"/>
                  <a:pt x="639" y="34"/>
                </a:cubicBezTo>
                <a:lnTo>
                  <a:pt x="639" y="34"/>
                </a:lnTo>
                <a:lnTo>
                  <a:pt x="639" y="34"/>
                </a:lnTo>
                <a:lnTo>
                  <a:pt x="639" y="34"/>
                </a:lnTo>
                <a:cubicBezTo>
                  <a:pt x="501" y="34"/>
                  <a:pt x="501" y="34"/>
                  <a:pt x="501" y="34"/>
                </a:cubicBezTo>
                <a:cubicBezTo>
                  <a:pt x="492" y="181"/>
                  <a:pt x="371" y="294"/>
                  <a:pt x="224" y="294"/>
                </a:cubicBezTo>
                <a:cubicBezTo>
                  <a:pt x="190" y="294"/>
                  <a:pt x="146" y="276"/>
                  <a:pt x="112" y="259"/>
                </a:cubicBezTo>
                <a:lnTo>
                  <a:pt x="43" y="3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42">
            <a:extLst>
              <a:ext uri="{FF2B5EF4-FFF2-40B4-BE49-F238E27FC236}">
                <a16:creationId xmlns:a16="http://schemas.microsoft.com/office/drawing/2014/main" id="{7A352CE5-A1DE-D149-AB3D-35D396EE4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592" y="9766980"/>
            <a:ext cx="295994" cy="237766"/>
          </a:xfrm>
          <a:custGeom>
            <a:avLst/>
            <a:gdLst>
              <a:gd name="T0" fmla="*/ 251 w 269"/>
              <a:gd name="T1" fmla="*/ 217 h 218"/>
              <a:gd name="T2" fmla="*/ 251 w 269"/>
              <a:gd name="T3" fmla="*/ 217 h 218"/>
              <a:gd name="T4" fmla="*/ 18 w 269"/>
              <a:gd name="T5" fmla="*/ 217 h 218"/>
              <a:gd name="T6" fmla="*/ 9 w 269"/>
              <a:gd name="T7" fmla="*/ 208 h 218"/>
              <a:gd name="T8" fmla="*/ 9 w 269"/>
              <a:gd name="T9" fmla="*/ 191 h 218"/>
              <a:gd name="T10" fmla="*/ 122 w 269"/>
              <a:gd name="T11" fmla="*/ 9 h 218"/>
              <a:gd name="T12" fmla="*/ 130 w 269"/>
              <a:gd name="T13" fmla="*/ 0 h 218"/>
              <a:gd name="T14" fmla="*/ 147 w 269"/>
              <a:gd name="T15" fmla="*/ 9 h 218"/>
              <a:gd name="T16" fmla="*/ 260 w 269"/>
              <a:gd name="T17" fmla="*/ 191 h 218"/>
              <a:gd name="T18" fmla="*/ 260 w 269"/>
              <a:gd name="T19" fmla="*/ 208 h 218"/>
              <a:gd name="T20" fmla="*/ 251 w 269"/>
              <a:gd name="T21" fmla="*/ 217 h 218"/>
              <a:gd name="T22" fmla="*/ 52 w 269"/>
              <a:gd name="T23" fmla="*/ 191 h 218"/>
              <a:gd name="T24" fmla="*/ 52 w 269"/>
              <a:gd name="T25" fmla="*/ 191 h 218"/>
              <a:gd name="T26" fmla="*/ 216 w 269"/>
              <a:gd name="T27" fmla="*/ 191 h 218"/>
              <a:gd name="T28" fmla="*/ 130 w 269"/>
              <a:gd name="T29" fmla="*/ 52 h 218"/>
              <a:gd name="T30" fmla="*/ 52 w 269"/>
              <a:gd name="T31" fmla="*/ 191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9" h="218">
                <a:moveTo>
                  <a:pt x="251" y="217"/>
                </a:moveTo>
                <a:lnTo>
                  <a:pt x="251" y="217"/>
                </a:lnTo>
                <a:cubicBezTo>
                  <a:pt x="18" y="217"/>
                  <a:pt x="18" y="217"/>
                  <a:pt x="18" y="217"/>
                </a:cubicBezTo>
                <a:cubicBezTo>
                  <a:pt x="18" y="217"/>
                  <a:pt x="9" y="217"/>
                  <a:pt x="9" y="208"/>
                </a:cubicBezTo>
                <a:cubicBezTo>
                  <a:pt x="0" y="208"/>
                  <a:pt x="0" y="199"/>
                  <a:pt x="9" y="191"/>
                </a:cubicBezTo>
                <a:cubicBezTo>
                  <a:pt x="122" y="9"/>
                  <a:pt x="122" y="9"/>
                  <a:pt x="122" y="9"/>
                </a:cubicBezTo>
                <a:lnTo>
                  <a:pt x="130" y="0"/>
                </a:lnTo>
                <a:cubicBezTo>
                  <a:pt x="139" y="0"/>
                  <a:pt x="147" y="9"/>
                  <a:pt x="147" y="9"/>
                </a:cubicBezTo>
                <a:cubicBezTo>
                  <a:pt x="260" y="191"/>
                  <a:pt x="260" y="191"/>
                  <a:pt x="260" y="191"/>
                </a:cubicBezTo>
                <a:cubicBezTo>
                  <a:pt x="268" y="199"/>
                  <a:pt x="268" y="208"/>
                  <a:pt x="260" y="208"/>
                </a:cubicBezTo>
                <a:cubicBezTo>
                  <a:pt x="260" y="217"/>
                  <a:pt x="251" y="217"/>
                  <a:pt x="251" y="217"/>
                </a:cubicBezTo>
                <a:close/>
                <a:moveTo>
                  <a:pt x="52" y="191"/>
                </a:moveTo>
                <a:lnTo>
                  <a:pt x="52" y="191"/>
                </a:lnTo>
                <a:cubicBezTo>
                  <a:pt x="216" y="191"/>
                  <a:pt x="216" y="191"/>
                  <a:pt x="216" y="191"/>
                </a:cubicBezTo>
                <a:cubicBezTo>
                  <a:pt x="130" y="52"/>
                  <a:pt x="130" y="52"/>
                  <a:pt x="130" y="52"/>
                </a:cubicBezTo>
                <a:lnTo>
                  <a:pt x="52" y="19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43">
            <a:extLst>
              <a:ext uri="{FF2B5EF4-FFF2-40B4-BE49-F238E27FC236}">
                <a16:creationId xmlns:a16="http://schemas.microsoft.com/office/drawing/2014/main" id="{9EEE2EE9-3604-ED4E-BB12-F79AD09CB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6285" y="10043565"/>
            <a:ext cx="543462" cy="237763"/>
          </a:xfrm>
          <a:custGeom>
            <a:avLst/>
            <a:gdLst>
              <a:gd name="T0" fmla="*/ 476 w 494"/>
              <a:gd name="T1" fmla="*/ 216 h 217"/>
              <a:gd name="T2" fmla="*/ 476 w 494"/>
              <a:gd name="T3" fmla="*/ 216 h 217"/>
              <a:gd name="T4" fmla="*/ 17 w 494"/>
              <a:gd name="T5" fmla="*/ 216 h 217"/>
              <a:gd name="T6" fmla="*/ 9 w 494"/>
              <a:gd name="T7" fmla="*/ 208 h 217"/>
              <a:gd name="T8" fmla="*/ 9 w 494"/>
              <a:gd name="T9" fmla="*/ 190 h 217"/>
              <a:gd name="T10" fmla="*/ 121 w 494"/>
              <a:gd name="T11" fmla="*/ 9 h 217"/>
              <a:gd name="T12" fmla="*/ 130 w 494"/>
              <a:gd name="T13" fmla="*/ 0 h 217"/>
              <a:gd name="T14" fmla="*/ 363 w 494"/>
              <a:gd name="T15" fmla="*/ 0 h 217"/>
              <a:gd name="T16" fmla="*/ 372 w 494"/>
              <a:gd name="T17" fmla="*/ 9 h 217"/>
              <a:gd name="T18" fmla="*/ 484 w 494"/>
              <a:gd name="T19" fmla="*/ 190 h 217"/>
              <a:gd name="T20" fmla="*/ 484 w 494"/>
              <a:gd name="T21" fmla="*/ 208 h 217"/>
              <a:gd name="T22" fmla="*/ 476 w 494"/>
              <a:gd name="T23" fmla="*/ 216 h 217"/>
              <a:gd name="T24" fmla="*/ 52 w 494"/>
              <a:gd name="T25" fmla="*/ 182 h 217"/>
              <a:gd name="T26" fmla="*/ 52 w 494"/>
              <a:gd name="T27" fmla="*/ 182 h 217"/>
              <a:gd name="T28" fmla="*/ 441 w 494"/>
              <a:gd name="T29" fmla="*/ 182 h 217"/>
              <a:gd name="T30" fmla="*/ 354 w 494"/>
              <a:gd name="T31" fmla="*/ 26 h 217"/>
              <a:gd name="T32" fmla="*/ 138 w 494"/>
              <a:gd name="T33" fmla="*/ 26 h 217"/>
              <a:gd name="T34" fmla="*/ 52 w 494"/>
              <a:gd name="T35" fmla="*/ 18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4" h="217">
                <a:moveTo>
                  <a:pt x="476" y="216"/>
                </a:moveTo>
                <a:lnTo>
                  <a:pt x="476" y="216"/>
                </a:lnTo>
                <a:cubicBezTo>
                  <a:pt x="17" y="216"/>
                  <a:pt x="17" y="216"/>
                  <a:pt x="17" y="216"/>
                </a:cubicBezTo>
                <a:lnTo>
                  <a:pt x="9" y="208"/>
                </a:lnTo>
                <a:cubicBezTo>
                  <a:pt x="0" y="199"/>
                  <a:pt x="0" y="190"/>
                  <a:pt x="9" y="190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30" y="0"/>
                  <a:pt x="130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363" y="0"/>
                  <a:pt x="372" y="0"/>
                  <a:pt x="372" y="9"/>
                </a:cubicBezTo>
                <a:cubicBezTo>
                  <a:pt x="484" y="190"/>
                  <a:pt x="484" y="190"/>
                  <a:pt x="484" y="190"/>
                </a:cubicBezTo>
                <a:cubicBezTo>
                  <a:pt x="493" y="190"/>
                  <a:pt x="493" y="199"/>
                  <a:pt x="484" y="208"/>
                </a:cubicBezTo>
                <a:lnTo>
                  <a:pt x="476" y="216"/>
                </a:lnTo>
                <a:close/>
                <a:moveTo>
                  <a:pt x="52" y="182"/>
                </a:moveTo>
                <a:lnTo>
                  <a:pt x="52" y="182"/>
                </a:lnTo>
                <a:cubicBezTo>
                  <a:pt x="441" y="182"/>
                  <a:pt x="441" y="182"/>
                  <a:pt x="441" y="182"/>
                </a:cubicBezTo>
                <a:cubicBezTo>
                  <a:pt x="354" y="26"/>
                  <a:pt x="354" y="26"/>
                  <a:pt x="354" y="26"/>
                </a:cubicBezTo>
                <a:cubicBezTo>
                  <a:pt x="138" y="26"/>
                  <a:pt x="138" y="26"/>
                  <a:pt x="138" y="26"/>
                </a:cubicBezTo>
                <a:lnTo>
                  <a:pt x="52" y="18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44">
            <a:extLst>
              <a:ext uri="{FF2B5EF4-FFF2-40B4-BE49-F238E27FC236}">
                <a16:creationId xmlns:a16="http://schemas.microsoft.com/office/drawing/2014/main" id="{3C25AA8D-E260-E341-A7DB-D80BB20B9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4680" y="10310442"/>
            <a:ext cx="781229" cy="237766"/>
          </a:xfrm>
          <a:custGeom>
            <a:avLst/>
            <a:gdLst>
              <a:gd name="T0" fmla="*/ 691 w 709"/>
              <a:gd name="T1" fmla="*/ 216 h 217"/>
              <a:gd name="T2" fmla="*/ 691 w 709"/>
              <a:gd name="T3" fmla="*/ 216 h 217"/>
              <a:gd name="T4" fmla="*/ 691 w 709"/>
              <a:gd name="T5" fmla="*/ 216 h 217"/>
              <a:gd name="T6" fmla="*/ 17 w 709"/>
              <a:gd name="T7" fmla="*/ 216 h 217"/>
              <a:gd name="T8" fmla="*/ 0 w 709"/>
              <a:gd name="T9" fmla="*/ 208 h 217"/>
              <a:gd name="T10" fmla="*/ 0 w 709"/>
              <a:gd name="T11" fmla="*/ 190 h 217"/>
              <a:gd name="T12" fmla="*/ 112 w 709"/>
              <a:gd name="T13" fmla="*/ 9 h 217"/>
              <a:gd name="T14" fmla="*/ 129 w 709"/>
              <a:gd name="T15" fmla="*/ 0 h 217"/>
              <a:gd name="T16" fmla="*/ 570 w 709"/>
              <a:gd name="T17" fmla="*/ 0 h 217"/>
              <a:gd name="T18" fmla="*/ 587 w 709"/>
              <a:gd name="T19" fmla="*/ 9 h 217"/>
              <a:gd name="T20" fmla="*/ 699 w 709"/>
              <a:gd name="T21" fmla="*/ 190 h 217"/>
              <a:gd name="T22" fmla="*/ 699 w 709"/>
              <a:gd name="T23" fmla="*/ 208 h 217"/>
              <a:gd name="T24" fmla="*/ 691 w 709"/>
              <a:gd name="T25" fmla="*/ 216 h 217"/>
              <a:gd name="T26" fmla="*/ 43 w 709"/>
              <a:gd name="T27" fmla="*/ 182 h 217"/>
              <a:gd name="T28" fmla="*/ 43 w 709"/>
              <a:gd name="T29" fmla="*/ 182 h 217"/>
              <a:gd name="T30" fmla="*/ 656 w 709"/>
              <a:gd name="T31" fmla="*/ 182 h 217"/>
              <a:gd name="T32" fmla="*/ 561 w 709"/>
              <a:gd name="T33" fmla="*/ 35 h 217"/>
              <a:gd name="T34" fmla="*/ 138 w 709"/>
              <a:gd name="T35" fmla="*/ 35 h 217"/>
              <a:gd name="T36" fmla="*/ 43 w 709"/>
              <a:gd name="T37" fmla="*/ 18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09" h="217">
                <a:moveTo>
                  <a:pt x="691" y="216"/>
                </a:moveTo>
                <a:lnTo>
                  <a:pt x="691" y="216"/>
                </a:lnTo>
                <a:lnTo>
                  <a:pt x="691" y="216"/>
                </a:lnTo>
                <a:cubicBezTo>
                  <a:pt x="17" y="216"/>
                  <a:pt x="17" y="216"/>
                  <a:pt x="17" y="216"/>
                </a:cubicBezTo>
                <a:cubicBezTo>
                  <a:pt x="8" y="216"/>
                  <a:pt x="0" y="216"/>
                  <a:pt x="0" y="208"/>
                </a:cubicBezTo>
                <a:cubicBezTo>
                  <a:pt x="0" y="199"/>
                  <a:pt x="0" y="199"/>
                  <a:pt x="0" y="190"/>
                </a:cubicBezTo>
                <a:cubicBezTo>
                  <a:pt x="112" y="9"/>
                  <a:pt x="112" y="9"/>
                  <a:pt x="112" y="9"/>
                </a:cubicBezTo>
                <a:cubicBezTo>
                  <a:pt x="112" y="0"/>
                  <a:pt x="120" y="0"/>
                  <a:pt x="129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79" y="0"/>
                  <a:pt x="587" y="0"/>
                  <a:pt x="587" y="9"/>
                </a:cubicBezTo>
                <a:cubicBezTo>
                  <a:pt x="699" y="190"/>
                  <a:pt x="699" y="190"/>
                  <a:pt x="699" y="190"/>
                </a:cubicBezTo>
                <a:cubicBezTo>
                  <a:pt x="708" y="199"/>
                  <a:pt x="708" y="208"/>
                  <a:pt x="699" y="208"/>
                </a:cubicBezTo>
                <a:cubicBezTo>
                  <a:pt x="699" y="216"/>
                  <a:pt x="691" y="216"/>
                  <a:pt x="691" y="216"/>
                </a:cubicBezTo>
                <a:close/>
                <a:moveTo>
                  <a:pt x="43" y="182"/>
                </a:moveTo>
                <a:lnTo>
                  <a:pt x="43" y="182"/>
                </a:lnTo>
                <a:cubicBezTo>
                  <a:pt x="656" y="182"/>
                  <a:pt x="656" y="182"/>
                  <a:pt x="656" y="182"/>
                </a:cubicBezTo>
                <a:cubicBezTo>
                  <a:pt x="561" y="35"/>
                  <a:pt x="561" y="35"/>
                  <a:pt x="561" y="35"/>
                </a:cubicBezTo>
                <a:cubicBezTo>
                  <a:pt x="138" y="35"/>
                  <a:pt x="138" y="35"/>
                  <a:pt x="138" y="35"/>
                </a:cubicBezTo>
                <a:lnTo>
                  <a:pt x="43" y="18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45">
            <a:extLst>
              <a:ext uri="{FF2B5EF4-FFF2-40B4-BE49-F238E27FC236}">
                <a16:creationId xmlns:a16="http://schemas.microsoft.com/office/drawing/2014/main" id="{7297E6F7-DE84-0544-B4E0-B27C7441E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2" y="5773503"/>
            <a:ext cx="800638" cy="790930"/>
          </a:xfrm>
          <a:custGeom>
            <a:avLst/>
            <a:gdLst>
              <a:gd name="T0" fmla="*/ 26 w 727"/>
              <a:gd name="T1" fmla="*/ 718 h 719"/>
              <a:gd name="T2" fmla="*/ 26 w 727"/>
              <a:gd name="T3" fmla="*/ 718 h 719"/>
              <a:gd name="T4" fmla="*/ 9 w 727"/>
              <a:gd name="T5" fmla="*/ 700 h 719"/>
              <a:gd name="T6" fmla="*/ 9 w 727"/>
              <a:gd name="T7" fmla="*/ 683 h 719"/>
              <a:gd name="T8" fmla="*/ 121 w 727"/>
              <a:gd name="T9" fmla="*/ 571 h 719"/>
              <a:gd name="T10" fmla="*/ 130 w 727"/>
              <a:gd name="T11" fmla="*/ 571 h 719"/>
              <a:gd name="T12" fmla="*/ 242 w 727"/>
              <a:gd name="T13" fmla="*/ 510 h 719"/>
              <a:gd name="T14" fmla="*/ 260 w 727"/>
              <a:gd name="T15" fmla="*/ 510 h 719"/>
              <a:gd name="T16" fmla="*/ 363 w 727"/>
              <a:gd name="T17" fmla="*/ 562 h 719"/>
              <a:gd name="T18" fmla="*/ 467 w 727"/>
              <a:gd name="T19" fmla="*/ 458 h 719"/>
              <a:gd name="T20" fmla="*/ 467 w 727"/>
              <a:gd name="T21" fmla="*/ 450 h 719"/>
              <a:gd name="T22" fmla="*/ 579 w 727"/>
              <a:gd name="T23" fmla="*/ 398 h 719"/>
              <a:gd name="T24" fmla="*/ 683 w 727"/>
              <a:gd name="T25" fmla="*/ 346 h 719"/>
              <a:gd name="T26" fmla="*/ 683 w 727"/>
              <a:gd name="T27" fmla="*/ 18 h 719"/>
              <a:gd name="T28" fmla="*/ 700 w 727"/>
              <a:gd name="T29" fmla="*/ 0 h 719"/>
              <a:gd name="T30" fmla="*/ 726 w 727"/>
              <a:gd name="T31" fmla="*/ 18 h 719"/>
              <a:gd name="T32" fmla="*/ 726 w 727"/>
              <a:gd name="T33" fmla="*/ 355 h 719"/>
              <a:gd name="T34" fmla="*/ 726 w 727"/>
              <a:gd name="T35" fmla="*/ 355 h 719"/>
              <a:gd name="T36" fmla="*/ 726 w 727"/>
              <a:gd name="T37" fmla="*/ 692 h 719"/>
              <a:gd name="T38" fmla="*/ 700 w 727"/>
              <a:gd name="T39" fmla="*/ 718 h 719"/>
              <a:gd name="T40" fmla="*/ 26 w 727"/>
              <a:gd name="T41" fmla="*/ 718 h 719"/>
              <a:gd name="T42" fmla="*/ 147 w 727"/>
              <a:gd name="T43" fmla="*/ 605 h 719"/>
              <a:gd name="T44" fmla="*/ 147 w 727"/>
              <a:gd name="T45" fmla="*/ 605 h 719"/>
              <a:gd name="T46" fmla="*/ 78 w 727"/>
              <a:gd name="T47" fmla="*/ 674 h 719"/>
              <a:gd name="T48" fmla="*/ 683 w 727"/>
              <a:gd name="T49" fmla="*/ 674 h 719"/>
              <a:gd name="T50" fmla="*/ 683 w 727"/>
              <a:gd name="T51" fmla="*/ 398 h 719"/>
              <a:gd name="T52" fmla="*/ 597 w 727"/>
              <a:gd name="T53" fmla="*/ 432 h 719"/>
              <a:gd name="T54" fmla="*/ 597 w 727"/>
              <a:gd name="T55" fmla="*/ 432 h 719"/>
              <a:gd name="T56" fmla="*/ 493 w 727"/>
              <a:gd name="T57" fmla="*/ 493 h 719"/>
              <a:gd name="T58" fmla="*/ 381 w 727"/>
              <a:gd name="T59" fmla="*/ 605 h 719"/>
              <a:gd name="T60" fmla="*/ 355 w 727"/>
              <a:gd name="T61" fmla="*/ 605 h 719"/>
              <a:gd name="T62" fmla="*/ 251 w 727"/>
              <a:gd name="T63" fmla="*/ 553 h 719"/>
              <a:gd name="T64" fmla="*/ 147 w 727"/>
              <a:gd name="T65" fmla="*/ 605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7" h="719">
                <a:moveTo>
                  <a:pt x="26" y="718"/>
                </a:moveTo>
                <a:lnTo>
                  <a:pt x="26" y="718"/>
                </a:lnTo>
                <a:cubicBezTo>
                  <a:pt x="18" y="718"/>
                  <a:pt x="9" y="709"/>
                  <a:pt x="9" y="700"/>
                </a:cubicBezTo>
                <a:cubicBezTo>
                  <a:pt x="0" y="692"/>
                  <a:pt x="9" y="683"/>
                  <a:pt x="9" y="683"/>
                </a:cubicBezTo>
                <a:cubicBezTo>
                  <a:pt x="121" y="571"/>
                  <a:pt x="121" y="571"/>
                  <a:pt x="121" y="571"/>
                </a:cubicBezTo>
                <a:cubicBezTo>
                  <a:pt x="121" y="571"/>
                  <a:pt x="121" y="571"/>
                  <a:pt x="130" y="571"/>
                </a:cubicBezTo>
                <a:cubicBezTo>
                  <a:pt x="242" y="510"/>
                  <a:pt x="242" y="510"/>
                  <a:pt x="242" y="510"/>
                </a:cubicBezTo>
                <a:cubicBezTo>
                  <a:pt x="251" y="510"/>
                  <a:pt x="260" y="510"/>
                  <a:pt x="260" y="510"/>
                </a:cubicBezTo>
                <a:cubicBezTo>
                  <a:pt x="363" y="562"/>
                  <a:pt x="363" y="562"/>
                  <a:pt x="363" y="562"/>
                </a:cubicBezTo>
                <a:cubicBezTo>
                  <a:pt x="467" y="458"/>
                  <a:pt x="467" y="458"/>
                  <a:pt x="467" y="458"/>
                </a:cubicBezTo>
                <a:lnTo>
                  <a:pt x="467" y="450"/>
                </a:lnTo>
                <a:cubicBezTo>
                  <a:pt x="579" y="398"/>
                  <a:pt x="579" y="398"/>
                  <a:pt x="579" y="398"/>
                </a:cubicBezTo>
                <a:cubicBezTo>
                  <a:pt x="683" y="346"/>
                  <a:pt x="683" y="346"/>
                  <a:pt x="683" y="346"/>
                </a:cubicBezTo>
                <a:cubicBezTo>
                  <a:pt x="683" y="18"/>
                  <a:pt x="683" y="18"/>
                  <a:pt x="683" y="18"/>
                </a:cubicBezTo>
                <a:cubicBezTo>
                  <a:pt x="683" y="9"/>
                  <a:pt x="692" y="0"/>
                  <a:pt x="700" y="0"/>
                </a:cubicBezTo>
                <a:cubicBezTo>
                  <a:pt x="718" y="0"/>
                  <a:pt x="726" y="9"/>
                  <a:pt x="726" y="18"/>
                </a:cubicBezTo>
                <a:cubicBezTo>
                  <a:pt x="726" y="355"/>
                  <a:pt x="726" y="355"/>
                  <a:pt x="726" y="355"/>
                </a:cubicBezTo>
                <a:lnTo>
                  <a:pt x="726" y="355"/>
                </a:lnTo>
                <a:cubicBezTo>
                  <a:pt x="726" y="692"/>
                  <a:pt x="726" y="692"/>
                  <a:pt x="726" y="692"/>
                </a:cubicBezTo>
                <a:cubicBezTo>
                  <a:pt x="726" y="709"/>
                  <a:pt x="718" y="718"/>
                  <a:pt x="700" y="718"/>
                </a:cubicBezTo>
                <a:lnTo>
                  <a:pt x="26" y="718"/>
                </a:lnTo>
                <a:close/>
                <a:moveTo>
                  <a:pt x="147" y="605"/>
                </a:moveTo>
                <a:lnTo>
                  <a:pt x="147" y="605"/>
                </a:lnTo>
                <a:cubicBezTo>
                  <a:pt x="78" y="674"/>
                  <a:pt x="78" y="674"/>
                  <a:pt x="78" y="674"/>
                </a:cubicBezTo>
                <a:cubicBezTo>
                  <a:pt x="683" y="674"/>
                  <a:pt x="683" y="674"/>
                  <a:pt x="683" y="674"/>
                </a:cubicBezTo>
                <a:cubicBezTo>
                  <a:pt x="683" y="398"/>
                  <a:pt x="683" y="398"/>
                  <a:pt x="683" y="398"/>
                </a:cubicBezTo>
                <a:cubicBezTo>
                  <a:pt x="597" y="432"/>
                  <a:pt x="597" y="432"/>
                  <a:pt x="597" y="432"/>
                </a:cubicBezTo>
                <a:lnTo>
                  <a:pt x="597" y="432"/>
                </a:lnTo>
                <a:cubicBezTo>
                  <a:pt x="493" y="493"/>
                  <a:pt x="493" y="493"/>
                  <a:pt x="493" y="493"/>
                </a:cubicBezTo>
                <a:cubicBezTo>
                  <a:pt x="381" y="605"/>
                  <a:pt x="381" y="605"/>
                  <a:pt x="381" y="605"/>
                </a:cubicBezTo>
                <a:cubicBezTo>
                  <a:pt x="372" y="605"/>
                  <a:pt x="363" y="614"/>
                  <a:pt x="355" y="605"/>
                </a:cubicBezTo>
                <a:cubicBezTo>
                  <a:pt x="251" y="553"/>
                  <a:pt x="251" y="553"/>
                  <a:pt x="251" y="553"/>
                </a:cubicBezTo>
                <a:lnTo>
                  <a:pt x="147" y="60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46">
            <a:extLst>
              <a:ext uri="{FF2B5EF4-FFF2-40B4-BE49-F238E27FC236}">
                <a16:creationId xmlns:a16="http://schemas.microsoft.com/office/drawing/2014/main" id="{B139FCDA-2208-D84F-888B-C6103914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373" y="5933628"/>
            <a:ext cx="674477" cy="504644"/>
          </a:xfrm>
          <a:custGeom>
            <a:avLst/>
            <a:gdLst>
              <a:gd name="T0" fmla="*/ 26 w 614"/>
              <a:gd name="T1" fmla="*/ 458 h 459"/>
              <a:gd name="T2" fmla="*/ 26 w 614"/>
              <a:gd name="T3" fmla="*/ 458 h 459"/>
              <a:gd name="T4" fmla="*/ 8 w 614"/>
              <a:gd name="T5" fmla="*/ 458 h 459"/>
              <a:gd name="T6" fmla="*/ 8 w 614"/>
              <a:gd name="T7" fmla="*/ 424 h 459"/>
              <a:gd name="T8" fmla="*/ 121 w 614"/>
              <a:gd name="T9" fmla="*/ 260 h 459"/>
              <a:gd name="T10" fmla="*/ 121 w 614"/>
              <a:gd name="T11" fmla="*/ 260 h 459"/>
              <a:gd name="T12" fmla="*/ 233 w 614"/>
              <a:gd name="T13" fmla="*/ 113 h 459"/>
              <a:gd name="T14" fmla="*/ 250 w 614"/>
              <a:gd name="T15" fmla="*/ 104 h 459"/>
              <a:gd name="T16" fmla="*/ 389 w 614"/>
              <a:gd name="T17" fmla="*/ 78 h 459"/>
              <a:gd name="T18" fmla="*/ 458 w 614"/>
              <a:gd name="T19" fmla="*/ 0 h 459"/>
              <a:gd name="T20" fmla="*/ 475 w 614"/>
              <a:gd name="T21" fmla="*/ 0 h 459"/>
              <a:gd name="T22" fmla="*/ 587 w 614"/>
              <a:gd name="T23" fmla="*/ 0 h 459"/>
              <a:gd name="T24" fmla="*/ 613 w 614"/>
              <a:gd name="T25" fmla="*/ 18 h 459"/>
              <a:gd name="T26" fmla="*/ 587 w 614"/>
              <a:gd name="T27" fmla="*/ 44 h 459"/>
              <a:gd name="T28" fmla="*/ 484 w 614"/>
              <a:gd name="T29" fmla="*/ 44 h 459"/>
              <a:gd name="T30" fmla="*/ 414 w 614"/>
              <a:gd name="T31" fmla="*/ 113 h 459"/>
              <a:gd name="T32" fmla="*/ 406 w 614"/>
              <a:gd name="T33" fmla="*/ 121 h 459"/>
              <a:gd name="T34" fmla="*/ 259 w 614"/>
              <a:gd name="T35" fmla="*/ 147 h 459"/>
              <a:gd name="T36" fmla="*/ 155 w 614"/>
              <a:gd name="T37" fmla="*/ 285 h 459"/>
              <a:gd name="T38" fmla="*/ 112 w 614"/>
              <a:gd name="T39" fmla="*/ 346 h 459"/>
              <a:gd name="T40" fmla="*/ 164 w 614"/>
              <a:gd name="T41" fmla="*/ 311 h 459"/>
              <a:gd name="T42" fmla="*/ 233 w 614"/>
              <a:gd name="T43" fmla="*/ 225 h 459"/>
              <a:gd name="T44" fmla="*/ 250 w 614"/>
              <a:gd name="T45" fmla="*/ 216 h 459"/>
              <a:gd name="T46" fmla="*/ 406 w 614"/>
              <a:gd name="T47" fmla="*/ 190 h 459"/>
              <a:gd name="T48" fmla="*/ 406 w 614"/>
              <a:gd name="T49" fmla="*/ 190 h 459"/>
              <a:gd name="T50" fmla="*/ 475 w 614"/>
              <a:gd name="T51" fmla="*/ 190 h 459"/>
              <a:gd name="T52" fmla="*/ 570 w 614"/>
              <a:gd name="T53" fmla="*/ 87 h 459"/>
              <a:gd name="T54" fmla="*/ 605 w 614"/>
              <a:gd name="T55" fmla="*/ 87 h 459"/>
              <a:gd name="T56" fmla="*/ 605 w 614"/>
              <a:gd name="T57" fmla="*/ 113 h 459"/>
              <a:gd name="T58" fmla="*/ 492 w 614"/>
              <a:gd name="T59" fmla="*/ 225 h 459"/>
              <a:gd name="T60" fmla="*/ 484 w 614"/>
              <a:gd name="T61" fmla="*/ 234 h 459"/>
              <a:gd name="T62" fmla="*/ 414 w 614"/>
              <a:gd name="T63" fmla="*/ 234 h 459"/>
              <a:gd name="T64" fmla="*/ 259 w 614"/>
              <a:gd name="T65" fmla="*/ 260 h 459"/>
              <a:gd name="T66" fmla="*/ 198 w 614"/>
              <a:gd name="T67" fmla="*/ 337 h 459"/>
              <a:gd name="T68" fmla="*/ 190 w 614"/>
              <a:gd name="T69" fmla="*/ 337 h 459"/>
              <a:gd name="T70" fmla="*/ 34 w 614"/>
              <a:gd name="T71" fmla="*/ 458 h 459"/>
              <a:gd name="T72" fmla="*/ 26 w 614"/>
              <a:gd name="T7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14" h="459">
                <a:moveTo>
                  <a:pt x="26" y="458"/>
                </a:moveTo>
                <a:lnTo>
                  <a:pt x="26" y="458"/>
                </a:lnTo>
                <a:cubicBezTo>
                  <a:pt x="17" y="458"/>
                  <a:pt x="8" y="458"/>
                  <a:pt x="8" y="458"/>
                </a:cubicBezTo>
                <a:cubicBezTo>
                  <a:pt x="0" y="450"/>
                  <a:pt x="0" y="432"/>
                  <a:pt x="8" y="424"/>
                </a:cubicBezTo>
                <a:cubicBezTo>
                  <a:pt x="121" y="260"/>
                  <a:pt x="121" y="260"/>
                  <a:pt x="121" y="260"/>
                </a:cubicBezTo>
                <a:lnTo>
                  <a:pt x="121" y="260"/>
                </a:lnTo>
                <a:cubicBezTo>
                  <a:pt x="233" y="113"/>
                  <a:pt x="233" y="113"/>
                  <a:pt x="233" y="113"/>
                </a:cubicBezTo>
                <a:cubicBezTo>
                  <a:pt x="233" y="113"/>
                  <a:pt x="242" y="113"/>
                  <a:pt x="250" y="104"/>
                </a:cubicBezTo>
                <a:cubicBezTo>
                  <a:pt x="389" y="78"/>
                  <a:pt x="389" y="78"/>
                  <a:pt x="389" y="78"/>
                </a:cubicBezTo>
                <a:cubicBezTo>
                  <a:pt x="458" y="0"/>
                  <a:pt x="458" y="0"/>
                  <a:pt x="458" y="0"/>
                </a:cubicBezTo>
                <a:cubicBezTo>
                  <a:pt x="466" y="0"/>
                  <a:pt x="475" y="0"/>
                  <a:pt x="475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605" y="0"/>
                  <a:pt x="613" y="9"/>
                  <a:pt x="613" y="18"/>
                </a:cubicBezTo>
                <a:cubicBezTo>
                  <a:pt x="613" y="35"/>
                  <a:pt x="605" y="44"/>
                  <a:pt x="587" y="44"/>
                </a:cubicBezTo>
                <a:cubicBezTo>
                  <a:pt x="484" y="44"/>
                  <a:pt x="484" y="44"/>
                  <a:pt x="484" y="44"/>
                </a:cubicBezTo>
                <a:cubicBezTo>
                  <a:pt x="414" y="113"/>
                  <a:pt x="414" y="113"/>
                  <a:pt x="414" y="113"/>
                </a:cubicBezTo>
                <a:cubicBezTo>
                  <a:pt x="414" y="121"/>
                  <a:pt x="406" y="121"/>
                  <a:pt x="406" y="121"/>
                </a:cubicBezTo>
                <a:cubicBezTo>
                  <a:pt x="259" y="147"/>
                  <a:pt x="259" y="147"/>
                  <a:pt x="259" y="147"/>
                </a:cubicBezTo>
                <a:cubicBezTo>
                  <a:pt x="155" y="285"/>
                  <a:pt x="155" y="285"/>
                  <a:pt x="155" y="285"/>
                </a:cubicBezTo>
                <a:cubicBezTo>
                  <a:pt x="112" y="346"/>
                  <a:pt x="112" y="346"/>
                  <a:pt x="112" y="346"/>
                </a:cubicBezTo>
                <a:cubicBezTo>
                  <a:pt x="164" y="311"/>
                  <a:pt x="164" y="311"/>
                  <a:pt x="164" y="311"/>
                </a:cubicBezTo>
                <a:cubicBezTo>
                  <a:pt x="233" y="225"/>
                  <a:pt x="233" y="225"/>
                  <a:pt x="233" y="225"/>
                </a:cubicBezTo>
                <a:cubicBezTo>
                  <a:pt x="242" y="216"/>
                  <a:pt x="242" y="216"/>
                  <a:pt x="250" y="216"/>
                </a:cubicBezTo>
                <a:cubicBezTo>
                  <a:pt x="406" y="190"/>
                  <a:pt x="406" y="190"/>
                  <a:pt x="406" y="190"/>
                </a:cubicBezTo>
                <a:lnTo>
                  <a:pt x="406" y="190"/>
                </a:lnTo>
                <a:cubicBezTo>
                  <a:pt x="475" y="190"/>
                  <a:pt x="475" y="190"/>
                  <a:pt x="475" y="190"/>
                </a:cubicBezTo>
                <a:cubicBezTo>
                  <a:pt x="570" y="87"/>
                  <a:pt x="570" y="87"/>
                  <a:pt x="570" y="87"/>
                </a:cubicBezTo>
                <a:cubicBezTo>
                  <a:pt x="579" y="78"/>
                  <a:pt x="596" y="78"/>
                  <a:pt x="605" y="87"/>
                </a:cubicBezTo>
                <a:cubicBezTo>
                  <a:pt x="613" y="95"/>
                  <a:pt x="613" y="104"/>
                  <a:pt x="605" y="113"/>
                </a:cubicBezTo>
                <a:cubicBezTo>
                  <a:pt x="492" y="225"/>
                  <a:pt x="492" y="225"/>
                  <a:pt x="492" y="225"/>
                </a:cubicBezTo>
                <a:cubicBezTo>
                  <a:pt x="492" y="234"/>
                  <a:pt x="484" y="234"/>
                  <a:pt x="484" y="234"/>
                </a:cubicBezTo>
                <a:cubicBezTo>
                  <a:pt x="414" y="234"/>
                  <a:pt x="414" y="234"/>
                  <a:pt x="414" y="234"/>
                </a:cubicBezTo>
                <a:cubicBezTo>
                  <a:pt x="259" y="260"/>
                  <a:pt x="259" y="260"/>
                  <a:pt x="259" y="260"/>
                </a:cubicBezTo>
                <a:cubicBezTo>
                  <a:pt x="198" y="337"/>
                  <a:pt x="198" y="337"/>
                  <a:pt x="198" y="337"/>
                </a:cubicBezTo>
                <a:cubicBezTo>
                  <a:pt x="198" y="337"/>
                  <a:pt x="198" y="337"/>
                  <a:pt x="190" y="337"/>
                </a:cubicBezTo>
                <a:cubicBezTo>
                  <a:pt x="34" y="458"/>
                  <a:pt x="34" y="458"/>
                  <a:pt x="34" y="458"/>
                </a:cubicBezTo>
                <a:lnTo>
                  <a:pt x="26" y="45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47">
            <a:extLst>
              <a:ext uri="{FF2B5EF4-FFF2-40B4-BE49-F238E27FC236}">
                <a16:creationId xmlns:a16="http://schemas.microsoft.com/office/drawing/2014/main" id="{F4DE03E0-47DD-3549-B998-67915F54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223" y="1789727"/>
            <a:ext cx="921945" cy="179538"/>
          </a:xfrm>
          <a:custGeom>
            <a:avLst/>
            <a:gdLst>
              <a:gd name="T0" fmla="*/ 760 w 839"/>
              <a:gd name="T1" fmla="*/ 164 h 165"/>
              <a:gd name="T2" fmla="*/ 760 w 839"/>
              <a:gd name="T3" fmla="*/ 164 h 165"/>
              <a:gd name="T4" fmla="*/ 648 w 839"/>
              <a:gd name="T5" fmla="*/ 164 h 165"/>
              <a:gd name="T6" fmla="*/ 630 w 839"/>
              <a:gd name="T7" fmla="*/ 138 h 165"/>
              <a:gd name="T8" fmla="*/ 648 w 839"/>
              <a:gd name="T9" fmla="*/ 112 h 165"/>
              <a:gd name="T10" fmla="*/ 760 w 839"/>
              <a:gd name="T11" fmla="*/ 112 h 165"/>
              <a:gd name="T12" fmla="*/ 795 w 839"/>
              <a:gd name="T13" fmla="*/ 78 h 165"/>
              <a:gd name="T14" fmla="*/ 760 w 839"/>
              <a:gd name="T15" fmla="*/ 43 h 165"/>
              <a:gd name="T16" fmla="*/ 77 w 839"/>
              <a:gd name="T17" fmla="*/ 43 h 165"/>
              <a:gd name="T18" fmla="*/ 43 w 839"/>
              <a:gd name="T19" fmla="*/ 78 h 165"/>
              <a:gd name="T20" fmla="*/ 77 w 839"/>
              <a:gd name="T21" fmla="*/ 112 h 165"/>
              <a:gd name="T22" fmla="*/ 190 w 839"/>
              <a:gd name="T23" fmla="*/ 112 h 165"/>
              <a:gd name="T24" fmla="*/ 207 w 839"/>
              <a:gd name="T25" fmla="*/ 138 h 165"/>
              <a:gd name="T26" fmla="*/ 190 w 839"/>
              <a:gd name="T27" fmla="*/ 164 h 165"/>
              <a:gd name="T28" fmla="*/ 77 w 839"/>
              <a:gd name="T29" fmla="*/ 164 h 165"/>
              <a:gd name="T30" fmla="*/ 0 w 839"/>
              <a:gd name="T31" fmla="*/ 78 h 165"/>
              <a:gd name="T32" fmla="*/ 77 w 839"/>
              <a:gd name="T33" fmla="*/ 0 h 165"/>
              <a:gd name="T34" fmla="*/ 760 w 839"/>
              <a:gd name="T35" fmla="*/ 0 h 165"/>
              <a:gd name="T36" fmla="*/ 838 w 839"/>
              <a:gd name="T37" fmla="*/ 78 h 165"/>
              <a:gd name="T38" fmla="*/ 760 w 839"/>
              <a:gd name="T39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9" h="165">
                <a:moveTo>
                  <a:pt x="760" y="164"/>
                </a:moveTo>
                <a:lnTo>
                  <a:pt x="760" y="164"/>
                </a:lnTo>
                <a:cubicBezTo>
                  <a:pt x="648" y="164"/>
                  <a:pt x="648" y="164"/>
                  <a:pt x="648" y="164"/>
                </a:cubicBezTo>
                <a:cubicBezTo>
                  <a:pt x="639" y="164"/>
                  <a:pt x="630" y="147"/>
                  <a:pt x="630" y="138"/>
                </a:cubicBezTo>
                <a:cubicBezTo>
                  <a:pt x="630" y="130"/>
                  <a:pt x="639" y="112"/>
                  <a:pt x="648" y="112"/>
                </a:cubicBezTo>
                <a:cubicBezTo>
                  <a:pt x="760" y="112"/>
                  <a:pt x="760" y="112"/>
                  <a:pt x="760" y="112"/>
                </a:cubicBezTo>
                <a:cubicBezTo>
                  <a:pt x="777" y="112"/>
                  <a:pt x="795" y="104"/>
                  <a:pt x="795" y="78"/>
                </a:cubicBezTo>
                <a:cubicBezTo>
                  <a:pt x="795" y="60"/>
                  <a:pt x="777" y="43"/>
                  <a:pt x="760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60" y="43"/>
                  <a:pt x="43" y="60"/>
                  <a:pt x="43" y="78"/>
                </a:cubicBezTo>
                <a:cubicBezTo>
                  <a:pt x="43" y="104"/>
                  <a:pt x="60" y="112"/>
                  <a:pt x="77" y="112"/>
                </a:cubicBezTo>
                <a:cubicBezTo>
                  <a:pt x="190" y="112"/>
                  <a:pt x="190" y="112"/>
                  <a:pt x="190" y="112"/>
                </a:cubicBezTo>
                <a:cubicBezTo>
                  <a:pt x="198" y="112"/>
                  <a:pt x="207" y="130"/>
                  <a:pt x="207" y="138"/>
                </a:cubicBezTo>
                <a:cubicBezTo>
                  <a:pt x="207" y="147"/>
                  <a:pt x="198" y="164"/>
                  <a:pt x="190" y="164"/>
                </a:cubicBezTo>
                <a:cubicBezTo>
                  <a:pt x="77" y="164"/>
                  <a:pt x="77" y="164"/>
                  <a:pt x="77" y="164"/>
                </a:cubicBezTo>
                <a:cubicBezTo>
                  <a:pt x="34" y="164"/>
                  <a:pt x="0" y="121"/>
                  <a:pt x="0" y="78"/>
                </a:cubicBezTo>
                <a:cubicBezTo>
                  <a:pt x="0" y="35"/>
                  <a:pt x="34" y="0"/>
                  <a:pt x="77" y="0"/>
                </a:cubicBezTo>
                <a:cubicBezTo>
                  <a:pt x="760" y="0"/>
                  <a:pt x="760" y="0"/>
                  <a:pt x="760" y="0"/>
                </a:cubicBezTo>
                <a:cubicBezTo>
                  <a:pt x="803" y="0"/>
                  <a:pt x="838" y="35"/>
                  <a:pt x="838" y="78"/>
                </a:cubicBezTo>
                <a:cubicBezTo>
                  <a:pt x="838" y="121"/>
                  <a:pt x="803" y="164"/>
                  <a:pt x="760" y="16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48">
            <a:extLst>
              <a:ext uri="{FF2B5EF4-FFF2-40B4-BE49-F238E27FC236}">
                <a16:creationId xmlns:a16="http://schemas.microsoft.com/office/drawing/2014/main" id="{B4980562-A0CA-334E-AC72-98964FBAF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65" y="1867365"/>
            <a:ext cx="543462" cy="625954"/>
          </a:xfrm>
          <a:custGeom>
            <a:avLst/>
            <a:gdLst>
              <a:gd name="T0" fmla="*/ 458 w 494"/>
              <a:gd name="T1" fmla="*/ 570 h 571"/>
              <a:gd name="T2" fmla="*/ 458 w 494"/>
              <a:gd name="T3" fmla="*/ 570 h 571"/>
              <a:gd name="T4" fmla="*/ 35 w 494"/>
              <a:gd name="T5" fmla="*/ 570 h 571"/>
              <a:gd name="T6" fmla="*/ 0 w 494"/>
              <a:gd name="T7" fmla="*/ 536 h 571"/>
              <a:gd name="T8" fmla="*/ 0 w 494"/>
              <a:gd name="T9" fmla="*/ 17 h 571"/>
              <a:gd name="T10" fmla="*/ 18 w 494"/>
              <a:gd name="T11" fmla="*/ 0 h 571"/>
              <a:gd name="T12" fmla="*/ 44 w 494"/>
              <a:gd name="T13" fmla="*/ 17 h 571"/>
              <a:gd name="T14" fmla="*/ 44 w 494"/>
              <a:gd name="T15" fmla="*/ 527 h 571"/>
              <a:gd name="T16" fmla="*/ 450 w 494"/>
              <a:gd name="T17" fmla="*/ 527 h 571"/>
              <a:gd name="T18" fmla="*/ 450 w 494"/>
              <a:gd name="T19" fmla="*/ 17 h 571"/>
              <a:gd name="T20" fmla="*/ 476 w 494"/>
              <a:gd name="T21" fmla="*/ 0 h 571"/>
              <a:gd name="T22" fmla="*/ 493 w 494"/>
              <a:gd name="T23" fmla="*/ 17 h 571"/>
              <a:gd name="T24" fmla="*/ 493 w 494"/>
              <a:gd name="T25" fmla="*/ 536 h 571"/>
              <a:gd name="T26" fmla="*/ 458 w 494"/>
              <a:gd name="T27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94" h="571">
                <a:moveTo>
                  <a:pt x="458" y="570"/>
                </a:moveTo>
                <a:lnTo>
                  <a:pt x="458" y="570"/>
                </a:lnTo>
                <a:cubicBezTo>
                  <a:pt x="35" y="570"/>
                  <a:pt x="35" y="570"/>
                  <a:pt x="35" y="570"/>
                </a:cubicBezTo>
                <a:cubicBezTo>
                  <a:pt x="18" y="570"/>
                  <a:pt x="0" y="562"/>
                  <a:pt x="0" y="53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35" y="0"/>
                  <a:pt x="44" y="9"/>
                  <a:pt x="44" y="17"/>
                </a:cubicBezTo>
                <a:cubicBezTo>
                  <a:pt x="44" y="527"/>
                  <a:pt x="44" y="527"/>
                  <a:pt x="44" y="527"/>
                </a:cubicBezTo>
                <a:cubicBezTo>
                  <a:pt x="450" y="527"/>
                  <a:pt x="450" y="527"/>
                  <a:pt x="450" y="527"/>
                </a:cubicBezTo>
                <a:cubicBezTo>
                  <a:pt x="450" y="17"/>
                  <a:pt x="450" y="17"/>
                  <a:pt x="450" y="17"/>
                </a:cubicBezTo>
                <a:cubicBezTo>
                  <a:pt x="450" y="9"/>
                  <a:pt x="458" y="0"/>
                  <a:pt x="476" y="0"/>
                </a:cubicBezTo>
                <a:cubicBezTo>
                  <a:pt x="484" y="0"/>
                  <a:pt x="493" y="9"/>
                  <a:pt x="493" y="17"/>
                </a:cubicBezTo>
                <a:cubicBezTo>
                  <a:pt x="493" y="536"/>
                  <a:pt x="493" y="536"/>
                  <a:pt x="493" y="536"/>
                </a:cubicBezTo>
                <a:cubicBezTo>
                  <a:pt x="493" y="562"/>
                  <a:pt x="484" y="570"/>
                  <a:pt x="458" y="57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49">
            <a:extLst>
              <a:ext uri="{FF2B5EF4-FFF2-40B4-BE49-F238E27FC236}">
                <a16:creationId xmlns:a16="http://schemas.microsoft.com/office/drawing/2014/main" id="{AFE580EB-C324-A44D-A034-A3B03BF67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445" y="1867365"/>
            <a:ext cx="218354" cy="218357"/>
          </a:xfrm>
          <a:custGeom>
            <a:avLst/>
            <a:gdLst>
              <a:gd name="T0" fmla="*/ 104 w 200"/>
              <a:gd name="T1" fmla="*/ 43 h 200"/>
              <a:gd name="T2" fmla="*/ 104 w 200"/>
              <a:gd name="T3" fmla="*/ 43 h 200"/>
              <a:gd name="T4" fmla="*/ 156 w 200"/>
              <a:gd name="T5" fmla="*/ 95 h 200"/>
              <a:gd name="T6" fmla="*/ 104 w 200"/>
              <a:gd name="T7" fmla="*/ 156 h 200"/>
              <a:gd name="T8" fmla="*/ 43 w 200"/>
              <a:gd name="T9" fmla="*/ 95 h 200"/>
              <a:gd name="T10" fmla="*/ 104 w 200"/>
              <a:gd name="T11" fmla="*/ 43 h 200"/>
              <a:gd name="T12" fmla="*/ 104 w 200"/>
              <a:gd name="T13" fmla="*/ 0 h 200"/>
              <a:gd name="T14" fmla="*/ 104 w 200"/>
              <a:gd name="T15" fmla="*/ 0 h 200"/>
              <a:gd name="T16" fmla="*/ 0 w 200"/>
              <a:gd name="T17" fmla="*/ 95 h 200"/>
              <a:gd name="T18" fmla="*/ 104 w 200"/>
              <a:gd name="T19" fmla="*/ 199 h 200"/>
              <a:gd name="T20" fmla="*/ 199 w 200"/>
              <a:gd name="T21" fmla="*/ 95 h 200"/>
              <a:gd name="T22" fmla="*/ 104 w 200"/>
              <a:gd name="T23" fmla="*/ 0 h 200"/>
              <a:gd name="T24" fmla="*/ 104 w 200"/>
              <a:gd name="T25" fmla="*/ 4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" h="200">
                <a:moveTo>
                  <a:pt x="104" y="43"/>
                </a:moveTo>
                <a:lnTo>
                  <a:pt x="104" y="43"/>
                </a:lnTo>
                <a:cubicBezTo>
                  <a:pt x="130" y="43"/>
                  <a:pt x="156" y="69"/>
                  <a:pt x="156" y="95"/>
                </a:cubicBezTo>
                <a:cubicBezTo>
                  <a:pt x="156" y="130"/>
                  <a:pt x="130" y="156"/>
                  <a:pt x="104" y="156"/>
                </a:cubicBezTo>
                <a:cubicBezTo>
                  <a:pt x="69" y="156"/>
                  <a:pt x="43" y="130"/>
                  <a:pt x="43" y="95"/>
                </a:cubicBezTo>
                <a:cubicBezTo>
                  <a:pt x="43" y="69"/>
                  <a:pt x="69" y="43"/>
                  <a:pt x="104" y="43"/>
                </a:cubicBezTo>
                <a:lnTo>
                  <a:pt x="104" y="0"/>
                </a:lnTo>
                <a:lnTo>
                  <a:pt x="104" y="0"/>
                </a:lnTo>
                <a:cubicBezTo>
                  <a:pt x="43" y="0"/>
                  <a:pt x="0" y="43"/>
                  <a:pt x="0" y="95"/>
                </a:cubicBezTo>
                <a:cubicBezTo>
                  <a:pt x="0" y="156"/>
                  <a:pt x="43" y="199"/>
                  <a:pt x="104" y="199"/>
                </a:cubicBezTo>
                <a:cubicBezTo>
                  <a:pt x="156" y="199"/>
                  <a:pt x="199" y="156"/>
                  <a:pt x="199" y="95"/>
                </a:cubicBezTo>
                <a:cubicBezTo>
                  <a:pt x="199" y="43"/>
                  <a:pt x="156" y="0"/>
                  <a:pt x="104" y="0"/>
                </a:cubicBezTo>
                <a:lnTo>
                  <a:pt x="104" y="4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50">
            <a:extLst>
              <a:ext uri="{FF2B5EF4-FFF2-40B4-BE49-F238E27FC236}">
                <a16:creationId xmlns:a16="http://schemas.microsoft.com/office/drawing/2014/main" id="{6DA0B6E3-72C1-8A45-B15E-4B313355F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808" y="1867365"/>
            <a:ext cx="373629" cy="533758"/>
          </a:xfrm>
          <a:custGeom>
            <a:avLst/>
            <a:gdLst>
              <a:gd name="T0" fmla="*/ 268 w 338"/>
              <a:gd name="T1" fmla="*/ 484 h 485"/>
              <a:gd name="T2" fmla="*/ 268 w 338"/>
              <a:gd name="T3" fmla="*/ 484 h 485"/>
              <a:gd name="T4" fmla="*/ 69 w 338"/>
              <a:gd name="T5" fmla="*/ 484 h 485"/>
              <a:gd name="T6" fmla="*/ 52 w 338"/>
              <a:gd name="T7" fmla="*/ 458 h 485"/>
              <a:gd name="T8" fmla="*/ 26 w 338"/>
              <a:gd name="T9" fmla="*/ 441 h 485"/>
              <a:gd name="T10" fmla="*/ 0 w 338"/>
              <a:gd name="T11" fmla="*/ 415 h 485"/>
              <a:gd name="T12" fmla="*/ 0 w 338"/>
              <a:gd name="T13" fmla="*/ 17 h 485"/>
              <a:gd name="T14" fmla="*/ 26 w 338"/>
              <a:gd name="T15" fmla="*/ 0 h 485"/>
              <a:gd name="T16" fmla="*/ 52 w 338"/>
              <a:gd name="T17" fmla="*/ 17 h 485"/>
              <a:gd name="T18" fmla="*/ 52 w 338"/>
              <a:gd name="T19" fmla="*/ 398 h 485"/>
              <a:gd name="T20" fmla="*/ 86 w 338"/>
              <a:gd name="T21" fmla="*/ 441 h 485"/>
              <a:gd name="T22" fmla="*/ 251 w 338"/>
              <a:gd name="T23" fmla="*/ 441 h 485"/>
              <a:gd name="T24" fmla="*/ 285 w 338"/>
              <a:gd name="T25" fmla="*/ 398 h 485"/>
              <a:gd name="T26" fmla="*/ 285 w 338"/>
              <a:gd name="T27" fmla="*/ 17 h 485"/>
              <a:gd name="T28" fmla="*/ 311 w 338"/>
              <a:gd name="T29" fmla="*/ 0 h 485"/>
              <a:gd name="T30" fmla="*/ 337 w 338"/>
              <a:gd name="T31" fmla="*/ 17 h 485"/>
              <a:gd name="T32" fmla="*/ 337 w 338"/>
              <a:gd name="T33" fmla="*/ 415 h 485"/>
              <a:gd name="T34" fmla="*/ 311 w 338"/>
              <a:gd name="T35" fmla="*/ 441 h 485"/>
              <a:gd name="T36" fmla="*/ 285 w 338"/>
              <a:gd name="T37" fmla="*/ 458 h 485"/>
              <a:gd name="T38" fmla="*/ 268 w 338"/>
              <a:gd name="T39" fmla="*/ 484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8" h="485">
                <a:moveTo>
                  <a:pt x="268" y="484"/>
                </a:moveTo>
                <a:lnTo>
                  <a:pt x="268" y="484"/>
                </a:lnTo>
                <a:cubicBezTo>
                  <a:pt x="69" y="484"/>
                  <a:pt x="69" y="484"/>
                  <a:pt x="69" y="484"/>
                </a:cubicBezTo>
                <a:cubicBezTo>
                  <a:pt x="61" y="484"/>
                  <a:pt x="52" y="475"/>
                  <a:pt x="52" y="458"/>
                </a:cubicBezTo>
                <a:cubicBezTo>
                  <a:pt x="52" y="450"/>
                  <a:pt x="35" y="441"/>
                  <a:pt x="26" y="441"/>
                </a:cubicBezTo>
                <a:cubicBezTo>
                  <a:pt x="17" y="441"/>
                  <a:pt x="0" y="432"/>
                  <a:pt x="0" y="41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17" y="0"/>
                  <a:pt x="26" y="0"/>
                </a:cubicBezTo>
                <a:cubicBezTo>
                  <a:pt x="35" y="0"/>
                  <a:pt x="52" y="9"/>
                  <a:pt x="52" y="17"/>
                </a:cubicBezTo>
                <a:cubicBezTo>
                  <a:pt x="52" y="398"/>
                  <a:pt x="52" y="398"/>
                  <a:pt x="52" y="398"/>
                </a:cubicBezTo>
                <a:cubicBezTo>
                  <a:pt x="69" y="406"/>
                  <a:pt x="78" y="424"/>
                  <a:pt x="86" y="441"/>
                </a:cubicBezTo>
                <a:cubicBezTo>
                  <a:pt x="251" y="441"/>
                  <a:pt x="251" y="441"/>
                  <a:pt x="251" y="441"/>
                </a:cubicBezTo>
                <a:cubicBezTo>
                  <a:pt x="259" y="424"/>
                  <a:pt x="268" y="406"/>
                  <a:pt x="285" y="398"/>
                </a:cubicBezTo>
                <a:cubicBezTo>
                  <a:pt x="285" y="17"/>
                  <a:pt x="285" y="17"/>
                  <a:pt x="285" y="17"/>
                </a:cubicBezTo>
                <a:cubicBezTo>
                  <a:pt x="285" y="9"/>
                  <a:pt x="303" y="0"/>
                  <a:pt x="311" y="0"/>
                </a:cubicBezTo>
                <a:cubicBezTo>
                  <a:pt x="320" y="0"/>
                  <a:pt x="337" y="9"/>
                  <a:pt x="337" y="17"/>
                </a:cubicBezTo>
                <a:cubicBezTo>
                  <a:pt x="337" y="415"/>
                  <a:pt x="337" y="415"/>
                  <a:pt x="337" y="415"/>
                </a:cubicBezTo>
                <a:cubicBezTo>
                  <a:pt x="337" y="432"/>
                  <a:pt x="320" y="441"/>
                  <a:pt x="311" y="441"/>
                </a:cubicBezTo>
                <a:cubicBezTo>
                  <a:pt x="303" y="441"/>
                  <a:pt x="285" y="450"/>
                  <a:pt x="285" y="458"/>
                </a:cubicBezTo>
                <a:cubicBezTo>
                  <a:pt x="285" y="475"/>
                  <a:pt x="277" y="484"/>
                  <a:pt x="268" y="48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51">
            <a:extLst>
              <a:ext uri="{FF2B5EF4-FFF2-40B4-BE49-F238E27FC236}">
                <a16:creationId xmlns:a16="http://schemas.microsoft.com/office/drawing/2014/main" id="{E1468943-512C-FD4E-B84C-2841C2684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695" y="1619897"/>
            <a:ext cx="732702" cy="732702"/>
          </a:xfrm>
          <a:custGeom>
            <a:avLst/>
            <a:gdLst>
              <a:gd name="T0" fmla="*/ 173 w 667"/>
              <a:gd name="T1" fmla="*/ 666 h 667"/>
              <a:gd name="T2" fmla="*/ 173 w 667"/>
              <a:gd name="T3" fmla="*/ 666 h 667"/>
              <a:gd name="T4" fmla="*/ 156 w 667"/>
              <a:gd name="T5" fmla="*/ 657 h 667"/>
              <a:gd name="T6" fmla="*/ 9 w 667"/>
              <a:gd name="T7" fmla="*/ 510 h 667"/>
              <a:gd name="T8" fmla="*/ 9 w 667"/>
              <a:gd name="T9" fmla="*/ 476 h 667"/>
              <a:gd name="T10" fmla="*/ 165 w 667"/>
              <a:gd name="T11" fmla="*/ 294 h 667"/>
              <a:gd name="T12" fmla="*/ 605 w 667"/>
              <a:gd name="T13" fmla="*/ 18 h 667"/>
              <a:gd name="T14" fmla="*/ 640 w 667"/>
              <a:gd name="T15" fmla="*/ 0 h 667"/>
              <a:gd name="T16" fmla="*/ 657 w 667"/>
              <a:gd name="T17" fmla="*/ 9 h 667"/>
              <a:gd name="T18" fmla="*/ 666 w 667"/>
              <a:gd name="T19" fmla="*/ 26 h 667"/>
              <a:gd name="T20" fmla="*/ 666 w 667"/>
              <a:gd name="T21" fmla="*/ 44 h 667"/>
              <a:gd name="T22" fmla="*/ 355 w 667"/>
              <a:gd name="T23" fmla="*/ 519 h 667"/>
              <a:gd name="T24" fmla="*/ 355 w 667"/>
              <a:gd name="T25" fmla="*/ 519 h 667"/>
              <a:gd name="T26" fmla="*/ 191 w 667"/>
              <a:gd name="T27" fmla="*/ 657 h 667"/>
              <a:gd name="T28" fmla="*/ 173 w 667"/>
              <a:gd name="T29" fmla="*/ 666 h 667"/>
              <a:gd name="T30" fmla="*/ 61 w 667"/>
              <a:gd name="T31" fmla="*/ 493 h 667"/>
              <a:gd name="T32" fmla="*/ 61 w 667"/>
              <a:gd name="T33" fmla="*/ 493 h 667"/>
              <a:gd name="T34" fmla="*/ 173 w 667"/>
              <a:gd name="T35" fmla="*/ 614 h 667"/>
              <a:gd name="T36" fmla="*/ 329 w 667"/>
              <a:gd name="T37" fmla="*/ 484 h 667"/>
              <a:gd name="T38" fmla="*/ 614 w 667"/>
              <a:gd name="T39" fmla="*/ 61 h 667"/>
              <a:gd name="T40" fmla="*/ 199 w 667"/>
              <a:gd name="T41" fmla="*/ 320 h 667"/>
              <a:gd name="T42" fmla="*/ 61 w 667"/>
              <a:gd name="T43" fmla="*/ 493 h 667"/>
              <a:gd name="T44" fmla="*/ 337 w 667"/>
              <a:gd name="T45" fmla="*/ 502 h 667"/>
              <a:gd name="T46" fmla="*/ 337 w 667"/>
              <a:gd name="T47" fmla="*/ 502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7" h="667">
                <a:moveTo>
                  <a:pt x="173" y="666"/>
                </a:moveTo>
                <a:lnTo>
                  <a:pt x="173" y="666"/>
                </a:lnTo>
                <a:cubicBezTo>
                  <a:pt x="165" y="666"/>
                  <a:pt x="165" y="657"/>
                  <a:pt x="156" y="657"/>
                </a:cubicBezTo>
                <a:cubicBezTo>
                  <a:pt x="9" y="510"/>
                  <a:pt x="9" y="510"/>
                  <a:pt x="9" y="510"/>
                </a:cubicBezTo>
                <a:cubicBezTo>
                  <a:pt x="0" y="502"/>
                  <a:pt x="0" y="484"/>
                  <a:pt x="9" y="476"/>
                </a:cubicBezTo>
                <a:cubicBezTo>
                  <a:pt x="165" y="294"/>
                  <a:pt x="165" y="294"/>
                  <a:pt x="165" y="294"/>
                </a:cubicBezTo>
                <a:cubicBezTo>
                  <a:pt x="277" y="165"/>
                  <a:pt x="424" y="70"/>
                  <a:pt x="605" y="18"/>
                </a:cubicBezTo>
                <a:cubicBezTo>
                  <a:pt x="640" y="0"/>
                  <a:pt x="640" y="0"/>
                  <a:pt x="640" y="0"/>
                </a:cubicBezTo>
                <a:cubicBezTo>
                  <a:pt x="649" y="0"/>
                  <a:pt x="657" y="0"/>
                  <a:pt x="657" y="9"/>
                </a:cubicBezTo>
                <a:cubicBezTo>
                  <a:pt x="666" y="9"/>
                  <a:pt x="666" y="18"/>
                  <a:pt x="666" y="26"/>
                </a:cubicBezTo>
                <a:cubicBezTo>
                  <a:pt x="666" y="44"/>
                  <a:pt x="666" y="44"/>
                  <a:pt x="666" y="44"/>
                </a:cubicBezTo>
                <a:cubicBezTo>
                  <a:pt x="605" y="234"/>
                  <a:pt x="502" y="398"/>
                  <a:pt x="355" y="519"/>
                </a:cubicBezTo>
                <a:lnTo>
                  <a:pt x="355" y="519"/>
                </a:lnTo>
                <a:cubicBezTo>
                  <a:pt x="191" y="657"/>
                  <a:pt x="191" y="657"/>
                  <a:pt x="191" y="657"/>
                </a:cubicBezTo>
                <a:cubicBezTo>
                  <a:pt x="182" y="657"/>
                  <a:pt x="182" y="666"/>
                  <a:pt x="173" y="666"/>
                </a:cubicBezTo>
                <a:close/>
                <a:moveTo>
                  <a:pt x="61" y="493"/>
                </a:moveTo>
                <a:lnTo>
                  <a:pt x="61" y="493"/>
                </a:lnTo>
                <a:cubicBezTo>
                  <a:pt x="173" y="614"/>
                  <a:pt x="173" y="614"/>
                  <a:pt x="173" y="614"/>
                </a:cubicBezTo>
                <a:cubicBezTo>
                  <a:pt x="329" y="484"/>
                  <a:pt x="329" y="484"/>
                  <a:pt x="329" y="484"/>
                </a:cubicBezTo>
                <a:cubicBezTo>
                  <a:pt x="459" y="372"/>
                  <a:pt x="553" y="234"/>
                  <a:pt x="614" y="61"/>
                </a:cubicBezTo>
                <a:cubicBezTo>
                  <a:pt x="441" y="113"/>
                  <a:pt x="303" y="199"/>
                  <a:pt x="199" y="320"/>
                </a:cubicBezTo>
                <a:lnTo>
                  <a:pt x="61" y="493"/>
                </a:lnTo>
                <a:close/>
                <a:moveTo>
                  <a:pt x="337" y="502"/>
                </a:moveTo>
                <a:lnTo>
                  <a:pt x="337" y="50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52">
            <a:extLst>
              <a:ext uri="{FF2B5EF4-FFF2-40B4-BE49-F238E27FC236}">
                <a16:creationId xmlns:a16="http://schemas.microsoft.com/office/drawing/2014/main" id="{2344739E-29B7-5B47-AB8A-266DF311F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116" y="2173064"/>
            <a:ext cx="208652" cy="373629"/>
          </a:xfrm>
          <a:custGeom>
            <a:avLst/>
            <a:gdLst>
              <a:gd name="T0" fmla="*/ 26 w 191"/>
              <a:gd name="T1" fmla="*/ 337 h 338"/>
              <a:gd name="T2" fmla="*/ 26 w 191"/>
              <a:gd name="T3" fmla="*/ 337 h 338"/>
              <a:gd name="T4" fmla="*/ 17 w 191"/>
              <a:gd name="T5" fmla="*/ 337 h 338"/>
              <a:gd name="T6" fmla="*/ 0 w 191"/>
              <a:gd name="T7" fmla="*/ 311 h 338"/>
              <a:gd name="T8" fmla="*/ 26 w 191"/>
              <a:gd name="T9" fmla="*/ 129 h 338"/>
              <a:gd name="T10" fmla="*/ 43 w 191"/>
              <a:gd name="T11" fmla="*/ 112 h 338"/>
              <a:gd name="T12" fmla="*/ 69 w 191"/>
              <a:gd name="T13" fmla="*/ 129 h 338"/>
              <a:gd name="T14" fmla="*/ 52 w 191"/>
              <a:gd name="T15" fmla="*/ 259 h 338"/>
              <a:gd name="T16" fmla="*/ 78 w 191"/>
              <a:gd name="T17" fmla="*/ 224 h 338"/>
              <a:gd name="T18" fmla="*/ 147 w 191"/>
              <a:gd name="T19" fmla="*/ 25 h 338"/>
              <a:gd name="T20" fmla="*/ 172 w 191"/>
              <a:gd name="T21" fmla="*/ 8 h 338"/>
              <a:gd name="T22" fmla="*/ 190 w 191"/>
              <a:gd name="T23" fmla="*/ 34 h 338"/>
              <a:gd name="T24" fmla="*/ 121 w 191"/>
              <a:gd name="T25" fmla="*/ 242 h 338"/>
              <a:gd name="T26" fmla="*/ 112 w 191"/>
              <a:gd name="T27" fmla="*/ 250 h 338"/>
              <a:gd name="T28" fmla="*/ 34 w 191"/>
              <a:gd name="T29" fmla="*/ 328 h 338"/>
              <a:gd name="T30" fmla="*/ 26 w 191"/>
              <a:gd name="T31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" h="338">
                <a:moveTo>
                  <a:pt x="26" y="337"/>
                </a:moveTo>
                <a:lnTo>
                  <a:pt x="26" y="337"/>
                </a:lnTo>
                <a:cubicBezTo>
                  <a:pt x="17" y="337"/>
                  <a:pt x="17" y="337"/>
                  <a:pt x="17" y="337"/>
                </a:cubicBezTo>
                <a:cubicBezTo>
                  <a:pt x="8" y="328"/>
                  <a:pt x="0" y="319"/>
                  <a:pt x="0" y="311"/>
                </a:cubicBezTo>
                <a:cubicBezTo>
                  <a:pt x="26" y="129"/>
                  <a:pt x="26" y="129"/>
                  <a:pt x="26" y="129"/>
                </a:cubicBezTo>
                <a:cubicBezTo>
                  <a:pt x="26" y="112"/>
                  <a:pt x="34" y="103"/>
                  <a:pt x="43" y="112"/>
                </a:cubicBezTo>
                <a:cubicBezTo>
                  <a:pt x="60" y="112"/>
                  <a:pt x="69" y="121"/>
                  <a:pt x="69" y="129"/>
                </a:cubicBezTo>
                <a:cubicBezTo>
                  <a:pt x="52" y="259"/>
                  <a:pt x="52" y="259"/>
                  <a:pt x="52" y="259"/>
                </a:cubicBezTo>
                <a:cubicBezTo>
                  <a:pt x="78" y="224"/>
                  <a:pt x="78" y="224"/>
                  <a:pt x="78" y="224"/>
                </a:cubicBezTo>
                <a:cubicBezTo>
                  <a:pt x="147" y="25"/>
                  <a:pt x="147" y="25"/>
                  <a:pt x="147" y="25"/>
                </a:cubicBezTo>
                <a:cubicBezTo>
                  <a:pt x="155" y="8"/>
                  <a:pt x="164" y="0"/>
                  <a:pt x="172" y="8"/>
                </a:cubicBezTo>
                <a:cubicBezTo>
                  <a:pt x="190" y="8"/>
                  <a:pt x="190" y="25"/>
                  <a:pt x="190" y="34"/>
                </a:cubicBezTo>
                <a:cubicBezTo>
                  <a:pt x="121" y="242"/>
                  <a:pt x="121" y="242"/>
                  <a:pt x="121" y="242"/>
                </a:cubicBezTo>
                <a:cubicBezTo>
                  <a:pt x="121" y="250"/>
                  <a:pt x="121" y="250"/>
                  <a:pt x="112" y="250"/>
                </a:cubicBezTo>
                <a:cubicBezTo>
                  <a:pt x="34" y="328"/>
                  <a:pt x="34" y="328"/>
                  <a:pt x="34" y="328"/>
                </a:cubicBezTo>
                <a:cubicBezTo>
                  <a:pt x="34" y="337"/>
                  <a:pt x="26" y="337"/>
                  <a:pt x="26" y="3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53">
            <a:extLst>
              <a:ext uri="{FF2B5EF4-FFF2-40B4-BE49-F238E27FC236}">
                <a16:creationId xmlns:a16="http://schemas.microsoft.com/office/drawing/2014/main" id="{FC9266F4-52B3-2A45-BA09-32D612918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452" y="1998379"/>
            <a:ext cx="363927" cy="208649"/>
          </a:xfrm>
          <a:custGeom>
            <a:avLst/>
            <a:gdLst>
              <a:gd name="T0" fmla="*/ 26 w 329"/>
              <a:gd name="T1" fmla="*/ 190 h 191"/>
              <a:gd name="T2" fmla="*/ 26 w 329"/>
              <a:gd name="T3" fmla="*/ 190 h 191"/>
              <a:gd name="T4" fmla="*/ 8 w 329"/>
              <a:gd name="T5" fmla="*/ 173 h 191"/>
              <a:gd name="T6" fmla="*/ 8 w 329"/>
              <a:gd name="T7" fmla="*/ 147 h 191"/>
              <a:gd name="T8" fmla="*/ 86 w 329"/>
              <a:gd name="T9" fmla="*/ 78 h 191"/>
              <a:gd name="T10" fmla="*/ 95 w 329"/>
              <a:gd name="T11" fmla="*/ 69 h 191"/>
              <a:gd name="T12" fmla="*/ 302 w 329"/>
              <a:gd name="T13" fmla="*/ 0 h 191"/>
              <a:gd name="T14" fmla="*/ 328 w 329"/>
              <a:gd name="T15" fmla="*/ 17 h 191"/>
              <a:gd name="T16" fmla="*/ 311 w 329"/>
              <a:gd name="T17" fmla="*/ 43 h 191"/>
              <a:gd name="T18" fmla="*/ 121 w 329"/>
              <a:gd name="T19" fmla="*/ 112 h 191"/>
              <a:gd name="T20" fmla="*/ 86 w 329"/>
              <a:gd name="T21" fmla="*/ 138 h 191"/>
              <a:gd name="T22" fmla="*/ 198 w 329"/>
              <a:gd name="T23" fmla="*/ 121 h 191"/>
              <a:gd name="T24" fmla="*/ 224 w 329"/>
              <a:gd name="T25" fmla="*/ 147 h 191"/>
              <a:gd name="T26" fmla="*/ 198 w 329"/>
              <a:gd name="T27" fmla="*/ 164 h 191"/>
              <a:gd name="T28" fmla="*/ 34 w 329"/>
              <a:gd name="T29" fmla="*/ 190 h 191"/>
              <a:gd name="T30" fmla="*/ 26 w 329"/>
              <a:gd name="T31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9" h="191">
                <a:moveTo>
                  <a:pt x="26" y="190"/>
                </a:moveTo>
                <a:lnTo>
                  <a:pt x="26" y="190"/>
                </a:lnTo>
                <a:cubicBezTo>
                  <a:pt x="17" y="190"/>
                  <a:pt x="8" y="181"/>
                  <a:pt x="8" y="173"/>
                </a:cubicBezTo>
                <a:cubicBezTo>
                  <a:pt x="0" y="164"/>
                  <a:pt x="8" y="156"/>
                  <a:pt x="8" y="147"/>
                </a:cubicBezTo>
                <a:cubicBezTo>
                  <a:pt x="86" y="78"/>
                  <a:pt x="86" y="78"/>
                  <a:pt x="86" y="78"/>
                </a:cubicBezTo>
                <a:cubicBezTo>
                  <a:pt x="95" y="69"/>
                  <a:pt x="95" y="69"/>
                  <a:pt x="95" y="69"/>
                </a:cubicBezTo>
                <a:cubicBezTo>
                  <a:pt x="302" y="0"/>
                  <a:pt x="302" y="0"/>
                  <a:pt x="302" y="0"/>
                </a:cubicBezTo>
                <a:cubicBezTo>
                  <a:pt x="311" y="0"/>
                  <a:pt x="328" y="0"/>
                  <a:pt x="328" y="17"/>
                </a:cubicBezTo>
                <a:cubicBezTo>
                  <a:pt x="328" y="26"/>
                  <a:pt x="328" y="43"/>
                  <a:pt x="311" y="43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198" y="121"/>
                  <a:pt x="198" y="121"/>
                  <a:pt x="198" y="121"/>
                </a:cubicBezTo>
                <a:cubicBezTo>
                  <a:pt x="207" y="121"/>
                  <a:pt x="224" y="130"/>
                  <a:pt x="224" y="147"/>
                </a:cubicBezTo>
                <a:cubicBezTo>
                  <a:pt x="224" y="156"/>
                  <a:pt x="216" y="164"/>
                  <a:pt x="198" y="164"/>
                </a:cubicBezTo>
                <a:cubicBezTo>
                  <a:pt x="34" y="190"/>
                  <a:pt x="34" y="190"/>
                  <a:pt x="34" y="190"/>
                </a:cubicBezTo>
                <a:cubicBezTo>
                  <a:pt x="26" y="190"/>
                  <a:pt x="26" y="190"/>
                  <a:pt x="26" y="19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54">
            <a:extLst>
              <a:ext uri="{FF2B5EF4-FFF2-40B4-BE49-F238E27FC236}">
                <a16:creationId xmlns:a16="http://schemas.microsoft.com/office/drawing/2014/main" id="{A174D607-2673-5246-8138-706075FD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5399" y="2177914"/>
            <a:ext cx="174684" cy="164980"/>
          </a:xfrm>
          <a:custGeom>
            <a:avLst/>
            <a:gdLst>
              <a:gd name="T0" fmla="*/ 95 w 157"/>
              <a:gd name="T1" fmla="*/ 147 h 148"/>
              <a:gd name="T2" fmla="*/ 95 w 157"/>
              <a:gd name="T3" fmla="*/ 147 h 148"/>
              <a:gd name="T4" fmla="*/ 78 w 157"/>
              <a:gd name="T5" fmla="*/ 139 h 148"/>
              <a:gd name="T6" fmla="*/ 9 w 157"/>
              <a:gd name="T7" fmla="*/ 69 h 148"/>
              <a:gd name="T8" fmla="*/ 9 w 157"/>
              <a:gd name="T9" fmla="*/ 43 h 148"/>
              <a:gd name="T10" fmla="*/ 43 w 157"/>
              <a:gd name="T11" fmla="*/ 9 h 148"/>
              <a:gd name="T12" fmla="*/ 78 w 157"/>
              <a:gd name="T13" fmla="*/ 9 h 148"/>
              <a:gd name="T14" fmla="*/ 147 w 157"/>
              <a:gd name="T15" fmla="*/ 78 h 148"/>
              <a:gd name="T16" fmla="*/ 147 w 157"/>
              <a:gd name="T17" fmla="*/ 104 h 148"/>
              <a:gd name="T18" fmla="*/ 112 w 157"/>
              <a:gd name="T19" fmla="*/ 139 h 148"/>
              <a:gd name="T20" fmla="*/ 95 w 157"/>
              <a:gd name="T21" fmla="*/ 147 h 148"/>
              <a:gd name="T22" fmla="*/ 61 w 157"/>
              <a:gd name="T23" fmla="*/ 52 h 148"/>
              <a:gd name="T24" fmla="*/ 61 w 157"/>
              <a:gd name="T25" fmla="*/ 52 h 148"/>
              <a:gd name="T26" fmla="*/ 95 w 157"/>
              <a:gd name="T27" fmla="*/ 95 h 148"/>
              <a:gd name="T28" fmla="*/ 95 w 157"/>
              <a:gd name="T29" fmla="*/ 95 h 148"/>
              <a:gd name="T30" fmla="*/ 61 w 157"/>
              <a:gd name="T31" fmla="*/ 52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" h="148">
                <a:moveTo>
                  <a:pt x="95" y="147"/>
                </a:moveTo>
                <a:lnTo>
                  <a:pt x="95" y="147"/>
                </a:lnTo>
                <a:cubicBezTo>
                  <a:pt x="95" y="147"/>
                  <a:pt x="86" y="147"/>
                  <a:pt x="78" y="139"/>
                </a:cubicBezTo>
                <a:cubicBezTo>
                  <a:pt x="9" y="69"/>
                  <a:pt x="9" y="69"/>
                  <a:pt x="9" y="69"/>
                </a:cubicBezTo>
                <a:cubicBezTo>
                  <a:pt x="0" y="61"/>
                  <a:pt x="0" y="52"/>
                  <a:pt x="9" y="43"/>
                </a:cubicBezTo>
                <a:cubicBezTo>
                  <a:pt x="43" y="9"/>
                  <a:pt x="43" y="9"/>
                  <a:pt x="43" y="9"/>
                </a:cubicBezTo>
                <a:cubicBezTo>
                  <a:pt x="52" y="0"/>
                  <a:pt x="69" y="0"/>
                  <a:pt x="78" y="9"/>
                </a:cubicBezTo>
                <a:cubicBezTo>
                  <a:pt x="147" y="78"/>
                  <a:pt x="147" y="78"/>
                  <a:pt x="147" y="78"/>
                </a:cubicBezTo>
                <a:cubicBezTo>
                  <a:pt x="156" y="87"/>
                  <a:pt x="156" y="95"/>
                  <a:pt x="147" y="104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04" y="147"/>
                  <a:pt x="104" y="147"/>
                  <a:pt x="95" y="147"/>
                </a:cubicBezTo>
                <a:close/>
                <a:moveTo>
                  <a:pt x="61" y="52"/>
                </a:moveTo>
                <a:lnTo>
                  <a:pt x="61" y="52"/>
                </a:lnTo>
                <a:cubicBezTo>
                  <a:pt x="95" y="95"/>
                  <a:pt x="95" y="95"/>
                  <a:pt x="95" y="95"/>
                </a:cubicBezTo>
                <a:lnTo>
                  <a:pt x="95" y="95"/>
                </a:lnTo>
                <a:cubicBezTo>
                  <a:pt x="61" y="52"/>
                  <a:pt x="61" y="52"/>
                  <a:pt x="61" y="5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55">
            <a:extLst>
              <a:ext uri="{FF2B5EF4-FFF2-40B4-BE49-F238E27FC236}">
                <a16:creationId xmlns:a16="http://schemas.microsoft.com/office/drawing/2014/main" id="{3B84A5DF-14C5-0849-AEFC-5CE253E63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292" y="1789727"/>
            <a:ext cx="164980" cy="155275"/>
          </a:xfrm>
          <a:custGeom>
            <a:avLst/>
            <a:gdLst>
              <a:gd name="T0" fmla="*/ 78 w 148"/>
              <a:gd name="T1" fmla="*/ 138 h 139"/>
              <a:gd name="T2" fmla="*/ 78 w 148"/>
              <a:gd name="T3" fmla="*/ 138 h 139"/>
              <a:gd name="T4" fmla="*/ 26 w 148"/>
              <a:gd name="T5" fmla="*/ 112 h 139"/>
              <a:gd name="T6" fmla="*/ 26 w 148"/>
              <a:gd name="T7" fmla="*/ 26 h 139"/>
              <a:gd name="T8" fmla="*/ 121 w 148"/>
              <a:gd name="T9" fmla="*/ 26 h 139"/>
              <a:gd name="T10" fmla="*/ 121 w 148"/>
              <a:gd name="T11" fmla="*/ 112 h 139"/>
              <a:gd name="T12" fmla="*/ 121 w 148"/>
              <a:gd name="T13" fmla="*/ 112 h 139"/>
              <a:gd name="T14" fmla="*/ 121 w 148"/>
              <a:gd name="T15" fmla="*/ 112 h 139"/>
              <a:gd name="T16" fmla="*/ 78 w 148"/>
              <a:gd name="T17" fmla="*/ 138 h 139"/>
              <a:gd name="T18" fmla="*/ 78 w 148"/>
              <a:gd name="T19" fmla="*/ 43 h 139"/>
              <a:gd name="T20" fmla="*/ 78 w 148"/>
              <a:gd name="T21" fmla="*/ 43 h 139"/>
              <a:gd name="T22" fmla="*/ 61 w 148"/>
              <a:gd name="T23" fmla="*/ 52 h 139"/>
              <a:gd name="T24" fmla="*/ 61 w 148"/>
              <a:gd name="T25" fmla="*/ 86 h 139"/>
              <a:gd name="T26" fmla="*/ 78 w 148"/>
              <a:gd name="T27" fmla="*/ 86 h 139"/>
              <a:gd name="T28" fmla="*/ 87 w 148"/>
              <a:gd name="T29" fmla="*/ 86 h 139"/>
              <a:gd name="T30" fmla="*/ 87 w 148"/>
              <a:gd name="T31" fmla="*/ 86 h 139"/>
              <a:gd name="T32" fmla="*/ 87 w 148"/>
              <a:gd name="T33" fmla="*/ 52 h 139"/>
              <a:gd name="T34" fmla="*/ 78 w 148"/>
              <a:gd name="T35" fmla="*/ 4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8" h="139">
                <a:moveTo>
                  <a:pt x="78" y="138"/>
                </a:moveTo>
                <a:lnTo>
                  <a:pt x="78" y="138"/>
                </a:lnTo>
                <a:cubicBezTo>
                  <a:pt x="61" y="138"/>
                  <a:pt x="43" y="130"/>
                  <a:pt x="26" y="112"/>
                </a:cubicBezTo>
                <a:cubicBezTo>
                  <a:pt x="0" y="86"/>
                  <a:pt x="0" y="52"/>
                  <a:pt x="26" y="26"/>
                </a:cubicBezTo>
                <a:cubicBezTo>
                  <a:pt x="52" y="0"/>
                  <a:pt x="95" y="0"/>
                  <a:pt x="121" y="26"/>
                </a:cubicBezTo>
                <a:cubicBezTo>
                  <a:pt x="147" y="52"/>
                  <a:pt x="147" y="86"/>
                  <a:pt x="121" y="112"/>
                </a:cubicBezTo>
                <a:lnTo>
                  <a:pt x="121" y="112"/>
                </a:lnTo>
                <a:lnTo>
                  <a:pt x="121" y="112"/>
                </a:lnTo>
                <a:cubicBezTo>
                  <a:pt x="104" y="130"/>
                  <a:pt x="95" y="138"/>
                  <a:pt x="78" y="138"/>
                </a:cubicBezTo>
                <a:close/>
                <a:moveTo>
                  <a:pt x="78" y="43"/>
                </a:moveTo>
                <a:lnTo>
                  <a:pt x="78" y="43"/>
                </a:lnTo>
                <a:cubicBezTo>
                  <a:pt x="69" y="43"/>
                  <a:pt x="61" y="52"/>
                  <a:pt x="61" y="52"/>
                </a:cubicBezTo>
                <a:cubicBezTo>
                  <a:pt x="52" y="60"/>
                  <a:pt x="52" y="78"/>
                  <a:pt x="61" y="86"/>
                </a:cubicBezTo>
                <a:cubicBezTo>
                  <a:pt x="61" y="86"/>
                  <a:pt x="69" y="86"/>
                  <a:pt x="78" y="86"/>
                </a:cubicBezTo>
                <a:lnTo>
                  <a:pt x="87" y="86"/>
                </a:lnTo>
                <a:lnTo>
                  <a:pt x="87" y="86"/>
                </a:lnTo>
                <a:cubicBezTo>
                  <a:pt x="95" y="78"/>
                  <a:pt x="95" y="60"/>
                  <a:pt x="87" y="52"/>
                </a:cubicBezTo>
                <a:lnTo>
                  <a:pt x="78" y="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56">
            <a:extLst>
              <a:ext uri="{FF2B5EF4-FFF2-40B4-BE49-F238E27FC236}">
                <a16:creationId xmlns:a16="http://schemas.microsoft.com/office/drawing/2014/main" id="{548BF628-9486-3F4D-9803-028BF9796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6285" y="2085721"/>
            <a:ext cx="286287" cy="286287"/>
          </a:xfrm>
          <a:custGeom>
            <a:avLst/>
            <a:gdLst>
              <a:gd name="T0" fmla="*/ 26 w 260"/>
              <a:gd name="T1" fmla="*/ 259 h 260"/>
              <a:gd name="T2" fmla="*/ 26 w 260"/>
              <a:gd name="T3" fmla="*/ 259 h 260"/>
              <a:gd name="T4" fmla="*/ 9 w 260"/>
              <a:gd name="T5" fmla="*/ 259 h 260"/>
              <a:gd name="T6" fmla="*/ 9 w 260"/>
              <a:gd name="T7" fmla="*/ 225 h 260"/>
              <a:gd name="T8" fmla="*/ 216 w 260"/>
              <a:gd name="T9" fmla="*/ 9 h 260"/>
              <a:gd name="T10" fmla="*/ 251 w 260"/>
              <a:gd name="T11" fmla="*/ 9 h 260"/>
              <a:gd name="T12" fmla="*/ 251 w 260"/>
              <a:gd name="T13" fmla="*/ 43 h 260"/>
              <a:gd name="T14" fmla="*/ 43 w 260"/>
              <a:gd name="T15" fmla="*/ 259 h 260"/>
              <a:gd name="T16" fmla="*/ 26 w 260"/>
              <a:gd name="T17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260">
                <a:moveTo>
                  <a:pt x="26" y="259"/>
                </a:moveTo>
                <a:lnTo>
                  <a:pt x="26" y="259"/>
                </a:lnTo>
                <a:cubicBezTo>
                  <a:pt x="17" y="259"/>
                  <a:pt x="9" y="259"/>
                  <a:pt x="9" y="259"/>
                </a:cubicBezTo>
                <a:cubicBezTo>
                  <a:pt x="0" y="251"/>
                  <a:pt x="0" y="233"/>
                  <a:pt x="9" y="225"/>
                </a:cubicBezTo>
                <a:cubicBezTo>
                  <a:pt x="216" y="9"/>
                  <a:pt x="216" y="9"/>
                  <a:pt x="216" y="9"/>
                </a:cubicBezTo>
                <a:cubicBezTo>
                  <a:pt x="225" y="0"/>
                  <a:pt x="242" y="0"/>
                  <a:pt x="251" y="9"/>
                </a:cubicBezTo>
                <a:cubicBezTo>
                  <a:pt x="259" y="17"/>
                  <a:pt x="259" y="34"/>
                  <a:pt x="251" y="43"/>
                </a:cubicBezTo>
                <a:cubicBezTo>
                  <a:pt x="43" y="259"/>
                  <a:pt x="43" y="259"/>
                  <a:pt x="43" y="259"/>
                </a:cubicBezTo>
                <a:cubicBezTo>
                  <a:pt x="35" y="259"/>
                  <a:pt x="26" y="259"/>
                  <a:pt x="26" y="25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57">
            <a:extLst>
              <a:ext uri="{FF2B5EF4-FFF2-40B4-BE49-F238E27FC236}">
                <a16:creationId xmlns:a16="http://schemas.microsoft.com/office/drawing/2014/main" id="{D53DE0D7-89EC-464F-936F-9A93CE883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405" y="2265257"/>
            <a:ext cx="126161" cy="135866"/>
          </a:xfrm>
          <a:custGeom>
            <a:avLst/>
            <a:gdLst>
              <a:gd name="T0" fmla="*/ 17 w 114"/>
              <a:gd name="T1" fmla="*/ 121 h 122"/>
              <a:gd name="T2" fmla="*/ 17 w 114"/>
              <a:gd name="T3" fmla="*/ 121 h 122"/>
              <a:gd name="T4" fmla="*/ 9 w 114"/>
              <a:gd name="T5" fmla="*/ 112 h 122"/>
              <a:gd name="T6" fmla="*/ 9 w 114"/>
              <a:gd name="T7" fmla="*/ 78 h 122"/>
              <a:gd name="T8" fmla="*/ 78 w 114"/>
              <a:gd name="T9" fmla="*/ 9 h 122"/>
              <a:gd name="T10" fmla="*/ 104 w 114"/>
              <a:gd name="T11" fmla="*/ 9 h 122"/>
              <a:gd name="T12" fmla="*/ 104 w 114"/>
              <a:gd name="T13" fmla="*/ 43 h 122"/>
              <a:gd name="T14" fmla="*/ 35 w 114"/>
              <a:gd name="T15" fmla="*/ 112 h 122"/>
              <a:gd name="T16" fmla="*/ 17 w 114"/>
              <a:gd name="T17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22">
                <a:moveTo>
                  <a:pt x="17" y="121"/>
                </a:moveTo>
                <a:lnTo>
                  <a:pt x="17" y="121"/>
                </a:lnTo>
                <a:lnTo>
                  <a:pt x="9" y="112"/>
                </a:lnTo>
                <a:cubicBezTo>
                  <a:pt x="0" y="104"/>
                  <a:pt x="0" y="87"/>
                  <a:pt x="9" y="78"/>
                </a:cubicBezTo>
                <a:cubicBezTo>
                  <a:pt x="78" y="9"/>
                  <a:pt x="78" y="9"/>
                  <a:pt x="78" y="9"/>
                </a:cubicBezTo>
                <a:cubicBezTo>
                  <a:pt x="87" y="0"/>
                  <a:pt x="104" y="0"/>
                  <a:pt x="104" y="9"/>
                </a:cubicBezTo>
                <a:cubicBezTo>
                  <a:pt x="113" y="17"/>
                  <a:pt x="113" y="35"/>
                  <a:pt x="104" y="43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5" y="112"/>
                  <a:pt x="26" y="121"/>
                  <a:pt x="17" y="12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58">
            <a:extLst>
              <a:ext uri="{FF2B5EF4-FFF2-40B4-BE49-F238E27FC236}">
                <a16:creationId xmlns:a16="http://schemas.microsoft.com/office/drawing/2014/main" id="{E6488CA8-63EE-2D4D-A682-507CF2AF9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633" y="2410827"/>
            <a:ext cx="174684" cy="169834"/>
          </a:xfrm>
          <a:custGeom>
            <a:avLst/>
            <a:gdLst>
              <a:gd name="T0" fmla="*/ 17 w 157"/>
              <a:gd name="T1" fmla="*/ 155 h 156"/>
              <a:gd name="T2" fmla="*/ 17 w 157"/>
              <a:gd name="T3" fmla="*/ 155 h 156"/>
              <a:gd name="T4" fmla="*/ 9 w 157"/>
              <a:gd name="T5" fmla="*/ 155 h 156"/>
              <a:gd name="T6" fmla="*/ 9 w 157"/>
              <a:gd name="T7" fmla="*/ 121 h 156"/>
              <a:gd name="T8" fmla="*/ 121 w 157"/>
              <a:gd name="T9" fmla="*/ 8 h 156"/>
              <a:gd name="T10" fmla="*/ 147 w 157"/>
              <a:gd name="T11" fmla="*/ 8 h 156"/>
              <a:gd name="T12" fmla="*/ 147 w 157"/>
              <a:gd name="T13" fmla="*/ 43 h 156"/>
              <a:gd name="T14" fmla="*/ 35 w 157"/>
              <a:gd name="T15" fmla="*/ 155 h 156"/>
              <a:gd name="T16" fmla="*/ 17 w 157"/>
              <a:gd name="T17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" h="156">
                <a:moveTo>
                  <a:pt x="17" y="155"/>
                </a:moveTo>
                <a:lnTo>
                  <a:pt x="17" y="155"/>
                </a:lnTo>
                <a:lnTo>
                  <a:pt x="9" y="155"/>
                </a:lnTo>
                <a:cubicBezTo>
                  <a:pt x="0" y="146"/>
                  <a:pt x="0" y="129"/>
                  <a:pt x="9" y="121"/>
                </a:cubicBezTo>
                <a:cubicBezTo>
                  <a:pt x="121" y="8"/>
                  <a:pt x="121" y="8"/>
                  <a:pt x="121" y="8"/>
                </a:cubicBezTo>
                <a:cubicBezTo>
                  <a:pt x="130" y="0"/>
                  <a:pt x="138" y="0"/>
                  <a:pt x="147" y="8"/>
                </a:cubicBezTo>
                <a:cubicBezTo>
                  <a:pt x="156" y="17"/>
                  <a:pt x="156" y="34"/>
                  <a:pt x="147" y="43"/>
                </a:cubicBezTo>
                <a:cubicBezTo>
                  <a:pt x="35" y="155"/>
                  <a:pt x="35" y="155"/>
                  <a:pt x="35" y="155"/>
                </a:cubicBezTo>
                <a:cubicBezTo>
                  <a:pt x="35" y="155"/>
                  <a:pt x="26" y="155"/>
                  <a:pt x="17" y="1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59">
            <a:extLst>
              <a:ext uri="{FF2B5EF4-FFF2-40B4-BE49-F238E27FC236}">
                <a16:creationId xmlns:a16="http://schemas.microsoft.com/office/drawing/2014/main" id="{310FD651-7584-A544-92D9-AA39BD69D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6876" y="2512728"/>
            <a:ext cx="126161" cy="135866"/>
          </a:xfrm>
          <a:custGeom>
            <a:avLst/>
            <a:gdLst>
              <a:gd name="T0" fmla="*/ 26 w 113"/>
              <a:gd name="T1" fmla="*/ 121 h 122"/>
              <a:gd name="T2" fmla="*/ 26 w 113"/>
              <a:gd name="T3" fmla="*/ 121 h 122"/>
              <a:gd name="T4" fmla="*/ 9 w 113"/>
              <a:gd name="T5" fmla="*/ 112 h 122"/>
              <a:gd name="T6" fmla="*/ 9 w 113"/>
              <a:gd name="T7" fmla="*/ 77 h 122"/>
              <a:gd name="T8" fmla="*/ 78 w 113"/>
              <a:gd name="T9" fmla="*/ 8 h 122"/>
              <a:gd name="T10" fmla="*/ 104 w 113"/>
              <a:gd name="T11" fmla="*/ 8 h 122"/>
              <a:gd name="T12" fmla="*/ 104 w 113"/>
              <a:gd name="T13" fmla="*/ 43 h 122"/>
              <a:gd name="T14" fmla="*/ 34 w 113"/>
              <a:gd name="T15" fmla="*/ 112 h 122"/>
              <a:gd name="T16" fmla="*/ 26 w 113"/>
              <a:gd name="T17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22">
                <a:moveTo>
                  <a:pt x="26" y="121"/>
                </a:moveTo>
                <a:lnTo>
                  <a:pt x="26" y="121"/>
                </a:lnTo>
                <a:cubicBezTo>
                  <a:pt x="17" y="121"/>
                  <a:pt x="9" y="112"/>
                  <a:pt x="9" y="112"/>
                </a:cubicBezTo>
                <a:cubicBezTo>
                  <a:pt x="0" y="103"/>
                  <a:pt x="0" y="86"/>
                  <a:pt x="9" y="77"/>
                </a:cubicBezTo>
                <a:cubicBezTo>
                  <a:pt x="78" y="8"/>
                  <a:pt x="78" y="8"/>
                  <a:pt x="78" y="8"/>
                </a:cubicBezTo>
                <a:cubicBezTo>
                  <a:pt x="86" y="0"/>
                  <a:pt x="95" y="0"/>
                  <a:pt x="104" y="8"/>
                </a:cubicBezTo>
                <a:cubicBezTo>
                  <a:pt x="112" y="17"/>
                  <a:pt x="112" y="34"/>
                  <a:pt x="104" y="43"/>
                </a:cubicBezTo>
                <a:cubicBezTo>
                  <a:pt x="34" y="112"/>
                  <a:pt x="34" y="112"/>
                  <a:pt x="34" y="112"/>
                </a:cubicBezTo>
                <a:lnTo>
                  <a:pt x="26" y="12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CuadroTexto 395">
            <a:extLst>
              <a:ext uri="{FF2B5EF4-FFF2-40B4-BE49-F238E27FC236}">
                <a16:creationId xmlns:a16="http://schemas.microsoft.com/office/drawing/2014/main" id="{1E33B8D1-1858-994D-831E-CB9998F9A63F}"/>
              </a:ext>
            </a:extLst>
          </p:cNvPr>
          <p:cNvSpPr txBox="1"/>
          <p:nvPr/>
        </p:nvSpPr>
        <p:spPr>
          <a:xfrm>
            <a:off x="4770463" y="2593682"/>
            <a:ext cx="177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63" name="Rectangle 56">
            <a:extLst>
              <a:ext uri="{FF2B5EF4-FFF2-40B4-BE49-F238E27FC236}">
                <a16:creationId xmlns:a16="http://schemas.microsoft.com/office/drawing/2014/main" id="{9E637974-41A5-E44A-B36B-1DE34997D821}"/>
              </a:ext>
            </a:extLst>
          </p:cNvPr>
          <p:cNvSpPr/>
          <p:nvPr/>
        </p:nvSpPr>
        <p:spPr>
          <a:xfrm>
            <a:off x="4287697" y="3017091"/>
            <a:ext cx="2743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65" name="CuadroTexto 395">
            <a:extLst>
              <a:ext uri="{FF2B5EF4-FFF2-40B4-BE49-F238E27FC236}">
                <a16:creationId xmlns:a16="http://schemas.microsoft.com/office/drawing/2014/main" id="{B14EEF98-A8FC-4B47-8BB5-5DC4FCD63AE1}"/>
              </a:ext>
            </a:extLst>
          </p:cNvPr>
          <p:cNvSpPr txBox="1"/>
          <p:nvPr/>
        </p:nvSpPr>
        <p:spPr>
          <a:xfrm>
            <a:off x="9515183" y="2705442"/>
            <a:ext cx="177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66" name="Rectangle 56">
            <a:extLst>
              <a:ext uri="{FF2B5EF4-FFF2-40B4-BE49-F238E27FC236}">
                <a16:creationId xmlns:a16="http://schemas.microsoft.com/office/drawing/2014/main" id="{1290AFAC-4563-0742-A784-B22F42EA87E8}"/>
              </a:ext>
            </a:extLst>
          </p:cNvPr>
          <p:cNvSpPr/>
          <p:nvPr/>
        </p:nvSpPr>
        <p:spPr>
          <a:xfrm>
            <a:off x="9032417" y="3128851"/>
            <a:ext cx="2743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68" name="CuadroTexto 395">
            <a:extLst>
              <a:ext uri="{FF2B5EF4-FFF2-40B4-BE49-F238E27FC236}">
                <a16:creationId xmlns:a16="http://schemas.microsoft.com/office/drawing/2014/main" id="{9889BC27-EF3B-0747-B201-FC508C0B6CD8}"/>
              </a:ext>
            </a:extLst>
          </p:cNvPr>
          <p:cNvSpPr txBox="1"/>
          <p:nvPr/>
        </p:nvSpPr>
        <p:spPr>
          <a:xfrm>
            <a:off x="11905175" y="6684630"/>
            <a:ext cx="177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69" name="Rectangle 56">
            <a:extLst>
              <a:ext uri="{FF2B5EF4-FFF2-40B4-BE49-F238E27FC236}">
                <a16:creationId xmlns:a16="http://schemas.microsoft.com/office/drawing/2014/main" id="{6AA22C7F-DF9C-2A4F-AAF2-274AE3B91950}"/>
              </a:ext>
            </a:extLst>
          </p:cNvPr>
          <p:cNvSpPr/>
          <p:nvPr/>
        </p:nvSpPr>
        <p:spPr>
          <a:xfrm>
            <a:off x="11422409" y="7108039"/>
            <a:ext cx="2743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71" name="CuadroTexto 395">
            <a:extLst>
              <a:ext uri="{FF2B5EF4-FFF2-40B4-BE49-F238E27FC236}">
                <a16:creationId xmlns:a16="http://schemas.microsoft.com/office/drawing/2014/main" id="{9AD104DF-C8C0-C347-A489-BFFC8FF2E03A}"/>
              </a:ext>
            </a:extLst>
          </p:cNvPr>
          <p:cNvSpPr txBox="1"/>
          <p:nvPr/>
        </p:nvSpPr>
        <p:spPr>
          <a:xfrm>
            <a:off x="9558215" y="10758790"/>
            <a:ext cx="177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72" name="Rectangle 56">
            <a:extLst>
              <a:ext uri="{FF2B5EF4-FFF2-40B4-BE49-F238E27FC236}">
                <a16:creationId xmlns:a16="http://schemas.microsoft.com/office/drawing/2014/main" id="{8609E253-FDCB-5A45-91DC-05DFDA752DD8}"/>
              </a:ext>
            </a:extLst>
          </p:cNvPr>
          <p:cNvSpPr/>
          <p:nvPr/>
        </p:nvSpPr>
        <p:spPr>
          <a:xfrm>
            <a:off x="9075449" y="11182199"/>
            <a:ext cx="2743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74" name="CuadroTexto 395">
            <a:extLst>
              <a:ext uri="{FF2B5EF4-FFF2-40B4-BE49-F238E27FC236}">
                <a16:creationId xmlns:a16="http://schemas.microsoft.com/office/drawing/2014/main" id="{EA95D0D6-E731-E44D-9E53-12184C269CB4}"/>
              </a:ext>
            </a:extLst>
          </p:cNvPr>
          <p:cNvSpPr txBox="1"/>
          <p:nvPr/>
        </p:nvSpPr>
        <p:spPr>
          <a:xfrm>
            <a:off x="4752535" y="10768950"/>
            <a:ext cx="177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75" name="Rectangle 56">
            <a:extLst>
              <a:ext uri="{FF2B5EF4-FFF2-40B4-BE49-F238E27FC236}">
                <a16:creationId xmlns:a16="http://schemas.microsoft.com/office/drawing/2014/main" id="{5DA7335B-9A55-C948-92EA-AD5067B5411E}"/>
              </a:ext>
            </a:extLst>
          </p:cNvPr>
          <p:cNvSpPr/>
          <p:nvPr/>
        </p:nvSpPr>
        <p:spPr>
          <a:xfrm>
            <a:off x="4269769" y="11192359"/>
            <a:ext cx="2743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77" name="CuadroTexto 395">
            <a:extLst>
              <a:ext uri="{FF2B5EF4-FFF2-40B4-BE49-F238E27FC236}">
                <a16:creationId xmlns:a16="http://schemas.microsoft.com/office/drawing/2014/main" id="{333CCDA0-38C4-2D4D-96FC-15DD5816D1E5}"/>
              </a:ext>
            </a:extLst>
          </p:cNvPr>
          <p:cNvSpPr txBox="1"/>
          <p:nvPr/>
        </p:nvSpPr>
        <p:spPr>
          <a:xfrm>
            <a:off x="2364935" y="6684630"/>
            <a:ext cx="177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678" name="Rectangle 56">
            <a:extLst>
              <a:ext uri="{FF2B5EF4-FFF2-40B4-BE49-F238E27FC236}">
                <a16:creationId xmlns:a16="http://schemas.microsoft.com/office/drawing/2014/main" id="{EE041AA2-D557-7748-A22C-39993C34FE91}"/>
              </a:ext>
            </a:extLst>
          </p:cNvPr>
          <p:cNvSpPr/>
          <p:nvPr/>
        </p:nvSpPr>
        <p:spPr>
          <a:xfrm>
            <a:off x="1882169" y="7108039"/>
            <a:ext cx="2743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BA0FDEC-9A05-2F44-BCDA-CBEE3DEF832D}"/>
              </a:ext>
            </a:extLst>
          </p:cNvPr>
          <p:cNvGrpSpPr/>
          <p:nvPr/>
        </p:nvGrpSpPr>
        <p:grpSpPr>
          <a:xfrm>
            <a:off x="16852429" y="4502143"/>
            <a:ext cx="5982437" cy="4716592"/>
            <a:chOff x="2232442" y="3643574"/>
            <a:chExt cx="5982437" cy="4716592"/>
          </a:xfrm>
        </p:grpSpPr>
        <p:sp>
          <p:nvSpPr>
            <p:cNvPr id="56" name="CuadroTexto 598">
              <a:extLst>
                <a:ext uri="{FF2B5EF4-FFF2-40B4-BE49-F238E27FC236}">
                  <a16:creationId xmlns:a16="http://schemas.microsoft.com/office/drawing/2014/main" id="{CA54EFD6-28EE-FE41-B1FF-04E0520FD196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57" name="CuadroTexto 599">
              <a:extLst>
                <a:ext uri="{FF2B5EF4-FFF2-40B4-BE49-F238E27FC236}">
                  <a16:creationId xmlns:a16="http://schemas.microsoft.com/office/drawing/2014/main" id="{9243C405-4ABC-4445-8DF1-F0F1C367F2F7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160">
            <a:extLst>
              <a:ext uri="{FF2B5EF4-FFF2-40B4-BE49-F238E27FC236}">
                <a16:creationId xmlns:a16="http://schemas.microsoft.com/office/drawing/2014/main" id="{4478872F-1316-E14E-96BA-AE7ACF3E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955" y="6857999"/>
            <a:ext cx="5718179" cy="5718178"/>
          </a:xfrm>
          <a:custGeom>
            <a:avLst/>
            <a:gdLst>
              <a:gd name="T0" fmla="*/ 0 w 5456"/>
              <a:gd name="T1" fmla="*/ 0 h 5455"/>
              <a:gd name="T2" fmla="*/ 0 w 5456"/>
              <a:gd name="T3" fmla="*/ 0 h 5455"/>
              <a:gd name="T4" fmla="*/ 5455 w 5456"/>
              <a:gd name="T5" fmla="*/ 5454 h 5455"/>
              <a:gd name="T6" fmla="*/ 5338 w 5456"/>
              <a:gd name="T7" fmla="*/ 920 h 5455"/>
              <a:gd name="T8" fmla="*/ 4543 w 5456"/>
              <a:gd name="T9" fmla="*/ 116 h 5455"/>
              <a:gd name="T10" fmla="*/ 0 w 5456"/>
              <a:gd name="T11" fmla="*/ 0 h 5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56" h="5455">
                <a:moveTo>
                  <a:pt x="0" y="0"/>
                </a:moveTo>
                <a:lnTo>
                  <a:pt x="0" y="0"/>
                </a:lnTo>
                <a:cubicBezTo>
                  <a:pt x="0" y="3015"/>
                  <a:pt x="2448" y="5454"/>
                  <a:pt x="5455" y="5454"/>
                </a:cubicBezTo>
                <a:cubicBezTo>
                  <a:pt x="5338" y="920"/>
                  <a:pt x="5338" y="920"/>
                  <a:pt x="5338" y="920"/>
                </a:cubicBezTo>
                <a:cubicBezTo>
                  <a:pt x="5338" y="414"/>
                  <a:pt x="5049" y="116"/>
                  <a:pt x="4543" y="116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1">
            <a:extLst>
              <a:ext uri="{FF2B5EF4-FFF2-40B4-BE49-F238E27FC236}">
                <a16:creationId xmlns:a16="http://schemas.microsoft.com/office/drawing/2014/main" id="{B02B7296-6CD0-3F47-8993-FCD8FAF92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955" y="1139823"/>
            <a:ext cx="5718179" cy="5718176"/>
          </a:xfrm>
          <a:custGeom>
            <a:avLst/>
            <a:gdLst>
              <a:gd name="T0" fmla="*/ 5455 w 5456"/>
              <a:gd name="T1" fmla="*/ 0 h 5456"/>
              <a:gd name="T2" fmla="*/ 5455 w 5456"/>
              <a:gd name="T3" fmla="*/ 0 h 5456"/>
              <a:gd name="T4" fmla="*/ 0 w 5456"/>
              <a:gd name="T5" fmla="*/ 5455 h 5456"/>
              <a:gd name="T6" fmla="*/ 4543 w 5456"/>
              <a:gd name="T7" fmla="*/ 5338 h 5456"/>
              <a:gd name="T8" fmla="*/ 5338 w 5456"/>
              <a:gd name="T9" fmla="*/ 4543 h 5456"/>
              <a:gd name="T10" fmla="*/ 5455 w 5456"/>
              <a:gd name="T11" fmla="*/ 0 h 5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56" h="5456">
                <a:moveTo>
                  <a:pt x="5455" y="0"/>
                </a:moveTo>
                <a:lnTo>
                  <a:pt x="5455" y="0"/>
                </a:lnTo>
                <a:cubicBezTo>
                  <a:pt x="2448" y="0"/>
                  <a:pt x="0" y="2448"/>
                  <a:pt x="0" y="5455"/>
                </a:cubicBezTo>
                <a:cubicBezTo>
                  <a:pt x="4543" y="5338"/>
                  <a:pt x="4543" y="5338"/>
                  <a:pt x="4543" y="5338"/>
                </a:cubicBezTo>
                <a:cubicBezTo>
                  <a:pt x="5049" y="5338"/>
                  <a:pt x="5338" y="5049"/>
                  <a:pt x="5338" y="4543"/>
                </a:cubicBezTo>
                <a:lnTo>
                  <a:pt x="545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2">
            <a:extLst>
              <a:ext uri="{FF2B5EF4-FFF2-40B4-BE49-F238E27FC236}">
                <a16:creationId xmlns:a16="http://schemas.microsoft.com/office/drawing/2014/main" id="{CF153559-7191-9947-B761-C56FA2230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134" y="6857999"/>
            <a:ext cx="5718176" cy="5718178"/>
          </a:xfrm>
          <a:custGeom>
            <a:avLst/>
            <a:gdLst>
              <a:gd name="T0" fmla="*/ 0 w 5455"/>
              <a:gd name="T1" fmla="*/ 5454 h 5455"/>
              <a:gd name="T2" fmla="*/ 0 w 5455"/>
              <a:gd name="T3" fmla="*/ 5454 h 5455"/>
              <a:gd name="T4" fmla="*/ 5454 w 5455"/>
              <a:gd name="T5" fmla="*/ 0 h 5455"/>
              <a:gd name="T6" fmla="*/ 922 w 5455"/>
              <a:gd name="T7" fmla="*/ 116 h 5455"/>
              <a:gd name="T8" fmla="*/ 127 w 5455"/>
              <a:gd name="T9" fmla="*/ 920 h 5455"/>
              <a:gd name="T10" fmla="*/ 0 w 5455"/>
              <a:gd name="T11" fmla="*/ 5454 h 5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55" h="5455">
                <a:moveTo>
                  <a:pt x="0" y="5454"/>
                </a:moveTo>
                <a:lnTo>
                  <a:pt x="0" y="5454"/>
                </a:lnTo>
                <a:cubicBezTo>
                  <a:pt x="3017" y="5454"/>
                  <a:pt x="5454" y="3015"/>
                  <a:pt x="5454" y="0"/>
                </a:cubicBezTo>
                <a:cubicBezTo>
                  <a:pt x="922" y="116"/>
                  <a:pt x="922" y="116"/>
                  <a:pt x="922" y="116"/>
                </a:cubicBezTo>
                <a:cubicBezTo>
                  <a:pt x="416" y="116"/>
                  <a:pt x="127" y="414"/>
                  <a:pt x="127" y="920"/>
                </a:cubicBezTo>
                <a:lnTo>
                  <a:pt x="0" y="545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3">
            <a:extLst>
              <a:ext uri="{FF2B5EF4-FFF2-40B4-BE49-F238E27FC236}">
                <a16:creationId xmlns:a16="http://schemas.microsoft.com/office/drawing/2014/main" id="{0886D1F6-5E9E-B749-8CA7-2173FCD0B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134" y="1139823"/>
            <a:ext cx="5718176" cy="5718176"/>
          </a:xfrm>
          <a:custGeom>
            <a:avLst/>
            <a:gdLst>
              <a:gd name="T0" fmla="*/ 0 w 5455"/>
              <a:gd name="T1" fmla="*/ 0 h 5456"/>
              <a:gd name="T2" fmla="*/ 0 w 5455"/>
              <a:gd name="T3" fmla="*/ 0 h 5456"/>
              <a:gd name="T4" fmla="*/ 127 w 5455"/>
              <a:gd name="T5" fmla="*/ 4543 h 5456"/>
              <a:gd name="T6" fmla="*/ 922 w 5455"/>
              <a:gd name="T7" fmla="*/ 5338 h 5456"/>
              <a:gd name="T8" fmla="*/ 5454 w 5455"/>
              <a:gd name="T9" fmla="*/ 5455 h 5456"/>
              <a:gd name="T10" fmla="*/ 0 w 5455"/>
              <a:gd name="T11" fmla="*/ 0 h 5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55" h="5456">
                <a:moveTo>
                  <a:pt x="0" y="0"/>
                </a:moveTo>
                <a:lnTo>
                  <a:pt x="0" y="0"/>
                </a:lnTo>
                <a:cubicBezTo>
                  <a:pt x="127" y="4543"/>
                  <a:pt x="127" y="4543"/>
                  <a:pt x="127" y="4543"/>
                </a:cubicBezTo>
                <a:cubicBezTo>
                  <a:pt x="127" y="5049"/>
                  <a:pt x="416" y="5338"/>
                  <a:pt x="922" y="5338"/>
                </a:cubicBezTo>
                <a:cubicBezTo>
                  <a:pt x="5454" y="5454"/>
                  <a:pt x="5454" y="5455"/>
                  <a:pt x="5454" y="5455"/>
                </a:cubicBezTo>
                <a:cubicBezTo>
                  <a:pt x="5454" y="2448"/>
                  <a:pt x="3017" y="0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0FEA07-9C79-7946-9716-489AFF3286F0}"/>
              </a:ext>
            </a:extLst>
          </p:cNvPr>
          <p:cNvGrpSpPr/>
          <p:nvPr/>
        </p:nvGrpSpPr>
        <p:grpSpPr>
          <a:xfrm>
            <a:off x="9503085" y="2674532"/>
            <a:ext cx="1604049" cy="1298954"/>
            <a:chOff x="9503085" y="2674532"/>
            <a:chExt cx="1604049" cy="1298954"/>
          </a:xfrm>
        </p:grpSpPr>
        <p:sp>
          <p:nvSpPr>
            <p:cNvPr id="480" name="Freeform 412">
              <a:extLst>
                <a:ext uri="{FF2B5EF4-FFF2-40B4-BE49-F238E27FC236}">
                  <a16:creationId xmlns:a16="http://schemas.microsoft.com/office/drawing/2014/main" id="{29A63756-B431-4D4A-9C03-FD9EB92B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0159" y="2674532"/>
              <a:ext cx="439147" cy="1109428"/>
            </a:xfrm>
            <a:custGeom>
              <a:avLst/>
              <a:gdLst>
                <a:gd name="T0" fmla="*/ 334 w 417"/>
                <a:gd name="T1" fmla="*/ 1057 h 1058"/>
                <a:gd name="T2" fmla="*/ 334 w 417"/>
                <a:gd name="T3" fmla="*/ 1057 h 1058"/>
                <a:gd name="T4" fmla="*/ 72 w 417"/>
                <a:gd name="T5" fmla="*/ 1057 h 1058"/>
                <a:gd name="T6" fmla="*/ 36 w 417"/>
                <a:gd name="T7" fmla="*/ 1030 h 1058"/>
                <a:gd name="T8" fmla="*/ 18 w 417"/>
                <a:gd name="T9" fmla="*/ 723 h 1058"/>
                <a:gd name="T10" fmla="*/ 154 w 417"/>
                <a:gd name="T11" fmla="*/ 63 h 1058"/>
                <a:gd name="T12" fmla="*/ 181 w 417"/>
                <a:gd name="T13" fmla="*/ 18 h 1058"/>
                <a:gd name="T14" fmla="*/ 199 w 417"/>
                <a:gd name="T15" fmla="*/ 0 h 1058"/>
                <a:gd name="T16" fmla="*/ 226 w 417"/>
                <a:gd name="T17" fmla="*/ 18 h 1058"/>
                <a:gd name="T18" fmla="*/ 235 w 417"/>
                <a:gd name="T19" fmla="*/ 27 h 1058"/>
                <a:gd name="T20" fmla="*/ 389 w 417"/>
                <a:gd name="T21" fmla="*/ 759 h 1058"/>
                <a:gd name="T22" fmla="*/ 361 w 417"/>
                <a:gd name="T23" fmla="*/ 1039 h 1058"/>
                <a:gd name="T24" fmla="*/ 334 w 417"/>
                <a:gd name="T25" fmla="*/ 1057 h 1058"/>
                <a:gd name="T26" fmla="*/ 90 w 417"/>
                <a:gd name="T27" fmla="*/ 1002 h 1058"/>
                <a:gd name="T28" fmla="*/ 90 w 417"/>
                <a:gd name="T29" fmla="*/ 1002 h 1058"/>
                <a:gd name="T30" fmla="*/ 307 w 417"/>
                <a:gd name="T31" fmla="*/ 1002 h 1058"/>
                <a:gd name="T32" fmla="*/ 334 w 417"/>
                <a:gd name="T33" fmla="*/ 750 h 1058"/>
                <a:gd name="T34" fmla="*/ 361 w 417"/>
                <a:gd name="T35" fmla="*/ 759 h 1058"/>
                <a:gd name="T36" fmla="*/ 334 w 417"/>
                <a:gd name="T37" fmla="*/ 750 h 1058"/>
                <a:gd name="T38" fmla="*/ 199 w 417"/>
                <a:gd name="T39" fmla="*/ 90 h 1058"/>
                <a:gd name="T40" fmla="*/ 72 w 417"/>
                <a:gd name="T41" fmla="*/ 713 h 1058"/>
                <a:gd name="T42" fmla="*/ 90 w 417"/>
                <a:gd name="T43" fmla="*/ 100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7" h="1058">
                  <a:moveTo>
                    <a:pt x="334" y="1057"/>
                  </a:moveTo>
                  <a:lnTo>
                    <a:pt x="334" y="1057"/>
                  </a:lnTo>
                  <a:cubicBezTo>
                    <a:pt x="72" y="1057"/>
                    <a:pt x="72" y="1057"/>
                    <a:pt x="72" y="1057"/>
                  </a:cubicBezTo>
                  <a:cubicBezTo>
                    <a:pt x="54" y="1057"/>
                    <a:pt x="36" y="1048"/>
                    <a:pt x="36" y="1030"/>
                  </a:cubicBezTo>
                  <a:cubicBezTo>
                    <a:pt x="18" y="723"/>
                    <a:pt x="18" y="723"/>
                    <a:pt x="18" y="723"/>
                  </a:cubicBezTo>
                  <a:cubicBezTo>
                    <a:pt x="0" y="506"/>
                    <a:pt x="45" y="280"/>
                    <a:pt x="154" y="63"/>
                  </a:cubicBezTo>
                  <a:cubicBezTo>
                    <a:pt x="181" y="18"/>
                    <a:pt x="181" y="18"/>
                    <a:pt x="181" y="18"/>
                  </a:cubicBezTo>
                  <a:cubicBezTo>
                    <a:pt x="181" y="9"/>
                    <a:pt x="190" y="0"/>
                    <a:pt x="199" y="0"/>
                  </a:cubicBezTo>
                  <a:cubicBezTo>
                    <a:pt x="208" y="0"/>
                    <a:pt x="226" y="9"/>
                    <a:pt x="226" y="18"/>
                  </a:cubicBezTo>
                  <a:cubicBezTo>
                    <a:pt x="235" y="27"/>
                    <a:pt x="235" y="27"/>
                    <a:pt x="235" y="27"/>
                  </a:cubicBezTo>
                  <a:cubicBezTo>
                    <a:pt x="361" y="262"/>
                    <a:pt x="416" y="506"/>
                    <a:pt x="389" y="759"/>
                  </a:cubicBezTo>
                  <a:cubicBezTo>
                    <a:pt x="361" y="1039"/>
                    <a:pt x="361" y="1039"/>
                    <a:pt x="361" y="1039"/>
                  </a:cubicBezTo>
                  <a:cubicBezTo>
                    <a:pt x="361" y="1048"/>
                    <a:pt x="352" y="1057"/>
                    <a:pt x="334" y="1057"/>
                  </a:cubicBezTo>
                  <a:close/>
                  <a:moveTo>
                    <a:pt x="90" y="1002"/>
                  </a:moveTo>
                  <a:lnTo>
                    <a:pt x="90" y="1002"/>
                  </a:lnTo>
                  <a:cubicBezTo>
                    <a:pt x="307" y="1002"/>
                    <a:pt x="307" y="1002"/>
                    <a:pt x="307" y="1002"/>
                  </a:cubicBezTo>
                  <a:cubicBezTo>
                    <a:pt x="334" y="750"/>
                    <a:pt x="334" y="750"/>
                    <a:pt x="334" y="750"/>
                  </a:cubicBezTo>
                  <a:cubicBezTo>
                    <a:pt x="361" y="759"/>
                    <a:pt x="361" y="759"/>
                    <a:pt x="361" y="759"/>
                  </a:cubicBezTo>
                  <a:cubicBezTo>
                    <a:pt x="334" y="750"/>
                    <a:pt x="334" y="750"/>
                    <a:pt x="334" y="750"/>
                  </a:cubicBezTo>
                  <a:cubicBezTo>
                    <a:pt x="352" y="524"/>
                    <a:pt x="316" y="307"/>
                    <a:pt x="199" y="90"/>
                  </a:cubicBezTo>
                  <a:cubicBezTo>
                    <a:pt x="100" y="298"/>
                    <a:pt x="54" y="515"/>
                    <a:pt x="72" y="713"/>
                  </a:cubicBezTo>
                  <a:lnTo>
                    <a:pt x="90" y="10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1" name="Freeform 413">
              <a:extLst>
                <a:ext uri="{FF2B5EF4-FFF2-40B4-BE49-F238E27FC236}">
                  <a16:creationId xmlns:a16="http://schemas.microsoft.com/office/drawing/2014/main" id="{344F9D75-7D89-0741-84CB-0EC84AE10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3742" y="3488112"/>
              <a:ext cx="217262" cy="485373"/>
            </a:xfrm>
            <a:custGeom>
              <a:avLst/>
              <a:gdLst>
                <a:gd name="T0" fmla="*/ 181 w 209"/>
                <a:gd name="T1" fmla="*/ 460 h 461"/>
                <a:gd name="T2" fmla="*/ 181 w 209"/>
                <a:gd name="T3" fmla="*/ 460 h 461"/>
                <a:gd name="T4" fmla="*/ 163 w 209"/>
                <a:gd name="T5" fmla="*/ 451 h 461"/>
                <a:gd name="T6" fmla="*/ 9 w 209"/>
                <a:gd name="T7" fmla="*/ 262 h 461"/>
                <a:gd name="T8" fmla="*/ 9 w 209"/>
                <a:gd name="T9" fmla="*/ 216 h 461"/>
                <a:gd name="T10" fmla="*/ 54 w 209"/>
                <a:gd name="T11" fmla="*/ 225 h 461"/>
                <a:gd name="T12" fmla="*/ 154 w 209"/>
                <a:gd name="T13" fmla="*/ 352 h 461"/>
                <a:gd name="T14" fmla="*/ 154 w 209"/>
                <a:gd name="T15" fmla="*/ 298 h 461"/>
                <a:gd name="T16" fmla="*/ 27 w 209"/>
                <a:gd name="T17" fmla="*/ 45 h 461"/>
                <a:gd name="T18" fmla="*/ 36 w 209"/>
                <a:gd name="T19" fmla="*/ 9 h 461"/>
                <a:gd name="T20" fmla="*/ 72 w 209"/>
                <a:gd name="T21" fmla="*/ 18 h 461"/>
                <a:gd name="T22" fmla="*/ 208 w 209"/>
                <a:gd name="T23" fmla="*/ 280 h 461"/>
                <a:gd name="T24" fmla="*/ 208 w 209"/>
                <a:gd name="T25" fmla="*/ 289 h 461"/>
                <a:gd name="T26" fmla="*/ 208 w 209"/>
                <a:gd name="T27" fmla="*/ 433 h 461"/>
                <a:gd name="T28" fmla="*/ 190 w 209"/>
                <a:gd name="T29" fmla="*/ 460 h 461"/>
                <a:gd name="T30" fmla="*/ 181 w 209"/>
                <a:gd name="T31" fmla="*/ 46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9" h="461">
                  <a:moveTo>
                    <a:pt x="181" y="460"/>
                  </a:moveTo>
                  <a:lnTo>
                    <a:pt x="181" y="460"/>
                  </a:lnTo>
                  <a:cubicBezTo>
                    <a:pt x="172" y="460"/>
                    <a:pt x="163" y="451"/>
                    <a:pt x="163" y="451"/>
                  </a:cubicBezTo>
                  <a:cubicBezTo>
                    <a:pt x="9" y="262"/>
                    <a:pt x="9" y="262"/>
                    <a:pt x="9" y="262"/>
                  </a:cubicBezTo>
                  <a:cubicBezTo>
                    <a:pt x="0" y="244"/>
                    <a:pt x="0" y="225"/>
                    <a:pt x="9" y="216"/>
                  </a:cubicBezTo>
                  <a:cubicBezTo>
                    <a:pt x="27" y="208"/>
                    <a:pt x="45" y="208"/>
                    <a:pt x="54" y="225"/>
                  </a:cubicBezTo>
                  <a:cubicBezTo>
                    <a:pt x="154" y="352"/>
                    <a:pt x="154" y="352"/>
                    <a:pt x="154" y="352"/>
                  </a:cubicBezTo>
                  <a:cubicBezTo>
                    <a:pt x="154" y="298"/>
                    <a:pt x="154" y="298"/>
                    <a:pt x="154" y="298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18" y="27"/>
                    <a:pt x="27" y="9"/>
                    <a:pt x="36" y="9"/>
                  </a:cubicBezTo>
                  <a:cubicBezTo>
                    <a:pt x="54" y="0"/>
                    <a:pt x="72" y="0"/>
                    <a:pt x="72" y="18"/>
                  </a:cubicBezTo>
                  <a:cubicBezTo>
                    <a:pt x="208" y="280"/>
                    <a:pt x="208" y="280"/>
                    <a:pt x="208" y="280"/>
                  </a:cubicBezTo>
                  <a:cubicBezTo>
                    <a:pt x="208" y="280"/>
                    <a:pt x="208" y="280"/>
                    <a:pt x="208" y="289"/>
                  </a:cubicBezTo>
                  <a:cubicBezTo>
                    <a:pt x="208" y="433"/>
                    <a:pt x="208" y="433"/>
                    <a:pt x="208" y="433"/>
                  </a:cubicBezTo>
                  <a:cubicBezTo>
                    <a:pt x="208" y="442"/>
                    <a:pt x="199" y="451"/>
                    <a:pt x="190" y="460"/>
                  </a:cubicBezTo>
                  <a:lnTo>
                    <a:pt x="181" y="46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2" name="Freeform 414">
              <a:extLst>
                <a:ext uri="{FF2B5EF4-FFF2-40B4-BE49-F238E27FC236}">
                  <a16:creationId xmlns:a16="http://schemas.microsoft.com/office/drawing/2014/main" id="{D73849F1-3D75-A549-B1CF-93F445FD5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8461" y="3497358"/>
              <a:ext cx="208016" cy="476128"/>
            </a:xfrm>
            <a:custGeom>
              <a:avLst/>
              <a:gdLst>
                <a:gd name="T0" fmla="*/ 27 w 200"/>
                <a:gd name="T1" fmla="*/ 451 h 452"/>
                <a:gd name="T2" fmla="*/ 27 w 200"/>
                <a:gd name="T3" fmla="*/ 451 h 452"/>
                <a:gd name="T4" fmla="*/ 18 w 200"/>
                <a:gd name="T5" fmla="*/ 451 h 452"/>
                <a:gd name="T6" fmla="*/ 0 w 200"/>
                <a:gd name="T7" fmla="*/ 424 h 452"/>
                <a:gd name="T8" fmla="*/ 0 w 200"/>
                <a:gd name="T9" fmla="*/ 280 h 452"/>
                <a:gd name="T10" fmla="*/ 0 w 200"/>
                <a:gd name="T11" fmla="*/ 271 h 452"/>
                <a:gd name="T12" fmla="*/ 126 w 200"/>
                <a:gd name="T13" fmla="*/ 18 h 452"/>
                <a:gd name="T14" fmla="*/ 162 w 200"/>
                <a:gd name="T15" fmla="*/ 9 h 452"/>
                <a:gd name="T16" fmla="*/ 171 w 200"/>
                <a:gd name="T17" fmla="*/ 45 h 452"/>
                <a:gd name="T18" fmla="*/ 54 w 200"/>
                <a:gd name="T19" fmla="*/ 289 h 452"/>
                <a:gd name="T20" fmla="*/ 54 w 200"/>
                <a:gd name="T21" fmla="*/ 343 h 452"/>
                <a:gd name="T22" fmla="*/ 144 w 200"/>
                <a:gd name="T23" fmla="*/ 226 h 452"/>
                <a:gd name="T24" fmla="*/ 180 w 200"/>
                <a:gd name="T25" fmla="*/ 226 h 452"/>
                <a:gd name="T26" fmla="*/ 189 w 200"/>
                <a:gd name="T27" fmla="*/ 262 h 452"/>
                <a:gd name="T28" fmla="*/ 45 w 200"/>
                <a:gd name="T29" fmla="*/ 442 h 452"/>
                <a:gd name="T30" fmla="*/ 27 w 200"/>
                <a:gd name="T31" fmla="*/ 4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0" h="452">
                  <a:moveTo>
                    <a:pt x="27" y="451"/>
                  </a:moveTo>
                  <a:lnTo>
                    <a:pt x="27" y="451"/>
                  </a:lnTo>
                  <a:cubicBezTo>
                    <a:pt x="18" y="451"/>
                    <a:pt x="18" y="451"/>
                    <a:pt x="18" y="451"/>
                  </a:cubicBezTo>
                  <a:cubicBezTo>
                    <a:pt x="0" y="442"/>
                    <a:pt x="0" y="433"/>
                    <a:pt x="0" y="424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35" y="9"/>
                    <a:pt x="144" y="0"/>
                    <a:pt x="162" y="9"/>
                  </a:cubicBezTo>
                  <a:cubicBezTo>
                    <a:pt x="180" y="18"/>
                    <a:pt x="180" y="27"/>
                    <a:pt x="171" y="45"/>
                  </a:cubicBezTo>
                  <a:cubicBezTo>
                    <a:pt x="54" y="289"/>
                    <a:pt x="54" y="289"/>
                    <a:pt x="54" y="289"/>
                  </a:cubicBezTo>
                  <a:cubicBezTo>
                    <a:pt x="54" y="343"/>
                    <a:pt x="54" y="343"/>
                    <a:pt x="54" y="343"/>
                  </a:cubicBezTo>
                  <a:cubicBezTo>
                    <a:pt x="144" y="226"/>
                    <a:pt x="144" y="226"/>
                    <a:pt x="144" y="226"/>
                  </a:cubicBezTo>
                  <a:cubicBezTo>
                    <a:pt x="153" y="216"/>
                    <a:pt x="171" y="207"/>
                    <a:pt x="180" y="226"/>
                  </a:cubicBezTo>
                  <a:cubicBezTo>
                    <a:pt x="199" y="235"/>
                    <a:pt x="199" y="253"/>
                    <a:pt x="189" y="262"/>
                  </a:cubicBezTo>
                  <a:cubicBezTo>
                    <a:pt x="45" y="442"/>
                    <a:pt x="45" y="442"/>
                    <a:pt x="45" y="442"/>
                  </a:cubicBezTo>
                  <a:cubicBezTo>
                    <a:pt x="45" y="442"/>
                    <a:pt x="36" y="451"/>
                    <a:pt x="27" y="45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3" name="Freeform 415">
              <a:extLst>
                <a:ext uri="{FF2B5EF4-FFF2-40B4-BE49-F238E27FC236}">
                  <a16:creationId xmlns:a16="http://schemas.microsoft.com/office/drawing/2014/main" id="{51887AEE-B28D-7944-8B69-D4A8F237B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5723" y="3723864"/>
              <a:ext cx="198774" cy="124812"/>
            </a:xfrm>
            <a:custGeom>
              <a:avLst/>
              <a:gdLst>
                <a:gd name="T0" fmla="*/ 162 w 190"/>
                <a:gd name="T1" fmla="*/ 118 h 119"/>
                <a:gd name="T2" fmla="*/ 162 w 190"/>
                <a:gd name="T3" fmla="*/ 118 h 119"/>
                <a:gd name="T4" fmla="*/ 36 w 190"/>
                <a:gd name="T5" fmla="*/ 118 h 119"/>
                <a:gd name="T6" fmla="*/ 0 w 190"/>
                <a:gd name="T7" fmla="*/ 91 h 119"/>
                <a:gd name="T8" fmla="*/ 0 w 190"/>
                <a:gd name="T9" fmla="*/ 28 h 119"/>
                <a:gd name="T10" fmla="*/ 36 w 190"/>
                <a:gd name="T11" fmla="*/ 0 h 119"/>
                <a:gd name="T12" fmla="*/ 162 w 190"/>
                <a:gd name="T13" fmla="*/ 0 h 119"/>
                <a:gd name="T14" fmla="*/ 189 w 190"/>
                <a:gd name="T15" fmla="*/ 28 h 119"/>
                <a:gd name="T16" fmla="*/ 189 w 190"/>
                <a:gd name="T17" fmla="*/ 91 h 119"/>
                <a:gd name="T18" fmla="*/ 162 w 190"/>
                <a:gd name="T19" fmla="*/ 118 h 119"/>
                <a:gd name="T20" fmla="*/ 63 w 190"/>
                <a:gd name="T21" fmla="*/ 55 h 119"/>
                <a:gd name="T22" fmla="*/ 63 w 190"/>
                <a:gd name="T23" fmla="*/ 55 h 119"/>
                <a:gd name="T24" fmla="*/ 126 w 190"/>
                <a:gd name="T25" fmla="*/ 55 h 119"/>
                <a:gd name="T26" fmla="*/ 126 w 190"/>
                <a:gd name="T27" fmla="*/ 55 h 119"/>
                <a:gd name="T28" fmla="*/ 63 w 190"/>
                <a:gd name="T29" fmla="*/ 5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119">
                  <a:moveTo>
                    <a:pt x="162" y="118"/>
                  </a:moveTo>
                  <a:lnTo>
                    <a:pt x="162" y="118"/>
                  </a:lnTo>
                  <a:cubicBezTo>
                    <a:pt x="36" y="118"/>
                    <a:pt x="36" y="118"/>
                    <a:pt x="36" y="118"/>
                  </a:cubicBezTo>
                  <a:cubicBezTo>
                    <a:pt x="17" y="118"/>
                    <a:pt x="0" y="100"/>
                    <a:pt x="0" y="9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17" y="0"/>
                    <a:pt x="3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71" y="0"/>
                    <a:pt x="189" y="19"/>
                    <a:pt x="189" y="28"/>
                  </a:cubicBezTo>
                  <a:cubicBezTo>
                    <a:pt x="189" y="91"/>
                    <a:pt x="189" y="91"/>
                    <a:pt x="189" y="91"/>
                  </a:cubicBezTo>
                  <a:cubicBezTo>
                    <a:pt x="189" y="100"/>
                    <a:pt x="171" y="118"/>
                    <a:pt x="162" y="118"/>
                  </a:cubicBezTo>
                  <a:close/>
                  <a:moveTo>
                    <a:pt x="63" y="55"/>
                  </a:moveTo>
                  <a:lnTo>
                    <a:pt x="63" y="55"/>
                  </a:lnTo>
                  <a:cubicBezTo>
                    <a:pt x="126" y="55"/>
                    <a:pt x="126" y="55"/>
                    <a:pt x="126" y="55"/>
                  </a:cubicBezTo>
                  <a:lnTo>
                    <a:pt x="126" y="55"/>
                  </a:lnTo>
                  <a:cubicBezTo>
                    <a:pt x="63" y="55"/>
                    <a:pt x="63" y="55"/>
                    <a:pt x="63" y="5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4" name="Freeform 416">
              <a:extLst>
                <a:ext uri="{FF2B5EF4-FFF2-40B4-BE49-F238E27FC236}">
                  <a16:creationId xmlns:a16="http://schemas.microsoft.com/office/drawing/2014/main" id="{35CBF14D-7065-E54D-8F3D-12B095D7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4968" y="3002736"/>
              <a:ext cx="180284" cy="180284"/>
            </a:xfrm>
            <a:custGeom>
              <a:avLst/>
              <a:gdLst>
                <a:gd name="T0" fmla="*/ 90 w 172"/>
                <a:gd name="T1" fmla="*/ 172 h 173"/>
                <a:gd name="T2" fmla="*/ 90 w 172"/>
                <a:gd name="T3" fmla="*/ 172 h 173"/>
                <a:gd name="T4" fmla="*/ 0 w 172"/>
                <a:gd name="T5" fmla="*/ 82 h 173"/>
                <a:gd name="T6" fmla="*/ 90 w 172"/>
                <a:gd name="T7" fmla="*/ 0 h 173"/>
                <a:gd name="T8" fmla="*/ 171 w 172"/>
                <a:gd name="T9" fmla="*/ 82 h 173"/>
                <a:gd name="T10" fmla="*/ 90 w 172"/>
                <a:gd name="T11" fmla="*/ 172 h 173"/>
                <a:gd name="T12" fmla="*/ 90 w 172"/>
                <a:gd name="T13" fmla="*/ 54 h 173"/>
                <a:gd name="T14" fmla="*/ 90 w 172"/>
                <a:gd name="T15" fmla="*/ 54 h 173"/>
                <a:gd name="T16" fmla="*/ 63 w 172"/>
                <a:gd name="T17" fmla="*/ 82 h 173"/>
                <a:gd name="T18" fmla="*/ 90 w 172"/>
                <a:gd name="T19" fmla="*/ 108 h 173"/>
                <a:gd name="T20" fmla="*/ 117 w 172"/>
                <a:gd name="T21" fmla="*/ 82 h 173"/>
                <a:gd name="T22" fmla="*/ 90 w 172"/>
                <a:gd name="T23" fmla="*/ 5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" h="173">
                  <a:moveTo>
                    <a:pt x="90" y="172"/>
                  </a:moveTo>
                  <a:lnTo>
                    <a:pt x="90" y="172"/>
                  </a:lnTo>
                  <a:cubicBezTo>
                    <a:pt x="36" y="172"/>
                    <a:pt x="0" y="127"/>
                    <a:pt x="0" y="82"/>
                  </a:cubicBezTo>
                  <a:cubicBezTo>
                    <a:pt x="0" y="36"/>
                    <a:pt x="36" y="0"/>
                    <a:pt x="90" y="0"/>
                  </a:cubicBezTo>
                  <a:cubicBezTo>
                    <a:pt x="135" y="0"/>
                    <a:pt x="171" y="36"/>
                    <a:pt x="171" y="82"/>
                  </a:cubicBezTo>
                  <a:cubicBezTo>
                    <a:pt x="171" y="127"/>
                    <a:pt x="135" y="172"/>
                    <a:pt x="90" y="172"/>
                  </a:cubicBezTo>
                  <a:close/>
                  <a:moveTo>
                    <a:pt x="90" y="54"/>
                  </a:moveTo>
                  <a:lnTo>
                    <a:pt x="90" y="54"/>
                  </a:lnTo>
                  <a:cubicBezTo>
                    <a:pt x="72" y="54"/>
                    <a:pt x="63" y="72"/>
                    <a:pt x="63" y="82"/>
                  </a:cubicBezTo>
                  <a:cubicBezTo>
                    <a:pt x="63" y="99"/>
                    <a:pt x="72" y="108"/>
                    <a:pt x="90" y="108"/>
                  </a:cubicBezTo>
                  <a:cubicBezTo>
                    <a:pt x="99" y="108"/>
                    <a:pt x="117" y="99"/>
                    <a:pt x="117" y="82"/>
                  </a:cubicBezTo>
                  <a:cubicBezTo>
                    <a:pt x="117" y="72"/>
                    <a:pt x="99" y="54"/>
                    <a:pt x="90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5" name="Freeform 417">
              <a:extLst>
                <a:ext uri="{FF2B5EF4-FFF2-40B4-BE49-F238E27FC236}">
                  <a16:creationId xmlns:a16="http://schemas.microsoft.com/office/drawing/2014/main" id="{25255D26-F3B3-684B-972F-B4BE0F802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0439" y="3497358"/>
              <a:ext cx="69341" cy="476128"/>
            </a:xfrm>
            <a:custGeom>
              <a:avLst/>
              <a:gdLst>
                <a:gd name="T0" fmla="*/ 36 w 64"/>
                <a:gd name="T1" fmla="*/ 451 h 452"/>
                <a:gd name="T2" fmla="*/ 36 w 64"/>
                <a:gd name="T3" fmla="*/ 451 h 452"/>
                <a:gd name="T4" fmla="*/ 0 w 64"/>
                <a:gd name="T5" fmla="*/ 424 h 452"/>
                <a:gd name="T6" fmla="*/ 0 w 64"/>
                <a:gd name="T7" fmla="*/ 36 h 452"/>
                <a:gd name="T8" fmla="*/ 36 w 64"/>
                <a:gd name="T9" fmla="*/ 0 h 452"/>
                <a:gd name="T10" fmla="*/ 63 w 64"/>
                <a:gd name="T11" fmla="*/ 36 h 452"/>
                <a:gd name="T12" fmla="*/ 63 w 64"/>
                <a:gd name="T13" fmla="*/ 424 h 452"/>
                <a:gd name="T14" fmla="*/ 36 w 64"/>
                <a:gd name="T15" fmla="*/ 4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52">
                  <a:moveTo>
                    <a:pt x="36" y="451"/>
                  </a:moveTo>
                  <a:lnTo>
                    <a:pt x="36" y="451"/>
                  </a:lnTo>
                  <a:cubicBezTo>
                    <a:pt x="18" y="451"/>
                    <a:pt x="0" y="433"/>
                    <a:pt x="0" y="4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45" y="0"/>
                    <a:pt x="63" y="18"/>
                    <a:pt x="63" y="36"/>
                  </a:cubicBezTo>
                  <a:cubicBezTo>
                    <a:pt x="63" y="424"/>
                    <a:pt x="63" y="424"/>
                    <a:pt x="63" y="424"/>
                  </a:cubicBezTo>
                  <a:cubicBezTo>
                    <a:pt x="63" y="433"/>
                    <a:pt x="45" y="451"/>
                    <a:pt x="36" y="45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6" name="Freeform 418">
              <a:extLst>
                <a:ext uri="{FF2B5EF4-FFF2-40B4-BE49-F238E27FC236}">
                  <a16:creationId xmlns:a16="http://schemas.microsoft.com/office/drawing/2014/main" id="{DDC9DF0E-D2FD-B746-A485-87C31158A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3085" y="2748494"/>
              <a:ext cx="295847" cy="1146409"/>
            </a:xfrm>
            <a:custGeom>
              <a:avLst/>
              <a:gdLst>
                <a:gd name="T0" fmla="*/ 244 w 281"/>
                <a:gd name="T1" fmla="*/ 1093 h 1094"/>
                <a:gd name="T2" fmla="*/ 244 w 281"/>
                <a:gd name="T3" fmla="*/ 1093 h 1094"/>
                <a:gd name="T4" fmla="*/ 226 w 281"/>
                <a:gd name="T5" fmla="*/ 1084 h 1094"/>
                <a:gd name="T6" fmla="*/ 9 w 281"/>
                <a:gd name="T7" fmla="*/ 560 h 1094"/>
                <a:gd name="T8" fmla="*/ 99 w 281"/>
                <a:gd name="T9" fmla="*/ 181 h 1094"/>
                <a:gd name="T10" fmla="*/ 226 w 281"/>
                <a:gd name="T11" fmla="*/ 9 h 1094"/>
                <a:gd name="T12" fmla="*/ 262 w 281"/>
                <a:gd name="T13" fmla="*/ 9 h 1094"/>
                <a:gd name="T14" fmla="*/ 262 w 281"/>
                <a:gd name="T15" fmla="*/ 46 h 1094"/>
                <a:gd name="T16" fmla="*/ 154 w 281"/>
                <a:gd name="T17" fmla="*/ 208 h 1094"/>
                <a:gd name="T18" fmla="*/ 63 w 281"/>
                <a:gd name="T19" fmla="*/ 560 h 1094"/>
                <a:gd name="T20" fmla="*/ 262 w 281"/>
                <a:gd name="T21" fmla="*/ 1048 h 1094"/>
                <a:gd name="T22" fmla="*/ 262 w 281"/>
                <a:gd name="T23" fmla="*/ 1084 h 1094"/>
                <a:gd name="T24" fmla="*/ 244 w 281"/>
                <a:gd name="T25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1" h="1094">
                  <a:moveTo>
                    <a:pt x="244" y="1093"/>
                  </a:moveTo>
                  <a:lnTo>
                    <a:pt x="244" y="1093"/>
                  </a:lnTo>
                  <a:cubicBezTo>
                    <a:pt x="235" y="1093"/>
                    <a:pt x="235" y="1093"/>
                    <a:pt x="226" y="1084"/>
                  </a:cubicBezTo>
                  <a:cubicBezTo>
                    <a:pt x="163" y="1021"/>
                    <a:pt x="9" y="840"/>
                    <a:pt x="9" y="560"/>
                  </a:cubicBezTo>
                  <a:cubicBezTo>
                    <a:pt x="0" y="434"/>
                    <a:pt x="36" y="298"/>
                    <a:pt x="99" y="181"/>
                  </a:cubicBezTo>
                  <a:cubicBezTo>
                    <a:pt x="136" y="118"/>
                    <a:pt x="181" y="54"/>
                    <a:pt x="226" y="9"/>
                  </a:cubicBezTo>
                  <a:cubicBezTo>
                    <a:pt x="235" y="0"/>
                    <a:pt x="253" y="0"/>
                    <a:pt x="262" y="9"/>
                  </a:cubicBezTo>
                  <a:cubicBezTo>
                    <a:pt x="280" y="18"/>
                    <a:pt x="280" y="37"/>
                    <a:pt x="262" y="46"/>
                  </a:cubicBezTo>
                  <a:cubicBezTo>
                    <a:pt x="226" y="91"/>
                    <a:pt x="181" y="154"/>
                    <a:pt x="154" y="208"/>
                  </a:cubicBezTo>
                  <a:cubicBezTo>
                    <a:pt x="91" y="316"/>
                    <a:pt x="63" y="443"/>
                    <a:pt x="63" y="560"/>
                  </a:cubicBezTo>
                  <a:cubicBezTo>
                    <a:pt x="63" y="813"/>
                    <a:pt x="208" y="985"/>
                    <a:pt x="262" y="1048"/>
                  </a:cubicBezTo>
                  <a:cubicBezTo>
                    <a:pt x="280" y="1057"/>
                    <a:pt x="280" y="1075"/>
                    <a:pt x="262" y="1084"/>
                  </a:cubicBezTo>
                  <a:cubicBezTo>
                    <a:pt x="262" y="1093"/>
                    <a:pt x="253" y="1093"/>
                    <a:pt x="244" y="109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7" name="Freeform 419">
              <a:extLst>
                <a:ext uri="{FF2B5EF4-FFF2-40B4-BE49-F238E27FC236}">
                  <a16:creationId xmlns:a16="http://schemas.microsoft.com/office/drawing/2014/main" id="{9534197E-7438-2842-BCD1-E926070C8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532" y="2748494"/>
              <a:ext cx="286602" cy="1146409"/>
            </a:xfrm>
            <a:custGeom>
              <a:avLst/>
              <a:gdLst>
                <a:gd name="T0" fmla="*/ 27 w 272"/>
                <a:gd name="T1" fmla="*/ 1093 h 1094"/>
                <a:gd name="T2" fmla="*/ 27 w 272"/>
                <a:gd name="T3" fmla="*/ 1093 h 1094"/>
                <a:gd name="T4" fmla="*/ 9 w 272"/>
                <a:gd name="T5" fmla="*/ 1084 h 1094"/>
                <a:gd name="T6" fmla="*/ 9 w 272"/>
                <a:gd name="T7" fmla="*/ 1048 h 1094"/>
                <a:gd name="T8" fmla="*/ 126 w 272"/>
                <a:gd name="T9" fmla="*/ 885 h 1094"/>
                <a:gd name="T10" fmla="*/ 207 w 272"/>
                <a:gd name="T11" fmla="*/ 533 h 1094"/>
                <a:gd name="T12" fmla="*/ 9 w 272"/>
                <a:gd name="T13" fmla="*/ 54 h 1094"/>
                <a:gd name="T14" fmla="*/ 9 w 272"/>
                <a:gd name="T15" fmla="*/ 9 h 1094"/>
                <a:gd name="T16" fmla="*/ 45 w 272"/>
                <a:gd name="T17" fmla="*/ 9 h 1094"/>
                <a:gd name="T18" fmla="*/ 271 w 272"/>
                <a:gd name="T19" fmla="*/ 533 h 1094"/>
                <a:gd name="T20" fmla="*/ 171 w 272"/>
                <a:gd name="T21" fmla="*/ 913 h 1094"/>
                <a:gd name="T22" fmla="*/ 45 w 272"/>
                <a:gd name="T23" fmla="*/ 1084 h 1094"/>
                <a:gd name="T24" fmla="*/ 27 w 272"/>
                <a:gd name="T25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" h="1094">
                  <a:moveTo>
                    <a:pt x="27" y="1093"/>
                  </a:moveTo>
                  <a:lnTo>
                    <a:pt x="27" y="1093"/>
                  </a:lnTo>
                  <a:cubicBezTo>
                    <a:pt x="18" y="1093"/>
                    <a:pt x="18" y="1093"/>
                    <a:pt x="9" y="1084"/>
                  </a:cubicBezTo>
                  <a:cubicBezTo>
                    <a:pt x="0" y="1075"/>
                    <a:pt x="0" y="1057"/>
                    <a:pt x="9" y="1048"/>
                  </a:cubicBezTo>
                  <a:cubicBezTo>
                    <a:pt x="54" y="1003"/>
                    <a:pt x="90" y="949"/>
                    <a:pt x="126" y="885"/>
                  </a:cubicBezTo>
                  <a:cubicBezTo>
                    <a:pt x="180" y="777"/>
                    <a:pt x="216" y="660"/>
                    <a:pt x="207" y="533"/>
                  </a:cubicBezTo>
                  <a:cubicBezTo>
                    <a:pt x="207" y="280"/>
                    <a:pt x="63" y="109"/>
                    <a:pt x="9" y="54"/>
                  </a:cubicBezTo>
                  <a:cubicBezTo>
                    <a:pt x="0" y="37"/>
                    <a:pt x="0" y="18"/>
                    <a:pt x="9" y="9"/>
                  </a:cubicBezTo>
                  <a:cubicBezTo>
                    <a:pt x="18" y="0"/>
                    <a:pt x="36" y="0"/>
                    <a:pt x="45" y="9"/>
                  </a:cubicBezTo>
                  <a:cubicBezTo>
                    <a:pt x="108" y="73"/>
                    <a:pt x="261" y="262"/>
                    <a:pt x="271" y="533"/>
                  </a:cubicBezTo>
                  <a:cubicBezTo>
                    <a:pt x="271" y="669"/>
                    <a:pt x="235" y="795"/>
                    <a:pt x="171" y="913"/>
                  </a:cubicBezTo>
                  <a:cubicBezTo>
                    <a:pt x="135" y="976"/>
                    <a:pt x="99" y="1039"/>
                    <a:pt x="45" y="1084"/>
                  </a:cubicBezTo>
                  <a:cubicBezTo>
                    <a:pt x="45" y="1093"/>
                    <a:pt x="36" y="1093"/>
                    <a:pt x="27" y="109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43A0A5-FE0D-1C47-81D2-7593AC4D765C}"/>
              </a:ext>
            </a:extLst>
          </p:cNvPr>
          <p:cNvGrpSpPr/>
          <p:nvPr/>
        </p:nvGrpSpPr>
        <p:grpSpPr>
          <a:xfrm>
            <a:off x="4570754" y="7717805"/>
            <a:ext cx="1234237" cy="1243486"/>
            <a:chOff x="4570754" y="7717805"/>
            <a:chExt cx="1234237" cy="1243486"/>
          </a:xfrm>
        </p:grpSpPr>
        <p:sp>
          <p:nvSpPr>
            <p:cNvPr id="488" name="Freeform 420">
              <a:extLst>
                <a:ext uri="{FF2B5EF4-FFF2-40B4-BE49-F238E27FC236}">
                  <a16:creationId xmlns:a16="http://schemas.microsoft.com/office/drawing/2014/main" id="{430A45FF-5114-554C-9F5B-E5319B37C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092" y="8050634"/>
              <a:ext cx="919899" cy="910657"/>
            </a:xfrm>
            <a:custGeom>
              <a:avLst/>
              <a:gdLst>
                <a:gd name="T0" fmla="*/ 794 w 877"/>
                <a:gd name="T1" fmla="*/ 235 h 868"/>
                <a:gd name="T2" fmla="*/ 641 w 877"/>
                <a:gd name="T3" fmla="*/ 244 h 868"/>
                <a:gd name="T4" fmla="*/ 569 w 877"/>
                <a:gd name="T5" fmla="*/ 325 h 868"/>
                <a:gd name="T6" fmla="*/ 478 w 877"/>
                <a:gd name="T7" fmla="*/ 551 h 868"/>
                <a:gd name="T8" fmla="*/ 433 w 877"/>
                <a:gd name="T9" fmla="*/ 551 h 868"/>
                <a:gd name="T10" fmla="*/ 424 w 877"/>
                <a:gd name="T11" fmla="*/ 614 h 868"/>
                <a:gd name="T12" fmla="*/ 433 w 877"/>
                <a:gd name="T13" fmla="*/ 632 h 868"/>
                <a:gd name="T14" fmla="*/ 271 w 877"/>
                <a:gd name="T15" fmla="*/ 785 h 868"/>
                <a:gd name="T16" fmla="*/ 226 w 877"/>
                <a:gd name="T17" fmla="*/ 740 h 868"/>
                <a:gd name="T18" fmla="*/ 207 w 877"/>
                <a:gd name="T19" fmla="*/ 731 h 868"/>
                <a:gd name="T20" fmla="*/ 189 w 877"/>
                <a:gd name="T21" fmla="*/ 695 h 868"/>
                <a:gd name="T22" fmla="*/ 153 w 877"/>
                <a:gd name="T23" fmla="*/ 677 h 868"/>
                <a:gd name="T24" fmla="*/ 117 w 877"/>
                <a:gd name="T25" fmla="*/ 722 h 868"/>
                <a:gd name="T26" fmla="*/ 126 w 877"/>
                <a:gd name="T27" fmla="*/ 768 h 868"/>
                <a:gd name="T28" fmla="*/ 63 w 877"/>
                <a:gd name="T29" fmla="*/ 740 h 868"/>
                <a:gd name="T30" fmla="*/ 9 w 877"/>
                <a:gd name="T31" fmla="*/ 776 h 868"/>
                <a:gd name="T32" fmla="*/ 262 w 877"/>
                <a:gd name="T33" fmla="*/ 858 h 868"/>
                <a:gd name="T34" fmla="*/ 271 w 877"/>
                <a:gd name="T35" fmla="*/ 867 h 868"/>
                <a:gd name="T36" fmla="*/ 289 w 877"/>
                <a:gd name="T37" fmla="*/ 867 h 868"/>
                <a:gd name="T38" fmla="*/ 686 w 877"/>
                <a:gd name="T39" fmla="*/ 713 h 868"/>
                <a:gd name="T40" fmla="*/ 695 w 877"/>
                <a:gd name="T41" fmla="*/ 704 h 868"/>
                <a:gd name="T42" fmla="*/ 704 w 877"/>
                <a:gd name="T43" fmla="*/ 686 h 868"/>
                <a:gd name="T44" fmla="*/ 813 w 877"/>
                <a:gd name="T45" fmla="*/ 0 h 868"/>
                <a:gd name="T46" fmla="*/ 768 w 877"/>
                <a:gd name="T47" fmla="*/ 63 h 868"/>
                <a:gd name="T48" fmla="*/ 804 w 877"/>
                <a:gd name="T49" fmla="*/ 226 h 868"/>
                <a:gd name="T50" fmla="*/ 424 w 877"/>
                <a:gd name="T51" fmla="*/ 759 h 868"/>
                <a:gd name="T52" fmla="*/ 515 w 877"/>
                <a:gd name="T53" fmla="*/ 650 h 868"/>
                <a:gd name="T54" fmla="*/ 596 w 877"/>
                <a:gd name="T55" fmla="*/ 677 h 868"/>
                <a:gd name="T56" fmla="*/ 433 w 877"/>
                <a:gd name="T57" fmla="*/ 768 h 868"/>
                <a:gd name="T58" fmla="*/ 650 w 877"/>
                <a:gd name="T59" fmla="*/ 632 h 868"/>
                <a:gd name="T60" fmla="*/ 560 w 877"/>
                <a:gd name="T61" fmla="*/ 587 h 868"/>
                <a:gd name="T62" fmla="*/ 641 w 877"/>
                <a:gd name="T63" fmla="*/ 316 h 868"/>
                <a:gd name="T64" fmla="*/ 794 w 877"/>
                <a:gd name="T65" fmla="*/ 307 h 868"/>
                <a:gd name="T66" fmla="*/ 668 w 877"/>
                <a:gd name="T67" fmla="*/ 632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7" h="868">
                  <a:moveTo>
                    <a:pt x="794" y="235"/>
                  </a:moveTo>
                  <a:lnTo>
                    <a:pt x="794" y="235"/>
                  </a:lnTo>
                  <a:cubicBezTo>
                    <a:pt x="641" y="235"/>
                    <a:pt x="641" y="235"/>
                    <a:pt x="641" y="235"/>
                  </a:cubicBezTo>
                  <a:lnTo>
                    <a:pt x="641" y="244"/>
                  </a:lnTo>
                  <a:cubicBezTo>
                    <a:pt x="614" y="271"/>
                    <a:pt x="596" y="289"/>
                    <a:pt x="569" y="316"/>
                  </a:cubicBezTo>
                  <a:cubicBezTo>
                    <a:pt x="569" y="316"/>
                    <a:pt x="569" y="316"/>
                    <a:pt x="569" y="325"/>
                  </a:cubicBezTo>
                  <a:cubicBezTo>
                    <a:pt x="560" y="397"/>
                    <a:pt x="533" y="479"/>
                    <a:pt x="487" y="551"/>
                  </a:cubicBezTo>
                  <a:cubicBezTo>
                    <a:pt x="487" y="551"/>
                    <a:pt x="487" y="551"/>
                    <a:pt x="478" y="551"/>
                  </a:cubicBezTo>
                  <a:cubicBezTo>
                    <a:pt x="469" y="551"/>
                    <a:pt x="451" y="551"/>
                    <a:pt x="442" y="542"/>
                  </a:cubicBezTo>
                  <a:cubicBezTo>
                    <a:pt x="442" y="542"/>
                    <a:pt x="433" y="542"/>
                    <a:pt x="433" y="551"/>
                  </a:cubicBezTo>
                  <a:cubicBezTo>
                    <a:pt x="415" y="605"/>
                    <a:pt x="415" y="605"/>
                    <a:pt x="415" y="605"/>
                  </a:cubicBezTo>
                  <a:cubicBezTo>
                    <a:pt x="415" y="605"/>
                    <a:pt x="415" y="614"/>
                    <a:pt x="424" y="614"/>
                  </a:cubicBezTo>
                  <a:cubicBezTo>
                    <a:pt x="424" y="614"/>
                    <a:pt x="424" y="614"/>
                    <a:pt x="433" y="614"/>
                  </a:cubicBezTo>
                  <a:cubicBezTo>
                    <a:pt x="433" y="614"/>
                    <a:pt x="442" y="623"/>
                    <a:pt x="433" y="632"/>
                  </a:cubicBezTo>
                  <a:cubicBezTo>
                    <a:pt x="397" y="686"/>
                    <a:pt x="343" y="731"/>
                    <a:pt x="289" y="785"/>
                  </a:cubicBezTo>
                  <a:cubicBezTo>
                    <a:pt x="280" y="785"/>
                    <a:pt x="280" y="785"/>
                    <a:pt x="271" y="785"/>
                  </a:cubicBezTo>
                  <a:cubicBezTo>
                    <a:pt x="262" y="768"/>
                    <a:pt x="244" y="759"/>
                    <a:pt x="235" y="749"/>
                  </a:cubicBezTo>
                  <a:cubicBezTo>
                    <a:pt x="235" y="740"/>
                    <a:pt x="235" y="740"/>
                    <a:pt x="226" y="740"/>
                  </a:cubicBezTo>
                  <a:lnTo>
                    <a:pt x="226" y="740"/>
                  </a:lnTo>
                  <a:cubicBezTo>
                    <a:pt x="216" y="740"/>
                    <a:pt x="207" y="731"/>
                    <a:pt x="207" y="731"/>
                  </a:cubicBezTo>
                  <a:cubicBezTo>
                    <a:pt x="198" y="722"/>
                    <a:pt x="189" y="713"/>
                    <a:pt x="189" y="695"/>
                  </a:cubicBezTo>
                  <a:lnTo>
                    <a:pt x="189" y="695"/>
                  </a:lnTo>
                  <a:cubicBezTo>
                    <a:pt x="180" y="686"/>
                    <a:pt x="171" y="686"/>
                    <a:pt x="171" y="677"/>
                  </a:cubicBezTo>
                  <a:cubicBezTo>
                    <a:pt x="171" y="677"/>
                    <a:pt x="162" y="677"/>
                    <a:pt x="153" y="677"/>
                  </a:cubicBezTo>
                  <a:cubicBezTo>
                    <a:pt x="144" y="686"/>
                    <a:pt x="135" y="695"/>
                    <a:pt x="117" y="704"/>
                  </a:cubicBezTo>
                  <a:cubicBezTo>
                    <a:pt x="108" y="713"/>
                    <a:pt x="108" y="713"/>
                    <a:pt x="117" y="722"/>
                  </a:cubicBezTo>
                  <a:cubicBezTo>
                    <a:pt x="117" y="731"/>
                    <a:pt x="126" y="740"/>
                    <a:pt x="135" y="749"/>
                  </a:cubicBezTo>
                  <a:cubicBezTo>
                    <a:pt x="144" y="759"/>
                    <a:pt x="135" y="768"/>
                    <a:pt x="126" y="768"/>
                  </a:cubicBezTo>
                  <a:cubicBezTo>
                    <a:pt x="108" y="759"/>
                    <a:pt x="90" y="749"/>
                    <a:pt x="72" y="740"/>
                  </a:cubicBezTo>
                  <a:lnTo>
                    <a:pt x="63" y="740"/>
                  </a:lnTo>
                  <a:cubicBezTo>
                    <a:pt x="54" y="749"/>
                    <a:pt x="36" y="759"/>
                    <a:pt x="27" y="768"/>
                  </a:cubicBezTo>
                  <a:cubicBezTo>
                    <a:pt x="18" y="768"/>
                    <a:pt x="18" y="768"/>
                    <a:pt x="9" y="776"/>
                  </a:cubicBezTo>
                  <a:cubicBezTo>
                    <a:pt x="0" y="776"/>
                    <a:pt x="0" y="785"/>
                    <a:pt x="9" y="785"/>
                  </a:cubicBezTo>
                  <a:cubicBezTo>
                    <a:pt x="81" y="831"/>
                    <a:pt x="171" y="858"/>
                    <a:pt x="262" y="858"/>
                  </a:cubicBezTo>
                  <a:lnTo>
                    <a:pt x="262" y="858"/>
                  </a:lnTo>
                  <a:cubicBezTo>
                    <a:pt x="262" y="858"/>
                    <a:pt x="262" y="867"/>
                    <a:pt x="271" y="867"/>
                  </a:cubicBezTo>
                  <a:lnTo>
                    <a:pt x="271" y="858"/>
                  </a:lnTo>
                  <a:cubicBezTo>
                    <a:pt x="280" y="858"/>
                    <a:pt x="289" y="867"/>
                    <a:pt x="289" y="867"/>
                  </a:cubicBezTo>
                  <a:cubicBezTo>
                    <a:pt x="433" y="867"/>
                    <a:pt x="578" y="813"/>
                    <a:pt x="677" y="713"/>
                  </a:cubicBezTo>
                  <a:lnTo>
                    <a:pt x="686" y="713"/>
                  </a:lnTo>
                  <a:lnTo>
                    <a:pt x="695" y="704"/>
                  </a:lnTo>
                  <a:lnTo>
                    <a:pt x="695" y="704"/>
                  </a:lnTo>
                  <a:lnTo>
                    <a:pt x="695" y="704"/>
                  </a:lnTo>
                  <a:cubicBezTo>
                    <a:pt x="704" y="695"/>
                    <a:pt x="704" y="695"/>
                    <a:pt x="704" y="686"/>
                  </a:cubicBezTo>
                  <a:cubicBezTo>
                    <a:pt x="822" y="578"/>
                    <a:pt x="876" y="433"/>
                    <a:pt x="876" y="271"/>
                  </a:cubicBezTo>
                  <a:cubicBezTo>
                    <a:pt x="876" y="181"/>
                    <a:pt x="858" y="90"/>
                    <a:pt x="813" y="0"/>
                  </a:cubicBezTo>
                  <a:cubicBezTo>
                    <a:pt x="813" y="0"/>
                    <a:pt x="804" y="0"/>
                    <a:pt x="794" y="0"/>
                  </a:cubicBezTo>
                  <a:cubicBezTo>
                    <a:pt x="785" y="27"/>
                    <a:pt x="776" y="45"/>
                    <a:pt x="768" y="63"/>
                  </a:cubicBezTo>
                  <a:cubicBezTo>
                    <a:pt x="768" y="63"/>
                    <a:pt x="768" y="63"/>
                    <a:pt x="768" y="72"/>
                  </a:cubicBezTo>
                  <a:cubicBezTo>
                    <a:pt x="785" y="117"/>
                    <a:pt x="804" y="171"/>
                    <a:pt x="804" y="226"/>
                  </a:cubicBezTo>
                  <a:cubicBezTo>
                    <a:pt x="804" y="235"/>
                    <a:pt x="804" y="235"/>
                    <a:pt x="794" y="235"/>
                  </a:cubicBezTo>
                  <a:close/>
                  <a:moveTo>
                    <a:pt x="424" y="759"/>
                  </a:moveTo>
                  <a:lnTo>
                    <a:pt x="424" y="759"/>
                  </a:lnTo>
                  <a:cubicBezTo>
                    <a:pt x="451" y="722"/>
                    <a:pt x="487" y="686"/>
                    <a:pt x="515" y="650"/>
                  </a:cubicBezTo>
                  <a:cubicBezTo>
                    <a:pt x="515" y="641"/>
                    <a:pt x="515" y="641"/>
                    <a:pt x="524" y="641"/>
                  </a:cubicBezTo>
                  <a:cubicBezTo>
                    <a:pt x="551" y="650"/>
                    <a:pt x="569" y="668"/>
                    <a:pt x="596" y="677"/>
                  </a:cubicBezTo>
                  <a:cubicBezTo>
                    <a:pt x="596" y="677"/>
                    <a:pt x="596" y="686"/>
                    <a:pt x="596" y="695"/>
                  </a:cubicBezTo>
                  <a:cubicBezTo>
                    <a:pt x="542" y="731"/>
                    <a:pt x="487" y="759"/>
                    <a:pt x="433" y="768"/>
                  </a:cubicBezTo>
                  <a:cubicBezTo>
                    <a:pt x="424" y="776"/>
                    <a:pt x="415" y="768"/>
                    <a:pt x="424" y="759"/>
                  </a:cubicBezTo>
                  <a:close/>
                  <a:moveTo>
                    <a:pt x="650" y="632"/>
                  </a:moveTo>
                  <a:lnTo>
                    <a:pt x="650" y="632"/>
                  </a:lnTo>
                  <a:cubicBezTo>
                    <a:pt x="623" y="614"/>
                    <a:pt x="596" y="596"/>
                    <a:pt x="560" y="587"/>
                  </a:cubicBezTo>
                  <a:cubicBezTo>
                    <a:pt x="560" y="578"/>
                    <a:pt x="560" y="578"/>
                    <a:pt x="560" y="569"/>
                  </a:cubicBezTo>
                  <a:cubicBezTo>
                    <a:pt x="605" y="487"/>
                    <a:pt x="632" y="406"/>
                    <a:pt x="641" y="316"/>
                  </a:cubicBezTo>
                  <a:cubicBezTo>
                    <a:pt x="641" y="316"/>
                    <a:pt x="641" y="307"/>
                    <a:pt x="650" y="307"/>
                  </a:cubicBezTo>
                  <a:cubicBezTo>
                    <a:pt x="794" y="307"/>
                    <a:pt x="794" y="307"/>
                    <a:pt x="794" y="307"/>
                  </a:cubicBezTo>
                  <a:cubicBezTo>
                    <a:pt x="804" y="307"/>
                    <a:pt x="804" y="316"/>
                    <a:pt x="804" y="325"/>
                  </a:cubicBezTo>
                  <a:cubicBezTo>
                    <a:pt x="794" y="442"/>
                    <a:pt x="740" y="551"/>
                    <a:pt x="668" y="632"/>
                  </a:cubicBezTo>
                  <a:cubicBezTo>
                    <a:pt x="659" y="632"/>
                    <a:pt x="659" y="632"/>
                    <a:pt x="650" y="63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9" name="Freeform 421">
              <a:extLst>
                <a:ext uri="{FF2B5EF4-FFF2-40B4-BE49-F238E27FC236}">
                  <a16:creationId xmlns:a16="http://schemas.microsoft.com/office/drawing/2014/main" id="{6455DC3C-1D2F-E54A-BE4A-8D2E6C84D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0754" y="7717805"/>
              <a:ext cx="929145" cy="938393"/>
            </a:xfrm>
            <a:custGeom>
              <a:avLst/>
              <a:gdLst>
                <a:gd name="T0" fmla="*/ 135 w 886"/>
                <a:gd name="T1" fmla="*/ 831 h 895"/>
                <a:gd name="T2" fmla="*/ 81 w 886"/>
                <a:gd name="T3" fmla="*/ 623 h 895"/>
                <a:gd name="T4" fmla="*/ 135 w 886"/>
                <a:gd name="T5" fmla="*/ 623 h 895"/>
                <a:gd name="T6" fmla="*/ 171 w 886"/>
                <a:gd name="T7" fmla="*/ 569 h 895"/>
                <a:gd name="T8" fmla="*/ 81 w 886"/>
                <a:gd name="T9" fmla="*/ 551 h 895"/>
                <a:gd name="T10" fmla="*/ 216 w 886"/>
                <a:gd name="T11" fmla="*/ 234 h 895"/>
                <a:gd name="T12" fmla="*/ 316 w 886"/>
                <a:gd name="T13" fmla="*/ 280 h 895"/>
                <a:gd name="T14" fmla="*/ 253 w 886"/>
                <a:gd name="T15" fmla="*/ 469 h 895"/>
                <a:gd name="T16" fmla="*/ 271 w 886"/>
                <a:gd name="T17" fmla="*/ 487 h 895"/>
                <a:gd name="T18" fmla="*/ 334 w 886"/>
                <a:gd name="T19" fmla="*/ 460 h 895"/>
                <a:gd name="T20" fmla="*/ 406 w 886"/>
                <a:gd name="T21" fmla="*/ 316 h 895"/>
                <a:gd name="T22" fmla="*/ 550 w 886"/>
                <a:gd name="T23" fmla="*/ 334 h 895"/>
                <a:gd name="T24" fmla="*/ 596 w 886"/>
                <a:gd name="T25" fmla="*/ 271 h 895"/>
                <a:gd name="T26" fmla="*/ 451 w 886"/>
                <a:gd name="T27" fmla="*/ 253 h 895"/>
                <a:gd name="T28" fmla="*/ 596 w 886"/>
                <a:gd name="T29" fmla="*/ 81 h 895"/>
                <a:gd name="T30" fmla="*/ 704 w 886"/>
                <a:gd name="T31" fmla="*/ 180 h 895"/>
                <a:gd name="T32" fmla="*/ 767 w 886"/>
                <a:gd name="T33" fmla="*/ 153 h 895"/>
                <a:gd name="T34" fmla="*/ 740 w 886"/>
                <a:gd name="T35" fmla="*/ 117 h 895"/>
                <a:gd name="T36" fmla="*/ 813 w 886"/>
                <a:gd name="T37" fmla="*/ 126 h 895"/>
                <a:gd name="T38" fmla="*/ 876 w 886"/>
                <a:gd name="T39" fmla="*/ 90 h 895"/>
                <a:gd name="T40" fmla="*/ 623 w 886"/>
                <a:gd name="T41" fmla="*/ 0 h 895"/>
                <a:gd name="T42" fmla="*/ 605 w 886"/>
                <a:gd name="T43" fmla="*/ 0 h 895"/>
                <a:gd name="T44" fmla="*/ 596 w 886"/>
                <a:gd name="T45" fmla="*/ 0 h 895"/>
                <a:gd name="T46" fmla="*/ 198 w 886"/>
                <a:gd name="T47" fmla="*/ 153 h 895"/>
                <a:gd name="T48" fmla="*/ 189 w 886"/>
                <a:gd name="T49" fmla="*/ 162 h 895"/>
                <a:gd name="T50" fmla="*/ 171 w 886"/>
                <a:gd name="T51" fmla="*/ 171 h 895"/>
                <a:gd name="T52" fmla="*/ 81 w 886"/>
                <a:gd name="T53" fmla="*/ 894 h 895"/>
                <a:gd name="T54" fmla="*/ 117 w 886"/>
                <a:gd name="T55" fmla="*/ 867 h 895"/>
                <a:gd name="T56" fmla="*/ 135 w 886"/>
                <a:gd name="T57" fmla="*/ 831 h 895"/>
                <a:gd name="T58" fmla="*/ 460 w 886"/>
                <a:gd name="T59" fmla="*/ 108 h 895"/>
                <a:gd name="T60" fmla="*/ 361 w 886"/>
                <a:gd name="T61" fmla="*/ 225 h 895"/>
                <a:gd name="T62" fmla="*/ 289 w 886"/>
                <a:gd name="T63" fmla="*/ 171 h 895"/>
                <a:gd name="T64" fmla="*/ 460 w 886"/>
                <a:gd name="T65" fmla="*/ 108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6" h="895">
                  <a:moveTo>
                    <a:pt x="135" y="831"/>
                  </a:moveTo>
                  <a:lnTo>
                    <a:pt x="135" y="831"/>
                  </a:lnTo>
                  <a:cubicBezTo>
                    <a:pt x="99" y="767"/>
                    <a:pt x="81" y="704"/>
                    <a:pt x="72" y="641"/>
                  </a:cubicBezTo>
                  <a:cubicBezTo>
                    <a:pt x="72" y="632"/>
                    <a:pt x="81" y="623"/>
                    <a:pt x="81" y="623"/>
                  </a:cubicBezTo>
                  <a:cubicBezTo>
                    <a:pt x="126" y="623"/>
                    <a:pt x="126" y="623"/>
                    <a:pt x="126" y="623"/>
                  </a:cubicBezTo>
                  <a:lnTo>
                    <a:pt x="135" y="623"/>
                  </a:lnTo>
                  <a:cubicBezTo>
                    <a:pt x="135" y="605"/>
                    <a:pt x="144" y="596"/>
                    <a:pt x="153" y="587"/>
                  </a:cubicBezTo>
                  <a:cubicBezTo>
                    <a:pt x="171" y="569"/>
                    <a:pt x="171" y="569"/>
                    <a:pt x="171" y="569"/>
                  </a:cubicBezTo>
                  <a:cubicBezTo>
                    <a:pt x="180" y="569"/>
                    <a:pt x="171" y="551"/>
                    <a:pt x="162" y="551"/>
                  </a:cubicBezTo>
                  <a:cubicBezTo>
                    <a:pt x="81" y="551"/>
                    <a:pt x="81" y="551"/>
                    <a:pt x="81" y="551"/>
                  </a:cubicBezTo>
                  <a:cubicBezTo>
                    <a:pt x="81" y="551"/>
                    <a:pt x="72" y="551"/>
                    <a:pt x="72" y="542"/>
                  </a:cubicBezTo>
                  <a:cubicBezTo>
                    <a:pt x="90" y="424"/>
                    <a:pt x="135" y="316"/>
                    <a:pt x="216" y="234"/>
                  </a:cubicBezTo>
                  <a:lnTo>
                    <a:pt x="225" y="234"/>
                  </a:lnTo>
                  <a:cubicBezTo>
                    <a:pt x="253" y="253"/>
                    <a:pt x="289" y="271"/>
                    <a:pt x="316" y="280"/>
                  </a:cubicBezTo>
                  <a:cubicBezTo>
                    <a:pt x="325" y="280"/>
                    <a:pt x="325" y="289"/>
                    <a:pt x="325" y="298"/>
                  </a:cubicBezTo>
                  <a:cubicBezTo>
                    <a:pt x="289" y="352"/>
                    <a:pt x="271" y="415"/>
                    <a:pt x="253" y="469"/>
                  </a:cubicBezTo>
                  <a:cubicBezTo>
                    <a:pt x="253" y="478"/>
                    <a:pt x="261" y="487"/>
                    <a:pt x="271" y="487"/>
                  </a:cubicBezTo>
                  <a:lnTo>
                    <a:pt x="271" y="487"/>
                  </a:lnTo>
                  <a:cubicBezTo>
                    <a:pt x="325" y="460"/>
                    <a:pt x="325" y="460"/>
                    <a:pt x="325" y="460"/>
                  </a:cubicBezTo>
                  <a:cubicBezTo>
                    <a:pt x="334" y="460"/>
                    <a:pt x="334" y="460"/>
                    <a:pt x="334" y="460"/>
                  </a:cubicBezTo>
                  <a:cubicBezTo>
                    <a:pt x="343" y="406"/>
                    <a:pt x="370" y="361"/>
                    <a:pt x="388" y="316"/>
                  </a:cubicBezTo>
                  <a:cubicBezTo>
                    <a:pt x="397" y="316"/>
                    <a:pt x="397" y="307"/>
                    <a:pt x="406" y="316"/>
                  </a:cubicBezTo>
                  <a:cubicBezTo>
                    <a:pt x="451" y="325"/>
                    <a:pt x="496" y="334"/>
                    <a:pt x="542" y="334"/>
                  </a:cubicBezTo>
                  <a:lnTo>
                    <a:pt x="550" y="334"/>
                  </a:lnTo>
                  <a:cubicBezTo>
                    <a:pt x="569" y="316"/>
                    <a:pt x="587" y="298"/>
                    <a:pt x="596" y="280"/>
                  </a:cubicBezTo>
                  <a:cubicBezTo>
                    <a:pt x="605" y="280"/>
                    <a:pt x="605" y="271"/>
                    <a:pt x="596" y="271"/>
                  </a:cubicBezTo>
                  <a:cubicBezTo>
                    <a:pt x="587" y="271"/>
                    <a:pt x="587" y="271"/>
                    <a:pt x="587" y="271"/>
                  </a:cubicBezTo>
                  <a:cubicBezTo>
                    <a:pt x="542" y="271"/>
                    <a:pt x="496" y="262"/>
                    <a:pt x="451" y="253"/>
                  </a:cubicBezTo>
                  <a:cubicBezTo>
                    <a:pt x="442" y="253"/>
                    <a:pt x="442" y="244"/>
                    <a:pt x="442" y="234"/>
                  </a:cubicBezTo>
                  <a:cubicBezTo>
                    <a:pt x="487" y="180"/>
                    <a:pt x="533" y="126"/>
                    <a:pt x="596" y="81"/>
                  </a:cubicBezTo>
                  <a:lnTo>
                    <a:pt x="605" y="81"/>
                  </a:lnTo>
                  <a:cubicBezTo>
                    <a:pt x="641" y="117"/>
                    <a:pt x="677" y="144"/>
                    <a:pt x="704" y="180"/>
                  </a:cubicBezTo>
                  <a:cubicBezTo>
                    <a:pt x="713" y="189"/>
                    <a:pt x="713" y="189"/>
                    <a:pt x="722" y="189"/>
                  </a:cubicBezTo>
                  <a:cubicBezTo>
                    <a:pt x="731" y="171"/>
                    <a:pt x="749" y="162"/>
                    <a:pt x="767" y="153"/>
                  </a:cubicBezTo>
                  <a:lnTo>
                    <a:pt x="767" y="144"/>
                  </a:lnTo>
                  <a:cubicBezTo>
                    <a:pt x="758" y="135"/>
                    <a:pt x="749" y="126"/>
                    <a:pt x="740" y="117"/>
                  </a:cubicBezTo>
                  <a:cubicBezTo>
                    <a:pt x="740" y="108"/>
                    <a:pt x="749" y="99"/>
                    <a:pt x="758" y="99"/>
                  </a:cubicBezTo>
                  <a:cubicBezTo>
                    <a:pt x="776" y="108"/>
                    <a:pt x="794" y="117"/>
                    <a:pt x="813" y="126"/>
                  </a:cubicBezTo>
                  <a:cubicBezTo>
                    <a:pt x="813" y="126"/>
                    <a:pt x="813" y="126"/>
                    <a:pt x="822" y="126"/>
                  </a:cubicBezTo>
                  <a:cubicBezTo>
                    <a:pt x="840" y="117"/>
                    <a:pt x="858" y="99"/>
                    <a:pt x="876" y="90"/>
                  </a:cubicBezTo>
                  <a:cubicBezTo>
                    <a:pt x="885" y="90"/>
                    <a:pt x="885" y="81"/>
                    <a:pt x="876" y="81"/>
                  </a:cubicBezTo>
                  <a:cubicBezTo>
                    <a:pt x="794" y="36"/>
                    <a:pt x="713" y="9"/>
                    <a:pt x="623" y="0"/>
                  </a:cubicBezTo>
                  <a:lnTo>
                    <a:pt x="623" y="0"/>
                  </a:lnTo>
                  <a:cubicBezTo>
                    <a:pt x="614" y="0"/>
                    <a:pt x="614" y="0"/>
                    <a:pt x="605" y="0"/>
                  </a:cubicBezTo>
                  <a:lnTo>
                    <a:pt x="605" y="0"/>
                  </a:lnTo>
                  <a:lnTo>
                    <a:pt x="596" y="0"/>
                  </a:lnTo>
                  <a:cubicBezTo>
                    <a:pt x="587" y="0"/>
                    <a:pt x="587" y="0"/>
                    <a:pt x="587" y="0"/>
                  </a:cubicBezTo>
                  <a:cubicBezTo>
                    <a:pt x="442" y="0"/>
                    <a:pt x="307" y="54"/>
                    <a:pt x="198" y="153"/>
                  </a:cubicBezTo>
                  <a:lnTo>
                    <a:pt x="198" y="153"/>
                  </a:lnTo>
                  <a:lnTo>
                    <a:pt x="189" y="162"/>
                  </a:lnTo>
                  <a:lnTo>
                    <a:pt x="189" y="162"/>
                  </a:lnTo>
                  <a:cubicBezTo>
                    <a:pt x="180" y="162"/>
                    <a:pt x="180" y="171"/>
                    <a:pt x="171" y="171"/>
                  </a:cubicBezTo>
                  <a:cubicBezTo>
                    <a:pt x="63" y="289"/>
                    <a:pt x="0" y="433"/>
                    <a:pt x="0" y="587"/>
                  </a:cubicBezTo>
                  <a:cubicBezTo>
                    <a:pt x="0" y="695"/>
                    <a:pt x="27" y="803"/>
                    <a:pt x="81" y="894"/>
                  </a:cubicBezTo>
                  <a:cubicBezTo>
                    <a:pt x="90" y="894"/>
                    <a:pt x="99" y="894"/>
                    <a:pt x="99" y="894"/>
                  </a:cubicBezTo>
                  <a:cubicBezTo>
                    <a:pt x="108" y="885"/>
                    <a:pt x="108" y="876"/>
                    <a:pt x="117" y="867"/>
                  </a:cubicBezTo>
                  <a:cubicBezTo>
                    <a:pt x="117" y="858"/>
                    <a:pt x="126" y="849"/>
                    <a:pt x="135" y="840"/>
                  </a:cubicBezTo>
                  <a:cubicBezTo>
                    <a:pt x="135" y="831"/>
                    <a:pt x="135" y="831"/>
                    <a:pt x="135" y="831"/>
                  </a:cubicBezTo>
                  <a:close/>
                  <a:moveTo>
                    <a:pt x="460" y="108"/>
                  </a:moveTo>
                  <a:lnTo>
                    <a:pt x="460" y="108"/>
                  </a:lnTo>
                  <a:cubicBezTo>
                    <a:pt x="424" y="144"/>
                    <a:pt x="397" y="180"/>
                    <a:pt x="370" y="217"/>
                  </a:cubicBezTo>
                  <a:cubicBezTo>
                    <a:pt x="370" y="225"/>
                    <a:pt x="361" y="225"/>
                    <a:pt x="361" y="225"/>
                  </a:cubicBezTo>
                  <a:cubicBezTo>
                    <a:pt x="334" y="207"/>
                    <a:pt x="316" y="198"/>
                    <a:pt x="289" y="189"/>
                  </a:cubicBezTo>
                  <a:cubicBezTo>
                    <a:pt x="280" y="180"/>
                    <a:pt x="280" y="171"/>
                    <a:pt x="289" y="171"/>
                  </a:cubicBezTo>
                  <a:cubicBezTo>
                    <a:pt x="334" y="135"/>
                    <a:pt x="388" y="108"/>
                    <a:pt x="451" y="90"/>
                  </a:cubicBezTo>
                  <a:cubicBezTo>
                    <a:pt x="460" y="90"/>
                    <a:pt x="469" y="99"/>
                    <a:pt x="460" y="10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0" name="Freeform 422">
              <a:extLst>
                <a:ext uri="{FF2B5EF4-FFF2-40B4-BE49-F238E27FC236}">
                  <a16:creationId xmlns:a16="http://schemas.microsoft.com/office/drawing/2014/main" id="{60537AE6-D8F1-5845-827F-2F3838394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582" y="7773277"/>
              <a:ext cx="1109428" cy="1090938"/>
            </a:xfrm>
            <a:custGeom>
              <a:avLst/>
              <a:gdLst>
                <a:gd name="T0" fmla="*/ 1048 w 1058"/>
                <a:gd name="T1" fmla="*/ 9 h 1039"/>
                <a:gd name="T2" fmla="*/ 1021 w 1058"/>
                <a:gd name="T3" fmla="*/ 0 h 1039"/>
                <a:gd name="T4" fmla="*/ 479 w 1058"/>
                <a:gd name="T5" fmla="*/ 334 h 1039"/>
                <a:gd name="T6" fmla="*/ 199 w 1058"/>
                <a:gd name="T7" fmla="*/ 469 h 1039"/>
                <a:gd name="T8" fmla="*/ 99 w 1058"/>
                <a:gd name="T9" fmla="*/ 569 h 1039"/>
                <a:gd name="T10" fmla="*/ 99 w 1058"/>
                <a:gd name="T11" fmla="*/ 605 h 1039"/>
                <a:gd name="T12" fmla="*/ 307 w 1058"/>
                <a:gd name="T13" fmla="*/ 587 h 1039"/>
                <a:gd name="T14" fmla="*/ 307 w 1058"/>
                <a:gd name="T15" fmla="*/ 632 h 1039"/>
                <a:gd name="T16" fmla="*/ 235 w 1058"/>
                <a:gd name="T17" fmla="*/ 650 h 1039"/>
                <a:gd name="T18" fmla="*/ 72 w 1058"/>
                <a:gd name="T19" fmla="*/ 840 h 1039"/>
                <a:gd name="T20" fmla="*/ 81 w 1058"/>
                <a:gd name="T21" fmla="*/ 1038 h 1039"/>
                <a:gd name="T22" fmla="*/ 370 w 1058"/>
                <a:gd name="T23" fmla="*/ 876 h 1039"/>
                <a:gd name="T24" fmla="*/ 406 w 1058"/>
                <a:gd name="T25" fmla="*/ 749 h 1039"/>
                <a:gd name="T26" fmla="*/ 443 w 1058"/>
                <a:gd name="T27" fmla="*/ 722 h 1039"/>
                <a:gd name="T28" fmla="*/ 452 w 1058"/>
                <a:gd name="T29" fmla="*/ 939 h 1039"/>
                <a:gd name="T30" fmla="*/ 461 w 1058"/>
                <a:gd name="T31" fmla="*/ 957 h 1039"/>
                <a:gd name="T32" fmla="*/ 578 w 1058"/>
                <a:gd name="T33" fmla="*/ 867 h 1039"/>
                <a:gd name="T34" fmla="*/ 659 w 1058"/>
                <a:gd name="T35" fmla="*/ 623 h 1039"/>
                <a:gd name="T36" fmla="*/ 1048 w 1058"/>
                <a:gd name="T37" fmla="*/ 45 h 1039"/>
                <a:gd name="T38" fmla="*/ 1048 w 1058"/>
                <a:gd name="T39" fmla="*/ 9 h 1039"/>
                <a:gd name="T40" fmla="*/ 307 w 1058"/>
                <a:gd name="T41" fmla="*/ 542 h 1039"/>
                <a:gd name="T42" fmla="*/ 226 w 1058"/>
                <a:gd name="T43" fmla="*/ 524 h 1039"/>
                <a:gd name="T44" fmla="*/ 307 w 1058"/>
                <a:gd name="T45" fmla="*/ 542 h 1039"/>
                <a:gd name="T46" fmla="*/ 334 w 1058"/>
                <a:gd name="T47" fmla="*/ 804 h 1039"/>
                <a:gd name="T48" fmla="*/ 199 w 1058"/>
                <a:gd name="T49" fmla="*/ 912 h 1039"/>
                <a:gd name="T50" fmla="*/ 144 w 1058"/>
                <a:gd name="T51" fmla="*/ 858 h 1039"/>
                <a:gd name="T52" fmla="*/ 253 w 1058"/>
                <a:gd name="T53" fmla="*/ 722 h 1039"/>
                <a:gd name="T54" fmla="*/ 298 w 1058"/>
                <a:gd name="T55" fmla="*/ 722 h 1039"/>
                <a:gd name="T56" fmla="*/ 280 w 1058"/>
                <a:gd name="T57" fmla="*/ 777 h 1039"/>
                <a:gd name="T58" fmla="*/ 334 w 1058"/>
                <a:gd name="T59" fmla="*/ 758 h 1039"/>
                <a:gd name="T60" fmla="*/ 542 w 1058"/>
                <a:gd name="T61" fmla="*/ 840 h 1039"/>
                <a:gd name="T62" fmla="*/ 506 w 1058"/>
                <a:gd name="T63" fmla="*/ 867 h 1039"/>
                <a:gd name="T64" fmla="*/ 587 w 1058"/>
                <a:gd name="T65" fmla="*/ 686 h 1039"/>
                <a:gd name="T66" fmla="*/ 659 w 1058"/>
                <a:gd name="T67" fmla="*/ 560 h 1039"/>
                <a:gd name="T68" fmla="*/ 488 w 1058"/>
                <a:gd name="T69" fmla="*/ 704 h 1039"/>
                <a:gd name="T70" fmla="*/ 560 w 1058"/>
                <a:gd name="T71" fmla="*/ 533 h 1039"/>
                <a:gd name="T72" fmla="*/ 524 w 1058"/>
                <a:gd name="T73" fmla="*/ 497 h 1039"/>
                <a:gd name="T74" fmla="*/ 352 w 1058"/>
                <a:gd name="T75" fmla="*/ 569 h 1039"/>
                <a:gd name="T76" fmla="*/ 993 w 1058"/>
                <a:gd name="T77" fmla="*/ 6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58" h="1039">
                  <a:moveTo>
                    <a:pt x="1048" y="9"/>
                  </a:moveTo>
                  <a:lnTo>
                    <a:pt x="1048" y="9"/>
                  </a:lnTo>
                  <a:lnTo>
                    <a:pt x="1048" y="9"/>
                  </a:lnTo>
                  <a:cubicBezTo>
                    <a:pt x="1039" y="0"/>
                    <a:pt x="1030" y="0"/>
                    <a:pt x="1021" y="0"/>
                  </a:cubicBezTo>
                  <a:cubicBezTo>
                    <a:pt x="975" y="18"/>
                    <a:pt x="975" y="18"/>
                    <a:pt x="975" y="18"/>
                  </a:cubicBezTo>
                  <a:cubicBezTo>
                    <a:pt x="777" y="81"/>
                    <a:pt x="605" y="190"/>
                    <a:pt x="479" y="334"/>
                  </a:cubicBezTo>
                  <a:cubicBezTo>
                    <a:pt x="424" y="397"/>
                    <a:pt x="424" y="397"/>
                    <a:pt x="424" y="397"/>
                  </a:cubicBezTo>
                  <a:cubicBezTo>
                    <a:pt x="199" y="469"/>
                    <a:pt x="199" y="469"/>
                    <a:pt x="199" y="469"/>
                  </a:cubicBezTo>
                  <a:cubicBezTo>
                    <a:pt x="199" y="479"/>
                    <a:pt x="190" y="479"/>
                    <a:pt x="190" y="479"/>
                  </a:cubicBezTo>
                  <a:cubicBezTo>
                    <a:pt x="99" y="569"/>
                    <a:pt x="99" y="569"/>
                    <a:pt x="99" y="569"/>
                  </a:cubicBezTo>
                  <a:cubicBezTo>
                    <a:pt x="99" y="578"/>
                    <a:pt x="90" y="587"/>
                    <a:pt x="99" y="596"/>
                  </a:cubicBezTo>
                  <a:lnTo>
                    <a:pt x="99" y="605"/>
                  </a:lnTo>
                  <a:cubicBezTo>
                    <a:pt x="108" y="614"/>
                    <a:pt x="117" y="614"/>
                    <a:pt x="126" y="614"/>
                  </a:cubicBezTo>
                  <a:cubicBezTo>
                    <a:pt x="307" y="587"/>
                    <a:pt x="307" y="587"/>
                    <a:pt x="307" y="587"/>
                  </a:cubicBezTo>
                  <a:cubicBezTo>
                    <a:pt x="325" y="614"/>
                    <a:pt x="325" y="614"/>
                    <a:pt x="325" y="614"/>
                  </a:cubicBezTo>
                  <a:cubicBezTo>
                    <a:pt x="307" y="632"/>
                    <a:pt x="307" y="632"/>
                    <a:pt x="307" y="632"/>
                  </a:cubicBezTo>
                  <a:cubicBezTo>
                    <a:pt x="307" y="632"/>
                    <a:pt x="307" y="641"/>
                    <a:pt x="307" y="650"/>
                  </a:cubicBezTo>
                  <a:cubicBezTo>
                    <a:pt x="280" y="641"/>
                    <a:pt x="253" y="650"/>
                    <a:pt x="235" y="650"/>
                  </a:cubicBezTo>
                  <a:cubicBezTo>
                    <a:pt x="217" y="659"/>
                    <a:pt x="199" y="668"/>
                    <a:pt x="180" y="686"/>
                  </a:cubicBezTo>
                  <a:cubicBezTo>
                    <a:pt x="154" y="713"/>
                    <a:pt x="108" y="777"/>
                    <a:pt x="72" y="840"/>
                  </a:cubicBezTo>
                  <a:cubicBezTo>
                    <a:pt x="18" y="930"/>
                    <a:pt x="0" y="993"/>
                    <a:pt x="36" y="1021"/>
                  </a:cubicBezTo>
                  <a:cubicBezTo>
                    <a:pt x="45" y="1030"/>
                    <a:pt x="63" y="1038"/>
                    <a:pt x="81" y="1038"/>
                  </a:cubicBezTo>
                  <a:cubicBezTo>
                    <a:pt x="108" y="1038"/>
                    <a:pt x="163" y="1021"/>
                    <a:pt x="217" y="984"/>
                  </a:cubicBezTo>
                  <a:cubicBezTo>
                    <a:pt x="289" y="948"/>
                    <a:pt x="352" y="903"/>
                    <a:pt x="370" y="876"/>
                  </a:cubicBezTo>
                  <a:cubicBezTo>
                    <a:pt x="388" y="867"/>
                    <a:pt x="397" y="849"/>
                    <a:pt x="406" y="831"/>
                  </a:cubicBezTo>
                  <a:cubicBezTo>
                    <a:pt x="415" y="804"/>
                    <a:pt x="415" y="777"/>
                    <a:pt x="406" y="749"/>
                  </a:cubicBezTo>
                  <a:cubicBezTo>
                    <a:pt x="415" y="749"/>
                    <a:pt x="424" y="749"/>
                    <a:pt x="424" y="741"/>
                  </a:cubicBezTo>
                  <a:cubicBezTo>
                    <a:pt x="443" y="722"/>
                    <a:pt x="443" y="722"/>
                    <a:pt x="443" y="722"/>
                  </a:cubicBezTo>
                  <a:cubicBezTo>
                    <a:pt x="469" y="749"/>
                    <a:pt x="469" y="749"/>
                    <a:pt x="469" y="749"/>
                  </a:cubicBezTo>
                  <a:cubicBezTo>
                    <a:pt x="452" y="939"/>
                    <a:pt x="452" y="939"/>
                    <a:pt x="452" y="939"/>
                  </a:cubicBezTo>
                  <a:cubicBezTo>
                    <a:pt x="443" y="939"/>
                    <a:pt x="452" y="948"/>
                    <a:pt x="452" y="957"/>
                  </a:cubicBezTo>
                  <a:cubicBezTo>
                    <a:pt x="461" y="957"/>
                    <a:pt x="461" y="957"/>
                    <a:pt x="461" y="957"/>
                  </a:cubicBezTo>
                  <a:cubicBezTo>
                    <a:pt x="469" y="966"/>
                    <a:pt x="479" y="966"/>
                    <a:pt x="488" y="957"/>
                  </a:cubicBezTo>
                  <a:cubicBezTo>
                    <a:pt x="578" y="867"/>
                    <a:pt x="578" y="867"/>
                    <a:pt x="578" y="867"/>
                  </a:cubicBezTo>
                  <a:lnTo>
                    <a:pt x="587" y="858"/>
                  </a:lnTo>
                  <a:cubicBezTo>
                    <a:pt x="659" y="623"/>
                    <a:pt x="659" y="623"/>
                    <a:pt x="659" y="623"/>
                  </a:cubicBezTo>
                  <a:cubicBezTo>
                    <a:pt x="695" y="596"/>
                    <a:pt x="695" y="596"/>
                    <a:pt x="695" y="596"/>
                  </a:cubicBezTo>
                  <a:cubicBezTo>
                    <a:pt x="867" y="452"/>
                    <a:pt x="985" y="271"/>
                    <a:pt x="1048" y="45"/>
                  </a:cubicBezTo>
                  <a:cubicBezTo>
                    <a:pt x="1057" y="27"/>
                    <a:pt x="1057" y="27"/>
                    <a:pt x="1057" y="27"/>
                  </a:cubicBezTo>
                  <a:cubicBezTo>
                    <a:pt x="1057" y="18"/>
                    <a:pt x="1057" y="9"/>
                    <a:pt x="1048" y="9"/>
                  </a:cubicBezTo>
                  <a:close/>
                  <a:moveTo>
                    <a:pt x="307" y="542"/>
                  </a:moveTo>
                  <a:lnTo>
                    <a:pt x="307" y="542"/>
                  </a:lnTo>
                  <a:cubicBezTo>
                    <a:pt x="190" y="551"/>
                    <a:pt x="190" y="551"/>
                    <a:pt x="190" y="551"/>
                  </a:cubicBezTo>
                  <a:cubicBezTo>
                    <a:pt x="226" y="524"/>
                    <a:pt x="226" y="524"/>
                    <a:pt x="226" y="524"/>
                  </a:cubicBezTo>
                  <a:cubicBezTo>
                    <a:pt x="361" y="469"/>
                    <a:pt x="361" y="469"/>
                    <a:pt x="361" y="469"/>
                  </a:cubicBezTo>
                  <a:lnTo>
                    <a:pt x="307" y="542"/>
                  </a:lnTo>
                  <a:close/>
                  <a:moveTo>
                    <a:pt x="334" y="804"/>
                  </a:moveTo>
                  <a:lnTo>
                    <a:pt x="334" y="804"/>
                  </a:lnTo>
                  <a:cubicBezTo>
                    <a:pt x="334" y="813"/>
                    <a:pt x="325" y="822"/>
                    <a:pt x="325" y="831"/>
                  </a:cubicBezTo>
                  <a:cubicBezTo>
                    <a:pt x="307" y="840"/>
                    <a:pt x="253" y="885"/>
                    <a:pt x="199" y="912"/>
                  </a:cubicBezTo>
                  <a:cubicBezTo>
                    <a:pt x="135" y="948"/>
                    <a:pt x="108" y="966"/>
                    <a:pt x="90" y="966"/>
                  </a:cubicBezTo>
                  <a:cubicBezTo>
                    <a:pt x="90" y="948"/>
                    <a:pt x="108" y="921"/>
                    <a:pt x="144" y="858"/>
                  </a:cubicBezTo>
                  <a:cubicBezTo>
                    <a:pt x="180" y="804"/>
                    <a:pt x="217" y="749"/>
                    <a:pt x="235" y="741"/>
                  </a:cubicBezTo>
                  <a:cubicBezTo>
                    <a:pt x="235" y="732"/>
                    <a:pt x="244" y="722"/>
                    <a:pt x="253" y="722"/>
                  </a:cubicBezTo>
                  <a:cubicBezTo>
                    <a:pt x="262" y="722"/>
                    <a:pt x="271" y="722"/>
                    <a:pt x="280" y="722"/>
                  </a:cubicBezTo>
                  <a:cubicBezTo>
                    <a:pt x="289" y="722"/>
                    <a:pt x="289" y="722"/>
                    <a:pt x="298" y="722"/>
                  </a:cubicBezTo>
                  <a:cubicBezTo>
                    <a:pt x="280" y="741"/>
                    <a:pt x="280" y="741"/>
                    <a:pt x="280" y="741"/>
                  </a:cubicBezTo>
                  <a:cubicBezTo>
                    <a:pt x="271" y="749"/>
                    <a:pt x="271" y="768"/>
                    <a:pt x="280" y="777"/>
                  </a:cubicBezTo>
                  <a:cubicBezTo>
                    <a:pt x="289" y="786"/>
                    <a:pt x="307" y="786"/>
                    <a:pt x="316" y="777"/>
                  </a:cubicBezTo>
                  <a:cubicBezTo>
                    <a:pt x="334" y="758"/>
                    <a:pt x="334" y="758"/>
                    <a:pt x="334" y="758"/>
                  </a:cubicBezTo>
                  <a:cubicBezTo>
                    <a:pt x="343" y="768"/>
                    <a:pt x="343" y="786"/>
                    <a:pt x="334" y="804"/>
                  </a:cubicBezTo>
                  <a:close/>
                  <a:moveTo>
                    <a:pt x="542" y="840"/>
                  </a:moveTo>
                  <a:lnTo>
                    <a:pt x="542" y="840"/>
                  </a:lnTo>
                  <a:cubicBezTo>
                    <a:pt x="506" y="867"/>
                    <a:pt x="506" y="867"/>
                    <a:pt x="506" y="867"/>
                  </a:cubicBezTo>
                  <a:cubicBezTo>
                    <a:pt x="524" y="741"/>
                    <a:pt x="524" y="741"/>
                    <a:pt x="524" y="741"/>
                  </a:cubicBezTo>
                  <a:cubicBezTo>
                    <a:pt x="587" y="686"/>
                    <a:pt x="587" y="686"/>
                    <a:pt x="587" y="686"/>
                  </a:cubicBezTo>
                  <a:lnTo>
                    <a:pt x="542" y="840"/>
                  </a:lnTo>
                  <a:close/>
                  <a:moveTo>
                    <a:pt x="659" y="560"/>
                  </a:moveTo>
                  <a:lnTo>
                    <a:pt x="659" y="560"/>
                  </a:lnTo>
                  <a:cubicBezTo>
                    <a:pt x="488" y="704"/>
                    <a:pt x="488" y="704"/>
                    <a:pt x="488" y="704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560" y="533"/>
                    <a:pt x="560" y="533"/>
                    <a:pt x="560" y="533"/>
                  </a:cubicBezTo>
                  <a:cubicBezTo>
                    <a:pt x="569" y="524"/>
                    <a:pt x="569" y="506"/>
                    <a:pt x="560" y="497"/>
                  </a:cubicBezTo>
                  <a:cubicBezTo>
                    <a:pt x="542" y="488"/>
                    <a:pt x="533" y="488"/>
                    <a:pt x="524" y="497"/>
                  </a:cubicBezTo>
                  <a:cubicBezTo>
                    <a:pt x="406" y="614"/>
                    <a:pt x="406" y="614"/>
                    <a:pt x="406" y="614"/>
                  </a:cubicBezTo>
                  <a:cubicBezTo>
                    <a:pt x="352" y="569"/>
                    <a:pt x="352" y="569"/>
                    <a:pt x="352" y="569"/>
                  </a:cubicBezTo>
                  <a:cubicBezTo>
                    <a:pt x="515" y="370"/>
                    <a:pt x="515" y="370"/>
                    <a:pt x="515" y="370"/>
                  </a:cubicBezTo>
                  <a:cubicBezTo>
                    <a:pt x="641" y="235"/>
                    <a:pt x="795" y="126"/>
                    <a:pt x="993" y="63"/>
                  </a:cubicBezTo>
                  <a:cubicBezTo>
                    <a:pt x="930" y="262"/>
                    <a:pt x="822" y="433"/>
                    <a:pt x="659" y="5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" name="Freeform 423">
              <a:extLst>
                <a:ext uri="{FF2B5EF4-FFF2-40B4-BE49-F238E27FC236}">
                  <a16:creationId xmlns:a16="http://schemas.microsoft.com/office/drawing/2014/main" id="{3AE1C962-0F64-E149-AE03-4C1C3CBFB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825" y="7953560"/>
              <a:ext cx="180281" cy="171035"/>
            </a:xfrm>
            <a:custGeom>
              <a:avLst/>
              <a:gdLst>
                <a:gd name="T0" fmla="*/ 136 w 173"/>
                <a:gd name="T1" fmla="*/ 136 h 164"/>
                <a:gd name="T2" fmla="*/ 136 w 173"/>
                <a:gd name="T3" fmla="*/ 136 h 164"/>
                <a:gd name="T4" fmla="*/ 136 w 173"/>
                <a:gd name="T5" fmla="*/ 28 h 164"/>
                <a:gd name="T6" fmla="*/ 37 w 173"/>
                <a:gd name="T7" fmla="*/ 28 h 164"/>
                <a:gd name="T8" fmla="*/ 37 w 173"/>
                <a:gd name="T9" fmla="*/ 136 h 164"/>
                <a:gd name="T10" fmla="*/ 136 w 173"/>
                <a:gd name="T11" fmla="*/ 136 h 164"/>
                <a:gd name="T12" fmla="*/ 73 w 173"/>
                <a:gd name="T13" fmla="*/ 64 h 164"/>
                <a:gd name="T14" fmla="*/ 73 w 173"/>
                <a:gd name="T15" fmla="*/ 64 h 164"/>
                <a:gd name="T16" fmla="*/ 109 w 173"/>
                <a:gd name="T17" fmla="*/ 64 h 164"/>
                <a:gd name="T18" fmla="*/ 109 w 173"/>
                <a:gd name="T19" fmla="*/ 100 h 164"/>
                <a:gd name="T20" fmla="*/ 73 w 173"/>
                <a:gd name="T21" fmla="*/ 100 h 164"/>
                <a:gd name="T22" fmla="*/ 73 w 173"/>
                <a:gd name="T23" fmla="*/ 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164">
                  <a:moveTo>
                    <a:pt x="136" y="136"/>
                  </a:moveTo>
                  <a:lnTo>
                    <a:pt x="136" y="136"/>
                  </a:lnTo>
                  <a:cubicBezTo>
                    <a:pt x="172" y="109"/>
                    <a:pt x="172" y="64"/>
                    <a:pt x="136" y="28"/>
                  </a:cubicBezTo>
                  <a:cubicBezTo>
                    <a:pt x="109" y="0"/>
                    <a:pt x="64" y="0"/>
                    <a:pt x="37" y="28"/>
                  </a:cubicBezTo>
                  <a:cubicBezTo>
                    <a:pt x="0" y="64"/>
                    <a:pt x="0" y="109"/>
                    <a:pt x="37" y="136"/>
                  </a:cubicBezTo>
                  <a:cubicBezTo>
                    <a:pt x="64" y="163"/>
                    <a:pt x="109" y="163"/>
                    <a:pt x="136" y="136"/>
                  </a:cubicBezTo>
                  <a:close/>
                  <a:moveTo>
                    <a:pt x="73" y="64"/>
                  </a:moveTo>
                  <a:lnTo>
                    <a:pt x="73" y="64"/>
                  </a:lnTo>
                  <a:cubicBezTo>
                    <a:pt x="82" y="55"/>
                    <a:pt x="91" y="55"/>
                    <a:pt x="109" y="64"/>
                  </a:cubicBezTo>
                  <a:cubicBezTo>
                    <a:pt x="118" y="73"/>
                    <a:pt x="118" y="91"/>
                    <a:pt x="109" y="100"/>
                  </a:cubicBezTo>
                  <a:cubicBezTo>
                    <a:pt x="91" y="109"/>
                    <a:pt x="82" y="109"/>
                    <a:pt x="73" y="100"/>
                  </a:cubicBezTo>
                  <a:cubicBezTo>
                    <a:pt x="64" y="91"/>
                    <a:pt x="64" y="73"/>
                    <a:pt x="73" y="6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BAED6E-96BD-5D4E-92CE-F0C28A4040FD}"/>
              </a:ext>
            </a:extLst>
          </p:cNvPr>
          <p:cNvGrpSpPr/>
          <p:nvPr/>
        </p:nvGrpSpPr>
        <p:grpSpPr>
          <a:xfrm>
            <a:off x="9655633" y="7708560"/>
            <a:ext cx="1298953" cy="1298957"/>
            <a:chOff x="9655633" y="7708560"/>
            <a:chExt cx="1298953" cy="1298957"/>
          </a:xfrm>
        </p:grpSpPr>
        <p:sp>
          <p:nvSpPr>
            <p:cNvPr id="492" name="Freeform 424">
              <a:extLst>
                <a:ext uri="{FF2B5EF4-FFF2-40B4-BE49-F238E27FC236}">
                  <a16:creationId xmlns:a16="http://schemas.microsoft.com/office/drawing/2014/main" id="{A69F9E3C-70F0-F443-BBAC-C1676B3B7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5633" y="7708560"/>
              <a:ext cx="379055" cy="1298957"/>
            </a:xfrm>
            <a:custGeom>
              <a:avLst/>
              <a:gdLst>
                <a:gd name="T0" fmla="*/ 36 w 362"/>
                <a:gd name="T1" fmla="*/ 1237 h 1238"/>
                <a:gd name="T2" fmla="*/ 36 w 362"/>
                <a:gd name="T3" fmla="*/ 1237 h 1238"/>
                <a:gd name="T4" fmla="*/ 18 w 362"/>
                <a:gd name="T5" fmla="*/ 1237 h 1238"/>
                <a:gd name="T6" fmla="*/ 0 w 362"/>
                <a:gd name="T7" fmla="*/ 1210 h 1238"/>
                <a:gd name="T8" fmla="*/ 0 w 362"/>
                <a:gd name="T9" fmla="*/ 27 h 1238"/>
                <a:gd name="T10" fmla="*/ 36 w 362"/>
                <a:gd name="T11" fmla="*/ 0 h 1238"/>
                <a:gd name="T12" fmla="*/ 63 w 362"/>
                <a:gd name="T13" fmla="*/ 27 h 1238"/>
                <a:gd name="T14" fmla="*/ 63 w 362"/>
                <a:gd name="T15" fmla="*/ 1138 h 1238"/>
                <a:gd name="T16" fmla="*/ 307 w 362"/>
                <a:gd name="T17" fmla="*/ 885 h 1238"/>
                <a:gd name="T18" fmla="*/ 352 w 362"/>
                <a:gd name="T19" fmla="*/ 885 h 1238"/>
                <a:gd name="T20" fmla="*/ 352 w 362"/>
                <a:gd name="T21" fmla="*/ 930 h 1238"/>
                <a:gd name="T22" fmla="*/ 54 w 362"/>
                <a:gd name="T23" fmla="*/ 1228 h 1238"/>
                <a:gd name="T24" fmla="*/ 36 w 362"/>
                <a:gd name="T25" fmla="*/ 123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2" h="1238">
                  <a:moveTo>
                    <a:pt x="36" y="1237"/>
                  </a:moveTo>
                  <a:lnTo>
                    <a:pt x="36" y="1237"/>
                  </a:lnTo>
                  <a:cubicBezTo>
                    <a:pt x="27" y="1237"/>
                    <a:pt x="27" y="1237"/>
                    <a:pt x="18" y="1237"/>
                  </a:cubicBezTo>
                  <a:cubicBezTo>
                    <a:pt x="9" y="1228"/>
                    <a:pt x="0" y="1219"/>
                    <a:pt x="0" y="121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45" y="0"/>
                    <a:pt x="63" y="18"/>
                    <a:pt x="63" y="27"/>
                  </a:cubicBezTo>
                  <a:cubicBezTo>
                    <a:pt x="63" y="1138"/>
                    <a:pt x="63" y="1138"/>
                    <a:pt x="63" y="1138"/>
                  </a:cubicBezTo>
                  <a:cubicBezTo>
                    <a:pt x="307" y="885"/>
                    <a:pt x="307" y="885"/>
                    <a:pt x="307" y="885"/>
                  </a:cubicBezTo>
                  <a:cubicBezTo>
                    <a:pt x="316" y="876"/>
                    <a:pt x="334" y="876"/>
                    <a:pt x="352" y="885"/>
                  </a:cubicBezTo>
                  <a:cubicBezTo>
                    <a:pt x="361" y="903"/>
                    <a:pt x="361" y="921"/>
                    <a:pt x="352" y="930"/>
                  </a:cubicBezTo>
                  <a:cubicBezTo>
                    <a:pt x="54" y="1228"/>
                    <a:pt x="54" y="1228"/>
                    <a:pt x="54" y="1228"/>
                  </a:cubicBezTo>
                  <a:cubicBezTo>
                    <a:pt x="45" y="1228"/>
                    <a:pt x="36" y="1237"/>
                    <a:pt x="36" y="123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3" name="Freeform 425">
              <a:extLst>
                <a:ext uri="{FF2B5EF4-FFF2-40B4-BE49-F238E27FC236}">
                  <a16:creationId xmlns:a16="http://schemas.microsoft.com/office/drawing/2014/main" id="{EC307BFF-B747-774D-A8BD-2D4D71615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895" y="7754786"/>
              <a:ext cx="785845" cy="776600"/>
            </a:xfrm>
            <a:custGeom>
              <a:avLst/>
              <a:gdLst>
                <a:gd name="T0" fmla="*/ 750 w 751"/>
                <a:gd name="T1" fmla="*/ 0 h 741"/>
                <a:gd name="T2" fmla="*/ 732 w 751"/>
                <a:gd name="T3" fmla="*/ 0 h 741"/>
                <a:gd name="T4" fmla="*/ 343 w 751"/>
                <a:gd name="T5" fmla="*/ 244 h 741"/>
                <a:gd name="T6" fmla="*/ 145 w 751"/>
                <a:gd name="T7" fmla="*/ 334 h 741"/>
                <a:gd name="T8" fmla="*/ 73 w 751"/>
                <a:gd name="T9" fmla="*/ 406 h 741"/>
                <a:gd name="T10" fmla="*/ 73 w 751"/>
                <a:gd name="T11" fmla="*/ 433 h 741"/>
                <a:gd name="T12" fmla="*/ 217 w 751"/>
                <a:gd name="T13" fmla="*/ 424 h 741"/>
                <a:gd name="T14" fmla="*/ 217 w 751"/>
                <a:gd name="T15" fmla="*/ 451 h 741"/>
                <a:gd name="T16" fmla="*/ 163 w 751"/>
                <a:gd name="T17" fmla="*/ 470 h 741"/>
                <a:gd name="T18" fmla="*/ 45 w 751"/>
                <a:gd name="T19" fmla="*/ 596 h 741"/>
                <a:gd name="T20" fmla="*/ 54 w 751"/>
                <a:gd name="T21" fmla="*/ 740 h 741"/>
                <a:gd name="T22" fmla="*/ 262 w 751"/>
                <a:gd name="T23" fmla="*/ 632 h 741"/>
                <a:gd name="T24" fmla="*/ 289 w 751"/>
                <a:gd name="T25" fmla="*/ 542 h 741"/>
                <a:gd name="T26" fmla="*/ 316 w 751"/>
                <a:gd name="T27" fmla="*/ 524 h 741"/>
                <a:gd name="T28" fmla="*/ 316 w 751"/>
                <a:gd name="T29" fmla="*/ 668 h 741"/>
                <a:gd name="T30" fmla="*/ 325 w 751"/>
                <a:gd name="T31" fmla="*/ 686 h 741"/>
                <a:gd name="T32" fmla="*/ 416 w 751"/>
                <a:gd name="T33" fmla="*/ 623 h 741"/>
                <a:gd name="T34" fmla="*/ 470 w 751"/>
                <a:gd name="T35" fmla="*/ 442 h 741"/>
                <a:gd name="T36" fmla="*/ 750 w 751"/>
                <a:gd name="T37" fmla="*/ 27 h 741"/>
                <a:gd name="T38" fmla="*/ 750 w 751"/>
                <a:gd name="T39" fmla="*/ 0 h 741"/>
                <a:gd name="T40" fmla="*/ 217 w 751"/>
                <a:gd name="T41" fmla="*/ 388 h 741"/>
                <a:gd name="T42" fmla="*/ 154 w 751"/>
                <a:gd name="T43" fmla="*/ 370 h 741"/>
                <a:gd name="T44" fmla="*/ 217 w 751"/>
                <a:gd name="T45" fmla="*/ 388 h 741"/>
                <a:gd name="T46" fmla="*/ 235 w 751"/>
                <a:gd name="T47" fmla="*/ 578 h 741"/>
                <a:gd name="T48" fmla="*/ 136 w 751"/>
                <a:gd name="T49" fmla="*/ 650 h 741"/>
                <a:gd name="T50" fmla="*/ 99 w 751"/>
                <a:gd name="T51" fmla="*/ 614 h 741"/>
                <a:gd name="T52" fmla="*/ 181 w 751"/>
                <a:gd name="T53" fmla="*/ 515 h 741"/>
                <a:gd name="T54" fmla="*/ 208 w 751"/>
                <a:gd name="T55" fmla="*/ 515 h 741"/>
                <a:gd name="T56" fmla="*/ 199 w 751"/>
                <a:gd name="T57" fmla="*/ 560 h 741"/>
                <a:gd name="T58" fmla="*/ 235 w 751"/>
                <a:gd name="T59" fmla="*/ 542 h 741"/>
                <a:gd name="T60" fmla="*/ 380 w 751"/>
                <a:gd name="T61" fmla="*/ 596 h 741"/>
                <a:gd name="T62" fmla="*/ 362 w 751"/>
                <a:gd name="T63" fmla="*/ 623 h 741"/>
                <a:gd name="T64" fmla="*/ 416 w 751"/>
                <a:gd name="T65" fmla="*/ 487 h 741"/>
                <a:gd name="T66" fmla="*/ 470 w 751"/>
                <a:gd name="T67" fmla="*/ 397 h 741"/>
                <a:gd name="T68" fmla="*/ 343 w 751"/>
                <a:gd name="T69" fmla="*/ 497 h 741"/>
                <a:gd name="T70" fmla="*/ 398 w 751"/>
                <a:gd name="T71" fmla="*/ 379 h 741"/>
                <a:gd name="T72" fmla="*/ 371 w 751"/>
                <a:gd name="T73" fmla="*/ 361 h 741"/>
                <a:gd name="T74" fmla="*/ 253 w 751"/>
                <a:gd name="T75" fmla="*/ 406 h 741"/>
                <a:gd name="T76" fmla="*/ 705 w 751"/>
                <a:gd name="T77" fmla="*/ 45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51" h="741">
                  <a:moveTo>
                    <a:pt x="750" y="0"/>
                  </a:moveTo>
                  <a:lnTo>
                    <a:pt x="750" y="0"/>
                  </a:lnTo>
                  <a:lnTo>
                    <a:pt x="750" y="0"/>
                  </a:lnTo>
                  <a:cubicBezTo>
                    <a:pt x="741" y="0"/>
                    <a:pt x="732" y="0"/>
                    <a:pt x="732" y="0"/>
                  </a:cubicBezTo>
                  <a:cubicBezTo>
                    <a:pt x="696" y="9"/>
                    <a:pt x="696" y="9"/>
                    <a:pt x="696" y="9"/>
                  </a:cubicBezTo>
                  <a:cubicBezTo>
                    <a:pt x="551" y="54"/>
                    <a:pt x="434" y="135"/>
                    <a:pt x="343" y="244"/>
                  </a:cubicBezTo>
                  <a:cubicBezTo>
                    <a:pt x="307" y="289"/>
                    <a:pt x="307" y="289"/>
                    <a:pt x="307" y="289"/>
                  </a:cubicBezTo>
                  <a:cubicBezTo>
                    <a:pt x="145" y="334"/>
                    <a:pt x="145" y="334"/>
                    <a:pt x="145" y="334"/>
                  </a:cubicBezTo>
                  <a:cubicBezTo>
                    <a:pt x="136" y="343"/>
                    <a:pt x="136" y="343"/>
                    <a:pt x="136" y="343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63" y="415"/>
                    <a:pt x="63" y="424"/>
                    <a:pt x="63" y="424"/>
                  </a:cubicBezTo>
                  <a:lnTo>
                    <a:pt x="73" y="433"/>
                  </a:lnTo>
                  <a:lnTo>
                    <a:pt x="82" y="433"/>
                  </a:lnTo>
                  <a:cubicBezTo>
                    <a:pt x="217" y="424"/>
                    <a:pt x="217" y="424"/>
                    <a:pt x="217" y="424"/>
                  </a:cubicBezTo>
                  <a:cubicBezTo>
                    <a:pt x="235" y="433"/>
                    <a:pt x="235" y="433"/>
                    <a:pt x="235" y="433"/>
                  </a:cubicBezTo>
                  <a:cubicBezTo>
                    <a:pt x="217" y="451"/>
                    <a:pt x="217" y="451"/>
                    <a:pt x="217" y="451"/>
                  </a:cubicBezTo>
                  <a:lnTo>
                    <a:pt x="217" y="461"/>
                  </a:lnTo>
                  <a:cubicBezTo>
                    <a:pt x="199" y="461"/>
                    <a:pt x="181" y="461"/>
                    <a:pt x="163" y="470"/>
                  </a:cubicBezTo>
                  <a:cubicBezTo>
                    <a:pt x="145" y="470"/>
                    <a:pt x="136" y="478"/>
                    <a:pt x="127" y="487"/>
                  </a:cubicBezTo>
                  <a:cubicBezTo>
                    <a:pt x="109" y="506"/>
                    <a:pt x="73" y="551"/>
                    <a:pt x="45" y="596"/>
                  </a:cubicBezTo>
                  <a:cubicBezTo>
                    <a:pt x="9" y="668"/>
                    <a:pt x="0" y="704"/>
                    <a:pt x="18" y="731"/>
                  </a:cubicBezTo>
                  <a:cubicBezTo>
                    <a:pt x="27" y="740"/>
                    <a:pt x="36" y="740"/>
                    <a:pt x="54" y="740"/>
                  </a:cubicBezTo>
                  <a:cubicBezTo>
                    <a:pt x="82" y="740"/>
                    <a:pt x="109" y="731"/>
                    <a:pt x="154" y="704"/>
                  </a:cubicBezTo>
                  <a:cubicBezTo>
                    <a:pt x="199" y="677"/>
                    <a:pt x="244" y="641"/>
                    <a:pt x="262" y="632"/>
                  </a:cubicBezTo>
                  <a:cubicBezTo>
                    <a:pt x="271" y="614"/>
                    <a:pt x="280" y="605"/>
                    <a:pt x="289" y="596"/>
                  </a:cubicBezTo>
                  <a:cubicBezTo>
                    <a:pt x="289" y="578"/>
                    <a:pt x="298" y="560"/>
                    <a:pt x="289" y="542"/>
                  </a:cubicBezTo>
                  <a:cubicBezTo>
                    <a:pt x="298" y="542"/>
                    <a:pt x="298" y="533"/>
                    <a:pt x="298" y="533"/>
                  </a:cubicBezTo>
                  <a:cubicBezTo>
                    <a:pt x="316" y="524"/>
                    <a:pt x="316" y="524"/>
                    <a:pt x="316" y="524"/>
                  </a:cubicBezTo>
                  <a:cubicBezTo>
                    <a:pt x="334" y="542"/>
                    <a:pt x="334" y="542"/>
                    <a:pt x="334" y="542"/>
                  </a:cubicBezTo>
                  <a:cubicBezTo>
                    <a:pt x="316" y="668"/>
                    <a:pt x="316" y="668"/>
                    <a:pt x="316" y="668"/>
                  </a:cubicBezTo>
                  <a:cubicBezTo>
                    <a:pt x="316" y="677"/>
                    <a:pt x="316" y="677"/>
                    <a:pt x="325" y="686"/>
                  </a:cubicBezTo>
                  <a:lnTo>
                    <a:pt x="325" y="686"/>
                  </a:lnTo>
                  <a:cubicBezTo>
                    <a:pt x="334" y="695"/>
                    <a:pt x="343" y="686"/>
                    <a:pt x="352" y="686"/>
                  </a:cubicBezTo>
                  <a:cubicBezTo>
                    <a:pt x="416" y="623"/>
                    <a:pt x="416" y="623"/>
                    <a:pt x="416" y="623"/>
                  </a:cubicBezTo>
                  <a:lnTo>
                    <a:pt x="416" y="614"/>
                  </a:lnTo>
                  <a:cubicBezTo>
                    <a:pt x="470" y="442"/>
                    <a:pt x="470" y="442"/>
                    <a:pt x="470" y="442"/>
                  </a:cubicBezTo>
                  <a:cubicBezTo>
                    <a:pt x="497" y="424"/>
                    <a:pt x="497" y="424"/>
                    <a:pt x="497" y="424"/>
                  </a:cubicBezTo>
                  <a:cubicBezTo>
                    <a:pt x="615" y="325"/>
                    <a:pt x="705" y="189"/>
                    <a:pt x="750" y="27"/>
                  </a:cubicBezTo>
                  <a:cubicBezTo>
                    <a:pt x="750" y="18"/>
                    <a:pt x="750" y="18"/>
                    <a:pt x="750" y="18"/>
                  </a:cubicBezTo>
                  <a:cubicBezTo>
                    <a:pt x="750" y="18"/>
                    <a:pt x="750" y="9"/>
                    <a:pt x="750" y="0"/>
                  </a:cubicBezTo>
                  <a:close/>
                  <a:moveTo>
                    <a:pt x="217" y="388"/>
                  </a:moveTo>
                  <a:lnTo>
                    <a:pt x="217" y="388"/>
                  </a:lnTo>
                  <a:cubicBezTo>
                    <a:pt x="136" y="397"/>
                    <a:pt x="136" y="397"/>
                    <a:pt x="136" y="397"/>
                  </a:cubicBezTo>
                  <a:cubicBezTo>
                    <a:pt x="154" y="370"/>
                    <a:pt x="154" y="370"/>
                    <a:pt x="154" y="370"/>
                  </a:cubicBezTo>
                  <a:cubicBezTo>
                    <a:pt x="262" y="334"/>
                    <a:pt x="262" y="334"/>
                    <a:pt x="262" y="334"/>
                  </a:cubicBezTo>
                  <a:lnTo>
                    <a:pt x="217" y="388"/>
                  </a:lnTo>
                  <a:close/>
                  <a:moveTo>
                    <a:pt x="235" y="578"/>
                  </a:moveTo>
                  <a:lnTo>
                    <a:pt x="235" y="578"/>
                  </a:lnTo>
                  <a:cubicBezTo>
                    <a:pt x="235" y="578"/>
                    <a:pt x="235" y="587"/>
                    <a:pt x="226" y="596"/>
                  </a:cubicBezTo>
                  <a:cubicBezTo>
                    <a:pt x="217" y="605"/>
                    <a:pt x="181" y="632"/>
                    <a:pt x="136" y="650"/>
                  </a:cubicBezTo>
                  <a:cubicBezTo>
                    <a:pt x="99" y="677"/>
                    <a:pt x="73" y="686"/>
                    <a:pt x="63" y="686"/>
                  </a:cubicBezTo>
                  <a:cubicBezTo>
                    <a:pt x="63" y="677"/>
                    <a:pt x="73" y="659"/>
                    <a:pt x="99" y="614"/>
                  </a:cubicBezTo>
                  <a:cubicBezTo>
                    <a:pt x="127" y="578"/>
                    <a:pt x="154" y="542"/>
                    <a:pt x="163" y="524"/>
                  </a:cubicBezTo>
                  <a:cubicBezTo>
                    <a:pt x="163" y="524"/>
                    <a:pt x="172" y="515"/>
                    <a:pt x="181" y="515"/>
                  </a:cubicBezTo>
                  <a:cubicBezTo>
                    <a:pt x="190" y="515"/>
                    <a:pt x="190" y="515"/>
                    <a:pt x="199" y="515"/>
                  </a:cubicBezTo>
                  <a:lnTo>
                    <a:pt x="208" y="515"/>
                  </a:lnTo>
                  <a:cubicBezTo>
                    <a:pt x="199" y="533"/>
                    <a:pt x="199" y="533"/>
                    <a:pt x="199" y="533"/>
                  </a:cubicBezTo>
                  <a:cubicBezTo>
                    <a:pt x="190" y="542"/>
                    <a:pt x="190" y="551"/>
                    <a:pt x="199" y="560"/>
                  </a:cubicBezTo>
                  <a:lnTo>
                    <a:pt x="217" y="560"/>
                  </a:lnTo>
                  <a:cubicBezTo>
                    <a:pt x="235" y="542"/>
                    <a:pt x="235" y="542"/>
                    <a:pt x="235" y="542"/>
                  </a:cubicBezTo>
                  <a:cubicBezTo>
                    <a:pt x="244" y="551"/>
                    <a:pt x="244" y="560"/>
                    <a:pt x="235" y="578"/>
                  </a:cubicBezTo>
                  <a:close/>
                  <a:moveTo>
                    <a:pt x="380" y="596"/>
                  </a:moveTo>
                  <a:lnTo>
                    <a:pt x="380" y="596"/>
                  </a:lnTo>
                  <a:cubicBezTo>
                    <a:pt x="362" y="623"/>
                    <a:pt x="362" y="623"/>
                    <a:pt x="362" y="623"/>
                  </a:cubicBezTo>
                  <a:cubicBezTo>
                    <a:pt x="371" y="524"/>
                    <a:pt x="371" y="524"/>
                    <a:pt x="371" y="524"/>
                  </a:cubicBezTo>
                  <a:cubicBezTo>
                    <a:pt x="416" y="487"/>
                    <a:pt x="416" y="487"/>
                    <a:pt x="416" y="487"/>
                  </a:cubicBezTo>
                  <a:lnTo>
                    <a:pt x="380" y="596"/>
                  </a:lnTo>
                  <a:close/>
                  <a:moveTo>
                    <a:pt x="470" y="397"/>
                  </a:moveTo>
                  <a:lnTo>
                    <a:pt x="470" y="397"/>
                  </a:lnTo>
                  <a:cubicBezTo>
                    <a:pt x="343" y="497"/>
                    <a:pt x="343" y="497"/>
                    <a:pt x="343" y="497"/>
                  </a:cubicBezTo>
                  <a:cubicBezTo>
                    <a:pt x="316" y="470"/>
                    <a:pt x="316" y="470"/>
                    <a:pt x="316" y="470"/>
                  </a:cubicBezTo>
                  <a:cubicBezTo>
                    <a:pt x="398" y="379"/>
                    <a:pt x="398" y="379"/>
                    <a:pt x="398" y="379"/>
                  </a:cubicBezTo>
                  <a:cubicBezTo>
                    <a:pt x="407" y="379"/>
                    <a:pt x="407" y="361"/>
                    <a:pt x="398" y="361"/>
                  </a:cubicBezTo>
                  <a:cubicBezTo>
                    <a:pt x="389" y="352"/>
                    <a:pt x="380" y="352"/>
                    <a:pt x="371" y="361"/>
                  </a:cubicBezTo>
                  <a:cubicBezTo>
                    <a:pt x="289" y="442"/>
                    <a:pt x="289" y="442"/>
                    <a:pt x="289" y="442"/>
                  </a:cubicBezTo>
                  <a:cubicBezTo>
                    <a:pt x="253" y="406"/>
                    <a:pt x="253" y="406"/>
                    <a:pt x="253" y="406"/>
                  </a:cubicBezTo>
                  <a:cubicBezTo>
                    <a:pt x="371" y="262"/>
                    <a:pt x="371" y="262"/>
                    <a:pt x="371" y="262"/>
                  </a:cubicBezTo>
                  <a:cubicBezTo>
                    <a:pt x="452" y="162"/>
                    <a:pt x="569" y="90"/>
                    <a:pt x="705" y="45"/>
                  </a:cubicBezTo>
                  <a:cubicBezTo>
                    <a:pt x="660" y="189"/>
                    <a:pt x="578" y="307"/>
                    <a:pt x="470" y="39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4" name="Freeform 426">
              <a:extLst>
                <a:ext uri="{FF2B5EF4-FFF2-40B4-BE49-F238E27FC236}">
                  <a16:creationId xmlns:a16="http://schemas.microsoft.com/office/drawing/2014/main" id="{31B7819E-B26E-C64F-8D95-6627BF231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8739" y="7888844"/>
              <a:ext cx="124812" cy="124809"/>
            </a:xfrm>
            <a:custGeom>
              <a:avLst/>
              <a:gdLst>
                <a:gd name="T0" fmla="*/ 90 w 118"/>
                <a:gd name="T1" fmla="*/ 91 h 119"/>
                <a:gd name="T2" fmla="*/ 90 w 118"/>
                <a:gd name="T3" fmla="*/ 91 h 119"/>
                <a:gd name="T4" fmla="*/ 90 w 118"/>
                <a:gd name="T5" fmla="*/ 18 h 119"/>
                <a:gd name="T6" fmla="*/ 18 w 118"/>
                <a:gd name="T7" fmla="*/ 18 h 119"/>
                <a:gd name="T8" fmla="*/ 18 w 118"/>
                <a:gd name="T9" fmla="*/ 91 h 119"/>
                <a:gd name="T10" fmla="*/ 90 w 118"/>
                <a:gd name="T11" fmla="*/ 91 h 119"/>
                <a:gd name="T12" fmla="*/ 45 w 118"/>
                <a:gd name="T13" fmla="*/ 45 h 119"/>
                <a:gd name="T14" fmla="*/ 45 w 118"/>
                <a:gd name="T15" fmla="*/ 45 h 119"/>
                <a:gd name="T16" fmla="*/ 63 w 118"/>
                <a:gd name="T17" fmla="*/ 45 h 119"/>
                <a:gd name="T18" fmla="*/ 63 w 118"/>
                <a:gd name="T19" fmla="*/ 72 h 119"/>
                <a:gd name="T20" fmla="*/ 45 w 118"/>
                <a:gd name="T21" fmla="*/ 72 h 119"/>
                <a:gd name="T22" fmla="*/ 45 w 118"/>
                <a:gd name="T23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119">
                  <a:moveTo>
                    <a:pt x="90" y="91"/>
                  </a:moveTo>
                  <a:lnTo>
                    <a:pt x="90" y="91"/>
                  </a:lnTo>
                  <a:cubicBezTo>
                    <a:pt x="117" y="72"/>
                    <a:pt x="117" y="36"/>
                    <a:pt x="90" y="18"/>
                  </a:cubicBezTo>
                  <a:cubicBezTo>
                    <a:pt x="72" y="0"/>
                    <a:pt x="36" y="0"/>
                    <a:pt x="18" y="18"/>
                  </a:cubicBezTo>
                  <a:cubicBezTo>
                    <a:pt x="0" y="36"/>
                    <a:pt x="0" y="72"/>
                    <a:pt x="18" y="91"/>
                  </a:cubicBezTo>
                  <a:cubicBezTo>
                    <a:pt x="36" y="118"/>
                    <a:pt x="72" y="118"/>
                    <a:pt x="90" y="91"/>
                  </a:cubicBezTo>
                  <a:close/>
                  <a:moveTo>
                    <a:pt x="45" y="45"/>
                  </a:moveTo>
                  <a:lnTo>
                    <a:pt x="45" y="45"/>
                  </a:lnTo>
                  <a:cubicBezTo>
                    <a:pt x="45" y="36"/>
                    <a:pt x="63" y="36"/>
                    <a:pt x="63" y="45"/>
                  </a:cubicBezTo>
                  <a:cubicBezTo>
                    <a:pt x="72" y="55"/>
                    <a:pt x="72" y="63"/>
                    <a:pt x="63" y="72"/>
                  </a:cubicBezTo>
                  <a:lnTo>
                    <a:pt x="45" y="72"/>
                  </a:lnTo>
                  <a:cubicBezTo>
                    <a:pt x="36" y="63"/>
                    <a:pt x="36" y="55"/>
                    <a:pt x="45" y="4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5" name="Freeform 427">
              <a:extLst>
                <a:ext uri="{FF2B5EF4-FFF2-40B4-BE49-F238E27FC236}">
                  <a16:creationId xmlns:a16="http://schemas.microsoft.com/office/drawing/2014/main" id="{1F82E410-2A85-2046-8AD7-322474A6E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5913" y="8938176"/>
              <a:ext cx="1118673" cy="69341"/>
            </a:xfrm>
            <a:custGeom>
              <a:avLst/>
              <a:gdLst>
                <a:gd name="T0" fmla="*/ 1039 w 1067"/>
                <a:gd name="T1" fmla="*/ 63 h 64"/>
                <a:gd name="T2" fmla="*/ 1030 w 1067"/>
                <a:gd name="T3" fmla="*/ 63 h 64"/>
                <a:gd name="T4" fmla="*/ 1030 w 1067"/>
                <a:gd name="T5" fmla="*/ 0 h 64"/>
                <a:gd name="T6" fmla="*/ 1039 w 1067"/>
                <a:gd name="T7" fmla="*/ 0 h 64"/>
                <a:gd name="T8" fmla="*/ 1039 w 1067"/>
                <a:gd name="T9" fmla="*/ 63 h 64"/>
                <a:gd name="T10" fmla="*/ 949 w 1067"/>
                <a:gd name="T11" fmla="*/ 63 h 64"/>
                <a:gd name="T12" fmla="*/ 949 w 1067"/>
                <a:gd name="T13" fmla="*/ 63 h 64"/>
                <a:gd name="T14" fmla="*/ 949 w 1067"/>
                <a:gd name="T15" fmla="*/ 0 h 64"/>
                <a:gd name="T16" fmla="*/ 949 w 1067"/>
                <a:gd name="T17" fmla="*/ 0 h 64"/>
                <a:gd name="T18" fmla="*/ 949 w 1067"/>
                <a:gd name="T19" fmla="*/ 63 h 64"/>
                <a:gd name="T20" fmla="*/ 867 w 1067"/>
                <a:gd name="T21" fmla="*/ 63 h 64"/>
                <a:gd name="T22" fmla="*/ 867 w 1067"/>
                <a:gd name="T23" fmla="*/ 63 h 64"/>
                <a:gd name="T24" fmla="*/ 867 w 1067"/>
                <a:gd name="T25" fmla="*/ 0 h 64"/>
                <a:gd name="T26" fmla="*/ 867 w 1067"/>
                <a:gd name="T27" fmla="*/ 0 h 64"/>
                <a:gd name="T28" fmla="*/ 867 w 1067"/>
                <a:gd name="T29" fmla="*/ 63 h 64"/>
                <a:gd name="T30" fmla="*/ 786 w 1067"/>
                <a:gd name="T31" fmla="*/ 63 h 64"/>
                <a:gd name="T32" fmla="*/ 759 w 1067"/>
                <a:gd name="T33" fmla="*/ 36 h 64"/>
                <a:gd name="T34" fmla="*/ 786 w 1067"/>
                <a:gd name="T35" fmla="*/ 0 h 64"/>
                <a:gd name="T36" fmla="*/ 786 w 1067"/>
                <a:gd name="T37" fmla="*/ 63 h 64"/>
                <a:gd name="T38" fmla="*/ 705 w 1067"/>
                <a:gd name="T39" fmla="*/ 63 h 64"/>
                <a:gd name="T40" fmla="*/ 669 w 1067"/>
                <a:gd name="T41" fmla="*/ 36 h 64"/>
                <a:gd name="T42" fmla="*/ 705 w 1067"/>
                <a:gd name="T43" fmla="*/ 0 h 64"/>
                <a:gd name="T44" fmla="*/ 705 w 1067"/>
                <a:gd name="T45" fmla="*/ 63 h 64"/>
                <a:gd name="T46" fmla="*/ 614 w 1067"/>
                <a:gd name="T47" fmla="*/ 63 h 64"/>
                <a:gd name="T48" fmla="*/ 587 w 1067"/>
                <a:gd name="T49" fmla="*/ 36 h 64"/>
                <a:gd name="T50" fmla="*/ 614 w 1067"/>
                <a:gd name="T51" fmla="*/ 0 h 64"/>
                <a:gd name="T52" fmla="*/ 614 w 1067"/>
                <a:gd name="T53" fmla="*/ 63 h 64"/>
                <a:gd name="T54" fmla="*/ 533 w 1067"/>
                <a:gd name="T55" fmla="*/ 63 h 64"/>
                <a:gd name="T56" fmla="*/ 533 w 1067"/>
                <a:gd name="T57" fmla="*/ 63 h 64"/>
                <a:gd name="T58" fmla="*/ 533 w 1067"/>
                <a:gd name="T59" fmla="*/ 0 h 64"/>
                <a:gd name="T60" fmla="*/ 533 w 1067"/>
                <a:gd name="T61" fmla="*/ 0 h 64"/>
                <a:gd name="T62" fmla="*/ 533 w 1067"/>
                <a:gd name="T63" fmla="*/ 63 h 64"/>
                <a:gd name="T64" fmla="*/ 452 w 1067"/>
                <a:gd name="T65" fmla="*/ 63 h 64"/>
                <a:gd name="T66" fmla="*/ 452 w 1067"/>
                <a:gd name="T67" fmla="*/ 63 h 64"/>
                <a:gd name="T68" fmla="*/ 452 w 1067"/>
                <a:gd name="T69" fmla="*/ 0 h 64"/>
                <a:gd name="T70" fmla="*/ 452 w 1067"/>
                <a:gd name="T71" fmla="*/ 0 h 64"/>
                <a:gd name="T72" fmla="*/ 452 w 1067"/>
                <a:gd name="T73" fmla="*/ 63 h 64"/>
                <a:gd name="T74" fmla="*/ 370 w 1067"/>
                <a:gd name="T75" fmla="*/ 63 h 64"/>
                <a:gd name="T76" fmla="*/ 362 w 1067"/>
                <a:gd name="T77" fmla="*/ 63 h 64"/>
                <a:gd name="T78" fmla="*/ 362 w 1067"/>
                <a:gd name="T79" fmla="*/ 0 h 64"/>
                <a:gd name="T80" fmla="*/ 370 w 1067"/>
                <a:gd name="T81" fmla="*/ 0 h 64"/>
                <a:gd name="T82" fmla="*/ 370 w 1067"/>
                <a:gd name="T83" fmla="*/ 63 h 64"/>
                <a:gd name="T84" fmla="*/ 280 w 1067"/>
                <a:gd name="T85" fmla="*/ 63 h 64"/>
                <a:gd name="T86" fmla="*/ 253 w 1067"/>
                <a:gd name="T87" fmla="*/ 36 h 64"/>
                <a:gd name="T88" fmla="*/ 280 w 1067"/>
                <a:gd name="T89" fmla="*/ 0 h 64"/>
                <a:gd name="T90" fmla="*/ 280 w 1067"/>
                <a:gd name="T91" fmla="*/ 63 h 64"/>
                <a:gd name="T92" fmla="*/ 199 w 1067"/>
                <a:gd name="T93" fmla="*/ 63 h 64"/>
                <a:gd name="T94" fmla="*/ 172 w 1067"/>
                <a:gd name="T95" fmla="*/ 36 h 64"/>
                <a:gd name="T96" fmla="*/ 199 w 1067"/>
                <a:gd name="T97" fmla="*/ 0 h 64"/>
                <a:gd name="T98" fmla="*/ 199 w 1067"/>
                <a:gd name="T99" fmla="*/ 63 h 64"/>
                <a:gd name="T100" fmla="*/ 118 w 1067"/>
                <a:gd name="T101" fmla="*/ 63 h 64"/>
                <a:gd name="T102" fmla="*/ 91 w 1067"/>
                <a:gd name="T103" fmla="*/ 36 h 64"/>
                <a:gd name="T104" fmla="*/ 118 w 1067"/>
                <a:gd name="T105" fmla="*/ 0 h 64"/>
                <a:gd name="T106" fmla="*/ 118 w 1067"/>
                <a:gd name="T107" fmla="*/ 63 h 64"/>
                <a:gd name="T108" fmla="*/ 36 w 1067"/>
                <a:gd name="T109" fmla="*/ 63 h 64"/>
                <a:gd name="T110" fmla="*/ 27 w 1067"/>
                <a:gd name="T111" fmla="*/ 63 h 64"/>
                <a:gd name="T112" fmla="*/ 27 w 1067"/>
                <a:gd name="T113" fmla="*/ 0 h 64"/>
                <a:gd name="T114" fmla="*/ 36 w 1067"/>
                <a:gd name="T115" fmla="*/ 0 h 64"/>
                <a:gd name="T116" fmla="*/ 36 w 1067"/>
                <a:gd name="T117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7" h="64">
                  <a:moveTo>
                    <a:pt x="1039" y="63"/>
                  </a:moveTo>
                  <a:lnTo>
                    <a:pt x="1039" y="63"/>
                  </a:lnTo>
                  <a:lnTo>
                    <a:pt x="1039" y="63"/>
                  </a:lnTo>
                  <a:cubicBezTo>
                    <a:pt x="1030" y="63"/>
                    <a:pt x="1030" y="63"/>
                    <a:pt x="1030" y="63"/>
                  </a:cubicBezTo>
                  <a:cubicBezTo>
                    <a:pt x="1021" y="63"/>
                    <a:pt x="1003" y="45"/>
                    <a:pt x="1003" y="36"/>
                  </a:cubicBezTo>
                  <a:cubicBezTo>
                    <a:pt x="1003" y="18"/>
                    <a:pt x="1021" y="0"/>
                    <a:pt x="1030" y="0"/>
                  </a:cubicBezTo>
                  <a:lnTo>
                    <a:pt x="1030" y="0"/>
                  </a:lnTo>
                  <a:cubicBezTo>
                    <a:pt x="1039" y="0"/>
                    <a:pt x="1039" y="0"/>
                    <a:pt x="1039" y="0"/>
                  </a:cubicBezTo>
                  <a:cubicBezTo>
                    <a:pt x="1048" y="0"/>
                    <a:pt x="1066" y="18"/>
                    <a:pt x="1066" y="36"/>
                  </a:cubicBezTo>
                  <a:cubicBezTo>
                    <a:pt x="1066" y="45"/>
                    <a:pt x="1048" y="63"/>
                    <a:pt x="1039" y="63"/>
                  </a:cubicBezTo>
                  <a:close/>
                  <a:moveTo>
                    <a:pt x="949" y="63"/>
                  </a:moveTo>
                  <a:lnTo>
                    <a:pt x="949" y="63"/>
                  </a:lnTo>
                  <a:lnTo>
                    <a:pt x="949" y="63"/>
                  </a:lnTo>
                  <a:lnTo>
                    <a:pt x="949" y="63"/>
                  </a:lnTo>
                  <a:cubicBezTo>
                    <a:pt x="931" y="63"/>
                    <a:pt x="922" y="45"/>
                    <a:pt x="922" y="36"/>
                  </a:cubicBezTo>
                  <a:cubicBezTo>
                    <a:pt x="922" y="18"/>
                    <a:pt x="931" y="0"/>
                    <a:pt x="949" y="0"/>
                  </a:cubicBezTo>
                  <a:lnTo>
                    <a:pt x="949" y="0"/>
                  </a:lnTo>
                  <a:lnTo>
                    <a:pt x="949" y="0"/>
                  </a:lnTo>
                  <a:cubicBezTo>
                    <a:pt x="967" y="0"/>
                    <a:pt x="985" y="18"/>
                    <a:pt x="985" y="36"/>
                  </a:cubicBezTo>
                  <a:cubicBezTo>
                    <a:pt x="985" y="45"/>
                    <a:pt x="967" y="63"/>
                    <a:pt x="949" y="63"/>
                  </a:cubicBezTo>
                  <a:close/>
                  <a:moveTo>
                    <a:pt x="867" y="63"/>
                  </a:moveTo>
                  <a:lnTo>
                    <a:pt x="867" y="63"/>
                  </a:lnTo>
                  <a:lnTo>
                    <a:pt x="867" y="63"/>
                  </a:lnTo>
                  <a:lnTo>
                    <a:pt x="867" y="63"/>
                  </a:lnTo>
                  <a:cubicBezTo>
                    <a:pt x="849" y="63"/>
                    <a:pt x="840" y="45"/>
                    <a:pt x="840" y="36"/>
                  </a:cubicBezTo>
                  <a:cubicBezTo>
                    <a:pt x="840" y="18"/>
                    <a:pt x="849" y="0"/>
                    <a:pt x="867" y="0"/>
                  </a:cubicBezTo>
                  <a:lnTo>
                    <a:pt x="867" y="0"/>
                  </a:lnTo>
                  <a:lnTo>
                    <a:pt x="867" y="0"/>
                  </a:lnTo>
                  <a:cubicBezTo>
                    <a:pt x="886" y="0"/>
                    <a:pt x="894" y="18"/>
                    <a:pt x="894" y="36"/>
                  </a:cubicBezTo>
                  <a:cubicBezTo>
                    <a:pt x="894" y="45"/>
                    <a:pt x="886" y="63"/>
                    <a:pt x="867" y="63"/>
                  </a:cubicBezTo>
                  <a:close/>
                  <a:moveTo>
                    <a:pt x="786" y="63"/>
                  </a:moveTo>
                  <a:lnTo>
                    <a:pt x="786" y="63"/>
                  </a:lnTo>
                  <a:lnTo>
                    <a:pt x="786" y="63"/>
                  </a:lnTo>
                  <a:cubicBezTo>
                    <a:pt x="768" y="63"/>
                    <a:pt x="759" y="45"/>
                    <a:pt x="759" y="36"/>
                  </a:cubicBezTo>
                  <a:cubicBezTo>
                    <a:pt x="759" y="18"/>
                    <a:pt x="768" y="0"/>
                    <a:pt x="786" y="0"/>
                  </a:cubicBezTo>
                  <a:lnTo>
                    <a:pt x="786" y="0"/>
                  </a:lnTo>
                  <a:cubicBezTo>
                    <a:pt x="804" y="0"/>
                    <a:pt x="813" y="18"/>
                    <a:pt x="813" y="36"/>
                  </a:cubicBezTo>
                  <a:cubicBezTo>
                    <a:pt x="813" y="45"/>
                    <a:pt x="804" y="63"/>
                    <a:pt x="786" y="63"/>
                  </a:cubicBezTo>
                  <a:close/>
                  <a:moveTo>
                    <a:pt x="705" y="63"/>
                  </a:moveTo>
                  <a:lnTo>
                    <a:pt x="705" y="63"/>
                  </a:lnTo>
                  <a:cubicBezTo>
                    <a:pt x="696" y="63"/>
                    <a:pt x="696" y="63"/>
                    <a:pt x="696" y="63"/>
                  </a:cubicBezTo>
                  <a:cubicBezTo>
                    <a:pt x="687" y="63"/>
                    <a:pt x="669" y="45"/>
                    <a:pt x="669" y="36"/>
                  </a:cubicBezTo>
                  <a:cubicBezTo>
                    <a:pt x="669" y="18"/>
                    <a:pt x="687" y="0"/>
                    <a:pt x="696" y="0"/>
                  </a:cubicBezTo>
                  <a:cubicBezTo>
                    <a:pt x="705" y="0"/>
                    <a:pt x="705" y="0"/>
                    <a:pt x="705" y="0"/>
                  </a:cubicBezTo>
                  <a:cubicBezTo>
                    <a:pt x="714" y="0"/>
                    <a:pt x="732" y="18"/>
                    <a:pt x="732" y="36"/>
                  </a:cubicBezTo>
                  <a:cubicBezTo>
                    <a:pt x="732" y="45"/>
                    <a:pt x="714" y="63"/>
                    <a:pt x="705" y="63"/>
                  </a:cubicBezTo>
                  <a:close/>
                  <a:moveTo>
                    <a:pt x="614" y="63"/>
                  </a:moveTo>
                  <a:lnTo>
                    <a:pt x="614" y="63"/>
                  </a:lnTo>
                  <a:lnTo>
                    <a:pt x="614" y="63"/>
                  </a:lnTo>
                  <a:cubicBezTo>
                    <a:pt x="596" y="63"/>
                    <a:pt x="587" y="45"/>
                    <a:pt x="587" y="36"/>
                  </a:cubicBezTo>
                  <a:cubicBezTo>
                    <a:pt x="587" y="18"/>
                    <a:pt x="596" y="0"/>
                    <a:pt x="614" y="0"/>
                  </a:cubicBezTo>
                  <a:lnTo>
                    <a:pt x="614" y="0"/>
                  </a:lnTo>
                  <a:cubicBezTo>
                    <a:pt x="633" y="0"/>
                    <a:pt x="651" y="18"/>
                    <a:pt x="651" y="36"/>
                  </a:cubicBezTo>
                  <a:cubicBezTo>
                    <a:pt x="651" y="45"/>
                    <a:pt x="633" y="63"/>
                    <a:pt x="614" y="63"/>
                  </a:cubicBezTo>
                  <a:close/>
                  <a:moveTo>
                    <a:pt x="533" y="63"/>
                  </a:moveTo>
                  <a:lnTo>
                    <a:pt x="533" y="63"/>
                  </a:lnTo>
                  <a:lnTo>
                    <a:pt x="533" y="63"/>
                  </a:lnTo>
                  <a:lnTo>
                    <a:pt x="533" y="63"/>
                  </a:lnTo>
                  <a:cubicBezTo>
                    <a:pt x="515" y="63"/>
                    <a:pt x="506" y="45"/>
                    <a:pt x="506" y="36"/>
                  </a:cubicBezTo>
                  <a:cubicBezTo>
                    <a:pt x="506" y="18"/>
                    <a:pt x="515" y="0"/>
                    <a:pt x="533" y="0"/>
                  </a:cubicBezTo>
                  <a:lnTo>
                    <a:pt x="533" y="0"/>
                  </a:lnTo>
                  <a:lnTo>
                    <a:pt x="533" y="0"/>
                  </a:lnTo>
                  <a:cubicBezTo>
                    <a:pt x="551" y="0"/>
                    <a:pt x="560" y="18"/>
                    <a:pt x="560" y="36"/>
                  </a:cubicBezTo>
                  <a:cubicBezTo>
                    <a:pt x="560" y="45"/>
                    <a:pt x="551" y="63"/>
                    <a:pt x="533" y="63"/>
                  </a:cubicBezTo>
                  <a:close/>
                  <a:moveTo>
                    <a:pt x="452" y="63"/>
                  </a:moveTo>
                  <a:lnTo>
                    <a:pt x="452" y="63"/>
                  </a:lnTo>
                  <a:lnTo>
                    <a:pt x="452" y="63"/>
                  </a:lnTo>
                  <a:lnTo>
                    <a:pt x="452" y="63"/>
                  </a:lnTo>
                  <a:cubicBezTo>
                    <a:pt x="434" y="63"/>
                    <a:pt x="425" y="45"/>
                    <a:pt x="425" y="36"/>
                  </a:cubicBezTo>
                  <a:cubicBezTo>
                    <a:pt x="425" y="18"/>
                    <a:pt x="434" y="0"/>
                    <a:pt x="452" y="0"/>
                  </a:cubicBezTo>
                  <a:lnTo>
                    <a:pt x="452" y="0"/>
                  </a:lnTo>
                  <a:lnTo>
                    <a:pt x="452" y="0"/>
                  </a:lnTo>
                  <a:cubicBezTo>
                    <a:pt x="470" y="0"/>
                    <a:pt x="479" y="18"/>
                    <a:pt x="479" y="36"/>
                  </a:cubicBezTo>
                  <a:cubicBezTo>
                    <a:pt x="479" y="45"/>
                    <a:pt x="470" y="63"/>
                    <a:pt x="452" y="63"/>
                  </a:cubicBezTo>
                  <a:close/>
                  <a:moveTo>
                    <a:pt x="370" y="63"/>
                  </a:moveTo>
                  <a:lnTo>
                    <a:pt x="370" y="63"/>
                  </a:lnTo>
                  <a:lnTo>
                    <a:pt x="370" y="63"/>
                  </a:lnTo>
                  <a:cubicBezTo>
                    <a:pt x="362" y="63"/>
                    <a:pt x="362" y="63"/>
                    <a:pt x="362" y="63"/>
                  </a:cubicBezTo>
                  <a:cubicBezTo>
                    <a:pt x="353" y="63"/>
                    <a:pt x="334" y="45"/>
                    <a:pt x="334" y="36"/>
                  </a:cubicBezTo>
                  <a:cubicBezTo>
                    <a:pt x="334" y="18"/>
                    <a:pt x="353" y="0"/>
                    <a:pt x="362" y="0"/>
                  </a:cubicBezTo>
                  <a:lnTo>
                    <a:pt x="362" y="0"/>
                  </a:lnTo>
                  <a:cubicBezTo>
                    <a:pt x="370" y="0"/>
                    <a:pt x="370" y="0"/>
                    <a:pt x="370" y="0"/>
                  </a:cubicBezTo>
                  <a:cubicBezTo>
                    <a:pt x="380" y="0"/>
                    <a:pt x="398" y="18"/>
                    <a:pt x="398" y="36"/>
                  </a:cubicBezTo>
                  <a:cubicBezTo>
                    <a:pt x="398" y="45"/>
                    <a:pt x="380" y="63"/>
                    <a:pt x="370" y="63"/>
                  </a:cubicBezTo>
                  <a:close/>
                  <a:moveTo>
                    <a:pt x="280" y="63"/>
                  </a:moveTo>
                  <a:lnTo>
                    <a:pt x="280" y="63"/>
                  </a:lnTo>
                  <a:lnTo>
                    <a:pt x="280" y="63"/>
                  </a:lnTo>
                  <a:cubicBezTo>
                    <a:pt x="262" y="63"/>
                    <a:pt x="253" y="45"/>
                    <a:pt x="253" y="36"/>
                  </a:cubicBezTo>
                  <a:cubicBezTo>
                    <a:pt x="253" y="18"/>
                    <a:pt x="262" y="0"/>
                    <a:pt x="280" y="0"/>
                  </a:cubicBezTo>
                  <a:lnTo>
                    <a:pt x="280" y="0"/>
                  </a:lnTo>
                  <a:cubicBezTo>
                    <a:pt x="298" y="0"/>
                    <a:pt x="316" y="18"/>
                    <a:pt x="316" y="36"/>
                  </a:cubicBezTo>
                  <a:cubicBezTo>
                    <a:pt x="316" y="45"/>
                    <a:pt x="298" y="63"/>
                    <a:pt x="280" y="63"/>
                  </a:cubicBezTo>
                  <a:close/>
                  <a:moveTo>
                    <a:pt x="199" y="63"/>
                  </a:moveTo>
                  <a:lnTo>
                    <a:pt x="199" y="63"/>
                  </a:lnTo>
                  <a:lnTo>
                    <a:pt x="199" y="63"/>
                  </a:lnTo>
                  <a:cubicBezTo>
                    <a:pt x="181" y="63"/>
                    <a:pt x="172" y="45"/>
                    <a:pt x="172" y="36"/>
                  </a:cubicBezTo>
                  <a:cubicBezTo>
                    <a:pt x="172" y="18"/>
                    <a:pt x="181" y="0"/>
                    <a:pt x="199" y="0"/>
                  </a:cubicBezTo>
                  <a:lnTo>
                    <a:pt x="199" y="0"/>
                  </a:lnTo>
                  <a:cubicBezTo>
                    <a:pt x="217" y="0"/>
                    <a:pt x="226" y="18"/>
                    <a:pt x="226" y="36"/>
                  </a:cubicBezTo>
                  <a:cubicBezTo>
                    <a:pt x="226" y="45"/>
                    <a:pt x="217" y="63"/>
                    <a:pt x="199" y="63"/>
                  </a:cubicBezTo>
                  <a:close/>
                  <a:moveTo>
                    <a:pt x="118" y="63"/>
                  </a:moveTo>
                  <a:lnTo>
                    <a:pt x="118" y="63"/>
                  </a:lnTo>
                  <a:lnTo>
                    <a:pt x="118" y="63"/>
                  </a:lnTo>
                  <a:cubicBezTo>
                    <a:pt x="100" y="63"/>
                    <a:pt x="91" y="45"/>
                    <a:pt x="91" y="36"/>
                  </a:cubicBezTo>
                  <a:cubicBezTo>
                    <a:pt x="91" y="18"/>
                    <a:pt x="100" y="0"/>
                    <a:pt x="118" y="0"/>
                  </a:cubicBezTo>
                  <a:lnTo>
                    <a:pt x="118" y="0"/>
                  </a:lnTo>
                  <a:cubicBezTo>
                    <a:pt x="136" y="0"/>
                    <a:pt x="145" y="18"/>
                    <a:pt x="145" y="36"/>
                  </a:cubicBezTo>
                  <a:cubicBezTo>
                    <a:pt x="145" y="45"/>
                    <a:pt x="136" y="63"/>
                    <a:pt x="118" y="63"/>
                  </a:cubicBezTo>
                  <a:close/>
                  <a:moveTo>
                    <a:pt x="36" y="63"/>
                  </a:moveTo>
                  <a:lnTo>
                    <a:pt x="36" y="63"/>
                  </a:lnTo>
                  <a:lnTo>
                    <a:pt x="36" y="63"/>
                  </a:lnTo>
                  <a:cubicBezTo>
                    <a:pt x="27" y="63"/>
                    <a:pt x="27" y="63"/>
                    <a:pt x="27" y="63"/>
                  </a:cubicBezTo>
                  <a:cubicBezTo>
                    <a:pt x="18" y="63"/>
                    <a:pt x="0" y="45"/>
                    <a:pt x="0" y="36"/>
                  </a:cubicBezTo>
                  <a:cubicBezTo>
                    <a:pt x="0" y="18"/>
                    <a:pt x="18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45" y="0"/>
                    <a:pt x="64" y="18"/>
                    <a:pt x="64" y="36"/>
                  </a:cubicBezTo>
                  <a:cubicBezTo>
                    <a:pt x="64" y="45"/>
                    <a:pt x="45" y="63"/>
                    <a:pt x="36" y="6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FE3163-CC82-8342-A84B-EFAA51CE31B2}"/>
              </a:ext>
            </a:extLst>
          </p:cNvPr>
          <p:cNvGrpSpPr/>
          <p:nvPr/>
        </p:nvGrpSpPr>
        <p:grpSpPr>
          <a:xfrm>
            <a:off x="4612356" y="2475758"/>
            <a:ext cx="1155654" cy="1511597"/>
            <a:chOff x="4612356" y="2475758"/>
            <a:chExt cx="1155654" cy="1511597"/>
          </a:xfrm>
        </p:grpSpPr>
        <p:sp>
          <p:nvSpPr>
            <p:cNvPr id="496" name="Freeform 428">
              <a:extLst>
                <a:ext uri="{FF2B5EF4-FFF2-40B4-BE49-F238E27FC236}">
                  <a16:creationId xmlns:a16="http://schemas.microsoft.com/office/drawing/2014/main" id="{7974C41A-B50E-7141-B49A-79ECD7992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356" y="2965755"/>
              <a:ext cx="1155654" cy="1021600"/>
            </a:xfrm>
            <a:custGeom>
              <a:avLst/>
              <a:gdLst>
                <a:gd name="T0" fmla="*/ 551 w 1103"/>
                <a:gd name="T1" fmla="*/ 975 h 976"/>
                <a:gd name="T2" fmla="*/ 551 w 1103"/>
                <a:gd name="T3" fmla="*/ 975 h 976"/>
                <a:gd name="T4" fmla="*/ 162 w 1103"/>
                <a:gd name="T5" fmla="*/ 813 h 976"/>
                <a:gd name="T6" fmla="*/ 0 w 1103"/>
                <a:gd name="T7" fmla="*/ 424 h 976"/>
                <a:gd name="T8" fmla="*/ 45 w 1103"/>
                <a:gd name="T9" fmla="*/ 199 h 976"/>
                <a:gd name="T10" fmla="*/ 180 w 1103"/>
                <a:gd name="T11" fmla="*/ 18 h 976"/>
                <a:gd name="T12" fmla="*/ 225 w 1103"/>
                <a:gd name="T13" fmla="*/ 18 h 976"/>
                <a:gd name="T14" fmla="*/ 217 w 1103"/>
                <a:gd name="T15" fmla="*/ 54 h 976"/>
                <a:gd name="T16" fmla="*/ 99 w 1103"/>
                <a:gd name="T17" fmla="*/ 217 h 976"/>
                <a:gd name="T18" fmla="*/ 54 w 1103"/>
                <a:gd name="T19" fmla="*/ 424 h 976"/>
                <a:gd name="T20" fmla="*/ 199 w 1103"/>
                <a:gd name="T21" fmla="*/ 777 h 976"/>
                <a:gd name="T22" fmla="*/ 551 w 1103"/>
                <a:gd name="T23" fmla="*/ 921 h 976"/>
                <a:gd name="T24" fmla="*/ 903 w 1103"/>
                <a:gd name="T25" fmla="*/ 777 h 976"/>
                <a:gd name="T26" fmla="*/ 1047 w 1103"/>
                <a:gd name="T27" fmla="*/ 424 h 976"/>
                <a:gd name="T28" fmla="*/ 876 w 1103"/>
                <a:gd name="T29" fmla="*/ 54 h 976"/>
                <a:gd name="T30" fmla="*/ 876 w 1103"/>
                <a:gd name="T31" fmla="*/ 9 h 976"/>
                <a:gd name="T32" fmla="*/ 912 w 1103"/>
                <a:gd name="T33" fmla="*/ 9 h 976"/>
                <a:gd name="T34" fmla="*/ 1102 w 1103"/>
                <a:gd name="T35" fmla="*/ 424 h 976"/>
                <a:gd name="T36" fmla="*/ 939 w 1103"/>
                <a:gd name="T37" fmla="*/ 813 h 976"/>
                <a:gd name="T38" fmla="*/ 551 w 1103"/>
                <a:gd name="T39" fmla="*/ 975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3" h="976">
                  <a:moveTo>
                    <a:pt x="551" y="975"/>
                  </a:moveTo>
                  <a:lnTo>
                    <a:pt x="551" y="975"/>
                  </a:lnTo>
                  <a:cubicBezTo>
                    <a:pt x="406" y="975"/>
                    <a:pt x="262" y="921"/>
                    <a:pt x="162" y="813"/>
                  </a:cubicBezTo>
                  <a:cubicBezTo>
                    <a:pt x="54" y="713"/>
                    <a:pt x="0" y="569"/>
                    <a:pt x="0" y="424"/>
                  </a:cubicBezTo>
                  <a:cubicBezTo>
                    <a:pt x="0" y="343"/>
                    <a:pt x="18" y="271"/>
                    <a:pt x="45" y="199"/>
                  </a:cubicBezTo>
                  <a:cubicBezTo>
                    <a:pt x="81" y="127"/>
                    <a:pt x="126" y="63"/>
                    <a:pt x="180" y="18"/>
                  </a:cubicBezTo>
                  <a:cubicBezTo>
                    <a:pt x="189" y="9"/>
                    <a:pt x="208" y="9"/>
                    <a:pt x="225" y="18"/>
                  </a:cubicBezTo>
                  <a:cubicBezTo>
                    <a:pt x="235" y="27"/>
                    <a:pt x="235" y="45"/>
                    <a:pt x="217" y="54"/>
                  </a:cubicBezTo>
                  <a:cubicBezTo>
                    <a:pt x="171" y="108"/>
                    <a:pt x="126" y="163"/>
                    <a:pt x="99" y="217"/>
                  </a:cubicBezTo>
                  <a:cubicBezTo>
                    <a:pt x="72" y="289"/>
                    <a:pt x="54" y="352"/>
                    <a:pt x="54" y="424"/>
                  </a:cubicBezTo>
                  <a:cubicBezTo>
                    <a:pt x="54" y="560"/>
                    <a:pt x="108" y="686"/>
                    <a:pt x="199" y="777"/>
                  </a:cubicBezTo>
                  <a:cubicBezTo>
                    <a:pt x="298" y="867"/>
                    <a:pt x="415" y="921"/>
                    <a:pt x="551" y="921"/>
                  </a:cubicBezTo>
                  <a:cubicBezTo>
                    <a:pt x="686" y="921"/>
                    <a:pt x="804" y="867"/>
                    <a:pt x="903" y="777"/>
                  </a:cubicBezTo>
                  <a:cubicBezTo>
                    <a:pt x="993" y="686"/>
                    <a:pt x="1047" y="560"/>
                    <a:pt x="1047" y="424"/>
                  </a:cubicBezTo>
                  <a:cubicBezTo>
                    <a:pt x="1047" y="280"/>
                    <a:pt x="984" y="144"/>
                    <a:pt x="876" y="54"/>
                  </a:cubicBezTo>
                  <a:cubicBezTo>
                    <a:pt x="867" y="45"/>
                    <a:pt x="867" y="27"/>
                    <a:pt x="876" y="9"/>
                  </a:cubicBezTo>
                  <a:cubicBezTo>
                    <a:pt x="885" y="0"/>
                    <a:pt x="903" y="0"/>
                    <a:pt x="912" y="9"/>
                  </a:cubicBezTo>
                  <a:cubicBezTo>
                    <a:pt x="1038" y="118"/>
                    <a:pt x="1102" y="262"/>
                    <a:pt x="1102" y="424"/>
                  </a:cubicBezTo>
                  <a:cubicBezTo>
                    <a:pt x="1102" y="569"/>
                    <a:pt x="1047" y="713"/>
                    <a:pt x="939" y="813"/>
                  </a:cubicBezTo>
                  <a:cubicBezTo>
                    <a:pt x="840" y="921"/>
                    <a:pt x="695" y="975"/>
                    <a:pt x="551" y="97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7" name="Freeform 429">
              <a:extLst>
                <a:ext uri="{FF2B5EF4-FFF2-40B4-BE49-F238E27FC236}">
                  <a16:creationId xmlns:a16="http://schemas.microsoft.com/office/drawing/2014/main" id="{25BE4CD0-9AE1-254A-9309-50FA082A8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828" y="3677638"/>
              <a:ext cx="540845" cy="249621"/>
            </a:xfrm>
            <a:custGeom>
              <a:avLst/>
              <a:gdLst>
                <a:gd name="T0" fmla="*/ 469 w 516"/>
                <a:gd name="T1" fmla="*/ 235 h 236"/>
                <a:gd name="T2" fmla="*/ 469 w 516"/>
                <a:gd name="T3" fmla="*/ 235 h 236"/>
                <a:gd name="T4" fmla="*/ 460 w 516"/>
                <a:gd name="T5" fmla="*/ 235 h 236"/>
                <a:gd name="T6" fmla="*/ 442 w 516"/>
                <a:gd name="T7" fmla="*/ 199 h 236"/>
                <a:gd name="T8" fmla="*/ 433 w 516"/>
                <a:gd name="T9" fmla="*/ 127 h 236"/>
                <a:gd name="T10" fmla="*/ 370 w 516"/>
                <a:gd name="T11" fmla="*/ 100 h 236"/>
                <a:gd name="T12" fmla="*/ 352 w 516"/>
                <a:gd name="T13" fmla="*/ 100 h 236"/>
                <a:gd name="T14" fmla="*/ 325 w 516"/>
                <a:gd name="T15" fmla="*/ 91 h 236"/>
                <a:gd name="T16" fmla="*/ 271 w 516"/>
                <a:gd name="T17" fmla="*/ 64 h 236"/>
                <a:gd name="T18" fmla="*/ 208 w 516"/>
                <a:gd name="T19" fmla="*/ 118 h 236"/>
                <a:gd name="T20" fmla="*/ 199 w 516"/>
                <a:gd name="T21" fmla="*/ 136 h 236"/>
                <a:gd name="T22" fmla="*/ 171 w 516"/>
                <a:gd name="T23" fmla="*/ 136 h 236"/>
                <a:gd name="T24" fmla="*/ 144 w 516"/>
                <a:gd name="T25" fmla="*/ 136 h 236"/>
                <a:gd name="T26" fmla="*/ 144 w 516"/>
                <a:gd name="T27" fmla="*/ 136 h 236"/>
                <a:gd name="T28" fmla="*/ 72 w 516"/>
                <a:gd name="T29" fmla="*/ 154 h 236"/>
                <a:gd name="T30" fmla="*/ 63 w 516"/>
                <a:gd name="T31" fmla="*/ 199 h 236"/>
                <a:gd name="T32" fmla="*/ 36 w 516"/>
                <a:gd name="T33" fmla="*/ 226 h 236"/>
                <a:gd name="T34" fmla="*/ 36 w 516"/>
                <a:gd name="T35" fmla="*/ 226 h 236"/>
                <a:gd name="T36" fmla="*/ 0 w 516"/>
                <a:gd name="T37" fmla="*/ 199 h 236"/>
                <a:gd name="T38" fmla="*/ 36 w 516"/>
                <a:gd name="T39" fmla="*/ 118 h 236"/>
                <a:gd name="T40" fmla="*/ 144 w 516"/>
                <a:gd name="T41" fmla="*/ 82 h 236"/>
                <a:gd name="T42" fmla="*/ 144 w 516"/>
                <a:gd name="T43" fmla="*/ 82 h 236"/>
                <a:gd name="T44" fmla="*/ 162 w 516"/>
                <a:gd name="T45" fmla="*/ 82 h 236"/>
                <a:gd name="T46" fmla="*/ 271 w 516"/>
                <a:gd name="T47" fmla="*/ 0 h 236"/>
                <a:gd name="T48" fmla="*/ 361 w 516"/>
                <a:gd name="T49" fmla="*/ 36 h 236"/>
                <a:gd name="T50" fmla="*/ 370 w 516"/>
                <a:gd name="T51" fmla="*/ 36 h 236"/>
                <a:gd name="T52" fmla="*/ 478 w 516"/>
                <a:gd name="T53" fmla="*/ 100 h 236"/>
                <a:gd name="T54" fmla="*/ 497 w 516"/>
                <a:gd name="T55" fmla="*/ 217 h 236"/>
                <a:gd name="T56" fmla="*/ 469 w 516"/>
                <a:gd name="T57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6" h="236">
                  <a:moveTo>
                    <a:pt x="469" y="235"/>
                  </a:moveTo>
                  <a:lnTo>
                    <a:pt x="469" y="235"/>
                  </a:lnTo>
                  <a:cubicBezTo>
                    <a:pt x="469" y="235"/>
                    <a:pt x="469" y="235"/>
                    <a:pt x="460" y="235"/>
                  </a:cubicBezTo>
                  <a:cubicBezTo>
                    <a:pt x="451" y="226"/>
                    <a:pt x="442" y="208"/>
                    <a:pt x="442" y="199"/>
                  </a:cubicBezTo>
                  <a:cubicBezTo>
                    <a:pt x="451" y="172"/>
                    <a:pt x="451" y="154"/>
                    <a:pt x="433" y="127"/>
                  </a:cubicBezTo>
                  <a:cubicBezTo>
                    <a:pt x="424" y="109"/>
                    <a:pt x="397" y="100"/>
                    <a:pt x="370" y="100"/>
                  </a:cubicBezTo>
                  <a:cubicBezTo>
                    <a:pt x="361" y="100"/>
                    <a:pt x="361" y="100"/>
                    <a:pt x="352" y="100"/>
                  </a:cubicBezTo>
                  <a:cubicBezTo>
                    <a:pt x="343" y="100"/>
                    <a:pt x="334" y="100"/>
                    <a:pt x="325" y="91"/>
                  </a:cubicBezTo>
                  <a:cubicBezTo>
                    <a:pt x="316" y="73"/>
                    <a:pt x="298" y="64"/>
                    <a:pt x="271" y="64"/>
                  </a:cubicBezTo>
                  <a:cubicBezTo>
                    <a:pt x="244" y="64"/>
                    <a:pt x="217" y="82"/>
                    <a:pt x="208" y="118"/>
                  </a:cubicBezTo>
                  <a:cubicBezTo>
                    <a:pt x="208" y="127"/>
                    <a:pt x="199" y="136"/>
                    <a:pt x="199" y="136"/>
                  </a:cubicBezTo>
                  <a:cubicBezTo>
                    <a:pt x="189" y="145"/>
                    <a:pt x="180" y="145"/>
                    <a:pt x="171" y="136"/>
                  </a:cubicBezTo>
                  <a:cubicBezTo>
                    <a:pt x="162" y="136"/>
                    <a:pt x="153" y="136"/>
                    <a:pt x="144" y="136"/>
                  </a:cubicBezTo>
                  <a:lnTo>
                    <a:pt x="144" y="136"/>
                  </a:lnTo>
                  <a:cubicBezTo>
                    <a:pt x="117" y="136"/>
                    <a:pt x="90" y="145"/>
                    <a:pt x="72" y="154"/>
                  </a:cubicBezTo>
                  <a:cubicBezTo>
                    <a:pt x="63" y="172"/>
                    <a:pt x="63" y="181"/>
                    <a:pt x="63" y="199"/>
                  </a:cubicBezTo>
                  <a:cubicBezTo>
                    <a:pt x="63" y="208"/>
                    <a:pt x="45" y="226"/>
                    <a:pt x="36" y="226"/>
                  </a:cubicBezTo>
                  <a:lnTo>
                    <a:pt x="36" y="226"/>
                  </a:lnTo>
                  <a:cubicBezTo>
                    <a:pt x="18" y="226"/>
                    <a:pt x="0" y="208"/>
                    <a:pt x="0" y="199"/>
                  </a:cubicBezTo>
                  <a:cubicBezTo>
                    <a:pt x="0" y="163"/>
                    <a:pt x="18" y="136"/>
                    <a:pt x="36" y="118"/>
                  </a:cubicBezTo>
                  <a:cubicBezTo>
                    <a:pt x="54" y="100"/>
                    <a:pt x="90" y="82"/>
                    <a:pt x="144" y="82"/>
                  </a:cubicBezTo>
                  <a:lnTo>
                    <a:pt x="144" y="82"/>
                  </a:lnTo>
                  <a:cubicBezTo>
                    <a:pt x="153" y="82"/>
                    <a:pt x="153" y="82"/>
                    <a:pt x="162" y="82"/>
                  </a:cubicBezTo>
                  <a:cubicBezTo>
                    <a:pt x="180" y="36"/>
                    <a:pt x="225" y="0"/>
                    <a:pt x="271" y="0"/>
                  </a:cubicBezTo>
                  <a:cubicBezTo>
                    <a:pt x="307" y="0"/>
                    <a:pt x="343" y="19"/>
                    <a:pt x="361" y="36"/>
                  </a:cubicBezTo>
                  <a:lnTo>
                    <a:pt x="370" y="36"/>
                  </a:lnTo>
                  <a:cubicBezTo>
                    <a:pt x="415" y="45"/>
                    <a:pt x="460" y="64"/>
                    <a:pt x="478" y="100"/>
                  </a:cubicBezTo>
                  <a:cubicBezTo>
                    <a:pt x="506" y="136"/>
                    <a:pt x="515" y="172"/>
                    <a:pt x="497" y="217"/>
                  </a:cubicBezTo>
                  <a:cubicBezTo>
                    <a:pt x="497" y="226"/>
                    <a:pt x="488" y="235"/>
                    <a:pt x="469" y="23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8" name="Freeform 430">
              <a:extLst>
                <a:ext uri="{FF2B5EF4-FFF2-40B4-BE49-F238E27FC236}">
                  <a16:creationId xmlns:a16="http://schemas.microsoft.com/office/drawing/2014/main" id="{A267219C-3A0F-6546-8BFF-C98F05001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563" y="3848676"/>
              <a:ext cx="4621" cy="462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9" name="Freeform 431">
              <a:extLst>
                <a:ext uri="{FF2B5EF4-FFF2-40B4-BE49-F238E27FC236}">
                  <a16:creationId xmlns:a16="http://schemas.microsoft.com/office/drawing/2014/main" id="{BFD8B1E0-59D3-4E47-95C4-2F8A29311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563" y="3848676"/>
              <a:ext cx="4621" cy="462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0" name="Freeform 432">
              <a:extLst>
                <a:ext uri="{FF2B5EF4-FFF2-40B4-BE49-F238E27FC236}">
                  <a16:creationId xmlns:a16="http://schemas.microsoft.com/office/drawing/2014/main" id="{EC956841-6E8A-D34F-81CD-9D518B19C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828" y="3534339"/>
              <a:ext cx="457641" cy="258867"/>
            </a:xfrm>
            <a:custGeom>
              <a:avLst/>
              <a:gdLst>
                <a:gd name="T0" fmla="*/ 397 w 435"/>
                <a:gd name="T1" fmla="*/ 244 h 245"/>
                <a:gd name="T2" fmla="*/ 397 w 435"/>
                <a:gd name="T3" fmla="*/ 244 h 245"/>
                <a:gd name="T4" fmla="*/ 370 w 435"/>
                <a:gd name="T5" fmla="*/ 217 h 245"/>
                <a:gd name="T6" fmla="*/ 307 w 435"/>
                <a:gd name="T7" fmla="*/ 171 h 245"/>
                <a:gd name="T8" fmla="*/ 280 w 435"/>
                <a:gd name="T9" fmla="*/ 163 h 245"/>
                <a:gd name="T10" fmla="*/ 262 w 435"/>
                <a:gd name="T11" fmla="*/ 163 h 245"/>
                <a:gd name="T12" fmla="*/ 253 w 435"/>
                <a:gd name="T13" fmla="*/ 135 h 245"/>
                <a:gd name="T14" fmla="*/ 199 w 435"/>
                <a:gd name="T15" fmla="*/ 63 h 245"/>
                <a:gd name="T16" fmla="*/ 145 w 435"/>
                <a:gd name="T17" fmla="*/ 72 h 245"/>
                <a:gd name="T18" fmla="*/ 108 w 435"/>
                <a:gd name="T19" fmla="*/ 81 h 245"/>
                <a:gd name="T20" fmla="*/ 99 w 435"/>
                <a:gd name="T21" fmla="*/ 72 h 245"/>
                <a:gd name="T22" fmla="*/ 45 w 435"/>
                <a:gd name="T23" fmla="*/ 81 h 245"/>
                <a:gd name="T24" fmla="*/ 9 w 435"/>
                <a:gd name="T25" fmla="*/ 63 h 245"/>
                <a:gd name="T26" fmla="*/ 18 w 435"/>
                <a:gd name="T27" fmla="*/ 27 h 245"/>
                <a:gd name="T28" fmla="*/ 117 w 435"/>
                <a:gd name="T29" fmla="*/ 18 h 245"/>
                <a:gd name="T30" fmla="*/ 117 w 435"/>
                <a:gd name="T31" fmla="*/ 18 h 245"/>
                <a:gd name="T32" fmla="*/ 217 w 435"/>
                <a:gd name="T33" fmla="*/ 9 h 245"/>
                <a:gd name="T34" fmla="*/ 307 w 435"/>
                <a:gd name="T35" fmla="*/ 108 h 245"/>
                <a:gd name="T36" fmla="*/ 325 w 435"/>
                <a:gd name="T37" fmla="*/ 108 h 245"/>
                <a:gd name="T38" fmla="*/ 434 w 435"/>
                <a:gd name="T39" fmla="*/ 208 h 245"/>
                <a:gd name="T40" fmla="*/ 406 w 435"/>
                <a:gd name="T41" fmla="*/ 244 h 245"/>
                <a:gd name="T42" fmla="*/ 397 w 435"/>
                <a:gd name="T43" fmla="*/ 2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5" h="245">
                  <a:moveTo>
                    <a:pt x="397" y="244"/>
                  </a:moveTo>
                  <a:lnTo>
                    <a:pt x="397" y="244"/>
                  </a:lnTo>
                  <a:cubicBezTo>
                    <a:pt x="388" y="244"/>
                    <a:pt x="379" y="235"/>
                    <a:pt x="370" y="217"/>
                  </a:cubicBezTo>
                  <a:cubicBezTo>
                    <a:pt x="370" y="199"/>
                    <a:pt x="343" y="180"/>
                    <a:pt x="307" y="171"/>
                  </a:cubicBezTo>
                  <a:cubicBezTo>
                    <a:pt x="298" y="163"/>
                    <a:pt x="289" y="163"/>
                    <a:pt x="280" y="163"/>
                  </a:cubicBezTo>
                  <a:cubicBezTo>
                    <a:pt x="271" y="171"/>
                    <a:pt x="262" y="163"/>
                    <a:pt x="262" y="163"/>
                  </a:cubicBezTo>
                  <a:cubicBezTo>
                    <a:pt x="253" y="154"/>
                    <a:pt x="253" y="144"/>
                    <a:pt x="253" y="135"/>
                  </a:cubicBezTo>
                  <a:cubicBezTo>
                    <a:pt x="253" y="99"/>
                    <a:pt x="235" y="72"/>
                    <a:pt x="199" y="63"/>
                  </a:cubicBezTo>
                  <a:cubicBezTo>
                    <a:pt x="181" y="54"/>
                    <a:pt x="163" y="63"/>
                    <a:pt x="145" y="72"/>
                  </a:cubicBezTo>
                  <a:cubicBezTo>
                    <a:pt x="135" y="81"/>
                    <a:pt x="126" y="81"/>
                    <a:pt x="108" y="81"/>
                  </a:cubicBezTo>
                  <a:cubicBezTo>
                    <a:pt x="108" y="72"/>
                    <a:pt x="108" y="72"/>
                    <a:pt x="99" y="72"/>
                  </a:cubicBezTo>
                  <a:cubicBezTo>
                    <a:pt x="81" y="72"/>
                    <a:pt x="63" y="72"/>
                    <a:pt x="45" y="81"/>
                  </a:cubicBezTo>
                  <a:cubicBezTo>
                    <a:pt x="27" y="81"/>
                    <a:pt x="9" y="81"/>
                    <a:pt x="9" y="63"/>
                  </a:cubicBezTo>
                  <a:cubicBezTo>
                    <a:pt x="0" y="54"/>
                    <a:pt x="9" y="36"/>
                    <a:pt x="18" y="27"/>
                  </a:cubicBezTo>
                  <a:cubicBezTo>
                    <a:pt x="45" y="9"/>
                    <a:pt x="81" y="9"/>
                    <a:pt x="117" y="18"/>
                  </a:cubicBezTo>
                  <a:lnTo>
                    <a:pt x="117" y="18"/>
                  </a:lnTo>
                  <a:cubicBezTo>
                    <a:pt x="154" y="0"/>
                    <a:pt x="181" y="0"/>
                    <a:pt x="217" y="9"/>
                  </a:cubicBezTo>
                  <a:cubicBezTo>
                    <a:pt x="262" y="18"/>
                    <a:pt x="298" y="63"/>
                    <a:pt x="307" y="108"/>
                  </a:cubicBezTo>
                  <a:cubicBezTo>
                    <a:pt x="316" y="108"/>
                    <a:pt x="316" y="108"/>
                    <a:pt x="325" y="108"/>
                  </a:cubicBezTo>
                  <a:cubicBezTo>
                    <a:pt x="406" y="135"/>
                    <a:pt x="424" y="180"/>
                    <a:pt x="434" y="208"/>
                  </a:cubicBezTo>
                  <a:cubicBezTo>
                    <a:pt x="434" y="226"/>
                    <a:pt x="424" y="235"/>
                    <a:pt x="406" y="244"/>
                  </a:cubicBezTo>
                  <a:cubicBezTo>
                    <a:pt x="406" y="244"/>
                    <a:pt x="406" y="244"/>
                    <a:pt x="397" y="2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" name="Freeform 433">
              <a:extLst>
                <a:ext uri="{FF2B5EF4-FFF2-40B4-BE49-F238E27FC236}">
                  <a16:creationId xmlns:a16="http://schemas.microsoft.com/office/drawing/2014/main" id="{7E42BE42-B50E-F54F-A669-AE5B446F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863" y="3552829"/>
              <a:ext cx="397545" cy="226507"/>
            </a:xfrm>
            <a:custGeom>
              <a:avLst/>
              <a:gdLst>
                <a:gd name="T0" fmla="*/ 27 w 381"/>
                <a:gd name="T1" fmla="*/ 217 h 218"/>
                <a:gd name="T2" fmla="*/ 27 w 381"/>
                <a:gd name="T3" fmla="*/ 217 h 218"/>
                <a:gd name="T4" fmla="*/ 27 w 381"/>
                <a:gd name="T5" fmla="*/ 217 h 218"/>
                <a:gd name="T6" fmla="*/ 0 w 381"/>
                <a:gd name="T7" fmla="*/ 181 h 218"/>
                <a:gd name="T8" fmla="*/ 100 w 381"/>
                <a:gd name="T9" fmla="*/ 99 h 218"/>
                <a:gd name="T10" fmla="*/ 109 w 381"/>
                <a:gd name="T11" fmla="*/ 90 h 218"/>
                <a:gd name="T12" fmla="*/ 190 w 381"/>
                <a:gd name="T13" fmla="*/ 0 h 218"/>
                <a:gd name="T14" fmla="*/ 271 w 381"/>
                <a:gd name="T15" fmla="*/ 18 h 218"/>
                <a:gd name="T16" fmla="*/ 280 w 381"/>
                <a:gd name="T17" fmla="*/ 18 h 218"/>
                <a:gd name="T18" fmla="*/ 361 w 381"/>
                <a:gd name="T19" fmla="*/ 18 h 218"/>
                <a:gd name="T20" fmla="*/ 380 w 381"/>
                <a:gd name="T21" fmla="*/ 63 h 218"/>
                <a:gd name="T22" fmla="*/ 344 w 381"/>
                <a:gd name="T23" fmla="*/ 72 h 218"/>
                <a:gd name="T24" fmla="*/ 289 w 381"/>
                <a:gd name="T25" fmla="*/ 72 h 218"/>
                <a:gd name="T26" fmla="*/ 280 w 381"/>
                <a:gd name="T27" fmla="*/ 72 h 218"/>
                <a:gd name="T28" fmla="*/ 253 w 381"/>
                <a:gd name="T29" fmla="*/ 72 h 218"/>
                <a:gd name="T30" fmla="*/ 208 w 381"/>
                <a:gd name="T31" fmla="*/ 63 h 218"/>
                <a:gd name="T32" fmla="*/ 163 w 381"/>
                <a:gd name="T33" fmla="*/ 117 h 218"/>
                <a:gd name="T34" fmla="*/ 154 w 381"/>
                <a:gd name="T35" fmla="*/ 145 h 218"/>
                <a:gd name="T36" fmla="*/ 136 w 381"/>
                <a:gd name="T37" fmla="*/ 153 h 218"/>
                <a:gd name="T38" fmla="*/ 109 w 381"/>
                <a:gd name="T39" fmla="*/ 153 h 218"/>
                <a:gd name="T40" fmla="*/ 54 w 381"/>
                <a:gd name="T41" fmla="*/ 199 h 218"/>
                <a:gd name="T42" fmla="*/ 27 w 381"/>
                <a:gd name="T43" fmla="*/ 2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1" h="218">
                  <a:moveTo>
                    <a:pt x="27" y="217"/>
                  </a:moveTo>
                  <a:lnTo>
                    <a:pt x="27" y="217"/>
                  </a:lnTo>
                  <a:lnTo>
                    <a:pt x="27" y="217"/>
                  </a:lnTo>
                  <a:cubicBezTo>
                    <a:pt x="9" y="217"/>
                    <a:pt x="0" y="199"/>
                    <a:pt x="0" y="181"/>
                  </a:cubicBezTo>
                  <a:cubicBezTo>
                    <a:pt x="9" y="162"/>
                    <a:pt x="27" y="117"/>
                    <a:pt x="100" y="99"/>
                  </a:cubicBezTo>
                  <a:cubicBezTo>
                    <a:pt x="100" y="99"/>
                    <a:pt x="109" y="99"/>
                    <a:pt x="109" y="90"/>
                  </a:cubicBezTo>
                  <a:cubicBezTo>
                    <a:pt x="118" y="54"/>
                    <a:pt x="145" y="18"/>
                    <a:pt x="190" y="0"/>
                  </a:cubicBezTo>
                  <a:cubicBezTo>
                    <a:pt x="217" y="0"/>
                    <a:pt x="253" y="0"/>
                    <a:pt x="271" y="18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307" y="9"/>
                    <a:pt x="334" y="9"/>
                    <a:pt x="361" y="18"/>
                  </a:cubicBezTo>
                  <a:cubicBezTo>
                    <a:pt x="380" y="27"/>
                    <a:pt x="380" y="45"/>
                    <a:pt x="380" y="63"/>
                  </a:cubicBezTo>
                  <a:cubicBezTo>
                    <a:pt x="370" y="72"/>
                    <a:pt x="352" y="81"/>
                    <a:pt x="344" y="72"/>
                  </a:cubicBezTo>
                  <a:cubicBezTo>
                    <a:pt x="325" y="72"/>
                    <a:pt x="307" y="63"/>
                    <a:pt x="289" y="72"/>
                  </a:cubicBezTo>
                  <a:cubicBezTo>
                    <a:pt x="289" y="72"/>
                    <a:pt x="289" y="72"/>
                    <a:pt x="280" y="72"/>
                  </a:cubicBezTo>
                  <a:cubicBezTo>
                    <a:pt x="271" y="81"/>
                    <a:pt x="262" y="81"/>
                    <a:pt x="253" y="72"/>
                  </a:cubicBezTo>
                  <a:cubicBezTo>
                    <a:pt x="235" y="63"/>
                    <a:pt x="226" y="54"/>
                    <a:pt x="208" y="63"/>
                  </a:cubicBezTo>
                  <a:cubicBezTo>
                    <a:pt x="181" y="63"/>
                    <a:pt x="163" y="90"/>
                    <a:pt x="163" y="117"/>
                  </a:cubicBezTo>
                  <a:cubicBezTo>
                    <a:pt x="163" y="126"/>
                    <a:pt x="163" y="136"/>
                    <a:pt x="154" y="145"/>
                  </a:cubicBezTo>
                  <a:cubicBezTo>
                    <a:pt x="154" y="153"/>
                    <a:pt x="145" y="153"/>
                    <a:pt x="136" y="153"/>
                  </a:cubicBezTo>
                  <a:cubicBezTo>
                    <a:pt x="127" y="153"/>
                    <a:pt x="118" y="153"/>
                    <a:pt x="109" y="153"/>
                  </a:cubicBezTo>
                  <a:cubicBezTo>
                    <a:pt x="81" y="162"/>
                    <a:pt x="63" y="172"/>
                    <a:pt x="54" y="199"/>
                  </a:cubicBezTo>
                  <a:cubicBezTo>
                    <a:pt x="54" y="208"/>
                    <a:pt x="45" y="217"/>
                    <a:pt x="27" y="2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" name="Freeform 434">
              <a:extLst>
                <a:ext uri="{FF2B5EF4-FFF2-40B4-BE49-F238E27FC236}">
                  <a16:creationId xmlns:a16="http://schemas.microsoft.com/office/drawing/2014/main" id="{7A4366E9-A13C-9E41-B5EC-24ADD284A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863" y="3224622"/>
              <a:ext cx="217264" cy="397545"/>
            </a:xfrm>
            <a:custGeom>
              <a:avLst/>
              <a:gdLst>
                <a:gd name="T0" fmla="*/ 100 w 209"/>
                <a:gd name="T1" fmla="*/ 379 h 380"/>
                <a:gd name="T2" fmla="*/ 100 w 209"/>
                <a:gd name="T3" fmla="*/ 379 h 380"/>
                <a:gd name="T4" fmla="*/ 18 w 209"/>
                <a:gd name="T5" fmla="*/ 253 h 380"/>
                <a:gd name="T6" fmla="*/ 0 w 209"/>
                <a:gd name="T7" fmla="*/ 108 h 380"/>
                <a:gd name="T8" fmla="*/ 9 w 209"/>
                <a:gd name="T9" fmla="*/ 63 h 380"/>
                <a:gd name="T10" fmla="*/ 100 w 209"/>
                <a:gd name="T11" fmla="*/ 0 h 380"/>
                <a:gd name="T12" fmla="*/ 199 w 209"/>
                <a:gd name="T13" fmla="*/ 63 h 380"/>
                <a:gd name="T14" fmla="*/ 208 w 209"/>
                <a:gd name="T15" fmla="*/ 108 h 380"/>
                <a:gd name="T16" fmla="*/ 190 w 209"/>
                <a:gd name="T17" fmla="*/ 253 h 380"/>
                <a:gd name="T18" fmla="*/ 100 w 209"/>
                <a:gd name="T19" fmla="*/ 379 h 380"/>
                <a:gd name="T20" fmla="*/ 109 w 209"/>
                <a:gd name="T21" fmla="*/ 325 h 380"/>
                <a:gd name="T22" fmla="*/ 109 w 209"/>
                <a:gd name="T23" fmla="*/ 325 h 380"/>
                <a:gd name="T24" fmla="*/ 100 w 209"/>
                <a:gd name="T25" fmla="*/ 63 h 380"/>
                <a:gd name="T26" fmla="*/ 100 w 209"/>
                <a:gd name="T27" fmla="*/ 63 h 380"/>
                <a:gd name="T28" fmla="*/ 55 w 209"/>
                <a:gd name="T29" fmla="*/ 90 h 380"/>
                <a:gd name="T30" fmla="*/ 55 w 209"/>
                <a:gd name="T31" fmla="*/ 108 h 380"/>
                <a:gd name="T32" fmla="*/ 73 w 209"/>
                <a:gd name="T33" fmla="*/ 226 h 380"/>
                <a:gd name="T34" fmla="*/ 100 w 209"/>
                <a:gd name="T35" fmla="*/ 316 h 380"/>
                <a:gd name="T36" fmla="*/ 136 w 209"/>
                <a:gd name="T37" fmla="*/ 226 h 380"/>
                <a:gd name="T38" fmla="*/ 154 w 209"/>
                <a:gd name="T39" fmla="*/ 108 h 380"/>
                <a:gd name="T40" fmla="*/ 154 w 209"/>
                <a:gd name="T41" fmla="*/ 90 h 380"/>
                <a:gd name="T42" fmla="*/ 100 w 209"/>
                <a:gd name="T43" fmla="*/ 63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9" h="380">
                  <a:moveTo>
                    <a:pt x="100" y="379"/>
                  </a:moveTo>
                  <a:lnTo>
                    <a:pt x="100" y="379"/>
                  </a:lnTo>
                  <a:cubicBezTo>
                    <a:pt x="63" y="379"/>
                    <a:pt x="46" y="343"/>
                    <a:pt x="18" y="253"/>
                  </a:cubicBezTo>
                  <a:cubicBezTo>
                    <a:pt x="9" y="199"/>
                    <a:pt x="0" y="135"/>
                    <a:pt x="0" y="108"/>
                  </a:cubicBezTo>
                  <a:cubicBezTo>
                    <a:pt x="0" y="99"/>
                    <a:pt x="0" y="81"/>
                    <a:pt x="9" y="63"/>
                  </a:cubicBezTo>
                  <a:cubicBezTo>
                    <a:pt x="27" y="27"/>
                    <a:pt x="63" y="0"/>
                    <a:pt x="100" y="0"/>
                  </a:cubicBezTo>
                  <a:cubicBezTo>
                    <a:pt x="145" y="0"/>
                    <a:pt x="181" y="27"/>
                    <a:pt x="199" y="63"/>
                  </a:cubicBezTo>
                  <a:cubicBezTo>
                    <a:pt x="208" y="81"/>
                    <a:pt x="208" y="99"/>
                    <a:pt x="208" y="108"/>
                  </a:cubicBezTo>
                  <a:cubicBezTo>
                    <a:pt x="208" y="135"/>
                    <a:pt x="199" y="199"/>
                    <a:pt x="190" y="253"/>
                  </a:cubicBezTo>
                  <a:cubicBezTo>
                    <a:pt x="163" y="343"/>
                    <a:pt x="136" y="379"/>
                    <a:pt x="100" y="379"/>
                  </a:cubicBezTo>
                  <a:close/>
                  <a:moveTo>
                    <a:pt x="109" y="325"/>
                  </a:moveTo>
                  <a:lnTo>
                    <a:pt x="109" y="325"/>
                  </a:lnTo>
                  <a:close/>
                  <a:moveTo>
                    <a:pt x="100" y="63"/>
                  </a:moveTo>
                  <a:lnTo>
                    <a:pt x="100" y="63"/>
                  </a:lnTo>
                  <a:cubicBezTo>
                    <a:pt x="82" y="63"/>
                    <a:pt x="63" y="72"/>
                    <a:pt x="55" y="90"/>
                  </a:cubicBezTo>
                  <a:cubicBezTo>
                    <a:pt x="55" y="99"/>
                    <a:pt x="55" y="99"/>
                    <a:pt x="55" y="108"/>
                  </a:cubicBezTo>
                  <a:cubicBezTo>
                    <a:pt x="55" y="126"/>
                    <a:pt x="63" y="180"/>
                    <a:pt x="73" y="226"/>
                  </a:cubicBezTo>
                  <a:cubicBezTo>
                    <a:pt x="82" y="280"/>
                    <a:pt x="100" y="307"/>
                    <a:pt x="100" y="316"/>
                  </a:cubicBezTo>
                  <a:cubicBezTo>
                    <a:pt x="109" y="307"/>
                    <a:pt x="118" y="280"/>
                    <a:pt x="136" y="226"/>
                  </a:cubicBezTo>
                  <a:cubicBezTo>
                    <a:pt x="145" y="180"/>
                    <a:pt x="154" y="126"/>
                    <a:pt x="154" y="108"/>
                  </a:cubicBezTo>
                  <a:cubicBezTo>
                    <a:pt x="154" y="108"/>
                    <a:pt x="154" y="99"/>
                    <a:pt x="154" y="90"/>
                  </a:cubicBezTo>
                  <a:cubicBezTo>
                    <a:pt x="145" y="72"/>
                    <a:pt x="127" y="63"/>
                    <a:pt x="100" y="6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3" name="Freeform 435">
              <a:extLst>
                <a:ext uri="{FF2B5EF4-FFF2-40B4-BE49-F238E27FC236}">
                  <a16:creationId xmlns:a16="http://schemas.microsoft.com/office/drawing/2014/main" id="{3EB81DE0-10F9-544F-B9B3-0A139F45F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882" y="2475758"/>
              <a:ext cx="295847" cy="730373"/>
            </a:xfrm>
            <a:custGeom>
              <a:avLst/>
              <a:gdLst>
                <a:gd name="T0" fmla="*/ 226 w 281"/>
                <a:gd name="T1" fmla="*/ 696 h 697"/>
                <a:gd name="T2" fmla="*/ 226 w 281"/>
                <a:gd name="T3" fmla="*/ 696 h 697"/>
                <a:gd name="T4" fmla="*/ 45 w 281"/>
                <a:gd name="T5" fmla="*/ 696 h 697"/>
                <a:gd name="T6" fmla="*/ 27 w 281"/>
                <a:gd name="T7" fmla="*/ 678 h 697"/>
                <a:gd name="T8" fmla="*/ 18 w 281"/>
                <a:gd name="T9" fmla="*/ 470 h 697"/>
                <a:gd name="T10" fmla="*/ 109 w 281"/>
                <a:gd name="T11" fmla="*/ 46 h 697"/>
                <a:gd name="T12" fmla="*/ 118 w 281"/>
                <a:gd name="T13" fmla="*/ 10 h 697"/>
                <a:gd name="T14" fmla="*/ 136 w 281"/>
                <a:gd name="T15" fmla="*/ 0 h 697"/>
                <a:gd name="T16" fmla="*/ 154 w 281"/>
                <a:gd name="T17" fmla="*/ 10 h 697"/>
                <a:gd name="T18" fmla="*/ 163 w 281"/>
                <a:gd name="T19" fmla="*/ 19 h 697"/>
                <a:gd name="T20" fmla="*/ 262 w 281"/>
                <a:gd name="T21" fmla="*/ 497 h 697"/>
                <a:gd name="T22" fmla="*/ 244 w 281"/>
                <a:gd name="T23" fmla="*/ 678 h 697"/>
                <a:gd name="T24" fmla="*/ 226 w 281"/>
                <a:gd name="T25" fmla="*/ 696 h 697"/>
                <a:gd name="T26" fmla="*/ 63 w 281"/>
                <a:gd name="T27" fmla="*/ 660 h 697"/>
                <a:gd name="T28" fmla="*/ 63 w 281"/>
                <a:gd name="T29" fmla="*/ 660 h 697"/>
                <a:gd name="T30" fmla="*/ 208 w 281"/>
                <a:gd name="T31" fmla="*/ 660 h 697"/>
                <a:gd name="T32" fmla="*/ 226 w 281"/>
                <a:gd name="T33" fmla="*/ 488 h 697"/>
                <a:gd name="T34" fmla="*/ 244 w 281"/>
                <a:gd name="T35" fmla="*/ 497 h 697"/>
                <a:gd name="T36" fmla="*/ 226 w 281"/>
                <a:gd name="T37" fmla="*/ 488 h 697"/>
                <a:gd name="T38" fmla="*/ 136 w 281"/>
                <a:gd name="T39" fmla="*/ 64 h 697"/>
                <a:gd name="T40" fmla="*/ 54 w 281"/>
                <a:gd name="T41" fmla="*/ 470 h 697"/>
                <a:gd name="T42" fmla="*/ 63 w 281"/>
                <a:gd name="T43" fmla="*/ 66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697">
                  <a:moveTo>
                    <a:pt x="226" y="696"/>
                  </a:moveTo>
                  <a:lnTo>
                    <a:pt x="226" y="696"/>
                  </a:lnTo>
                  <a:cubicBezTo>
                    <a:pt x="45" y="696"/>
                    <a:pt x="45" y="696"/>
                    <a:pt x="45" y="696"/>
                  </a:cubicBezTo>
                  <a:cubicBezTo>
                    <a:pt x="36" y="696"/>
                    <a:pt x="27" y="687"/>
                    <a:pt x="27" y="678"/>
                  </a:cubicBezTo>
                  <a:cubicBezTo>
                    <a:pt x="18" y="470"/>
                    <a:pt x="18" y="470"/>
                    <a:pt x="18" y="470"/>
                  </a:cubicBezTo>
                  <a:cubicBezTo>
                    <a:pt x="0" y="325"/>
                    <a:pt x="36" y="181"/>
                    <a:pt x="109" y="46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27" y="10"/>
                    <a:pt x="127" y="0"/>
                    <a:pt x="136" y="0"/>
                  </a:cubicBezTo>
                  <a:cubicBezTo>
                    <a:pt x="145" y="0"/>
                    <a:pt x="154" y="10"/>
                    <a:pt x="154" y="10"/>
                  </a:cubicBezTo>
                  <a:cubicBezTo>
                    <a:pt x="163" y="19"/>
                    <a:pt x="163" y="19"/>
                    <a:pt x="163" y="19"/>
                  </a:cubicBezTo>
                  <a:cubicBezTo>
                    <a:pt x="244" y="172"/>
                    <a:pt x="280" y="335"/>
                    <a:pt x="262" y="497"/>
                  </a:cubicBezTo>
                  <a:cubicBezTo>
                    <a:pt x="244" y="678"/>
                    <a:pt x="244" y="678"/>
                    <a:pt x="244" y="678"/>
                  </a:cubicBezTo>
                  <a:cubicBezTo>
                    <a:pt x="244" y="687"/>
                    <a:pt x="235" y="696"/>
                    <a:pt x="226" y="696"/>
                  </a:cubicBezTo>
                  <a:close/>
                  <a:moveTo>
                    <a:pt x="63" y="660"/>
                  </a:moveTo>
                  <a:lnTo>
                    <a:pt x="63" y="660"/>
                  </a:lnTo>
                  <a:cubicBezTo>
                    <a:pt x="208" y="660"/>
                    <a:pt x="208" y="660"/>
                    <a:pt x="208" y="660"/>
                  </a:cubicBezTo>
                  <a:cubicBezTo>
                    <a:pt x="226" y="488"/>
                    <a:pt x="226" y="488"/>
                    <a:pt x="226" y="488"/>
                  </a:cubicBezTo>
                  <a:cubicBezTo>
                    <a:pt x="244" y="497"/>
                    <a:pt x="244" y="497"/>
                    <a:pt x="244" y="497"/>
                  </a:cubicBezTo>
                  <a:cubicBezTo>
                    <a:pt x="226" y="488"/>
                    <a:pt x="226" y="488"/>
                    <a:pt x="226" y="488"/>
                  </a:cubicBezTo>
                  <a:cubicBezTo>
                    <a:pt x="235" y="344"/>
                    <a:pt x="208" y="199"/>
                    <a:pt x="136" y="64"/>
                  </a:cubicBezTo>
                  <a:cubicBezTo>
                    <a:pt x="73" y="199"/>
                    <a:pt x="36" y="335"/>
                    <a:pt x="54" y="470"/>
                  </a:cubicBezTo>
                  <a:lnTo>
                    <a:pt x="63" y="66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4" name="Freeform 436">
              <a:extLst>
                <a:ext uri="{FF2B5EF4-FFF2-40B4-BE49-F238E27FC236}">
                  <a16:creationId xmlns:a16="http://schemas.microsoft.com/office/drawing/2014/main" id="{23999E62-DCFE-0B46-8F39-55B9108ED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147" y="3002736"/>
              <a:ext cx="143300" cy="323583"/>
            </a:xfrm>
            <a:custGeom>
              <a:avLst/>
              <a:gdLst>
                <a:gd name="T0" fmla="*/ 117 w 136"/>
                <a:gd name="T1" fmla="*/ 307 h 308"/>
                <a:gd name="T2" fmla="*/ 117 w 136"/>
                <a:gd name="T3" fmla="*/ 307 h 308"/>
                <a:gd name="T4" fmla="*/ 99 w 136"/>
                <a:gd name="T5" fmla="*/ 298 h 308"/>
                <a:gd name="T6" fmla="*/ 0 w 136"/>
                <a:gd name="T7" fmla="*/ 172 h 308"/>
                <a:gd name="T8" fmla="*/ 9 w 136"/>
                <a:gd name="T9" fmla="*/ 145 h 308"/>
                <a:gd name="T10" fmla="*/ 36 w 136"/>
                <a:gd name="T11" fmla="*/ 145 h 308"/>
                <a:gd name="T12" fmla="*/ 99 w 136"/>
                <a:gd name="T13" fmla="*/ 235 h 308"/>
                <a:gd name="T14" fmla="*/ 99 w 136"/>
                <a:gd name="T15" fmla="*/ 199 h 308"/>
                <a:gd name="T16" fmla="*/ 18 w 136"/>
                <a:gd name="T17" fmla="*/ 27 h 308"/>
                <a:gd name="T18" fmla="*/ 27 w 136"/>
                <a:gd name="T19" fmla="*/ 9 h 308"/>
                <a:gd name="T20" fmla="*/ 45 w 136"/>
                <a:gd name="T21" fmla="*/ 18 h 308"/>
                <a:gd name="T22" fmla="*/ 135 w 136"/>
                <a:gd name="T23" fmla="*/ 181 h 308"/>
                <a:gd name="T24" fmla="*/ 135 w 136"/>
                <a:gd name="T25" fmla="*/ 190 h 308"/>
                <a:gd name="T26" fmla="*/ 135 w 136"/>
                <a:gd name="T27" fmla="*/ 289 h 308"/>
                <a:gd name="T28" fmla="*/ 126 w 136"/>
                <a:gd name="T29" fmla="*/ 298 h 308"/>
                <a:gd name="T30" fmla="*/ 117 w 136"/>
                <a:gd name="T31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308">
                  <a:moveTo>
                    <a:pt x="117" y="307"/>
                  </a:moveTo>
                  <a:lnTo>
                    <a:pt x="117" y="307"/>
                  </a:lnTo>
                  <a:cubicBezTo>
                    <a:pt x="108" y="307"/>
                    <a:pt x="108" y="298"/>
                    <a:pt x="99" y="29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63"/>
                    <a:pt x="0" y="154"/>
                    <a:pt x="9" y="145"/>
                  </a:cubicBezTo>
                  <a:cubicBezTo>
                    <a:pt x="18" y="136"/>
                    <a:pt x="27" y="136"/>
                    <a:pt x="36" y="145"/>
                  </a:cubicBezTo>
                  <a:cubicBezTo>
                    <a:pt x="99" y="235"/>
                    <a:pt x="99" y="235"/>
                    <a:pt x="99" y="235"/>
                  </a:cubicBezTo>
                  <a:cubicBezTo>
                    <a:pt x="99" y="199"/>
                    <a:pt x="99" y="199"/>
                    <a:pt x="99" y="199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9" y="18"/>
                    <a:pt x="18" y="9"/>
                    <a:pt x="27" y="9"/>
                  </a:cubicBezTo>
                  <a:cubicBezTo>
                    <a:pt x="36" y="0"/>
                    <a:pt x="45" y="9"/>
                    <a:pt x="45" y="18"/>
                  </a:cubicBezTo>
                  <a:cubicBezTo>
                    <a:pt x="135" y="181"/>
                    <a:pt x="135" y="181"/>
                    <a:pt x="135" y="181"/>
                  </a:cubicBezTo>
                  <a:cubicBezTo>
                    <a:pt x="135" y="190"/>
                    <a:pt x="135" y="190"/>
                    <a:pt x="135" y="190"/>
                  </a:cubicBezTo>
                  <a:cubicBezTo>
                    <a:pt x="135" y="289"/>
                    <a:pt x="135" y="289"/>
                    <a:pt x="135" y="289"/>
                  </a:cubicBezTo>
                  <a:lnTo>
                    <a:pt x="126" y="298"/>
                  </a:lnTo>
                  <a:cubicBezTo>
                    <a:pt x="117" y="307"/>
                    <a:pt x="117" y="307"/>
                    <a:pt x="117" y="30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5" name="Freeform 437">
              <a:extLst>
                <a:ext uri="{FF2B5EF4-FFF2-40B4-BE49-F238E27FC236}">
                  <a16:creationId xmlns:a16="http://schemas.microsoft.com/office/drawing/2014/main" id="{7B199F41-3BDA-A843-90AE-7FEA47FDD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544" y="3011981"/>
              <a:ext cx="143300" cy="314338"/>
            </a:xfrm>
            <a:custGeom>
              <a:avLst/>
              <a:gdLst>
                <a:gd name="T0" fmla="*/ 18 w 137"/>
                <a:gd name="T1" fmla="*/ 298 h 299"/>
                <a:gd name="T2" fmla="*/ 18 w 137"/>
                <a:gd name="T3" fmla="*/ 298 h 299"/>
                <a:gd name="T4" fmla="*/ 9 w 137"/>
                <a:gd name="T5" fmla="*/ 289 h 299"/>
                <a:gd name="T6" fmla="*/ 0 w 137"/>
                <a:gd name="T7" fmla="*/ 280 h 299"/>
                <a:gd name="T8" fmla="*/ 0 w 137"/>
                <a:gd name="T9" fmla="*/ 181 h 299"/>
                <a:gd name="T10" fmla="*/ 0 w 137"/>
                <a:gd name="T11" fmla="*/ 172 h 299"/>
                <a:gd name="T12" fmla="*/ 81 w 137"/>
                <a:gd name="T13" fmla="*/ 9 h 299"/>
                <a:gd name="T14" fmla="*/ 108 w 137"/>
                <a:gd name="T15" fmla="*/ 0 h 299"/>
                <a:gd name="T16" fmla="*/ 117 w 137"/>
                <a:gd name="T17" fmla="*/ 27 h 299"/>
                <a:gd name="T18" fmla="*/ 36 w 137"/>
                <a:gd name="T19" fmla="*/ 190 h 299"/>
                <a:gd name="T20" fmla="*/ 36 w 137"/>
                <a:gd name="T21" fmla="*/ 226 h 299"/>
                <a:gd name="T22" fmla="*/ 99 w 137"/>
                <a:gd name="T23" fmla="*/ 145 h 299"/>
                <a:gd name="T24" fmla="*/ 126 w 137"/>
                <a:gd name="T25" fmla="*/ 145 h 299"/>
                <a:gd name="T26" fmla="*/ 126 w 137"/>
                <a:gd name="T27" fmla="*/ 172 h 299"/>
                <a:gd name="T28" fmla="*/ 36 w 137"/>
                <a:gd name="T29" fmla="*/ 289 h 299"/>
                <a:gd name="T30" fmla="*/ 18 w 137"/>
                <a:gd name="T31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" h="299">
                  <a:moveTo>
                    <a:pt x="18" y="298"/>
                  </a:moveTo>
                  <a:lnTo>
                    <a:pt x="18" y="298"/>
                  </a:lnTo>
                  <a:cubicBezTo>
                    <a:pt x="18" y="298"/>
                    <a:pt x="18" y="298"/>
                    <a:pt x="9" y="289"/>
                  </a:cubicBezTo>
                  <a:lnTo>
                    <a:pt x="0" y="280"/>
                  </a:ln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72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0" y="0"/>
                    <a:pt x="99" y="0"/>
                    <a:pt x="108" y="0"/>
                  </a:cubicBezTo>
                  <a:cubicBezTo>
                    <a:pt x="117" y="9"/>
                    <a:pt x="126" y="18"/>
                    <a:pt x="117" y="27"/>
                  </a:cubicBezTo>
                  <a:cubicBezTo>
                    <a:pt x="36" y="190"/>
                    <a:pt x="36" y="190"/>
                    <a:pt x="36" y="190"/>
                  </a:cubicBezTo>
                  <a:cubicBezTo>
                    <a:pt x="36" y="226"/>
                    <a:pt x="36" y="226"/>
                    <a:pt x="36" y="226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99" y="136"/>
                    <a:pt x="117" y="136"/>
                    <a:pt x="126" y="145"/>
                  </a:cubicBezTo>
                  <a:cubicBezTo>
                    <a:pt x="126" y="154"/>
                    <a:pt x="136" y="163"/>
                    <a:pt x="126" y="172"/>
                  </a:cubicBezTo>
                  <a:cubicBezTo>
                    <a:pt x="36" y="289"/>
                    <a:pt x="36" y="289"/>
                    <a:pt x="36" y="289"/>
                  </a:cubicBezTo>
                  <a:cubicBezTo>
                    <a:pt x="27" y="289"/>
                    <a:pt x="27" y="298"/>
                    <a:pt x="18" y="29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6" name="Freeform 438">
              <a:extLst>
                <a:ext uri="{FF2B5EF4-FFF2-40B4-BE49-F238E27FC236}">
                  <a16:creationId xmlns:a16="http://schemas.microsoft.com/office/drawing/2014/main" id="{04EB146A-E5ED-5E43-875E-276B1217E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089" y="3164529"/>
              <a:ext cx="124812" cy="78583"/>
            </a:xfrm>
            <a:custGeom>
              <a:avLst/>
              <a:gdLst>
                <a:gd name="T0" fmla="*/ 99 w 118"/>
                <a:gd name="T1" fmla="*/ 72 h 73"/>
                <a:gd name="T2" fmla="*/ 99 w 118"/>
                <a:gd name="T3" fmla="*/ 72 h 73"/>
                <a:gd name="T4" fmla="*/ 17 w 118"/>
                <a:gd name="T5" fmla="*/ 72 h 73"/>
                <a:gd name="T6" fmla="*/ 0 w 118"/>
                <a:gd name="T7" fmla="*/ 54 h 73"/>
                <a:gd name="T8" fmla="*/ 0 w 118"/>
                <a:gd name="T9" fmla="*/ 18 h 73"/>
                <a:gd name="T10" fmla="*/ 17 w 118"/>
                <a:gd name="T11" fmla="*/ 0 h 73"/>
                <a:gd name="T12" fmla="*/ 99 w 118"/>
                <a:gd name="T13" fmla="*/ 0 h 73"/>
                <a:gd name="T14" fmla="*/ 117 w 118"/>
                <a:gd name="T15" fmla="*/ 18 h 73"/>
                <a:gd name="T16" fmla="*/ 117 w 118"/>
                <a:gd name="T17" fmla="*/ 54 h 73"/>
                <a:gd name="T18" fmla="*/ 99 w 118"/>
                <a:gd name="T19" fmla="*/ 72 h 73"/>
                <a:gd name="T20" fmla="*/ 36 w 118"/>
                <a:gd name="T21" fmla="*/ 36 h 73"/>
                <a:gd name="T22" fmla="*/ 36 w 118"/>
                <a:gd name="T23" fmla="*/ 36 h 73"/>
                <a:gd name="T24" fmla="*/ 81 w 118"/>
                <a:gd name="T25" fmla="*/ 36 h 73"/>
                <a:gd name="T26" fmla="*/ 81 w 118"/>
                <a:gd name="T27" fmla="*/ 36 h 73"/>
                <a:gd name="T28" fmla="*/ 36 w 118"/>
                <a:gd name="T29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73">
                  <a:moveTo>
                    <a:pt x="99" y="72"/>
                  </a:moveTo>
                  <a:lnTo>
                    <a:pt x="99" y="72"/>
                  </a:lnTo>
                  <a:cubicBezTo>
                    <a:pt x="17" y="72"/>
                    <a:pt x="17" y="72"/>
                    <a:pt x="17" y="72"/>
                  </a:cubicBezTo>
                  <a:cubicBezTo>
                    <a:pt x="9" y="72"/>
                    <a:pt x="0" y="63"/>
                    <a:pt x="0" y="5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7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17" y="9"/>
                    <a:pt x="117" y="18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7" y="63"/>
                    <a:pt x="108" y="72"/>
                    <a:pt x="99" y="72"/>
                  </a:cubicBezTo>
                  <a:close/>
                  <a:moveTo>
                    <a:pt x="36" y="36"/>
                  </a:moveTo>
                  <a:lnTo>
                    <a:pt x="36" y="36"/>
                  </a:lnTo>
                  <a:cubicBezTo>
                    <a:pt x="81" y="36"/>
                    <a:pt x="81" y="36"/>
                    <a:pt x="81" y="36"/>
                  </a:cubicBezTo>
                  <a:lnTo>
                    <a:pt x="81" y="36"/>
                  </a:lnTo>
                  <a:cubicBezTo>
                    <a:pt x="36" y="36"/>
                    <a:pt x="36" y="36"/>
                    <a:pt x="36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7" name="Freeform 439">
              <a:extLst>
                <a:ext uri="{FF2B5EF4-FFF2-40B4-BE49-F238E27FC236}">
                  <a16:creationId xmlns:a16="http://schemas.microsoft.com/office/drawing/2014/main" id="{358727CB-BBE6-0347-94F2-1BA17171A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089" y="2693022"/>
              <a:ext cx="124812" cy="115564"/>
            </a:xfrm>
            <a:custGeom>
              <a:avLst/>
              <a:gdLst>
                <a:gd name="T0" fmla="*/ 54 w 118"/>
                <a:gd name="T1" fmla="*/ 108 h 109"/>
                <a:gd name="T2" fmla="*/ 54 w 118"/>
                <a:gd name="T3" fmla="*/ 108 h 109"/>
                <a:gd name="T4" fmla="*/ 0 w 118"/>
                <a:gd name="T5" fmla="*/ 54 h 109"/>
                <a:gd name="T6" fmla="*/ 54 w 118"/>
                <a:gd name="T7" fmla="*/ 0 h 109"/>
                <a:gd name="T8" fmla="*/ 117 w 118"/>
                <a:gd name="T9" fmla="*/ 54 h 109"/>
                <a:gd name="T10" fmla="*/ 54 w 118"/>
                <a:gd name="T11" fmla="*/ 108 h 109"/>
                <a:gd name="T12" fmla="*/ 54 w 118"/>
                <a:gd name="T13" fmla="*/ 36 h 109"/>
                <a:gd name="T14" fmla="*/ 54 w 118"/>
                <a:gd name="T15" fmla="*/ 36 h 109"/>
                <a:gd name="T16" fmla="*/ 36 w 118"/>
                <a:gd name="T17" fmla="*/ 54 h 109"/>
                <a:gd name="T18" fmla="*/ 54 w 118"/>
                <a:gd name="T19" fmla="*/ 72 h 109"/>
                <a:gd name="T20" fmla="*/ 72 w 118"/>
                <a:gd name="T21" fmla="*/ 54 h 109"/>
                <a:gd name="T22" fmla="*/ 54 w 118"/>
                <a:gd name="T23" fmla="*/ 3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109">
                  <a:moveTo>
                    <a:pt x="54" y="108"/>
                  </a:moveTo>
                  <a:lnTo>
                    <a:pt x="54" y="108"/>
                  </a:lnTo>
                  <a:cubicBezTo>
                    <a:pt x="27" y="108"/>
                    <a:pt x="0" y="81"/>
                    <a:pt x="0" y="54"/>
                  </a:cubicBezTo>
                  <a:cubicBezTo>
                    <a:pt x="0" y="27"/>
                    <a:pt x="27" y="0"/>
                    <a:pt x="54" y="0"/>
                  </a:cubicBezTo>
                  <a:cubicBezTo>
                    <a:pt x="90" y="0"/>
                    <a:pt x="117" y="27"/>
                    <a:pt x="117" y="54"/>
                  </a:cubicBezTo>
                  <a:cubicBezTo>
                    <a:pt x="117" y="81"/>
                    <a:pt x="90" y="108"/>
                    <a:pt x="54" y="108"/>
                  </a:cubicBezTo>
                  <a:close/>
                  <a:moveTo>
                    <a:pt x="54" y="36"/>
                  </a:moveTo>
                  <a:lnTo>
                    <a:pt x="54" y="36"/>
                  </a:lnTo>
                  <a:cubicBezTo>
                    <a:pt x="45" y="36"/>
                    <a:pt x="36" y="45"/>
                    <a:pt x="36" y="54"/>
                  </a:cubicBezTo>
                  <a:cubicBezTo>
                    <a:pt x="36" y="63"/>
                    <a:pt x="45" y="72"/>
                    <a:pt x="54" y="72"/>
                  </a:cubicBezTo>
                  <a:cubicBezTo>
                    <a:pt x="63" y="72"/>
                    <a:pt x="72" y="63"/>
                    <a:pt x="72" y="54"/>
                  </a:cubicBezTo>
                  <a:cubicBezTo>
                    <a:pt x="72" y="45"/>
                    <a:pt x="63" y="36"/>
                    <a:pt x="54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8" name="Freeform 440">
              <a:extLst>
                <a:ext uri="{FF2B5EF4-FFF2-40B4-BE49-F238E27FC236}">
                  <a16:creationId xmlns:a16="http://schemas.microsoft.com/office/drawing/2014/main" id="{EA1A82EF-4D6A-3B40-BF69-E36E9B04A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070" y="3011981"/>
              <a:ext cx="36981" cy="314338"/>
            </a:xfrm>
            <a:custGeom>
              <a:avLst/>
              <a:gdLst>
                <a:gd name="T0" fmla="*/ 18 w 37"/>
                <a:gd name="T1" fmla="*/ 298 h 299"/>
                <a:gd name="T2" fmla="*/ 18 w 37"/>
                <a:gd name="T3" fmla="*/ 298 h 299"/>
                <a:gd name="T4" fmla="*/ 0 w 37"/>
                <a:gd name="T5" fmla="*/ 280 h 299"/>
                <a:gd name="T6" fmla="*/ 0 w 37"/>
                <a:gd name="T7" fmla="*/ 18 h 299"/>
                <a:gd name="T8" fmla="*/ 18 w 37"/>
                <a:gd name="T9" fmla="*/ 0 h 299"/>
                <a:gd name="T10" fmla="*/ 36 w 37"/>
                <a:gd name="T11" fmla="*/ 18 h 299"/>
                <a:gd name="T12" fmla="*/ 36 w 37"/>
                <a:gd name="T13" fmla="*/ 280 h 299"/>
                <a:gd name="T14" fmla="*/ 18 w 37"/>
                <a:gd name="T15" fmla="*/ 29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99">
                  <a:moveTo>
                    <a:pt x="18" y="298"/>
                  </a:moveTo>
                  <a:lnTo>
                    <a:pt x="18" y="298"/>
                  </a:lnTo>
                  <a:cubicBezTo>
                    <a:pt x="9" y="298"/>
                    <a:pt x="0" y="289"/>
                    <a:pt x="0" y="28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6" y="289"/>
                    <a:pt x="27" y="298"/>
                    <a:pt x="18" y="29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10" name="CuadroTexto 395">
            <a:extLst>
              <a:ext uri="{FF2B5EF4-FFF2-40B4-BE49-F238E27FC236}">
                <a16:creationId xmlns:a16="http://schemas.microsoft.com/office/drawing/2014/main" id="{D59298DE-4B99-9E48-9594-3EBCF80D7EF0}"/>
              </a:ext>
            </a:extLst>
          </p:cNvPr>
          <p:cNvSpPr txBox="1"/>
          <p:nvPr/>
        </p:nvSpPr>
        <p:spPr>
          <a:xfrm>
            <a:off x="3940338" y="4302125"/>
            <a:ext cx="250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11" name="Rectangle 56">
            <a:extLst>
              <a:ext uri="{FF2B5EF4-FFF2-40B4-BE49-F238E27FC236}">
                <a16:creationId xmlns:a16="http://schemas.microsoft.com/office/drawing/2014/main" id="{4A4EBE99-CFE1-8B4B-AAB7-EBCB004457DE}"/>
              </a:ext>
            </a:extLst>
          </p:cNvPr>
          <p:cNvSpPr/>
          <p:nvPr/>
        </p:nvSpPr>
        <p:spPr>
          <a:xfrm>
            <a:off x="3260772" y="4906322"/>
            <a:ext cx="3861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13" name="CuadroTexto 395">
            <a:extLst>
              <a:ext uri="{FF2B5EF4-FFF2-40B4-BE49-F238E27FC236}">
                <a16:creationId xmlns:a16="http://schemas.microsoft.com/office/drawing/2014/main" id="{ADCC1A9F-CD3A-6E4C-BDAE-C8FD5DE7482E}"/>
              </a:ext>
            </a:extLst>
          </p:cNvPr>
          <p:cNvSpPr txBox="1"/>
          <p:nvPr/>
        </p:nvSpPr>
        <p:spPr>
          <a:xfrm>
            <a:off x="9095044" y="4331033"/>
            <a:ext cx="250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14" name="Rectangle 56">
            <a:extLst>
              <a:ext uri="{FF2B5EF4-FFF2-40B4-BE49-F238E27FC236}">
                <a16:creationId xmlns:a16="http://schemas.microsoft.com/office/drawing/2014/main" id="{D7BD1DB0-4C29-674E-89C3-03B70C323390}"/>
              </a:ext>
            </a:extLst>
          </p:cNvPr>
          <p:cNvSpPr/>
          <p:nvPr/>
        </p:nvSpPr>
        <p:spPr>
          <a:xfrm>
            <a:off x="8415478" y="4935230"/>
            <a:ext cx="3861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16" name="CuadroTexto 395">
            <a:extLst>
              <a:ext uri="{FF2B5EF4-FFF2-40B4-BE49-F238E27FC236}">
                <a16:creationId xmlns:a16="http://schemas.microsoft.com/office/drawing/2014/main" id="{8D18A417-63C1-EB4F-A4F9-22362BCE1ABB}"/>
              </a:ext>
            </a:extLst>
          </p:cNvPr>
          <p:cNvSpPr txBox="1"/>
          <p:nvPr/>
        </p:nvSpPr>
        <p:spPr>
          <a:xfrm>
            <a:off x="9032292" y="9324374"/>
            <a:ext cx="250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17" name="Rectangle 56">
            <a:extLst>
              <a:ext uri="{FF2B5EF4-FFF2-40B4-BE49-F238E27FC236}">
                <a16:creationId xmlns:a16="http://schemas.microsoft.com/office/drawing/2014/main" id="{5BD2383E-D9BB-884E-9AC1-67A56C0A9349}"/>
              </a:ext>
            </a:extLst>
          </p:cNvPr>
          <p:cNvSpPr/>
          <p:nvPr/>
        </p:nvSpPr>
        <p:spPr>
          <a:xfrm>
            <a:off x="8352726" y="9928571"/>
            <a:ext cx="3861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19" name="CuadroTexto 395">
            <a:extLst>
              <a:ext uri="{FF2B5EF4-FFF2-40B4-BE49-F238E27FC236}">
                <a16:creationId xmlns:a16="http://schemas.microsoft.com/office/drawing/2014/main" id="{60BB0926-603D-374C-AC6C-3DEC2F011855}"/>
              </a:ext>
            </a:extLst>
          </p:cNvPr>
          <p:cNvSpPr txBox="1"/>
          <p:nvPr/>
        </p:nvSpPr>
        <p:spPr>
          <a:xfrm>
            <a:off x="3940338" y="9315918"/>
            <a:ext cx="2502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20" name="Rectangle 56">
            <a:extLst>
              <a:ext uri="{FF2B5EF4-FFF2-40B4-BE49-F238E27FC236}">
                <a16:creationId xmlns:a16="http://schemas.microsoft.com/office/drawing/2014/main" id="{AADFEC07-9EBF-2D42-A70C-58EB98A5AD49}"/>
              </a:ext>
            </a:extLst>
          </p:cNvPr>
          <p:cNvSpPr/>
          <p:nvPr/>
        </p:nvSpPr>
        <p:spPr>
          <a:xfrm>
            <a:off x="3260772" y="9920115"/>
            <a:ext cx="3861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BADC0D1-4365-BD4F-9BA2-E7B0A2FE1DD0}"/>
              </a:ext>
            </a:extLst>
          </p:cNvPr>
          <p:cNvGrpSpPr/>
          <p:nvPr/>
        </p:nvGrpSpPr>
        <p:grpSpPr>
          <a:xfrm>
            <a:off x="16852429" y="4502143"/>
            <a:ext cx="5982437" cy="4716592"/>
            <a:chOff x="2232442" y="3643574"/>
            <a:chExt cx="5982437" cy="4716592"/>
          </a:xfrm>
        </p:grpSpPr>
        <p:sp>
          <p:nvSpPr>
            <p:cNvPr id="51" name="CuadroTexto 598">
              <a:extLst>
                <a:ext uri="{FF2B5EF4-FFF2-40B4-BE49-F238E27FC236}">
                  <a16:creationId xmlns:a16="http://schemas.microsoft.com/office/drawing/2014/main" id="{AC621297-C0BB-0449-8A80-D68A2EF59B8B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52" name="CuadroTexto 599">
              <a:extLst>
                <a:ext uri="{FF2B5EF4-FFF2-40B4-BE49-F238E27FC236}">
                  <a16:creationId xmlns:a16="http://schemas.microsoft.com/office/drawing/2014/main" id="{FC4CE0A7-CA40-FA42-A994-FADD9B3409B6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Freeform 528">
            <a:extLst>
              <a:ext uri="{FF2B5EF4-FFF2-40B4-BE49-F238E27FC236}">
                <a16:creationId xmlns:a16="http://schemas.microsoft.com/office/drawing/2014/main" id="{7736EFEE-57CB-2F43-A8C9-04BF9FD34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968" y="3488310"/>
            <a:ext cx="7522917" cy="7485609"/>
          </a:xfrm>
          <a:custGeom>
            <a:avLst/>
            <a:gdLst>
              <a:gd name="T0" fmla="*/ 7113 w 7114"/>
              <a:gd name="T1" fmla="*/ 3525 h 7078"/>
              <a:gd name="T2" fmla="*/ 7113 w 7114"/>
              <a:gd name="T3" fmla="*/ 3525 h 7078"/>
              <a:gd name="T4" fmla="*/ 3552 w 7114"/>
              <a:gd name="T5" fmla="*/ 7077 h 7078"/>
              <a:gd name="T6" fmla="*/ 0 w 7114"/>
              <a:gd name="T7" fmla="*/ 3525 h 7078"/>
              <a:gd name="T8" fmla="*/ 3049 w 7114"/>
              <a:gd name="T9" fmla="*/ 0 h 7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4" h="7078">
                <a:moveTo>
                  <a:pt x="7113" y="3525"/>
                </a:moveTo>
                <a:lnTo>
                  <a:pt x="7113" y="3525"/>
                </a:lnTo>
                <a:cubicBezTo>
                  <a:pt x="7113" y="5485"/>
                  <a:pt x="5521" y="7077"/>
                  <a:pt x="3552" y="7077"/>
                </a:cubicBezTo>
                <a:cubicBezTo>
                  <a:pt x="1592" y="7077"/>
                  <a:pt x="0" y="5485"/>
                  <a:pt x="0" y="3525"/>
                </a:cubicBezTo>
                <a:cubicBezTo>
                  <a:pt x="0" y="1736"/>
                  <a:pt x="1322" y="252"/>
                  <a:pt x="3049" y="0"/>
                </a:cubicBezTo>
              </a:path>
            </a:pathLst>
          </a:custGeom>
          <a:noFill/>
          <a:ln w="874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1" name="Freeform 529">
            <a:extLst>
              <a:ext uri="{FF2B5EF4-FFF2-40B4-BE49-F238E27FC236}">
                <a16:creationId xmlns:a16="http://schemas.microsoft.com/office/drawing/2014/main" id="{39E5BB05-75C2-C045-B88C-EC8C0010D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2555" y="3203812"/>
            <a:ext cx="778875" cy="620301"/>
          </a:xfrm>
          <a:custGeom>
            <a:avLst/>
            <a:gdLst>
              <a:gd name="T0" fmla="*/ 737 w 738"/>
              <a:gd name="T1" fmla="*/ 234 h 586"/>
              <a:gd name="T2" fmla="*/ 54 w 738"/>
              <a:gd name="T3" fmla="*/ 585 h 586"/>
              <a:gd name="T4" fmla="*/ 198 w 738"/>
              <a:gd name="T5" fmla="*/ 279 h 586"/>
              <a:gd name="T6" fmla="*/ 0 w 738"/>
              <a:gd name="T7" fmla="*/ 0 h 586"/>
              <a:gd name="T8" fmla="*/ 737 w 738"/>
              <a:gd name="T9" fmla="*/ 23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8" h="586">
                <a:moveTo>
                  <a:pt x="737" y="234"/>
                </a:moveTo>
                <a:lnTo>
                  <a:pt x="54" y="585"/>
                </a:lnTo>
                <a:lnTo>
                  <a:pt x="198" y="279"/>
                </a:lnTo>
                <a:lnTo>
                  <a:pt x="0" y="0"/>
                </a:lnTo>
                <a:lnTo>
                  <a:pt x="737" y="23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30">
            <a:extLst>
              <a:ext uri="{FF2B5EF4-FFF2-40B4-BE49-F238E27FC236}">
                <a16:creationId xmlns:a16="http://schemas.microsoft.com/office/drawing/2014/main" id="{48B6C410-7F43-E74A-8C52-3CD0E3C3D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0928" y="6580497"/>
            <a:ext cx="1273251" cy="1273251"/>
          </a:xfrm>
          <a:custGeom>
            <a:avLst/>
            <a:gdLst>
              <a:gd name="T0" fmla="*/ 1205 w 1206"/>
              <a:gd name="T1" fmla="*/ 602 h 1205"/>
              <a:gd name="T2" fmla="*/ 1205 w 1206"/>
              <a:gd name="T3" fmla="*/ 602 h 1205"/>
              <a:gd name="T4" fmla="*/ 602 w 1206"/>
              <a:gd name="T5" fmla="*/ 1204 h 1205"/>
              <a:gd name="T6" fmla="*/ 0 w 1206"/>
              <a:gd name="T7" fmla="*/ 602 h 1205"/>
              <a:gd name="T8" fmla="*/ 602 w 1206"/>
              <a:gd name="T9" fmla="*/ 0 h 1205"/>
              <a:gd name="T10" fmla="*/ 1205 w 1206"/>
              <a:gd name="T11" fmla="*/ 602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6" h="1205">
                <a:moveTo>
                  <a:pt x="1205" y="602"/>
                </a:moveTo>
                <a:lnTo>
                  <a:pt x="1205" y="602"/>
                </a:lnTo>
                <a:cubicBezTo>
                  <a:pt x="1205" y="934"/>
                  <a:pt x="935" y="1204"/>
                  <a:pt x="602" y="1204"/>
                </a:cubicBezTo>
                <a:cubicBezTo>
                  <a:pt x="270" y="1204"/>
                  <a:pt x="0" y="934"/>
                  <a:pt x="0" y="602"/>
                </a:cubicBezTo>
                <a:cubicBezTo>
                  <a:pt x="0" y="270"/>
                  <a:pt x="270" y="0"/>
                  <a:pt x="602" y="0"/>
                </a:cubicBezTo>
                <a:cubicBezTo>
                  <a:pt x="935" y="0"/>
                  <a:pt x="1205" y="270"/>
                  <a:pt x="1205" y="6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31">
            <a:extLst>
              <a:ext uri="{FF2B5EF4-FFF2-40B4-BE49-F238E27FC236}">
                <a16:creationId xmlns:a16="http://schemas.microsoft.com/office/drawing/2014/main" id="{31E3898F-E9D1-5348-AC6C-46BE23476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008" y="6580497"/>
            <a:ext cx="1277917" cy="1273251"/>
          </a:xfrm>
          <a:custGeom>
            <a:avLst/>
            <a:gdLst>
              <a:gd name="T0" fmla="*/ 1206 w 1207"/>
              <a:gd name="T1" fmla="*/ 602 h 1205"/>
              <a:gd name="T2" fmla="*/ 1206 w 1207"/>
              <a:gd name="T3" fmla="*/ 602 h 1205"/>
              <a:gd name="T4" fmla="*/ 603 w 1207"/>
              <a:gd name="T5" fmla="*/ 1204 h 1205"/>
              <a:gd name="T6" fmla="*/ 0 w 1207"/>
              <a:gd name="T7" fmla="*/ 602 h 1205"/>
              <a:gd name="T8" fmla="*/ 603 w 1207"/>
              <a:gd name="T9" fmla="*/ 0 h 1205"/>
              <a:gd name="T10" fmla="*/ 1206 w 1207"/>
              <a:gd name="T11" fmla="*/ 602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7" h="1205">
                <a:moveTo>
                  <a:pt x="1206" y="602"/>
                </a:moveTo>
                <a:lnTo>
                  <a:pt x="1206" y="602"/>
                </a:lnTo>
                <a:cubicBezTo>
                  <a:pt x="1206" y="934"/>
                  <a:pt x="936" y="1204"/>
                  <a:pt x="603" y="1204"/>
                </a:cubicBezTo>
                <a:cubicBezTo>
                  <a:pt x="270" y="1204"/>
                  <a:pt x="0" y="934"/>
                  <a:pt x="0" y="602"/>
                </a:cubicBezTo>
                <a:cubicBezTo>
                  <a:pt x="0" y="270"/>
                  <a:pt x="270" y="0"/>
                  <a:pt x="603" y="0"/>
                </a:cubicBezTo>
                <a:cubicBezTo>
                  <a:pt x="936" y="0"/>
                  <a:pt x="1206" y="270"/>
                  <a:pt x="1206" y="6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32">
            <a:extLst>
              <a:ext uri="{FF2B5EF4-FFF2-40B4-BE49-F238E27FC236}">
                <a16:creationId xmlns:a16="http://schemas.microsoft.com/office/drawing/2014/main" id="{750146FD-253E-B54D-A694-414BF4FEF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0831" y="9061707"/>
            <a:ext cx="1287245" cy="1287245"/>
          </a:xfrm>
          <a:custGeom>
            <a:avLst/>
            <a:gdLst>
              <a:gd name="T0" fmla="*/ 1215 w 1216"/>
              <a:gd name="T1" fmla="*/ 612 h 1216"/>
              <a:gd name="T2" fmla="*/ 1215 w 1216"/>
              <a:gd name="T3" fmla="*/ 612 h 1216"/>
              <a:gd name="T4" fmla="*/ 612 w 1216"/>
              <a:gd name="T5" fmla="*/ 1215 h 1216"/>
              <a:gd name="T6" fmla="*/ 0 w 1216"/>
              <a:gd name="T7" fmla="*/ 612 h 1216"/>
              <a:gd name="T8" fmla="*/ 612 w 1216"/>
              <a:gd name="T9" fmla="*/ 0 h 1216"/>
              <a:gd name="T10" fmla="*/ 1215 w 1216"/>
              <a:gd name="T11" fmla="*/ 612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6" h="1216">
                <a:moveTo>
                  <a:pt x="1215" y="612"/>
                </a:moveTo>
                <a:lnTo>
                  <a:pt x="1215" y="612"/>
                </a:lnTo>
                <a:cubicBezTo>
                  <a:pt x="1215" y="945"/>
                  <a:pt x="945" y="1215"/>
                  <a:pt x="612" y="1215"/>
                </a:cubicBezTo>
                <a:cubicBezTo>
                  <a:pt x="270" y="1215"/>
                  <a:pt x="0" y="945"/>
                  <a:pt x="0" y="612"/>
                </a:cubicBezTo>
                <a:cubicBezTo>
                  <a:pt x="0" y="279"/>
                  <a:pt x="270" y="0"/>
                  <a:pt x="612" y="0"/>
                </a:cubicBezTo>
                <a:cubicBezTo>
                  <a:pt x="945" y="0"/>
                  <a:pt x="1215" y="279"/>
                  <a:pt x="1215" y="61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33">
            <a:extLst>
              <a:ext uri="{FF2B5EF4-FFF2-40B4-BE49-F238E27FC236}">
                <a16:creationId xmlns:a16="http://schemas.microsoft.com/office/drawing/2014/main" id="{86DDE922-D557-A541-A82C-4E18DB309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843" y="9061707"/>
            <a:ext cx="1287245" cy="1287245"/>
          </a:xfrm>
          <a:custGeom>
            <a:avLst/>
            <a:gdLst>
              <a:gd name="T0" fmla="*/ 1214 w 1215"/>
              <a:gd name="T1" fmla="*/ 612 h 1216"/>
              <a:gd name="T2" fmla="*/ 1214 w 1215"/>
              <a:gd name="T3" fmla="*/ 612 h 1216"/>
              <a:gd name="T4" fmla="*/ 603 w 1215"/>
              <a:gd name="T5" fmla="*/ 1215 h 1216"/>
              <a:gd name="T6" fmla="*/ 0 w 1215"/>
              <a:gd name="T7" fmla="*/ 612 h 1216"/>
              <a:gd name="T8" fmla="*/ 603 w 1215"/>
              <a:gd name="T9" fmla="*/ 0 h 1216"/>
              <a:gd name="T10" fmla="*/ 1214 w 1215"/>
              <a:gd name="T11" fmla="*/ 612 h 1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5" h="1216">
                <a:moveTo>
                  <a:pt x="1214" y="612"/>
                </a:moveTo>
                <a:lnTo>
                  <a:pt x="1214" y="612"/>
                </a:lnTo>
                <a:cubicBezTo>
                  <a:pt x="1214" y="945"/>
                  <a:pt x="935" y="1215"/>
                  <a:pt x="603" y="1215"/>
                </a:cubicBezTo>
                <a:cubicBezTo>
                  <a:pt x="270" y="1215"/>
                  <a:pt x="0" y="945"/>
                  <a:pt x="0" y="612"/>
                </a:cubicBezTo>
                <a:cubicBezTo>
                  <a:pt x="0" y="279"/>
                  <a:pt x="270" y="0"/>
                  <a:pt x="603" y="0"/>
                </a:cubicBezTo>
                <a:cubicBezTo>
                  <a:pt x="935" y="0"/>
                  <a:pt x="1214" y="279"/>
                  <a:pt x="1214" y="6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34">
            <a:extLst>
              <a:ext uri="{FF2B5EF4-FFF2-40B4-BE49-F238E27FC236}">
                <a16:creationId xmlns:a16="http://schemas.microsoft.com/office/drawing/2014/main" id="{10973998-B2B9-6644-8A3B-4764D79DC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803" y="3586254"/>
            <a:ext cx="1287245" cy="1273251"/>
          </a:xfrm>
          <a:custGeom>
            <a:avLst/>
            <a:gdLst>
              <a:gd name="T0" fmla="*/ 1214 w 1215"/>
              <a:gd name="T1" fmla="*/ 603 h 1206"/>
              <a:gd name="T2" fmla="*/ 1214 w 1215"/>
              <a:gd name="T3" fmla="*/ 603 h 1206"/>
              <a:gd name="T4" fmla="*/ 611 w 1215"/>
              <a:gd name="T5" fmla="*/ 1205 h 1206"/>
              <a:gd name="T6" fmla="*/ 0 w 1215"/>
              <a:gd name="T7" fmla="*/ 603 h 1206"/>
              <a:gd name="T8" fmla="*/ 611 w 1215"/>
              <a:gd name="T9" fmla="*/ 0 h 1206"/>
              <a:gd name="T10" fmla="*/ 1214 w 1215"/>
              <a:gd name="T11" fmla="*/ 603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5" h="1206">
                <a:moveTo>
                  <a:pt x="1214" y="603"/>
                </a:moveTo>
                <a:lnTo>
                  <a:pt x="1214" y="603"/>
                </a:lnTo>
                <a:cubicBezTo>
                  <a:pt x="1214" y="935"/>
                  <a:pt x="944" y="1205"/>
                  <a:pt x="611" y="1205"/>
                </a:cubicBezTo>
                <a:cubicBezTo>
                  <a:pt x="269" y="1205"/>
                  <a:pt x="0" y="935"/>
                  <a:pt x="0" y="603"/>
                </a:cubicBezTo>
                <a:cubicBezTo>
                  <a:pt x="0" y="270"/>
                  <a:pt x="269" y="0"/>
                  <a:pt x="611" y="0"/>
                </a:cubicBezTo>
                <a:cubicBezTo>
                  <a:pt x="944" y="0"/>
                  <a:pt x="1214" y="270"/>
                  <a:pt x="1214" y="6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35">
            <a:extLst>
              <a:ext uri="{FF2B5EF4-FFF2-40B4-BE49-F238E27FC236}">
                <a16:creationId xmlns:a16="http://schemas.microsoft.com/office/drawing/2014/main" id="{BF3D5FC3-01D2-EF4F-A91C-CF28C33D2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5791" y="10339624"/>
            <a:ext cx="1282582" cy="1287245"/>
          </a:xfrm>
          <a:custGeom>
            <a:avLst/>
            <a:gdLst>
              <a:gd name="T0" fmla="*/ 1213 w 1214"/>
              <a:gd name="T1" fmla="*/ 602 h 1215"/>
              <a:gd name="T2" fmla="*/ 1213 w 1214"/>
              <a:gd name="T3" fmla="*/ 602 h 1215"/>
              <a:gd name="T4" fmla="*/ 602 w 1214"/>
              <a:gd name="T5" fmla="*/ 1214 h 1215"/>
              <a:gd name="T6" fmla="*/ 0 w 1214"/>
              <a:gd name="T7" fmla="*/ 602 h 1215"/>
              <a:gd name="T8" fmla="*/ 602 w 1214"/>
              <a:gd name="T9" fmla="*/ 0 h 1215"/>
              <a:gd name="T10" fmla="*/ 1213 w 1214"/>
              <a:gd name="T11" fmla="*/ 602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4" h="1215">
                <a:moveTo>
                  <a:pt x="1213" y="602"/>
                </a:moveTo>
                <a:lnTo>
                  <a:pt x="1213" y="602"/>
                </a:lnTo>
                <a:cubicBezTo>
                  <a:pt x="1213" y="944"/>
                  <a:pt x="943" y="1214"/>
                  <a:pt x="602" y="1214"/>
                </a:cubicBezTo>
                <a:cubicBezTo>
                  <a:pt x="270" y="1214"/>
                  <a:pt x="0" y="944"/>
                  <a:pt x="0" y="602"/>
                </a:cubicBezTo>
                <a:cubicBezTo>
                  <a:pt x="0" y="269"/>
                  <a:pt x="270" y="0"/>
                  <a:pt x="602" y="0"/>
                </a:cubicBezTo>
                <a:cubicBezTo>
                  <a:pt x="943" y="0"/>
                  <a:pt x="1213" y="269"/>
                  <a:pt x="1213" y="6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36">
            <a:extLst>
              <a:ext uri="{FF2B5EF4-FFF2-40B4-BE49-F238E27FC236}">
                <a16:creationId xmlns:a16="http://schemas.microsoft.com/office/drawing/2014/main" id="{D5E08D4E-21A1-7940-BEE3-DAC8F8FF5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5295" y="9574740"/>
            <a:ext cx="541016" cy="345131"/>
          </a:xfrm>
          <a:custGeom>
            <a:avLst/>
            <a:gdLst>
              <a:gd name="T0" fmla="*/ 485 w 513"/>
              <a:gd name="T1" fmla="*/ 324 h 325"/>
              <a:gd name="T2" fmla="*/ 485 w 513"/>
              <a:gd name="T3" fmla="*/ 324 h 325"/>
              <a:gd name="T4" fmla="*/ 18 w 513"/>
              <a:gd name="T5" fmla="*/ 324 h 325"/>
              <a:gd name="T6" fmla="*/ 0 w 513"/>
              <a:gd name="T7" fmla="*/ 306 h 325"/>
              <a:gd name="T8" fmla="*/ 0 w 513"/>
              <a:gd name="T9" fmla="*/ 18 h 325"/>
              <a:gd name="T10" fmla="*/ 18 w 513"/>
              <a:gd name="T11" fmla="*/ 0 h 325"/>
              <a:gd name="T12" fmla="*/ 252 w 513"/>
              <a:gd name="T13" fmla="*/ 0 h 325"/>
              <a:gd name="T14" fmla="*/ 485 w 513"/>
              <a:gd name="T15" fmla="*/ 0 h 325"/>
              <a:gd name="T16" fmla="*/ 512 w 513"/>
              <a:gd name="T17" fmla="*/ 18 h 325"/>
              <a:gd name="T18" fmla="*/ 512 w 513"/>
              <a:gd name="T19" fmla="*/ 306 h 325"/>
              <a:gd name="T20" fmla="*/ 485 w 513"/>
              <a:gd name="T21" fmla="*/ 324 h 325"/>
              <a:gd name="T22" fmla="*/ 18 w 513"/>
              <a:gd name="T23" fmla="*/ 306 h 325"/>
              <a:gd name="T24" fmla="*/ 18 w 513"/>
              <a:gd name="T25" fmla="*/ 306 h 325"/>
              <a:gd name="T26" fmla="*/ 485 w 513"/>
              <a:gd name="T27" fmla="*/ 306 h 325"/>
              <a:gd name="T28" fmla="*/ 485 w 513"/>
              <a:gd name="T29" fmla="*/ 18 h 325"/>
              <a:gd name="T30" fmla="*/ 252 w 513"/>
              <a:gd name="T31" fmla="*/ 18 h 325"/>
              <a:gd name="T32" fmla="*/ 18 w 513"/>
              <a:gd name="T33" fmla="*/ 18 h 325"/>
              <a:gd name="T34" fmla="*/ 18 w 513"/>
              <a:gd name="T35" fmla="*/ 306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3" h="325">
                <a:moveTo>
                  <a:pt x="485" y="324"/>
                </a:moveTo>
                <a:lnTo>
                  <a:pt x="485" y="324"/>
                </a:lnTo>
                <a:cubicBezTo>
                  <a:pt x="18" y="324"/>
                  <a:pt x="18" y="324"/>
                  <a:pt x="18" y="324"/>
                </a:cubicBezTo>
                <a:cubicBezTo>
                  <a:pt x="9" y="324"/>
                  <a:pt x="0" y="315"/>
                  <a:pt x="0" y="30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503" y="0"/>
                  <a:pt x="512" y="9"/>
                  <a:pt x="512" y="18"/>
                </a:cubicBezTo>
                <a:cubicBezTo>
                  <a:pt x="512" y="306"/>
                  <a:pt x="512" y="306"/>
                  <a:pt x="512" y="306"/>
                </a:cubicBezTo>
                <a:cubicBezTo>
                  <a:pt x="512" y="315"/>
                  <a:pt x="503" y="324"/>
                  <a:pt x="485" y="324"/>
                </a:cubicBezTo>
                <a:close/>
                <a:moveTo>
                  <a:pt x="18" y="306"/>
                </a:moveTo>
                <a:lnTo>
                  <a:pt x="18" y="306"/>
                </a:lnTo>
                <a:cubicBezTo>
                  <a:pt x="485" y="306"/>
                  <a:pt x="485" y="306"/>
                  <a:pt x="485" y="306"/>
                </a:cubicBezTo>
                <a:cubicBezTo>
                  <a:pt x="485" y="18"/>
                  <a:pt x="485" y="18"/>
                  <a:pt x="485" y="18"/>
                </a:cubicBezTo>
                <a:cubicBezTo>
                  <a:pt x="252" y="18"/>
                  <a:pt x="252" y="18"/>
                  <a:pt x="252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37">
            <a:extLst>
              <a:ext uri="{FF2B5EF4-FFF2-40B4-BE49-F238E27FC236}">
                <a16:creationId xmlns:a16="http://schemas.microsoft.com/office/drawing/2014/main" id="{9D372306-9F71-9045-930F-001637024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48" y="9490789"/>
            <a:ext cx="265845" cy="107269"/>
          </a:xfrm>
          <a:custGeom>
            <a:avLst/>
            <a:gdLst>
              <a:gd name="T0" fmla="*/ 19 w 253"/>
              <a:gd name="T1" fmla="*/ 99 h 100"/>
              <a:gd name="T2" fmla="*/ 19 w 253"/>
              <a:gd name="T3" fmla="*/ 99 h 100"/>
              <a:gd name="T4" fmla="*/ 0 w 253"/>
              <a:gd name="T5" fmla="*/ 99 h 100"/>
              <a:gd name="T6" fmla="*/ 0 w 253"/>
              <a:gd name="T7" fmla="*/ 81 h 100"/>
              <a:gd name="T8" fmla="*/ 55 w 253"/>
              <a:gd name="T9" fmla="*/ 27 h 100"/>
              <a:gd name="T10" fmla="*/ 127 w 253"/>
              <a:gd name="T11" fmla="*/ 0 h 100"/>
              <a:gd name="T12" fmla="*/ 207 w 253"/>
              <a:gd name="T13" fmla="*/ 27 h 100"/>
              <a:gd name="T14" fmla="*/ 252 w 253"/>
              <a:gd name="T15" fmla="*/ 81 h 100"/>
              <a:gd name="T16" fmla="*/ 252 w 253"/>
              <a:gd name="T17" fmla="*/ 99 h 100"/>
              <a:gd name="T18" fmla="*/ 243 w 253"/>
              <a:gd name="T19" fmla="*/ 99 h 100"/>
              <a:gd name="T20" fmla="*/ 19 w 253"/>
              <a:gd name="T21" fmla="*/ 99 h 100"/>
              <a:gd name="T22" fmla="*/ 127 w 253"/>
              <a:gd name="T23" fmla="*/ 27 h 100"/>
              <a:gd name="T24" fmla="*/ 127 w 253"/>
              <a:gd name="T25" fmla="*/ 27 h 100"/>
              <a:gd name="T26" fmla="*/ 64 w 253"/>
              <a:gd name="T27" fmla="*/ 45 h 100"/>
              <a:gd name="T28" fmla="*/ 36 w 253"/>
              <a:gd name="T29" fmla="*/ 81 h 100"/>
              <a:gd name="T30" fmla="*/ 226 w 253"/>
              <a:gd name="T31" fmla="*/ 81 h 100"/>
              <a:gd name="T32" fmla="*/ 190 w 253"/>
              <a:gd name="T33" fmla="*/ 45 h 100"/>
              <a:gd name="T34" fmla="*/ 127 w 253"/>
              <a:gd name="T35" fmla="*/ 2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3" h="100">
                <a:moveTo>
                  <a:pt x="19" y="99"/>
                </a:moveTo>
                <a:lnTo>
                  <a:pt x="19" y="99"/>
                </a:lnTo>
                <a:cubicBezTo>
                  <a:pt x="10" y="99"/>
                  <a:pt x="10" y="99"/>
                  <a:pt x="0" y="99"/>
                </a:cubicBezTo>
                <a:cubicBezTo>
                  <a:pt x="0" y="90"/>
                  <a:pt x="0" y="90"/>
                  <a:pt x="0" y="81"/>
                </a:cubicBezTo>
                <a:cubicBezTo>
                  <a:pt x="10" y="63"/>
                  <a:pt x="28" y="36"/>
                  <a:pt x="55" y="27"/>
                </a:cubicBezTo>
                <a:cubicBezTo>
                  <a:pt x="72" y="9"/>
                  <a:pt x="100" y="0"/>
                  <a:pt x="127" y="0"/>
                </a:cubicBezTo>
                <a:cubicBezTo>
                  <a:pt x="154" y="0"/>
                  <a:pt x="180" y="9"/>
                  <a:pt x="207" y="27"/>
                </a:cubicBezTo>
                <a:cubicBezTo>
                  <a:pt x="226" y="36"/>
                  <a:pt x="243" y="63"/>
                  <a:pt x="252" y="81"/>
                </a:cubicBezTo>
                <a:cubicBezTo>
                  <a:pt x="252" y="90"/>
                  <a:pt x="252" y="90"/>
                  <a:pt x="252" y="99"/>
                </a:cubicBezTo>
                <a:lnTo>
                  <a:pt x="243" y="99"/>
                </a:lnTo>
                <a:lnTo>
                  <a:pt x="19" y="99"/>
                </a:lnTo>
                <a:close/>
                <a:moveTo>
                  <a:pt x="127" y="27"/>
                </a:moveTo>
                <a:lnTo>
                  <a:pt x="127" y="27"/>
                </a:lnTo>
                <a:cubicBezTo>
                  <a:pt x="108" y="27"/>
                  <a:pt x="82" y="36"/>
                  <a:pt x="64" y="45"/>
                </a:cubicBezTo>
                <a:cubicBezTo>
                  <a:pt x="55" y="54"/>
                  <a:pt x="46" y="63"/>
                  <a:pt x="36" y="81"/>
                </a:cubicBezTo>
                <a:cubicBezTo>
                  <a:pt x="226" y="81"/>
                  <a:pt x="226" y="81"/>
                  <a:pt x="226" y="81"/>
                </a:cubicBezTo>
                <a:cubicBezTo>
                  <a:pt x="216" y="63"/>
                  <a:pt x="207" y="54"/>
                  <a:pt x="190" y="45"/>
                </a:cubicBezTo>
                <a:cubicBezTo>
                  <a:pt x="171" y="36"/>
                  <a:pt x="154" y="27"/>
                  <a:pt x="127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38">
            <a:extLst>
              <a:ext uri="{FF2B5EF4-FFF2-40B4-BE49-F238E27FC236}">
                <a16:creationId xmlns:a16="http://schemas.microsoft.com/office/drawing/2014/main" id="{C04FCDA4-0A87-5D43-BEF4-C3470AA04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9876" y="9612051"/>
            <a:ext cx="256518" cy="256515"/>
          </a:xfrm>
          <a:custGeom>
            <a:avLst/>
            <a:gdLst>
              <a:gd name="T0" fmla="*/ 117 w 243"/>
              <a:gd name="T1" fmla="*/ 243 h 244"/>
              <a:gd name="T2" fmla="*/ 117 w 243"/>
              <a:gd name="T3" fmla="*/ 243 h 244"/>
              <a:gd name="T4" fmla="*/ 36 w 243"/>
              <a:gd name="T5" fmla="*/ 207 h 244"/>
              <a:gd name="T6" fmla="*/ 0 w 243"/>
              <a:gd name="T7" fmla="*/ 126 h 244"/>
              <a:gd name="T8" fmla="*/ 36 w 243"/>
              <a:gd name="T9" fmla="*/ 36 h 244"/>
              <a:gd name="T10" fmla="*/ 117 w 243"/>
              <a:gd name="T11" fmla="*/ 0 h 244"/>
              <a:gd name="T12" fmla="*/ 206 w 243"/>
              <a:gd name="T13" fmla="*/ 36 h 244"/>
              <a:gd name="T14" fmla="*/ 242 w 243"/>
              <a:gd name="T15" fmla="*/ 126 h 244"/>
              <a:gd name="T16" fmla="*/ 206 w 243"/>
              <a:gd name="T17" fmla="*/ 207 h 244"/>
              <a:gd name="T18" fmla="*/ 117 w 243"/>
              <a:gd name="T19" fmla="*/ 243 h 244"/>
              <a:gd name="T20" fmla="*/ 117 w 243"/>
              <a:gd name="T21" fmla="*/ 18 h 244"/>
              <a:gd name="T22" fmla="*/ 117 w 243"/>
              <a:gd name="T23" fmla="*/ 18 h 244"/>
              <a:gd name="T24" fmla="*/ 9 w 243"/>
              <a:gd name="T25" fmla="*/ 126 h 244"/>
              <a:gd name="T26" fmla="*/ 117 w 243"/>
              <a:gd name="T27" fmla="*/ 234 h 244"/>
              <a:gd name="T28" fmla="*/ 224 w 243"/>
              <a:gd name="T29" fmla="*/ 126 h 244"/>
              <a:gd name="T30" fmla="*/ 117 w 243"/>
              <a:gd name="T31" fmla="*/ 18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3" h="244">
                <a:moveTo>
                  <a:pt x="117" y="243"/>
                </a:moveTo>
                <a:lnTo>
                  <a:pt x="117" y="243"/>
                </a:lnTo>
                <a:cubicBezTo>
                  <a:pt x="90" y="243"/>
                  <a:pt x="54" y="234"/>
                  <a:pt x="36" y="207"/>
                </a:cubicBezTo>
                <a:cubicBezTo>
                  <a:pt x="9" y="189"/>
                  <a:pt x="0" y="153"/>
                  <a:pt x="0" y="126"/>
                </a:cubicBezTo>
                <a:cubicBezTo>
                  <a:pt x="0" y="90"/>
                  <a:pt x="9" y="63"/>
                  <a:pt x="36" y="36"/>
                </a:cubicBezTo>
                <a:cubicBezTo>
                  <a:pt x="54" y="18"/>
                  <a:pt x="90" y="0"/>
                  <a:pt x="117" y="0"/>
                </a:cubicBezTo>
                <a:cubicBezTo>
                  <a:pt x="153" y="0"/>
                  <a:pt x="180" y="18"/>
                  <a:pt x="206" y="36"/>
                </a:cubicBezTo>
                <a:cubicBezTo>
                  <a:pt x="233" y="63"/>
                  <a:pt x="242" y="90"/>
                  <a:pt x="242" y="126"/>
                </a:cubicBezTo>
                <a:cubicBezTo>
                  <a:pt x="242" y="153"/>
                  <a:pt x="233" y="189"/>
                  <a:pt x="206" y="207"/>
                </a:cubicBezTo>
                <a:cubicBezTo>
                  <a:pt x="180" y="234"/>
                  <a:pt x="153" y="243"/>
                  <a:pt x="117" y="243"/>
                </a:cubicBezTo>
                <a:close/>
                <a:moveTo>
                  <a:pt x="117" y="18"/>
                </a:moveTo>
                <a:lnTo>
                  <a:pt x="117" y="18"/>
                </a:lnTo>
                <a:cubicBezTo>
                  <a:pt x="62" y="18"/>
                  <a:pt x="9" y="63"/>
                  <a:pt x="9" y="126"/>
                </a:cubicBezTo>
                <a:cubicBezTo>
                  <a:pt x="9" y="180"/>
                  <a:pt x="62" y="234"/>
                  <a:pt x="117" y="234"/>
                </a:cubicBezTo>
                <a:cubicBezTo>
                  <a:pt x="180" y="234"/>
                  <a:pt x="224" y="180"/>
                  <a:pt x="224" y="126"/>
                </a:cubicBezTo>
                <a:cubicBezTo>
                  <a:pt x="224" y="63"/>
                  <a:pt x="180" y="18"/>
                  <a:pt x="11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39">
            <a:extLst>
              <a:ext uri="{FF2B5EF4-FFF2-40B4-BE49-F238E27FC236}">
                <a16:creationId xmlns:a16="http://schemas.microsoft.com/office/drawing/2014/main" id="{CFB6B2BF-1A23-AB4E-8BFB-4BAD1654B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7859" y="9644697"/>
            <a:ext cx="200550" cy="200550"/>
          </a:xfrm>
          <a:custGeom>
            <a:avLst/>
            <a:gdLst>
              <a:gd name="T0" fmla="*/ 91 w 191"/>
              <a:gd name="T1" fmla="*/ 189 h 190"/>
              <a:gd name="T2" fmla="*/ 91 w 191"/>
              <a:gd name="T3" fmla="*/ 189 h 190"/>
              <a:gd name="T4" fmla="*/ 0 w 191"/>
              <a:gd name="T5" fmla="*/ 99 h 190"/>
              <a:gd name="T6" fmla="*/ 91 w 191"/>
              <a:gd name="T7" fmla="*/ 0 h 190"/>
              <a:gd name="T8" fmla="*/ 190 w 191"/>
              <a:gd name="T9" fmla="*/ 99 h 190"/>
              <a:gd name="T10" fmla="*/ 91 w 191"/>
              <a:gd name="T11" fmla="*/ 189 h 190"/>
              <a:gd name="T12" fmla="*/ 91 w 191"/>
              <a:gd name="T13" fmla="*/ 18 h 190"/>
              <a:gd name="T14" fmla="*/ 91 w 191"/>
              <a:gd name="T15" fmla="*/ 18 h 190"/>
              <a:gd name="T16" fmla="*/ 19 w 191"/>
              <a:gd name="T17" fmla="*/ 99 h 190"/>
              <a:gd name="T18" fmla="*/ 91 w 191"/>
              <a:gd name="T19" fmla="*/ 171 h 190"/>
              <a:gd name="T20" fmla="*/ 171 w 191"/>
              <a:gd name="T21" fmla="*/ 99 h 190"/>
              <a:gd name="T22" fmla="*/ 91 w 191"/>
              <a:gd name="T23" fmla="*/ 1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1" h="190">
                <a:moveTo>
                  <a:pt x="91" y="189"/>
                </a:moveTo>
                <a:lnTo>
                  <a:pt x="91" y="189"/>
                </a:lnTo>
                <a:cubicBezTo>
                  <a:pt x="46" y="189"/>
                  <a:pt x="0" y="144"/>
                  <a:pt x="0" y="99"/>
                </a:cubicBezTo>
                <a:cubicBezTo>
                  <a:pt x="0" y="45"/>
                  <a:pt x="46" y="0"/>
                  <a:pt x="91" y="0"/>
                </a:cubicBezTo>
                <a:cubicBezTo>
                  <a:pt x="144" y="0"/>
                  <a:pt x="190" y="45"/>
                  <a:pt x="190" y="99"/>
                </a:cubicBezTo>
                <a:cubicBezTo>
                  <a:pt x="190" y="144"/>
                  <a:pt x="144" y="189"/>
                  <a:pt x="91" y="189"/>
                </a:cubicBezTo>
                <a:close/>
                <a:moveTo>
                  <a:pt x="91" y="18"/>
                </a:moveTo>
                <a:lnTo>
                  <a:pt x="91" y="18"/>
                </a:lnTo>
                <a:cubicBezTo>
                  <a:pt x="55" y="18"/>
                  <a:pt x="19" y="54"/>
                  <a:pt x="19" y="99"/>
                </a:cubicBezTo>
                <a:cubicBezTo>
                  <a:pt x="19" y="144"/>
                  <a:pt x="55" y="171"/>
                  <a:pt x="91" y="171"/>
                </a:cubicBezTo>
                <a:cubicBezTo>
                  <a:pt x="135" y="171"/>
                  <a:pt x="171" y="144"/>
                  <a:pt x="171" y="99"/>
                </a:cubicBezTo>
                <a:cubicBezTo>
                  <a:pt x="171" y="54"/>
                  <a:pt x="135" y="18"/>
                  <a:pt x="91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40">
            <a:extLst>
              <a:ext uri="{FF2B5EF4-FFF2-40B4-BE49-F238E27FC236}">
                <a16:creationId xmlns:a16="http://schemas.microsoft.com/office/drawing/2014/main" id="{740C5FE7-E401-DB4A-9ED7-5CFE7EC9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154" y="9691337"/>
            <a:ext cx="55967" cy="107272"/>
          </a:xfrm>
          <a:custGeom>
            <a:avLst/>
            <a:gdLst>
              <a:gd name="T0" fmla="*/ 27 w 55"/>
              <a:gd name="T1" fmla="*/ 99 h 100"/>
              <a:gd name="T2" fmla="*/ 27 w 55"/>
              <a:gd name="T3" fmla="*/ 99 h 100"/>
              <a:gd name="T4" fmla="*/ 8 w 55"/>
              <a:gd name="T5" fmla="*/ 90 h 100"/>
              <a:gd name="T6" fmla="*/ 0 w 55"/>
              <a:gd name="T7" fmla="*/ 81 h 100"/>
              <a:gd name="T8" fmla="*/ 8 w 55"/>
              <a:gd name="T9" fmla="*/ 81 h 100"/>
              <a:gd name="T10" fmla="*/ 44 w 55"/>
              <a:gd name="T11" fmla="*/ 81 h 100"/>
              <a:gd name="T12" fmla="*/ 44 w 55"/>
              <a:gd name="T13" fmla="*/ 72 h 100"/>
              <a:gd name="T14" fmla="*/ 27 w 55"/>
              <a:gd name="T15" fmla="*/ 54 h 100"/>
              <a:gd name="T16" fmla="*/ 8 w 55"/>
              <a:gd name="T17" fmla="*/ 45 h 100"/>
              <a:gd name="T18" fmla="*/ 0 w 55"/>
              <a:gd name="T19" fmla="*/ 27 h 100"/>
              <a:gd name="T20" fmla="*/ 8 w 55"/>
              <a:gd name="T21" fmla="*/ 9 h 100"/>
              <a:gd name="T22" fmla="*/ 54 w 55"/>
              <a:gd name="T23" fmla="*/ 9 h 100"/>
              <a:gd name="T24" fmla="*/ 54 w 55"/>
              <a:gd name="T25" fmla="*/ 18 h 100"/>
              <a:gd name="T26" fmla="*/ 44 w 55"/>
              <a:gd name="T27" fmla="*/ 18 h 100"/>
              <a:gd name="T28" fmla="*/ 18 w 55"/>
              <a:gd name="T29" fmla="*/ 18 h 100"/>
              <a:gd name="T30" fmla="*/ 18 w 55"/>
              <a:gd name="T31" fmla="*/ 27 h 100"/>
              <a:gd name="T32" fmla="*/ 35 w 55"/>
              <a:gd name="T33" fmla="*/ 45 h 100"/>
              <a:gd name="T34" fmla="*/ 44 w 55"/>
              <a:gd name="T35" fmla="*/ 54 h 100"/>
              <a:gd name="T36" fmla="*/ 54 w 55"/>
              <a:gd name="T37" fmla="*/ 72 h 100"/>
              <a:gd name="T38" fmla="*/ 44 w 55"/>
              <a:gd name="T39" fmla="*/ 90 h 100"/>
              <a:gd name="T40" fmla="*/ 27 w 55"/>
              <a:gd name="T4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5" h="100">
                <a:moveTo>
                  <a:pt x="27" y="99"/>
                </a:moveTo>
                <a:lnTo>
                  <a:pt x="27" y="99"/>
                </a:lnTo>
                <a:cubicBezTo>
                  <a:pt x="18" y="99"/>
                  <a:pt x="8" y="90"/>
                  <a:pt x="8" y="90"/>
                </a:cubicBezTo>
                <a:cubicBezTo>
                  <a:pt x="0" y="90"/>
                  <a:pt x="0" y="90"/>
                  <a:pt x="0" y="81"/>
                </a:cubicBezTo>
                <a:lnTo>
                  <a:pt x="8" y="81"/>
                </a:lnTo>
                <a:cubicBezTo>
                  <a:pt x="18" y="90"/>
                  <a:pt x="35" y="90"/>
                  <a:pt x="44" y="81"/>
                </a:cubicBezTo>
                <a:lnTo>
                  <a:pt x="44" y="72"/>
                </a:lnTo>
                <a:cubicBezTo>
                  <a:pt x="44" y="63"/>
                  <a:pt x="35" y="63"/>
                  <a:pt x="27" y="54"/>
                </a:cubicBezTo>
                <a:cubicBezTo>
                  <a:pt x="18" y="54"/>
                  <a:pt x="18" y="54"/>
                  <a:pt x="8" y="45"/>
                </a:cubicBezTo>
                <a:cubicBezTo>
                  <a:pt x="8" y="45"/>
                  <a:pt x="0" y="36"/>
                  <a:pt x="0" y="27"/>
                </a:cubicBezTo>
                <a:cubicBezTo>
                  <a:pt x="0" y="27"/>
                  <a:pt x="8" y="18"/>
                  <a:pt x="8" y="9"/>
                </a:cubicBezTo>
                <a:cubicBezTo>
                  <a:pt x="27" y="0"/>
                  <a:pt x="35" y="0"/>
                  <a:pt x="54" y="9"/>
                </a:cubicBezTo>
                <a:lnTo>
                  <a:pt x="54" y="18"/>
                </a:lnTo>
                <a:cubicBezTo>
                  <a:pt x="54" y="18"/>
                  <a:pt x="54" y="18"/>
                  <a:pt x="44" y="18"/>
                </a:cubicBezTo>
                <a:cubicBezTo>
                  <a:pt x="35" y="18"/>
                  <a:pt x="27" y="18"/>
                  <a:pt x="18" y="1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27" y="45"/>
                  <a:pt x="35" y="45"/>
                </a:cubicBezTo>
                <a:lnTo>
                  <a:pt x="44" y="54"/>
                </a:lnTo>
                <a:cubicBezTo>
                  <a:pt x="54" y="63"/>
                  <a:pt x="54" y="63"/>
                  <a:pt x="54" y="72"/>
                </a:cubicBezTo>
                <a:cubicBezTo>
                  <a:pt x="54" y="81"/>
                  <a:pt x="54" y="90"/>
                  <a:pt x="44" y="90"/>
                </a:cubicBezTo>
                <a:cubicBezTo>
                  <a:pt x="44" y="90"/>
                  <a:pt x="35" y="99"/>
                  <a:pt x="27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41">
            <a:extLst>
              <a:ext uri="{FF2B5EF4-FFF2-40B4-BE49-F238E27FC236}">
                <a16:creationId xmlns:a16="http://schemas.microsoft.com/office/drawing/2014/main" id="{49400DFA-9A89-E646-80F5-DA6FF16A4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803" y="9672681"/>
            <a:ext cx="9328" cy="18656"/>
          </a:xfrm>
          <a:custGeom>
            <a:avLst/>
            <a:gdLst>
              <a:gd name="T0" fmla="*/ 0 w 9"/>
              <a:gd name="T1" fmla="*/ 18 h 19"/>
              <a:gd name="T2" fmla="*/ 0 w 9"/>
              <a:gd name="T3" fmla="*/ 18 h 19"/>
              <a:gd name="T4" fmla="*/ 0 w 9"/>
              <a:gd name="T5" fmla="*/ 18 h 19"/>
              <a:gd name="T6" fmla="*/ 0 w 9"/>
              <a:gd name="T7" fmla="*/ 9 h 19"/>
              <a:gd name="T8" fmla="*/ 0 w 9"/>
              <a:gd name="T9" fmla="*/ 0 h 19"/>
              <a:gd name="T10" fmla="*/ 8 w 9"/>
              <a:gd name="T11" fmla="*/ 9 h 19"/>
              <a:gd name="T12" fmla="*/ 8 w 9"/>
              <a:gd name="T13" fmla="*/ 18 h 19"/>
              <a:gd name="T14" fmla="*/ 0 w 9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9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9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42">
            <a:extLst>
              <a:ext uri="{FF2B5EF4-FFF2-40B4-BE49-F238E27FC236}">
                <a16:creationId xmlns:a16="http://schemas.microsoft.com/office/drawing/2014/main" id="{4B3C9784-E667-8045-8B64-75578CC5E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803" y="9793943"/>
            <a:ext cx="9328" cy="18656"/>
          </a:xfrm>
          <a:custGeom>
            <a:avLst/>
            <a:gdLst>
              <a:gd name="T0" fmla="*/ 0 w 9"/>
              <a:gd name="T1" fmla="*/ 18 h 19"/>
              <a:gd name="T2" fmla="*/ 0 w 9"/>
              <a:gd name="T3" fmla="*/ 18 h 19"/>
              <a:gd name="T4" fmla="*/ 0 w 9"/>
              <a:gd name="T5" fmla="*/ 18 h 19"/>
              <a:gd name="T6" fmla="*/ 0 w 9"/>
              <a:gd name="T7" fmla="*/ 9 h 19"/>
              <a:gd name="T8" fmla="*/ 0 w 9"/>
              <a:gd name="T9" fmla="*/ 0 h 19"/>
              <a:gd name="T10" fmla="*/ 8 w 9"/>
              <a:gd name="T11" fmla="*/ 9 h 19"/>
              <a:gd name="T12" fmla="*/ 8 w 9"/>
              <a:gd name="T13" fmla="*/ 18 h 19"/>
              <a:gd name="T14" fmla="*/ 0 w 9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" h="19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9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8" y="18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43">
            <a:extLst>
              <a:ext uri="{FF2B5EF4-FFF2-40B4-BE49-F238E27FC236}">
                <a16:creationId xmlns:a16="http://schemas.microsoft.com/office/drawing/2014/main" id="{D24FD948-01ED-BB4B-9FD1-A94EBE0F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795" y="7149496"/>
            <a:ext cx="545681" cy="345131"/>
          </a:xfrm>
          <a:custGeom>
            <a:avLst/>
            <a:gdLst>
              <a:gd name="T0" fmla="*/ 495 w 514"/>
              <a:gd name="T1" fmla="*/ 324 h 325"/>
              <a:gd name="T2" fmla="*/ 495 w 514"/>
              <a:gd name="T3" fmla="*/ 324 h 325"/>
              <a:gd name="T4" fmla="*/ 27 w 514"/>
              <a:gd name="T5" fmla="*/ 324 h 325"/>
              <a:gd name="T6" fmla="*/ 0 w 514"/>
              <a:gd name="T7" fmla="*/ 305 h 325"/>
              <a:gd name="T8" fmla="*/ 0 w 514"/>
              <a:gd name="T9" fmla="*/ 18 h 325"/>
              <a:gd name="T10" fmla="*/ 27 w 514"/>
              <a:gd name="T11" fmla="*/ 0 h 325"/>
              <a:gd name="T12" fmla="*/ 99 w 514"/>
              <a:gd name="T13" fmla="*/ 0 h 325"/>
              <a:gd name="T14" fmla="*/ 108 w 514"/>
              <a:gd name="T15" fmla="*/ 9 h 325"/>
              <a:gd name="T16" fmla="*/ 99 w 514"/>
              <a:gd name="T17" fmla="*/ 18 h 325"/>
              <a:gd name="T18" fmla="*/ 27 w 514"/>
              <a:gd name="T19" fmla="*/ 18 h 325"/>
              <a:gd name="T20" fmla="*/ 27 w 514"/>
              <a:gd name="T21" fmla="*/ 296 h 325"/>
              <a:gd name="T22" fmla="*/ 495 w 514"/>
              <a:gd name="T23" fmla="*/ 296 h 325"/>
              <a:gd name="T24" fmla="*/ 495 w 514"/>
              <a:gd name="T25" fmla="*/ 18 h 325"/>
              <a:gd name="T26" fmla="*/ 423 w 514"/>
              <a:gd name="T27" fmla="*/ 18 h 325"/>
              <a:gd name="T28" fmla="*/ 414 w 514"/>
              <a:gd name="T29" fmla="*/ 9 h 325"/>
              <a:gd name="T30" fmla="*/ 423 w 514"/>
              <a:gd name="T31" fmla="*/ 0 h 325"/>
              <a:gd name="T32" fmla="*/ 495 w 514"/>
              <a:gd name="T33" fmla="*/ 0 h 325"/>
              <a:gd name="T34" fmla="*/ 513 w 514"/>
              <a:gd name="T35" fmla="*/ 18 h 325"/>
              <a:gd name="T36" fmla="*/ 513 w 514"/>
              <a:gd name="T37" fmla="*/ 305 h 325"/>
              <a:gd name="T38" fmla="*/ 495 w 514"/>
              <a:gd name="T39" fmla="*/ 324 h 325"/>
              <a:gd name="T40" fmla="*/ 495 w 514"/>
              <a:gd name="T41" fmla="*/ 18 h 325"/>
              <a:gd name="T42" fmla="*/ 495 w 514"/>
              <a:gd name="T43" fmla="*/ 18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4" h="325">
                <a:moveTo>
                  <a:pt x="495" y="324"/>
                </a:moveTo>
                <a:lnTo>
                  <a:pt x="495" y="324"/>
                </a:lnTo>
                <a:cubicBezTo>
                  <a:pt x="27" y="324"/>
                  <a:pt x="27" y="324"/>
                  <a:pt x="27" y="324"/>
                </a:cubicBezTo>
                <a:cubicBezTo>
                  <a:pt x="9" y="324"/>
                  <a:pt x="0" y="315"/>
                  <a:pt x="0" y="30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108" y="0"/>
                  <a:pt x="108" y="9"/>
                </a:cubicBezTo>
                <a:cubicBezTo>
                  <a:pt x="108" y="18"/>
                  <a:pt x="99" y="18"/>
                  <a:pt x="99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296"/>
                  <a:pt x="27" y="296"/>
                  <a:pt x="27" y="296"/>
                </a:cubicBezTo>
                <a:cubicBezTo>
                  <a:pt x="495" y="296"/>
                  <a:pt x="495" y="296"/>
                  <a:pt x="495" y="296"/>
                </a:cubicBezTo>
                <a:cubicBezTo>
                  <a:pt x="495" y="18"/>
                  <a:pt x="495" y="18"/>
                  <a:pt x="495" y="18"/>
                </a:cubicBezTo>
                <a:cubicBezTo>
                  <a:pt x="423" y="18"/>
                  <a:pt x="423" y="18"/>
                  <a:pt x="423" y="18"/>
                </a:cubicBezTo>
                <a:cubicBezTo>
                  <a:pt x="414" y="18"/>
                  <a:pt x="414" y="18"/>
                  <a:pt x="414" y="9"/>
                </a:cubicBezTo>
                <a:cubicBezTo>
                  <a:pt x="414" y="0"/>
                  <a:pt x="414" y="0"/>
                  <a:pt x="423" y="0"/>
                </a:cubicBezTo>
                <a:cubicBezTo>
                  <a:pt x="495" y="0"/>
                  <a:pt x="495" y="0"/>
                  <a:pt x="495" y="0"/>
                </a:cubicBezTo>
                <a:cubicBezTo>
                  <a:pt x="504" y="0"/>
                  <a:pt x="513" y="9"/>
                  <a:pt x="513" y="18"/>
                </a:cubicBezTo>
                <a:cubicBezTo>
                  <a:pt x="513" y="305"/>
                  <a:pt x="513" y="305"/>
                  <a:pt x="513" y="305"/>
                </a:cubicBezTo>
                <a:cubicBezTo>
                  <a:pt x="513" y="315"/>
                  <a:pt x="504" y="324"/>
                  <a:pt x="495" y="324"/>
                </a:cubicBezTo>
                <a:close/>
                <a:moveTo>
                  <a:pt x="495" y="18"/>
                </a:moveTo>
                <a:lnTo>
                  <a:pt x="49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44">
            <a:extLst>
              <a:ext uri="{FF2B5EF4-FFF2-40B4-BE49-F238E27FC236}">
                <a16:creationId xmlns:a16="http://schemas.microsoft.com/office/drawing/2014/main" id="{EF8FE0AC-6EF0-C943-81E2-3A397165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312" y="7149496"/>
            <a:ext cx="293826" cy="163236"/>
          </a:xfrm>
          <a:custGeom>
            <a:avLst/>
            <a:gdLst>
              <a:gd name="T0" fmla="*/ 18 w 280"/>
              <a:gd name="T1" fmla="*/ 153 h 154"/>
              <a:gd name="T2" fmla="*/ 18 w 280"/>
              <a:gd name="T3" fmla="*/ 153 h 154"/>
              <a:gd name="T4" fmla="*/ 9 w 280"/>
              <a:gd name="T5" fmla="*/ 144 h 154"/>
              <a:gd name="T6" fmla="*/ 9 w 280"/>
              <a:gd name="T7" fmla="*/ 126 h 154"/>
              <a:gd name="T8" fmla="*/ 261 w 280"/>
              <a:gd name="T9" fmla="*/ 0 h 154"/>
              <a:gd name="T10" fmla="*/ 270 w 280"/>
              <a:gd name="T11" fmla="*/ 9 h 154"/>
              <a:gd name="T12" fmla="*/ 270 w 280"/>
              <a:gd name="T13" fmla="*/ 27 h 154"/>
              <a:gd name="T14" fmla="*/ 18 w 280"/>
              <a:gd name="T1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154">
                <a:moveTo>
                  <a:pt x="18" y="153"/>
                </a:moveTo>
                <a:lnTo>
                  <a:pt x="18" y="153"/>
                </a:lnTo>
                <a:cubicBezTo>
                  <a:pt x="9" y="153"/>
                  <a:pt x="9" y="144"/>
                  <a:pt x="9" y="144"/>
                </a:cubicBezTo>
                <a:cubicBezTo>
                  <a:pt x="0" y="135"/>
                  <a:pt x="9" y="126"/>
                  <a:pt x="9" y="126"/>
                </a:cubicBezTo>
                <a:cubicBezTo>
                  <a:pt x="261" y="0"/>
                  <a:pt x="261" y="0"/>
                  <a:pt x="261" y="0"/>
                </a:cubicBezTo>
                <a:cubicBezTo>
                  <a:pt x="261" y="0"/>
                  <a:pt x="270" y="0"/>
                  <a:pt x="270" y="9"/>
                </a:cubicBezTo>
                <a:cubicBezTo>
                  <a:pt x="279" y="18"/>
                  <a:pt x="270" y="18"/>
                  <a:pt x="270" y="27"/>
                </a:cubicBezTo>
                <a:cubicBezTo>
                  <a:pt x="18" y="153"/>
                  <a:pt x="18" y="153"/>
                  <a:pt x="18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45">
            <a:extLst>
              <a:ext uri="{FF2B5EF4-FFF2-40B4-BE49-F238E27FC236}">
                <a16:creationId xmlns:a16="http://schemas.microsoft.com/office/drawing/2014/main" id="{532863F3-06ED-FD4B-9B55-2EB8FE4DA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795" y="7149496"/>
            <a:ext cx="284501" cy="163236"/>
          </a:xfrm>
          <a:custGeom>
            <a:avLst/>
            <a:gdLst>
              <a:gd name="T0" fmla="*/ 261 w 271"/>
              <a:gd name="T1" fmla="*/ 153 h 154"/>
              <a:gd name="T2" fmla="*/ 261 w 271"/>
              <a:gd name="T3" fmla="*/ 153 h 154"/>
              <a:gd name="T4" fmla="*/ 252 w 271"/>
              <a:gd name="T5" fmla="*/ 153 h 154"/>
              <a:gd name="T6" fmla="*/ 9 w 271"/>
              <a:gd name="T7" fmla="*/ 27 h 154"/>
              <a:gd name="T8" fmla="*/ 0 w 271"/>
              <a:gd name="T9" fmla="*/ 9 h 154"/>
              <a:gd name="T10" fmla="*/ 18 w 271"/>
              <a:gd name="T11" fmla="*/ 0 h 154"/>
              <a:gd name="T12" fmla="*/ 261 w 271"/>
              <a:gd name="T13" fmla="*/ 126 h 154"/>
              <a:gd name="T14" fmla="*/ 270 w 271"/>
              <a:gd name="T15" fmla="*/ 144 h 154"/>
              <a:gd name="T16" fmla="*/ 261 w 271"/>
              <a:gd name="T1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1" h="154">
                <a:moveTo>
                  <a:pt x="261" y="153"/>
                </a:moveTo>
                <a:lnTo>
                  <a:pt x="261" y="153"/>
                </a:lnTo>
                <a:lnTo>
                  <a:pt x="252" y="153"/>
                </a:lnTo>
                <a:cubicBezTo>
                  <a:pt x="9" y="27"/>
                  <a:pt x="9" y="27"/>
                  <a:pt x="9" y="27"/>
                </a:cubicBezTo>
                <a:cubicBezTo>
                  <a:pt x="0" y="18"/>
                  <a:pt x="0" y="18"/>
                  <a:pt x="0" y="9"/>
                </a:cubicBezTo>
                <a:cubicBezTo>
                  <a:pt x="9" y="0"/>
                  <a:pt x="18" y="0"/>
                  <a:pt x="18" y="0"/>
                </a:cubicBezTo>
                <a:cubicBezTo>
                  <a:pt x="261" y="126"/>
                  <a:pt x="261" y="126"/>
                  <a:pt x="261" y="126"/>
                </a:cubicBezTo>
                <a:cubicBezTo>
                  <a:pt x="270" y="126"/>
                  <a:pt x="270" y="135"/>
                  <a:pt x="270" y="144"/>
                </a:cubicBezTo>
                <a:lnTo>
                  <a:pt x="261" y="1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46">
            <a:extLst>
              <a:ext uri="{FF2B5EF4-FFF2-40B4-BE49-F238E27FC236}">
                <a16:creationId xmlns:a16="http://schemas.microsoft.com/office/drawing/2014/main" id="{45C235F6-4E1F-FB44-A012-42C44DE98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91" y="7294077"/>
            <a:ext cx="191220" cy="200550"/>
          </a:xfrm>
          <a:custGeom>
            <a:avLst/>
            <a:gdLst>
              <a:gd name="T0" fmla="*/ 171 w 181"/>
              <a:gd name="T1" fmla="*/ 189 h 190"/>
              <a:gd name="T2" fmla="*/ 171 w 181"/>
              <a:gd name="T3" fmla="*/ 189 h 190"/>
              <a:gd name="T4" fmla="*/ 162 w 181"/>
              <a:gd name="T5" fmla="*/ 180 h 190"/>
              <a:gd name="T6" fmla="*/ 0 w 181"/>
              <a:gd name="T7" fmla="*/ 18 h 190"/>
              <a:gd name="T8" fmla="*/ 0 w 181"/>
              <a:gd name="T9" fmla="*/ 0 h 190"/>
              <a:gd name="T10" fmla="*/ 18 w 181"/>
              <a:gd name="T11" fmla="*/ 0 h 190"/>
              <a:gd name="T12" fmla="*/ 180 w 181"/>
              <a:gd name="T13" fmla="*/ 161 h 190"/>
              <a:gd name="T14" fmla="*/ 180 w 181"/>
              <a:gd name="T15" fmla="*/ 180 h 190"/>
              <a:gd name="T16" fmla="*/ 171 w 181"/>
              <a:gd name="T17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" h="190">
                <a:moveTo>
                  <a:pt x="171" y="189"/>
                </a:moveTo>
                <a:lnTo>
                  <a:pt x="171" y="189"/>
                </a:lnTo>
                <a:cubicBezTo>
                  <a:pt x="162" y="189"/>
                  <a:pt x="162" y="180"/>
                  <a:pt x="162" y="1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9"/>
                  <a:pt x="0" y="0"/>
                </a:cubicBezTo>
                <a:cubicBezTo>
                  <a:pt x="9" y="0"/>
                  <a:pt x="9" y="0"/>
                  <a:pt x="18" y="0"/>
                </a:cubicBezTo>
                <a:cubicBezTo>
                  <a:pt x="180" y="161"/>
                  <a:pt x="180" y="161"/>
                  <a:pt x="180" y="161"/>
                </a:cubicBezTo>
                <a:cubicBezTo>
                  <a:pt x="180" y="170"/>
                  <a:pt x="180" y="180"/>
                  <a:pt x="180" y="180"/>
                </a:cubicBezTo>
                <a:cubicBezTo>
                  <a:pt x="171" y="180"/>
                  <a:pt x="171" y="189"/>
                  <a:pt x="171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47">
            <a:extLst>
              <a:ext uri="{FF2B5EF4-FFF2-40B4-BE49-F238E27FC236}">
                <a16:creationId xmlns:a16="http://schemas.microsoft.com/office/drawing/2014/main" id="{10EBBFC7-D9A9-5F4A-8B18-4073E426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123" y="7294077"/>
            <a:ext cx="191223" cy="191223"/>
          </a:xfrm>
          <a:custGeom>
            <a:avLst/>
            <a:gdLst>
              <a:gd name="T0" fmla="*/ 9 w 181"/>
              <a:gd name="T1" fmla="*/ 180 h 181"/>
              <a:gd name="T2" fmla="*/ 9 w 181"/>
              <a:gd name="T3" fmla="*/ 180 h 181"/>
              <a:gd name="T4" fmla="*/ 0 w 181"/>
              <a:gd name="T5" fmla="*/ 180 h 181"/>
              <a:gd name="T6" fmla="*/ 0 w 181"/>
              <a:gd name="T7" fmla="*/ 161 h 181"/>
              <a:gd name="T8" fmla="*/ 162 w 181"/>
              <a:gd name="T9" fmla="*/ 0 h 181"/>
              <a:gd name="T10" fmla="*/ 180 w 181"/>
              <a:gd name="T11" fmla="*/ 0 h 181"/>
              <a:gd name="T12" fmla="*/ 180 w 181"/>
              <a:gd name="T13" fmla="*/ 18 h 181"/>
              <a:gd name="T14" fmla="*/ 18 w 181"/>
              <a:gd name="T15" fmla="*/ 180 h 181"/>
              <a:gd name="T16" fmla="*/ 9 w 181"/>
              <a:gd name="T17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" h="181">
                <a:moveTo>
                  <a:pt x="9" y="180"/>
                </a:moveTo>
                <a:lnTo>
                  <a:pt x="9" y="180"/>
                </a:lnTo>
                <a:cubicBezTo>
                  <a:pt x="9" y="180"/>
                  <a:pt x="9" y="180"/>
                  <a:pt x="0" y="180"/>
                </a:cubicBezTo>
                <a:cubicBezTo>
                  <a:pt x="0" y="170"/>
                  <a:pt x="0" y="161"/>
                  <a:pt x="0" y="161"/>
                </a:cubicBezTo>
                <a:cubicBezTo>
                  <a:pt x="162" y="0"/>
                  <a:pt x="162" y="0"/>
                  <a:pt x="162" y="0"/>
                </a:cubicBezTo>
                <a:cubicBezTo>
                  <a:pt x="162" y="0"/>
                  <a:pt x="171" y="0"/>
                  <a:pt x="180" y="0"/>
                </a:cubicBezTo>
                <a:cubicBezTo>
                  <a:pt x="180" y="9"/>
                  <a:pt x="180" y="18"/>
                  <a:pt x="180" y="18"/>
                </a:cubicBezTo>
                <a:cubicBezTo>
                  <a:pt x="18" y="180"/>
                  <a:pt x="18" y="180"/>
                  <a:pt x="18" y="180"/>
                </a:cubicBezTo>
                <a:cubicBezTo>
                  <a:pt x="18" y="180"/>
                  <a:pt x="18" y="180"/>
                  <a:pt x="9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48">
            <a:extLst>
              <a:ext uri="{FF2B5EF4-FFF2-40B4-BE49-F238E27FC236}">
                <a16:creationId xmlns:a16="http://schemas.microsoft.com/office/drawing/2014/main" id="{1A94BC6A-5B04-7C42-9075-B050DF284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745" y="6939618"/>
            <a:ext cx="382442" cy="275173"/>
          </a:xfrm>
          <a:custGeom>
            <a:avLst/>
            <a:gdLst>
              <a:gd name="T0" fmla="*/ 342 w 361"/>
              <a:gd name="T1" fmla="*/ 261 h 262"/>
              <a:gd name="T2" fmla="*/ 342 w 361"/>
              <a:gd name="T3" fmla="*/ 261 h 262"/>
              <a:gd name="T4" fmla="*/ 342 w 361"/>
              <a:gd name="T5" fmla="*/ 261 h 262"/>
              <a:gd name="T6" fmla="*/ 324 w 361"/>
              <a:gd name="T7" fmla="*/ 243 h 262"/>
              <a:gd name="T8" fmla="*/ 324 w 361"/>
              <a:gd name="T9" fmla="*/ 36 h 262"/>
              <a:gd name="T10" fmla="*/ 27 w 361"/>
              <a:gd name="T11" fmla="*/ 36 h 262"/>
              <a:gd name="T12" fmla="*/ 27 w 361"/>
              <a:gd name="T13" fmla="*/ 243 h 262"/>
              <a:gd name="T14" fmla="*/ 18 w 361"/>
              <a:gd name="T15" fmla="*/ 261 h 262"/>
              <a:gd name="T16" fmla="*/ 18 w 361"/>
              <a:gd name="T17" fmla="*/ 261 h 262"/>
              <a:gd name="T18" fmla="*/ 0 w 361"/>
              <a:gd name="T19" fmla="*/ 243 h 262"/>
              <a:gd name="T20" fmla="*/ 0 w 361"/>
              <a:gd name="T21" fmla="*/ 27 h 262"/>
              <a:gd name="T22" fmla="*/ 18 w 361"/>
              <a:gd name="T23" fmla="*/ 0 h 262"/>
              <a:gd name="T24" fmla="*/ 333 w 361"/>
              <a:gd name="T25" fmla="*/ 0 h 262"/>
              <a:gd name="T26" fmla="*/ 360 w 361"/>
              <a:gd name="T27" fmla="*/ 27 h 262"/>
              <a:gd name="T28" fmla="*/ 360 w 361"/>
              <a:gd name="T29" fmla="*/ 243 h 262"/>
              <a:gd name="T30" fmla="*/ 342 w 361"/>
              <a:gd name="T31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1" h="262">
                <a:moveTo>
                  <a:pt x="342" y="261"/>
                </a:moveTo>
                <a:lnTo>
                  <a:pt x="342" y="261"/>
                </a:lnTo>
                <a:lnTo>
                  <a:pt x="342" y="261"/>
                </a:lnTo>
                <a:cubicBezTo>
                  <a:pt x="333" y="261"/>
                  <a:pt x="324" y="252"/>
                  <a:pt x="324" y="243"/>
                </a:cubicBezTo>
                <a:cubicBezTo>
                  <a:pt x="324" y="36"/>
                  <a:pt x="324" y="36"/>
                  <a:pt x="324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243"/>
                  <a:pt x="27" y="243"/>
                  <a:pt x="27" y="243"/>
                </a:cubicBezTo>
                <a:cubicBezTo>
                  <a:pt x="27" y="252"/>
                  <a:pt x="27" y="261"/>
                  <a:pt x="18" y="261"/>
                </a:cubicBezTo>
                <a:lnTo>
                  <a:pt x="18" y="261"/>
                </a:lnTo>
                <a:cubicBezTo>
                  <a:pt x="9" y="261"/>
                  <a:pt x="0" y="252"/>
                  <a:pt x="0" y="2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51" y="0"/>
                  <a:pt x="360" y="9"/>
                  <a:pt x="360" y="27"/>
                </a:cubicBezTo>
                <a:cubicBezTo>
                  <a:pt x="360" y="243"/>
                  <a:pt x="360" y="243"/>
                  <a:pt x="360" y="243"/>
                </a:cubicBezTo>
                <a:cubicBezTo>
                  <a:pt x="360" y="252"/>
                  <a:pt x="351" y="261"/>
                  <a:pt x="342" y="2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49">
            <a:extLst>
              <a:ext uri="{FF2B5EF4-FFF2-40B4-BE49-F238E27FC236}">
                <a16:creationId xmlns:a16="http://schemas.microsoft.com/office/drawing/2014/main" id="{129FA527-E37D-2240-88FD-DB8697BEA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329" y="7046890"/>
            <a:ext cx="97941" cy="153908"/>
          </a:xfrm>
          <a:custGeom>
            <a:avLst/>
            <a:gdLst>
              <a:gd name="T0" fmla="*/ 36 w 91"/>
              <a:gd name="T1" fmla="*/ 144 h 145"/>
              <a:gd name="T2" fmla="*/ 36 w 91"/>
              <a:gd name="T3" fmla="*/ 144 h 145"/>
              <a:gd name="T4" fmla="*/ 9 w 91"/>
              <a:gd name="T5" fmla="*/ 135 h 145"/>
              <a:gd name="T6" fmla="*/ 0 w 91"/>
              <a:gd name="T7" fmla="*/ 126 h 145"/>
              <a:gd name="T8" fmla="*/ 9 w 91"/>
              <a:gd name="T9" fmla="*/ 117 h 145"/>
              <a:gd name="T10" fmla="*/ 63 w 91"/>
              <a:gd name="T11" fmla="*/ 117 h 145"/>
              <a:gd name="T12" fmla="*/ 72 w 91"/>
              <a:gd name="T13" fmla="*/ 108 h 145"/>
              <a:gd name="T14" fmla="*/ 36 w 91"/>
              <a:gd name="T15" fmla="*/ 81 h 145"/>
              <a:gd name="T16" fmla="*/ 0 w 91"/>
              <a:gd name="T17" fmla="*/ 45 h 145"/>
              <a:gd name="T18" fmla="*/ 18 w 91"/>
              <a:gd name="T19" fmla="*/ 9 h 145"/>
              <a:gd name="T20" fmla="*/ 81 w 91"/>
              <a:gd name="T21" fmla="*/ 9 h 145"/>
              <a:gd name="T22" fmla="*/ 90 w 91"/>
              <a:gd name="T23" fmla="*/ 18 h 145"/>
              <a:gd name="T24" fmla="*/ 72 w 91"/>
              <a:gd name="T25" fmla="*/ 27 h 145"/>
              <a:gd name="T26" fmla="*/ 27 w 91"/>
              <a:gd name="T27" fmla="*/ 27 h 145"/>
              <a:gd name="T28" fmla="*/ 18 w 91"/>
              <a:gd name="T29" fmla="*/ 45 h 145"/>
              <a:gd name="T30" fmla="*/ 45 w 91"/>
              <a:gd name="T31" fmla="*/ 63 h 145"/>
              <a:gd name="T32" fmla="*/ 90 w 91"/>
              <a:gd name="T33" fmla="*/ 108 h 145"/>
              <a:gd name="T34" fmla="*/ 72 w 91"/>
              <a:gd name="T35" fmla="*/ 135 h 145"/>
              <a:gd name="T36" fmla="*/ 36 w 91"/>
              <a:gd name="T3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145">
                <a:moveTo>
                  <a:pt x="36" y="144"/>
                </a:moveTo>
                <a:lnTo>
                  <a:pt x="36" y="144"/>
                </a:lnTo>
                <a:cubicBezTo>
                  <a:pt x="27" y="144"/>
                  <a:pt x="18" y="144"/>
                  <a:pt x="9" y="135"/>
                </a:cubicBezTo>
                <a:cubicBezTo>
                  <a:pt x="0" y="135"/>
                  <a:pt x="0" y="126"/>
                  <a:pt x="0" y="126"/>
                </a:cubicBezTo>
                <a:cubicBezTo>
                  <a:pt x="0" y="117"/>
                  <a:pt x="9" y="117"/>
                  <a:pt x="9" y="117"/>
                </a:cubicBezTo>
                <a:cubicBezTo>
                  <a:pt x="27" y="126"/>
                  <a:pt x="45" y="126"/>
                  <a:pt x="63" y="117"/>
                </a:cubicBezTo>
                <a:lnTo>
                  <a:pt x="72" y="108"/>
                </a:lnTo>
                <a:cubicBezTo>
                  <a:pt x="72" y="99"/>
                  <a:pt x="54" y="90"/>
                  <a:pt x="36" y="81"/>
                </a:cubicBezTo>
                <a:cubicBezTo>
                  <a:pt x="18" y="72"/>
                  <a:pt x="0" y="63"/>
                  <a:pt x="0" y="45"/>
                </a:cubicBezTo>
                <a:cubicBezTo>
                  <a:pt x="0" y="27"/>
                  <a:pt x="9" y="18"/>
                  <a:pt x="18" y="9"/>
                </a:cubicBezTo>
                <a:cubicBezTo>
                  <a:pt x="36" y="0"/>
                  <a:pt x="54" y="0"/>
                  <a:pt x="81" y="9"/>
                </a:cubicBezTo>
                <a:cubicBezTo>
                  <a:pt x="90" y="9"/>
                  <a:pt x="90" y="18"/>
                  <a:pt x="90" y="18"/>
                </a:cubicBezTo>
                <a:cubicBezTo>
                  <a:pt x="81" y="27"/>
                  <a:pt x="81" y="27"/>
                  <a:pt x="72" y="27"/>
                </a:cubicBezTo>
                <a:cubicBezTo>
                  <a:pt x="54" y="18"/>
                  <a:pt x="36" y="18"/>
                  <a:pt x="27" y="27"/>
                </a:cubicBezTo>
                <a:cubicBezTo>
                  <a:pt x="18" y="27"/>
                  <a:pt x="18" y="36"/>
                  <a:pt x="18" y="45"/>
                </a:cubicBezTo>
                <a:cubicBezTo>
                  <a:pt x="18" y="45"/>
                  <a:pt x="36" y="54"/>
                  <a:pt x="45" y="63"/>
                </a:cubicBezTo>
                <a:cubicBezTo>
                  <a:pt x="63" y="72"/>
                  <a:pt x="90" y="81"/>
                  <a:pt x="90" y="108"/>
                </a:cubicBezTo>
                <a:cubicBezTo>
                  <a:pt x="90" y="117"/>
                  <a:pt x="81" y="126"/>
                  <a:pt x="72" y="135"/>
                </a:cubicBezTo>
                <a:cubicBezTo>
                  <a:pt x="63" y="144"/>
                  <a:pt x="54" y="144"/>
                  <a:pt x="36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50">
            <a:extLst>
              <a:ext uri="{FF2B5EF4-FFF2-40B4-BE49-F238E27FC236}">
                <a16:creationId xmlns:a16="http://schemas.microsoft.com/office/drawing/2014/main" id="{A7663201-B05B-E945-848C-8733FCF2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640" y="7009578"/>
            <a:ext cx="18656" cy="37311"/>
          </a:xfrm>
          <a:custGeom>
            <a:avLst/>
            <a:gdLst>
              <a:gd name="T0" fmla="*/ 9 w 19"/>
              <a:gd name="T1" fmla="*/ 36 h 37"/>
              <a:gd name="T2" fmla="*/ 9 w 19"/>
              <a:gd name="T3" fmla="*/ 36 h 37"/>
              <a:gd name="T4" fmla="*/ 0 w 19"/>
              <a:gd name="T5" fmla="*/ 27 h 37"/>
              <a:gd name="T6" fmla="*/ 0 w 19"/>
              <a:gd name="T7" fmla="*/ 9 h 37"/>
              <a:gd name="T8" fmla="*/ 9 w 19"/>
              <a:gd name="T9" fmla="*/ 0 h 37"/>
              <a:gd name="T10" fmla="*/ 18 w 19"/>
              <a:gd name="T11" fmla="*/ 9 h 37"/>
              <a:gd name="T12" fmla="*/ 18 w 19"/>
              <a:gd name="T13" fmla="*/ 27 h 37"/>
              <a:gd name="T14" fmla="*/ 9 w 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27"/>
                  <a:pt x="18" y="27"/>
                  <a:pt x="18" y="27"/>
                </a:cubicBezTo>
                <a:lnTo>
                  <a:pt x="9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51">
            <a:extLst>
              <a:ext uri="{FF2B5EF4-FFF2-40B4-BE49-F238E27FC236}">
                <a16:creationId xmlns:a16="http://schemas.microsoft.com/office/drawing/2014/main" id="{CD0BD2C8-3270-3B48-B72E-0BEA484BF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640" y="7200798"/>
            <a:ext cx="18656" cy="37311"/>
          </a:xfrm>
          <a:custGeom>
            <a:avLst/>
            <a:gdLst>
              <a:gd name="T0" fmla="*/ 9 w 19"/>
              <a:gd name="T1" fmla="*/ 36 h 37"/>
              <a:gd name="T2" fmla="*/ 9 w 19"/>
              <a:gd name="T3" fmla="*/ 36 h 37"/>
              <a:gd name="T4" fmla="*/ 0 w 19"/>
              <a:gd name="T5" fmla="*/ 27 h 37"/>
              <a:gd name="T6" fmla="*/ 0 w 19"/>
              <a:gd name="T7" fmla="*/ 9 h 37"/>
              <a:gd name="T8" fmla="*/ 9 w 19"/>
              <a:gd name="T9" fmla="*/ 0 h 37"/>
              <a:gd name="T10" fmla="*/ 18 w 19"/>
              <a:gd name="T11" fmla="*/ 9 h 37"/>
              <a:gd name="T12" fmla="*/ 18 w 19"/>
              <a:gd name="T13" fmla="*/ 27 h 37"/>
              <a:gd name="T14" fmla="*/ 9 w 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9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52">
            <a:extLst>
              <a:ext uri="{FF2B5EF4-FFF2-40B4-BE49-F238E27FC236}">
                <a16:creationId xmlns:a16="http://schemas.microsoft.com/office/drawing/2014/main" id="{07C32726-0838-404A-A591-A18A1FAB5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8875" y="3870752"/>
            <a:ext cx="391770" cy="704255"/>
          </a:xfrm>
          <a:custGeom>
            <a:avLst/>
            <a:gdLst>
              <a:gd name="T0" fmla="*/ 315 w 370"/>
              <a:gd name="T1" fmla="*/ 665 h 666"/>
              <a:gd name="T2" fmla="*/ 315 w 370"/>
              <a:gd name="T3" fmla="*/ 665 h 666"/>
              <a:gd name="T4" fmla="*/ 54 w 370"/>
              <a:gd name="T5" fmla="*/ 665 h 666"/>
              <a:gd name="T6" fmla="*/ 0 w 370"/>
              <a:gd name="T7" fmla="*/ 602 h 666"/>
              <a:gd name="T8" fmla="*/ 0 w 370"/>
              <a:gd name="T9" fmla="*/ 63 h 666"/>
              <a:gd name="T10" fmla="*/ 54 w 370"/>
              <a:gd name="T11" fmla="*/ 0 h 666"/>
              <a:gd name="T12" fmla="*/ 315 w 370"/>
              <a:gd name="T13" fmla="*/ 0 h 666"/>
              <a:gd name="T14" fmla="*/ 369 w 370"/>
              <a:gd name="T15" fmla="*/ 63 h 666"/>
              <a:gd name="T16" fmla="*/ 369 w 370"/>
              <a:gd name="T17" fmla="*/ 602 h 666"/>
              <a:gd name="T18" fmla="*/ 315 w 370"/>
              <a:gd name="T19" fmla="*/ 665 h 666"/>
              <a:gd name="T20" fmla="*/ 54 w 370"/>
              <a:gd name="T21" fmla="*/ 27 h 666"/>
              <a:gd name="T22" fmla="*/ 54 w 370"/>
              <a:gd name="T23" fmla="*/ 27 h 666"/>
              <a:gd name="T24" fmla="*/ 27 w 370"/>
              <a:gd name="T25" fmla="*/ 63 h 666"/>
              <a:gd name="T26" fmla="*/ 27 w 370"/>
              <a:gd name="T27" fmla="*/ 602 h 666"/>
              <a:gd name="T28" fmla="*/ 54 w 370"/>
              <a:gd name="T29" fmla="*/ 638 h 666"/>
              <a:gd name="T30" fmla="*/ 315 w 370"/>
              <a:gd name="T31" fmla="*/ 638 h 666"/>
              <a:gd name="T32" fmla="*/ 342 w 370"/>
              <a:gd name="T33" fmla="*/ 602 h 666"/>
              <a:gd name="T34" fmla="*/ 342 w 370"/>
              <a:gd name="T35" fmla="*/ 63 h 666"/>
              <a:gd name="T36" fmla="*/ 315 w 370"/>
              <a:gd name="T37" fmla="*/ 27 h 666"/>
              <a:gd name="T38" fmla="*/ 54 w 370"/>
              <a:gd name="T39" fmla="*/ 2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0" h="666">
                <a:moveTo>
                  <a:pt x="315" y="665"/>
                </a:moveTo>
                <a:lnTo>
                  <a:pt x="315" y="665"/>
                </a:lnTo>
                <a:cubicBezTo>
                  <a:pt x="54" y="665"/>
                  <a:pt x="54" y="665"/>
                  <a:pt x="54" y="665"/>
                </a:cubicBezTo>
                <a:cubicBezTo>
                  <a:pt x="27" y="665"/>
                  <a:pt x="0" y="638"/>
                  <a:pt x="0" y="60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42" y="0"/>
                  <a:pt x="369" y="27"/>
                  <a:pt x="369" y="63"/>
                </a:cubicBezTo>
                <a:cubicBezTo>
                  <a:pt x="369" y="602"/>
                  <a:pt x="369" y="602"/>
                  <a:pt x="369" y="602"/>
                </a:cubicBezTo>
                <a:cubicBezTo>
                  <a:pt x="369" y="638"/>
                  <a:pt x="342" y="665"/>
                  <a:pt x="315" y="665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36" y="27"/>
                  <a:pt x="27" y="36"/>
                  <a:pt x="27" y="63"/>
                </a:cubicBezTo>
                <a:cubicBezTo>
                  <a:pt x="27" y="602"/>
                  <a:pt x="27" y="602"/>
                  <a:pt x="27" y="602"/>
                </a:cubicBezTo>
                <a:cubicBezTo>
                  <a:pt x="27" y="620"/>
                  <a:pt x="36" y="638"/>
                  <a:pt x="54" y="638"/>
                </a:cubicBezTo>
                <a:cubicBezTo>
                  <a:pt x="315" y="638"/>
                  <a:pt x="315" y="638"/>
                  <a:pt x="315" y="638"/>
                </a:cubicBezTo>
                <a:cubicBezTo>
                  <a:pt x="333" y="638"/>
                  <a:pt x="342" y="620"/>
                  <a:pt x="342" y="602"/>
                </a:cubicBezTo>
                <a:cubicBezTo>
                  <a:pt x="342" y="63"/>
                  <a:pt x="342" y="63"/>
                  <a:pt x="342" y="63"/>
                </a:cubicBezTo>
                <a:cubicBezTo>
                  <a:pt x="342" y="36"/>
                  <a:pt x="333" y="27"/>
                  <a:pt x="315" y="27"/>
                </a:cubicBez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53">
            <a:extLst>
              <a:ext uri="{FF2B5EF4-FFF2-40B4-BE49-F238E27FC236}">
                <a16:creationId xmlns:a16="http://schemas.microsoft.com/office/drawing/2014/main" id="{39DB6705-7179-4745-B847-993D576EA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770" y="4439752"/>
            <a:ext cx="27984" cy="37311"/>
          </a:xfrm>
          <a:custGeom>
            <a:avLst/>
            <a:gdLst>
              <a:gd name="T0" fmla="*/ 18 w 28"/>
              <a:gd name="T1" fmla="*/ 36 h 37"/>
              <a:gd name="T2" fmla="*/ 18 w 28"/>
              <a:gd name="T3" fmla="*/ 36 h 37"/>
              <a:gd name="T4" fmla="*/ 0 w 28"/>
              <a:gd name="T5" fmla="*/ 17 h 37"/>
              <a:gd name="T6" fmla="*/ 18 w 28"/>
              <a:gd name="T7" fmla="*/ 0 h 37"/>
              <a:gd name="T8" fmla="*/ 27 w 28"/>
              <a:gd name="T9" fmla="*/ 17 h 37"/>
              <a:gd name="T10" fmla="*/ 18 w 28"/>
              <a:gd name="T11" fmla="*/ 36 h 37"/>
              <a:gd name="T12" fmla="*/ 18 w 28"/>
              <a:gd name="T13" fmla="*/ 9 h 37"/>
              <a:gd name="T14" fmla="*/ 18 w 28"/>
              <a:gd name="T15" fmla="*/ 9 h 37"/>
              <a:gd name="T16" fmla="*/ 9 w 28"/>
              <a:gd name="T17" fmla="*/ 17 h 37"/>
              <a:gd name="T18" fmla="*/ 18 w 28"/>
              <a:gd name="T19" fmla="*/ 26 h 37"/>
              <a:gd name="T20" fmla="*/ 18 w 28"/>
              <a:gd name="T21" fmla="*/ 17 h 37"/>
              <a:gd name="T22" fmla="*/ 18 w 28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8" y="0"/>
                  <a:pt x="27" y="9"/>
                  <a:pt x="27" y="17"/>
                </a:cubicBezTo>
                <a:cubicBezTo>
                  <a:pt x="27" y="26"/>
                  <a:pt x="18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7"/>
                  <a:pt x="9" y="17"/>
                </a:cubicBezTo>
                <a:cubicBezTo>
                  <a:pt x="9" y="26"/>
                  <a:pt x="9" y="26"/>
                  <a:pt x="18" y="26"/>
                </a:cubicBezTo>
                <a:cubicBezTo>
                  <a:pt x="18" y="26"/>
                  <a:pt x="18" y="26"/>
                  <a:pt x="18" y="17"/>
                </a:cubicBezTo>
                <a:lnTo>
                  <a:pt x="18" y="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54">
            <a:extLst>
              <a:ext uri="{FF2B5EF4-FFF2-40B4-BE49-F238E27FC236}">
                <a16:creationId xmlns:a16="http://schemas.microsoft.com/office/drawing/2014/main" id="{86261243-AF06-154F-98F8-5410AD6D4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3458" y="3945375"/>
            <a:ext cx="107269" cy="27984"/>
          </a:xfrm>
          <a:custGeom>
            <a:avLst/>
            <a:gdLst>
              <a:gd name="T0" fmla="*/ 90 w 100"/>
              <a:gd name="T1" fmla="*/ 27 h 28"/>
              <a:gd name="T2" fmla="*/ 90 w 100"/>
              <a:gd name="T3" fmla="*/ 27 h 28"/>
              <a:gd name="T4" fmla="*/ 9 w 100"/>
              <a:gd name="T5" fmla="*/ 27 h 28"/>
              <a:gd name="T6" fmla="*/ 0 w 100"/>
              <a:gd name="T7" fmla="*/ 18 h 28"/>
              <a:gd name="T8" fmla="*/ 9 w 100"/>
              <a:gd name="T9" fmla="*/ 0 h 28"/>
              <a:gd name="T10" fmla="*/ 90 w 100"/>
              <a:gd name="T11" fmla="*/ 0 h 28"/>
              <a:gd name="T12" fmla="*/ 99 w 100"/>
              <a:gd name="T13" fmla="*/ 18 h 28"/>
              <a:gd name="T14" fmla="*/ 90 w 10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28">
                <a:moveTo>
                  <a:pt x="90" y="27"/>
                </a:moveTo>
                <a:lnTo>
                  <a:pt x="90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99" y="9"/>
                  <a:pt x="99" y="18"/>
                </a:cubicBezTo>
                <a:cubicBezTo>
                  <a:pt x="99" y="18"/>
                  <a:pt x="99" y="27"/>
                  <a:pt x="9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55">
            <a:extLst>
              <a:ext uri="{FF2B5EF4-FFF2-40B4-BE49-F238E27FC236}">
                <a16:creationId xmlns:a16="http://schemas.microsoft.com/office/drawing/2014/main" id="{2AC156CB-E3DB-B247-B8ED-87B4BCA08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131" y="4127270"/>
            <a:ext cx="107269" cy="163236"/>
          </a:xfrm>
          <a:custGeom>
            <a:avLst/>
            <a:gdLst>
              <a:gd name="T0" fmla="*/ 45 w 100"/>
              <a:gd name="T1" fmla="*/ 153 h 154"/>
              <a:gd name="T2" fmla="*/ 45 w 100"/>
              <a:gd name="T3" fmla="*/ 153 h 154"/>
              <a:gd name="T4" fmla="*/ 9 w 100"/>
              <a:gd name="T5" fmla="*/ 143 h 154"/>
              <a:gd name="T6" fmla="*/ 9 w 100"/>
              <a:gd name="T7" fmla="*/ 126 h 154"/>
              <a:gd name="T8" fmla="*/ 18 w 100"/>
              <a:gd name="T9" fmla="*/ 126 h 154"/>
              <a:gd name="T10" fmla="*/ 63 w 100"/>
              <a:gd name="T11" fmla="*/ 126 h 154"/>
              <a:gd name="T12" fmla="*/ 72 w 100"/>
              <a:gd name="T13" fmla="*/ 107 h 154"/>
              <a:gd name="T14" fmla="*/ 45 w 100"/>
              <a:gd name="T15" fmla="*/ 90 h 154"/>
              <a:gd name="T16" fmla="*/ 9 w 100"/>
              <a:gd name="T17" fmla="*/ 45 h 154"/>
              <a:gd name="T18" fmla="*/ 27 w 100"/>
              <a:gd name="T19" fmla="*/ 18 h 154"/>
              <a:gd name="T20" fmla="*/ 90 w 100"/>
              <a:gd name="T21" fmla="*/ 8 h 154"/>
              <a:gd name="T22" fmla="*/ 99 w 100"/>
              <a:gd name="T23" fmla="*/ 27 h 154"/>
              <a:gd name="T24" fmla="*/ 81 w 100"/>
              <a:gd name="T25" fmla="*/ 27 h 154"/>
              <a:gd name="T26" fmla="*/ 36 w 100"/>
              <a:gd name="T27" fmla="*/ 27 h 154"/>
              <a:gd name="T28" fmla="*/ 27 w 100"/>
              <a:gd name="T29" fmla="*/ 45 h 154"/>
              <a:gd name="T30" fmla="*/ 54 w 100"/>
              <a:gd name="T31" fmla="*/ 72 h 154"/>
              <a:gd name="T32" fmla="*/ 99 w 100"/>
              <a:gd name="T33" fmla="*/ 107 h 154"/>
              <a:gd name="T34" fmla="*/ 81 w 100"/>
              <a:gd name="T35" fmla="*/ 143 h 154"/>
              <a:gd name="T36" fmla="*/ 45 w 100"/>
              <a:gd name="T3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0" h="154">
                <a:moveTo>
                  <a:pt x="45" y="153"/>
                </a:moveTo>
                <a:lnTo>
                  <a:pt x="45" y="153"/>
                </a:lnTo>
                <a:cubicBezTo>
                  <a:pt x="36" y="153"/>
                  <a:pt x="27" y="153"/>
                  <a:pt x="9" y="143"/>
                </a:cubicBezTo>
                <a:cubicBezTo>
                  <a:pt x="9" y="143"/>
                  <a:pt x="0" y="135"/>
                  <a:pt x="9" y="126"/>
                </a:cubicBezTo>
                <a:lnTo>
                  <a:pt x="18" y="126"/>
                </a:lnTo>
                <a:cubicBezTo>
                  <a:pt x="36" y="135"/>
                  <a:pt x="54" y="135"/>
                  <a:pt x="63" y="126"/>
                </a:cubicBezTo>
                <a:cubicBezTo>
                  <a:pt x="72" y="126"/>
                  <a:pt x="72" y="117"/>
                  <a:pt x="72" y="107"/>
                </a:cubicBezTo>
                <a:cubicBezTo>
                  <a:pt x="72" y="99"/>
                  <a:pt x="63" y="90"/>
                  <a:pt x="45" y="90"/>
                </a:cubicBezTo>
                <a:cubicBezTo>
                  <a:pt x="27" y="81"/>
                  <a:pt x="9" y="63"/>
                  <a:pt x="9" y="45"/>
                </a:cubicBezTo>
                <a:cubicBezTo>
                  <a:pt x="9" y="36"/>
                  <a:pt x="9" y="18"/>
                  <a:pt x="27" y="18"/>
                </a:cubicBezTo>
                <a:cubicBezTo>
                  <a:pt x="36" y="0"/>
                  <a:pt x="63" y="0"/>
                  <a:pt x="90" y="8"/>
                </a:cubicBezTo>
                <a:cubicBezTo>
                  <a:pt x="99" y="18"/>
                  <a:pt x="99" y="18"/>
                  <a:pt x="99" y="27"/>
                </a:cubicBezTo>
                <a:cubicBezTo>
                  <a:pt x="90" y="27"/>
                  <a:pt x="90" y="36"/>
                  <a:pt x="81" y="27"/>
                </a:cubicBezTo>
                <a:cubicBezTo>
                  <a:pt x="63" y="27"/>
                  <a:pt x="45" y="27"/>
                  <a:pt x="36" y="27"/>
                </a:cubicBezTo>
                <a:cubicBezTo>
                  <a:pt x="27" y="36"/>
                  <a:pt x="27" y="36"/>
                  <a:pt x="27" y="45"/>
                </a:cubicBezTo>
                <a:cubicBezTo>
                  <a:pt x="27" y="54"/>
                  <a:pt x="45" y="63"/>
                  <a:pt x="54" y="72"/>
                </a:cubicBezTo>
                <a:cubicBezTo>
                  <a:pt x="72" y="81"/>
                  <a:pt x="99" y="90"/>
                  <a:pt x="99" y="107"/>
                </a:cubicBezTo>
                <a:cubicBezTo>
                  <a:pt x="99" y="126"/>
                  <a:pt x="90" y="135"/>
                  <a:pt x="81" y="143"/>
                </a:cubicBezTo>
                <a:cubicBezTo>
                  <a:pt x="72" y="153"/>
                  <a:pt x="63" y="153"/>
                  <a:pt x="45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56">
            <a:extLst>
              <a:ext uri="{FF2B5EF4-FFF2-40B4-BE49-F238E27FC236}">
                <a16:creationId xmlns:a16="http://schemas.microsoft.com/office/drawing/2014/main" id="{CD64CCBF-7758-CA41-8767-0149AC3C9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442" y="4099286"/>
            <a:ext cx="27984" cy="27984"/>
          </a:xfrm>
          <a:custGeom>
            <a:avLst/>
            <a:gdLst>
              <a:gd name="T0" fmla="*/ 18 w 28"/>
              <a:gd name="T1" fmla="*/ 27 h 28"/>
              <a:gd name="T2" fmla="*/ 18 w 28"/>
              <a:gd name="T3" fmla="*/ 27 h 28"/>
              <a:gd name="T4" fmla="*/ 0 w 28"/>
              <a:gd name="T5" fmla="*/ 18 h 28"/>
              <a:gd name="T6" fmla="*/ 0 w 28"/>
              <a:gd name="T7" fmla="*/ 9 h 28"/>
              <a:gd name="T8" fmla="*/ 18 w 28"/>
              <a:gd name="T9" fmla="*/ 0 h 28"/>
              <a:gd name="T10" fmla="*/ 27 w 28"/>
              <a:gd name="T11" fmla="*/ 9 h 28"/>
              <a:gd name="T12" fmla="*/ 27 w 28"/>
              <a:gd name="T13" fmla="*/ 18 h 28"/>
              <a:gd name="T14" fmla="*/ 18 w 2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8">
                <a:moveTo>
                  <a:pt x="18" y="27"/>
                </a:moveTo>
                <a:lnTo>
                  <a:pt x="18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27"/>
                  <a:pt x="18" y="27"/>
                  <a:pt x="1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57">
            <a:extLst>
              <a:ext uri="{FF2B5EF4-FFF2-40B4-BE49-F238E27FC236}">
                <a16:creationId xmlns:a16="http://schemas.microsoft.com/office/drawing/2014/main" id="{A02D907F-205B-744F-A908-3365D6EAA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442" y="4290506"/>
            <a:ext cx="27984" cy="37311"/>
          </a:xfrm>
          <a:custGeom>
            <a:avLst/>
            <a:gdLst>
              <a:gd name="T0" fmla="*/ 18 w 28"/>
              <a:gd name="T1" fmla="*/ 36 h 37"/>
              <a:gd name="T2" fmla="*/ 18 w 28"/>
              <a:gd name="T3" fmla="*/ 36 h 37"/>
              <a:gd name="T4" fmla="*/ 0 w 28"/>
              <a:gd name="T5" fmla="*/ 26 h 37"/>
              <a:gd name="T6" fmla="*/ 0 w 28"/>
              <a:gd name="T7" fmla="*/ 9 h 37"/>
              <a:gd name="T8" fmla="*/ 18 w 28"/>
              <a:gd name="T9" fmla="*/ 0 h 37"/>
              <a:gd name="T10" fmla="*/ 27 w 28"/>
              <a:gd name="T11" fmla="*/ 9 h 37"/>
              <a:gd name="T12" fmla="*/ 27 w 28"/>
              <a:gd name="T13" fmla="*/ 26 h 37"/>
              <a:gd name="T14" fmla="*/ 18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6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6"/>
                  <a:pt x="27" y="26"/>
                  <a:pt x="27" y="26"/>
                </a:cubicBezTo>
                <a:lnTo>
                  <a:pt x="18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58">
            <a:extLst>
              <a:ext uri="{FF2B5EF4-FFF2-40B4-BE49-F238E27FC236}">
                <a16:creationId xmlns:a16="http://schemas.microsoft.com/office/drawing/2014/main" id="{E065D4AA-8520-744A-99D3-5E980C45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529" y="10633450"/>
            <a:ext cx="391770" cy="694927"/>
          </a:xfrm>
          <a:custGeom>
            <a:avLst/>
            <a:gdLst>
              <a:gd name="T0" fmla="*/ 305 w 369"/>
              <a:gd name="T1" fmla="*/ 657 h 658"/>
              <a:gd name="T2" fmla="*/ 305 w 369"/>
              <a:gd name="T3" fmla="*/ 657 h 658"/>
              <a:gd name="T4" fmla="*/ 54 w 369"/>
              <a:gd name="T5" fmla="*/ 657 h 658"/>
              <a:gd name="T6" fmla="*/ 0 w 369"/>
              <a:gd name="T7" fmla="*/ 603 h 658"/>
              <a:gd name="T8" fmla="*/ 0 w 369"/>
              <a:gd name="T9" fmla="*/ 54 h 658"/>
              <a:gd name="T10" fmla="*/ 54 w 369"/>
              <a:gd name="T11" fmla="*/ 0 h 658"/>
              <a:gd name="T12" fmla="*/ 305 w 369"/>
              <a:gd name="T13" fmla="*/ 0 h 658"/>
              <a:gd name="T14" fmla="*/ 368 w 369"/>
              <a:gd name="T15" fmla="*/ 54 h 658"/>
              <a:gd name="T16" fmla="*/ 368 w 369"/>
              <a:gd name="T17" fmla="*/ 603 h 658"/>
              <a:gd name="T18" fmla="*/ 305 w 369"/>
              <a:gd name="T19" fmla="*/ 657 h 658"/>
              <a:gd name="T20" fmla="*/ 54 w 369"/>
              <a:gd name="T21" fmla="*/ 18 h 658"/>
              <a:gd name="T22" fmla="*/ 54 w 369"/>
              <a:gd name="T23" fmla="*/ 18 h 658"/>
              <a:gd name="T24" fmla="*/ 18 w 369"/>
              <a:gd name="T25" fmla="*/ 54 h 658"/>
              <a:gd name="T26" fmla="*/ 18 w 369"/>
              <a:gd name="T27" fmla="*/ 603 h 658"/>
              <a:gd name="T28" fmla="*/ 54 w 369"/>
              <a:gd name="T29" fmla="*/ 639 h 658"/>
              <a:gd name="T30" fmla="*/ 305 w 369"/>
              <a:gd name="T31" fmla="*/ 639 h 658"/>
              <a:gd name="T32" fmla="*/ 341 w 369"/>
              <a:gd name="T33" fmla="*/ 603 h 658"/>
              <a:gd name="T34" fmla="*/ 341 w 369"/>
              <a:gd name="T35" fmla="*/ 54 h 658"/>
              <a:gd name="T36" fmla="*/ 305 w 369"/>
              <a:gd name="T37" fmla="*/ 18 h 658"/>
              <a:gd name="T38" fmla="*/ 54 w 369"/>
              <a:gd name="T39" fmla="*/ 18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9" h="658">
                <a:moveTo>
                  <a:pt x="305" y="657"/>
                </a:moveTo>
                <a:lnTo>
                  <a:pt x="305" y="657"/>
                </a:lnTo>
                <a:cubicBezTo>
                  <a:pt x="54" y="657"/>
                  <a:pt x="54" y="657"/>
                  <a:pt x="54" y="657"/>
                </a:cubicBezTo>
                <a:cubicBezTo>
                  <a:pt x="27" y="657"/>
                  <a:pt x="0" y="630"/>
                  <a:pt x="0" y="60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41" y="0"/>
                  <a:pt x="368" y="27"/>
                  <a:pt x="368" y="54"/>
                </a:cubicBezTo>
                <a:cubicBezTo>
                  <a:pt x="368" y="603"/>
                  <a:pt x="368" y="603"/>
                  <a:pt x="368" y="603"/>
                </a:cubicBezTo>
                <a:cubicBezTo>
                  <a:pt x="368" y="630"/>
                  <a:pt x="341" y="657"/>
                  <a:pt x="305" y="657"/>
                </a:cubicBezTo>
                <a:close/>
                <a:moveTo>
                  <a:pt x="54" y="18"/>
                </a:moveTo>
                <a:lnTo>
                  <a:pt x="54" y="18"/>
                </a:lnTo>
                <a:cubicBezTo>
                  <a:pt x="36" y="18"/>
                  <a:pt x="18" y="36"/>
                  <a:pt x="18" y="54"/>
                </a:cubicBezTo>
                <a:cubicBezTo>
                  <a:pt x="18" y="603"/>
                  <a:pt x="18" y="603"/>
                  <a:pt x="18" y="603"/>
                </a:cubicBezTo>
                <a:cubicBezTo>
                  <a:pt x="18" y="621"/>
                  <a:pt x="36" y="639"/>
                  <a:pt x="54" y="639"/>
                </a:cubicBezTo>
                <a:cubicBezTo>
                  <a:pt x="305" y="639"/>
                  <a:pt x="305" y="639"/>
                  <a:pt x="305" y="639"/>
                </a:cubicBezTo>
                <a:cubicBezTo>
                  <a:pt x="332" y="639"/>
                  <a:pt x="341" y="621"/>
                  <a:pt x="341" y="603"/>
                </a:cubicBezTo>
                <a:cubicBezTo>
                  <a:pt x="341" y="54"/>
                  <a:pt x="341" y="54"/>
                  <a:pt x="341" y="54"/>
                </a:cubicBezTo>
                <a:cubicBezTo>
                  <a:pt x="341" y="36"/>
                  <a:pt x="332" y="18"/>
                  <a:pt x="305" y="18"/>
                </a:cubicBezTo>
                <a:lnTo>
                  <a:pt x="54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59">
            <a:extLst>
              <a:ext uri="{FF2B5EF4-FFF2-40B4-BE49-F238E27FC236}">
                <a16:creationId xmlns:a16="http://schemas.microsoft.com/office/drawing/2014/main" id="{D6220D25-BB2F-4B4A-9171-CCD30A29C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0758" y="11202450"/>
            <a:ext cx="27984" cy="27984"/>
          </a:xfrm>
          <a:custGeom>
            <a:avLst/>
            <a:gdLst>
              <a:gd name="T0" fmla="*/ 9 w 28"/>
              <a:gd name="T1" fmla="*/ 27 h 28"/>
              <a:gd name="T2" fmla="*/ 9 w 28"/>
              <a:gd name="T3" fmla="*/ 27 h 28"/>
              <a:gd name="T4" fmla="*/ 0 w 28"/>
              <a:gd name="T5" fmla="*/ 18 h 28"/>
              <a:gd name="T6" fmla="*/ 9 w 28"/>
              <a:gd name="T7" fmla="*/ 0 h 28"/>
              <a:gd name="T8" fmla="*/ 27 w 28"/>
              <a:gd name="T9" fmla="*/ 18 h 28"/>
              <a:gd name="T10" fmla="*/ 9 w 28"/>
              <a:gd name="T11" fmla="*/ 27 h 28"/>
              <a:gd name="T12" fmla="*/ 9 w 28"/>
              <a:gd name="T13" fmla="*/ 9 h 28"/>
              <a:gd name="T14" fmla="*/ 9 w 28"/>
              <a:gd name="T15" fmla="*/ 9 h 28"/>
              <a:gd name="T16" fmla="*/ 0 w 28"/>
              <a:gd name="T17" fmla="*/ 18 h 28"/>
              <a:gd name="T18" fmla="*/ 9 w 28"/>
              <a:gd name="T19" fmla="*/ 27 h 28"/>
              <a:gd name="T20" fmla="*/ 18 w 28"/>
              <a:gd name="T21" fmla="*/ 18 h 28"/>
              <a:gd name="T22" fmla="*/ 9 w 28"/>
              <a:gd name="T23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27"/>
                  <a:pt x="18" y="27"/>
                  <a:pt x="9" y="27"/>
                </a:cubicBezTo>
                <a:close/>
                <a:moveTo>
                  <a:pt x="9" y="9"/>
                </a:moveTo>
                <a:lnTo>
                  <a:pt x="9" y="9"/>
                </a:lnTo>
                <a:cubicBezTo>
                  <a:pt x="9" y="9"/>
                  <a:pt x="0" y="9"/>
                  <a:pt x="0" y="18"/>
                </a:cubicBezTo>
                <a:lnTo>
                  <a:pt x="9" y="27"/>
                </a:lnTo>
                <a:cubicBezTo>
                  <a:pt x="18" y="27"/>
                  <a:pt x="18" y="18"/>
                  <a:pt x="18" y="18"/>
                </a:cubicBezTo>
                <a:cubicBezTo>
                  <a:pt x="18" y="9"/>
                  <a:pt x="18" y="9"/>
                  <a:pt x="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60">
            <a:extLst>
              <a:ext uri="{FF2B5EF4-FFF2-40B4-BE49-F238E27FC236}">
                <a16:creationId xmlns:a16="http://schemas.microsoft.com/office/drawing/2014/main" id="{4FBBE4D5-6F65-0C46-8F96-1D27B82F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4119" y="10708073"/>
            <a:ext cx="116600" cy="18656"/>
          </a:xfrm>
          <a:custGeom>
            <a:avLst/>
            <a:gdLst>
              <a:gd name="T0" fmla="*/ 99 w 109"/>
              <a:gd name="T1" fmla="*/ 18 h 19"/>
              <a:gd name="T2" fmla="*/ 99 w 109"/>
              <a:gd name="T3" fmla="*/ 18 h 19"/>
              <a:gd name="T4" fmla="*/ 18 w 109"/>
              <a:gd name="T5" fmla="*/ 18 h 19"/>
              <a:gd name="T6" fmla="*/ 0 w 109"/>
              <a:gd name="T7" fmla="*/ 9 h 19"/>
              <a:gd name="T8" fmla="*/ 18 w 109"/>
              <a:gd name="T9" fmla="*/ 0 h 19"/>
              <a:gd name="T10" fmla="*/ 99 w 109"/>
              <a:gd name="T11" fmla="*/ 0 h 19"/>
              <a:gd name="T12" fmla="*/ 108 w 109"/>
              <a:gd name="T13" fmla="*/ 9 h 19"/>
              <a:gd name="T14" fmla="*/ 99 w 109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19">
                <a:moveTo>
                  <a:pt x="99" y="18"/>
                </a:moveTo>
                <a:lnTo>
                  <a:pt x="99" y="18"/>
                </a:lnTo>
                <a:cubicBezTo>
                  <a:pt x="18" y="18"/>
                  <a:pt x="18" y="18"/>
                  <a:pt x="18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08" y="0"/>
                  <a:pt x="108" y="9"/>
                </a:cubicBezTo>
                <a:cubicBezTo>
                  <a:pt x="108" y="18"/>
                  <a:pt x="108" y="18"/>
                  <a:pt x="9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61">
            <a:extLst>
              <a:ext uri="{FF2B5EF4-FFF2-40B4-BE49-F238E27FC236}">
                <a16:creationId xmlns:a16="http://schemas.microsoft.com/office/drawing/2014/main" id="{32AC14EE-B8C7-1349-9C1E-BBE9B1385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807" y="10880640"/>
            <a:ext cx="200550" cy="219203"/>
          </a:xfrm>
          <a:custGeom>
            <a:avLst/>
            <a:gdLst>
              <a:gd name="T0" fmla="*/ 152 w 189"/>
              <a:gd name="T1" fmla="*/ 27 h 208"/>
              <a:gd name="T2" fmla="*/ 152 w 189"/>
              <a:gd name="T3" fmla="*/ 27 h 208"/>
              <a:gd name="T4" fmla="*/ 170 w 189"/>
              <a:gd name="T5" fmla="*/ 27 h 208"/>
              <a:gd name="T6" fmla="*/ 188 w 189"/>
              <a:gd name="T7" fmla="*/ 18 h 208"/>
              <a:gd name="T8" fmla="*/ 179 w 189"/>
              <a:gd name="T9" fmla="*/ 0 h 208"/>
              <a:gd name="T10" fmla="*/ 152 w 189"/>
              <a:gd name="T11" fmla="*/ 0 h 208"/>
              <a:gd name="T12" fmla="*/ 53 w 189"/>
              <a:gd name="T13" fmla="*/ 63 h 208"/>
              <a:gd name="T14" fmla="*/ 17 w 189"/>
              <a:gd name="T15" fmla="*/ 63 h 208"/>
              <a:gd name="T16" fmla="*/ 0 w 189"/>
              <a:gd name="T17" fmla="*/ 81 h 208"/>
              <a:gd name="T18" fmla="*/ 17 w 189"/>
              <a:gd name="T19" fmla="*/ 90 h 208"/>
              <a:gd name="T20" fmla="*/ 44 w 189"/>
              <a:gd name="T21" fmla="*/ 90 h 208"/>
              <a:gd name="T22" fmla="*/ 44 w 189"/>
              <a:gd name="T23" fmla="*/ 99 h 208"/>
              <a:gd name="T24" fmla="*/ 44 w 189"/>
              <a:gd name="T25" fmla="*/ 108 h 208"/>
              <a:gd name="T26" fmla="*/ 17 w 189"/>
              <a:gd name="T27" fmla="*/ 108 h 208"/>
              <a:gd name="T28" fmla="*/ 0 w 189"/>
              <a:gd name="T29" fmla="*/ 126 h 208"/>
              <a:gd name="T30" fmla="*/ 17 w 189"/>
              <a:gd name="T31" fmla="*/ 135 h 208"/>
              <a:gd name="T32" fmla="*/ 53 w 189"/>
              <a:gd name="T33" fmla="*/ 135 h 208"/>
              <a:gd name="T34" fmla="*/ 152 w 189"/>
              <a:gd name="T35" fmla="*/ 207 h 208"/>
              <a:gd name="T36" fmla="*/ 170 w 189"/>
              <a:gd name="T37" fmla="*/ 198 h 208"/>
              <a:gd name="T38" fmla="*/ 179 w 189"/>
              <a:gd name="T39" fmla="*/ 189 h 208"/>
              <a:gd name="T40" fmla="*/ 170 w 189"/>
              <a:gd name="T41" fmla="*/ 180 h 208"/>
              <a:gd name="T42" fmla="*/ 152 w 189"/>
              <a:gd name="T43" fmla="*/ 180 h 208"/>
              <a:gd name="T44" fmla="*/ 80 w 189"/>
              <a:gd name="T45" fmla="*/ 135 h 208"/>
              <a:gd name="T46" fmla="*/ 107 w 189"/>
              <a:gd name="T47" fmla="*/ 135 h 208"/>
              <a:gd name="T48" fmla="*/ 116 w 189"/>
              <a:gd name="T49" fmla="*/ 126 h 208"/>
              <a:gd name="T50" fmla="*/ 107 w 189"/>
              <a:gd name="T51" fmla="*/ 108 h 208"/>
              <a:gd name="T52" fmla="*/ 71 w 189"/>
              <a:gd name="T53" fmla="*/ 108 h 208"/>
              <a:gd name="T54" fmla="*/ 71 w 189"/>
              <a:gd name="T55" fmla="*/ 99 h 208"/>
              <a:gd name="T56" fmla="*/ 71 w 189"/>
              <a:gd name="T57" fmla="*/ 90 h 208"/>
              <a:gd name="T58" fmla="*/ 107 w 189"/>
              <a:gd name="T59" fmla="*/ 90 h 208"/>
              <a:gd name="T60" fmla="*/ 116 w 189"/>
              <a:gd name="T61" fmla="*/ 81 h 208"/>
              <a:gd name="T62" fmla="*/ 107 w 189"/>
              <a:gd name="T63" fmla="*/ 63 h 208"/>
              <a:gd name="T64" fmla="*/ 80 w 189"/>
              <a:gd name="T65" fmla="*/ 63 h 208"/>
              <a:gd name="T66" fmla="*/ 152 w 189"/>
              <a:gd name="T67" fmla="*/ 2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208">
                <a:moveTo>
                  <a:pt x="152" y="27"/>
                </a:moveTo>
                <a:lnTo>
                  <a:pt x="152" y="27"/>
                </a:lnTo>
                <a:cubicBezTo>
                  <a:pt x="152" y="27"/>
                  <a:pt x="161" y="27"/>
                  <a:pt x="170" y="27"/>
                </a:cubicBezTo>
                <a:cubicBezTo>
                  <a:pt x="179" y="27"/>
                  <a:pt x="179" y="27"/>
                  <a:pt x="188" y="18"/>
                </a:cubicBezTo>
                <a:cubicBezTo>
                  <a:pt x="188" y="9"/>
                  <a:pt x="179" y="0"/>
                  <a:pt x="179" y="0"/>
                </a:cubicBezTo>
                <a:cubicBezTo>
                  <a:pt x="170" y="0"/>
                  <a:pt x="161" y="0"/>
                  <a:pt x="152" y="0"/>
                </a:cubicBezTo>
                <a:cubicBezTo>
                  <a:pt x="107" y="0"/>
                  <a:pt x="71" y="27"/>
                  <a:pt x="53" y="63"/>
                </a:cubicBezTo>
                <a:cubicBezTo>
                  <a:pt x="17" y="63"/>
                  <a:pt x="17" y="63"/>
                  <a:pt x="17" y="63"/>
                </a:cubicBezTo>
                <a:cubicBezTo>
                  <a:pt x="8" y="63"/>
                  <a:pt x="0" y="72"/>
                  <a:pt x="0" y="81"/>
                </a:cubicBezTo>
                <a:cubicBezTo>
                  <a:pt x="0" y="81"/>
                  <a:pt x="8" y="90"/>
                  <a:pt x="17" y="90"/>
                </a:cubicBezTo>
                <a:cubicBezTo>
                  <a:pt x="44" y="90"/>
                  <a:pt x="44" y="90"/>
                  <a:pt x="44" y="90"/>
                </a:cubicBezTo>
                <a:lnTo>
                  <a:pt x="44" y="99"/>
                </a:lnTo>
                <a:cubicBezTo>
                  <a:pt x="44" y="108"/>
                  <a:pt x="44" y="108"/>
                  <a:pt x="44" y="108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8" y="108"/>
                  <a:pt x="0" y="117"/>
                  <a:pt x="0" y="126"/>
                </a:cubicBezTo>
                <a:cubicBezTo>
                  <a:pt x="0" y="126"/>
                  <a:pt x="8" y="135"/>
                  <a:pt x="17" y="135"/>
                </a:cubicBezTo>
                <a:cubicBezTo>
                  <a:pt x="53" y="135"/>
                  <a:pt x="53" y="135"/>
                  <a:pt x="53" y="135"/>
                </a:cubicBezTo>
                <a:cubicBezTo>
                  <a:pt x="62" y="180"/>
                  <a:pt x="107" y="207"/>
                  <a:pt x="152" y="207"/>
                </a:cubicBezTo>
                <a:cubicBezTo>
                  <a:pt x="161" y="207"/>
                  <a:pt x="170" y="207"/>
                  <a:pt x="170" y="198"/>
                </a:cubicBezTo>
                <a:cubicBezTo>
                  <a:pt x="179" y="198"/>
                  <a:pt x="188" y="189"/>
                  <a:pt x="179" y="189"/>
                </a:cubicBezTo>
                <a:cubicBezTo>
                  <a:pt x="179" y="180"/>
                  <a:pt x="179" y="171"/>
                  <a:pt x="170" y="180"/>
                </a:cubicBezTo>
                <a:cubicBezTo>
                  <a:pt x="161" y="180"/>
                  <a:pt x="152" y="180"/>
                  <a:pt x="152" y="180"/>
                </a:cubicBezTo>
                <a:cubicBezTo>
                  <a:pt x="116" y="180"/>
                  <a:pt x="89" y="162"/>
                  <a:pt x="80" y="135"/>
                </a:cubicBezTo>
                <a:cubicBezTo>
                  <a:pt x="107" y="135"/>
                  <a:pt x="107" y="135"/>
                  <a:pt x="107" y="135"/>
                </a:cubicBezTo>
                <a:lnTo>
                  <a:pt x="116" y="126"/>
                </a:lnTo>
                <a:cubicBezTo>
                  <a:pt x="116" y="117"/>
                  <a:pt x="107" y="108"/>
                  <a:pt x="107" y="108"/>
                </a:cubicBezTo>
                <a:cubicBezTo>
                  <a:pt x="71" y="108"/>
                  <a:pt x="71" y="108"/>
                  <a:pt x="71" y="108"/>
                </a:cubicBezTo>
                <a:cubicBezTo>
                  <a:pt x="71" y="108"/>
                  <a:pt x="71" y="108"/>
                  <a:pt x="71" y="99"/>
                </a:cubicBezTo>
                <a:lnTo>
                  <a:pt x="71" y="90"/>
                </a:lnTo>
                <a:cubicBezTo>
                  <a:pt x="107" y="90"/>
                  <a:pt x="107" y="90"/>
                  <a:pt x="107" y="90"/>
                </a:cubicBezTo>
                <a:lnTo>
                  <a:pt x="116" y="81"/>
                </a:lnTo>
                <a:cubicBezTo>
                  <a:pt x="116" y="72"/>
                  <a:pt x="107" y="63"/>
                  <a:pt x="107" y="63"/>
                </a:cubicBezTo>
                <a:cubicBezTo>
                  <a:pt x="80" y="63"/>
                  <a:pt x="80" y="63"/>
                  <a:pt x="80" y="63"/>
                </a:cubicBezTo>
                <a:cubicBezTo>
                  <a:pt x="89" y="36"/>
                  <a:pt x="116" y="27"/>
                  <a:pt x="152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62">
            <a:extLst>
              <a:ext uri="{FF2B5EF4-FFF2-40B4-BE49-F238E27FC236}">
                <a16:creationId xmlns:a16="http://schemas.microsoft.com/office/drawing/2014/main" id="{4914723C-E9D6-0642-9F7F-DD71E125D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8568" y="9355534"/>
            <a:ext cx="391770" cy="704255"/>
          </a:xfrm>
          <a:custGeom>
            <a:avLst/>
            <a:gdLst>
              <a:gd name="T0" fmla="*/ 315 w 370"/>
              <a:gd name="T1" fmla="*/ 666 h 667"/>
              <a:gd name="T2" fmla="*/ 315 w 370"/>
              <a:gd name="T3" fmla="*/ 666 h 667"/>
              <a:gd name="T4" fmla="*/ 63 w 370"/>
              <a:gd name="T5" fmla="*/ 666 h 667"/>
              <a:gd name="T6" fmla="*/ 0 w 370"/>
              <a:gd name="T7" fmla="*/ 603 h 667"/>
              <a:gd name="T8" fmla="*/ 0 w 370"/>
              <a:gd name="T9" fmla="*/ 54 h 667"/>
              <a:gd name="T10" fmla="*/ 63 w 370"/>
              <a:gd name="T11" fmla="*/ 0 h 667"/>
              <a:gd name="T12" fmla="*/ 315 w 370"/>
              <a:gd name="T13" fmla="*/ 0 h 667"/>
              <a:gd name="T14" fmla="*/ 369 w 370"/>
              <a:gd name="T15" fmla="*/ 54 h 667"/>
              <a:gd name="T16" fmla="*/ 369 w 370"/>
              <a:gd name="T17" fmla="*/ 603 h 667"/>
              <a:gd name="T18" fmla="*/ 315 w 370"/>
              <a:gd name="T19" fmla="*/ 666 h 667"/>
              <a:gd name="T20" fmla="*/ 63 w 370"/>
              <a:gd name="T21" fmla="*/ 18 h 667"/>
              <a:gd name="T22" fmla="*/ 63 w 370"/>
              <a:gd name="T23" fmla="*/ 18 h 667"/>
              <a:gd name="T24" fmla="*/ 27 w 370"/>
              <a:gd name="T25" fmla="*/ 54 h 667"/>
              <a:gd name="T26" fmla="*/ 27 w 370"/>
              <a:gd name="T27" fmla="*/ 603 h 667"/>
              <a:gd name="T28" fmla="*/ 63 w 370"/>
              <a:gd name="T29" fmla="*/ 639 h 667"/>
              <a:gd name="T30" fmla="*/ 315 w 370"/>
              <a:gd name="T31" fmla="*/ 639 h 667"/>
              <a:gd name="T32" fmla="*/ 342 w 370"/>
              <a:gd name="T33" fmla="*/ 603 h 667"/>
              <a:gd name="T34" fmla="*/ 342 w 370"/>
              <a:gd name="T35" fmla="*/ 54 h 667"/>
              <a:gd name="T36" fmla="*/ 315 w 370"/>
              <a:gd name="T37" fmla="*/ 18 h 667"/>
              <a:gd name="T38" fmla="*/ 63 w 370"/>
              <a:gd name="T39" fmla="*/ 1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0" h="667">
                <a:moveTo>
                  <a:pt x="315" y="666"/>
                </a:moveTo>
                <a:lnTo>
                  <a:pt x="315" y="666"/>
                </a:lnTo>
                <a:cubicBezTo>
                  <a:pt x="63" y="666"/>
                  <a:pt x="63" y="666"/>
                  <a:pt x="63" y="666"/>
                </a:cubicBezTo>
                <a:cubicBezTo>
                  <a:pt x="27" y="666"/>
                  <a:pt x="0" y="639"/>
                  <a:pt x="0" y="60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42" y="0"/>
                  <a:pt x="369" y="27"/>
                  <a:pt x="369" y="54"/>
                </a:cubicBezTo>
                <a:cubicBezTo>
                  <a:pt x="369" y="603"/>
                  <a:pt x="369" y="603"/>
                  <a:pt x="369" y="603"/>
                </a:cubicBezTo>
                <a:cubicBezTo>
                  <a:pt x="369" y="639"/>
                  <a:pt x="342" y="666"/>
                  <a:pt x="315" y="666"/>
                </a:cubicBezTo>
                <a:close/>
                <a:moveTo>
                  <a:pt x="63" y="18"/>
                </a:moveTo>
                <a:lnTo>
                  <a:pt x="63" y="18"/>
                </a:lnTo>
                <a:cubicBezTo>
                  <a:pt x="36" y="18"/>
                  <a:pt x="27" y="36"/>
                  <a:pt x="27" y="54"/>
                </a:cubicBezTo>
                <a:cubicBezTo>
                  <a:pt x="27" y="603"/>
                  <a:pt x="27" y="603"/>
                  <a:pt x="27" y="603"/>
                </a:cubicBezTo>
                <a:cubicBezTo>
                  <a:pt x="27" y="621"/>
                  <a:pt x="36" y="639"/>
                  <a:pt x="63" y="639"/>
                </a:cubicBezTo>
                <a:cubicBezTo>
                  <a:pt x="315" y="639"/>
                  <a:pt x="315" y="639"/>
                  <a:pt x="315" y="639"/>
                </a:cubicBezTo>
                <a:cubicBezTo>
                  <a:pt x="333" y="639"/>
                  <a:pt x="342" y="621"/>
                  <a:pt x="342" y="603"/>
                </a:cubicBezTo>
                <a:cubicBezTo>
                  <a:pt x="342" y="54"/>
                  <a:pt x="342" y="54"/>
                  <a:pt x="342" y="54"/>
                </a:cubicBezTo>
                <a:cubicBezTo>
                  <a:pt x="342" y="36"/>
                  <a:pt x="333" y="18"/>
                  <a:pt x="315" y="18"/>
                </a:cubicBezTo>
                <a:lnTo>
                  <a:pt x="63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63">
            <a:extLst>
              <a:ext uri="{FF2B5EF4-FFF2-40B4-BE49-F238E27FC236}">
                <a16:creationId xmlns:a16="http://schemas.microsoft.com/office/drawing/2014/main" id="{CD5127B6-CA4C-F44D-9060-805A24A48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460" y="9929198"/>
            <a:ext cx="27984" cy="37311"/>
          </a:xfrm>
          <a:custGeom>
            <a:avLst/>
            <a:gdLst>
              <a:gd name="T0" fmla="*/ 18 w 28"/>
              <a:gd name="T1" fmla="*/ 36 h 37"/>
              <a:gd name="T2" fmla="*/ 18 w 28"/>
              <a:gd name="T3" fmla="*/ 36 h 37"/>
              <a:gd name="T4" fmla="*/ 0 w 28"/>
              <a:gd name="T5" fmla="*/ 18 h 37"/>
              <a:gd name="T6" fmla="*/ 18 w 28"/>
              <a:gd name="T7" fmla="*/ 0 h 37"/>
              <a:gd name="T8" fmla="*/ 27 w 28"/>
              <a:gd name="T9" fmla="*/ 18 h 37"/>
              <a:gd name="T10" fmla="*/ 18 w 28"/>
              <a:gd name="T11" fmla="*/ 36 h 37"/>
              <a:gd name="T12" fmla="*/ 18 w 28"/>
              <a:gd name="T13" fmla="*/ 9 h 37"/>
              <a:gd name="T14" fmla="*/ 18 w 28"/>
              <a:gd name="T15" fmla="*/ 9 h 37"/>
              <a:gd name="T16" fmla="*/ 9 w 28"/>
              <a:gd name="T17" fmla="*/ 18 h 37"/>
              <a:gd name="T18" fmla="*/ 18 w 28"/>
              <a:gd name="T19" fmla="*/ 27 h 37"/>
              <a:gd name="T20" fmla="*/ 18 w 28"/>
              <a:gd name="T21" fmla="*/ 18 h 37"/>
              <a:gd name="T22" fmla="*/ 18 w 28"/>
              <a:gd name="T23" fmla="*/ 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27"/>
                  <a:pt x="18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8"/>
                </a:cubicBezTo>
                <a:cubicBezTo>
                  <a:pt x="9" y="18"/>
                  <a:pt x="9" y="27"/>
                  <a:pt x="18" y="27"/>
                </a:cubicBezTo>
                <a:lnTo>
                  <a:pt x="18" y="18"/>
                </a:lnTo>
                <a:cubicBezTo>
                  <a:pt x="18" y="9"/>
                  <a:pt x="18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64">
            <a:extLst>
              <a:ext uri="{FF2B5EF4-FFF2-40B4-BE49-F238E27FC236}">
                <a16:creationId xmlns:a16="http://schemas.microsoft.com/office/drawing/2014/main" id="{752A89E1-557A-D248-A655-21EBC2AB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3149" y="9434822"/>
            <a:ext cx="107272" cy="27984"/>
          </a:xfrm>
          <a:custGeom>
            <a:avLst/>
            <a:gdLst>
              <a:gd name="T0" fmla="*/ 90 w 100"/>
              <a:gd name="T1" fmla="*/ 27 h 28"/>
              <a:gd name="T2" fmla="*/ 90 w 100"/>
              <a:gd name="T3" fmla="*/ 27 h 28"/>
              <a:gd name="T4" fmla="*/ 9 w 100"/>
              <a:gd name="T5" fmla="*/ 27 h 28"/>
              <a:gd name="T6" fmla="*/ 0 w 100"/>
              <a:gd name="T7" fmla="*/ 9 h 28"/>
              <a:gd name="T8" fmla="*/ 9 w 100"/>
              <a:gd name="T9" fmla="*/ 0 h 28"/>
              <a:gd name="T10" fmla="*/ 90 w 100"/>
              <a:gd name="T11" fmla="*/ 0 h 28"/>
              <a:gd name="T12" fmla="*/ 99 w 100"/>
              <a:gd name="T13" fmla="*/ 9 h 28"/>
              <a:gd name="T14" fmla="*/ 90 w 10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28">
                <a:moveTo>
                  <a:pt x="90" y="27"/>
                </a:moveTo>
                <a:lnTo>
                  <a:pt x="90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99" y="9"/>
                  <a:pt x="99" y="9"/>
                </a:cubicBezTo>
                <a:cubicBezTo>
                  <a:pt x="99" y="18"/>
                  <a:pt x="99" y="27"/>
                  <a:pt x="9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65">
            <a:extLst>
              <a:ext uri="{FF2B5EF4-FFF2-40B4-BE49-F238E27FC236}">
                <a16:creationId xmlns:a16="http://schemas.microsoft.com/office/drawing/2014/main" id="{381145B9-B7C6-044E-A437-4B6C0ECF3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6509" y="9602723"/>
            <a:ext cx="181895" cy="219203"/>
          </a:xfrm>
          <a:custGeom>
            <a:avLst/>
            <a:gdLst>
              <a:gd name="T0" fmla="*/ 162 w 172"/>
              <a:gd name="T1" fmla="*/ 27 h 208"/>
              <a:gd name="T2" fmla="*/ 162 w 172"/>
              <a:gd name="T3" fmla="*/ 27 h 208"/>
              <a:gd name="T4" fmla="*/ 162 w 172"/>
              <a:gd name="T5" fmla="*/ 9 h 208"/>
              <a:gd name="T6" fmla="*/ 144 w 172"/>
              <a:gd name="T7" fmla="*/ 9 h 208"/>
              <a:gd name="T8" fmla="*/ 90 w 172"/>
              <a:gd name="T9" fmla="*/ 72 h 208"/>
              <a:gd name="T10" fmla="*/ 27 w 172"/>
              <a:gd name="T11" fmla="*/ 9 h 208"/>
              <a:gd name="T12" fmla="*/ 9 w 172"/>
              <a:gd name="T13" fmla="*/ 9 h 208"/>
              <a:gd name="T14" fmla="*/ 9 w 172"/>
              <a:gd name="T15" fmla="*/ 27 h 208"/>
              <a:gd name="T16" fmla="*/ 72 w 172"/>
              <a:gd name="T17" fmla="*/ 90 h 208"/>
              <a:gd name="T18" fmla="*/ 72 w 172"/>
              <a:gd name="T19" fmla="*/ 108 h 208"/>
              <a:gd name="T20" fmla="*/ 54 w 172"/>
              <a:gd name="T21" fmla="*/ 108 h 208"/>
              <a:gd name="T22" fmla="*/ 36 w 172"/>
              <a:gd name="T23" fmla="*/ 117 h 208"/>
              <a:gd name="T24" fmla="*/ 54 w 172"/>
              <a:gd name="T25" fmla="*/ 135 h 208"/>
              <a:gd name="T26" fmla="*/ 72 w 172"/>
              <a:gd name="T27" fmla="*/ 135 h 208"/>
              <a:gd name="T28" fmla="*/ 72 w 172"/>
              <a:gd name="T29" fmla="*/ 144 h 208"/>
              <a:gd name="T30" fmla="*/ 54 w 172"/>
              <a:gd name="T31" fmla="*/ 144 h 208"/>
              <a:gd name="T32" fmla="*/ 36 w 172"/>
              <a:gd name="T33" fmla="*/ 153 h 208"/>
              <a:gd name="T34" fmla="*/ 54 w 172"/>
              <a:gd name="T35" fmla="*/ 171 h 208"/>
              <a:gd name="T36" fmla="*/ 72 w 172"/>
              <a:gd name="T37" fmla="*/ 171 h 208"/>
              <a:gd name="T38" fmla="*/ 72 w 172"/>
              <a:gd name="T39" fmla="*/ 189 h 208"/>
              <a:gd name="T40" fmla="*/ 90 w 172"/>
              <a:gd name="T41" fmla="*/ 207 h 208"/>
              <a:gd name="T42" fmla="*/ 90 w 172"/>
              <a:gd name="T43" fmla="*/ 207 h 208"/>
              <a:gd name="T44" fmla="*/ 99 w 172"/>
              <a:gd name="T45" fmla="*/ 189 h 208"/>
              <a:gd name="T46" fmla="*/ 99 w 172"/>
              <a:gd name="T47" fmla="*/ 171 h 208"/>
              <a:gd name="T48" fmla="*/ 126 w 172"/>
              <a:gd name="T49" fmla="*/ 171 h 208"/>
              <a:gd name="T50" fmla="*/ 135 w 172"/>
              <a:gd name="T51" fmla="*/ 153 h 208"/>
              <a:gd name="T52" fmla="*/ 126 w 172"/>
              <a:gd name="T53" fmla="*/ 144 h 208"/>
              <a:gd name="T54" fmla="*/ 99 w 172"/>
              <a:gd name="T55" fmla="*/ 144 h 208"/>
              <a:gd name="T56" fmla="*/ 99 w 172"/>
              <a:gd name="T57" fmla="*/ 135 h 208"/>
              <a:gd name="T58" fmla="*/ 126 w 172"/>
              <a:gd name="T59" fmla="*/ 135 h 208"/>
              <a:gd name="T60" fmla="*/ 135 w 172"/>
              <a:gd name="T61" fmla="*/ 117 h 208"/>
              <a:gd name="T62" fmla="*/ 126 w 172"/>
              <a:gd name="T63" fmla="*/ 108 h 208"/>
              <a:gd name="T64" fmla="*/ 99 w 172"/>
              <a:gd name="T65" fmla="*/ 108 h 208"/>
              <a:gd name="T66" fmla="*/ 99 w 172"/>
              <a:gd name="T67" fmla="*/ 90 h 208"/>
              <a:gd name="T68" fmla="*/ 162 w 172"/>
              <a:gd name="T69" fmla="*/ 2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2" h="208">
                <a:moveTo>
                  <a:pt x="162" y="27"/>
                </a:moveTo>
                <a:lnTo>
                  <a:pt x="162" y="27"/>
                </a:lnTo>
                <a:cubicBezTo>
                  <a:pt x="171" y="18"/>
                  <a:pt x="171" y="18"/>
                  <a:pt x="162" y="9"/>
                </a:cubicBezTo>
                <a:cubicBezTo>
                  <a:pt x="162" y="0"/>
                  <a:pt x="153" y="0"/>
                  <a:pt x="144" y="9"/>
                </a:cubicBezTo>
                <a:cubicBezTo>
                  <a:pt x="90" y="72"/>
                  <a:pt x="90" y="72"/>
                  <a:pt x="90" y="72"/>
                </a:cubicBezTo>
                <a:cubicBezTo>
                  <a:pt x="27" y="9"/>
                  <a:pt x="27" y="9"/>
                  <a:pt x="27" y="9"/>
                </a:cubicBezTo>
                <a:cubicBezTo>
                  <a:pt x="18" y="0"/>
                  <a:pt x="18" y="0"/>
                  <a:pt x="9" y="9"/>
                </a:cubicBezTo>
                <a:cubicBezTo>
                  <a:pt x="0" y="9"/>
                  <a:pt x="0" y="18"/>
                  <a:pt x="9" y="27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45" y="108"/>
                  <a:pt x="36" y="117"/>
                  <a:pt x="36" y="117"/>
                </a:cubicBezTo>
                <a:cubicBezTo>
                  <a:pt x="36" y="126"/>
                  <a:pt x="45" y="135"/>
                  <a:pt x="54" y="135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72" y="144"/>
                  <a:pt x="72" y="144"/>
                  <a:pt x="72" y="144"/>
                </a:cubicBezTo>
                <a:cubicBezTo>
                  <a:pt x="54" y="144"/>
                  <a:pt x="54" y="144"/>
                  <a:pt x="54" y="144"/>
                </a:cubicBezTo>
                <a:cubicBezTo>
                  <a:pt x="45" y="144"/>
                  <a:pt x="36" y="153"/>
                  <a:pt x="36" y="153"/>
                </a:cubicBezTo>
                <a:cubicBezTo>
                  <a:pt x="36" y="162"/>
                  <a:pt x="45" y="171"/>
                  <a:pt x="54" y="171"/>
                </a:cubicBezTo>
                <a:cubicBezTo>
                  <a:pt x="72" y="171"/>
                  <a:pt x="72" y="171"/>
                  <a:pt x="72" y="171"/>
                </a:cubicBezTo>
                <a:cubicBezTo>
                  <a:pt x="72" y="189"/>
                  <a:pt x="72" y="189"/>
                  <a:pt x="72" y="189"/>
                </a:cubicBezTo>
                <a:cubicBezTo>
                  <a:pt x="72" y="198"/>
                  <a:pt x="81" y="207"/>
                  <a:pt x="90" y="207"/>
                </a:cubicBezTo>
                <a:lnTo>
                  <a:pt x="90" y="207"/>
                </a:lnTo>
                <a:cubicBezTo>
                  <a:pt x="90" y="207"/>
                  <a:pt x="99" y="198"/>
                  <a:pt x="99" y="189"/>
                </a:cubicBezTo>
                <a:cubicBezTo>
                  <a:pt x="99" y="171"/>
                  <a:pt x="99" y="171"/>
                  <a:pt x="99" y="171"/>
                </a:cubicBezTo>
                <a:cubicBezTo>
                  <a:pt x="126" y="171"/>
                  <a:pt x="126" y="171"/>
                  <a:pt x="126" y="171"/>
                </a:cubicBezTo>
                <a:cubicBezTo>
                  <a:pt x="126" y="171"/>
                  <a:pt x="135" y="162"/>
                  <a:pt x="135" y="153"/>
                </a:cubicBezTo>
                <a:lnTo>
                  <a:pt x="126" y="144"/>
                </a:lnTo>
                <a:cubicBezTo>
                  <a:pt x="99" y="144"/>
                  <a:pt x="99" y="144"/>
                  <a:pt x="99" y="144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126" y="135"/>
                  <a:pt x="126" y="135"/>
                  <a:pt x="126" y="135"/>
                </a:cubicBezTo>
                <a:cubicBezTo>
                  <a:pt x="126" y="135"/>
                  <a:pt x="135" y="126"/>
                  <a:pt x="135" y="117"/>
                </a:cubicBezTo>
                <a:lnTo>
                  <a:pt x="126" y="108"/>
                </a:lnTo>
                <a:cubicBezTo>
                  <a:pt x="99" y="108"/>
                  <a:pt x="99" y="108"/>
                  <a:pt x="99" y="108"/>
                </a:cubicBezTo>
                <a:cubicBezTo>
                  <a:pt x="99" y="90"/>
                  <a:pt x="99" y="90"/>
                  <a:pt x="99" y="90"/>
                </a:cubicBezTo>
                <a:lnTo>
                  <a:pt x="162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66">
            <a:extLst>
              <a:ext uri="{FF2B5EF4-FFF2-40B4-BE49-F238E27FC236}">
                <a16:creationId xmlns:a16="http://schemas.microsoft.com/office/drawing/2014/main" id="{DBDE72F0-5AEE-1943-B044-E4CD2D67C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8666" y="6864995"/>
            <a:ext cx="391770" cy="704255"/>
          </a:xfrm>
          <a:custGeom>
            <a:avLst/>
            <a:gdLst>
              <a:gd name="T0" fmla="*/ 305 w 370"/>
              <a:gd name="T1" fmla="*/ 664 h 665"/>
              <a:gd name="T2" fmla="*/ 305 w 370"/>
              <a:gd name="T3" fmla="*/ 664 h 665"/>
              <a:gd name="T4" fmla="*/ 54 w 370"/>
              <a:gd name="T5" fmla="*/ 664 h 665"/>
              <a:gd name="T6" fmla="*/ 0 w 370"/>
              <a:gd name="T7" fmla="*/ 601 h 665"/>
              <a:gd name="T8" fmla="*/ 0 w 370"/>
              <a:gd name="T9" fmla="*/ 62 h 665"/>
              <a:gd name="T10" fmla="*/ 54 w 370"/>
              <a:gd name="T11" fmla="*/ 0 h 665"/>
              <a:gd name="T12" fmla="*/ 305 w 370"/>
              <a:gd name="T13" fmla="*/ 0 h 665"/>
              <a:gd name="T14" fmla="*/ 369 w 370"/>
              <a:gd name="T15" fmla="*/ 62 h 665"/>
              <a:gd name="T16" fmla="*/ 369 w 370"/>
              <a:gd name="T17" fmla="*/ 215 h 665"/>
              <a:gd name="T18" fmla="*/ 350 w 370"/>
              <a:gd name="T19" fmla="*/ 224 h 665"/>
              <a:gd name="T20" fmla="*/ 341 w 370"/>
              <a:gd name="T21" fmla="*/ 215 h 665"/>
              <a:gd name="T22" fmla="*/ 341 w 370"/>
              <a:gd name="T23" fmla="*/ 62 h 665"/>
              <a:gd name="T24" fmla="*/ 305 w 370"/>
              <a:gd name="T25" fmla="*/ 26 h 665"/>
              <a:gd name="T26" fmla="*/ 54 w 370"/>
              <a:gd name="T27" fmla="*/ 26 h 665"/>
              <a:gd name="T28" fmla="*/ 18 w 370"/>
              <a:gd name="T29" fmla="*/ 62 h 665"/>
              <a:gd name="T30" fmla="*/ 18 w 370"/>
              <a:gd name="T31" fmla="*/ 601 h 665"/>
              <a:gd name="T32" fmla="*/ 54 w 370"/>
              <a:gd name="T33" fmla="*/ 637 h 665"/>
              <a:gd name="T34" fmla="*/ 305 w 370"/>
              <a:gd name="T35" fmla="*/ 637 h 665"/>
              <a:gd name="T36" fmla="*/ 341 w 370"/>
              <a:gd name="T37" fmla="*/ 601 h 665"/>
              <a:gd name="T38" fmla="*/ 341 w 370"/>
              <a:gd name="T39" fmla="*/ 449 h 665"/>
              <a:gd name="T40" fmla="*/ 350 w 370"/>
              <a:gd name="T41" fmla="*/ 439 h 665"/>
              <a:gd name="T42" fmla="*/ 369 w 370"/>
              <a:gd name="T43" fmla="*/ 449 h 665"/>
              <a:gd name="T44" fmla="*/ 369 w 370"/>
              <a:gd name="T45" fmla="*/ 601 h 665"/>
              <a:gd name="T46" fmla="*/ 305 w 370"/>
              <a:gd name="T47" fmla="*/ 664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0" h="665">
                <a:moveTo>
                  <a:pt x="305" y="664"/>
                </a:moveTo>
                <a:lnTo>
                  <a:pt x="305" y="664"/>
                </a:lnTo>
                <a:cubicBezTo>
                  <a:pt x="54" y="664"/>
                  <a:pt x="54" y="664"/>
                  <a:pt x="54" y="664"/>
                </a:cubicBezTo>
                <a:cubicBezTo>
                  <a:pt x="27" y="664"/>
                  <a:pt x="0" y="637"/>
                  <a:pt x="0" y="60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6"/>
                  <a:pt x="27" y="0"/>
                  <a:pt x="54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41" y="0"/>
                  <a:pt x="369" y="26"/>
                  <a:pt x="369" y="62"/>
                </a:cubicBezTo>
                <a:cubicBezTo>
                  <a:pt x="369" y="215"/>
                  <a:pt x="369" y="215"/>
                  <a:pt x="369" y="215"/>
                </a:cubicBezTo>
                <a:cubicBezTo>
                  <a:pt x="369" y="215"/>
                  <a:pt x="359" y="224"/>
                  <a:pt x="350" y="224"/>
                </a:cubicBezTo>
                <a:lnTo>
                  <a:pt x="341" y="215"/>
                </a:lnTo>
                <a:cubicBezTo>
                  <a:pt x="341" y="62"/>
                  <a:pt x="341" y="62"/>
                  <a:pt x="341" y="62"/>
                </a:cubicBezTo>
                <a:cubicBezTo>
                  <a:pt x="341" y="44"/>
                  <a:pt x="323" y="26"/>
                  <a:pt x="305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35" y="26"/>
                  <a:pt x="18" y="44"/>
                  <a:pt x="18" y="62"/>
                </a:cubicBezTo>
                <a:cubicBezTo>
                  <a:pt x="18" y="601"/>
                  <a:pt x="18" y="601"/>
                  <a:pt x="18" y="601"/>
                </a:cubicBezTo>
                <a:cubicBezTo>
                  <a:pt x="18" y="619"/>
                  <a:pt x="35" y="637"/>
                  <a:pt x="54" y="637"/>
                </a:cubicBezTo>
                <a:cubicBezTo>
                  <a:pt x="305" y="637"/>
                  <a:pt x="305" y="637"/>
                  <a:pt x="305" y="637"/>
                </a:cubicBezTo>
                <a:cubicBezTo>
                  <a:pt x="323" y="637"/>
                  <a:pt x="341" y="619"/>
                  <a:pt x="341" y="601"/>
                </a:cubicBezTo>
                <a:cubicBezTo>
                  <a:pt x="341" y="449"/>
                  <a:pt x="341" y="449"/>
                  <a:pt x="341" y="449"/>
                </a:cubicBezTo>
                <a:lnTo>
                  <a:pt x="350" y="439"/>
                </a:lnTo>
                <a:cubicBezTo>
                  <a:pt x="359" y="439"/>
                  <a:pt x="369" y="449"/>
                  <a:pt x="369" y="449"/>
                </a:cubicBezTo>
                <a:cubicBezTo>
                  <a:pt x="369" y="601"/>
                  <a:pt x="369" y="601"/>
                  <a:pt x="369" y="601"/>
                </a:cubicBezTo>
                <a:cubicBezTo>
                  <a:pt x="369" y="637"/>
                  <a:pt x="341" y="664"/>
                  <a:pt x="305" y="6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67">
            <a:extLst>
              <a:ext uri="{FF2B5EF4-FFF2-40B4-BE49-F238E27FC236}">
                <a16:creationId xmlns:a16="http://schemas.microsoft.com/office/drawing/2014/main" id="{AE53E5C3-010C-2047-BC99-A85F4892E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1229" y="7433995"/>
            <a:ext cx="37311" cy="37311"/>
          </a:xfrm>
          <a:custGeom>
            <a:avLst/>
            <a:gdLst>
              <a:gd name="T0" fmla="*/ 17 w 37"/>
              <a:gd name="T1" fmla="*/ 36 h 37"/>
              <a:gd name="T2" fmla="*/ 17 w 37"/>
              <a:gd name="T3" fmla="*/ 36 h 37"/>
              <a:gd name="T4" fmla="*/ 0 w 37"/>
              <a:gd name="T5" fmla="*/ 19 h 37"/>
              <a:gd name="T6" fmla="*/ 17 w 37"/>
              <a:gd name="T7" fmla="*/ 0 h 37"/>
              <a:gd name="T8" fmla="*/ 36 w 37"/>
              <a:gd name="T9" fmla="*/ 19 h 37"/>
              <a:gd name="T10" fmla="*/ 17 w 37"/>
              <a:gd name="T11" fmla="*/ 36 h 37"/>
              <a:gd name="T12" fmla="*/ 17 w 37"/>
              <a:gd name="T13" fmla="*/ 10 h 37"/>
              <a:gd name="T14" fmla="*/ 17 w 37"/>
              <a:gd name="T15" fmla="*/ 10 h 37"/>
              <a:gd name="T16" fmla="*/ 8 w 37"/>
              <a:gd name="T17" fmla="*/ 19 h 37"/>
              <a:gd name="T18" fmla="*/ 17 w 37"/>
              <a:gd name="T19" fmla="*/ 27 h 37"/>
              <a:gd name="T20" fmla="*/ 27 w 37"/>
              <a:gd name="T21" fmla="*/ 19 h 37"/>
              <a:gd name="T22" fmla="*/ 17 w 37"/>
              <a:gd name="T23" fmla="*/ 1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37">
                <a:moveTo>
                  <a:pt x="17" y="36"/>
                </a:moveTo>
                <a:lnTo>
                  <a:pt x="17" y="36"/>
                </a:lnTo>
                <a:cubicBezTo>
                  <a:pt x="8" y="36"/>
                  <a:pt x="0" y="27"/>
                  <a:pt x="0" y="19"/>
                </a:cubicBezTo>
                <a:cubicBezTo>
                  <a:pt x="0" y="10"/>
                  <a:pt x="8" y="0"/>
                  <a:pt x="17" y="0"/>
                </a:cubicBezTo>
                <a:cubicBezTo>
                  <a:pt x="27" y="0"/>
                  <a:pt x="36" y="10"/>
                  <a:pt x="36" y="19"/>
                </a:cubicBezTo>
                <a:cubicBezTo>
                  <a:pt x="36" y="27"/>
                  <a:pt x="27" y="36"/>
                  <a:pt x="17" y="36"/>
                </a:cubicBezTo>
                <a:close/>
                <a:moveTo>
                  <a:pt x="17" y="10"/>
                </a:moveTo>
                <a:lnTo>
                  <a:pt x="17" y="10"/>
                </a:lnTo>
                <a:lnTo>
                  <a:pt x="8" y="19"/>
                </a:lnTo>
                <a:cubicBezTo>
                  <a:pt x="8" y="27"/>
                  <a:pt x="17" y="27"/>
                  <a:pt x="17" y="27"/>
                </a:cubicBezTo>
                <a:cubicBezTo>
                  <a:pt x="27" y="27"/>
                  <a:pt x="27" y="27"/>
                  <a:pt x="27" y="19"/>
                </a:cubicBezTo>
                <a:cubicBezTo>
                  <a:pt x="27" y="19"/>
                  <a:pt x="27" y="10"/>
                  <a:pt x="17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68">
            <a:extLst>
              <a:ext uri="{FF2B5EF4-FFF2-40B4-BE49-F238E27FC236}">
                <a16:creationId xmlns:a16="http://schemas.microsoft.com/office/drawing/2014/main" id="{E24CD4AC-3C47-7549-BD3C-83D211F4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3918" y="6939618"/>
            <a:ext cx="116600" cy="27984"/>
          </a:xfrm>
          <a:custGeom>
            <a:avLst/>
            <a:gdLst>
              <a:gd name="T0" fmla="*/ 99 w 109"/>
              <a:gd name="T1" fmla="*/ 27 h 28"/>
              <a:gd name="T2" fmla="*/ 99 w 109"/>
              <a:gd name="T3" fmla="*/ 27 h 28"/>
              <a:gd name="T4" fmla="*/ 17 w 109"/>
              <a:gd name="T5" fmla="*/ 27 h 28"/>
              <a:gd name="T6" fmla="*/ 0 w 109"/>
              <a:gd name="T7" fmla="*/ 18 h 28"/>
              <a:gd name="T8" fmla="*/ 17 w 109"/>
              <a:gd name="T9" fmla="*/ 0 h 28"/>
              <a:gd name="T10" fmla="*/ 99 w 109"/>
              <a:gd name="T11" fmla="*/ 0 h 28"/>
              <a:gd name="T12" fmla="*/ 108 w 109"/>
              <a:gd name="T13" fmla="*/ 18 h 28"/>
              <a:gd name="T14" fmla="*/ 99 w 10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28">
                <a:moveTo>
                  <a:pt x="99" y="27"/>
                </a:moveTo>
                <a:lnTo>
                  <a:pt x="99" y="27"/>
                </a:lnTo>
                <a:cubicBezTo>
                  <a:pt x="17" y="27"/>
                  <a:pt x="17" y="27"/>
                  <a:pt x="17" y="27"/>
                </a:cubicBezTo>
                <a:cubicBezTo>
                  <a:pt x="9" y="27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108" y="9"/>
                  <a:pt x="108" y="18"/>
                </a:cubicBezTo>
                <a:lnTo>
                  <a:pt x="99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569">
            <a:extLst>
              <a:ext uri="{FF2B5EF4-FFF2-40B4-BE49-F238E27FC236}">
                <a16:creationId xmlns:a16="http://schemas.microsoft.com/office/drawing/2014/main" id="{6F082149-69F4-224F-9FBA-1050561E3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3918" y="7028234"/>
            <a:ext cx="79288" cy="382442"/>
          </a:xfrm>
          <a:custGeom>
            <a:avLst/>
            <a:gdLst>
              <a:gd name="T0" fmla="*/ 36 w 73"/>
              <a:gd name="T1" fmla="*/ 360 h 361"/>
              <a:gd name="T2" fmla="*/ 36 w 73"/>
              <a:gd name="T3" fmla="*/ 360 h 361"/>
              <a:gd name="T4" fmla="*/ 0 w 73"/>
              <a:gd name="T5" fmla="*/ 324 h 361"/>
              <a:gd name="T6" fmla="*/ 0 w 73"/>
              <a:gd name="T7" fmla="*/ 36 h 361"/>
              <a:gd name="T8" fmla="*/ 36 w 73"/>
              <a:gd name="T9" fmla="*/ 0 h 361"/>
              <a:gd name="T10" fmla="*/ 72 w 73"/>
              <a:gd name="T11" fmla="*/ 36 h 361"/>
              <a:gd name="T12" fmla="*/ 72 w 73"/>
              <a:gd name="T13" fmla="*/ 81 h 361"/>
              <a:gd name="T14" fmla="*/ 63 w 73"/>
              <a:gd name="T15" fmla="*/ 90 h 361"/>
              <a:gd name="T16" fmla="*/ 53 w 73"/>
              <a:gd name="T17" fmla="*/ 81 h 361"/>
              <a:gd name="T18" fmla="*/ 53 w 73"/>
              <a:gd name="T19" fmla="*/ 36 h 361"/>
              <a:gd name="T20" fmla="*/ 36 w 73"/>
              <a:gd name="T21" fmla="*/ 18 h 361"/>
              <a:gd name="T22" fmla="*/ 27 w 73"/>
              <a:gd name="T23" fmla="*/ 36 h 361"/>
              <a:gd name="T24" fmla="*/ 27 w 73"/>
              <a:gd name="T25" fmla="*/ 324 h 361"/>
              <a:gd name="T26" fmla="*/ 36 w 73"/>
              <a:gd name="T27" fmla="*/ 342 h 361"/>
              <a:gd name="T28" fmla="*/ 53 w 73"/>
              <a:gd name="T29" fmla="*/ 324 h 361"/>
              <a:gd name="T30" fmla="*/ 53 w 73"/>
              <a:gd name="T31" fmla="*/ 278 h 361"/>
              <a:gd name="T32" fmla="*/ 63 w 73"/>
              <a:gd name="T33" fmla="*/ 270 h 361"/>
              <a:gd name="T34" fmla="*/ 72 w 73"/>
              <a:gd name="T35" fmla="*/ 278 h 361"/>
              <a:gd name="T36" fmla="*/ 72 w 73"/>
              <a:gd name="T37" fmla="*/ 324 h 361"/>
              <a:gd name="T38" fmla="*/ 36 w 73"/>
              <a:gd name="T39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361">
                <a:moveTo>
                  <a:pt x="36" y="360"/>
                </a:moveTo>
                <a:lnTo>
                  <a:pt x="36" y="360"/>
                </a:lnTo>
                <a:cubicBezTo>
                  <a:pt x="17" y="360"/>
                  <a:pt x="0" y="342"/>
                  <a:pt x="0" y="32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7" y="0"/>
                  <a:pt x="36" y="0"/>
                </a:cubicBezTo>
                <a:cubicBezTo>
                  <a:pt x="53" y="0"/>
                  <a:pt x="72" y="18"/>
                  <a:pt x="72" y="36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90"/>
                  <a:pt x="63" y="90"/>
                  <a:pt x="63" y="90"/>
                </a:cubicBezTo>
                <a:cubicBezTo>
                  <a:pt x="53" y="90"/>
                  <a:pt x="53" y="90"/>
                  <a:pt x="53" y="81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27"/>
                  <a:pt x="44" y="18"/>
                  <a:pt x="36" y="18"/>
                </a:cubicBezTo>
                <a:cubicBezTo>
                  <a:pt x="27" y="18"/>
                  <a:pt x="27" y="27"/>
                  <a:pt x="27" y="36"/>
                </a:cubicBezTo>
                <a:cubicBezTo>
                  <a:pt x="27" y="324"/>
                  <a:pt x="27" y="324"/>
                  <a:pt x="27" y="324"/>
                </a:cubicBezTo>
                <a:cubicBezTo>
                  <a:pt x="27" y="333"/>
                  <a:pt x="27" y="342"/>
                  <a:pt x="36" y="342"/>
                </a:cubicBezTo>
                <a:cubicBezTo>
                  <a:pt x="44" y="342"/>
                  <a:pt x="53" y="333"/>
                  <a:pt x="53" y="324"/>
                </a:cubicBezTo>
                <a:cubicBezTo>
                  <a:pt x="53" y="278"/>
                  <a:pt x="53" y="278"/>
                  <a:pt x="53" y="278"/>
                </a:cubicBezTo>
                <a:cubicBezTo>
                  <a:pt x="53" y="270"/>
                  <a:pt x="53" y="270"/>
                  <a:pt x="63" y="270"/>
                </a:cubicBezTo>
                <a:cubicBezTo>
                  <a:pt x="63" y="270"/>
                  <a:pt x="72" y="270"/>
                  <a:pt x="72" y="278"/>
                </a:cubicBezTo>
                <a:cubicBezTo>
                  <a:pt x="72" y="324"/>
                  <a:pt x="72" y="324"/>
                  <a:pt x="72" y="324"/>
                </a:cubicBezTo>
                <a:cubicBezTo>
                  <a:pt x="72" y="342"/>
                  <a:pt x="53" y="360"/>
                  <a:pt x="36" y="3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70">
            <a:extLst>
              <a:ext uri="{FF2B5EF4-FFF2-40B4-BE49-F238E27FC236}">
                <a16:creationId xmlns:a16="http://schemas.microsoft.com/office/drawing/2014/main" id="{7287BC77-86E9-B24B-B02A-A8405517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1902" y="7102857"/>
            <a:ext cx="265845" cy="228531"/>
          </a:xfrm>
          <a:custGeom>
            <a:avLst/>
            <a:gdLst>
              <a:gd name="T0" fmla="*/ 233 w 252"/>
              <a:gd name="T1" fmla="*/ 215 h 216"/>
              <a:gd name="T2" fmla="*/ 233 w 252"/>
              <a:gd name="T3" fmla="*/ 215 h 216"/>
              <a:gd name="T4" fmla="*/ 17 w 252"/>
              <a:gd name="T5" fmla="*/ 215 h 216"/>
              <a:gd name="T6" fmla="*/ 0 w 252"/>
              <a:gd name="T7" fmla="*/ 206 h 216"/>
              <a:gd name="T8" fmla="*/ 17 w 252"/>
              <a:gd name="T9" fmla="*/ 198 h 216"/>
              <a:gd name="T10" fmla="*/ 233 w 252"/>
              <a:gd name="T11" fmla="*/ 198 h 216"/>
              <a:gd name="T12" fmla="*/ 233 w 252"/>
              <a:gd name="T13" fmla="*/ 18 h 216"/>
              <a:gd name="T14" fmla="*/ 17 w 252"/>
              <a:gd name="T15" fmla="*/ 18 h 216"/>
              <a:gd name="T16" fmla="*/ 0 w 252"/>
              <a:gd name="T17" fmla="*/ 9 h 216"/>
              <a:gd name="T18" fmla="*/ 17 w 252"/>
              <a:gd name="T19" fmla="*/ 0 h 216"/>
              <a:gd name="T20" fmla="*/ 233 w 252"/>
              <a:gd name="T21" fmla="*/ 0 h 216"/>
              <a:gd name="T22" fmla="*/ 251 w 252"/>
              <a:gd name="T23" fmla="*/ 18 h 216"/>
              <a:gd name="T24" fmla="*/ 251 w 252"/>
              <a:gd name="T25" fmla="*/ 198 h 216"/>
              <a:gd name="T26" fmla="*/ 233 w 252"/>
              <a:gd name="T27" fmla="*/ 215 h 216"/>
              <a:gd name="T28" fmla="*/ 233 w 252"/>
              <a:gd name="T29" fmla="*/ 18 h 216"/>
              <a:gd name="T30" fmla="*/ 233 w 252"/>
              <a:gd name="T31" fmla="*/ 1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2" h="216">
                <a:moveTo>
                  <a:pt x="233" y="215"/>
                </a:moveTo>
                <a:lnTo>
                  <a:pt x="233" y="215"/>
                </a:lnTo>
                <a:cubicBezTo>
                  <a:pt x="17" y="215"/>
                  <a:pt x="17" y="215"/>
                  <a:pt x="17" y="215"/>
                </a:cubicBezTo>
                <a:cubicBezTo>
                  <a:pt x="9" y="215"/>
                  <a:pt x="0" y="206"/>
                  <a:pt x="0" y="206"/>
                </a:cubicBezTo>
                <a:cubicBezTo>
                  <a:pt x="0" y="198"/>
                  <a:pt x="9" y="198"/>
                  <a:pt x="17" y="198"/>
                </a:cubicBezTo>
                <a:cubicBezTo>
                  <a:pt x="233" y="198"/>
                  <a:pt x="233" y="198"/>
                  <a:pt x="233" y="198"/>
                </a:cubicBezTo>
                <a:cubicBezTo>
                  <a:pt x="233" y="18"/>
                  <a:pt x="233" y="18"/>
                  <a:pt x="233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9"/>
                  <a:pt x="9" y="0"/>
                  <a:pt x="17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42" y="0"/>
                  <a:pt x="251" y="9"/>
                  <a:pt x="251" y="18"/>
                </a:cubicBezTo>
                <a:cubicBezTo>
                  <a:pt x="251" y="198"/>
                  <a:pt x="251" y="198"/>
                  <a:pt x="251" y="198"/>
                </a:cubicBezTo>
                <a:cubicBezTo>
                  <a:pt x="251" y="206"/>
                  <a:pt x="242" y="215"/>
                  <a:pt x="233" y="215"/>
                </a:cubicBezTo>
                <a:close/>
                <a:moveTo>
                  <a:pt x="233" y="18"/>
                </a:moveTo>
                <a:lnTo>
                  <a:pt x="233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571">
            <a:extLst>
              <a:ext uri="{FF2B5EF4-FFF2-40B4-BE49-F238E27FC236}">
                <a16:creationId xmlns:a16="http://schemas.microsoft.com/office/drawing/2014/main" id="{D193CF8B-71D1-CF40-AF86-1E91C76F6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1902" y="7168152"/>
            <a:ext cx="93279" cy="97941"/>
          </a:xfrm>
          <a:custGeom>
            <a:avLst/>
            <a:gdLst>
              <a:gd name="T0" fmla="*/ 45 w 90"/>
              <a:gd name="T1" fmla="*/ 18 h 91"/>
              <a:gd name="T2" fmla="*/ 45 w 90"/>
              <a:gd name="T3" fmla="*/ 18 h 91"/>
              <a:gd name="T4" fmla="*/ 72 w 90"/>
              <a:gd name="T5" fmla="*/ 45 h 91"/>
              <a:gd name="T6" fmla="*/ 45 w 90"/>
              <a:gd name="T7" fmla="*/ 72 h 91"/>
              <a:gd name="T8" fmla="*/ 26 w 90"/>
              <a:gd name="T9" fmla="*/ 45 h 91"/>
              <a:gd name="T10" fmla="*/ 45 w 90"/>
              <a:gd name="T11" fmla="*/ 18 h 91"/>
              <a:gd name="T12" fmla="*/ 45 w 90"/>
              <a:gd name="T13" fmla="*/ 0 h 91"/>
              <a:gd name="T14" fmla="*/ 45 w 90"/>
              <a:gd name="T15" fmla="*/ 0 h 91"/>
              <a:gd name="T16" fmla="*/ 0 w 90"/>
              <a:gd name="T17" fmla="*/ 45 h 91"/>
              <a:gd name="T18" fmla="*/ 45 w 90"/>
              <a:gd name="T19" fmla="*/ 90 h 91"/>
              <a:gd name="T20" fmla="*/ 89 w 90"/>
              <a:gd name="T21" fmla="*/ 45 h 91"/>
              <a:gd name="T22" fmla="*/ 45 w 90"/>
              <a:gd name="T23" fmla="*/ 0 h 91"/>
              <a:gd name="T24" fmla="*/ 45 w 90"/>
              <a:gd name="T25" fmla="*/ 1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91">
                <a:moveTo>
                  <a:pt x="45" y="18"/>
                </a:moveTo>
                <a:lnTo>
                  <a:pt x="45" y="18"/>
                </a:lnTo>
                <a:cubicBezTo>
                  <a:pt x="62" y="18"/>
                  <a:pt x="72" y="36"/>
                  <a:pt x="72" y="45"/>
                </a:cubicBezTo>
                <a:cubicBezTo>
                  <a:pt x="72" y="54"/>
                  <a:pt x="62" y="72"/>
                  <a:pt x="45" y="72"/>
                </a:cubicBezTo>
                <a:cubicBezTo>
                  <a:pt x="36" y="72"/>
                  <a:pt x="26" y="54"/>
                  <a:pt x="26" y="45"/>
                </a:cubicBezTo>
                <a:cubicBezTo>
                  <a:pt x="26" y="36"/>
                  <a:pt x="36" y="18"/>
                  <a:pt x="45" y="18"/>
                </a:cubicBezTo>
                <a:lnTo>
                  <a:pt x="45" y="0"/>
                </a:lnTo>
                <a:lnTo>
                  <a:pt x="45" y="0"/>
                </a:lnTo>
                <a:cubicBezTo>
                  <a:pt x="26" y="0"/>
                  <a:pt x="0" y="18"/>
                  <a:pt x="0" y="45"/>
                </a:cubicBezTo>
                <a:cubicBezTo>
                  <a:pt x="0" y="72"/>
                  <a:pt x="26" y="90"/>
                  <a:pt x="45" y="90"/>
                </a:cubicBezTo>
                <a:cubicBezTo>
                  <a:pt x="72" y="90"/>
                  <a:pt x="89" y="72"/>
                  <a:pt x="89" y="45"/>
                </a:cubicBezTo>
                <a:cubicBezTo>
                  <a:pt x="89" y="18"/>
                  <a:pt x="72" y="0"/>
                  <a:pt x="45" y="0"/>
                </a:cubicBezTo>
                <a:lnTo>
                  <a:pt x="45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572">
            <a:extLst>
              <a:ext uri="{FF2B5EF4-FFF2-40B4-BE49-F238E27FC236}">
                <a16:creationId xmlns:a16="http://schemas.microsoft.com/office/drawing/2014/main" id="{E525FEE8-4602-7647-8BA9-1068E2B91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1902" y="7140168"/>
            <a:ext cx="219206" cy="153908"/>
          </a:xfrm>
          <a:custGeom>
            <a:avLst/>
            <a:gdLst>
              <a:gd name="T0" fmla="*/ 180 w 207"/>
              <a:gd name="T1" fmla="*/ 144 h 145"/>
              <a:gd name="T2" fmla="*/ 180 w 207"/>
              <a:gd name="T3" fmla="*/ 144 h 145"/>
              <a:gd name="T4" fmla="*/ 17 w 207"/>
              <a:gd name="T5" fmla="*/ 144 h 145"/>
              <a:gd name="T6" fmla="*/ 0 w 207"/>
              <a:gd name="T7" fmla="*/ 135 h 145"/>
              <a:gd name="T8" fmla="*/ 17 w 207"/>
              <a:gd name="T9" fmla="*/ 126 h 145"/>
              <a:gd name="T10" fmla="*/ 180 w 207"/>
              <a:gd name="T11" fmla="*/ 126 h 145"/>
              <a:gd name="T12" fmla="*/ 188 w 207"/>
              <a:gd name="T13" fmla="*/ 108 h 145"/>
              <a:gd name="T14" fmla="*/ 188 w 207"/>
              <a:gd name="T15" fmla="*/ 36 h 145"/>
              <a:gd name="T16" fmla="*/ 180 w 207"/>
              <a:gd name="T17" fmla="*/ 18 h 145"/>
              <a:gd name="T18" fmla="*/ 9 w 207"/>
              <a:gd name="T19" fmla="*/ 18 h 145"/>
              <a:gd name="T20" fmla="*/ 0 w 207"/>
              <a:gd name="T21" fmla="*/ 9 h 145"/>
              <a:gd name="T22" fmla="*/ 9 w 207"/>
              <a:gd name="T23" fmla="*/ 0 h 145"/>
              <a:gd name="T24" fmla="*/ 180 w 207"/>
              <a:gd name="T25" fmla="*/ 0 h 145"/>
              <a:gd name="T26" fmla="*/ 188 w 207"/>
              <a:gd name="T27" fmla="*/ 9 h 145"/>
              <a:gd name="T28" fmla="*/ 197 w 207"/>
              <a:gd name="T29" fmla="*/ 18 h 145"/>
              <a:gd name="T30" fmla="*/ 206 w 207"/>
              <a:gd name="T31" fmla="*/ 27 h 145"/>
              <a:gd name="T32" fmla="*/ 206 w 207"/>
              <a:gd name="T33" fmla="*/ 117 h 145"/>
              <a:gd name="T34" fmla="*/ 197 w 207"/>
              <a:gd name="T35" fmla="*/ 126 h 145"/>
              <a:gd name="T36" fmla="*/ 188 w 207"/>
              <a:gd name="T37" fmla="*/ 135 h 145"/>
              <a:gd name="T38" fmla="*/ 180 w 207"/>
              <a:gd name="T3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7" h="145">
                <a:moveTo>
                  <a:pt x="180" y="144"/>
                </a:moveTo>
                <a:lnTo>
                  <a:pt x="180" y="144"/>
                </a:lnTo>
                <a:cubicBezTo>
                  <a:pt x="17" y="144"/>
                  <a:pt x="17" y="144"/>
                  <a:pt x="17" y="144"/>
                </a:cubicBezTo>
                <a:cubicBezTo>
                  <a:pt x="9" y="144"/>
                  <a:pt x="0" y="135"/>
                  <a:pt x="0" y="135"/>
                </a:cubicBezTo>
                <a:cubicBezTo>
                  <a:pt x="0" y="126"/>
                  <a:pt x="9" y="126"/>
                  <a:pt x="17" y="126"/>
                </a:cubicBezTo>
                <a:cubicBezTo>
                  <a:pt x="180" y="126"/>
                  <a:pt x="180" y="126"/>
                  <a:pt x="180" y="126"/>
                </a:cubicBezTo>
                <a:cubicBezTo>
                  <a:pt x="180" y="117"/>
                  <a:pt x="188" y="108"/>
                  <a:pt x="188" y="108"/>
                </a:cubicBezTo>
                <a:cubicBezTo>
                  <a:pt x="188" y="36"/>
                  <a:pt x="188" y="36"/>
                  <a:pt x="188" y="36"/>
                </a:cubicBezTo>
                <a:cubicBezTo>
                  <a:pt x="188" y="36"/>
                  <a:pt x="180" y="27"/>
                  <a:pt x="180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18"/>
                  <a:pt x="0" y="9"/>
                </a:cubicBezTo>
                <a:lnTo>
                  <a:pt x="9" y="0"/>
                </a:lnTo>
                <a:cubicBezTo>
                  <a:pt x="180" y="0"/>
                  <a:pt x="180" y="0"/>
                  <a:pt x="180" y="0"/>
                </a:cubicBezTo>
                <a:cubicBezTo>
                  <a:pt x="188" y="0"/>
                  <a:pt x="188" y="9"/>
                  <a:pt x="188" y="9"/>
                </a:cubicBezTo>
                <a:cubicBezTo>
                  <a:pt x="188" y="18"/>
                  <a:pt x="197" y="18"/>
                  <a:pt x="197" y="18"/>
                </a:cubicBezTo>
                <a:cubicBezTo>
                  <a:pt x="206" y="18"/>
                  <a:pt x="206" y="27"/>
                  <a:pt x="206" y="2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6" y="126"/>
                  <a:pt x="197" y="126"/>
                </a:cubicBezTo>
                <a:cubicBezTo>
                  <a:pt x="197" y="126"/>
                  <a:pt x="188" y="126"/>
                  <a:pt x="188" y="135"/>
                </a:cubicBezTo>
                <a:cubicBezTo>
                  <a:pt x="188" y="135"/>
                  <a:pt x="188" y="144"/>
                  <a:pt x="180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CuadroTexto 743">
            <a:extLst>
              <a:ext uri="{FF2B5EF4-FFF2-40B4-BE49-F238E27FC236}">
                <a16:creationId xmlns:a16="http://schemas.microsoft.com/office/drawing/2014/main" id="{C9AE3253-F18D-274E-A646-C90CD7AADACF}"/>
              </a:ext>
            </a:extLst>
          </p:cNvPr>
          <p:cNvSpPr txBox="1"/>
          <p:nvPr/>
        </p:nvSpPr>
        <p:spPr>
          <a:xfrm>
            <a:off x="10831728" y="197544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745" name="CuadroTexto 744">
            <a:extLst>
              <a:ext uri="{FF2B5EF4-FFF2-40B4-BE49-F238E27FC236}">
                <a16:creationId xmlns:a16="http://schemas.microsoft.com/office/drawing/2014/main" id="{C7D6889D-07BB-AD43-AB42-3B98F6A2BCD0}"/>
              </a:ext>
            </a:extLst>
          </p:cNvPr>
          <p:cNvSpPr txBox="1"/>
          <p:nvPr/>
        </p:nvSpPr>
        <p:spPr>
          <a:xfrm>
            <a:off x="2451398" y="171296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47" name="CuadroTexto 395">
            <a:extLst>
              <a:ext uri="{FF2B5EF4-FFF2-40B4-BE49-F238E27FC236}">
                <a16:creationId xmlns:a16="http://schemas.microsoft.com/office/drawing/2014/main" id="{C963ABEB-687B-354C-A652-BD42DF2AF528}"/>
              </a:ext>
            </a:extLst>
          </p:cNvPr>
          <p:cNvSpPr txBox="1"/>
          <p:nvPr/>
        </p:nvSpPr>
        <p:spPr>
          <a:xfrm>
            <a:off x="17205129" y="6599153"/>
            <a:ext cx="179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48" name="Rectangle 56">
            <a:extLst>
              <a:ext uri="{FF2B5EF4-FFF2-40B4-BE49-F238E27FC236}">
                <a16:creationId xmlns:a16="http://schemas.microsoft.com/office/drawing/2014/main" id="{B796B866-EC30-0D4A-9DD5-106AF98C8F69}"/>
              </a:ext>
            </a:extLst>
          </p:cNvPr>
          <p:cNvSpPr/>
          <p:nvPr/>
        </p:nvSpPr>
        <p:spPr>
          <a:xfrm>
            <a:off x="17183561" y="7135218"/>
            <a:ext cx="3496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50" name="CuadroTexto 395">
            <a:extLst>
              <a:ext uri="{FF2B5EF4-FFF2-40B4-BE49-F238E27FC236}">
                <a16:creationId xmlns:a16="http://schemas.microsoft.com/office/drawing/2014/main" id="{4EF2A3E3-4E6F-9242-9BFE-584C3EE7023D}"/>
              </a:ext>
            </a:extLst>
          </p:cNvPr>
          <p:cNvSpPr txBox="1"/>
          <p:nvPr/>
        </p:nvSpPr>
        <p:spPr>
          <a:xfrm>
            <a:off x="16416235" y="9153927"/>
            <a:ext cx="179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51" name="Rectangle 56">
            <a:extLst>
              <a:ext uri="{FF2B5EF4-FFF2-40B4-BE49-F238E27FC236}">
                <a16:creationId xmlns:a16="http://schemas.microsoft.com/office/drawing/2014/main" id="{5465A35C-AEC2-B644-AA1F-8C6F0EB3D648}"/>
              </a:ext>
            </a:extLst>
          </p:cNvPr>
          <p:cNvSpPr/>
          <p:nvPr/>
        </p:nvSpPr>
        <p:spPr>
          <a:xfrm>
            <a:off x="16394667" y="9689992"/>
            <a:ext cx="3496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53" name="CuadroTexto 395">
            <a:extLst>
              <a:ext uri="{FF2B5EF4-FFF2-40B4-BE49-F238E27FC236}">
                <a16:creationId xmlns:a16="http://schemas.microsoft.com/office/drawing/2014/main" id="{397D3989-6FCA-E649-B129-61D7B2B8C8BE}"/>
              </a:ext>
            </a:extLst>
          </p:cNvPr>
          <p:cNvSpPr txBox="1"/>
          <p:nvPr/>
        </p:nvSpPr>
        <p:spPr>
          <a:xfrm>
            <a:off x="11431857" y="11760004"/>
            <a:ext cx="179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54" name="Rectangle 56">
            <a:extLst>
              <a:ext uri="{FF2B5EF4-FFF2-40B4-BE49-F238E27FC236}">
                <a16:creationId xmlns:a16="http://schemas.microsoft.com/office/drawing/2014/main" id="{B22EC18A-C959-CC49-9A5B-114114FBA8EB}"/>
              </a:ext>
            </a:extLst>
          </p:cNvPr>
          <p:cNvSpPr/>
          <p:nvPr/>
        </p:nvSpPr>
        <p:spPr>
          <a:xfrm>
            <a:off x="10535578" y="12296069"/>
            <a:ext cx="36645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56" name="CuadroTexto 395">
            <a:extLst>
              <a:ext uri="{FF2B5EF4-FFF2-40B4-BE49-F238E27FC236}">
                <a16:creationId xmlns:a16="http://schemas.microsoft.com/office/drawing/2014/main" id="{685FB683-676E-DC4B-BFFF-0F0D54159C81}"/>
              </a:ext>
            </a:extLst>
          </p:cNvPr>
          <p:cNvSpPr txBox="1"/>
          <p:nvPr/>
        </p:nvSpPr>
        <p:spPr>
          <a:xfrm>
            <a:off x="7142511" y="3622721"/>
            <a:ext cx="179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57" name="Rectangle 56">
            <a:extLst>
              <a:ext uri="{FF2B5EF4-FFF2-40B4-BE49-F238E27FC236}">
                <a16:creationId xmlns:a16="http://schemas.microsoft.com/office/drawing/2014/main" id="{2E78604E-D1FC-3D4A-9622-F20B207F6452}"/>
              </a:ext>
            </a:extLst>
          </p:cNvPr>
          <p:cNvSpPr/>
          <p:nvPr/>
        </p:nvSpPr>
        <p:spPr>
          <a:xfrm>
            <a:off x="5199849" y="4158786"/>
            <a:ext cx="375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59" name="CuadroTexto 395">
            <a:extLst>
              <a:ext uri="{FF2B5EF4-FFF2-40B4-BE49-F238E27FC236}">
                <a16:creationId xmlns:a16="http://schemas.microsoft.com/office/drawing/2014/main" id="{8FE5C294-5542-9447-9BBC-FE6D88A763E3}"/>
              </a:ext>
            </a:extLst>
          </p:cNvPr>
          <p:cNvSpPr txBox="1"/>
          <p:nvPr/>
        </p:nvSpPr>
        <p:spPr>
          <a:xfrm>
            <a:off x="5639865" y="6693704"/>
            <a:ext cx="179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60" name="Rectangle 56">
            <a:extLst>
              <a:ext uri="{FF2B5EF4-FFF2-40B4-BE49-F238E27FC236}">
                <a16:creationId xmlns:a16="http://schemas.microsoft.com/office/drawing/2014/main" id="{725D88E7-5B58-3E4E-85BE-D43276CA4806}"/>
              </a:ext>
            </a:extLst>
          </p:cNvPr>
          <p:cNvSpPr/>
          <p:nvPr/>
        </p:nvSpPr>
        <p:spPr>
          <a:xfrm>
            <a:off x="3697203" y="7229769"/>
            <a:ext cx="375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62" name="CuadroTexto 395">
            <a:extLst>
              <a:ext uri="{FF2B5EF4-FFF2-40B4-BE49-F238E27FC236}">
                <a16:creationId xmlns:a16="http://schemas.microsoft.com/office/drawing/2014/main" id="{87541F0B-6581-184F-9A54-9219058C7E7B}"/>
              </a:ext>
            </a:extLst>
          </p:cNvPr>
          <p:cNvSpPr txBox="1"/>
          <p:nvPr/>
        </p:nvSpPr>
        <p:spPr>
          <a:xfrm>
            <a:off x="6272762" y="9174914"/>
            <a:ext cx="179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63" name="Rectangle 56">
            <a:extLst>
              <a:ext uri="{FF2B5EF4-FFF2-40B4-BE49-F238E27FC236}">
                <a16:creationId xmlns:a16="http://schemas.microsoft.com/office/drawing/2014/main" id="{4E732DFE-AEFF-5643-87F2-2ECF413F927E}"/>
              </a:ext>
            </a:extLst>
          </p:cNvPr>
          <p:cNvSpPr/>
          <p:nvPr/>
        </p:nvSpPr>
        <p:spPr>
          <a:xfrm>
            <a:off x="4330100" y="9710979"/>
            <a:ext cx="375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Freeform 403">
            <a:extLst>
              <a:ext uri="{FF2B5EF4-FFF2-40B4-BE49-F238E27FC236}">
                <a16:creationId xmlns:a16="http://schemas.microsoft.com/office/drawing/2014/main" id="{0893C67E-8B07-AC4E-B1DA-E74A98FB0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1752" y="11228461"/>
            <a:ext cx="4870260" cy="1590198"/>
          </a:xfrm>
          <a:custGeom>
            <a:avLst/>
            <a:gdLst>
              <a:gd name="T0" fmla="*/ 2904 w 4740"/>
              <a:gd name="T1" fmla="*/ 1547 h 1548"/>
              <a:gd name="T2" fmla="*/ 2904 w 4740"/>
              <a:gd name="T3" fmla="*/ 1547 h 1548"/>
              <a:gd name="T4" fmla="*/ 2194 w 4740"/>
              <a:gd name="T5" fmla="*/ 1475 h 1548"/>
              <a:gd name="T6" fmla="*/ 0 w 4740"/>
              <a:gd name="T7" fmla="*/ 72 h 1548"/>
              <a:gd name="T8" fmla="*/ 89 w 4740"/>
              <a:gd name="T9" fmla="*/ 0 h 1548"/>
              <a:gd name="T10" fmla="*/ 2212 w 4740"/>
              <a:gd name="T11" fmla="*/ 1358 h 1548"/>
              <a:gd name="T12" fmla="*/ 4676 w 4740"/>
              <a:gd name="T13" fmla="*/ 935 h 1548"/>
              <a:gd name="T14" fmla="*/ 4739 w 4740"/>
              <a:gd name="T15" fmla="*/ 1043 h 1548"/>
              <a:gd name="T16" fmla="*/ 2904 w 4740"/>
              <a:gd name="T17" fmla="*/ 1547 h 1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40" h="1548">
                <a:moveTo>
                  <a:pt x="2904" y="1547"/>
                </a:moveTo>
                <a:lnTo>
                  <a:pt x="2904" y="1547"/>
                </a:lnTo>
                <a:cubicBezTo>
                  <a:pt x="2671" y="1547"/>
                  <a:pt x="2428" y="1520"/>
                  <a:pt x="2194" y="1475"/>
                </a:cubicBezTo>
                <a:cubicBezTo>
                  <a:pt x="1313" y="1295"/>
                  <a:pt x="530" y="800"/>
                  <a:pt x="0" y="72"/>
                </a:cubicBezTo>
                <a:cubicBezTo>
                  <a:pt x="89" y="0"/>
                  <a:pt x="89" y="0"/>
                  <a:pt x="89" y="0"/>
                </a:cubicBezTo>
                <a:cubicBezTo>
                  <a:pt x="611" y="701"/>
                  <a:pt x="1358" y="1187"/>
                  <a:pt x="2212" y="1358"/>
                </a:cubicBezTo>
                <a:cubicBezTo>
                  <a:pt x="3066" y="1529"/>
                  <a:pt x="3938" y="1376"/>
                  <a:pt x="4676" y="935"/>
                </a:cubicBezTo>
                <a:cubicBezTo>
                  <a:pt x="4739" y="1043"/>
                  <a:pt x="4739" y="1043"/>
                  <a:pt x="4739" y="1043"/>
                </a:cubicBezTo>
                <a:cubicBezTo>
                  <a:pt x="4181" y="1376"/>
                  <a:pt x="3552" y="1547"/>
                  <a:pt x="2904" y="15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04">
            <a:extLst>
              <a:ext uri="{FF2B5EF4-FFF2-40B4-BE49-F238E27FC236}">
                <a16:creationId xmlns:a16="http://schemas.microsoft.com/office/drawing/2014/main" id="{0D9CDD7D-C379-1C4E-92E2-D32D1139D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3774" y="12053008"/>
            <a:ext cx="521006" cy="434925"/>
          </a:xfrm>
          <a:custGeom>
            <a:avLst/>
            <a:gdLst>
              <a:gd name="T0" fmla="*/ 504 w 505"/>
              <a:gd name="T1" fmla="*/ 0 h 424"/>
              <a:gd name="T2" fmla="*/ 216 w 505"/>
              <a:gd name="T3" fmla="*/ 423 h 424"/>
              <a:gd name="T4" fmla="*/ 198 w 505"/>
              <a:gd name="T5" fmla="*/ 198 h 424"/>
              <a:gd name="T6" fmla="*/ 0 w 505"/>
              <a:gd name="T7" fmla="*/ 99 h 424"/>
              <a:gd name="T8" fmla="*/ 504 w 505"/>
              <a:gd name="T9" fmla="*/ 0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" h="424">
                <a:moveTo>
                  <a:pt x="504" y="0"/>
                </a:moveTo>
                <a:lnTo>
                  <a:pt x="216" y="423"/>
                </a:lnTo>
                <a:lnTo>
                  <a:pt x="198" y="198"/>
                </a:lnTo>
                <a:lnTo>
                  <a:pt x="0" y="99"/>
                </a:lnTo>
                <a:lnTo>
                  <a:pt x="50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05">
            <a:extLst>
              <a:ext uri="{FF2B5EF4-FFF2-40B4-BE49-F238E27FC236}">
                <a16:creationId xmlns:a16="http://schemas.microsoft.com/office/drawing/2014/main" id="{FC54EC1C-17CC-DB45-A1E0-E4B4C6E24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214" y="10177391"/>
            <a:ext cx="2183688" cy="2179159"/>
          </a:xfrm>
          <a:custGeom>
            <a:avLst/>
            <a:gdLst>
              <a:gd name="T0" fmla="*/ 504 w 2124"/>
              <a:gd name="T1" fmla="*/ 305 h 2123"/>
              <a:gd name="T2" fmla="*/ 504 w 2124"/>
              <a:gd name="T3" fmla="*/ 305 h 2123"/>
              <a:gd name="T4" fmla="*/ 306 w 2124"/>
              <a:gd name="T5" fmla="*/ 1610 h 2123"/>
              <a:gd name="T6" fmla="*/ 1619 w 2124"/>
              <a:gd name="T7" fmla="*/ 1816 h 2123"/>
              <a:gd name="T8" fmla="*/ 1817 w 2124"/>
              <a:gd name="T9" fmla="*/ 503 h 2123"/>
              <a:gd name="T10" fmla="*/ 504 w 2124"/>
              <a:gd name="T11" fmla="*/ 305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4" h="2123">
                <a:moveTo>
                  <a:pt x="504" y="305"/>
                </a:moveTo>
                <a:lnTo>
                  <a:pt x="504" y="305"/>
                </a:lnTo>
                <a:cubicBezTo>
                  <a:pt x="90" y="611"/>
                  <a:pt x="0" y="1196"/>
                  <a:pt x="306" y="1610"/>
                </a:cubicBezTo>
                <a:cubicBezTo>
                  <a:pt x="612" y="2032"/>
                  <a:pt x="1197" y="2122"/>
                  <a:pt x="1619" y="1816"/>
                </a:cubicBezTo>
                <a:cubicBezTo>
                  <a:pt x="2033" y="1511"/>
                  <a:pt x="2123" y="926"/>
                  <a:pt x="1817" y="503"/>
                </a:cubicBezTo>
                <a:cubicBezTo>
                  <a:pt x="1511" y="89"/>
                  <a:pt x="927" y="0"/>
                  <a:pt x="504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06">
            <a:extLst>
              <a:ext uri="{FF2B5EF4-FFF2-40B4-BE49-F238E27FC236}">
                <a16:creationId xmlns:a16="http://schemas.microsoft.com/office/drawing/2014/main" id="{52D80C60-E904-5C41-8B77-EFF1C22B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5987" y="10213635"/>
            <a:ext cx="2219932" cy="2079489"/>
          </a:xfrm>
          <a:custGeom>
            <a:avLst/>
            <a:gdLst>
              <a:gd name="T0" fmla="*/ 1026 w 2160"/>
              <a:gd name="T1" fmla="*/ 2023 h 2024"/>
              <a:gd name="T2" fmla="*/ 1026 w 2160"/>
              <a:gd name="T3" fmla="*/ 2023 h 2024"/>
              <a:gd name="T4" fmla="*/ 216 w 2160"/>
              <a:gd name="T5" fmla="*/ 1610 h 2024"/>
              <a:gd name="T6" fmla="*/ 36 w 2160"/>
              <a:gd name="T7" fmla="*/ 872 h 2024"/>
              <a:gd name="T8" fmla="*/ 432 w 2160"/>
              <a:gd name="T9" fmla="*/ 216 h 2024"/>
              <a:gd name="T10" fmla="*/ 1178 w 2160"/>
              <a:gd name="T11" fmla="*/ 36 h 2024"/>
              <a:gd name="T12" fmla="*/ 1835 w 2160"/>
              <a:gd name="T13" fmla="*/ 431 h 2024"/>
              <a:gd name="T14" fmla="*/ 1619 w 2160"/>
              <a:gd name="T15" fmla="*/ 1825 h 2024"/>
              <a:gd name="T16" fmla="*/ 1026 w 2160"/>
              <a:gd name="T17" fmla="*/ 2023 h 2024"/>
              <a:gd name="T18" fmla="*/ 1026 w 2160"/>
              <a:gd name="T19" fmla="*/ 144 h 2024"/>
              <a:gd name="T20" fmla="*/ 1026 w 2160"/>
              <a:gd name="T21" fmla="*/ 144 h 2024"/>
              <a:gd name="T22" fmla="*/ 504 w 2160"/>
              <a:gd name="T23" fmla="*/ 315 h 2024"/>
              <a:gd name="T24" fmla="*/ 504 w 2160"/>
              <a:gd name="T25" fmla="*/ 315 h 2024"/>
              <a:gd name="T26" fmla="*/ 162 w 2160"/>
              <a:gd name="T27" fmla="*/ 890 h 2024"/>
              <a:gd name="T28" fmla="*/ 315 w 2160"/>
              <a:gd name="T29" fmla="*/ 1547 h 2024"/>
              <a:gd name="T30" fmla="*/ 1547 w 2160"/>
              <a:gd name="T31" fmla="*/ 1735 h 2024"/>
              <a:gd name="T32" fmla="*/ 1736 w 2160"/>
              <a:gd name="T33" fmla="*/ 503 h 2024"/>
              <a:gd name="T34" fmla="*/ 1161 w 2160"/>
              <a:gd name="T35" fmla="*/ 152 h 2024"/>
              <a:gd name="T36" fmla="*/ 1026 w 2160"/>
              <a:gd name="T37" fmla="*/ 144 h 2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60" h="2024">
                <a:moveTo>
                  <a:pt x="1026" y="2023"/>
                </a:moveTo>
                <a:lnTo>
                  <a:pt x="1026" y="2023"/>
                </a:lnTo>
                <a:cubicBezTo>
                  <a:pt x="720" y="2023"/>
                  <a:pt x="414" y="1879"/>
                  <a:pt x="216" y="1610"/>
                </a:cubicBezTo>
                <a:cubicBezTo>
                  <a:pt x="63" y="1394"/>
                  <a:pt x="0" y="1133"/>
                  <a:pt x="36" y="872"/>
                </a:cubicBezTo>
                <a:cubicBezTo>
                  <a:pt x="81" y="611"/>
                  <a:pt x="225" y="377"/>
                  <a:pt x="432" y="216"/>
                </a:cubicBezTo>
                <a:cubicBezTo>
                  <a:pt x="648" y="63"/>
                  <a:pt x="918" y="0"/>
                  <a:pt x="1178" y="36"/>
                </a:cubicBezTo>
                <a:cubicBezTo>
                  <a:pt x="1439" y="81"/>
                  <a:pt x="1673" y="216"/>
                  <a:pt x="1835" y="431"/>
                </a:cubicBezTo>
                <a:cubicBezTo>
                  <a:pt x="2159" y="881"/>
                  <a:pt x="2060" y="1502"/>
                  <a:pt x="1619" y="1825"/>
                </a:cubicBezTo>
                <a:cubicBezTo>
                  <a:pt x="1439" y="1960"/>
                  <a:pt x="1233" y="2023"/>
                  <a:pt x="1026" y="2023"/>
                </a:cubicBezTo>
                <a:close/>
                <a:moveTo>
                  <a:pt x="1026" y="144"/>
                </a:moveTo>
                <a:lnTo>
                  <a:pt x="1026" y="144"/>
                </a:lnTo>
                <a:cubicBezTo>
                  <a:pt x="837" y="144"/>
                  <a:pt x="657" y="207"/>
                  <a:pt x="504" y="315"/>
                </a:cubicBezTo>
                <a:lnTo>
                  <a:pt x="504" y="315"/>
                </a:lnTo>
                <a:cubicBezTo>
                  <a:pt x="315" y="449"/>
                  <a:pt x="198" y="656"/>
                  <a:pt x="162" y="890"/>
                </a:cubicBezTo>
                <a:cubicBezTo>
                  <a:pt x="126" y="1124"/>
                  <a:pt x="180" y="1349"/>
                  <a:pt x="315" y="1547"/>
                </a:cubicBezTo>
                <a:cubicBezTo>
                  <a:pt x="603" y="1933"/>
                  <a:pt x="1152" y="2014"/>
                  <a:pt x="1547" y="1735"/>
                </a:cubicBezTo>
                <a:cubicBezTo>
                  <a:pt x="1934" y="1448"/>
                  <a:pt x="2024" y="899"/>
                  <a:pt x="1736" y="503"/>
                </a:cubicBezTo>
                <a:cubicBezTo>
                  <a:pt x="1592" y="315"/>
                  <a:pt x="1394" y="188"/>
                  <a:pt x="1161" y="152"/>
                </a:cubicBezTo>
                <a:cubicBezTo>
                  <a:pt x="1116" y="152"/>
                  <a:pt x="1070" y="144"/>
                  <a:pt x="1026" y="1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07">
            <a:extLst>
              <a:ext uri="{FF2B5EF4-FFF2-40B4-BE49-F238E27FC236}">
                <a16:creationId xmlns:a16="http://schemas.microsoft.com/office/drawing/2014/main" id="{E1475780-2790-AF48-97A4-882EE07B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9326" y="6525830"/>
            <a:ext cx="1703458" cy="4870261"/>
          </a:xfrm>
          <a:custGeom>
            <a:avLst/>
            <a:gdLst>
              <a:gd name="T0" fmla="*/ 72 w 1656"/>
              <a:gd name="T1" fmla="*/ 4739 h 4740"/>
              <a:gd name="T2" fmla="*/ 72 w 1656"/>
              <a:gd name="T3" fmla="*/ 4739 h 4740"/>
              <a:gd name="T4" fmla="*/ 0 w 1656"/>
              <a:gd name="T5" fmla="*/ 4649 h 4740"/>
              <a:gd name="T6" fmla="*/ 1358 w 1656"/>
              <a:gd name="T7" fmla="*/ 2526 h 4740"/>
              <a:gd name="T8" fmla="*/ 935 w 1656"/>
              <a:gd name="T9" fmla="*/ 63 h 4740"/>
              <a:gd name="T10" fmla="*/ 1043 w 1656"/>
              <a:gd name="T11" fmla="*/ 0 h 4740"/>
              <a:gd name="T12" fmla="*/ 1475 w 1656"/>
              <a:gd name="T13" fmla="*/ 2544 h 4740"/>
              <a:gd name="T14" fmla="*/ 72 w 1656"/>
              <a:gd name="T15" fmla="*/ 4739 h 4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6" h="4740">
                <a:moveTo>
                  <a:pt x="72" y="4739"/>
                </a:moveTo>
                <a:lnTo>
                  <a:pt x="72" y="4739"/>
                </a:lnTo>
                <a:cubicBezTo>
                  <a:pt x="0" y="4649"/>
                  <a:pt x="0" y="4649"/>
                  <a:pt x="0" y="4649"/>
                </a:cubicBezTo>
                <a:cubicBezTo>
                  <a:pt x="702" y="4127"/>
                  <a:pt x="1187" y="3381"/>
                  <a:pt x="1358" y="2526"/>
                </a:cubicBezTo>
                <a:cubicBezTo>
                  <a:pt x="1529" y="1672"/>
                  <a:pt x="1376" y="800"/>
                  <a:pt x="935" y="63"/>
                </a:cubicBezTo>
                <a:cubicBezTo>
                  <a:pt x="1043" y="0"/>
                  <a:pt x="1043" y="0"/>
                  <a:pt x="1043" y="0"/>
                </a:cubicBezTo>
                <a:cubicBezTo>
                  <a:pt x="1502" y="764"/>
                  <a:pt x="1655" y="1672"/>
                  <a:pt x="1475" y="2544"/>
                </a:cubicBezTo>
                <a:cubicBezTo>
                  <a:pt x="1295" y="3426"/>
                  <a:pt x="800" y="4208"/>
                  <a:pt x="72" y="47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08">
            <a:extLst>
              <a:ext uri="{FF2B5EF4-FFF2-40B4-BE49-F238E27FC236}">
                <a16:creationId xmlns:a16="http://schemas.microsoft.com/office/drawing/2014/main" id="{E3CB0225-04D1-FE4F-AB47-616CE4A61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3872" y="6267594"/>
            <a:ext cx="434925" cy="521003"/>
          </a:xfrm>
          <a:custGeom>
            <a:avLst/>
            <a:gdLst>
              <a:gd name="T0" fmla="*/ 0 w 424"/>
              <a:gd name="T1" fmla="*/ 0 h 505"/>
              <a:gd name="T2" fmla="*/ 423 w 424"/>
              <a:gd name="T3" fmla="*/ 288 h 505"/>
              <a:gd name="T4" fmla="*/ 198 w 424"/>
              <a:gd name="T5" fmla="*/ 306 h 505"/>
              <a:gd name="T6" fmla="*/ 99 w 424"/>
              <a:gd name="T7" fmla="*/ 504 h 505"/>
              <a:gd name="T8" fmla="*/ 0 w 424"/>
              <a:gd name="T9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4" h="505">
                <a:moveTo>
                  <a:pt x="0" y="0"/>
                </a:moveTo>
                <a:lnTo>
                  <a:pt x="423" y="288"/>
                </a:lnTo>
                <a:lnTo>
                  <a:pt x="198" y="306"/>
                </a:lnTo>
                <a:lnTo>
                  <a:pt x="99" y="50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09">
            <a:extLst>
              <a:ext uri="{FF2B5EF4-FFF2-40B4-BE49-F238E27FC236}">
                <a16:creationId xmlns:a16="http://schemas.microsoft.com/office/drawing/2014/main" id="{C2F24A7F-4E08-8D4F-9641-3200B6274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8256" y="10258940"/>
            <a:ext cx="2179156" cy="2179159"/>
          </a:xfrm>
          <a:custGeom>
            <a:avLst/>
            <a:gdLst>
              <a:gd name="T0" fmla="*/ 305 w 2123"/>
              <a:gd name="T1" fmla="*/ 1618 h 2123"/>
              <a:gd name="T2" fmla="*/ 305 w 2123"/>
              <a:gd name="T3" fmla="*/ 1618 h 2123"/>
              <a:gd name="T4" fmla="*/ 1619 w 2123"/>
              <a:gd name="T5" fmla="*/ 1816 h 2123"/>
              <a:gd name="T6" fmla="*/ 1816 w 2123"/>
              <a:gd name="T7" fmla="*/ 503 h 2123"/>
              <a:gd name="T8" fmla="*/ 512 w 2123"/>
              <a:gd name="T9" fmla="*/ 305 h 2123"/>
              <a:gd name="T10" fmla="*/ 305 w 2123"/>
              <a:gd name="T11" fmla="*/ 1618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3" h="2123">
                <a:moveTo>
                  <a:pt x="305" y="1618"/>
                </a:moveTo>
                <a:lnTo>
                  <a:pt x="305" y="1618"/>
                </a:lnTo>
                <a:cubicBezTo>
                  <a:pt x="611" y="2032"/>
                  <a:pt x="1196" y="2122"/>
                  <a:pt x="1619" y="1816"/>
                </a:cubicBezTo>
                <a:cubicBezTo>
                  <a:pt x="2032" y="1510"/>
                  <a:pt x="2122" y="926"/>
                  <a:pt x="1816" y="503"/>
                </a:cubicBezTo>
                <a:cubicBezTo>
                  <a:pt x="1511" y="90"/>
                  <a:pt x="926" y="0"/>
                  <a:pt x="512" y="305"/>
                </a:cubicBezTo>
                <a:cubicBezTo>
                  <a:pt x="90" y="611"/>
                  <a:pt x="0" y="1196"/>
                  <a:pt x="305" y="16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10">
            <a:extLst>
              <a:ext uri="{FF2B5EF4-FFF2-40B4-BE49-F238E27FC236}">
                <a16:creationId xmlns:a16="http://schemas.microsoft.com/office/drawing/2014/main" id="{8ED7BA08-848B-D841-A255-6FD83AFE7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5768" y="10186452"/>
            <a:ext cx="2328663" cy="2188220"/>
          </a:xfrm>
          <a:custGeom>
            <a:avLst/>
            <a:gdLst>
              <a:gd name="T0" fmla="*/ 1133 w 2267"/>
              <a:gd name="T1" fmla="*/ 2131 h 2132"/>
              <a:gd name="T2" fmla="*/ 1133 w 2267"/>
              <a:gd name="T3" fmla="*/ 2131 h 2132"/>
              <a:gd name="T4" fmla="*/ 332 w 2267"/>
              <a:gd name="T5" fmla="*/ 1726 h 2132"/>
              <a:gd name="T6" fmla="*/ 548 w 2267"/>
              <a:gd name="T7" fmla="*/ 332 h 2132"/>
              <a:gd name="T8" fmla="*/ 1943 w 2267"/>
              <a:gd name="T9" fmla="*/ 548 h 2132"/>
              <a:gd name="T10" fmla="*/ 1727 w 2267"/>
              <a:gd name="T11" fmla="*/ 1942 h 2132"/>
              <a:gd name="T12" fmla="*/ 1133 w 2267"/>
              <a:gd name="T13" fmla="*/ 2131 h 2132"/>
              <a:gd name="T14" fmla="*/ 1133 w 2267"/>
              <a:gd name="T15" fmla="*/ 251 h 2132"/>
              <a:gd name="T16" fmla="*/ 1133 w 2267"/>
              <a:gd name="T17" fmla="*/ 251 h 2132"/>
              <a:gd name="T18" fmla="*/ 611 w 2267"/>
              <a:gd name="T19" fmla="*/ 422 h 2132"/>
              <a:gd name="T20" fmla="*/ 422 w 2267"/>
              <a:gd name="T21" fmla="*/ 1654 h 2132"/>
              <a:gd name="T22" fmla="*/ 1655 w 2267"/>
              <a:gd name="T23" fmla="*/ 1843 h 2132"/>
              <a:gd name="T24" fmla="*/ 1844 w 2267"/>
              <a:gd name="T25" fmla="*/ 611 h 2132"/>
              <a:gd name="T26" fmla="*/ 1133 w 2267"/>
              <a:gd name="T27" fmla="*/ 25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67" h="2132">
                <a:moveTo>
                  <a:pt x="1133" y="2131"/>
                </a:moveTo>
                <a:lnTo>
                  <a:pt x="1133" y="2131"/>
                </a:lnTo>
                <a:cubicBezTo>
                  <a:pt x="827" y="2131"/>
                  <a:pt x="521" y="1987"/>
                  <a:pt x="332" y="1726"/>
                </a:cubicBezTo>
                <a:cubicBezTo>
                  <a:pt x="0" y="1277"/>
                  <a:pt x="99" y="656"/>
                  <a:pt x="548" y="332"/>
                </a:cubicBezTo>
                <a:cubicBezTo>
                  <a:pt x="989" y="0"/>
                  <a:pt x="1619" y="99"/>
                  <a:pt x="1943" y="548"/>
                </a:cubicBezTo>
                <a:cubicBezTo>
                  <a:pt x="2266" y="989"/>
                  <a:pt x="2167" y="1610"/>
                  <a:pt x="1727" y="1942"/>
                </a:cubicBezTo>
                <a:cubicBezTo>
                  <a:pt x="1547" y="2068"/>
                  <a:pt x="1340" y="2131"/>
                  <a:pt x="1133" y="2131"/>
                </a:cubicBezTo>
                <a:close/>
                <a:moveTo>
                  <a:pt x="1133" y="251"/>
                </a:moveTo>
                <a:lnTo>
                  <a:pt x="1133" y="251"/>
                </a:lnTo>
                <a:cubicBezTo>
                  <a:pt x="953" y="251"/>
                  <a:pt x="773" y="314"/>
                  <a:pt x="611" y="422"/>
                </a:cubicBezTo>
                <a:cubicBezTo>
                  <a:pt x="225" y="710"/>
                  <a:pt x="144" y="1259"/>
                  <a:pt x="422" y="1654"/>
                </a:cubicBezTo>
                <a:cubicBezTo>
                  <a:pt x="710" y="2041"/>
                  <a:pt x="1259" y="2131"/>
                  <a:pt x="1655" y="1843"/>
                </a:cubicBezTo>
                <a:cubicBezTo>
                  <a:pt x="2041" y="1555"/>
                  <a:pt x="2131" y="1007"/>
                  <a:pt x="1844" y="611"/>
                </a:cubicBezTo>
                <a:cubicBezTo>
                  <a:pt x="1673" y="377"/>
                  <a:pt x="1403" y="251"/>
                  <a:pt x="1133" y="2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11">
            <a:extLst>
              <a:ext uri="{FF2B5EF4-FFF2-40B4-BE49-F238E27FC236}">
                <a16:creationId xmlns:a16="http://schemas.microsoft.com/office/drawing/2014/main" id="{FB483DB0-791D-5542-A564-03943C8E7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512" y="3599144"/>
            <a:ext cx="4879319" cy="1703458"/>
          </a:xfrm>
          <a:custGeom>
            <a:avLst/>
            <a:gdLst>
              <a:gd name="T0" fmla="*/ 4649 w 4749"/>
              <a:gd name="T1" fmla="*/ 1655 h 1656"/>
              <a:gd name="T2" fmla="*/ 4649 w 4749"/>
              <a:gd name="T3" fmla="*/ 1655 h 1656"/>
              <a:gd name="T4" fmla="*/ 2526 w 4749"/>
              <a:gd name="T5" fmla="*/ 297 h 1656"/>
              <a:gd name="T6" fmla="*/ 63 w 4749"/>
              <a:gd name="T7" fmla="*/ 711 h 1656"/>
              <a:gd name="T8" fmla="*/ 0 w 4749"/>
              <a:gd name="T9" fmla="*/ 612 h 1656"/>
              <a:gd name="T10" fmla="*/ 2544 w 4749"/>
              <a:gd name="T11" fmla="*/ 180 h 1656"/>
              <a:gd name="T12" fmla="*/ 4748 w 4749"/>
              <a:gd name="T13" fmla="*/ 1583 h 1656"/>
              <a:gd name="T14" fmla="*/ 4649 w 4749"/>
              <a:gd name="T15" fmla="*/ 1655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49" h="1656">
                <a:moveTo>
                  <a:pt x="4649" y="1655"/>
                </a:moveTo>
                <a:lnTo>
                  <a:pt x="4649" y="1655"/>
                </a:lnTo>
                <a:cubicBezTo>
                  <a:pt x="4136" y="945"/>
                  <a:pt x="3381" y="468"/>
                  <a:pt x="2526" y="297"/>
                </a:cubicBezTo>
                <a:cubicBezTo>
                  <a:pt x="1673" y="126"/>
                  <a:pt x="800" y="270"/>
                  <a:pt x="63" y="711"/>
                </a:cubicBezTo>
                <a:cubicBezTo>
                  <a:pt x="0" y="612"/>
                  <a:pt x="0" y="612"/>
                  <a:pt x="0" y="612"/>
                </a:cubicBezTo>
                <a:cubicBezTo>
                  <a:pt x="764" y="153"/>
                  <a:pt x="1673" y="0"/>
                  <a:pt x="2544" y="180"/>
                </a:cubicBezTo>
                <a:cubicBezTo>
                  <a:pt x="3435" y="351"/>
                  <a:pt x="4208" y="855"/>
                  <a:pt x="4748" y="1583"/>
                </a:cubicBezTo>
                <a:lnTo>
                  <a:pt x="4649" y="16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12">
            <a:extLst>
              <a:ext uri="{FF2B5EF4-FFF2-40B4-BE49-F238E27FC236}">
                <a16:creationId xmlns:a16="http://schemas.microsoft.com/office/drawing/2014/main" id="{0DB2D971-C7E5-6841-857D-834B4FC22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1273" y="4034069"/>
            <a:ext cx="521006" cy="434925"/>
          </a:xfrm>
          <a:custGeom>
            <a:avLst/>
            <a:gdLst>
              <a:gd name="T0" fmla="*/ 0 w 505"/>
              <a:gd name="T1" fmla="*/ 423 h 424"/>
              <a:gd name="T2" fmla="*/ 297 w 505"/>
              <a:gd name="T3" fmla="*/ 0 h 424"/>
              <a:gd name="T4" fmla="*/ 306 w 505"/>
              <a:gd name="T5" fmla="*/ 225 h 424"/>
              <a:gd name="T6" fmla="*/ 504 w 505"/>
              <a:gd name="T7" fmla="*/ 333 h 424"/>
              <a:gd name="T8" fmla="*/ 0 w 505"/>
              <a:gd name="T9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" h="424">
                <a:moveTo>
                  <a:pt x="0" y="423"/>
                </a:moveTo>
                <a:lnTo>
                  <a:pt x="297" y="0"/>
                </a:lnTo>
                <a:lnTo>
                  <a:pt x="306" y="225"/>
                </a:lnTo>
                <a:lnTo>
                  <a:pt x="504" y="333"/>
                </a:lnTo>
                <a:lnTo>
                  <a:pt x="0" y="42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13">
            <a:extLst>
              <a:ext uri="{FF2B5EF4-FFF2-40B4-BE49-F238E27FC236}">
                <a16:creationId xmlns:a16="http://schemas.microsoft.com/office/drawing/2014/main" id="{CE099DBB-C86D-4048-8A90-ED5A6E80E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2622" y="4160923"/>
            <a:ext cx="2179156" cy="2188220"/>
          </a:xfrm>
          <a:custGeom>
            <a:avLst/>
            <a:gdLst>
              <a:gd name="T0" fmla="*/ 1619 w 2123"/>
              <a:gd name="T1" fmla="*/ 1826 h 2132"/>
              <a:gd name="T2" fmla="*/ 1619 w 2123"/>
              <a:gd name="T3" fmla="*/ 1826 h 2132"/>
              <a:gd name="T4" fmla="*/ 1817 w 2123"/>
              <a:gd name="T5" fmla="*/ 512 h 2132"/>
              <a:gd name="T6" fmla="*/ 512 w 2123"/>
              <a:gd name="T7" fmla="*/ 306 h 2132"/>
              <a:gd name="T8" fmla="*/ 306 w 2123"/>
              <a:gd name="T9" fmla="*/ 1619 h 2132"/>
              <a:gd name="T10" fmla="*/ 1619 w 2123"/>
              <a:gd name="T11" fmla="*/ 1826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3" h="2132">
                <a:moveTo>
                  <a:pt x="1619" y="1826"/>
                </a:moveTo>
                <a:lnTo>
                  <a:pt x="1619" y="1826"/>
                </a:lnTo>
                <a:cubicBezTo>
                  <a:pt x="2032" y="1520"/>
                  <a:pt x="2122" y="935"/>
                  <a:pt x="1817" y="512"/>
                </a:cubicBezTo>
                <a:cubicBezTo>
                  <a:pt x="1511" y="99"/>
                  <a:pt x="926" y="0"/>
                  <a:pt x="512" y="306"/>
                </a:cubicBezTo>
                <a:cubicBezTo>
                  <a:pt x="90" y="611"/>
                  <a:pt x="0" y="1205"/>
                  <a:pt x="306" y="1619"/>
                </a:cubicBezTo>
                <a:cubicBezTo>
                  <a:pt x="611" y="2041"/>
                  <a:pt x="1196" y="2131"/>
                  <a:pt x="1619" y="18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14">
            <a:extLst>
              <a:ext uri="{FF2B5EF4-FFF2-40B4-BE49-F238E27FC236}">
                <a16:creationId xmlns:a16="http://schemas.microsoft.com/office/drawing/2014/main" id="{C4FA7B4C-9862-534F-A6B6-B4464C56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9195" y="4097496"/>
            <a:ext cx="2319602" cy="2188220"/>
          </a:xfrm>
          <a:custGeom>
            <a:avLst/>
            <a:gdLst>
              <a:gd name="T0" fmla="*/ 1124 w 2258"/>
              <a:gd name="T1" fmla="*/ 2131 h 2132"/>
              <a:gd name="T2" fmla="*/ 1124 w 2258"/>
              <a:gd name="T3" fmla="*/ 2131 h 2132"/>
              <a:gd name="T4" fmla="*/ 323 w 2258"/>
              <a:gd name="T5" fmla="*/ 1718 h 2132"/>
              <a:gd name="T6" fmla="*/ 539 w 2258"/>
              <a:gd name="T7" fmla="*/ 324 h 2132"/>
              <a:gd name="T8" fmla="*/ 1933 w 2258"/>
              <a:gd name="T9" fmla="*/ 539 h 2132"/>
              <a:gd name="T10" fmla="*/ 1718 w 2258"/>
              <a:gd name="T11" fmla="*/ 1933 h 2132"/>
              <a:gd name="T12" fmla="*/ 1124 w 2258"/>
              <a:gd name="T13" fmla="*/ 2131 h 2132"/>
              <a:gd name="T14" fmla="*/ 1124 w 2258"/>
              <a:gd name="T15" fmla="*/ 252 h 2132"/>
              <a:gd name="T16" fmla="*/ 1124 w 2258"/>
              <a:gd name="T17" fmla="*/ 252 h 2132"/>
              <a:gd name="T18" fmla="*/ 611 w 2258"/>
              <a:gd name="T19" fmla="*/ 423 h 2132"/>
              <a:gd name="T20" fmla="*/ 413 w 2258"/>
              <a:gd name="T21" fmla="*/ 1646 h 2132"/>
              <a:gd name="T22" fmla="*/ 1646 w 2258"/>
              <a:gd name="T23" fmla="*/ 1834 h 2132"/>
              <a:gd name="T24" fmla="*/ 1834 w 2258"/>
              <a:gd name="T25" fmla="*/ 611 h 2132"/>
              <a:gd name="T26" fmla="*/ 1124 w 2258"/>
              <a:gd name="T27" fmla="*/ 252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58" h="2132">
                <a:moveTo>
                  <a:pt x="1124" y="2131"/>
                </a:moveTo>
                <a:lnTo>
                  <a:pt x="1124" y="2131"/>
                </a:lnTo>
                <a:cubicBezTo>
                  <a:pt x="818" y="2131"/>
                  <a:pt x="512" y="1988"/>
                  <a:pt x="323" y="1718"/>
                </a:cubicBezTo>
                <a:cubicBezTo>
                  <a:pt x="0" y="1277"/>
                  <a:pt x="90" y="647"/>
                  <a:pt x="539" y="324"/>
                </a:cubicBezTo>
                <a:cubicBezTo>
                  <a:pt x="980" y="0"/>
                  <a:pt x="1610" y="99"/>
                  <a:pt x="1933" y="539"/>
                </a:cubicBezTo>
                <a:cubicBezTo>
                  <a:pt x="2257" y="980"/>
                  <a:pt x="2158" y="1610"/>
                  <a:pt x="1718" y="1933"/>
                </a:cubicBezTo>
                <a:cubicBezTo>
                  <a:pt x="1538" y="2068"/>
                  <a:pt x="1331" y="2131"/>
                  <a:pt x="1124" y="2131"/>
                </a:cubicBezTo>
                <a:close/>
                <a:moveTo>
                  <a:pt x="1124" y="252"/>
                </a:moveTo>
                <a:lnTo>
                  <a:pt x="1124" y="252"/>
                </a:lnTo>
                <a:cubicBezTo>
                  <a:pt x="944" y="252"/>
                  <a:pt x="764" y="306"/>
                  <a:pt x="611" y="423"/>
                </a:cubicBezTo>
                <a:cubicBezTo>
                  <a:pt x="215" y="710"/>
                  <a:pt x="135" y="1259"/>
                  <a:pt x="413" y="1646"/>
                </a:cubicBezTo>
                <a:cubicBezTo>
                  <a:pt x="701" y="2041"/>
                  <a:pt x="1250" y="2122"/>
                  <a:pt x="1646" y="1834"/>
                </a:cubicBezTo>
                <a:cubicBezTo>
                  <a:pt x="2032" y="1556"/>
                  <a:pt x="2122" y="998"/>
                  <a:pt x="1834" y="611"/>
                </a:cubicBezTo>
                <a:cubicBezTo>
                  <a:pt x="1664" y="378"/>
                  <a:pt x="1394" y="252"/>
                  <a:pt x="1124" y="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15">
            <a:extLst>
              <a:ext uri="{FF2B5EF4-FFF2-40B4-BE49-F238E27FC236}">
                <a16:creationId xmlns:a16="http://schemas.microsoft.com/office/drawing/2014/main" id="{1A221397-C725-5547-8814-B11C5EB3A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130" y="5057956"/>
            <a:ext cx="1689865" cy="4879321"/>
          </a:xfrm>
          <a:custGeom>
            <a:avLst/>
            <a:gdLst>
              <a:gd name="T0" fmla="*/ 611 w 1647"/>
              <a:gd name="T1" fmla="*/ 4748 h 4749"/>
              <a:gd name="T2" fmla="*/ 611 w 1647"/>
              <a:gd name="T3" fmla="*/ 4748 h 4749"/>
              <a:gd name="T4" fmla="*/ 171 w 1647"/>
              <a:gd name="T5" fmla="*/ 2203 h 4749"/>
              <a:gd name="T6" fmla="*/ 1574 w 1647"/>
              <a:gd name="T7" fmla="*/ 0 h 4749"/>
              <a:gd name="T8" fmla="*/ 1646 w 1647"/>
              <a:gd name="T9" fmla="*/ 99 h 4749"/>
              <a:gd name="T10" fmla="*/ 287 w 1647"/>
              <a:gd name="T11" fmla="*/ 2221 h 4749"/>
              <a:gd name="T12" fmla="*/ 710 w 1647"/>
              <a:gd name="T13" fmla="*/ 4685 h 4749"/>
              <a:gd name="T14" fmla="*/ 611 w 1647"/>
              <a:gd name="T15" fmla="*/ 4748 h 4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7" h="4749">
                <a:moveTo>
                  <a:pt x="611" y="4748"/>
                </a:moveTo>
                <a:lnTo>
                  <a:pt x="611" y="4748"/>
                </a:lnTo>
                <a:cubicBezTo>
                  <a:pt x="152" y="3983"/>
                  <a:pt x="0" y="3075"/>
                  <a:pt x="171" y="2203"/>
                </a:cubicBezTo>
                <a:cubicBezTo>
                  <a:pt x="350" y="1313"/>
                  <a:pt x="845" y="540"/>
                  <a:pt x="1574" y="0"/>
                </a:cubicBezTo>
                <a:cubicBezTo>
                  <a:pt x="1646" y="99"/>
                  <a:pt x="1646" y="99"/>
                  <a:pt x="1646" y="99"/>
                </a:cubicBezTo>
                <a:cubicBezTo>
                  <a:pt x="944" y="612"/>
                  <a:pt x="458" y="1367"/>
                  <a:pt x="287" y="2221"/>
                </a:cubicBezTo>
                <a:cubicBezTo>
                  <a:pt x="116" y="3075"/>
                  <a:pt x="270" y="3947"/>
                  <a:pt x="710" y="4685"/>
                </a:cubicBezTo>
                <a:lnTo>
                  <a:pt x="611" y="474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16">
            <a:extLst>
              <a:ext uri="{FF2B5EF4-FFF2-40B4-BE49-F238E27FC236}">
                <a16:creationId xmlns:a16="http://schemas.microsoft.com/office/drawing/2014/main" id="{73C775FD-3147-0141-BB95-5A3CC49B4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056" y="9674510"/>
            <a:ext cx="434925" cy="521003"/>
          </a:xfrm>
          <a:custGeom>
            <a:avLst/>
            <a:gdLst>
              <a:gd name="T0" fmla="*/ 423 w 424"/>
              <a:gd name="T1" fmla="*/ 504 h 505"/>
              <a:gd name="T2" fmla="*/ 0 w 424"/>
              <a:gd name="T3" fmla="*/ 207 h 505"/>
              <a:gd name="T4" fmla="*/ 225 w 424"/>
              <a:gd name="T5" fmla="*/ 198 h 505"/>
              <a:gd name="T6" fmla="*/ 324 w 424"/>
              <a:gd name="T7" fmla="*/ 0 h 505"/>
              <a:gd name="T8" fmla="*/ 423 w 424"/>
              <a:gd name="T9" fmla="*/ 50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4" h="505">
                <a:moveTo>
                  <a:pt x="423" y="504"/>
                </a:moveTo>
                <a:lnTo>
                  <a:pt x="0" y="207"/>
                </a:lnTo>
                <a:lnTo>
                  <a:pt x="225" y="198"/>
                </a:lnTo>
                <a:lnTo>
                  <a:pt x="324" y="0"/>
                </a:lnTo>
                <a:lnTo>
                  <a:pt x="423" y="50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17">
            <a:extLst>
              <a:ext uri="{FF2B5EF4-FFF2-40B4-BE49-F238E27FC236}">
                <a16:creationId xmlns:a16="http://schemas.microsoft.com/office/drawing/2014/main" id="{AE861E5D-912E-1C4B-819F-C6A49077C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909" y="4025008"/>
            <a:ext cx="2192749" cy="2179159"/>
          </a:xfrm>
          <a:custGeom>
            <a:avLst/>
            <a:gdLst>
              <a:gd name="T0" fmla="*/ 1826 w 2133"/>
              <a:gd name="T1" fmla="*/ 503 h 2123"/>
              <a:gd name="T2" fmla="*/ 1826 w 2133"/>
              <a:gd name="T3" fmla="*/ 503 h 2123"/>
              <a:gd name="T4" fmla="*/ 513 w 2133"/>
              <a:gd name="T5" fmla="*/ 306 h 2123"/>
              <a:gd name="T6" fmla="*/ 306 w 2133"/>
              <a:gd name="T7" fmla="*/ 1610 h 2123"/>
              <a:gd name="T8" fmla="*/ 1619 w 2133"/>
              <a:gd name="T9" fmla="*/ 1817 h 2123"/>
              <a:gd name="T10" fmla="*/ 1826 w 2133"/>
              <a:gd name="T11" fmla="*/ 503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3" h="2123">
                <a:moveTo>
                  <a:pt x="1826" y="503"/>
                </a:moveTo>
                <a:lnTo>
                  <a:pt x="1826" y="503"/>
                </a:lnTo>
                <a:cubicBezTo>
                  <a:pt x="1511" y="90"/>
                  <a:pt x="927" y="0"/>
                  <a:pt x="513" y="306"/>
                </a:cubicBezTo>
                <a:cubicBezTo>
                  <a:pt x="90" y="611"/>
                  <a:pt x="0" y="1196"/>
                  <a:pt x="306" y="1610"/>
                </a:cubicBezTo>
                <a:cubicBezTo>
                  <a:pt x="612" y="2033"/>
                  <a:pt x="1197" y="2122"/>
                  <a:pt x="1619" y="1817"/>
                </a:cubicBezTo>
                <a:cubicBezTo>
                  <a:pt x="2033" y="1511"/>
                  <a:pt x="2132" y="926"/>
                  <a:pt x="1826" y="50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18">
            <a:extLst>
              <a:ext uri="{FF2B5EF4-FFF2-40B4-BE49-F238E27FC236}">
                <a16:creationId xmlns:a16="http://schemas.microsoft.com/office/drawing/2014/main" id="{C2341BDE-4D5D-B54D-842C-4F1C985B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153" y="3947992"/>
            <a:ext cx="2219932" cy="2192749"/>
          </a:xfrm>
          <a:custGeom>
            <a:avLst/>
            <a:gdLst>
              <a:gd name="T0" fmla="*/ 1035 w 2160"/>
              <a:gd name="T1" fmla="*/ 2132 h 2133"/>
              <a:gd name="T2" fmla="*/ 1035 w 2160"/>
              <a:gd name="T3" fmla="*/ 2132 h 2133"/>
              <a:gd name="T4" fmla="*/ 873 w 2160"/>
              <a:gd name="T5" fmla="*/ 2113 h 2133"/>
              <a:gd name="T6" fmla="*/ 225 w 2160"/>
              <a:gd name="T7" fmla="*/ 1718 h 2133"/>
              <a:gd name="T8" fmla="*/ 45 w 2160"/>
              <a:gd name="T9" fmla="*/ 980 h 2133"/>
              <a:gd name="T10" fmla="*/ 441 w 2160"/>
              <a:gd name="T11" fmla="*/ 324 h 2133"/>
              <a:gd name="T12" fmla="*/ 1835 w 2160"/>
              <a:gd name="T13" fmla="*/ 540 h 2133"/>
              <a:gd name="T14" fmla="*/ 1619 w 2160"/>
              <a:gd name="T15" fmla="*/ 1934 h 2133"/>
              <a:gd name="T16" fmla="*/ 1035 w 2160"/>
              <a:gd name="T17" fmla="*/ 2132 h 2133"/>
              <a:gd name="T18" fmla="*/ 1026 w 2160"/>
              <a:gd name="T19" fmla="*/ 252 h 2133"/>
              <a:gd name="T20" fmla="*/ 1026 w 2160"/>
              <a:gd name="T21" fmla="*/ 252 h 2133"/>
              <a:gd name="T22" fmla="*/ 513 w 2160"/>
              <a:gd name="T23" fmla="*/ 423 h 2133"/>
              <a:gd name="T24" fmla="*/ 162 w 2160"/>
              <a:gd name="T25" fmla="*/ 998 h 2133"/>
              <a:gd name="T26" fmla="*/ 324 w 2160"/>
              <a:gd name="T27" fmla="*/ 1646 h 2133"/>
              <a:gd name="T28" fmla="*/ 891 w 2160"/>
              <a:gd name="T29" fmla="*/ 1997 h 2133"/>
              <a:gd name="T30" fmla="*/ 1547 w 2160"/>
              <a:gd name="T31" fmla="*/ 1835 h 2133"/>
              <a:gd name="T32" fmla="*/ 1736 w 2160"/>
              <a:gd name="T33" fmla="*/ 611 h 2133"/>
              <a:gd name="T34" fmla="*/ 1026 w 2160"/>
              <a:gd name="T35" fmla="*/ 252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0" h="2133">
                <a:moveTo>
                  <a:pt x="1035" y="2132"/>
                </a:moveTo>
                <a:lnTo>
                  <a:pt x="1035" y="2132"/>
                </a:lnTo>
                <a:cubicBezTo>
                  <a:pt x="981" y="2132"/>
                  <a:pt x="927" y="2122"/>
                  <a:pt x="873" y="2113"/>
                </a:cubicBezTo>
                <a:cubicBezTo>
                  <a:pt x="612" y="2077"/>
                  <a:pt x="378" y="1934"/>
                  <a:pt x="225" y="1718"/>
                </a:cubicBezTo>
                <a:cubicBezTo>
                  <a:pt x="63" y="1502"/>
                  <a:pt x="0" y="1241"/>
                  <a:pt x="45" y="980"/>
                </a:cubicBezTo>
                <a:cubicBezTo>
                  <a:pt x="81" y="710"/>
                  <a:pt x="225" y="486"/>
                  <a:pt x="441" y="324"/>
                </a:cubicBezTo>
                <a:cubicBezTo>
                  <a:pt x="882" y="0"/>
                  <a:pt x="1511" y="99"/>
                  <a:pt x="1835" y="540"/>
                </a:cubicBezTo>
                <a:cubicBezTo>
                  <a:pt x="2159" y="989"/>
                  <a:pt x="2060" y="1610"/>
                  <a:pt x="1619" y="1934"/>
                </a:cubicBezTo>
                <a:cubicBezTo>
                  <a:pt x="1448" y="2060"/>
                  <a:pt x="1242" y="2132"/>
                  <a:pt x="1035" y="2132"/>
                </a:cubicBezTo>
                <a:close/>
                <a:moveTo>
                  <a:pt x="1026" y="252"/>
                </a:moveTo>
                <a:lnTo>
                  <a:pt x="1026" y="252"/>
                </a:lnTo>
                <a:cubicBezTo>
                  <a:pt x="846" y="252"/>
                  <a:pt x="666" y="306"/>
                  <a:pt x="513" y="423"/>
                </a:cubicBezTo>
                <a:cubicBezTo>
                  <a:pt x="324" y="558"/>
                  <a:pt x="198" y="765"/>
                  <a:pt x="162" y="998"/>
                </a:cubicBezTo>
                <a:cubicBezTo>
                  <a:pt x="126" y="1232"/>
                  <a:pt x="180" y="1457"/>
                  <a:pt x="324" y="1646"/>
                </a:cubicBezTo>
                <a:cubicBezTo>
                  <a:pt x="459" y="1835"/>
                  <a:pt x="666" y="1961"/>
                  <a:pt x="891" y="1997"/>
                </a:cubicBezTo>
                <a:cubicBezTo>
                  <a:pt x="1125" y="2033"/>
                  <a:pt x="1358" y="1978"/>
                  <a:pt x="1547" y="1835"/>
                </a:cubicBezTo>
                <a:cubicBezTo>
                  <a:pt x="1934" y="1556"/>
                  <a:pt x="2024" y="998"/>
                  <a:pt x="1736" y="611"/>
                </a:cubicBezTo>
                <a:cubicBezTo>
                  <a:pt x="1565" y="378"/>
                  <a:pt x="1295" y="252"/>
                  <a:pt x="1026" y="2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19">
            <a:extLst>
              <a:ext uri="{FF2B5EF4-FFF2-40B4-BE49-F238E27FC236}">
                <a16:creationId xmlns:a16="http://schemas.microsoft.com/office/drawing/2014/main" id="{EF9BC10E-E24C-AD48-8933-B3489202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699" y="10766353"/>
            <a:ext cx="557247" cy="1001236"/>
          </a:xfrm>
          <a:custGeom>
            <a:avLst/>
            <a:gdLst>
              <a:gd name="T0" fmla="*/ 449 w 541"/>
              <a:gd name="T1" fmla="*/ 972 h 973"/>
              <a:gd name="T2" fmla="*/ 449 w 541"/>
              <a:gd name="T3" fmla="*/ 972 h 973"/>
              <a:gd name="T4" fmla="*/ 90 w 541"/>
              <a:gd name="T5" fmla="*/ 972 h 973"/>
              <a:gd name="T6" fmla="*/ 0 w 541"/>
              <a:gd name="T7" fmla="*/ 882 h 973"/>
              <a:gd name="T8" fmla="*/ 0 w 541"/>
              <a:gd name="T9" fmla="*/ 90 h 973"/>
              <a:gd name="T10" fmla="*/ 90 w 541"/>
              <a:gd name="T11" fmla="*/ 0 h 973"/>
              <a:gd name="T12" fmla="*/ 449 w 541"/>
              <a:gd name="T13" fmla="*/ 0 h 973"/>
              <a:gd name="T14" fmla="*/ 540 w 541"/>
              <a:gd name="T15" fmla="*/ 90 h 973"/>
              <a:gd name="T16" fmla="*/ 540 w 541"/>
              <a:gd name="T17" fmla="*/ 882 h 973"/>
              <a:gd name="T18" fmla="*/ 449 w 541"/>
              <a:gd name="T19" fmla="*/ 972 h 973"/>
              <a:gd name="T20" fmla="*/ 90 w 541"/>
              <a:gd name="T21" fmla="*/ 36 h 973"/>
              <a:gd name="T22" fmla="*/ 90 w 541"/>
              <a:gd name="T23" fmla="*/ 36 h 973"/>
              <a:gd name="T24" fmla="*/ 36 w 541"/>
              <a:gd name="T25" fmla="*/ 90 h 973"/>
              <a:gd name="T26" fmla="*/ 36 w 541"/>
              <a:gd name="T27" fmla="*/ 882 h 973"/>
              <a:gd name="T28" fmla="*/ 90 w 541"/>
              <a:gd name="T29" fmla="*/ 936 h 973"/>
              <a:gd name="T30" fmla="*/ 449 w 541"/>
              <a:gd name="T31" fmla="*/ 936 h 973"/>
              <a:gd name="T32" fmla="*/ 504 w 541"/>
              <a:gd name="T33" fmla="*/ 882 h 973"/>
              <a:gd name="T34" fmla="*/ 504 w 541"/>
              <a:gd name="T35" fmla="*/ 90 h 973"/>
              <a:gd name="T36" fmla="*/ 449 w 541"/>
              <a:gd name="T37" fmla="*/ 36 h 973"/>
              <a:gd name="T38" fmla="*/ 90 w 541"/>
              <a:gd name="T39" fmla="*/ 36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1" h="973">
                <a:moveTo>
                  <a:pt x="449" y="972"/>
                </a:moveTo>
                <a:lnTo>
                  <a:pt x="449" y="972"/>
                </a:lnTo>
                <a:cubicBezTo>
                  <a:pt x="90" y="972"/>
                  <a:pt x="90" y="972"/>
                  <a:pt x="90" y="972"/>
                </a:cubicBezTo>
                <a:cubicBezTo>
                  <a:pt x="36" y="972"/>
                  <a:pt x="0" y="927"/>
                  <a:pt x="0" y="88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449" y="0"/>
                  <a:pt x="449" y="0"/>
                  <a:pt x="449" y="0"/>
                </a:cubicBezTo>
                <a:cubicBezTo>
                  <a:pt x="504" y="0"/>
                  <a:pt x="540" y="36"/>
                  <a:pt x="540" y="90"/>
                </a:cubicBezTo>
                <a:cubicBezTo>
                  <a:pt x="540" y="882"/>
                  <a:pt x="540" y="882"/>
                  <a:pt x="540" y="882"/>
                </a:cubicBezTo>
                <a:cubicBezTo>
                  <a:pt x="540" y="927"/>
                  <a:pt x="504" y="972"/>
                  <a:pt x="449" y="972"/>
                </a:cubicBezTo>
                <a:close/>
                <a:moveTo>
                  <a:pt x="90" y="36"/>
                </a:moveTo>
                <a:lnTo>
                  <a:pt x="90" y="36"/>
                </a:lnTo>
                <a:cubicBezTo>
                  <a:pt x="54" y="36"/>
                  <a:pt x="36" y="54"/>
                  <a:pt x="36" y="90"/>
                </a:cubicBezTo>
                <a:cubicBezTo>
                  <a:pt x="36" y="882"/>
                  <a:pt x="36" y="882"/>
                  <a:pt x="36" y="882"/>
                </a:cubicBezTo>
                <a:cubicBezTo>
                  <a:pt x="36" y="909"/>
                  <a:pt x="54" y="936"/>
                  <a:pt x="90" y="936"/>
                </a:cubicBezTo>
                <a:cubicBezTo>
                  <a:pt x="449" y="936"/>
                  <a:pt x="449" y="936"/>
                  <a:pt x="449" y="936"/>
                </a:cubicBezTo>
                <a:cubicBezTo>
                  <a:pt x="485" y="936"/>
                  <a:pt x="504" y="909"/>
                  <a:pt x="504" y="882"/>
                </a:cubicBezTo>
                <a:cubicBezTo>
                  <a:pt x="504" y="90"/>
                  <a:pt x="504" y="90"/>
                  <a:pt x="504" y="90"/>
                </a:cubicBezTo>
                <a:cubicBezTo>
                  <a:pt x="504" y="54"/>
                  <a:pt x="485" y="36"/>
                  <a:pt x="449" y="36"/>
                </a:cubicBezTo>
                <a:lnTo>
                  <a:pt x="90" y="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20">
            <a:extLst>
              <a:ext uri="{FF2B5EF4-FFF2-40B4-BE49-F238E27FC236}">
                <a16:creationId xmlns:a16="http://schemas.microsoft.com/office/drawing/2014/main" id="{AF6ACF95-EFCE-9E41-89DF-D0DAD2739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9874" y="11581838"/>
            <a:ext cx="45305" cy="45305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27 h 46"/>
              <a:gd name="T6" fmla="*/ 27 w 46"/>
              <a:gd name="T7" fmla="*/ 0 h 46"/>
              <a:gd name="T8" fmla="*/ 45 w 46"/>
              <a:gd name="T9" fmla="*/ 27 h 46"/>
              <a:gd name="T10" fmla="*/ 27 w 46"/>
              <a:gd name="T11" fmla="*/ 45 h 46"/>
              <a:gd name="T12" fmla="*/ 27 w 46"/>
              <a:gd name="T13" fmla="*/ 9 h 46"/>
              <a:gd name="T14" fmla="*/ 27 w 46"/>
              <a:gd name="T15" fmla="*/ 9 h 46"/>
              <a:gd name="T16" fmla="*/ 18 w 46"/>
              <a:gd name="T17" fmla="*/ 27 h 46"/>
              <a:gd name="T18" fmla="*/ 27 w 46"/>
              <a:gd name="T19" fmla="*/ 36 h 46"/>
              <a:gd name="T20" fmla="*/ 36 w 46"/>
              <a:gd name="T21" fmla="*/ 27 h 46"/>
              <a:gd name="T22" fmla="*/ 27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18" y="18"/>
                  <a:pt x="18" y="27"/>
                </a:cubicBezTo>
                <a:cubicBezTo>
                  <a:pt x="18" y="27"/>
                  <a:pt x="18" y="36"/>
                  <a:pt x="27" y="36"/>
                </a:cubicBezTo>
                <a:cubicBezTo>
                  <a:pt x="36" y="36"/>
                  <a:pt x="36" y="27"/>
                  <a:pt x="36" y="27"/>
                </a:cubicBezTo>
                <a:cubicBezTo>
                  <a:pt x="36" y="18"/>
                  <a:pt x="36" y="9"/>
                  <a:pt x="2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21">
            <a:extLst>
              <a:ext uri="{FF2B5EF4-FFF2-40B4-BE49-F238E27FC236}">
                <a16:creationId xmlns:a16="http://schemas.microsoft.com/office/drawing/2014/main" id="{AC0E26E3-5BDC-A342-B3F8-E15EFB910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5508" y="10879616"/>
            <a:ext cx="167629" cy="36244"/>
          </a:xfrm>
          <a:custGeom>
            <a:avLst/>
            <a:gdLst>
              <a:gd name="T0" fmla="*/ 144 w 162"/>
              <a:gd name="T1" fmla="*/ 36 h 37"/>
              <a:gd name="T2" fmla="*/ 144 w 162"/>
              <a:gd name="T3" fmla="*/ 36 h 37"/>
              <a:gd name="T4" fmla="*/ 18 w 162"/>
              <a:gd name="T5" fmla="*/ 36 h 37"/>
              <a:gd name="T6" fmla="*/ 0 w 162"/>
              <a:gd name="T7" fmla="*/ 18 h 37"/>
              <a:gd name="T8" fmla="*/ 18 w 162"/>
              <a:gd name="T9" fmla="*/ 0 h 37"/>
              <a:gd name="T10" fmla="*/ 144 w 162"/>
              <a:gd name="T11" fmla="*/ 0 h 37"/>
              <a:gd name="T12" fmla="*/ 161 w 162"/>
              <a:gd name="T13" fmla="*/ 18 h 37"/>
              <a:gd name="T14" fmla="*/ 144 w 16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37">
                <a:moveTo>
                  <a:pt x="144" y="36"/>
                </a:moveTo>
                <a:lnTo>
                  <a:pt x="1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1" y="9"/>
                  <a:pt x="161" y="18"/>
                </a:cubicBezTo>
                <a:cubicBezTo>
                  <a:pt x="161" y="27"/>
                  <a:pt x="153" y="36"/>
                  <a:pt x="144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22">
            <a:extLst>
              <a:ext uri="{FF2B5EF4-FFF2-40B4-BE49-F238E27FC236}">
                <a16:creationId xmlns:a16="http://schemas.microsoft.com/office/drawing/2014/main" id="{B1B79453-E9ED-6748-B8AF-1705C4F4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430" y="11069896"/>
            <a:ext cx="335255" cy="380560"/>
          </a:xfrm>
          <a:custGeom>
            <a:avLst/>
            <a:gdLst>
              <a:gd name="T0" fmla="*/ 162 w 325"/>
              <a:gd name="T1" fmla="*/ 369 h 370"/>
              <a:gd name="T2" fmla="*/ 162 w 325"/>
              <a:gd name="T3" fmla="*/ 369 h 370"/>
              <a:gd name="T4" fmla="*/ 153 w 325"/>
              <a:gd name="T5" fmla="*/ 369 h 370"/>
              <a:gd name="T6" fmla="*/ 63 w 325"/>
              <a:gd name="T7" fmla="*/ 297 h 370"/>
              <a:gd name="T8" fmla="*/ 0 w 325"/>
              <a:gd name="T9" fmla="*/ 81 h 370"/>
              <a:gd name="T10" fmla="*/ 9 w 325"/>
              <a:gd name="T11" fmla="*/ 63 h 370"/>
              <a:gd name="T12" fmla="*/ 27 w 325"/>
              <a:gd name="T13" fmla="*/ 45 h 370"/>
              <a:gd name="T14" fmla="*/ 135 w 325"/>
              <a:gd name="T15" fmla="*/ 9 h 370"/>
              <a:gd name="T16" fmla="*/ 180 w 325"/>
              <a:gd name="T17" fmla="*/ 9 h 370"/>
              <a:gd name="T18" fmla="*/ 288 w 325"/>
              <a:gd name="T19" fmla="*/ 45 h 370"/>
              <a:gd name="T20" fmla="*/ 314 w 325"/>
              <a:gd name="T21" fmla="*/ 63 h 370"/>
              <a:gd name="T22" fmla="*/ 324 w 325"/>
              <a:gd name="T23" fmla="*/ 81 h 370"/>
              <a:gd name="T24" fmla="*/ 252 w 325"/>
              <a:gd name="T25" fmla="*/ 297 h 370"/>
              <a:gd name="T26" fmla="*/ 162 w 325"/>
              <a:gd name="T27" fmla="*/ 369 h 370"/>
              <a:gd name="T28" fmla="*/ 153 w 325"/>
              <a:gd name="T29" fmla="*/ 342 h 370"/>
              <a:gd name="T30" fmla="*/ 153 w 325"/>
              <a:gd name="T31" fmla="*/ 342 h 370"/>
              <a:gd name="T32" fmla="*/ 162 w 325"/>
              <a:gd name="T33" fmla="*/ 36 h 370"/>
              <a:gd name="T34" fmla="*/ 162 w 325"/>
              <a:gd name="T35" fmla="*/ 36 h 370"/>
              <a:gd name="T36" fmla="*/ 153 w 325"/>
              <a:gd name="T37" fmla="*/ 36 h 370"/>
              <a:gd name="T38" fmla="*/ 36 w 325"/>
              <a:gd name="T39" fmla="*/ 81 h 370"/>
              <a:gd name="T40" fmla="*/ 27 w 325"/>
              <a:gd name="T41" fmla="*/ 81 h 370"/>
              <a:gd name="T42" fmla="*/ 27 w 325"/>
              <a:gd name="T43" fmla="*/ 81 h 370"/>
              <a:gd name="T44" fmla="*/ 90 w 325"/>
              <a:gd name="T45" fmla="*/ 288 h 370"/>
              <a:gd name="T46" fmla="*/ 162 w 325"/>
              <a:gd name="T47" fmla="*/ 342 h 370"/>
              <a:gd name="T48" fmla="*/ 234 w 325"/>
              <a:gd name="T49" fmla="*/ 288 h 370"/>
              <a:gd name="T50" fmla="*/ 288 w 325"/>
              <a:gd name="T51" fmla="*/ 81 h 370"/>
              <a:gd name="T52" fmla="*/ 288 w 325"/>
              <a:gd name="T53" fmla="*/ 81 h 370"/>
              <a:gd name="T54" fmla="*/ 288 w 325"/>
              <a:gd name="T55" fmla="*/ 81 h 370"/>
              <a:gd name="T56" fmla="*/ 162 w 325"/>
              <a:gd name="T57" fmla="*/ 36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5" h="370">
                <a:moveTo>
                  <a:pt x="162" y="369"/>
                </a:moveTo>
                <a:lnTo>
                  <a:pt x="162" y="369"/>
                </a:lnTo>
                <a:cubicBezTo>
                  <a:pt x="153" y="369"/>
                  <a:pt x="153" y="369"/>
                  <a:pt x="153" y="369"/>
                </a:cubicBezTo>
                <a:cubicBezTo>
                  <a:pt x="153" y="369"/>
                  <a:pt x="90" y="342"/>
                  <a:pt x="63" y="297"/>
                </a:cubicBezTo>
                <a:cubicBezTo>
                  <a:pt x="18" y="234"/>
                  <a:pt x="0" y="126"/>
                  <a:pt x="0" y="81"/>
                </a:cubicBezTo>
                <a:cubicBezTo>
                  <a:pt x="0" y="72"/>
                  <a:pt x="0" y="63"/>
                  <a:pt x="9" y="63"/>
                </a:cubicBezTo>
                <a:cubicBezTo>
                  <a:pt x="9" y="54"/>
                  <a:pt x="18" y="45"/>
                  <a:pt x="27" y="45"/>
                </a:cubicBezTo>
                <a:cubicBezTo>
                  <a:pt x="90" y="45"/>
                  <a:pt x="126" y="18"/>
                  <a:pt x="135" y="9"/>
                </a:cubicBezTo>
                <a:cubicBezTo>
                  <a:pt x="153" y="0"/>
                  <a:pt x="171" y="0"/>
                  <a:pt x="180" y="9"/>
                </a:cubicBezTo>
                <a:cubicBezTo>
                  <a:pt x="198" y="18"/>
                  <a:pt x="234" y="45"/>
                  <a:pt x="288" y="45"/>
                </a:cubicBezTo>
                <a:cubicBezTo>
                  <a:pt x="297" y="45"/>
                  <a:pt x="306" y="54"/>
                  <a:pt x="314" y="63"/>
                </a:cubicBezTo>
                <a:cubicBezTo>
                  <a:pt x="314" y="63"/>
                  <a:pt x="324" y="72"/>
                  <a:pt x="324" y="81"/>
                </a:cubicBezTo>
                <a:cubicBezTo>
                  <a:pt x="314" y="126"/>
                  <a:pt x="297" y="234"/>
                  <a:pt x="252" y="297"/>
                </a:cubicBezTo>
                <a:cubicBezTo>
                  <a:pt x="225" y="342"/>
                  <a:pt x="171" y="369"/>
                  <a:pt x="162" y="369"/>
                </a:cubicBezTo>
                <a:close/>
                <a:moveTo>
                  <a:pt x="153" y="342"/>
                </a:moveTo>
                <a:lnTo>
                  <a:pt x="153" y="342"/>
                </a:lnTo>
                <a:close/>
                <a:moveTo>
                  <a:pt x="162" y="36"/>
                </a:moveTo>
                <a:lnTo>
                  <a:pt x="162" y="36"/>
                </a:lnTo>
                <a:cubicBezTo>
                  <a:pt x="162" y="36"/>
                  <a:pt x="162" y="36"/>
                  <a:pt x="153" y="36"/>
                </a:cubicBezTo>
                <a:cubicBezTo>
                  <a:pt x="135" y="45"/>
                  <a:pt x="99" y="72"/>
                  <a:pt x="36" y="81"/>
                </a:cubicBezTo>
                <a:cubicBezTo>
                  <a:pt x="27" y="81"/>
                  <a:pt x="27" y="81"/>
                  <a:pt x="27" y="81"/>
                </a:cubicBezTo>
                <a:lnTo>
                  <a:pt x="27" y="81"/>
                </a:lnTo>
                <a:cubicBezTo>
                  <a:pt x="36" y="126"/>
                  <a:pt x="45" y="225"/>
                  <a:pt x="90" y="288"/>
                </a:cubicBezTo>
                <a:cubicBezTo>
                  <a:pt x="108" y="315"/>
                  <a:pt x="144" y="333"/>
                  <a:pt x="162" y="342"/>
                </a:cubicBezTo>
                <a:cubicBezTo>
                  <a:pt x="171" y="333"/>
                  <a:pt x="216" y="315"/>
                  <a:pt x="234" y="288"/>
                </a:cubicBezTo>
                <a:cubicBezTo>
                  <a:pt x="270" y="225"/>
                  <a:pt x="288" y="126"/>
                  <a:pt x="288" y="81"/>
                </a:cubicBezTo>
                <a:lnTo>
                  <a:pt x="288" y="81"/>
                </a:lnTo>
                <a:lnTo>
                  <a:pt x="288" y="81"/>
                </a:lnTo>
                <a:cubicBezTo>
                  <a:pt x="225" y="72"/>
                  <a:pt x="180" y="45"/>
                  <a:pt x="162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23">
            <a:extLst>
              <a:ext uri="{FF2B5EF4-FFF2-40B4-BE49-F238E27FC236}">
                <a16:creationId xmlns:a16="http://schemas.microsoft.com/office/drawing/2014/main" id="{3BFFBF06-8EB0-3A4D-8E65-FD383102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630" y="11246583"/>
            <a:ext cx="131385" cy="104202"/>
          </a:xfrm>
          <a:custGeom>
            <a:avLst/>
            <a:gdLst>
              <a:gd name="T0" fmla="*/ 99 w 127"/>
              <a:gd name="T1" fmla="*/ 99 h 100"/>
              <a:gd name="T2" fmla="*/ 99 w 127"/>
              <a:gd name="T3" fmla="*/ 99 h 100"/>
              <a:gd name="T4" fmla="*/ 27 w 127"/>
              <a:gd name="T5" fmla="*/ 99 h 100"/>
              <a:gd name="T6" fmla="*/ 0 w 127"/>
              <a:gd name="T7" fmla="*/ 72 h 100"/>
              <a:gd name="T8" fmla="*/ 0 w 127"/>
              <a:gd name="T9" fmla="*/ 27 h 100"/>
              <a:gd name="T10" fmla="*/ 27 w 127"/>
              <a:gd name="T11" fmla="*/ 0 h 100"/>
              <a:gd name="T12" fmla="*/ 99 w 127"/>
              <a:gd name="T13" fmla="*/ 0 h 100"/>
              <a:gd name="T14" fmla="*/ 126 w 127"/>
              <a:gd name="T15" fmla="*/ 27 h 100"/>
              <a:gd name="T16" fmla="*/ 126 w 127"/>
              <a:gd name="T17" fmla="*/ 72 h 100"/>
              <a:gd name="T18" fmla="*/ 99 w 127"/>
              <a:gd name="T19" fmla="*/ 99 h 100"/>
              <a:gd name="T20" fmla="*/ 27 w 127"/>
              <a:gd name="T21" fmla="*/ 63 h 100"/>
              <a:gd name="T22" fmla="*/ 27 w 127"/>
              <a:gd name="T23" fmla="*/ 63 h 100"/>
              <a:gd name="T24" fmla="*/ 90 w 127"/>
              <a:gd name="T25" fmla="*/ 63 h 100"/>
              <a:gd name="T26" fmla="*/ 90 w 127"/>
              <a:gd name="T27" fmla="*/ 27 h 100"/>
              <a:gd name="T28" fmla="*/ 27 w 127"/>
              <a:gd name="T29" fmla="*/ 27 h 100"/>
              <a:gd name="T30" fmla="*/ 27 w 127"/>
              <a:gd name="T31" fmla="*/ 6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100">
                <a:moveTo>
                  <a:pt x="99" y="99"/>
                </a:moveTo>
                <a:lnTo>
                  <a:pt x="99" y="99"/>
                </a:lnTo>
                <a:cubicBezTo>
                  <a:pt x="27" y="99"/>
                  <a:pt x="27" y="99"/>
                  <a:pt x="27" y="99"/>
                </a:cubicBezTo>
                <a:cubicBezTo>
                  <a:pt x="9" y="99"/>
                  <a:pt x="0" y="81"/>
                  <a:pt x="0" y="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26" y="18"/>
                  <a:pt x="126" y="27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26" y="81"/>
                  <a:pt x="107" y="99"/>
                  <a:pt x="99" y="99"/>
                </a:cubicBezTo>
                <a:close/>
                <a:moveTo>
                  <a:pt x="27" y="63"/>
                </a:moveTo>
                <a:lnTo>
                  <a:pt x="27" y="63"/>
                </a:lnTo>
                <a:cubicBezTo>
                  <a:pt x="90" y="63"/>
                  <a:pt x="90" y="63"/>
                  <a:pt x="90" y="63"/>
                </a:cubicBezTo>
                <a:cubicBezTo>
                  <a:pt x="90" y="27"/>
                  <a:pt x="90" y="27"/>
                  <a:pt x="90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6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24">
            <a:extLst>
              <a:ext uri="{FF2B5EF4-FFF2-40B4-BE49-F238E27FC236}">
                <a16:creationId xmlns:a16="http://schemas.microsoft.com/office/drawing/2014/main" id="{F5AE76C0-5C4F-F74F-BC95-75B5FECF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691" y="11183157"/>
            <a:ext cx="113263" cy="95141"/>
          </a:xfrm>
          <a:custGeom>
            <a:avLst/>
            <a:gdLst>
              <a:gd name="T0" fmla="*/ 90 w 109"/>
              <a:gd name="T1" fmla="*/ 90 h 91"/>
              <a:gd name="T2" fmla="*/ 90 w 109"/>
              <a:gd name="T3" fmla="*/ 90 h 91"/>
              <a:gd name="T4" fmla="*/ 72 w 109"/>
              <a:gd name="T5" fmla="*/ 81 h 91"/>
              <a:gd name="T6" fmla="*/ 72 w 109"/>
              <a:gd name="T7" fmla="*/ 54 h 91"/>
              <a:gd name="T8" fmla="*/ 54 w 109"/>
              <a:gd name="T9" fmla="*/ 27 h 91"/>
              <a:gd name="T10" fmla="*/ 27 w 109"/>
              <a:gd name="T11" fmla="*/ 54 h 91"/>
              <a:gd name="T12" fmla="*/ 27 w 109"/>
              <a:gd name="T13" fmla="*/ 81 h 91"/>
              <a:gd name="T14" fmla="*/ 9 w 109"/>
              <a:gd name="T15" fmla="*/ 90 h 91"/>
              <a:gd name="T16" fmla="*/ 9 w 109"/>
              <a:gd name="T17" fmla="*/ 90 h 91"/>
              <a:gd name="T18" fmla="*/ 0 w 109"/>
              <a:gd name="T19" fmla="*/ 81 h 91"/>
              <a:gd name="T20" fmla="*/ 0 w 109"/>
              <a:gd name="T21" fmla="*/ 54 h 91"/>
              <a:gd name="T22" fmla="*/ 54 w 109"/>
              <a:gd name="T23" fmla="*/ 0 h 91"/>
              <a:gd name="T24" fmla="*/ 108 w 109"/>
              <a:gd name="T25" fmla="*/ 54 h 91"/>
              <a:gd name="T26" fmla="*/ 108 w 109"/>
              <a:gd name="T27" fmla="*/ 81 h 91"/>
              <a:gd name="T28" fmla="*/ 90 w 109"/>
              <a:gd name="T2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9" h="91">
                <a:moveTo>
                  <a:pt x="90" y="90"/>
                </a:moveTo>
                <a:lnTo>
                  <a:pt x="90" y="90"/>
                </a:lnTo>
                <a:cubicBezTo>
                  <a:pt x="81" y="90"/>
                  <a:pt x="72" y="90"/>
                  <a:pt x="72" y="81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36"/>
                  <a:pt x="63" y="27"/>
                  <a:pt x="54" y="27"/>
                </a:cubicBezTo>
                <a:cubicBezTo>
                  <a:pt x="36" y="27"/>
                  <a:pt x="27" y="36"/>
                  <a:pt x="27" y="54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90"/>
                  <a:pt x="18" y="90"/>
                  <a:pt x="9" y="90"/>
                </a:cubicBezTo>
                <a:lnTo>
                  <a:pt x="9" y="90"/>
                </a:lnTo>
                <a:cubicBezTo>
                  <a:pt x="0" y="90"/>
                  <a:pt x="0" y="90"/>
                  <a:pt x="0" y="81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81" y="0"/>
                  <a:pt x="108" y="27"/>
                  <a:pt x="108" y="54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08" y="90"/>
                  <a:pt x="98" y="90"/>
                  <a:pt x="90" y="9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25">
            <a:extLst>
              <a:ext uri="{FF2B5EF4-FFF2-40B4-BE49-F238E27FC236}">
                <a16:creationId xmlns:a16="http://schemas.microsoft.com/office/drawing/2014/main" id="{03DE74B1-69C7-EE4F-8179-2859EE97F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4234" y="4881269"/>
            <a:ext cx="951399" cy="647856"/>
          </a:xfrm>
          <a:custGeom>
            <a:avLst/>
            <a:gdLst>
              <a:gd name="T0" fmla="*/ 891 w 928"/>
              <a:gd name="T1" fmla="*/ 630 h 631"/>
              <a:gd name="T2" fmla="*/ 891 w 928"/>
              <a:gd name="T3" fmla="*/ 630 h 631"/>
              <a:gd name="T4" fmla="*/ 36 w 928"/>
              <a:gd name="T5" fmla="*/ 630 h 631"/>
              <a:gd name="T6" fmla="*/ 0 w 928"/>
              <a:gd name="T7" fmla="*/ 594 h 631"/>
              <a:gd name="T8" fmla="*/ 0 w 928"/>
              <a:gd name="T9" fmla="*/ 45 h 631"/>
              <a:gd name="T10" fmla="*/ 36 w 928"/>
              <a:gd name="T11" fmla="*/ 0 h 631"/>
              <a:gd name="T12" fmla="*/ 891 w 928"/>
              <a:gd name="T13" fmla="*/ 0 h 631"/>
              <a:gd name="T14" fmla="*/ 927 w 928"/>
              <a:gd name="T15" fmla="*/ 45 h 631"/>
              <a:gd name="T16" fmla="*/ 927 w 928"/>
              <a:gd name="T17" fmla="*/ 594 h 631"/>
              <a:gd name="T18" fmla="*/ 891 w 928"/>
              <a:gd name="T19" fmla="*/ 630 h 631"/>
              <a:gd name="T20" fmla="*/ 45 w 928"/>
              <a:gd name="T21" fmla="*/ 585 h 631"/>
              <a:gd name="T22" fmla="*/ 45 w 928"/>
              <a:gd name="T23" fmla="*/ 585 h 631"/>
              <a:gd name="T24" fmla="*/ 882 w 928"/>
              <a:gd name="T25" fmla="*/ 585 h 631"/>
              <a:gd name="T26" fmla="*/ 882 w 928"/>
              <a:gd name="T27" fmla="*/ 54 h 631"/>
              <a:gd name="T28" fmla="*/ 45 w 928"/>
              <a:gd name="T29" fmla="*/ 54 h 631"/>
              <a:gd name="T30" fmla="*/ 45 w 928"/>
              <a:gd name="T31" fmla="*/ 585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8" h="631">
                <a:moveTo>
                  <a:pt x="891" y="630"/>
                </a:moveTo>
                <a:lnTo>
                  <a:pt x="891" y="630"/>
                </a:lnTo>
                <a:cubicBezTo>
                  <a:pt x="36" y="630"/>
                  <a:pt x="36" y="630"/>
                  <a:pt x="36" y="630"/>
                </a:cubicBezTo>
                <a:cubicBezTo>
                  <a:pt x="18" y="630"/>
                  <a:pt x="0" y="621"/>
                  <a:pt x="0" y="59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918" y="0"/>
                  <a:pt x="927" y="18"/>
                  <a:pt x="927" y="45"/>
                </a:cubicBezTo>
                <a:cubicBezTo>
                  <a:pt x="927" y="594"/>
                  <a:pt x="927" y="594"/>
                  <a:pt x="927" y="594"/>
                </a:cubicBezTo>
                <a:cubicBezTo>
                  <a:pt x="927" y="621"/>
                  <a:pt x="918" y="630"/>
                  <a:pt x="891" y="630"/>
                </a:cubicBezTo>
                <a:close/>
                <a:moveTo>
                  <a:pt x="45" y="585"/>
                </a:moveTo>
                <a:lnTo>
                  <a:pt x="45" y="585"/>
                </a:lnTo>
                <a:cubicBezTo>
                  <a:pt x="882" y="585"/>
                  <a:pt x="882" y="585"/>
                  <a:pt x="882" y="585"/>
                </a:cubicBezTo>
                <a:cubicBezTo>
                  <a:pt x="882" y="54"/>
                  <a:pt x="882" y="54"/>
                  <a:pt x="882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58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26">
            <a:extLst>
              <a:ext uri="{FF2B5EF4-FFF2-40B4-BE49-F238E27FC236}">
                <a16:creationId xmlns:a16="http://schemas.microsoft.com/office/drawing/2014/main" id="{FB4C68FB-DF99-5F46-85F6-81A91790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4730" y="5592552"/>
            <a:ext cx="1268533" cy="36244"/>
          </a:xfrm>
          <a:custGeom>
            <a:avLst/>
            <a:gdLst>
              <a:gd name="T0" fmla="*/ 1214 w 1234"/>
              <a:gd name="T1" fmla="*/ 36 h 37"/>
              <a:gd name="T2" fmla="*/ 1214 w 1234"/>
              <a:gd name="T3" fmla="*/ 36 h 37"/>
              <a:gd name="T4" fmla="*/ 18 w 1234"/>
              <a:gd name="T5" fmla="*/ 36 h 37"/>
              <a:gd name="T6" fmla="*/ 0 w 1234"/>
              <a:gd name="T7" fmla="*/ 18 h 37"/>
              <a:gd name="T8" fmla="*/ 18 w 1234"/>
              <a:gd name="T9" fmla="*/ 0 h 37"/>
              <a:gd name="T10" fmla="*/ 1214 w 1234"/>
              <a:gd name="T11" fmla="*/ 0 h 37"/>
              <a:gd name="T12" fmla="*/ 1233 w 1234"/>
              <a:gd name="T13" fmla="*/ 18 h 37"/>
              <a:gd name="T14" fmla="*/ 1214 w 123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4" h="37">
                <a:moveTo>
                  <a:pt x="1214" y="36"/>
                </a:moveTo>
                <a:lnTo>
                  <a:pt x="121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24" y="0"/>
                  <a:pt x="1233" y="9"/>
                  <a:pt x="1233" y="18"/>
                </a:cubicBezTo>
                <a:cubicBezTo>
                  <a:pt x="1233" y="27"/>
                  <a:pt x="1224" y="36"/>
                  <a:pt x="1214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27">
            <a:extLst>
              <a:ext uri="{FF2B5EF4-FFF2-40B4-BE49-F238E27FC236}">
                <a16:creationId xmlns:a16="http://schemas.microsoft.com/office/drawing/2014/main" id="{78CB9265-4371-EA42-A62D-6D20BEF6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838" y="4994530"/>
            <a:ext cx="86078" cy="434925"/>
          </a:xfrm>
          <a:custGeom>
            <a:avLst/>
            <a:gdLst>
              <a:gd name="T0" fmla="*/ 36 w 82"/>
              <a:gd name="T1" fmla="*/ 423 h 424"/>
              <a:gd name="T2" fmla="*/ 36 w 82"/>
              <a:gd name="T3" fmla="*/ 423 h 424"/>
              <a:gd name="T4" fmla="*/ 0 w 82"/>
              <a:gd name="T5" fmla="*/ 387 h 424"/>
              <a:gd name="T6" fmla="*/ 0 w 82"/>
              <a:gd name="T7" fmla="*/ 36 h 424"/>
              <a:gd name="T8" fmla="*/ 36 w 82"/>
              <a:gd name="T9" fmla="*/ 0 h 424"/>
              <a:gd name="T10" fmla="*/ 81 w 82"/>
              <a:gd name="T11" fmla="*/ 36 h 424"/>
              <a:gd name="T12" fmla="*/ 81 w 82"/>
              <a:gd name="T13" fmla="*/ 90 h 424"/>
              <a:gd name="T14" fmla="*/ 72 w 82"/>
              <a:gd name="T15" fmla="*/ 108 h 424"/>
              <a:gd name="T16" fmla="*/ 54 w 82"/>
              <a:gd name="T17" fmla="*/ 90 h 424"/>
              <a:gd name="T18" fmla="*/ 54 w 82"/>
              <a:gd name="T19" fmla="*/ 36 h 424"/>
              <a:gd name="T20" fmla="*/ 36 w 82"/>
              <a:gd name="T21" fmla="*/ 18 h 424"/>
              <a:gd name="T22" fmla="*/ 27 w 82"/>
              <a:gd name="T23" fmla="*/ 36 h 424"/>
              <a:gd name="T24" fmla="*/ 27 w 82"/>
              <a:gd name="T25" fmla="*/ 387 h 424"/>
              <a:gd name="T26" fmla="*/ 36 w 82"/>
              <a:gd name="T27" fmla="*/ 405 h 424"/>
              <a:gd name="T28" fmla="*/ 54 w 82"/>
              <a:gd name="T29" fmla="*/ 387 h 424"/>
              <a:gd name="T30" fmla="*/ 54 w 82"/>
              <a:gd name="T31" fmla="*/ 333 h 424"/>
              <a:gd name="T32" fmla="*/ 72 w 82"/>
              <a:gd name="T33" fmla="*/ 324 h 424"/>
              <a:gd name="T34" fmla="*/ 81 w 82"/>
              <a:gd name="T35" fmla="*/ 333 h 424"/>
              <a:gd name="T36" fmla="*/ 81 w 82"/>
              <a:gd name="T37" fmla="*/ 387 h 424"/>
              <a:gd name="T38" fmla="*/ 36 w 82"/>
              <a:gd name="T39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" h="424">
                <a:moveTo>
                  <a:pt x="36" y="423"/>
                </a:moveTo>
                <a:lnTo>
                  <a:pt x="36" y="423"/>
                </a:lnTo>
                <a:cubicBezTo>
                  <a:pt x="18" y="423"/>
                  <a:pt x="0" y="405"/>
                  <a:pt x="0" y="38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3" y="0"/>
                  <a:pt x="81" y="18"/>
                  <a:pt x="81" y="36"/>
                </a:cubicBezTo>
                <a:cubicBezTo>
                  <a:pt x="81" y="90"/>
                  <a:pt x="81" y="90"/>
                  <a:pt x="81" y="90"/>
                </a:cubicBezTo>
                <a:cubicBezTo>
                  <a:pt x="81" y="99"/>
                  <a:pt x="72" y="108"/>
                  <a:pt x="72" y="108"/>
                </a:cubicBezTo>
                <a:cubicBezTo>
                  <a:pt x="63" y="108"/>
                  <a:pt x="54" y="99"/>
                  <a:pt x="54" y="90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27"/>
                  <a:pt x="54" y="18"/>
                  <a:pt x="36" y="18"/>
                </a:cubicBezTo>
                <a:cubicBezTo>
                  <a:pt x="27" y="18"/>
                  <a:pt x="27" y="27"/>
                  <a:pt x="27" y="36"/>
                </a:cubicBezTo>
                <a:cubicBezTo>
                  <a:pt x="27" y="387"/>
                  <a:pt x="27" y="387"/>
                  <a:pt x="27" y="387"/>
                </a:cubicBezTo>
                <a:cubicBezTo>
                  <a:pt x="27" y="396"/>
                  <a:pt x="27" y="405"/>
                  <a:pt x="36" y="405"/>
                </a:cubicBezTo>
                <a:cubicBezTo>
                  <a:pt x="54" y="405"/>
                  <a:pt x="54" y="396"/>
                  <a:pt x="54" y="387"/>
                </a:cubicBezTo>
                <a:cubicBezTo>
                  <a:pt x="54" y="333"/>
                  <a:pt x="54" y="333"/>
                  <a:pt x="54" y="333"/>
                </a:cubicBezTo>
                <a:cubicBezTo>
                  <a:pt x="54" y="324"/>
                  <a:pt x="63" y="324"/>
                  <a:pt x="72" y="324"/>
                </a:cubicBezTo>
                <a:cubicBezTo>
                  <a:pt x="72" y="324"/>
                  <a:pt x="81" y="324"/>
                  <a:pt x="81" y="333"/>
                </a:cubicBezTo>
                <a:cubicBezTo>
                  <a:pt x="81" y="387"/>
                  <a:pt x="81" y="387"/>
                  <a:pt x="81" y="387"/>
                </a:cubicBezTo>
                <a:cubicBezTo>
                  <a:pt x="81" y="405"/>
                  <a:pt x="63" y="423"/>
                  <a:pt x="36" y="42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28">
            <a:extLst>
              <a:ext uri="{FF2B5EF4-FFF2-40B4-BE49-F238E27FC236}">
                <a16:creationId xmlns:a16="http://schemas.microsoft.com/office/drawing/2014/main" id="{45620EC8-F852-9544-B90B-296CD8867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3082" y="5076078"/>
            <a:ext cx="299011" cy="267299"/>
          </a:xfrm>
          <a:custGeom>
            <a:avLst/>
            <a:gdLst>
              <a:gd name="T0" fmla="*/ 270 w 289"/>
              <a:gd name="T1" fmla="*/ 261 h 262"/>
              <a:gd name="T2" fmla="*/ 270 w 289"/>
              <a:gd name="T3" fmla="*/ 261 h 262"/>
              <a:gd name="T4" fmla="*/ 9 w 289"/>
              <a:gd name="T5" fmla="*/ 261 h 262"/>
              <a:gd name="T6" fmla="*/ 0 w 289"/>
              <a:gd name="T7" fmla="*/ 243 h 262"/>
              <a:gd name="T8" fmla="*/ 9 w 289"/>
              <a:gd name="T9" fmla="*/ 234 h 262"/>
              <a:gd name="T10" fmla="*/ 270 w 289"/>
              <a:gd name="T11" fmla="*/ 234 h 262"/>
              <a:gd name="T12" fmla="*/ 270 w 289"/>
              <a:gd name="T13" fmla="*/ 27 h 262"/>
              <a:gd name="T14" fmla="*/ 9 w 289"/>
              <a:gd name="T15" fmla="*/ 27 h 262"/>
              <a:gd name="T16" fmla="*/ 0 w 289"/>
              <a:gd name="T17" fmla="*/ 18 h 262"/>
              <a:gd name="T18" fmla="*/ 9 w 289"/>
              <a:gd name="T19" fmla="*/ 0 h 262"/>
              <a:gd name="T20" fmla="*/ 270 w 289"/>
              <a:gd name="T21" fmla="*/ 0 h 262"/>
              <a:gd name="T22" fmla="*/ 288 w 289"/>
              <a:gd name="T23" fmla="*/ 18 h 262"/>
              <a:gd name="T24" fmla="*/ 288 w 289"/>
              <a:gd name="T25" fmla="*/ 243 h 262"/>
              <a:gd name="T26" fmla="*/ 270 w 289"/>
              <a:gd name="T27" fmla="*/ 261 h 262"/>
              <a:gd name="T28" fmla="*/ 270 w 289"/>
              <a:gd name="T29" fmla="*/ 27 h 262"/>
              <a:gd name="T30" fmla="*/ 270 w 289"/>
              <a:gd name="T31" fmla="*/ 27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9" h="262">
                <a:moveTo>
                  <a:pt x="270" y="261"/>
                </a:moveTo>
                <a:lnTo>
                  <a:pt x="270" y="261"/>
                </a:lnTo>
                <a:cubicBezTo>
                  <a:pt x="9" y="261"/>
                  <a:pt x="9" y="261"/>
                  <a:pt x="9" y="261"/>
                </a:cubicBezTo>
                <a:cubicBezTo>
                  <a:pt x="0" y="261"/>
                  <a:pt x="0" y="252"/>
                  <a:pt x="0" y="243"/>
                </a:cubicBezTo>
                <a:cubicBezTo>
                  <a:pt x="0" y="243"/>
                  <a:pt x="0" y="234"/>
                  <a:pt x="9" y="234"/>
                </a:cubicBezTo>
                <a:cubicBezTo>
                  <a:pt x="270" y="234"/>
                  <a:pt x="270" y="234"/>
                  <a:pt x="270" y="234"/>
                </a:cubicBezTo>
                <a:cubicBezTo>
                  <a:pt x="270" y="27"/>
                  <a:pt x="270" y="27"/>
                  <a:pt x="270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88" y="0"/>
                  <a:pt x="288" y="9"/>
                  <a:pt x="288" y="18"/>
                </a:cubicBezTo>
                <a:cubicBezTo>
                  <a:pt x="288" y="243"/>
                  <a:pt x="288" y="243"/>
                  <a:pt x="288" y="243"/>
                </a:cubicBezTo>
                <a:cubicBezTo>
                  <a:pt x="288" y="252"/>
                  <a:pt x="288" y="261"/>
                  <a:pt x="270" y="261"/>
                </a:cubicBezTo>
                <a:close/>
                <a:moveTo>
                  <a:pt x="270" y="27"/>
                </a:moveTo>
                <a:lnTo>
                  <a:pt x="270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29">
            <a:extLst>
              <a:ext uri="{FF2B5EF4-FFF2-40B4-BE49-F238E27FC236}">
                <a16:creationId xmlns:a16="http://schemas.microsoft.com/office/drawing/2014/main" id="{F01B0CEA-079C-AE49-B245-1F5297B8C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3082" y="5157627"/>
            <a:ext cx="104199" cy="104202"/>
          </a:xfrm>
          <a:custGeom>
            <a:avLst/>
            <a:gdLst>
              <a:gd name="T0" fmla="*/ 45 w 100"/>
              <a:gd name="T1" fmla="*/ 18 h 100"/>
              <a:gd name="T2" fmla="*/ 45 w 100"/>
              <a:gd name="T3" fmla="*/ 18 h 100"/>
              <a:gd name="T4" fmla="*/ 81 w 100"/>
              <a:gd name="T5" fmla="*/ 45 h 100"/>
              <a:gd name="T6" fmla="*/ 45 w 100"/>
              <a:gd name="T7" fmla="*/ 81 h 100"/>
              <a:gd name="T8" fmla="*/ 18 w 100"/>
              <a:gd name="T9" fmla="*/ 45 h 100"/>
              <a:gd name="T10" fmla="*/ 45 w 100"/>
              <a:gd name="T11" fmla="*/ 18 h 100"/>
              <a:gd name="T12" fmla="*/ 45 w 100"/>
              <a:gd name="T13" fmla="*/ 0 h 100"/>
              <a:gd name="T14" fmla="*/ 45 w 100"/>
              <a:gd name="T15" fmla="*/ 0 h 100"/>
              <a:gd name="T16" fmla="*/ 0 w 100"/>
              <a:gd name="T17" fmla="*/ 45 h 100"/>
              <a:gd name="T18" fmla="*/ 45 w 100"/>
              <a:gd name="T19" fmla="*/ 99 h 100"/>
              <a:gd name="T20" fmla="*/ 99 w 100"/>
              <a:gd name="T21" fmla="*/ 45 h 100"/>
              <a:gd name="T22" fmla="*/ 45 w 100"/>
              <a:gd name="T23" fmla="*/ 0 h 100"/>
              <a:gd name="T24" fmla="*/ 45 w 100"/>
              <a:gd name="T25" fmla="*/ 18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0">
                <a:moveTo>
                  <a:pt x="45" y="18"/>
                </a:moveTo>
                <a:lnTo>
                  <a:pt x="45" y="18"/>
                </a:lnTo>
                <a:cubicBezTo>
                  <a:pt x="63" y="18"/>
                  <a:pt x="81" y="36"/>
                  <a:pt x="81" y="45"/>
                </a:cubicBezTo>
                <a:cubicBezTo>
                  <a:pt x="81" y="63"/>
                  <a:pt x="63" y="81"/>
                  <a:pt x="45" y="81"/>
                </a:cubicBezTo>
                <a:cubicBezTo>
                  <a:pt x="36" y="81"/>
                  <a:pt x="18" y="63"/>
                  <a:pt x="18" y="45"/>
                </a:cubicBezTo>
                <a:cubicBezTo>
                  <a:pt x="18" y="36"/>
                  <a:pt x="36" y="18"/>
                  <a:pt x="45" y="18"/>
                </a:cubicBezTo>
                <a:lnTo>
                  <a:pt x="45" y="0"/>
                </a:ln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81"/>
                  <a:pt x="18" y="99"/>
                  <a:pt x="45" y="99"/>
                </a:cubicBezTo>
                <a:cubicBezTo>
                  <a:pt x="81" y="99"/>
                  <a:pt x="99" y="81"/>
                  <a:pt x="99" y="45"/>
                </a:cubicBezTo>
                <a:cubicBezTo>
                  <a:pt x="99" y="18"/>
                  <a:pt x="81" y="0"/>
                  <a:pt x="45" y="0"/>
                </a:cubicBezTo>
                <a:lnTo>
                  <a:pt x="45" y="1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30">
            <a:extLst>
              <a:ext uri="{FF2B5EF4-FFF2-40B4-BE49-F238E27FC236}">
                <a16:creationId xmlns:a16="http://schemas.microsoft.com/office/drawing/2014/main" id="{10293080-C61C-9B44-85F6-59B591282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3082" y="5121383"/>
            <a:ext cx="249175" cy="176690"/>
          </a:xfrm>
          <a:custGeom>
            <a:avLst/>
            <a:gdLst>
              <a:gd name="T0" fmla="*/ 216 w 244"/>
              <a:gd name="T1" fmla="*/ 171 h 172"/>
              <a:gd name="T2" fmla="*/ 216 w 244"/>
              <a:gd name="T3" fmla="*/ 171 h 172"/>
              <a:gd name="T4" fmla="*/ 9 w 244"/>
              <a:gd name="T5" fmla="*/ 171 h 172"/>
              <a:gd name="T6" fmla="*/ 0 w 244"/>
              <a:gd name="T7" fmla="*/ 162 h 172"/>
              <a:gd name="T8" fmla="*/ 9 w 244"/>
              <a:gd name="T9" fmla="*/ 144 h 172"/>
              <a:gd name="T10" fmla="*/ 207 w 244"/>
              <a:gd name="T11" fmla="*/ 144 h 172"/>
              <a:gd name="T12" fmla="*/ 225 w 244"/>
              <a:gd name="T13" fmla="*/ 126 h 172"/>
              <a:gd name="T14" fmla="*/ 225 w 244"/>
              <a:gd name="T15" fmla="*/ 45 h 172"/>
              <a:gd name="T16" fmla="*/ 207 w 244"/>
              <a:gd name="T17" fmla="*/ 27 h 172"/>
              <a:gd name="T18" fmla="*/ 9 w 244"/>
              <a:gd name="T19" fmla="*/ 27 h 172"/>
              <a:gd name="T20" fmla="*/ 0 w 244"/>
              <a:gd name="T21" fmla="*/ 9 h 172"/>
              <a:gd name="T22" fmla="*/ 9 w 244"/>
              <a:gd name="T23" fmla="*/ 0 h 172"/>
              <a:gd name="T24" fmla="*/ 216 w 244"/>
              <a:gd name="T25" fmla="*/ 0 h 172"/>
              <a:gd name="T26" fmla="*/ 225 w 244"/>
              <a:gd name="T27" fmla="*/ 9 h 172"/>
              <a:gd name="T28" fmla="*/ 234 w 244"/>
              <a:gd name="T29" fmla="*/ 27 h 172"/>
              <a:gd name="T30" fmla="*/ 243 w 244"/>
              <a:gd name="T31" fmla="*/ 36 h 172"/>
              <a:gd name="T32" fmla="*/ 243 w 244"/>
              <a:gd name="T33" fmla="*/ 135 h 172"/>
              <a:gd name="T34" fmla="*/ 234 w 244"/>
              <a:gd name="T35" fmla="*/ 144 h 172"/>
              <a:gd name="T36" fmla="*/ 225 w 244"/>
              <a:gd name="T37" fmla="*/ 162 h 172"/>
              <a:gd name="T38" fmla="*/ 216 w 244"/>
              <a:gd name="T3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4" h="172">
                <a:moveTo>
                  <a:pt x="216" y="171"/>
                </a:moveTo>
                <a:lnTo>
                  <a:pt x="216" y="171"/>
                </a:lnTo>
                <a:cubicBezTo>
                  <a:pt x="9" y="171"/>
                  <a:pt x="9" y="171"/>
                  <a:pt x="9" y="171"/>
                </a:cubicBezTo>
                <a:cubicBezTo>
                  <a:pt x="0" y="171"/>
                  <a:pt x="0" y="162"/>
                  <a:pt x="0" y="162"/>
                </a:cubicBezTo>
                <a:cubicBezTo>
                  <a:pt x="0" y="153"/>
                  <a:pt x="0" y="144"/>
                  <a:pt x="9" y="144"/>
                </a:cubicBezTo>
                <a:cubicBezTo>
                  <a:pt x="207" y="144"/>
                  <a:pt x="207" y="144"/>
                  <a:pt x="207" y="144"/>
                </a:cubicBezTo>
                <a:cubicBezTo>
                  <a:pt x="207" y="135"/>
                  <a:pt x="216" y="126"/>
                  <a:pt x="225" y="126"/>
                </a:cubicBezTo>
                <a:cubicBezTo>
                  <a:pt x="225" y="45"/>
                  <a:pt x="225" y="45"/>
                  <a:pt x="225" y="45"/>
                </a:cubicBezTo>
                <a:cubicBezTo>
                  <a:pt x="216" y="45"/>
                  <a:pt x="207" y="36"/>
                  <a:pt x="207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216" y="0"/>
                  <a:pt x="216" y="0"/>
                  <a:pt x="216" y="0"/>
                </a:cubicBezTo>
                <a:lnTo>
                  <a:pt x="225" y="9"/>
                </a:lnTo>
                <a:cubicBezTo>
                  <a:pt x="225" y="18"/>
                  <a:pt x="225" y="27"/>
                  <a:pt x="234" y="27"/>
                </a:cubicBezTo>
                <a:cubicBezTo>
                  <a:pt x="243" y="27"/>
                  <a:pt x="243" y="27"/>
                  <a:pt x="243" y="36"/>
                </a:cubicBezTo>
                <a:cubicBezTo>
                  <a:pt x="243" y="135"/>
                  <a:pt x="243" y="135"/>
                  <a:pt x="243" y="135"/>
                </a:cubicBezTo>
                <a:cubicBezTo>
                  <a:pt x="243" y="144"/>
                  <a:pt x="243" y="144"/>
                  <a:pt x="234" y="144"/>
                </a:cubicBezTo>
                <a:cubicBezTo>
                  <a:pt x="225" y="144"/>
                  <a:pt x="225" y="153"/>
                  <a:pt x="225" y="162"/>
                </a:cubicBezTo>
                <a:lnTo>
                  <a:pt x="216" y="17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31">
            <a:extLst>
              <a:ext uri="{FF2B5EF4-FFF2-40B4-BE49-F238E27FC236}">
                <a16:creationId xmlns:a16="http://schemas.microsoft.com/office/drawing/2014/main" id="{D6515754-F20B-774C-83CE-C1B673A9F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974" y="10829780"/>
            <a:ext cx="675039" cy="1037480"/>
          </a:xfrm>
          <a:custGeom>
            <a:avLst/>
            <a:gdLst>
              <a:gd name="T0" fmla="*/ 567 w 658"/>
              <a:gd name="T1" fmla="*/ 1008 h 1009"/>
              <a:gd name="T2" fmla="*/ 567 w 658"/>
              <a:gd name="T3" fmla="*/ 1008 h 1009"/>
              <a:gd name="T4" fmla="*/ 99 w 658"/>
              <a:gd name="T5" fmla="*/ 1008 h 1009"/>
              <a:gd name="T6" fmla="*/ 0 w 658"/>
              <a:gd name="T7" fmla="*/ 909 h 1009"/>
              <a:gd name="T8" fmla="*/ 0 w 658"/>
              <a:gd name="T9" fmla="*/ 99 h 1009"/>
              <a:gd name="T10" fmla="*/ 99 w 658"/>
              <a:gd name="T11" fmla="*/ 0 h 1009"/>
              <a:gd name="T12" fmla="*/ 567 w 658"/>
              <a:gd name="T13" fmla="*/ 0 h 1009"/>
              <a:gd name="T14" fmla="*/ 657 w 658"/>
              <a:gd name="T15" fmla="*/ 99 h 1009"/>
              <a:gd name="T16" fmla="*/ 657 w 658"/>
              <a:gd name="T17" fmla="*/ 369 h 1009"/>
              <a:gd name="T18" fmla="*/ 639 w 658"/>
              <a:gd name="T19" fmla="*/ 396 h 1009"/>
              <a:gd name="T20" fmla="*/ 612 w 658"/>
              <a:gd name="T21" fmla="*/ 369 h 1009"/>
              <a:gd name="T22" fmla="*/ 612 w 658"/>
              <a:gd name="T23" fmla="*/ 99 h 1009"/>
              <a:gd name="T24" fmla="*/ 567 w 658"/>
              <a:gd name="T25" fmla="*/ 54 h 1009"/>
              <a:gd name="T26" fmla="*/ 99 w 658"/>
              <a:gd name="T27" fmla="*/ 54 h 1009"/>
              <a:gd name="T28" fmla="*/ 45 w 658"/>
              <a:gd name="T29" fmla="*/ 99 h 1009"/>
              <a:gd name="T30" fmla="*/ 45 w 658"/>
              <a:gd name="T31" fmla="*/ 909 h 1009"/>
              <a:gd name="T32" fmla="*/ 99 w 658"/>
              <a:gd name="T33" fmla="*/ 953 h 1009"/>
              <a:gd name="T34" fmla="*/ 567 w 658"/>
              <a:gd name="T35" fmla="*/ 953 h 1009"/>
              <a:gd name="T36" fmla="*/ 585 w 658"/>
              <a:gd name="T37" fmla="*/ 953 h 1009"/>
              <a:gd name="T38" fmla="*/ 621 w 658"/>
              <a:gd name="T39" fmla="*/ 962 h 1009"/>
              <a:gd name="T40" fmla="*/ 612 w 658"/>
              <a:gd name="T41" fmla="*/ 998 h 1009"/>
              <a:gd name="T42" fmla="*/ 567 w 658"/>
              <a:gd name="T43" fmla="*/ 1008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8" h="1009">
                <a:moveTo>
                  <a:pt x="567" y="1008"/>
                </a:moveTo>
                <a:lnTo>
                  <a:pt x="567" y="1008"/>
                </a:lnTo>
                <a:cubicBezTo>
                  <a:pt x="99" y="1008"/>
                  <a:pt x="99" y="1008"/>
                  <a:pt x="99" y="1008"/>
                </a:cubicBezTo>
                <a:cubicBezTo>
                  <a:pt x="45" y="1008"/>
                  <a:pt x="0" y="962"/>
                  <a:pt x="0" y="90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567" y="0"/>
                  <a:pt x="567" y="0"/>
                  <a:pt x="567" y="0"/>
                </a:cubicBezTo>
                <a:cubicBezTo>
                  <a:pt x="621" y="0"/>
                  <a:pt x="657" y="45"/>
                  <a:pt x="657" y="99"/>
                </a:cubicBezTo>
                <a:cubicBezTo>
                  <a:pt x="657" y="369"/>
                  <a:pt x="657" y="369"/>
                  <a:pt x="657" y="369"/>
                </a:cubicBezTo>
                <a:cubicBezTo>
                  <a:pt x="657" y="387"/>
                  <a:pt x="648" y="396"/>
                  <a:pt x="639" y="396"/>
                </a:cubicBezTo>
                <a:cubicBezTo>
                  <a:pt x="621" y="396"/>
                  <a:pt x="612" y="387"/>
                  <a:pt x="612" y="369"/>
                </a:cubicBezTo>
                <a:cubicBezTo>
                  <a:pt x="612" y="99"/>
                  <a:pt x="612" y="99"/>
                  <a:pt x="612" y="99"/>
                </a:cubicBezTo>
                <a:cubicBezTo>
                  <a:pt x="612" y="72"/>
                  <a:pt x="594" y="54"/>
                  <a:pt x="567" y="54"/>
                </a:cubicBezTo>
                <a:cubicBezTo>
                  <a:pt x="99" y="54"/>
                  <a:pt x="99" y="54"/>
                  <a:pt x="99" y="54"/>
                </a:cubicBezTo>
                <a:cubicBezTo>
                  <a:pt x="72" y="54"/>
                  <a:pt x="45" y="72"/>
                  <a:pt x="45" y="99"/>
                </a:cubicBezTo>
                <a:cubicBezTo>
                  <a:pt x="45" y="909"/>
                  <a:pt x="45" y="909"/>
                  <a:pt x="45" y="909"/>
                </a:cubicBezTo>
                <a:cubicBezTo>
                  <a:pt x="45" y="936"/>
                  <a:pt x="72" y="953"/>
                  <a:pt x="99" y="953"/>
                </a:cubicBezTo>
                <a:cubicBezTo>
                  <a:pt x="567" y="953"/>
                  <a:pt x="567" y="953"/>
                  <a:pt x="567" y="953"/>
                </a:cubicBezTo>
                <a:cubicBezTo>
                  <a:pt x="576" y="953"/>
                  <a:pt x="585" y="953"/>
                  <a:pt x="585" y="953"/>
                </a:cubicBezTo>
                <a:cubicBezTo>
                  <a:pt x="603" y="945"/>
                  <a:pt x="612" y="953"/>
                  <a:pt x="621" y="962"/>
                </a:cubicBezTo>
                <a:cubicBezTo>
                  <a:pt x="621" y="972"/>
                  <a:pt x="621" y="989"/>
                  <a:pt x="612" y="998"/>
                </a:cubicBezTo>
                <a:cubicBezTo>
                  <a:pt x="594" y="998"/>
                  <a:pt x="585" y="1008"/>
                  <a:pt x="567" y="10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32">
            <a:extLst>
              <a:ext uri="{FF2B5EF4-FFF2-40B4-BE49-F238E27FC236}">
                <a16:creationId xmlns:a16="http://schemas.microsoft.com/office/drawing/2014/main" id="{8A6B8CE9-D099-C74F-8320-773D44484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4021" y="11681509"/>
            <a:ext cx="67956" cy="63427"/>
          </a:xfrm>
          <a:custGeom>
            <a:avLst/>
            <a:gdLst>
              <a:gd name="T0" fmla="*/ 27 w 64"/>
              <a:gd name="T1" fmla="*/ 62 h 63"/>
              <a:gd name="T2" fmla="*/ 27 w 64"/>
              <a:gd name="T3" fmla="*/ 62 h 63"/>
              <a:gd name="T4" fmla="*/ 0 w 64"/>
              <a:gd name="T5" fmla="*/ 36 h 63"/>
              <a:gd name="T6" fmla="*/ 27 w 64"/>
              <a:gd name="T7" fmla="*/ 0 h 63"/>
              <a:gd name="T8" fmla="*/ 63 w 64"/>
              <a:gd name="T9" fmla="*/ 36 h 63"/>
              <a:gd name="T10" fmla="*/ 27 w 64"/>
              <a:gd name="T11" fmla="*/ 62 h 63"/>
              <a:gd name="T12" fmla="*/ 27 w 64"/>
              <a:gd name="T13" fmla="*/ 18 h 63"/>
              <a:gd name="T14" fmla="*/ 27 w 64"/>
              <a:gd name="T15" fmla="*/ 18 h 63"/>
              <a:gd name="T16" fmla="*/ 9 w 64"/>
              <a:gd name="T17" fmla="*/ 36 h 63"/>
              <a:gd name="T18" fmla="*/ 27 w 64"/>
              <a:gd name="T19" fmla="*/ 54 h 63"/>
              <a:gd name="T20" fmla="*/ 45 w 64"/>
              <a:gd name="T21" fmla="*/ 36 h 63"/>
              <a:gd name="T22" fmla="*/ 27 w 64"/>
              <a:gd name="T23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3">
                <a:moveTo>
                  <a:pt x="27" y="62"/>
                </a:moveTo>
                <a:lnTo>
                  <a:pt x="27" y="62"/>
                </a:lnTo>
                <a:cubicBezTo>
                  <a:pt x="18" y="62"/>
                  <a:pt x="0" y="45"/>
                  <a:pt x="0" y="36"/>
                </a:cubicBezTo>
                <a:cubicBezTo>
                  <a:pt x="0" y="18"/>
                  <a:pt x="18" y="0"/>
                  <a:pt x="27" y="0"/>
                </a:cubicBezTo>
                <a:cubicBezTo>
                  <a:pt x="45" y="0"/>
                  <a:pt x="63" y="18"/>
                  <a:pt x="63" y="36"/>
                </a:cubicBezTo>
                <a:cubicBezTo>
                  <a:pt x="63" y="45"/>
                  <a:pt x="45" y="62"/>
                  <a:pt x="27" y="62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18"/>
                  <a:pt x="9" y="36"/>
                </a:cubicBezTo>
                <a:cubicBezTo>
                  <a:pt x="9" y="45"/>
                  <a:pt x="18" y="54"/>
                  <a:pt x="27" y="54"/>
                </a:cubicBezTo>
                <a:cubicBezTo>
                  <a:pt x="36" y="54"/>
                  <a:pt x="45" y="45"/>
                  <a:pt x="45" y="36"/>
                </a:cubicBezTo>
                <a:cubicBezTo>
                  <a:pt x="45" y="18"/>
                  <a:pt x="36" y="18"/>
                  <a:pt x="27" y="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33">
            <a:extLst>
              <a:ext uri="{FF2B5EF4-FFF2-40B4-BE49-F238E27FC236}">
                <a16:creationId xmlns:a16="http://schemas.microsoft.com/office/drawing/2014/main" id="{C81BB858-233D-1D4A-9054-03B9304BC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8600" y="11690570"/>
            <a:ext cx="231056" cy="45305"/>
          </a:xfrm>
          <a:custGeom>
            <a:avLst/>
            <a:gdLst>
              <a:gd name="T0" fmla="*/ 198 w 226"/>
              <a:gd name="T1" fmla="*/ 45 h 46"/>
              <a:gd name="T2" fmla="*/ 198 w 226"/>
              <a:gd name="T3" fmla="*/ 45 h 46"/>
              <a:gd name="T4" fmla="*/ 18 w 226"/>
              <a:gd name="T5" fmla="*/ 45 h 46"/>
              <a:gd name="T6" fmla="*/ 0 w 226"/>
              <a:gd name="T7" fmla="*/ 27 h 46"/>
              <a:gd name="T8" fmla="*/ 18 w 226"/>
              <a:gd name="T9" fmla="*/ 0 h 46"/>
              <a:gd name="T10" fmla="*/ 198 w 226"/>
              <a:gd name="T11" fmla="*/ 0 h 46"/>
              <a:gd name="T12" fmla="*/ 225 w 226"/>
              <a:gd name="T13" fmla="*/ 27 h 46"/>
              <a:gd name="T14" fmla="*/ 198 w 22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46">
                <a:moveTo>
                  <a:pt x="198" y="45"/>
                </a:moveTo>
                <a:lnTo>
                  <a:pt x="198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6" y="0"/>
                  <a:pt x="225" y="9"/>
                  <a:pt x="225" y="27"/>
                </a:cubicBezTo>
                <a:cubicBezTo>
                  <a:pt x="225" y="36"/>
                  <a:pt x="216" y="45"/>
                  <a:pt x="198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34">
            <a:extLst>
              <a:ext uri="{FF2B5EF4-FFF2-40B4-BE49-F238E27FC236}">
                <a16:creationId xmlns:a16="http://schemas.microsoft.com/office/drawing/2014/main" id="{806F2EEA-49D9-D44D-9E90-7996B60A6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2522" y="10915860"/>
            <a:ext cx="507413" cy="276357"/>
          </a:xfrm>
          <a:custGeom>
            <a:avLst/>
            <a:gdLst>
              <a:gd name="T0" fmla="*/ 477 w 496"/>
              <a:gd name="T1" fmla="*/ 270 h 271"/>
              <a:gd name="T2" fmla="*/ 477 w 496"/>
              <a:gd name="T3" fmla="*/ 270 h 271"/>
              <a:gd name="T4" fmla="*/ 18 w 496"/>
              <a:gd name="T5" fmla="*/ 270 h 271"/>
              <a:gd name="T6" fmla="*/ 0 w 496"/>
              <a:gd name="T7" fmla="*/ 243 h 271"/>
              <a:gd name="T8" fmla="*/ 0 w 496"/>
              <a:gd name="T9" fmla="*/ 18 h 271"/>
              <a:gd name="T10" fmla="*/ 18 w 496"/>
              <a:gd name="T11" fmla="*/ 0 h 271"/>
              <a:gd name="T12" fmla="*/ 477 w 496"/>
              <a:gd name="T13" fmla="*/ 0 h 271"/>
              <a:gd name="T14" fmla="*/ 495 w 496"/>
              <a:gd name="T15" fmla="*/ 18 h 271"/>
              <a:gd name="T16" fmla="*/ 495 w 496"/>
              <a:gd name="T17" fmla="*/ 243 h 271"/>
              <a:gd name="T18" fmla="*/ 477 w 496"/>
              <a:gd name="T19" fmla="*/ 270 h 271"/>
              <a:gd name="T20" fmla="*/ 45 w 496"/>
              <a:gd name="T21" fmla="*/ 225 h 271"/>
              <a:gd name="T22" fmla="*/ 45 w 496"/>
              <a:gd name="T23" fmla="*/ 225 h 271"/>
              <a:gd name="T24" fmla="*/ 450 w 496"/>
              <a:gd name="T25" fmla="*/ 225 h 271"/>
              <a:gd name="T26" fmla="*/ 450 w 496"/>
              <a:gd name="T27" fmla="*/ 45 h 271"/>
              <a:gd name="T28" fmla="*/ 45 w 496"/>
              <a:gd name="T29" fmla="*/ 45 h 271"/>
              <a:gd name="T30" fmla="*/ 45 w 496"/>
              <a:gd name="T31" fmla="*/ 22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6" h="271">
                <a:moveTo>
                  <a:pt x="477" y="270"/>
                </a:moveTo>
                <a:lnTo>
                  <a:pt x="477" y="270"/>
                </a:lnTo>
                <a:cubicBezTo>
                  <a:pt x="18" y="270"/>
                  <a:pt x="18" y="270"/>
                  <a:pt x="18" y="270"/>
                </a:cubicBezTo>
                <a:cubicBezTo>
                  <a:pt x="9" y="270"/>
                  <a:pt x="0" y="261"/>
                  <a:pt x="0" y="24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6" y="0"/>
                  <a:pt x="495" y="9"/>
                  <a:pt x="495" y="18"/>
                </a:cubicBezTo>
                <a:cubicBezTo>
                  <a:pt x="495" y="243"/>
                  <a:pt x="495" y="243"/>
                  <a:pt x="495" y="243"/>
                </a:cubicBezTo>
                <a:cubicBezTo>
                  <a:pt x="495" y="261"/>
                  <a:pt x="486" y="270"/>
                  <a:pt x="477" y="270"/>
                </a:cubicBezTo>
                <a:close/>
                <a:moveTo>
                  <a:pt x="45" y="225"/>
                </a:moveTo>
                <a:lnTo>
                  <a:pt x="45" y="225"/>
                </a:lnTo>
                <a:cubicBezTo>
                  <a:pt x="450" y="225"/>
                  <a:pt x="450" y="225"/>
                  <a:pt x="450" y="225"/>
                </a:cubicBezTo>
                <a:cubicBezTo>
                  <a:pt x="450" y="45"/>
                  <a:pt x="450" y="45"/>
                  <a:pt x="450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2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35">
            <a:extLst>
              <a:ext uri="{FF2B5EF4-FFF2-40B4-BE49-F238E27FC236}">
                <a16:creationId xmlns:a16="http://schemas.microsoft.com/office/drawing/2014/main" id="{FB7CDE8F-7B1A-0441-BD24-305040A94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4021" y="11504822"/>
            <a:ext cx="67956" cy="54366"/>
          </a:xfrm>
          <a:custGeom>
            <a:avLst/>
            <a:gdLst>
              <a:gd name="T0" fmla="*/ 27 w 64"/>
              <a:gd name="T1" fmla="*/ 54 h 55"/>
              <a:gd name="T2" fmla="*/ 27 w 64"/>
              <a:gd name="T3" fmla="*/ 54 h 55"/>
              <a:gd name="T4" fmla="*/ 0 w 64"/>
              <a:gd name="T5" fmla="*/ 27 h 55"/>
              <a:gd name="T6" fmla="*/ 27 w 64"/>
              <a:gd name="T7" fmla="*/ 0 h 55"/>
              <a:gd name="T8" fmla="*/ 63 w 64"/>
              <a:gd name="T9" fmla="*/ 27 h 55"/>
              <a:gd name="T10" fmla="*/ 27 w 64"/>
              <a:gd name="T11" fmla="*/ 54 h 55"/>
              <a:gd name="T12" fmla="*/ 27 w 64"/>
              <a:gd name="T13" fmla="*/ 9 h 55"/>
              <a:gd name="T14" fmla="*/ 27 w 64"/>
              <a:gd name="T15" fmla="*/ 9 h 55"/>
              <a:gd name="T16" fmla="*/ 9 w 64"/>
              <a:gd name="T17" fmla="*/ 27 h 55"/>
              <a:gd name="T18" fmla="*/ 27 w 64"/>
              <a:gd name="T19" fmla="*/ 45 h 55"/>
              <a:gd name="T20" fmla="*/ 45 w 64"/>
              <a:gd name="T21" fmla="*/ 27 h 55"/>
              <a:gd name="T22" fmla="*/ 27 w 64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5"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45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36">
            <a:extLst>
              <a:ext uri="{FF2B5EF4-FFF2-40B4-BE49-F238E27FC236}">
                <a16:creationId xmlns:a16="http://schemas.microsoft.com/office/drawing/2014/main" id="{6E6FA320-89D1-B746-90D5-68DB9AC0D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4021" y="11377968"/>
            <a:ext cx="67956" cy="67956"/>
          </a:xfrm>
          <a:custGeom>
            <a:avLst/>
            <a:gdLst>
              <a:gd name="T0" fmla="*/ 27 w 64"/>
              <a:gd name="T1" fmla="*/ 63 h 64"/>
              <a:gd name="T2" fmla="*/ 27 w 64"/>
              <a:gd name="T3" fmla="*/ 63 h 64"/>
              <a:gd name="T4" fmla="*/ 0 w 64"/>
              <a:gd name="T5" fmla="*/ 27 h 64"/>
              <a:gd name="T6" fmla="*/ 27 w 64"/>
              <a:gd name="T7" fmla="*/ 0 h 64"/>
              <a:gd name="T8" fmla="*/ 63 w 64"/>
              <a:gd name="T9" fmla="*/ 27 h 64"/>
              <a:gd name="T10" fmla="*/ 27 w 64"/>
              <a:gd name="T11" fmla="*/ 63 h 64"/>
              <a:gd name="T12" fmla="*/ 27 w 64"/>
              <a:gd name="T13" fmla="*/ 9 h 64"/>
              <a:gd name="T14" fmla="*/ 27 w 64"/>
              <a:gd name="T15" fmla="*/ 9 h 64"/>
              <a:gd name="T16" fmla="*/ 9 w 64"/>
              <a:gd name="T17" fmla="*/ 27 h 64"/>
              <a:gd name="T18" fmla="*/ 27 w 64"/>
              <a:gd name="T19" fmla="*/ 45 h 64"/>
              <a:gd name="T20" fmla="*/ 45 w 64"/>
              <a:gd name="T21" fmla="*/ 27 h 64"/>
              <a:gd name="T22" fmla="*/ 27 w 64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27" y="63"/>
                </a:moveTo>
                <a:lnTo>
                  <a:pt x="27" y="63"/>
                </a:lnTo>
                <a:cubicBezTo>
                  <a:pt x="18" y="63"/>
                  <a:pt x="0" y="45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45" y="0"/>
                  <a:pt x="63" y="18"/>
                  <a:pt x="63" y="27"/>
                </a:cubicBezTo>
                <a:cubicBezTo>
                  <a:pt x="63" y="45"/>
                  <a:pt x="45" y="63"/>
                  <a:pt x="27" y="63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5"/>
                  <a:pt x="18" y="45"/>
                  <a:pt x="27" y="45"/>
                </a:cubicBezTo>
                <a:cubicBezTo>
                  <a:pt x="45" y="45"/>
                  <a:pt x="45" y="45"/>
                  <a:pt x="45" y="27"/>
                </a:cubicBezTo>
                <a:cubicBezTo>
                  <a:pt x="45" y="18"/>
                  <a:pt x="45" y="9"/>
                  <a:pt x="2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37">
            <a:extLst>
              <a:ext uri="{FF2B5EF4-FFF2-40B4-BE49-F238E27FC236}">
                <a16:creationId xmlns:a16="http://schemas.microsoft.com/office/drawing/2014/main" id="{E8315D70-FA20-1B43-A1AD-A55BD4F7B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514" y="11377968"/>
            <a:ext cx="67959" cy="67956"/>
          </a:xfrm>
          <a:custGeom>
            <a:avLst/>
            <a:gdLst>
              <a:gd name="T0" fmla="*/ 36 w 64"/>
              <a:gd name="T1" fmla="*/ 63 h 64"/>
              <a:gd name="T2" fmla="*/ 36 w 64"/>
              <a:gd name="T3" fmla="*/ 63 h 64"/>
              <a:gd name="T4" fmla="*/ 0 w 64"/>
              <a:gd name="T5" fmla="*/ 27 h 64"/>
              <a:gd name="T6" fmla="*/ 36 w 64"/>
              <a:gd name="T7" fmla="*/ 0 h 64"/>
              <a:gd name="T8" fmla="*/ 63 w 64"/>
              <a:gd name="T9" fmla="*/ 27 h 64"/>
              <a:gd name="T10" fmla="*/ 36 w 64"/>
              <a:gd name="T11" fmla="*/ 63 h 64"/>
              <a:gd name="T12" fmla="*/ 36 w 64"/>
              <a:gd name="T13" fmla="*/ 9 h 64"/>
              <a:gd name="T14" fmla="*/ 36 w 64"/>
              <a:gd name="T15" fmla="*/ 9 h 64"/>
              <a:gd name="T16" fmla="*/ 18 w 64"/>
              <a:gd name="T17" fmla="*/ 27 h 64"/>
              <a:gd name="T18" fmla="*/ 36 w 64"/>
              <a:gd name="T19" fmla="*/ 45 h 64"/>
              <a:gd name="T20" fmla="*/ 54 w 64"/>
              <a:gd name="T21" fmla="*/ 27 h 64"/>
              <a:gd name="T22" fmla="*/ 36 w 64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6" y="63"/>
                </a:moveTo>
                <a:lnTo>
                  <a:pt x="36" y="63"/>
                </a:lnTo>
                <a:cubicBezTo>
                  <a:pt x="18" y="63"/>
                  <a:pt x="0" y="45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45" y="0"/>
                  <a:pt x="63" y="18"/>
                  <a:pt x="63" y="27"/>
                </a:cubicBezTo>
                <a:cubicBezTo>
                  <a:pt x="63" y="45"/>
                  <a:pt x="45" y="63"/>
                  <a:pt x="36" y="63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18" y="9"/>
                  <a:pt x="18" y="18"/>
                  <a:pt x="18" y="27"/>
                </a:cubicBezTo>
                <a:cubicBezTo>
                  <a:pt x="18" y="45"/>
                  <a:pt x="18" y="45"/>
                  <a:pt x="36" y="45"/>
                </a:cubicBezTo>
                <a:cubicBezTo>
                  <a:pt x="45" y="45"/>
                  <a:pt x="54" y="45"/>
                  <a:pt x="54" y="27"/>
                </a:cubicBezTo>
                <a:cubicBezTo>
                  <a:pt x="54" y="18"/>
                  <a:pt x="45" y="9"/>
                  <a:pt x="36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38">
            <a:extLst>
              <a:ext uri="{FF2B5EF4-FFF2-40B4-BE49-F238E27FC236}">
                <a16:creationId xmlns:a16="http://schemas.microsoft.com/office/drawing/2014/main" id="{9CA726A0-531E-6541-BA9D-FD92E41C9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539" y="11377968"/>
            <a:ext cx="67959" cy="67956"/>
          </a:xfrm>
          <a:custGeom>
            <a:avLst/>
            <a:gdLst>
              <a:gd name="T0" fmla="*/ 27 w 64"/>
              <a:gd name="T1" fmla="*/ 63 h 64"/>
              <a:gd name="T2" fmla="*/ 27 w 64"/>
              <a:gd name="T3" fmla="*/ 63 h 64"/>
              <a:gd name="T4" fmla="*/ 0 w 64"/>
              <a:gd name="T5" fmla="*/ 27 h 64"/>
              <a:gd name="T6" fmla="*/ 27 w 64"/>
              <a:gd name="T7" fmla="*/ 0 h 64"/>
              <a:gd name="T8" fmla="*/ 63 w 64"/>
              <a:gd name="T9" fmla="*/ 27 h 64"/>
              <a:gd name="T10" fmla="*/ 27 w 64"/>
              <a:gd name="T11" fmla="*/ 63 h 64"/>
              <a:gd name="T12" fmla="*/ 27 w 64"/>
              <a:gd name="T13" fmla="*/ 9 h 64"/>
              <a:gd name="T14" fmla="*/ 27 w 64"/>
              <a:gd name="T15" fmla="*/ 9 h 64"/>
              <a:gd name="T16" fmla="*/ 9 w 64"/>
              <a:gd name="T17" fmla="*/ 27 h 64"/>
              <a:gd name="T18" fmla="*/ 27 w 64"/>
              <a:gd name="T19" fmla="*/ 45 h 64"/>
              <a:gd name="T20" fmla="*/ 45 w 64"/>
              <a:gd name="T21" fmla="*/ 27 h 64"/>
              <a:gd name="T22" fmla="*/ 27 w 64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27" y="63"/>
                </a:moveTo>
                <a:lnTo>
                  <a:pt x="27" y="63"/>
                </a:lnTo>
                <a:cubicBezTo>
                  <a:pt x="18" y="63"/>
                  <a:pt x="0" y="45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45" y="0"/>
                  <a:pt x="63" y="18"/>
                  <a:pt x="63" y="27"/>
                </a:cubicBezTo>
                <a:cubicBezTo>
                  <a:pt x="63" y="45"/>
                  <a:pt x="45" y="63"/>
                  <a:pt x="27" y="63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5"/>
                  <a:pt x="18" y="45"/>
                  <a:pt x="27" y="45"/>
                </a:cubicBezTo>
                <a:cubicBezTo>
                  <a:pt x="36" y="45"/>
                  <a:pt x="45" y="45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39">
            <a:extLst>
              <a:ext uri="{FF2B5EF4-FFF2-40B4-BE49-F238E27FC236}">
                <a16:creationId xmlns:a16="http://schemas.microsoft.com/office/drawing/2014/main" id="{6139E192-D673-4E45-95AC-70EAB4DC4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514" y="11504822"/>
            <a:ext cx="67959" cy="54366"/>
          </a:xfrm>
          <a:custGeom>
            <a:avLst/>
            <a:gdLst>
              <a:gd name="T0" fmla="*/ 36 w 64"/>
              <a:gd name="T1" fmla="*/ 54 h 55"/>
              <a:gd name="T2" fmla="*/ 36 w 64"/>
              <a:gd name="T3" fmla="*/ 54 h 55"/>
              <a:gd name="T4" fmla="*/ 0 w 64"/>
              <a:gd name="T5" fmla="*/ 27 h 55"/>
              <a:gd name="T6" fmla="*/ 36 w 64"/>
              <a:gd name="T7" fmla="*/ 0 h 55"/>
              <a:gd name="T8" fmla="*/ 63 w 64"/>
              <a:gd name="T9" fmla="*/ 27 h 55"/>
              <a:gd name="T10" fmla="*/ 36 w 64"/>
              <a:gd name="T11" fmla="*/ 54 h 55"/>
              <a:gd name="T12" fmla="*/ 36 w 64"/>
              <a:gd name="T13" fmla="*/ 9 h 55"/>
              <a:gd name="T14" fmla="*/ 36 w 64"/>
              <a:gd name="T15" fmla="*/ 9 h 55"/>
              <a:gd name="T16" fmla="*/ 18 w 64"/>
              <a:gd name="T17" fmla="*/ 27 h 55"/>
              <a:gd name="T18" fmla="*/ 36 w 64"/>
              <a:gd name="T19" fmla="*/ 45 h 55"/>
              <a:gd name="T20" fmla="*/ 54 w 64"/>
              <a:gd name="T21" fmla="*/ 27 h 55"/>
              <a:gd name="T22" fmla="*/ 36 w 64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5">
                <a:moveTo>
                  <a:pt x="36" y="54"/>
                </a:moveTo>
                <a:lnTo>
                  <a:pt x="36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45"/>
                  <a:pt x="45" y="54"/>
                  <a:pt x="36" y="54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18" y="9"/>
                  <a:pt x="18" y="18"/>
                  <a:pt x="18" y="27"/>
                </a:cubicBezTo>
                <a:cubicBezTo>
                  <a:pt x="18" y="36"/>
                  <a:pt x="18" y="45"/>
                  <a:pt x="36" y="45"/>
                </a:cubicBezTo>
                <a:cubicBezTo>
                  <a:pt x="45" y="45"/>
                  <a:pt x="54" y="36"/>
                  <a:pt x="54" y="27"/>
                </a:cubicBezTo>
                <a:cubicBezTo>
                  <a:pt x="54" y="18"/>
                  <a:pt x="45" y="9"/>
                  <a:pt x="36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40">
            <a:extLst>
              <a:ext uri="{FF2B5EF4-FFF2-40B4-BE49-F238E27FC236}">
                <a16:creationId xmlns:a16="http://schemas.microsoft.com/office/drawing/2014/main" id="{44798864-85EB-9445-8DBF-2F8CA84D3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539" y="11504822"/>
            <a:ext cx="67959" cy="54366"/>
          </a:xfrm>
          <a:custGeom>
            <a:avLst/>
            <a:gdLst>
              <a:gd name="T0" fmla="*/ 27 w 64"/>
              <a:gd name="T1" fmla="*/ 54 h 55"/>
              <a:gd name="T2" fmla="*/ 27 w 64"/>
              <a:gd name="T3" fmla="*/ 54 h 55"/>
              <a:gd name="T4" fmla="*/ 0 w 64"/>
              <a:gd name="T5" fmla="*/ 27 h 55"/>
              <a:gd name="T6" fmla="*/ 27 w 64"/>
              <a:gd name="T7" fmla="*/ 0 h 55"/>
              <a:gd name="T8" fmla="*/ 63 w 64"/>
              <a:gd name="T9" fmla="*/ 27 h 55"/>
              <a:gd name="T10" fmla="*/ 27 w 64"/>
              <a:gd name="T11" fmla="*/ 54 h 55"/>
              <a:gd name="T12" fmla="*/ 27 w 64"/>
              <a:gd name="T13" fmla="*/ 9 h 55"/>
              <a:gd name="T14" fmla="*/ 27 w 64"/>
              <a:gd name="T15" fmla="*/ 9 h 55"/>
              <a:gd name="T16" fmla="*/ 9 w 64"/>
              <a:gd name="T17" fmla="*/ 27 h 55"/>
              <a:gd name="T18" fmla="*/ 27 w 64"/>
              <a:gd name="T19" fmla="*/ 45 h 55"/>
              <a:gd name="T20" fmla="*/ 45 w 64"/>
              <a:gd name="T21" fmla="*/ 27 h 55"/>
              <a:gd name="T22" fmla="*/ 27 w 64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5"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45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41">
            <a:extLst>
              <a:ext uri="{FF2B5EF4-FFF2-40B4-BE49-F238E27FC236}">
                <a16:creationId xmlns:a16="http://schemas.microsoft.com/office/drawing/2014/main" id="{7F13DE55-3B62-7941-896F-E9571ED30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4021" y="11255644"/>
            <a:ext cx="67956" cy="54366"/>
          </a:xfrm>
          <a:custGeom>
            <a:avLst/>
            <a:gdLst>
              <a:gd name="T0" fmla="*/ 27 w 64"/>
              <a:gd name="T1" fmla="*/ 54 h 55"/>
              <a:gd name="T2" fmla="*/ 27 w 64"/>
              <a:gd name="T3" fmla="*/ 54 h 55"/>
              <a:gd name="T4" fmla="*/ 0 w 64"/>
              <a:gd name="T5" fmla="*/ 27 h 55"/>
              <a:gd name="T6" fmla="*/ 27 w 64"/>
              <a:gd name="T7" fmla="*/ 0 h 55"/>
              <a:gd name="T8" fmla="*/ 63 w 64"/>
              <a:gd name="T9" fmla="*/ 27 h 55"/>
              <a:gd name="T10" fmla="*/ 27 w 64"/>
              <a:gd name="T11" fmla="*/ 54 h 55"/>
              <a:gd name="T12" fmla="*/ 27 w 64"/>
              <a:gd name="T13" fmla="*/ 9 h 55"/>
              <a:gd name="T14" fmla="*/ 27 w 64"/>
              <a:gd name="T15" fmla="*/ 9 h 55"/>
              <a:gd name="T16" fmla="*/ 9 w 64"/>
              <a:gd name="T17" fmla="*/ 27 h 55"/>
              <a:gd name="T18" fmla="*/ 27 w 64"/>
              <a:gd name="T19" fmla="*/ 45 h 55"/>
              <a:gd name="T20" fmla="*/ 45 w 64"/>
              <a:gd name="T21" fmla="*/ 27 h 55"/>
              <a:gd name="T22" fmla="*/ 27 w 64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5"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45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45" y="45"/>
                  <a:pt x="45" y="36"/>
                  <a:pt x="45" y="27"/>
                </a:cubicBezTo>
                <a:cubicBezTo>
                  <a:pt x="45" y="18"/>
                  <a:pt x="45" y="9"/>
                  <a:pt x="2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42">
            <a:extLst>
              <a:ext uri="{FF2B5EF4-FFF2-40B4-BE49-F238E27FC236}">
                <a16:creationId xmlns:a16="http://schemas.microsoft.com/office/drawing/2014/main" id="{E49C9E27-721B-EA49-A400-3B300B193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514" y="11255644"/>
            <a:ext cx="67959" cy="54366"/>
          </a:xfrm>
          <a:custGeom>
            <a:avLst/>
            <a:gdLst>
              <a:gd name="T0" fmla="*/ 36 w 64"/>
              <a:gd name="T1" fmla="*/ 54 h 55"/>
              <a:gd name="T2" fmla="*/ 36 w 64"/>
              <a:gd name="T3" fmla="*/ 54 h 55"/>
              <a:gd name="T4" fmla="*/ 0 w 64"/>
              <a:gd name="T5" fmla="*/ 27 h 55"/>
              <a:gd name="T6" fmla="*/ 36 w 64"/>
              <a:gd name="T7" fmla="*/ 0 h 55"/>
              <a:gd name="T8" fmla="*/ 63 w 64"/>
              <a:gd name="T9" fmla="*/ 27 h 55"/>
              <a:gd name="T10" fmla="*/ 36 w 64"/>
              <a:gd name="T11" fmla="*/ 54 h 55"/>
              <a:gd name="T12" fmla="*/ 36 w 64"/>
              <a:gd name="T13" fmla="*/ 9 h 55"/>
              <a:gd name="T14" fmla="*/ 36 w 64"/>
              <a:gd name="T15" fmla="*/ 9 h 55"/>
              <a:gd name="T16" fmla="*/ 18 w 64"/>
              <a:gd name="T17" fmla="*/ 27 h 55"/>
              <a:gd name="T18" fmla="*/ 36 w 64"/>
              <a:gd name="T19" fmla="*/ 45 h 55"/>
              <a:gd name="T20" fmla="*/ 54 w 64"/>
              <a:gd name="T21" fmla="*/ 27 h 55"/>
              <a:gd name="T22" fmla="*/ 36 w 64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5">
                <a:moveTo>
                  <a:pt x="36" y="54"/>
                </a:moveTo>
                <a:lnTo>
                  <a:pt x="36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45"/>
                  <a:pt x="45" y="54"/>
                  <a:pt x="36" y="54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18" y="9"/>
                  <a:pt x="18" y="18"/>
                  <a:pt x="18" y="27"/>
                </a:cubicBezTo>
                <a:cubicBezTo>
                  <a:pt x="18" y="36"/>
                  <a:pt x="18" y="45"/>
                  <a:pt x="36" y="45"/>
                </a:cubicBezTo>
                <a:cubicBezTo>
                  <a:pt x="45" y="45"/>
                  <a:pt x="54" y="36"/>
                  <a:pt x="54" y="27"/>
                </a:cubicBezTo>
                <a:cubicBezTo>
                  <a:pt x="54" y="18"/>
                  <a:pt x="45" y="9"/>
                  <a:pt x="36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43">
            <a:extLst>
              <a:ext uri="{FF2B5EF4-FFF2-40B4-BE49-F238E27FC236}">
                <a16:creationId xmlns:a16="http://schemas.microsoft.com/office/drawing/2014/main" id="{6C3ACEFA-3389-4B43-9930-4D11B8978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539" y="11255644"/>
            <a:ext cx="67959" cy="54366"/>
          </a:xfrm>
          <a:custGeom>
            <a:avLst/>
            <a:gdLst>
              <a:gd name="T0" fmla="*/ 27 w 64"/>
              <a:gd name="T1" fmla="*/ 54 h 55"/>
              <a:gd name="T2" fmla="*/ 27 w 64"/>
              <a:gd name="T3" fmla="*/ 54 h 55"/>
              <a:gd name="T4" fmla="*/ 0 w 64"/>
              <a:gd name="T5" fmla="*/ 27 h 55"/>
              <a:gd name="T6" fmla="*/ 27 w 64"/>
              <a:gd name="T7" fmla="*/ 0 h 55"/>
              <a:gd name="T8" fmla="*/ 63 w 64"/>
              <a:gd name="T9" fmla="*/ 27 h 55"/>
              <a:gd name="T10" fmla="*/ 27 w 64"/>
              <a:gd name="T11" fmla="*/ 54 h 55"/>
              <a:gd name="T12" fmla="*/ 27 w 64"/>
              <a:gd name="T13" fmla="*/ 9 h 55"/>
              <a:gd name="T14" fmla="*/ 27 w 64"/>
              <a:gd name="T15" fmla="*/ 9 h 55"/>
              <a:gd name="T16" fmla="*/ 9 w 64"/>
              <a:gd name="T17" fmla="*/ 27 h 55"/>
              <a:gd name="T18" fmla="*/ 27 w 64"/>
              <a:gd name="T19" fmla="*/ 45 h 55"/>
              <a:gd name="T20" fmla="*/ 45 w 64"/>
              <a:gd name="T21" fmla="*/ 27 h 55"/>
              <a:gd name="T22" fmla="*/ 27 w 64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5">
                <a:moveTo>
                  <a:pt x="27" y="54"/>
                </a:moveTo>
                <a:lnTo>
                  <a:pt x="27" y="54"/>
                </a:ln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45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44">
            <a:extLst>
              <a:ext uri="{FF2B5EF4-FFF2-40B4-BE49-F238E27FC236}">
                <a16:creationId xmlns:a16="http://schemas.microsoft.com/office/drawing/2014/main" id="{5259BCD1-A86D-1844-A1A6-26BB3EF42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570" y="11441395"/>
            <a:ext cx="539125" cy="203870"/>
          </a:xfrm>
          <a:custGeom>
            <a:avLst/>
            <a:gdLst>
              <a:gd name="T0" fmla="*/ 261 w 523"/>
              <a:gd name="T1" fmla="*/ 198 h 199"/>
              <a:gd name="T2" fmla="*/ 261 w 523"/>
              <a:gd name="T3" fmla="*/ 198 h 199"/>
              <a:gd name="T4" fmla="*/ 90 w 523"/>
              <a:gd name="T5" fmla="*/ 180 h 199"/>
              <a:gd name="T6" fmla="*/ 36 w 523"/>
              <a:gd name="T7" fmla="*/ 162 h 199"/>
              <a:gd name="T8" fmla="*/ 0 w 523"/>
              <a:gd name="T9" fmla="*/ 126 h 199"/>
              <a:gd name="T10" fmla="*/ 0 w 523"/>
              <a:gd name="T11" fmla="*/ 27 h 199"/>
              <a:gd name="T12" fmla="*/ 27 w 523"/>
              <a:gd name="T13" fmla="*/ 0 h 199"/>
              <a:gd name="T14" fmla="*/ 27 w 523"/>
              <a:gd name="T15" fmla="*/ 0 h 199"/>
              <a:gd name="T16" fmla="*/ 45 w 523"/>
              <a:gd name="T17" fmla="*/ 18 h 199"/>
              <a:gd name="T18" fmla="*/ 108 w 523"/>
              <a:gd name="T19" fmla="*/ 36 h 199"/>
              <a:gd name="T20" fmla="*/ 243 w 523"/>
              <a:gd name="T21" fmla="*/ 54 h 199"/>
              <a:gd name="T22" fmla="*/ 279 w 523"/>
              <a:gd name="T23" fmla="*/ 54 h 199"/>
              <a:gd name="T24" fmla="*/ 414 w 523"/>
              <a:gd name="T25" fmla="*/ 36 h 199"/>
              <a:gd name="T26" fmla="*/ 477 w 523"/>
              <a:gd name="T27" fmla="*/ 18 h 199"/>
              <a:gd name="T28" fmla="*/ 495 w 523"/>
              <a:gd name="T29" fmla="*/ 0 h 199"/>
              <a:gd name="T30" fmla="*/ 495 w 523"/>
              <a:gd name="T31" fmla="*/ 0 h 199"/>
              <a:gd name="T32" fmla="*/ 522 w 523"/>
              <a:gd name="T33" fmla="*/ 27 h 199"/>
              <a:gd name="T34" fmla="*/ 522 w 523"/>
              <a:gd name="T35" fmla="*/ 27 h 199"/>
              <a:gd name="T36" fmla="*/ 522 w 523"/>
              <a:gd name="T37" fmla="*/ 27 h 199"/>
              <a:gd name="T38" fmla="*/ 522 w 523"/>
              <a:gd name="T39" fmla="*/ 27 h 199"/>
              <a:gd name="T40" fmla="*/ 522 w 523"/>
              <a:gd name="T41" fmla="*/ 126 h 199"/>
              <a:gd name="T42" fmla="*/ 432 w 523"/>
              <a:gd name="T43" fmla="*/ 180 h 199"/>
              <a:gd name="T44" fmla="*/ 261 w 523"/>
              <a:gd name="T45" fmla="*/ 198 h 199"/>
              <a:gd name="T46" fmla="*/ 45 w 523"/>
              <a:gd name="T47" fmla="*/ 117 h 199"/>
              <a:gd name="T48" fmla="*/ 45 w 523"/>
              <a:gd name="T49" fmla="*/ 117 h 199"/>
              <a:gd name="T50" fmla="*/ 117 w 523"/>
              <a:gd name="T51" fmla="*/ 135 h 199"/>
              <a:gd name="T52" fmla="*/ 261 w 523"/>
              <a:gd name="T53" fmla="*/ 153 h 199"/>
              <a:gd name="T54" fmla="*/ 405 w 523"/>
              <a:gd name="T55" fmla="*/ 135 h 199"/>
              <a:gd name="T56" fmla="*/ 477 w 523"/>
              <a:gd name="T57" fmla="*/ 117 h 199"/>
              <a:gd name="T58" fmla="*/ 477 w 523"/>
              <a:gd name="T59" fmla="*/ 72 h 199"/>
              <a:gd name="T60" fmla="*/ 441 w 523"/>
              <a:gd name="T61" fmla="*/ 81 h 199"/>
              <a:gd name="T62" fmla="*/ 279 w 523"/>
              <a:gd name="T63" fmla="*/ 99 h 199"/>
              <a:gd name="T64" fmla="*/ 243 w 523"/>
              <a:gd name="T65" fmla="*/ 99 h 199"/>
              <a:gd name="T66" fmla="*/ 81 w 523"/>
              <a:gd name="T67" fmla="*/ 81 h 199"/>
              <a:gd name="T68" fmla="*/ 45 w 523"/>
              <a:gd name="T69" fmla="*/ 72 h 199"/>
              <a:gd name="T70" fmla="*/ 45 w 523"/>
              <a:gd name="T71" fmla="*/ 117 h 199"/>
              <a:gd name="T72" fmla="*/ 477 w 523"/>
              <a:gd name="T73" fmla="*/ 126 h 199"/>
              <a:gd name="T74" fmla="*/ 477 w 523"/>
              <a:gd name="T75" fmla="*/ 126 h 199"/>
              <a:gd name="T76" fmla="*/ 45 w 523"/>
              <a:gd name="T77" fmla="*/ 27 h 199"/>
              <a:gd name="T78" fmla="*/ 45 w 523"/>
              <a:gd name="T79" fmla="*/ 2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3" h="199">
                <a:moveTo>
                  <a:pt x="261" y="198"/>
                </a:moveTo>
                <a:lnTo>
                  <a:pt x="261" y="198"/>
                </a:lnTo>
                <a:cubicBezTo>
                  <a:pt x="198" y="198"/>
                  <a:pt x="135" y="189"/>
                  <a:pt x="90" y="180"/>
                </a:cubicBezTo>
                <a:cubicBezTo>
                  <a:pt x="63" y="180"/>
                  <a:pt x="45" y="171"/>
                  <a:pt x="36" y="162"/>
                </a:cubicBezTo>
                <a:cubicBezTo>
                  <a:pt x="9" y="153"/>
                  <a:pt x="0" y="144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54" y="27"/>
                  <a:pt x="63" y="36"/>
                  <a:pt x="108" y="36"/>
                </a:cubicBezTo>
                <a:cubicBezTo>
                  <a:pt x="144" y="45"/>
                  <a:pt x="198" y="54"/>
                  <a:pt x="243" y="54"/>
                </a:cubicBezTo>
                <a:cubicBezTo>
                  <a:pt x="252" y="54"/>
                  <a:pt x="270" y="54"/>
                  <a:pt x="279" y="54"/>
                </a:cubicBezTo>
                <a:cubicBezTo>
                  <a:pt x="333" y="54"/>
                  <a:pt x="378" y="45"/>
                  <a:pt x="414" y="36"/>
                </a:cubicBezTo>
                <a:cubicBezTo>
                  <a:pt x="459" y="36"/>
                  <a:pt x="468" y="27"/>
                  <a:pt x="477" y="18"/>
                </a:cubicBezTo>
                <a:cubicBezTo>
                  <a:pt x="477" y="9"/>
                  <a:pt x="486" y="0"/>
                  <a:pt x="495" y="0"/>
                </a:cubicBezTo>
                <a:lnTo>
                  <a:pt x="495" y="0"/>
                </a:lnTo>
                <a:cubicBezTo>
                  <a:pt x="513" y="0"/>
                  <a:pt x="522" y="9"/>
                  <a:pt x="522" y="27"/>
                </a:cubicBezTo>
                <a:lnTo>
                  <a:pt x="522" y="27"/>
                </a:lnTo>
                <a:lnTo>
                  <a:pt x="522" y="27"/>
                </a:lnTo>
                <a:lnTo>
                  <a:pt x="522" y="27"/>
                </a:lnTo>
                <a:cubicBezTo>
                  <a:pt x="522" y="126"/>
                  <a:pt x="522" y="126"/>
                  <a:pt x="522" y="126"/>
                </a:cubicBezTo>
                <a:cubicBezTo>
                  <a:pt x="522" y="162"/>
                  <a:pt x="468" y="171"/>
                  <a:pt x="432" y="180"/>
                </a:cubicBezTo>
                <a:cubicBezTo>
                  <a:pt x="387" y="189"/>
                  <a:pt x="324" y="198"/>
                  <a:pt x="261" y="198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54" y="126"/>
                  <a:pt x="72" y="135"/>
                  <a:pt x="117" y="135"/>
                </a:cubicBezTo>
                <a:cubicBezTo>
                  <a:pt x="153" y="144"/>
                  <a:pt x="207" y="153"/>
                  <a:pt x="261" y="153"/>
                </a:cubicBezTo>
                <a:cubicBezTo>
                  <a:pt x="315" y="153"/>
                  <a:pt x="369" y="144"/>
                  <a:pt x="405" y="135"/>
                </a:cubicBezTo>
                <a:cubicBezTo>
                  <a:pt x="450" y="135"/>
                  <a:pt x="468" y="126"/>
                  <a:pt x="477" y="117"/>
                </a:cubicBezTo>
                <a:cubicBezTo>
                  <a:pt x="477" y="72"/>
                  <a:pt x="477" y="72"/>
                  <a:pt x="477" y="72"/>
                </a:cubicBezTo>
                <a:cubicBezTo>
                  <a:pt x="459" y="81"/>
                  <a:pt x="450" y="81"/>
                  <a:pt x="441" y="81"/>
                </a:cubicBezTo>
                <a:cubicBezTo>
                  <a:pt x="396" y="90"/>
                  <a:pt x="342" y="99"/>
                  <a:pt x="279" y="99"/>
                </a:cubicBezTo>
                <a:cubicBezTo>
                  <a:pt x="270" y="99"/>
                  <a:pt x="252" y="99"/>
                  <a:pt x="243" y="99"/>
                </a:cubicBezTo>
                <a:cubicBezTo>
                  <a:pt x="180" y="99"/>
                  <a:pt x="126" y="90"/>
                  <a:pt x="81" y="81"/>
                </a:cubicBezTo>
                <a:cubicBezTo>
                  <a:pt x="72" y="81"/>
                  <a:pt x="63" y="81"/>
                  <a:pt x="45" y="72"/>
                </a:cubicBezTo>
                <a:lnTo>
                  <a:pt x="45" y="117"/>
                </a:lnTo>
                <a:close/>
                <a:moveTo>
                  <a:pt x="477" y="126"/>
                </a:moveTo>
                <a:lnTo>
                  <a:pt x="477" y="126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45">
            <a:extLst>
              <a:ext uri="{FF2B5EF4-FFF2-40B4-BE49-F238E27FC236}">
                <a16:creationId xmlns:a16="http://schemas.microsoft.com/office/drawing/2014/main" id="{B2CD42DE-C167-EE45-AF9A-D4003D6EE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570" y="11545595"/>
            <a:ext cx="539125" cy="203873"/>
          </a:xfrm>
          <a:custGeom>
            <a:avLst/>
            <a:gdLst>
              <a:gd name="T0" fmla="*/ 261 w 523"/>
              <a:gd name="T1" fmla="*/ 197 h 198"/>
              <a:gd name="T2" fmla="*/ 261 w 523"/>
              <a:gd name="T3" fmla="*/ 197 h 198"/>
              <a:gd name="T4" fmla="*/ 90 w 523"/>
              <a:gd name="T5" fmla="*/ 180 h 198"/>
              <a:gd name="T6" fmla="*/ 36 w 523"/>
              <a:gd name="T7" fmla="*/ 161 h 198"/>
              <a:gd name="T8" fmla="*/ 0 w 523"/>
              <a:gd name="T9" fmla="*/ 126 h 198"/>
              <a:gd name="T10" fmla="*/ 0 w 523"/>
              <a:gd name="T11" fmla="*/ 27 h 198"/>
              <a:gd name="T12" fmla="*/ 27 w 523"/>
              <a:gd name="T13" fmla="*/ 0 h 198"/>
              <a:gd name="T14" fmla="*/ 27 w 523"/>
              <a:gd name="T15" fmla="*/ 0 h 198"/>
              <a:gd name="T16" fmla="*/ 45 w 523"/>
              <a:gd name="T17" fmla="*/ 18 h 198"/>
              <a:gd name="T18" fmla="*/ 108 w 523"/>
              <a:gd name="T19" fmla="*/ 36 h 198"/>
              <a:gd name="T20" fmla="*/ 243 w 523"/>
              <a:gd name="T21" fmla="*/ 54 h 198"/>
              <a:gd name="T22" fmla="*/ 279 w 523"/>
              <a:gd name="T23" fmla="*/ 54 h 198"/>
              <a:gd name="T24" fmla="*/ 414 w 523"/>
              <a:gd name="T25" fmla="*/ 36 h 198"/>
              <a:gd name="T26" fmla="*/ 477 w 523"/>
              <a:gd name="T27" fmla="*/ 18 h 198"/>
              <a:gd name="T28" fmla="*/ 495 w 523"/>
              <a:gd name="T29" fmla="*/ 0 h 198"/>
              <a:gd name="T30" fmla="*/ 495 w 523"/>
              <a:gd name="T31" fmla="*/ 0 h 198"/>
              <a:gd name="T32" fmla="*/ 522 w 523"/>
              <a:gd name="T33" fmla="*/ 27 h 198"/>
              <a:gd name="T34" fmla="*/ 522 w 523"/>
              <a:gd name="T35" fmla="*/ 27 h 198"/>
              <a:gd name="T36" fmla="*/ 522 w 523"/>
              <a:gd name="T37" fmla="*/ 27 h 198"/>
              <a:gd name="T38" fmla="*/ 522 w 523"/>
              <a:gd name="T39" fmla="*/ 27 h 198"/>
              <a:gd name="T40" fmla="*/ 522 w 523"/>
              <a:gd name="T41" fmla="*/ 126 h 198"/>
              <a:gd name="T42" fmla="*/ 432 w 523"/>
              <a:gd name="T43" fmla="*/ 180 h 198"/>
              <a:gd name="T44" fmla="*/ 261 w 523"/>
              <a:gd name="T45" fmla="*/ 197 h 198"/>
              <a:gd name="T46" fmla="*/ 45 w 523"/>
              <a:gd name="T47" fmla="*/ 117 h 198"/>
              <a:gd name="T48" fmla="*/ 45 w 523"/>
              <a:gd name="T49" fmla="*/ 117 h 198"/>
              <a:gd name="T50" fmla="*/ 117 w 523"/>
              <a:gd name="T51" fmla="*/ 135 h 198"/>
              <a:gd name="T52" fmla="*/ 261 w 523"/>
              <a:gd name="T53" fmla="*/ 153 h 198"/>
              <a:gd name="T54" fmla="*/ 405 w 523"/>
              <a:gd name="T55" fmla="*/ 135 h 198"/>
              <a:gd name="T56" fmla="*/ 477 w 523"/>
              <a:gd name="T57" fmla="*/ 117 h 198"/>
              <a:gd name="T58" fmla="*/ 477 w 523"/>
              <a:gd name="T59" fmla="*/ 72 h 198"/>
              <a:gd name="T60" fmla="*/ 441 w 523"/>
              <a:gd name="T61" fmla="*/ 81 h 198"/>
              <a:gd name="T62" fmla="*/ 279 w 523"/>
              <a:gd name="T63" fmla="*/ 99 h 198"/>
              <a:gd name="T64" fmla="*/ 243 w 523"/>
              <a:gd name="T65" fmla="*/ 99 h 198"/>
              <a:gd name="T66" fmla="*/ 81 w 523"/>
              <a:gd name="T67" fmla="*/ 81 h 198"/>
              <a:gd name="T68" fmla="*/ 45 w 523"/>
              <a:gd name="T69" fmla="*/ 72 h 198"/>
              <a:gd name="T70" fmla="*/ 45 w 523"/>
              <a:gd name="T71" fmla="*/ 117 h 198"/>
              <a:gd name="T72" fmla="*/ 477 w 523"/>
              <a:gd name="T73" fmla="*/ 126 h 198"/>
              <a:gd name="T74" fmla="*/ 477 w 523"/>
              <a:gd name="T75" fmla="*/ 126 h 198"/>
              <a:gd name="T76" fmla="*/ 45 w 523"/>
              <a:gd name="T77" fmla="*/ 27 h 198"/>
              <a:gd name="T78" fmla="*/ 45 w 523"/>
              <a:gd name="T79" fmla="*/ 2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3" h="198">
                <a:moveTo>
                  <a:pt x="261" y="197"/>
                </a:moveTo>
                <a:lnTo>
                  <a:pt x="261" y="197"/>
                </a:lnTo>
                <a:cubicBezTo>
                  <a:pt x="198" y="197"/>
                  <a:pt x="135" y="189"/>
                  <a:pt x="90" y="180"/>
                </a:cubicBezTo>
                <a:cubicBezTo>
                  <a:pt x="63" y="180"/>
                  <a:pt x="45" y="171"/>
                  <a:pt x="36" y="161"/>
                </a:cubicBezTo>
                <a:cubicBezTo>
                  <a:pt x="9" y="153"/>
                  <a:pt x="0" y="144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54" y="27"/>
                  <a:pt x="63" y="27"/>
                  <a:pt x="108" y="36"/>
                </a:cubicBezTo>
                <a:cubicBezTo>
                  <a:pt x="144" y="45"/>
                  <a:pt x="198" y="54"/>
                  <a:pt x="243" y="54"/>
                </a:cubicBezTo>
                <a:cubicBezTo>
                  <a:pt x="252" y="54"/>
                  <a:pt x="270" y="54"/>
                  <a:pt x="279" y="54"/>
                </a:cubicBezTo>
                <a:cubicBezTo>
                  <a:pt x="333" y="54"/>
                  <a:pt x="378" y="45"/>
                  <a:pt x="414" y="36"/>
                </a:cubicBezTo>
                <a:cubicBezTo>
                  <a:pt x="459" y="27"/>
                  <a:pt x="468" y="27"/>
                  <a:pt x="477" y="18"/>
                </a:cubicBezTo>
                <a:cubicBezTo>
                  <a:pt x="477" y="9"/>
                  <a:pt x="486" y="0"/>
                  <a:pt x="495" y="0"/>
                </a:cubicBezTo>
                <a:lnTo>
                  <a:pt x="495" y="0"/>
                </a:lnTo>
                <a:cubicBezTo>
                  <a:pt x="513" y="0"/>
                  <a:pt x="522" y="9"/>
                  <a:pt x="522" y="27"/>
                </a:cubicBezTo>
                <a:lnTo>
                  <a:pt x="522" y="27"/>
                </a:lnTo>
                <a:lnTo>
                  <a:pt x="522" y="27"/>
                </a:lnTo>
                <a:lnTo>
                  <a:pt x="522" y="27"/>
                </a:lnTo>
                <a:cubicBezTo>
                  <a:pt x="522" y="126"/>
                  <a:pt x="522" y="126"/>
                  <a:pt x="522" y="126"/>
                </a:cubicBezTo>
                <a:cubicBezTo>
                  <a:pt x="522" y="161"/>
                  <a:pt x="468" y="171"/>
                  <a:pt x="432" y="180"/>
                </a:cubicBezTo>
                <a:cubicBezTo>
                  <a:pt x="387" y="189"/>
                  <a:pt x="324" y="197"/>
                  <a:pt x="261" y="197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54" y="126"/>
                  <a:pt x="72" y="126"/>
                  <a:pt x="117" y="135"/>
                </a:cubicBezTo>
                <a:cubicBezTo>
                  <a:pt x="153" y="144"/>
                  <a:pt x="207" y="153"/>
                  <a:pt x="261" y="153"/>
                </a:cubicBezTo>
                <a:cubicBezTo>
                  <a:pt x="315" y="153"/>
                  <a:pt x="369" y="144"/>
                  <a:pt x="405" y="135"/>
                </a:cubicBezTo>
                <a:cubicBezTo>
                  <a:pt x="450" y="126"/>
                  <a:pt x="468" y="126"/>
                  <a:pt x="477" y="117"/>
                </a:cubicBezTo>
                <a:cubicBezTo>
                  <a:pt x="477" y="72"/>
                  <a:pt x="477" y="72"/>
                  <a:pt x="477" y="72"/>
                </a:cubicBezTo>
                <a:cubicBezTo>
                  <a:pt x="459" y="72"/>
                  <a:pt x="450" y="81"/>
                  <a:pt x="441" y="81"/>
                </a:cubicBezTo>
                <a:cubicBezTo>
                  <a:pt x="396" y="90"/>
                  <a:pt x="342" y="99"/>
                  <a:pt x="279" y="99"/>
                </a:cubicBezTo>
                <a:cubicBezTo>
                  <a:pt x="270" y="99"/>
                  <a:pt x="252" y="99"/>
                  <a:pt x="243" y="99"/>
                </a:cubicBezTo>
                <a:cubicBezTo>
                  <a:pt x="180" y="99"/>
                  <a:pt x="126" y="90"/>
                  <a:pt x="81" y="81"/>
                </a:cubicBezTo>
                <a:cubicBezTo>
                  <a:pt x="72" y="81"/>
                  <a:pt x="63" y="72"/>
                  <a:pt x="45" y="72"/>
                </a:cubicBezTo>
                <a:lnTo>
                  <a:pt x="45" y="117"/>
                </a:lnTo>
                <a:close/>
                <a:moveTo>
                  <a:pt x="477" y="126"/>
                </a:moveTo>
                <a:lnTo>
                  <a:pt x="477" y="126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46">
            <a:extLst>
              <a:ext uri="{FF2B5EF4-FFF2-40B4-BE49-F238E27FC236}">
                <a16:creationId xmlns:a16="http://schemas.microsoft.com/office/drawing/2014/main" id="{40F93889-C072-F44C-AE30-77BE83554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570" y="11645265"/>
            <a:ext cx="539125" cy="203873"/>
          </a:xfrm>
          <a:custGeom>
            <a:avLst/>
            <a:gdLst>
              <a:gd name="T0" fmla="*/ 261 w 523"/>
              <a:gd name="T1" fmla="*/ 197 h 198"/>
              <a:gd name="T2" fmla="*/ 261 w 523"/>
              <a:gd name="T3" fmla="*/ 197 h 198"/>
              <a:gd name="T4" fmla="*/ 90 w 523"/>
              <a:gd name="T5" fmla="*/ 180 h 198"/>
              <a:gd name="T6" fmla="*/ 36 w 523"/>
              <a:gd name="T7" fmla="*/ 161 h 198"/>
              <a:gd name="T8" fmla="*/ 0 w 523"/>
              <a:gd name="T9" fmla="*/ 126 h 198"/>
              <a:gd name="T10" fmla="*/ 0 w 523"/>
              <a:gd name="T11" fmla="*/ 27 h 198"/>
              <a:gd name="T12" fmla="*/ 27 w 523"/>
              <a:gd name="T13" fmla="*/ 0 h 198"/>
              <a:gd name="T14" fmla="*/ 27 w 523"/>
              <a:gd name="T15" fmla="*/ 0 h 198"/>
              <a:gd name="T16" fmla="*/ 45 w 523"/>
              <a:gd name="T17" fmla="*/ 18 h 198"/>
              <a:gd name="T18" fmla="*/ 108 w 523"/>
              <a:gd name="T19" fmla="*/ 36 h 198"/>
              <a:gd name="T20" fmla="*/ 243 w 523"/>
              <a:gd name="T21" fmla="*/ 54 h 198"/>
              <a:gd name="T22" fmla="*/ 279 w 523"/>
              <a:gd name="T23" fmla="*/ 54 h 198"/>
              <a:gd name="T24" fmla="*/ 414 w 523"/>
              <a:gd name="T25" fmla="*/ 36 h 198"/>
              <a:gd name="T26" fmla="*/ 477 w 523"/>
              <a:gd name="T27" fmla="*/ 18 h 198"/>
              <a:gd name="T28" fmla="*/ 495 w 523"/>
              <a:gd name="T29" fmla="*/ 0 h 198"/>
              <a:gd name="T30" fmla="*/ 495 w 523"/>
              <a:gd name="T31" fmla="*/ 0 h 198"/>
              <a:gd name="T32" fmla="*/ 522 w 523"/>
              <a:gd name="T33" fmla="*/ 27 h 198"/>
              <a:gd name="T34" fmla="*/ 522 w 523"/>
              <a:gd name="T35" fmla="*/ 27 h 198"/>
              <a:gd name="T36" fmla="*/ 522 w 523"/>
              <a:gd name="T37" fmla="*/ 27 h 198"/>
              <a:gd name="T38" fmla="*/ 522 w 523"/>
              <a:gd name="T39" fmla="*/ 27 h 198"/>
              <a:gd name="T40" fmla="*/ 522 w 523"/>
              <a:gd name="T41" fmla="*/ 126 h 198"/>
              <a:gd name="T42" fmla="*/ 432 w 523"/>
              <a:gd name="T43" fmla="*/ 180 h 198"/>
              <a:gd name="T44" fmla="*/ 261 w 523"/>
              <a:gd name="T45" fmla="*/ 197 h 198"/>
              <a:gd name="T46" fmla="*/ 45 w 523"/>
              <a:gd name="T47" fmla="*/ 117 h 198"/>
              <a:gd name="T48" fmla="*/ 45 w 523"/>
              <a:gd name="T49" fmla="*/ 117 h 198"/>
              <a:gd name="T50" fmla="*/ 117 w 523"/>
              <a:gd name="T51" fmla="*/ 134 h 198"/>
              <a:gd name="T52" fmla="*/ 261 w 523"/>
              <a:gd name="T53" fmla="*/ 153 h 198"/>
              <a:gd name="T54" fmla="*/ 405 w 523"/>
              <a:gd name="T55" fmla="*/ 134 h 198"/>
              <a:gd name="T56" fmla="*/ 477 w 523"/>
              <a:gd name="T57" fmla="*/ 117 h 198"/>
              <a:gd name="T58" fmla="*/ 477 w 523"/>
              <a:gd name="T59" fmla="*/ 72 h 198"/>
              <a:gd name="T60" fmla="*/ 441 w 523"/>
              <a:gd name="T61" fmla="*/ 81 h 198"/>
              <a:gd name="T62" fmla="*/ 279 w 523"/>
              <a:gd name="T63" fmla="*/ 98 h 198"/>
              <a:gd name="T64" fmla="*/ 243 w 523"/>
              <a:gd name="T65" fmla="*/ 98 h 198"/>
              <a:gd name="T66" fmla="*/ 81 w 523"/>
              <a:gd name="T67" fmla="*/ 81 h 198"/>
              <a:gd name="T68" fmla="*/ 45 w 523"/>
              <a:gd name="T69" fmla="*/ 72 h 198"/>
              <a:gd name="T70" fmla="*/ 45 w 523"/>
              <a:gd name="T71" fmla="*/ 117 h 198"/>
              <a:gd name="T72" fmla="*/ 477 w 523"/>
              <a:gd name="T73" fmla="*/ 126 h 198"/>
              <a:gd name="T74" fmla="*/ 477 w 523"/>
              <a:gd name="T75" fmla="*/ 126 h 198"/>
              <a:gd name="T76" fmla="*/ 45 w 523"/>
              <a:gd name="T77" fmla="*/ 27 h 198"/>
              <a:gd name="T78" fmla="*/ 45 w 523"/>
              <a:gd name="T79" fmla="*/ 2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3" h="198">
                <a:moveTo>
                  <a:pt x="261" y="197"/>
                </a:moveTo>
                <a:lnTo>
                  <a:pt x="261" y="197"/>
                </a:lnTo>
                <a:cubicBezTo>
                  <a:pt x="198" y="197"/>
                  <a:pt x="135" y="189"/>
                  <a:pt x="90" y="180"/>
                </a:cubicBezTo>
                <a:cubicBezTo>
                  <a:pt x="63" y="170"/>
                  <a:pt x="45" y="170"/>
                  <a:pt x="36" y="161"/>
                </a:cubicBezTo>
                <a:cubicBezTo>
                  <a:pt x="9" y="153"/>
                  <a:pt x="0" y="134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54" y="27"/>
                  <a:pt x="63" y="27"/>
                  <a:pt x="108" y="36"/>
                </a:cubicBezTo>
                <a:cubicBezTo>
                  <a:pt x="144" y="45"/>
                  <a:pt x="198" y="54"/>
                  <a:pt x="243" y="54"/>
                </a:cubicBezTo>
                <a:cubicBezTo>
                  <a:pt x="252" y="54"/>
                  <a:pt x="270" y="54"/>
                  <a:pt x="279" y="54"/>
                </a:cubicBezTo>
                <a:cubicBezTo>
                  <a:pt x="333" y="54"/>
                  <a:pt x="378" y="45"/>
                  <a:pt x="414" y="36"/>
                </a:cubicBezTo>
                <a:cubicBezTo>
                  <a:pt x="459" y="27"/>
                  <a:pt x="468" y="27"/>
                  <a:pt x="477" y="18"/>
                </a:cubicBezTo>
                <a:cubicBezTo>
                  <a:pt x="477" y="9"/>
                  <a:pt x="486" y="0"/>
                  <a:pt x="495" y="0"/>
                </a:cubicBezTo>
                <a:lnTo>
                  <a:pt x="495" y="0"/>
                </a:lnTo>
                <a:cubicBezTo>
                  <a:pt x="513" y="0"/>
                  <a:pt x="522" y="9"/>
                  <a:pt x="522" y="27"/>
                </a:cubicBezTo>
                <a:lnTo>
                  <a:pt x="522" y="27"/>
                </a:lnTo>
                <a:lnTo>
                  <a:pt x="522" y="27"/>
                </a:lnTo>
                <a:lnTo>
                  <a:pt x="522" y="27"/>
                </a:lnTo>
                <a:cubicBezTo>
                  <a:pt x="522" y="126"/>
                  <a:pt x="522" y="126"/>
                  <a:pt x="522" y="126"/>
                </a:cubicBezTo>
                <a:cubicBezTo>
                  <a:pt x="522" y="161"/>
                  <a:pt x="468" y="170"/>
                  <a:pt x="432" y="180"/>
                </a:cubicBezTo>
                <a:cubicBezTo>
                  <a:pt x="387" y="189"/>
                  <a:pt x="324" y="197"/>
                  <a:pt x="261" y="197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54" y="117"/>
                  <a:pt x="72" y="126"/>
                  <a:pt x="117" y="134"/>
                </a:cubicBezTo>
                <a:cubicBezTo>
                  <a:pt x="153" y="144"/>
                  <a:pt x="207" y="153"/>
                  <a:pt x="261" y="153"/>
                </a:cubicBezTo>
                <a:cubicBezTo>
                  <a:pt x="315" y="153"/>
                  <a:pt x="369" y="144"/>
                  <a:pt x="405" y="134"/>
                </a:cubicBezTo>
                <a:cubicBezTo>
                  <a:pt x="450" y="126"/>
                  <a:pt x="468" y="117"/>
                  <a:pt x="477" y="117"/>
                </a:cubicBezTo>
                <a:cubicBezTo>
                  <a:pt x="477" y="72"/>
                  <a:pt x="477" y="72"/>
                  <a:pt x="477" y="72"/>
                </a:cubicBezTo>
                <a:cubicBezTo>
                  <a:pt x="459" y="72"/>
                  <a:pt x="450" y="81"/>
                  <a:pt x="441" y="81"/>
                </a:cubicBezTo>
                <a:cubicBezTo>
                  <a:pt x="396" y="90"/>
                  <a:pt x="342" y="98"/>
                  <a:pt x="279" y="98"/>
                </a:cubicBezTo>
                <a:cubicBezTo>
                  <a:pt x="270" y="98"/>
                  <a:pt x="252" y="98"/>
                  <a:pt x="243" y="98"/>
                </a:cubicBezTo>
                <a:cubicBezTo>
                  <a:pt x="180" y="98"/>
                  <a:pt x="126" y="90"/>
                  <a:pt x="81" y="81"/>
                </a:cubicBezTo>
                <a:cubicBezTo>
                  <a:pt x="72" y="81"/>
                  <a:pt x="63" y="72"/>
                  <a:pt x="45" y="72"/>
                </a:cubicBezTo>
                <a:lnTo>
                  <a:pt x="45" y="117"/>
                </a:lnTo>
                <a:close/>
                <a:moveTo>
                  <a:pt x="477" y="126"/>
                </a:moveTo>
                <a:lnTo>
                  <a:pt x="477" y="126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47">
            <a:extLst>
              <a:ext uri="{FF2B5EF4-FFF2-40B4-BE49-F238E27FC236}">
                <a16:creationId xmlns:a16="http://schemas.microsoft.com/office/drawing/2014/main" id="{33184656-3CEA-A043-81D6-8F3DEF9A6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570" y="11341725"/>
            <a:ext cx="539125" cy="203870"/>
          </a:xfrm>
          <a:custGeom>
            <a:avLst/>
            <a:gdLst>
              <a:gd name="T0" fmla="*/ 261 w 523"/>
              <a:gd name="T1" fmla="*/ 198 h 199"/>
              <a:gd name="T2" fmla="*/ 261 w 523"/>
              <a:gd name="T3" fmla="*/ 198 h 199"/>
              <a:gd name="T4" fmla="*/ 90 w 523"/>
              <a:gd name="T5" fmla="*/ 180 h 199"/>
              <a:gd name="T6" fmla="*/ 36 w 523"/>
              <a:gd name="T7" fmla="*/ 162 h 199"/>
              <a:gd name="T8" fmla="*/ 0 w 523"/>
              <a:gd name="T9" fmla="*/ 126 h 199"/>
              <a:gd name="T10" fmla="*/ 0 w 523"/>
              <a:gd name="T11" fmla="*/ 27 h 199"/>
              <a:gd name="T12" fmla="*/ 27 w 523"/>
              <a:gd name="T13" fmla="*/ 0 h 199"/>
              <a:gd name="T14" fmla="*/ 27 w 523"/>
              <a:gd name="T15" fmla="*/ 0 h 199"/>
              <a:gd name="T16" fmla="*/ 45 w 523"/>
              <a:gd name="T17" fmla="*/ 18 h 199"/>
              <a:gd name="T18" fmla="*/ 108 w 523"/>
              <a:gd name="T19" fmla="*/ 45 h 199"/>
              <a:gd name="T20" fmla="*/ 243 w 523"/>
              <a:gd name="T21" fmla="*/ 54 h 199"/>
              <a:gd name="T22" fmla="*/ 279 w 523"/>
              <a:gd name="T23" fmla="*/ 54 h 199"/>
              <a:gd name="T24" fmla="*/ 414 w 523"/>
              <a:gd name="T25" fmla="*/ 45 h 199"/>
              <a:gd name="T26" fmla="*/ 477 w 523"/>
              <a:gd name="T27" fmla="*/ 18 h 199"/>
              <a:gd name="T28" fmla="*/ 495 w 523"/>
              <a:gd name="T29" fmla="*/ 0 h 199"/>
              <a:gd name="T30" fmla="*/ 495 w 523"/>
              <a:gd name="T31" fmla="*/ 0 h 199"/>
              <a:gd name="T32" fmla="*/ 522 w 523"/>
              <a:gd name="T33" fmla="*/ 27 h 199"/>
              <a:gd name="T34" fmla="*/ 522 w 523"/>
              <a:gd name="T35" fmla="*/ 27 h 199"/>
              <a:gd name="T36" fmla="*/ 522 w 523"/>
              <a:gd name="T37" fmla="*/ 27 h 199"/>
              <a:gd name="T38" fmla="*/ 522 w 523"/>
              <a:gd name="T39" fmla="*/ 27 h 199"/>
              <a:gd name="T40" fmla="*/ 522 w 523"/>
              <a:gd name="T41" fmla="*/ 126 h 199"/>
              <a:gd name="T42" fmla="*/ 432 w 523"/>
              <a:gd name="T43" fmla="*/ 180 h 199"/>
              <a:gd name="T44" fmla="*/ 261 w 523"/>
              <a:gd name="T45" fmla="*/ 198 h 199"/>
              <a:gd name="T46" fmla="*/ 45 w 523"/>
              <a:gd name="T47" fmla="*/ 117 h 199"/>
              <a:gd name="T48" fmla="*/ 45 w 523"/>
              <a:gd name="T49" fmla="*/ 117 h 199"/>
              <a:gd name="T50" fmla="*/ 117 w 523"/>
              <a:gd name="T51" fmla="*/ 144 h 199"/>
              <a:gd name="T52" fmla="*/ 261 w 523"/>
              <a:gd name="T53" fmla="*/ 153 h 199"/>
              <a:gd name="T54" fmla="*/ 405 w 523"/>
              <a:gd name="T55" fmla="*/ 144 h 199"/>
              <a:gd name="T56" fmla="*/ 477 w 523"/>
              <a:gd name="T57" fmla="*/ 117 h 199"/>
              <a:gd name="T58" fmla="*/ 477 w 523"/>
              <a:gd name="T59" fmla="*/ 72 h 199"/>
              <a:gd name="T60" fmla="*/ 441 w 523"/>
              <a:gd name="T61" fmla="*/ 81 h 199"/>
              <a:gd name="T62" fmla="*/ 279 w 523"/>
              <a:gd name="T63" fmla="*/ 99 h 199"/>
              <a:gd name="T64" fmla="*/ 243 w 523"/>
              <a:gd name="T65" fmla="*/ 99 h 199"/>
              <a:gd name="T66" fmla="*/ 81 w 523"/>
              <a:gd name="T67" fmla="*/ 81 h 199"/>
              <a:gd name="T68" fmla="*/ 45 w 523"/>
              <a:gd name="T69" fmla="*/ 72 h 199"/>
              <a:gd name="T70" fmla="*/ 45 w 523"/>
              <a:gd name="T71" fmla="*/ 117 h 199"/>
              <a:gd name="T72" fmla="*/ 477 w 523"/>
              <a:gd name="T73" fmla="*/ 126 h 199"/>
              <a:gd name="T74" fmla="*/ 477 w 523"/>
              <a:gd name="T75" fmla="*/ 126 h 199"/>
              <a:gd name="T76" fmla="*/ 45 w 523"/>
              <a:gd name="T77" fmla="*/ 27 h 199"/>
              <a:gd name="T78" fmla="*/ 45 w 523"/>
              <a:gd name="T79" fmla="*/ 2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3" h="199">
                <a:moveTo>
                  <a:pt x="261" y="198"/>
                </a:moveTo>
                <a:lnTo>
                  <a:pt x="261" y="198"/>
                </a:lnTo>
                <a:cubicBezTo>
                  <a:pt x="198" y="198"/>
                  <a:pt x="135" y="189"/>
                  <a:pt x="90" y="180"/>
                </a:cubicBezTo>
                <a:cubicBezTo>
                  <a:pt x="63" y="180"/>
                  <a:pt x="45" y="171"/>
                  <a:pt x="36" y="162"/>
                </a:cubicBezTo>
                <a:cubicBezTo>
                  <a:pt x="9" y="153"/>
                  <a:pt x="0" y="144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54" y="27"/>
                  <a:pt x="63" y="36"/>
                  <a:pt x="108" y="45"/>
                </a:cubicBezTo>
                <a:cubicBezTo>
                  <a:pt x="144" y="45"/>
                  <a:pt x="198" y="54"/>
                  <a:pt x="243" y="54"/>
                </a:cubicBezTo>
                <a:cubicBezTo>
                  <a:pt x="252" y="54"/>
                  <a:pt x="270" y="54"/>
                  <a:pt x="279" y="54"/>
                </a:cubicBezTo>
                <a:cubicBezTo>
                  <a:pt x="333" y="54"/>
                  <a:pt x="378" y="45"/>
                  <a:pt x="414" y="45"/>
                </a:cubicBezTo>
                <a:cubicBezTo>
                  <a:pt x="459" y="36"/>
                  <a:pt x="468" y="27"/>
                  <a:pt x="477" y="18"/>
                </a:cubicBezTo>
                <a:cubicBezTo>
                  <a:pt x="477" y="9"/>
                  <a:pt x="486" y="0"/>
                  <a:pt x="495" y="0"/>
                </a:cubicBezTo>
                <a:lnTo>
                  <a:pt x="495" y="0"/>
                </a:lnTo>
                <a:cubicBezTo>
                  <a:pt x="513" y="0"/>
                  <a:pt x="522" y="18"/>
                  <a:pt x="522" y="27"/>
                </a:cubicBezTo>
                <a:lnTo>
                  <a:pt x="522" y="27"/>
                </a:lnTo>
                <a:lnTo>
                  <a:pt x="522" y="27"/>
                </a:lnTo>
                <a:lnTo>
                  <a:pt x="522" y="27"/>
                </a:lnTo>
                <a:cubicBezTo>
                  <a:pt x="522" y="126"/>
                  <a:pt x="522" y="126"/>
                  <a:pt x="522" y="126"/>
                </a:cubicBezTo>
                <a:cubicBezTo>
                  <a:pt x="522" y="162"/>
                  <a:pt x="468" y="171"/>
                  <a:pt x="432" y="180"/>
                </a:cubicBezTo>
                <a:cubicBezTo>
                  <a:pt x="387" y="189"/>
                  <a:pt x="324" y="198"/>
                  <a:pt x="261" y="198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54" y="126"/>
                  <a:pt x="72" y="135"/>
                  <a:pt x="117" y="144"/>
                </a:cubicBezTo>
                <a:cubicBezTo>
                  <a:pt x="153" y="144"/>
                  <a:pt x="207" y="153"/>
                  <a:pt x="261" y="153"/>
                </a:cubicBezTo>
                <a:cubicBezTo>
                  <a:pt x="315" y="153"/>
                  <a:pt x="369" y="144"/>
                  <a:pt x="405" y="144"/>
                </a:cubicBezTo>
                <a:cubicBezTo>
                  <a:pt x="450" y="135"/>
                  <a:pt x="468" y="126"/>
                  <a:pt x="477" y="117"/>
                </a:cubicBezTo>
                <a:cubicBezTo>
                  <a:pt x="477" y="72"/>
                  <a:pt x="477" y="72"/>
                  <a:pt x="477" y="72"/>
                </a:cubicBezTo>
                <a:cubicBezTo>
                  <a:pt x="459" y="81"/>
                  <a:pt x="450" y="81"/>
                  <a:pt x="441" y="81"/>
                </a:cubicBezTo>
                <a:cubicBezTo>
                  <a:pt x="396" y="90"/>
                  <a:pt x="342" y="99"/>
                  <a:pt x="279" y="99"/>
                </a:cubicBezTo>
                <a:cubicBezTo>
                  <a:pt x="270" y="99"/>
                  <a:pt x="252" y="99"/>
                  <a:pt x="243" y="99"/>
                </a:cubicBezTo>
                <a:cubicBezTo>
                  <a:pt x="180" y="99"/>
                  <a:pt x="126" y="90"/>
                  <a:pt x="81" y="81"/>
                </a:cubicBezTo>
                <a:cubicBezTo>
                  <a:pt x="72" y="81"/>
                  <a:pt x="63" y="81"/>
                  <a:pt x="45" y="72"/>
                </a:cubicBezTo>
                <a:lnTo>
                  <a:pt x="45" y="117"/>
                </a:lnTo>
                <a:close/>
                <a:moveTo>
                  <a:pt x="477" y="126"/>
                </a:moveTo>
                <a:lnTo>
                  <a:pt x="477" y="126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48">
            <a:extLst>
              <a:ext uri="{FF2B5EF4-FFF2-40B4-BE49-F238E27FC236}">
                <a16:creationId xmlns:a16="http://schemas.microsoft.com/office/drawing/2014/main" id="{B20F0DC6-1F81-1542-AA67-D144F208C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570" y="11192218"/>
            <a:ext cx="539125" cy="149507"/>
          </a:xfrm>
          <a:custGeom>
            <a:avLst/>
            <a:gdLst>
              <a:gd name="T0" fmla="*/ 261 w 523"/>
              <a:gd name="T1" fmla="*/ 144 h 145"/>
              <a:gd name="T2" fmla="*/ 261 w 523"/>
              <a:gd name="T3" fmla="*/ 144 h 145"/>
              <a:gd name="T4" fmla="*/ 243 w 523"/>
              <a:gd name="T5" fmla="*/ 144 h 145"/>
              <a:gd name="T6" fmla="*/ 81 w 523"/>
              <a:gd name="T7" fmla="*/ 126 h 145"/>
              <a:gd name="T8" fmla="*/ 0 w 523"/>
              <a:gd name="T9" fmla="*/ 72 h 145"/>
              <a:gd name="T10" fmla="*/ 90 w 523"/>
              <a:gd name="T11" fmla="*/ 18 h 145"/>
              <a:gd name="T12" fmla="*/ 261 w 523"/>
              <a:gd name="T13" fmla="*/ 0 h 145"/>
              <a:gd name="T14" fmla="*/ 432 w 523"/>
              <a:gd name="T15" fmla="*/ 18 h 145"/>
              <a:gd name="T16" fmla="*/ 486 w 523"/>
              <a:gd name="T17" fmla="*/ 36 h 145"/>
              <a:gd name="T18" fmla="*/ 522 w 523"/>
              <a:gd name="T19" fmla="*/ 72 h 145"/>
              <a:gd name="T20" fmla="*/ 441 w 523"/>
              <a:gd name="T21" fmla="*/ 126 h 145"/>
              <a:gd name="T22" fmla="*/ 279 w 523"/>
              <a:gd name="T23" fmla="*/ 144 h 145"/>
              <a:gd name="T24" fmla="*/ 261 w 523"/>
              <a:gd name="T25" fmla="*/ 144 h 145"/>
              <a:gd name="T26" fmla="*/ 54 w 523"/>
              <a:gd name="T27" fmla="*/ 72 h 145"/>
              <a:gd name="T28" fmla="*/ 54 w 523"/>
              <a:gd name="T29" fmla="*/ 72 h 145"/>
              <a:gd name="T30" fmla="*/ 108 w 523"/>
              <a:gd name="T31" fmla="*/ 90 h 145"/>
              <a:gd name="T32" fmla="*/ 243 w 523"/>
              <a:gd name="T33" fmla="*/ 99 h 145"/>
              <a:gd name="T34" fmla="*/ 279 w 523"/>
              <a:gd name="T35" fmla="*/ 99 h 145"/>
              <a:gd name="T36" fmla="*/ 414 w 523"/>
              <a:gd name="T37" fmla="*/ 90 h 145"/>
              <a:gd name="T38" fmla="*/ 468 w 523"/>
              <a:gd name="T39" fmla="*/ 72 h 145"/>
              <a:gd name="T40" fmla="*/ 414 w 523"/>
              <a:gd name="T41" fmla="*/ 63 h 145"/>
              <a:gd name="T42" fmla="*/ 261 w 523"/>
              <a:gd name="T43" fmla="*/ 45 h 145"/>
              <a:gd name="T44" fmla="*/ 117 w 523"/>
              <a:gd name="T45" fmla="*/ 63 h 145"/>
              <a:gd name="T46" fmla="*/ 54 w 523"/>
              <a:gd name="T47" fmla="*/ 72 h 145"/>
              <a:gd name="T48" fmla="*/ 477 w 523"/>
              <a:gd name="T49" fmla="*/ 81 h 145"/>
              <a:gd name="T50" fmla="*/ 477 w 523"/>
              <a:gd name="T51" fmla="*/ 8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3" h="145">
                <a:moveTo>
                  <a:pt x="261" y="144"/>
                </a:moveTo>
                <a:lnTo>
                  <a:pt x="261" y="144"/>
                </a:lnTo>
                <a:cubicBezTo>
                  <a:pt x="252" y="144"/>
                  <a:pt x="252" y="144"/>
                  <a:pt x="243" y="144"/>
                </a:cubicBezTo>
                <a:cubicBezTo>
                  <a:pt x="180" y="144"/>
                  <a:pt x="126" y="135"/>
                  <a:pt x="81" y="126"/>
                </a:cubicBezTo>
                <a:cubicBezTo>
                  <a:pt x="45" y="126"/>
                  <a:pt x="0" y="108"/>
                  <a:pt x="0" y="72"/>
                </a:cubicBezTo>
                <a:cubicBezTo>
                  <a:pt x="0" y="36"/>
                  <a:pt x="54" y="27"/>
                  <a:pt x="90" y="18"/>
                </a:cubicBezTo>
                <a:cubicBezTo>
                  <a:pt x="135" y="9"/>
                  <a:pt x="198" y="0"/>
                  <a:pt x="261" y="0"/>
                </a:cubicBezTo>
                <a:cubicBezTo>
                  <a:pt x="324" y="0"/>
                  <a:pt x="387" y="9"/>
                  <a:pt x="432" y="18"/>
                </a:cubicBezTo>
                <a:cubicBezTo>
                  <a:pt x="459" y="18"/>
                  <a:pt x="477" y="27"/>
                  <a:pt x="486" y="36"/>
                </a:cubicBezTo>
                <a:cubicBezTo>
                  <a:pt x="513" y="45"/>
                  <a:pt x="522" y="54"/>
                  <a:pt x="522" y="72"/>
                </a:cubicBezTo>
                <a:cubicBezTo>
                  <a:pt x="522" y="108"/>
                  <a:pt x="477" y="126"/>
                  <a:pt x="441" y="126"/>
                </a:cubicBezTo>
                <a:cubicBezTo>
                  <a:pt x="396" y="135"/>
                  <a:pt x="342" y="144"/>
                  <a:pt x="279" y="144"/>
                </a:cubicBezTo>
                <a:cubicBezTo>
                  <a:pt x="270" y="144"/>
                  <a:pt x="270" y="144"/>
                  <a:pt x="261" y="144"/>
                </a:cubicBezTo>
                <a:close/>
                <a:moveTo>
                  <a:pt x="54" y="72"/>
                </a:moveTo>
                <a:lnTo>
                  <a:pt x="54" y="72"/>
                </a:lnTo>
                <a:cubicBezTo>
                  <a:pt x="63" y="81"/>
                  <a:pt x="81" y="81"/>
                  <a:pt x="108" y="90"/>
                </a:cubicBezTo>
                <a:cubicBezTo>
                  <a:pt x="144" y="90"/>
                  <a:pt x="198" y="99"/>
                  <a:pt x="243" y="99"/>
                </a:cubicBezTo>
                <a:cubicBezTo>
                  <a:pt x="252" y="99"/>
                  <a:pt x="270" y="99"/>
                  <a:pt x="279" y="99"/>
                </a:cubicBezTo>
                <a:cubicBezTo>
                  <a:pt x="333" y="99"/>
                  <a:pt x="378" y="90"/>
                  <a:pt x="414" y="90"/>
                </a:cubicBezTo>
                <a:cubicBezTo>
                  <a:pt x="441" y="81"/>
                  <a:pt x="459" y="81"/>
                  <a:pt x="468" y="72"/>
                </a:cubicBezTo>
                <a:cubicBezTo>
                  <a:pt x="459" y="72"/>
                  <a:pt x="441" y="63"/>
                  <a:pt x="414" y="63"/>
                </a:cubicBezTo>
                <a:cubicBezTo>
                  <a:pt x="369" y="54"/>
                  <a:pt x="315" y="45"/>
                  <a:pt x="261" y="45"/>
                </a:cubicBezTo>
                <a:cubicBezTo>
                  <a:pt x="207" y="45"/>
                  <a:pt x="153" y="54"/>
                  <a:pt x="117" y="63"/>
                </a:cubicBezTo>
                <a:cubicBezTo>
                  <a:pt x="81" y="63"/>
                  <a:pt x="63" y="72"/>
                  <a:pt x="54" y="72"/>
                </a:cubicBezTo>
                <a:close/>
                <a:moveTo>
                  <a:pt x="477" y="81"/>
                </a:moveTo>
                <a:lnTo>
                  <a:pt x="477" y="8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49">
            <a:extLst>
              <a:ext uri="{FF2B5EF4-FFF2-40B4-BE49-F238E27FC236}">
                <a16:creationId xmlns:a16="http://schemas.microsoft.com/office/drawing/2014/main" id="{4D10C560-2370-214F-947E-2D424994A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570" y="11246583"/>
            <a:ext cx="539125" cy="194812"/>
          </a:xfrm>
          <a:custGeom>
            <a:avLst/>
            <a:gdLst>
              <a:gd name="T0" fmla="*/ 261 w 523"/>
              <a:gd name="T1" fmla="*/ 189 h 190"/>
              <a:gd name="T2" fmla="*/ 261 w 523"/>
              <a:gd name="T3" fmla="*/ 189 h 190"/>
              <a:gd name="T4" fmla="*/ 90 w 523"/>
              <a:gd name="T5" fmla="*/ 171 h 190"/>
              <a:gd name="T6" fmla="*/ 36 w 523"/>
              <a:gd name="T7" fmla="*/ 153 h 190"/>
              <a:gd name="T8" fmla="*/ 0 w 523"/>
              <a:gd name="T9" fmla="*/ 117 h 190"/>
              <a:gd name="T10" fmla="*/ 0 w 523"/>
              <a:gd name="T11" fmla="*/ 18 h 190"/>
              <a:gd name="T12" fmla="*/ 27 w 523"/>
              <a:gd name="T13" fmla="*/ 0 h 190"/>
              <a:gd name="T14" fmla="*/ 27 w 523"/>
              <a:gd name="T15" fmla="*/ 0 h 190"/>
              <a:gd name="T16" fmla="*/ 45 w 523"/>
              <a:gd name="T17" fmla="*/ 18 h 190"/>
              <a:gd name="T18" fmla="*/ 108 w 523"/>
              <a:gd name="T19" fmla="*/ 36 h 190"/>
              <a:gd name="T20" fmla="*/ 243 w 523"/>
              <a:gd name="T21" fmla="*/ 45 h 190"/>
              <a:gd name="T22" fmla="*/ 279 w 523"/>
              <a:gd name="T23" fmla="*/ 45 h 190"/>
              <a:gd name="T24" fmla="*/ 414 w 523"/>
              <a:gd name="T25" fmla="*/ 36 h 190"/>
              <a:gd name="T26" fmla="*/ 477 w 523"/>
              <a:gd name="T27" fmla="*/ 18 h 190"/>
              <a:gd name="T28" fmla="*/ 495 w 523"/>
              <a:gd name="T29" fmla="*/ 0 h 190"/>
              <a:gd name="T30" fmla="*/ 495 w 523"/>
              <a:gd name="T31" fmla="*/ 0 h 190"/>
              <a:gd name="T32" fmla="*/ 522 w 523"/>
              <a:gd name="T33" fmla="*/ 18 h 190"/>
              <a:gd name="T34" fmla="*/ 522 w 523"/>
              <a:gd name="T35" fmla="*/ 18 h 190"/>
              <a:gd name="T36" fmla="*/ 522 w 523"/>
              <a:gd name="T37" fmla="*/ 18 h 190"/>
              <a:gd name="T38" fmla="*/ 522 w 523"/>
              <a:gd name="T39" fmla="*/ 18 h 190"/>
              <a:gd name="T40" fmla="*/ 522 w 523"/>
              <a:gd name="T41" fmla="*/ 117 h 190"/>
              <a:gd name="T42" fmla="*/ 432 w 523"/>
              <a:gd name="T43" fmla="*/ 171 h 190"/>
              <a:gd name="T44" fmla="*/ 261 w 523"/>
              <a:gd name="T45" fmla="*/ 189 h 190"/>
              <a:gd name="T46" fmla="*/ 45 w 523"/>
              <a:gd name="T47" fmla="*/ 108 h 190"/>
              <a:gd name="T48" fmla="*/ 45 w 523"/>
              <a:gd name="T49" fmla="*/ 108 h 190"/>
              <a:gd name="T50" fmla="*/ 117 w 523"/>
              <a:gd name="T51" fmla="*/ 135 h 190"/>
              <a:gd name="T52" fmla="*/ 261 w 523"/>
              <a:gd name="T53" fmla="*/ 144 h 190"/>
              <a:gd name="T54" fmla="*/ 405 w 523"/>
              <a:gd name="T55" fmla="*/ 135 h 190"/>
              <a:gd name="T56" fmla="*/ 477 w 523"/>
              <a:gd name="T57" fmla="*/ 108 h 190"/>
              <a:gd name="T58" fmla="*/ 477 w 523"/>
              <a:gd name="T59" fmla="*/ 63 h 190"/>
              <a:gd name="T60" fmla="*/ 441 w 523"/>
              <a:gd name="T61" fmla="*/ 72 h 190"/>
              <a:gd name="T62" fmla="*/ 279 w 523"/>
              <a:gd name="T63" fmla="*/ 90 h 190"/>
              <a:gd name="T64" fmla="*/ 243 w 523"/>
              <a:gd name="T65" fmla="*/ 90 h 190"/>
              <a:gd name="T66" fmla="*/ 81 w 523"/>
              <a:gd name="T67" fmla="*/ 72 h 190"/>
              <a:gd name="T68" fmla="*/ 45 w 523"/>
              <a:gd name="T69" fmla="*/ 63 h 190"/>
              <a:gd name="T70" fmla="*/ 45 w 523"/>
              <a:gd name="T71" fmla="*/ 108 h 190"/>
              <a:gd name="T72" fmla="*/ 477 w 523"/>
              <a:gd name="T73" fmla="*/ 117 h 190"/>
              <a:gd name="T74" fmla="*/ 477 w 523"/>
              <a:gd name="T75" fmla="*/ 117 h 190"/>
              <a:gd name="T76" fmla="*/ 45 w 523"/>
              <a:gd name="T77" fmla="*/ 18 h 190"/>
              <a:gd name="T78" fmla="*/ 45 w 523"/>
              <a:gd name="T79" fmla="*/ 1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3" h="190">
                <a:moveTo>
                  <a:pt x="261" y="189"/>
                </a:moveTo>
                <a:lnTo>
                  <a:pt x="261" y="189"/>
                </a:lnTo>
                <a:cubicBezTo>
                  <a:pt x="198" y="189"/>
                  <a:pt x="135" y="180"/>
                  <a:pt x="90" y="171"/>
                </a:cubicBezTo>
                <a:cubicBezTo>
                  <a:pt x="63" y="171"/>
                  <a:pt x="45" y="162"/>
                  <a:pt x="36" y="153"/>
                </a:cubicBezTo>
                <a:cubicBezTo>
                  <a:pt x="9" y="144"/>
                  <a:pt x="0" y="135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0"/>
                  <a:pt x="45" y="18"/>
                </a:cubicBezTo>
                <a:cubicBezTo>
                  <a:pt x="54" y="18"/>
                  <a:pt x="63" y="27"/>
                  <a:pt x="108" y="36"/>
                </a:cubicBezTo>
                <a:cubicBezTo>
                  <a:pt x="144" y="36"/>
                  <a:pt x="198" y="45"/>
                  <a:pt x="243" y="45"/>
                </a:cubicBezTo>
                <a:cubicBezTo>
                  <a:pt x="252" y="45"/>
                  <a:pt x="270" y="45"/>
                  <a:pt x="279" y="45"/>
                </a:cubicBezTo>
                <a:cubicBezTo>
                  <a:pt x="333" y="45"/>
                  <a:pt x="378" y="36"/>
                  <a:pt x="414" y="36"/>
                </a:cubicBezTo>
                <a:cubicBezTo>
                  <a:pt x="459" y="27"/>
                  <a:pt x="468" y="18"/>
                  <a:pt x="477" y="18"/>
                </a:cubicBezTo>
                <a:cubicBezTo>
                  <a:pt x="477" y="0"/>
                  <a:pt x="486" y="0"/>
                  <a:pt x="495" y="0"/>
                </a:cubicBezTo>
                <a:lnTo>
                  <a:pt x="495" y="0"/>
                </a:lnTo>
                <a:cubicBezTo>
                  <a:pt x="513" y="0"/>
                  <a:pt x="522" y="9"/>
                  <a:pt x="522" y="18"/>
                </a:cubicBezTo>
                <a:lnTo>
                  <a:pt x="522" y="18"/>
                </a:lnTo>
                <a:lnTo>
                  <a:pt x="522" y="18"/>
                </a:lnTo>
                <a:lnTo>
                  <a:pt x="522" y="18"/>
                </a:lnTo>
                <a:cubicBezTo>
                  <a:pt x="522" y="117"/>
                  <a:pt x="522" y="117"/>
                  <a:pt x="522" y="117"/>
                </a:cubicBezTo>
                <a:cubicBezTo>
                  <a:pt x="522" y="153"/>
                  <a:pt x="468" y="171"/>
                  <a:pt x="432" y="171"/>
                </a:cubicBezTo>
                <a:cubicBezTo>
                  <a:pt x="387" y="180"/>
                  <a:pt x="324" y="189"/>
                  <a:pt x="261" y="189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54" y="117"/>
                  <a:pt x="72" y="126"/>
                  <a:pt x="117" y="135"/>
                </a:cubicBezTo>
                <a:cubicBezTo>
                  <a:pt x="153" y="135"/>
                  <a:pt x="207" y="144"/>
                  <a:pt x="261" y="144"/>
                </a:cubicBezTo>
                <a:cubicBezTo>
                  <a:pt x="315" y="144"/>
                  <a:pt x="369" y="135"/>
                  <a:pt x="405" y="135"/>
                </a:cubicBezTo>
                <a:cubicBezTo>
                  <a:pt x="450" y="126"/>
                  <a:pt x="468" y="117"/>
                  <a:pt x="477" y="108"/>
                </a:cubicBezTo>
                <a:cubicBezTo>
                  <a:pt x="477" y="63"/>
                  <a:pt x="477" y="63"/>
                  <a:pt x="477" y="63"/>
                </a:cubicBezTo>
                <a:cubicBezTo>
                  <a:pt x="459" y="72"/>
                  <a:pt x="450" y="72"/>
                  <a:pt x="441" y="72"/>
                </a:cubicBezTo>
                <a:cubicBezTo>
                  <a:pt x="396" y="81"/>
                  <a:pt x="342" y="90"/>
                  <a:pt x="279" y="90"/>
                </a:cubicBezTo>
                <a:cubicBezTo>
                  <a:pt x="270" y="90"/>
                  <a:pt x="252" y="90"/>
                  <a:pt x="243" y="90"/>
                </a:cubicBezTo>
                <a:cubicBezTo>
                  <a:pt x="180" y="90"/>
                  <a:pt x="126" y="81"/>
                  <a:pt x="81" y="72"/>
                </a:cubicBezTo>
                <a:cubicBezTo>
                  <a:pt x="72" y="72"/>
                  <a:pt x="63" y="72"/>
                  <a:pt x="45" y="63"/>
                </a:cubicBezTo>
                <a:lnTo>
                  <a:pt x="45" y="108"/>
                </a:lnTo>
                <a:close/>
                <a:moveTo>
                  <a:pt x="477" y="117"/>
                </a:moveTo>
                <a:lnTo>
                  <a:pt x="477" y="117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50">
            <a:extLst>
              <a:ext uri="{FF2B5EF4-FFF2-40B4-BE49-F238E27FC236}">
                <a16:creationId xmlns:a16="http://schemas.microsoft.com/office/drawing/2014/main" id="{82C7E103-3094-9843-9CAB-45F663B6F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383" y="4595848"/>
            <a:ext cx="675039" cy="1028419"/>
          </a:xfrm>
          <a:custGeom>
            <a:avLst/>
            <a:gdLst>
              <a:gd name="T0" fmla="*/ 558 w 658"/>
              <a:gd name="T1" fmla="*/ 998 h 999"/>
              <a:gd name="T2" fmla="*/ 558 w 658"/>
              <a:gd name="T3" fmla="*/ 998 h 999"/>
              <a:gd name="T4" fmla="*/ 90 w 658"/>
              <a:gd name="T5" fmla="*/ 998 h 999"/>
              <a:gd name="T6" fmla="*/ 0 w 658"/>
              <a:gd name="T7" fmla="*/ 908 h 999"/>
              <a:gd name="T8" fmla="*/ 0 w 658"/>
              <a:gd name="T9" fmla="*/ 89 h 999"/>
              <a:gd name="T10" fmla="*/ 90 w 658"/>
              <a:gd name="T11" fmla="*/ 0 h 999"/>
              <a:gd name="T12" fmla="*/ 558 w 658"/>
              <a:gd name="T13" fmla="*/ 0 h 999"/>
              <a:gd name="T14" fmla="*/ 657 w 658"/>
              <a:gd name="T15" fmla="*/ 89 h 999"/>
              <a:gd name="T16" fmla="*/ 657 w 658"/>
              <a:gd name="T17" fmla="*/ 368 h 999"/>
              <a:gd name="T18" fmla="*/ 630 w 658"/>
              <a:gd name="T19" fmla="*/ 386 h 999"/>
              <a:gd name="T20" fmla="*/ 603 w 658"/>
              <a:gd name="T21" fmla="*/ 368 h 999"/>
              <a:gd name="T22" fmla="*/ 603 w 658"/>
              <a:gd name="T23" fmla="*/ 89 h 999"/>
              <a:gd name="T24" fmla="*/ 558 w 658"/>
              <a:gd name="T25" fmla="*/ 44 h 999"/>
              <a:gd name="T26" fmla="*/ 90 w 658"/>
              <a:gd name="T27" fmla="*/ 44 h 999"/>
              <a:gd name="T28" fmla="*/ 45 w 658"/>
              <a:gd name="T29" fmla="*/ 89 h 999"/>
              <a:gd name="T30" fmla="*/ 45 w 658"/>
              <a:gd name="T31" fmla="*/ 908 h 999"/>
              <a:gd name="T32" fmla="*/ 90 w 658"/>
              <a:gd name="T33" fmla="*/ 953 h 999"/>
              <a:gd name="T34" fmla="*/ 558 w 658"/>
              <a:gd name="T35" fmla="*/ 953 h 999"/>
              <a:gd name="T36" fmla="*/ 585 w 658"/>
              <a:gd name="T37" fmla="*/ 944 h 999"/>
              <a:gd name="T38" fmla="*/ 612 w 658"/>
              <a:gd name="T39" fmla="*/ 953 h 999"/>
              <a:gd name="T40" fmla="*/ 603 w 658"/>
              <a:gd name="T41" fmla="*/ 989 h 999"/>
              <a:gd name="T42" fmla="*/ 558 w 658"/>
              <a:gd name="T43" fmla="*/ 998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8" h="999">
                <a:moveTo>
                  <a:pt x="558" y="998"/>
                </a:moveTo>
                <a:lnTo>
                  <a:pt x="558" y="998"/>
                </a:lnTo>
                <a:cubicBezTo>
                  <a:pt x="90" y="998"/>
                  <a:pt x="90" y="998"/>
                  <a:pt x="90" y="998"/>
                </a:cubicBezTo>
                <a:cubicBezTo>
                  <a:pt x="36" y="998"/>
                  <a:pt x="0" y="953"/>
                  <a:pt x="0" y="908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36"/>
                  <a:pt x="36" y="0"/>
                  <a:pt x="90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612" y="0"/>
                  <a:pt x="657" y="36"/>
                  <a:pt x="657" y="89"/>
                </a:cubicBezTo>
                <a:cubicBezTo>
                  <a:pt x="657" y="368"/>
                  <a:pt x="657" y="368"/>
                  <a:pt x="657" y="368"/>
                </a:cubicBezTo>
                <a:cubicBezTo>
                  <a:pt x="657" y="377"/>
                  <a:pt x="639" y="386"/>
                  <a:pt x="630" y="386"/>
                </a:cubicBezTo>
                <a:cubicBezTo>
                  <a:pt x="621" y="386"/>
                  <a:pt x="603" y="377"/>
                  <a:pt x="603" y="368"/>
                </a:cubicBezTo>
                <a:cubicBezTo>
                  <a:pt x="603" y="89"/>
                  <a:pt x="603" y="89"/>
                  <a:pt x="603" y="89"/>
                </a:cubicBezTo>
                <a:cubicBezTo>
                  <a:pt x="603" y="63"/>
                  <a:pt x="585" y="44"/>
                  <a:pt x="558" y="44"/>
                </a:cubicBezTo>
                <a:cubicBezTo>
                  <a:pt x="90" y="44"/>
                  <a:pt x="90" y="44"/>
                  <a:pt x="90" y="44"/>
                </a:cubicBezTo>
                <a:cubicBezTo>
                  <a:pt x="63" y="44"/>
                  <a:pt x="45" y="63"/>
                  <a:pt x="45" y="89"/>
                </a:cubicBezTo>
                <a:cubicBezTo>
                  <a:pt x="45" y="908"/>
                  <a:pt x="45" y="908"/>
                  <a:pt x="45" y="908"/>
                </a:cubicBezTo>
                <a:cubicBezTo>
                  <a:pt x="45" y="926"/>
                  <a:pt x="63" y="953"/>
                  <a:pt x="90" y="953"/>
                </a:cubicBezTo>
                <a:cubicBezTo>
                  <a:pt x="558" y="953"/>
                  <a:pt x="558" y="953"/>
                  <a:pt x="558" y="953"/>
                </a:cubicBezTo>
                <a:cubicBezTo>
                  <a:pt x="567" y="953"/>
                  <a:pt x="576" y="944"/>
                  <a:pt x="585" y="944"/>
                </a:cubicBezTo>
                <a:cubicBezTo>
                  <a:pt x="594" y="935"/>
                  <a:pt x="603" y="944"/>
                  <a:pt x="612" y="953"/>
                </a:cubicBezTo>
                <a:cubicBezTo>
                  <a:pt x="621" y="971"/>
                  <a:pt x="612" y="980"/>
                  <a:pt x="603" y="989"/>
                </a:cubicBezTo>
                <a:cubicBezTo>
                  <a:pt x="585" y="989"/>
                  <a:pt x="576" y="998"/>
                  <a:pt x="558" y="99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51">
            <a:extLst>
              <a:ext uri="{FF2B5EF4-FFF2-40B4-BE49-F238E27FC236}">
                <a16:creationId xmlns:a16="http://schemas.microsoft.com/office/drawing/2014/main" id="{1BE51A82-F1D8-F94A-A647-FF3B4AFBE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430" y="5447577"/>
            <a:ext cx="54366" cy="54366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9 h 55"/>
              <a:gd name="T14" fmla="*/ 27 w 55"/>
              <a:gd name="T15" fmla="*/ 9 h 55"/>
              <a:gd name="T16" fmla="*/ 9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45"/>
                  <a:pt x="36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52">
            <a:extLst>
              <a:ext uri="{FF2B5EF4-FFF2-40B4-BE49-F238E27FC236}">
                <a16:creationId xmlns:a16="http://schemas.microsoft.com/office/drawing/2014/main" id="{B898DC6D-A956-8F4F-8416-06184B060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948" y="5447577"/>
            <a:ext cx="231056" cy="45305"/>
          </a:xfrm>
          <a:custGeom>
            <a:avLst/>
            <a:gdLst>
              <a:gd name="T0" fmla="*/ 207 w 226"/>
              <a:gd name="T1" fmla="*/ 45 h 46"/>
              <a:gd name="T2" fmla="*/ 207 w 226"/>
              <a:gd name="T3" fmla="*/ 45 h 46"/>
              <a:gd name="T4" fmla="*/ 27 w 226"/>
              <a:gd name="T5" fmla="*/ 45 h 46"/>
              <a:gd name="T6" fmla="*/ 0 w 226"/>
              <a:gd name="T7" fmla="*/ 27 h 46"/>
              <a:gd name="T8" fmla="*/ 27 w 226"/>
              <a:gd name="T9" fmla="*/ 0 h 46"/>
              <a:gd name="T10" fmla="*/ 207 w 226"/>
              <a:gd name="T11" fmla="*/ 0 h 46"/>
              <a:gd name="T12" fmla="*/ 225 w 226"/>
              <a:gd name="T13" fmla="*/ 27 h 46"/>
              <a:gd name="T14" fmla="*/ 207 w 22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25" y="9"/>
                  <a:pt x="225" y="27"/>
                </a:cubicBezTo>
                <a:cubicBezTo>
                  <a:pt x="225" y="36"/>
                  <a:pt x="216" y="45"/>
                  <a:pt x="207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53">
            <a:extLst>
              <a:ext uri="{FF2B5EF4-FFF2-40B4-BE49-F238E27FC236}">
                <a16:creationId xmlns:a16="http://schemas.microsoft.com/office/drawing/2014/main" id="{B6CE1D9B-5A19-644F-8393-E800A0EAB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400" y="4668336"/>
            <a:ext cx="521006" cy="276360"/>
          </a:xfrm>
          <a:custGeom>
            <a:avLst/>
            <a:gdLst>
              <a:gd name="T0" fmla="*/ 477 w 505"/>
              <a:gd name="T1" fmla="*/ 269 h 270"/>
              <a:gd name="T2" fmla="*/ 477 w 505"/>
              <a:gd name="T3" fmla="*/ 269 h 270"/>
              <a:gd name="T4" fmla="*/ 27 w 505"/>
              <a:gd name="T5" fmla="*/ 269 h 270"/>
              <a:gd name="T6" fmla="*/ 0 w 505"/>
              <a:gd name="T7" fmla="*/ 242 h 270"/>
              <a:gd name="T8" fmla="*/ 0 w 505"/>
              <a:gd name="T9" fmla="*/ 17 h 270"/>
              <a:gd name="T10" fmla="*/ 27 w 505"/>
              <a:gd name="T11" fmla="*/ 0 h 270"/>
              <a:gd name="T12" fmla="*/ 477 w 505"/>
              <a:gd name="T13" fmla="*/ 0 h 270"/>
              <a:gd name="T14" fmla="*/ 504 w 505"/>
              <a:gd name="T15" fmla="*/ 17 h 270"/>
              <a:gd name="T16" fmla="*/ 504 w 505"/>
              <a:gd name="T17" fmla="*/ 242 h 270"/>
              <a:gd name="T18" fmla="*/ 477 w 505"/>
              <a:gd name="T19" fmla="*/ 269 h 270"/>
              <a:gd name="T20" fmla="*/ 45 w 505"/>
              <a:gd name="T21" fmla="*/ 224 h 270"/>
              <a:gd name="T22" fmla="*/ 45 w 505"/>
              <a:gd name="T23" fmla="*/ 224 h 270"/>
              <a:gd name="T24" fmla="*/ 450 w 505"/>
              <a:gd name="T25" fmla="*/ 224 h 270"/>
              <a:gd name="T26" fmla="*/ 450 w 505"/>
              <a:gd name="T27" fmla="*/ 44 h 270"/>
              <a:gd name="T28" fmla="*/ 45 w 505"/>
              <a:gd name="T29" fmla="*/ 44 h 270"/>
              <a:gd name="T30" fmla="*/ 45 w 505"/>
              <a:gd name="T31" fmla="*/ 22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5" h="270">
                <a:moveTo>
                  <a:pt x="477" y="269"/>
                </a:moveTo>
                <a:lnTo>
                  <a:pt x="477" y="269"/>
                </a:lnTo>
                <a:cubicBezTo>
                  <a:pt x="27" y="269"/>
                  <a:pt x="27" y="269"/>
                  <a:pt x="27" y="269"/>
                </a:cubicBezTo>
                <a:cubicBezTo>
                  <a:pt x="9" y="269"/>
                  <a:pt x="0" y="260"/>
                  <a:pt x="0" y="2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7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6" y="0"/>
                  <a:pt x="504" y="8"/>
                  <a:pt x="504" y="17"/>
                </a:cubicBezTo>
                <a:cubicBezTo>
                  <a:pt x="504" y="242"/>
                  <a:pt x="504" y="242"/>
                  <a:pt x="504" y="242"/>
                </a:cubicBezTo>
                <a:cubicBezTo>
                  <a:pt x="504" y="260"/>
                  <a:pt x="486" y="269"/>
                  <a:pt x="477" y="269"/>
                </a:cubicBezTo>
                <a:close/>
                <a:moveTo>
                  <a:pt x="45" y="224"/>
                </a:moveTo>
                <a:lnTo>
                  <a:pt x="45" y="224"/>
                </a:lnTo>
                <a:cubicBezTo>
                  <a:pt x="450" y="224"/>
                  <a:pt x="450" y="224"/>
                  <a:pt x="450" y="224"/>
                </a:cubicBezTo>
                <a:cubicBezTo>
                  <a:pt x="450" y="44"/>
                  <a:pt x="450" y="44"/>
                  <a:pt x="450" y="44"/>
                </a:cubicBezTo>
                <a:cubicBezTo>
                  <a:pt x="45" y="44"/>
                  <a:pt x="45" y="44"/>
                  <a:pt x="45" y="44"/>
                </a:cubicBezTo>
                <a:lnTo>
                  <a:pt x="45" y="2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54">
            <a:extLst>
              <a:ext uri="{FF2B5EF4-FFF2-40B4-BE49-F238E27FC236}">
                <a16:creationId xmlns:a16="http://schemas.microsoft.com/office/drawing/2014/main" id="{749A8C6E-B554-0941-8DB6-53230B768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430" y="5261829"/>
            <a:ext cx="54366" cy="54366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9 h 55"/>
              <a:gd name="T14" fmla="*/ 27 w 55"/>
              <a:gd name="T15" fmla="*/ 9 h 55"/>
              <a:gd name="T16" fmla="*/ 9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45"/>
                  <a:pt x="36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55">
            <a:extLst>
              <a:ext uri="{FF2B5EF4-FFF2-40B4-BE49-F238E27FC236}">
                <a16:creationId xmlns:a16="http://schemas.microsoft.com/office/drawing/2014/main" id="{03385CE5-3F84-6D41-A84E-4B1B27B66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430" y="5130444"/>
            <a:ext cx="54366" cy="67959"/>
          </a:xfrm>
          <a:custGeom>
            <a:avLst/>
            <a:gdLst>
              <a:gd name="T0" fmla="*/ 27 w 55"/>
              <a:gd name="T1" fmla="*/ 63 h 64"/>
              <a:gd name="T2" fmla="*/ 27 w 55"/>
              <a:gd name="T3" fmla="*/ 63 h 64"/>
              <a:gd name="T4" fmla="*/ 0 w 55"/>
              <a:gd name="T5" fmla="*/ 36 h 64"/>
              <a:gd name="T6" fmla="*/ 27 w 55"/>
              <a:gd name="T7" fmla="*/ 0 h 64"/>
              <a:gd name="T8" fmla="*/ 54 w 55"/>
              <a:gd name="T9" fmla="*/ 36 h 64"/>
              <a:gd name="T10" fmla="*/ 27 w 55"/>
              <a:gd name="T11" fmla="*/ 63 h 64"/>
              <a:gd name="T12" fmla="*/ 27 w 55"/>
              <a:gd name="T13" fmla="*/ 18 h 64"/>
              <a:gd name="T14" fmla="*/ 27 w 55"/>
              <a:gd name="T15" fmla="*/ 18 h 64"/>
              <a:gd name="T16" fmla="*/ 9 w 55"/>
              <a:gd name="T17" fmla="*/ 36 h 64"/>
              <a:gd name="T18" fmla="*/ 27 w 55"/>
              <a:gd name="T19" fmla="*/ 54 h 64"/>
              <a:gd name="T20" fmla="*/ 45 w 55"/>
              <a:gd name="T21" fmla="*/ 36 h 64"/>
              <a:gd name="T22" fmla="*/ 27 w 55"/>
              <a:gd name="T23" fmla="*/ 1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45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36"/>
                </a:cubicBezTo>
                <a:cubicBezTo>
                  <a:pt x="54" y="45"/>
                  <a:pt x="45" y="63"/>
                  <a:pt x="27" y="63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18"/>
                  <a:pt x="9" y="36"/>
                </a:cubicBezTo>
                <a:cubicBezTo>
                  <a:pt x="9" y="45"/>
                  <a:pt x="18" y="54"/>
                  <a:pt x="27" y="54"/>
                </a:cubicBezTo>
                <a:cubicBezTo>
                  <a:pt x="36" y="54"/>
                  <a:pt x="45" y="45"/>
                  <a:pt x="45" y="36"/>
                </a:cubicBezTo>
                <a:cubicBezTo>
                  <a:pt x="45" y="18"/>
                  <a:pt x="36" y="18"/>
                  <a:pt x="27" y="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56">
            <a:extLst>
              <a:ext uri="{FF2B5EF4-FFF2-40B4-BE49-F238E27FC236}">
                <a16:creationId xmlns:a16="http://schemas.microsoft.com/office/drawing/2014/main" id="{99BD4248-3631-FD4A-8AA6-7FB788344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455" y="5130444"/>
            <a:ext cx="54366" cy="67959"/>
          </a:xfrm>
          <a:custGeom>
            <a:avLst/>
            <a:gdLst>
              <a:gd name="T0" fmla="*/ 27 w 55"/>
              <a:gd name="T1" fmla="*/ 63 h 64"/>
              <a:gd name="T2" fmla="*/ 27 w 55"/>
              <a:gd name="T3" fmla="*/ 63 h 64"/>
              <a:gd name="T4" fmla="*/ 0 w 55"/>
              <a:gd name="T5" fmla="*/ 36 h 64"/>
              <a:gd name="T6" fmla="*/ 27 w 55"/>
              <a:gd name="T7" fmla="*/ 0 h 64"/>
              <a:gd name="T8" fmla="*/ 54 w 55"/>
              <a:gd name="T9" fmla="*/ 36 h 64"/>
              <a:gd name="T10" fmla="*/ 27 w 55"/>
              <a:gd name="T11" fmla="*/ 63 h 64"/>
              <a:gd name="T12" fmla="*/ 27 w 55"/>
              <a:gd name="T13" fmla="*/ 18 h 64"/>
              <a:gd name="T14" fmla="*/ 27 w 55"/>
              <a:gd name="T15" fmla="*/ 18 h 64"/>
              <a:gd name="T16" fmla="*/ 9 w 55"/>
              <a:gd name="T17" fmla="*/ 36 h 64"/>
              <a:gd name="T18" fmla="*/ 27 w 55"/>
              <a:gd name="T19" fmla="*/ 54 h 64"/>
              <a:gd name="T20" fmla="*/ 45 w 55"/>
              <a:gd name="T21" fmla="*/ 36 h 64"/>
              <a:gd name="T22" fmla="*/ 27 w 55"/>
              <a:gd name="T23" fmla="*/ 1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45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36"/>
                </a:cubicBezTo>
                <a:cubicBezTo>
                  <a:pt x="54" y="45"/>
                  <a:pt x="45" y="63"/>
                  <a:pt x="27" y="63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18"/>
                  <a:pt x="9" y="36"/>
                </a:cubicBezTo>
                <a:cubicBezTo>
                  <a:pt x="9" y="45"/>
                  <a:pt x="18" y="54"/>
                  <a:pt x="27" y="54"/>
                </a:cubicBezTo>
                <a:cubicBezTo>
                  <a:pt x="36" y="54"/>
                  <a:pt x="45" y="45"/>
                  <a:pt x="45" y="36"/>
                </a:cubicBezTo>
                <a:cubicBezTo>
                  <a:pt x="45" y="18"/>
                  <a:pt x="36" y="18"/>
                  <a:pt x="27" y="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57">
            <a:extLst>
              <a:ext uri="{FF2B5EF4-FFF2-40B4-BE49-F238E27FC236}">
                <a16:creationId xmlns:a16="http://schemas.microsoft.com/office/drawing/2014/main" id="{CCD1EC48-97A0-734B-B980-B47FF71C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948" y="5130444"/>
            <a:ext cx="54366" cy="67959"/>
          </a:xfrm>
          <a:custGeom>
            <a:avLst/>
            <a:gdLst>
              <a:gd name="T0" fmla="*/ 27 w 55"/>
              <a:gd name="T1" fmla="*/ 63 h 64"/>
              <a:gd name="T2" fmla="*/ 27 w 55"/>
              <a:gd name="T3" fmla="*/ 63 h 64"/>
              <a:gd name="T4" fmla="*/ 0 w 55"/>
              <a:gd name="T5" fmla="*/ 36 h 64"/>
              <a:gd name="T6" fmla="*/ 27 w 55"/>
              <a:gd name="T7" fmla="*/ 0 h 64"/>
              <a:gd name="T8" fmla="*/ 54 w 55"/>
              <a:gd name="T9" fmla="*/ 36 h 64"/>
              <a:gd name="T10" fmla="*/ 27 w 55"/>
              <a:gd name="T11" fmla="*/ 63 h 64"/>
              <a:gd name="T12" fmla="*/ 27 w 55"/>
              <a:gd name="T13" fmla="*/ 18 h 64"/>
              <a:gd name="T14" fmla="*/ 27 w 55"/>
              <a:gd name="T15" fmla="*/ 18 h 64"/>
              <a:gd name="T16" fmla="*/ 9 w 55"/>
              <a:gd name="T17" fmla="*/ 36 h 64"/>
              <a:gd name="T18" fmla="*/ 27 w 55"/>
              <a:gd name="T19" fmla="*/ 54 h 64"/>
              <a:gd name="T20" fmla="*/ 45 w 55"/>
              <a:gd name="T21" fmla="*/ 36 h 64"/>
              <a:gd name="T22" fmla="*/ 27 w 55"/>
              <a:gd name="T23" fmla="*/ 1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45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54" y="18"/>
                  <a:pt x="54" y="36"/>
                </a:cubicBezTo>
                <a:cubicBezTo>
                  <a:pt x="54" y="45"/>
                  <a:pt x="36" y="63"/>
                  <a:pt x="27" y="63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18"/>
                  <a:pt x="9" y="36"/>
                </a:cubicBezTo>
                <a:cubicBezTo>
                  <a:pt x="9" y="45"/>
                  <a:pt x="18" y="54"/>
                  <a:pt x="27" y="54"/>
                </a:cubicBezTo>
                <a:cubicBezTo>
                  <a:pt x="36" y="54"/>
                  <a:pt x="45" y="45"/>
                  <a:pt x="45" y="36"/>
                </a:cubicBezTo>
                <a:cubicBezTo>
                  <a:pt x="45" y="18"/>
                  <a:pt x="36" y="18"/>
                  <a:pt x="27" y="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58">
            <a:extLst>
              <a:ext uri="{FF2B5EF4-FFF2-40B4-BE49-F238E27FC236}">
                <a16:creationId xmlns:a16="http://schemas.microsoft.com/office/drawing/2014/main" id="{1D9BCEAC-B28C-D541-98E1-B5F8B46B3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455" y="5261829"/>
            <a:ext cx="54366" cy="54366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9 h 55"/>
              <a:gd name="T14" fmla="*/ 27 w 55"/>
              <a:gd name="T15" fmla="*/ 9 h 55"/>
              <a:gd name="T16" fmla="*/ 9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45"/>
                  <a:pt x="45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59">
            <a:extLst>
              <a:ext uri="{FF2B5EF4-FFF2-40B4-BE49-F238E27FC236}">
                <a16:creationId xmlns:a16="http://schemas.microsoft.com/office/drawing/2014/main" id="{4F8B2FA6-F40D-9742-A4BE-2F1F64AC6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948" y="5261829"/>
            <a:ext cx="54366" cy="54366"/>
          </a:xfrm>
          <a:custGeom>
            <a:avLst/>
            <a:gdLst>
              <a:gd name="T0" fmla="*/ 27 w 55"/>
              <a:gd name="T1" fmla="*/ 54 h 55"/>
              <a:gd name="T2" fmla="*/ 27 w 55"/>
              <a:gd name="T3" fmla="*/ 54 h 55"/>
              <a:gd name="T4" fmla="*/ 0 w 55"/>
              <a:gd name="T5" fmla="*/ 27 h 55"/>
              <a:gd name="T6" fmla="*/ 27 w 55"/>
              <a:gd name="T7" fmla="*/ 0 h 55"/>
              <a:gd name="T8" fmla="*/ 54 w 55"/>
              <a:gd name="T9" fmla="*/ 27 h 55"/>
              <a:gd name="T10" fmla="*/ 27 w 55"/>
              <a:gd name="T11" fmla="*/ 54 h 55"/>
              <a:gd name="T12" fmla="*/ 27 w 55"/>
              <a:gd name="T13" fmla="*/ 9 h 55"/>
              <a:gd name="T14" fmla="*/ 27 w 55"/>
              <a:gd name="T15" fmla="*/ 9 h 55"/>
              <a:gd name="T16" fmla="*/ 9 w 55"/>
              <a:gd name="T17" fmla="*/ 27 h 55"/>
              <a:gd name="T18" fmla="*/ 27 w 55"/>
              <a:gd name="T19" fmla="*/ 45 h 55"/>
              <a:gd name="T20" fmla="*/ 45 w 55"/>
              <a:gd name="T21" fmla="*/ 27 h 55"/>
              <a:gd name="T22" fmla="*/ 27 w 55"/>
              <a:gd name="T23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27" y="54"/>
                </a:moveTo>
                <a:lnTo>
                  <a:pt x="27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45"/>
                  <a:pt x="36" y="54"/>
                  <a:pt x="27" y="5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60">
            <a:extLst>
              <a:ext uri="{FF2B5EF4-FFF2-40B4-BE49-F238E27FC236}">
                <a16:creationId xmlns:a16="http://schemas.microsoft.com/office/drawing/2014/main" id="{D678A743-F19C-E346-95D0-5A83996C6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430" y="5012652"/>
            <a:ext cx="54366" cy="67959"/>
          </a:xfrm>
          <a:custGeom>
            <a:avLst/>
            <a:gdLst>
              <a:gd name="T0" fmla="*/ 27 w 55"/>
              <a:gd name="T1" fmla="*/ 63 h 64"/>
              <a:gd name="T2" fmla="*/ 27 w 55"/>
              <a:gd name="T3" fmla="*/ 63 h 64"/>
              <a:gd name="T4" fmla="*/ 0 w 55"/>
              <a:gd name="T5" fmla="*/ 27 h 64"/>
              <a:gd name="T6" fmla="*/ 27 w 55"/>
              <a:gd name="T7" fmla="*/ 0 h 64"/>
              <a:gd name="T8" fmla="*/ 54 w 55"/>
              <a:gd name="T9" fmla="*/ 27 h 64"/>
              <a:gd name="T10" fmla="*/ 27 w 55"/>
              <a:gd name="T11" fmla="*/ 63 h 64"/>
              <a:gd name="T12" fmla="*/ 27 w 55"/>
              <a:gd name="T13" fmla="*/ 9 h 64"/>
              <a:gd name="T14" fmla="*/ 27 w 55"/>
              <a:gd name="T15" fmla="*/ 9 h 64"/>
              <a:gd name="T16" fmla="*/ 9 w 55"/>
              <a:gd name="T17" fmla="*/ 27 h 64"/>
              <a:gd name="T18" fmla="*/ 27 w 55"/>
              <a:gd name="T19" fmla="*/ 45 h 64"/>
              <a:gd name="T20" fmla="*/ 45 w 55"/>
              <a:gd name="T21" fmla="*/ 27 h 64"/>
              <a:gd name="T22" fmla="*/ 27 w 55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27"/>
                </a:cubicBezTo>
                <a:cubicBezTo>
                  <a:pt x="54" y="45"/>
                  <a:pt x="45" y="63"/>
                  <a:pt x="27" y="63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5"/>
                  <a:pt x="18" y="45"/>
                  <a:pt x="27" y="45"/>
                </a:cubicBezTo>
                <a:cubicBezTo>
                  <a:pt x="36" y="45"/>
                  <a:pt x="45" y="45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61">
            <a:extLst>
              <a:ext uri="{FF2B5EF4-FFF2-40B4-BE49-F238E27FC236}">
                <a16:creationId xmlns:a16="http://schemas.microsoft.com/office/drawing/2014/main" id="{B0D690F7-5AFB-D54C-B138-7AF8E3BDD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455" y="5012652"/>
            <a:ext cx="54366" cy="67959"/>
          </a:xfrm>
          <a:custGeom>
            <a:avLst/>
            <a:gdLst>
              <a:gd name="T0" fmla="*/ 27 w 55"/>
              <a:gd name="T1" fmla="*/ 63 h 64"/>
              <a:gd name="T2" fmla="*/ 27 w 55"/>
              <a:gd name="T3" fmla="*/ 63 h 64"/>
              <a:gd name="T4" fmla="*/ 0 w 55"/>
              <a:gd name="T5" fmla="*/ 27 h 64"/>
              <a:gd name="T6" fmla="*/ 27 w 55"/>
              <a:gd name="T7" fmla="*/ 0 h 64"/>
              <a:gd name="T8" fmla="*/ 54 w 55"/>
              <a:gd name="T9" fmla="*/ 27 h 64"/>
              <a:gd name="T10" fmla="*/ 27 w 55"/>
              <a:gd name="T11" fmla="*/ 63 h 64"/>
              <a:gd name="T12" fmla="*/ 27 w 55"/>
              <a:gd name="T13" fmla="*/ 9 h 64"/>
              <a:gd name="T14" fmla="*/ 27 w 55"/>
              <a:gd name="T15" fmla="*/ 9 h 64"/>
              <a:gd name="T16" fmla="*/ 9 w 55"/>
              <a:gd name="T17" fmla="*/ 27 h 64"/>
              <a:gd name="T18" fmla="*/ 27 w 55"/>
              <a:gd name="T19" fmla="*/ 45 h 64"/>
              <a:gd name="T20" fmla="*/ 45 w 55"/>
              <a:gd name="T21" fmla="*/ 27 h 64"/>
              <a:gd name="T22" fmla="*/ 27 w 55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27"/>
                </a:cubicBezTo>
                <a:cubicBezTo>
                  <a:pt x="54" y="45"/>
                  <a:pt x="45" y="63"/>
                  <a:pt x="27" y="63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5"/>
                  <a:pt x="18" y="45"/>
                  <a:pt x="27" y="45"/>
                </a:cubicBezTo>
                <a:cubicBezTo>
                  <a:pt x="36" y="45"/>
                  <a:pt x="45" y="45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62">
            <a:extLst>
              <a:ext uri="{FF2B5EF4-FFF2-40B4-BE49-F238E27FC236}">
                <a16:creationId xmlns:a16="http://schemas.microsoft.com/office/drawing/2014/main" id="{7FE28638-F895-7248-A386-812FC5397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948" y="5012652"/>
            <a:ext cx="54366" cy="67959"/>
          </a:xfrm>
          <a:custGeom>
            <a:avLst/>
            <a:gdLst>
              <a:gd name="T0" fmla="*/ 27 w 55"/>
              <a:gd name="T1" fmla="*/ 63 h 64"/>
              <a:gd name="T2" fmla="*/ 27 w 55"/>
              <a:gd name="T3" fmla="*/ 63 h 64"/>
              <a:gd name="T4" fmla="*/ 0 w 55"/>
              <a:gd name="T5" fmla="*/ 27 h 64"/>
              <a:gd name="T6" fmla="*/ 27 w 55"/>
              <a:gd name="T7" fmla="*/ 0 h 64"/>
              <a:gd name="T8" fmla="*/ 54 w 55"/>
              <a:gd name="T9" fmla="*/ 27 h 64"/>
              <a:gd name="T10" fmla="*/ 27 w 55"/>
              <a:gd name="T11" fmla="*/ 63 h 64"/>
              <a:gd name="T12" fmla="*/ 27 w 55"/>
              <a:gd name="T13" fmla="*/ 9 h 64"/>
              <a:gd name="T14" fmla="*/ 27 w 55"/>
              <a:gd name="T15" fmla="*/ 9 h 64"/>
              <a:gd name="T16" fmla="*/ 9 w 55"/>
              <a:gd name="T17" fmla="*/ 27 h 64"/>
              <a:gd name="T18" fmla="*/ 27 w 55"/>
              <a:gd name="T19" fmla="*/ 45 h 64"/>
              <a:gd name="T20" fmla="*/ 45 w 55"/>
              <a:gd name="T21" fmla="*/ 27 h 64"/>
              <a:gd name="T22" fmla="*/ 27 w 55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54" y="18"/>
                  <a:pt x="54" y="27"/>
                </a:cubicBezTo>
                <a:cubicBezTo>
                  <a:pt x="54" y="45"/>
                  <a:pt x="36" y="63"/>
                  <a:pt x="27" y="63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5"/>
                  <a:pt x="18" y="45"/>
                  <a:pt x="27" y="45"/>
                </a:cubicBezTo>
                <a:cubicBezTo>
                  <a:pt x="36" y="45"/>
                  <a:pt x="45" y="45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63">
            <a:extLst>
              <a:ext uri="{FF2B5EF4-FFF2-40B4-BE49-F238E27FC236}">
                <a16:creationId xmlns:a16="http://schemas.microsoft.com/office/drawing/2014/main" id="{389D674D-434D-A542-ABF3-26009FA08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020" y="4935635"/>
            <a:ext cx="693164" cy="693161"/>
          </a:xfrm>
          <a:custGeom>
            <a:avLst/>
            <a:gdLst>
              <a:gd name="T0" fmla="*/ 341 w 675"/>
              <a:gd name="T1" fmla="*/ 675 h 676"/>
              <a:gd name="T2" fmla="*/ 341 w 675"/>
              <a:gd name="T3" fmla="*/ 675 h 676"/>
              <a:gd name="T4" fmla="*/ 99 w 675"/>
              <a:gd name="T5" fmla="*/ 576 h 676"/>
              <a:gd name="T6" fmla="*/ 0 w 675"/>
              <a:gd name="T7" fmla="*/ 342 h 676"/>
              <a:gd name="T8" fmla="*/ 99 w 675"/>
              <a:gd name="T9" fmla="*/ 99 h 676"/>
              <a:gd name="T10" fmla="*/ 341 w 675"/>
              <a:gd name="T11" fmla="*/ 0 h 676"/>
              <a:gd name="T12" fmla="*/ 575 w 675"/>
              <a:gd name="T13" fmla="*/ 99 h 676"/>
              <a:gd name="T14" fmla="*/ 674 w 675"/>
              <a:gd name="T15" fmla="*/ 342 h 676"/>
              <a:gd name="T16" fmla="*/ 575 w 675"/>
              <a:gd name="T17" fmla="*/ 576 h 676"/>
              <a:gd name="T18" fmla="*/ 341 w 675"/>
              <a:gd name="T19" fmla="*/ 675 h 676"/>
              <a:gd name="T20" fmla="*/ 341 w 675"/>
              <a:gd name="T21" fmla="*/ 45 h 676"/>
              <a:gd name="T22" fmla="*/ 341 w 675"/>
              <a:gd name="T23" fmla="*/ 45 h 676"/>
              <a:gd name="T24" fmla="*/ 45 w 675"/>
              <a:gd name="T25" fmla="*/ 342 h 676"/>
              <a:gd name="T26" fmla="*/ 341 w 675"/>
              <a:gd name="T27" fmla="*/ 630 h 676"/>
              <a:gd name="T28" fmla="*/ 629 w 675"/>
              <a:gd name="T29" fmla="*/ 342 h 676"/>
              <a:gd name="T30" fmla="*/ 341 w 675"/>
              <a:gd name="T31" fmla="*/ 45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5" h="676">
                <a:moveTo>
                  <a:pt x="341" y="675"/>
                </a:moveTo>
                <a:lnTo>
                  <a:pt x="341" y="675"/>
                </a:lnTo>
                <a:cubicBezTo>
                  <a:pt x="252" y="675"/>
                  <a:pt x="162" y="639"/>
                  <a:pt x="99" y="576"/>
                </a:cubicBezTo>
                <a:cubicBezTo>
                  <a:pt x="36" y="513"/>
                  <a:pt x="0" y="432"/>
                  <a:pt x="0" y="342"/>
                </a:cubicBezTo>
                <a:cubicBezTo>
                  <a:pt x="0" y="252"/>
                  <a:pt x="36" y="162"/>
                  <a:pt x="99" y="99"/>
                </a:cubicBezTo>
                <a:cubicBezTo>
                  <a:pt x="162" y="36"/>
                  <a:pt x="252" y="0"/>
                  <a:pt x="341" y="0"/>
                </a:cubicBezTo>
                <a:cubicBezTo>
                  <a:pt x="431" y="0"/>
                  <a:pt x="512" y="36"/>
                  <a:pt x="575" y="99"/>
                </a:cubicBezTo>
                <a:cubicBezTo>
                  <a:pt x="638" y="162"/>
                  <a:pt x="674" y="252"/>
                  <a:pt x="674" y="342"/>
                </a:cubicBezTo>
                <a:cubicBezTo>
                  <a:pt x="674" y="432"/>
                  <a:pt x="638" y="513"/>
                  <a:pt x="575" y="576"/>
                </a:cubicBezTo>
                <a:cubicBezTo>
                  <a:pt x="512" y="639"/>
                  <a:pt x="431" y="675"/>
                  <a:pt x="341" y="675"/>
                </a:cubicBezTo>
                <a:close/>
                <a:moveTo>
                  <a:pt x="341" y="45"/>
                </a:moveTo>
                <a:lnTo>
                  <a:pt x="341" y="45"/>
                </a:lnTo>
                <a:cubicBezTo>
                  <a:pt x="180" y="45"/>
                  <a:pt x="45" y="171"/>
                  <a:pt x="45" y="342"/>
                </a:cubicBezTo>
                <a:cubicBezTo>
                  <a:pt x="45" y="504"/>
                  <a:pt x="180" y="630"/>
                  <a:pt x="341" y="630"/>
                </a:cubicBezTo>
                <a:cubicBezTo>
                  <a:pt x="503" y="630"/>
                  <a:pt x="629" y="504"/>
                  <a:pt x="629" y="342"/>
                </a:cubicBezTo>
                <a:cubicBezTo>
                  <a:pt x="629" y="171"/>
                  <a:pt x="503" y="45"/>
                  <a:pt x="341" y="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64">
            <a:extLst>
              <a:ext uri="{FF2B5EF4-FFF2-40B4-BE49-F238E27FC236}">
                <a16:creationId xmlns:a16="http://schemas.microsoft.com/office/drawing/2014/main" id="{C62D0CA5-4B0F-A84A-AFA0-084160E83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4569" y="5021713"/>
            <a:ext cx="525535" cy="530067"/>
          </a:xfrm>
          <a:custGeom>
            <a:avLst/>
            <a:gdLst>
              <a:gd name="T0" fmla="*/ 260 w 513"/>
              <a:gd name="T1" fmla="*/ 513 h 514"/>
              <a:gd name="T2" fmla="*/ 260 w 513"/>
              <a:gd name="T3" fmla="*/ 513 h 514"/>
              <a:gd name="T4" fmla="*/ 0 w 513"/>
              <a:gd name="T5" fmla="*/ 261 h 514"/>
              <a:gd name="T6" fmla="*/ 260 w 513"/>
              <a:gd name="T7" fmla="*/ 0 h 514"/>
              <a:gd name="T8" fmla="*/ 512 w 513"/>
              <a:gd name="T9" fmla="*/ 261 h 514"/>
              <a:gd name="T10" fmla="*/ 260 w 513"/>
              <a:gd name="T11" fmla="*/ 513 h 514"/>
              <a:gd name="T12" fmla="*/ 260 w 513"/>
              <a:gd name="T13" fmla="*/ 45 h 514"/>
              <a:gd name="T14" fmla="*/ 260 w 513"/>
              <a:gd name="T15" fmla="*/ 45 h 514"/>
              <a:gd name="T16" fmla="*/ 45 w 513"/>
              <a:gd name="T17" fmla="*/ 261 h 514"/>
              <a:gd name="T18" fmla="*/ 260 w 513"/>
              <a:gd name="T19" fmla="*/ 477 h 514"/>
              <a:gd name="T20" fmla="*/ 476 w 513"/>
              <a:gd name="T21" fmla="*/ 261 h 514"/>
              <a:gd name="T22" fmla="*/ 260 w 513"/>
              <a:gd name="T23" fmla="*/ 45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3" h="514">
                <a:moveTo>
                  <a:pt x="260" y="513"/>
                </a:moveTo>
                <a:lnTo>
                  <a:pt x="260" y="513"/>
                </a:lnTo>
                <a:cubicBezTo>
                  <a:pt x="116" y="513"/>
                  <a:pt x="0" y="396"/>
                  <a:pt x="0" y="261"/>
                </a:cubicBezTo>
                <a:cubicBezTo>
                  <a:pt x="0" y="117"/>
                  <a:pt x="116" y="0"/>
                  <a:pt x="260" y="0"/>
                </a:cubicBezTo>
                <a:cubicBezTo>
                  <a:pt x="395" y="0"/>
                  <a:pt x="512" y="117"/>
                  <a:pt x="512" y="261"/>
                </a:cubicBezTo>
                <a:cubicBezTo>
                  <a:pt x="512" y="396"/>
                  <a:pt x="395" y="513"/>
                  <a:pt x="260" y="513"/>
                </a:cubicBezTo>
                <a:close/>
                <a:moveTo>
                  <a:pt x="260" y="45"/>
                </a:moveTo>
                <a:lnTo>
                  <a:pt x="260" y="45"/>
                </a:lnTo>
                <a:cubicBezTo>
                  <a:pt x="135" y="45"/>
                  <a:pt x="45" y="135"/>
                  <a:pt x="45" y="261"/>
                </a:cubicBezTo>
                <a:cubicBezTo>
                  <a:pt x="45" y="378"/>
                  <a:pt x="135" y="477"/>
                  <a:pt x="260" y="477"/>
                </a:cubicBezTo>
                <a:cubicBezTo>
                  <a:pt x="378" y="477"/>
                  <a:pt x="476" y="378"/>
                  <a:pt x="476" y="261"/>
                </a:cubicBezTo>
                <a:cubicBezTo>
                  <a:pt x="476" y="135"/>
                  <a:pt x="378" y="45"/>
                  <a:pt x="260" y="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65">
            <a:extLst>
              <a:ext uri="{FF2B5EF4-FFF2-40B4-BE49-F238E27FC236}">
                <a16:creationId xmlns:a16="http://schemas.microsoft.com/office/drawing/2014/main" id="{1B888E8F-E601-9E45-9814-DBB39AE72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320" y="5148566"/>
            <a:ext cx="158565" cy="258238"/>
          </a:xfrm>
          <a:custGeom>
            <a:avLst/>
            <a:gdLst>
              <a:gd name="T0" fmla="*/ 71 w 153"/>
              <a:gd name="T1" fmla="*/ 252 h 253"/>
              <a:gd name="T2" fmla="*/ 71 w 153"/>
              <a:gd name="T3" fmla="*/ 252 h 253"/>
              <a:gd name="T4" fmla="*/ 8 w 153"/>
              <a:gd name="T5" fmla="*/ 243 h 253"/>
              <a:gd name="T6" fmla="*/ 0 w 153"/>
              <a:gd name="T7" fmla="*/ 216 h 253"/>
              <a:gd name="T8" fmla="*/ 27 w 153"/>
              <a:gd name="T9" fmla="*/ 207 h 253"/>
              <a:gd name="T10" fmla="*/ 107 w 153"/>
              <a:gd name="T11" fmla="*/ 216 h 253"/>
              <a:gd name="T12" fmla="*/ 126 w 153"/>
              <a:gd name="T13" fmla="*/ 180 h 253"/>
              <a:gd name="T14" fmla="*/ 71 w 153"/>
              <a:gd name="T15" fmla="*/ 144 h 253"/>
              <a:gd name="T16" fmla="*/ 27 w 153"/>
              <a:gd name="T17" fmla="*/ 117 h 253"/>
              <a:gd name="T18" fmla="*/ 0 w 153"/>
              <a:gd name="T19" fmla="*/ 72 h 253"/>
              <a:gd name="T20" fmla="*/ 36 w 153"/>
              <a:gd name="T21" fmla="*/ 18 h 253"/>
              <a:gd name="T22" fmla="*/ 143 w 153"/>
              <a:gd name="T23" fmla="*/ 18 h 253"/>
              <a:gd name="T24" fmla="*/ 152 w 153"/>
              <a:gd name="T25" fmla="*/ 36 h 253"/>
              <a:gd name="T26" fmla="*/ 135 w 153"/>
              <a:gd name="T27" fmla="*/ 45 h 253"/>
              <a:gd name="T28" fmla="*/ 44 w 153"/>
              <a:gd name="T29" fmla="*/ 45 h 253"/>
              <a:gd name="T30" fmla="*/ 36 w 153"/>
              <a:gd name="T31" fmla="*/ 72 h 253"/>
              <a:gd name="T32" fmla="*/ 80 w 153"/>
              <a:gd name="T33" fmla="*/ 117 h 253"/>
              <a:gd name="T34" fmla="*/ 126 w 153"/>
              <a:gd name="T35" fmla="*/ 144 h 253"/>
              <a:gd name="T36" fmla="*/ 152 w 153"/>
              <a:gd name="T37" fmla="*/ 180 h 253"/>
              <a:gd name="T38" fmla="*/ 126 w 153"/>
              <a:gd name="T39" fmla="*/ 243 h 253"/>
              <a:gd name="T40" fmla="*/ 71 w 153"/>
              <a:gd name="T41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3" h="253">
                <a:moveTo>
                  <a:pt x="71" y="252"/>
                </a:moveTo>
                <a:lnTo>
                  <a:pt x="71" y="252"/>
                </a:lnTo>
                <a:cubicBezTo>
                  <a:pt x="54" y="252"/>
                  <a:pt x="36" y="252"/>
                  <a:pt x="8" y="243"/>
                </a:cubicBezTo>
                <a:cubicBezTo>
                  <a:pt x="0" y="234"/>
                  <a:pt x="0" y="225"/>
                  <a:pt x="0" y="216"/>
                </a:cubicBezTo>
                <a:cubicBezTo>
                  <a:pt x="8" y="207"/>
                  <a:pt x="18" y="207"/>
                  <a:pt x="27" y="207"/>
                </a:cubicBezTo>
                <a:cubicBezTo>
                  <a:pt x="54" y="225"/>
                  <a:pt x="90" y="225"/>
                  <a:pt x="107" y="216"/>
                </a:cubicBezTo>
                <a:cubicBezTo>
                  <a:pt x="116" y="207"/>
                  <a:pt x="126" y="198"/>
                  <a:pt x="126" y="180"/>
                </a:cubicBezTo>
                <a:cubicBezTo>
                  <a:pt x="126" y="171"/>
                  <a:pt x="99" y="153"/>
                  <a:pt x="71" y="144"/>
                </a:cubicBezTo>
                <a:cubicBezTo>
                  <a:pt x="54" y="135"/>
                  <a:pt x="36" y="126"/>
                  <a:pt x="27" y="117"/>
                </a:cubicBezTo>
                <a:cubicBezTo>
                  <a:pt x="8" y="108"/>
                  <a:pt x="0" y="90"/>
                  <a:pt x="0" y="72"/>
                </a:cubicBezTo>
                <a:cubicBezTo>
                  <a:pt x="0" y="54"/>
                  <a:pt x="8" y="36"/>
                  <a:pt x="36" y="18"/>
                </a:cubicBezTo>
                <a:cubicBezTo>
                  <a:pt x="63" y="0"/>
                  <a:pt x="99" y="0"/>
                  <a:pt x="143" y="18"/>
                </a:cubicBezTo>
                <a:cubicBezTo>
                  <a:pt x="152" y="18"/>
                  <a:pt x="152" y="27"/>
                  <a:pt x="152" y="36"/>
                </a:cubicBezTo>
                <a:cubicBezTo>
                  <a:pt x="143" y="45"/>
                  <a:pt x="135" y="54"/>
                  <a:pt x="135" y="45"/>
                </a:cubicBezTo>
                <a:cubicBezTo>
                  <a:pt x="99" y="36"/>
                  <a:pt x="71" y="36"/>
                  <a:pt x="44" y="45"/>
                </a:cubicBezTo>
                <a:cubicBezTo>
                  <a:pt x="36" y="54"/>
                  <a:pt x="36" y="63"/>
                  <a:pt x="36" y="72"/>
                </a:cubicBezTo>
                <a:cubicBezTo>
                  <a:pt x="36" y="90"/>
                  <a:pt x="63" y="99"/>
                  <a:pt x="80" y="117"/>
                </a:cubicBezTo>
                <a:cubicBezTo>
                  <a:pt x="99" y="126"/>
                  <a:pt x="116" y="135"/>
                  <a:pt x="126" y="144"/>
                </a:cubicBezTo>
                <a:cubicBezTo>
                  <a:pt x="143" y="153"/>
                  <a:pt x="152" y="171"/>
                  <a:pt x="152" y="180"/>
                </a:cubicBezTo>
                <a:cubicBezTo>
                  <a:pt x="152" y="207"/>
                  <a:pt x="143" y="225"/>
                  <a:pt x="126" y="243"/>
                </a:cubicBezTo>
                <a:cubicBezTo>
                  <a:pt x="107" y="252"/>
                  <a:pt x="90" y="252"/>
                  <a:pt x="71" y="2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66">
            <a:extLst>
              <a:ext uri="{FF2B5EF4-FFF2-40B4-BE49-F238E27FC236}">
                <a16:creationId xmlns:a16="http://schemas.microsoft.com/office/drawing/2014/main" id="{24850663-C0BE-624C-8BFC-A9D2CC766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46" y="5094200"/>
            <a:ext cx="27183" cy="54366"/>
          </a:xfrm>
          <a:custGeom>
            <a:avLst/>
            <a:gdLst>
              <a:gd name="T0" fmla="*/ 17 w 28"/>
              <a:gd name="T1" fmla="*/ 54 h 55"/>
              <a:gd name="T2" fmla="*/ 17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17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17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7" y="54"/>
                </a:moveTo>
                <a:lnTo>
                  <a:pt x="17" y="54"/>
                </a:lnTo>
                <a:cubicBezTo>
                  <a:pt x="8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7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67">
            <a:extLst>
              <a:ext uri="{FF2B5EF4-FFF2-40B4-BE49-F238E27FC236}">
                <a16:creationId xmlns:a16="http://schemas.microsoft.com/office/drawing/2014/main" id="{7A402BB9-126C-2C4C-8FA4-ACEE83BD5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46" y="5415865"/>
            <a:ext cx="27183" cy="54366"/>
          </a:xfrm>
          <a:custGeom>
            <a:avLst/>
            <a:gdLst>
              <a:gd name="T0" fmla="*/ 17 w 28"/>
              <a:gd name="T1" fmla="*/ 54 h 55"/>
              <a:gd name="T2" fmla="*/ 17 w 28"/>
              <a:gd name="T3" fmla="*/ 54 h 55"/>
              <a:gd name="T4" fmla="*/ 0 w 28"/>
              <a:gd name="T5" fmla="*/ 36 h 55"/>
              <a:gd name="T6" fmla="*/ 0 w 28"/>
              <a:gd name="T7" fmla="*/ 9 h 55"/>
              <a:gd name="T8" fmla="*/ 17 w 28"/>
              <a:gd name="T9" fmla="*/ 0 h 55"/>
              <a:gd name="T10" fmla="*/ 27 w 28"/>
              <a:gd name="T11" fmla="*/ 9 h 55"/>
              <a:gd name="T12" fmla="*/ 27 w 28"/>
              <a:gd name="T13" fmla="*/ 36 h 55"/>
              <a:gd name="T14" fmla="*/ 17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7" y="54"/>
                </a:moveTo>
                <a:lnTo>
                  <a:pt x="17" y="54"/>
                </a:lnTo>
                <a:cubicBezTo>
                  <a:pt x="8" y="54"/>
                  <a:pt x="0" y="45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8" y="0"/>
                  <a:pt x="17" y="0"/>
                </a:cubicBezTo>
                <a:cubicBezTo>
                  <a:pt x="27" y="0"/>
                  <a:pt x="27" y="9"/>
                  <a:pt x="27" y="9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7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CuadroTexto 576">
            <a:extLst>
              <a:ext uri="{FF2B5EF4-FFF2-40B4-BE49-F238E27FC236}">
                <a16:creationId xmlns:a16="http://schemas.microsoft.com/office/drawing/2014/main" id="{8C2EF333-7DB4-D448-A270-AA8FF72F8F71}"/>
              </a:ext>
            </a:extLst>
          </p:cNvPr>
          <p:cNvSpPr txBox="1"/>
          <p:nvPr/>
        </p:nvSpPr>
        <p:spPr>
          <a:xfrm>
            <a:off x="10831728" y="466484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578" name="CuadroTexto 577">
            <a:extLst>
              <a:ext uri="{FF2B5EF4-FFF2-40B4-BE49-F238E27FC236}">
                <a16:creationId xmlns:a16="http://schemas.microsoft.com/office/drawing/2014/main" id="{F51A00E3-6A61-7B4F-9063-7614D122EDEB}"/>
              </a:ext>
            </a:extLst>
          </p:cNvPr>
          <p:cNvSpPr txBox="1"/>
          <p:nvPr/>
        </p:nvSpPr>
        <p:spPr>
          <a:xfrm>
            <a:off x="2451398" y="198190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4AE01F93-2FDC-CC44-9E52-C73779B4AE1A}"/>
              </a:ext>
            </a:extLst>
          </p:cNvPr>
          <p:cNvSpPr txBox="1"/>
          <p:nvPr/>
        </p:nvSpPr>
        <p:spPr>
          <a:xfrm>
            <a:off x="17501036" y="419113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2" name="Rectangle 56">
            <a:extLst>
              <a:ext uri="{FF2B5EF4-FFF2-40B4-BE49-F238E27FC236}">
                <a16:creationId xmlns:a16="http://schemas.microsoft.com/office/drawing/2014/main" id="{4BC17131-97A8-D649-9369-8954ABB8F5BF}"/>
              </a:ext>
            </a:extLst>
          </p:cNvPr>
          <p:cNvSpPr/>
          <p:nvPr/>
        </p:nvSpPr>
        <p:spPr>
          <a:xfrm>
            <a:off x="17472467" y="4829933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19A94713-701C-C547-81E5-42DD0862FFE8}"/>
              </a:ext>
            </a:extLst>
          </p:cNvPr>
          <p:cNvSpPr txBox="1"/>
          <p:nvPr/>
        </p:nvSpPr>
        <p:spPr>
          <a:xfrm>
            <a:off x="17489030" y="1063714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1F92D775-0C5E-AD43-919C-764CE79777E7}"/>
              </a:ext>
            </a:extLst>
          </p:cNvPr>
          <p:cNvSpPr/>
          <p:nvPr/>
        </p:nvSpPr>
        <p:spPr>
          <a:xfrm>
            <a:off x="17460461" y="11275946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D461C367-F0D6-724E-9A2B-CBF24ECF814F}"/>
              </a:ext>
            </a:extLst>
          </p:cNvPr>
          <p:cNvSpPr txBox="1"/>
          <p:nvPr/>
        </p:nvSpPr>
        <p:spPr>
          <a:xfrm>
            <a:off x="4612379" y="430618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E2471DA0-A7E8-574D-8FAF-7F65B8898A97}"/>
              </a:ext>
            </a:extLst>
          </p:cNvPr>
          <p:cNvSpPr/>
          <p:nvPr/>
        </p:nvSpPr>
        <p:spPr>
          <a:xfrm>
            <a:off x="2451398" y="4944985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29A64519-53D9-E947-9A9D-3C34B8C19167}"/>
              </a:ext>
            </a:extLst>
          </p:cNvPr>
          <p:cNvSpPr txBox="1"/>
          <p:nvPr/>
        </p:nvSpPr>
        <p:spPr>
          <a:xfrm>
            <a:off x="4629688" y="1080598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8" name="Rectangle 56">
            <a:extLst>
              <a:ext uri="{FF2B5EF4-FFF2-40B4-BE49-F238E27FC236}">
                <a16:creationId xmlns:a16="http://schemas.microsoft.com/office/drawing/2014/main" id="{AA6149B5-364F-A946-8AE1-B90EE1310DDB}"/>
              </a:ext>
            </a:extLst>
          </p:cNvPr>
          <p:cNvSpPr/>
          <p:nvPr/>
        </p:nvSpPr>
        <p:spPr>
          <a:xfrm>
            <a:off x="2468707" y="11444786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Freeform 406">
            <a:extLst>
              <a:ext uri="{FF2B5EF4-FFF2-40B4-BE49-F238E27FC236}">
                <a16:creationId xmlns:a16="http://schemas.microsoft.com/office/drawing/2014/main" id="{7D1E274A-B502-E54C-9459-526C00817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685" y="8922746"/>
            <a:ext cx="3841346" cy="2165561"/>
          </a:xfrm>
          <a:custGeom>
            <a:avLst/>
            <a:gdLst>
              <a:gd name="T0" fmla="*/ 774 w 3526"/>
              <a:gd name="T1" fmla="*/ 0 h 1989"/>
              <a:gd name="T2" fmla="*/ 774 w 3526"/>
              <a:gd name="T3" fmla="*/ 0 h 1989"/>
              <a:gd name="T4" fmla="*/ 0 w 3526"/>
              <a:gd name="T5" fmla="*/ 1313 h 1989"/>
              <a:gd name="T6" fmla="*/ 3525 w 3526"/>
              <a:gd name="T7" fmla="*/ 1349 h 1989"/>
              <a:gd name="T8" fmla="*/ 2778 w 3526"/>
              <a:gd name="T9" fmla="*/ 18 h 1989"/>
              <a:gd name="T10" fmla="*/ 774 w 3526"/>
              <a:gd name="T11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6" h="1989">
                <a:moveTo>
                  <a:pt x="774" y="0"/>
                </a:moveTo>
                <a:lnTo>
                  <a:pt x="774" y="0"/>
                </a:lnTo>
                <a:cubicBezTo>
                  <a:pt x="0" y="1313"/>
                  <a:pt x="0" y="1313"/>
                  <a:pt x="0" y="1313"/>
                </a:cubicBezTo>
                <a:cubicBezTo>
                  <a:pt x="1044" y="1934"/>
                  <a:pt x="2383" y="1988"/>
                  <a:pt x="3525" y="1349"/>
                </a:cubicBezTo>
                <a:cubicBezTo>
                  <a:pt x="2778" y="18"/>
                  <a:pt x="2778" y="18"/>
                  <a:pt x="2778" y="18"/>
                </a:cubicBezTo>
                <a:cubicBezTo>
                  <a:pt x="2131" y="387"/>
                  <a:pt x="1376" y="351"/>
                  <a:pt x="77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07">
            <a:extLst>
              <a:ext uri="{FF2B5EF4-FFF2-40B4-BE49-F238E27FC236}">
                <a16:creationId xmlns:a16="http://schemas.microsoft.com/office/drawing/2014/main" id="{CDBE2BF6-DC7D-F14B-80B9-814D14E6E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8745" y="7074099"/>
            <a:ext cx="2775373" cy="3322765"/>
          </a:xfrm>
          <a:custGeom>
            <a:avLst/>
            <a:gdLst>
              <a:gd name="T0" fmla="*/ 0 w 2547"/>
              <a:gd name="T1" fmla="*/ 1718 h 3050"/>
              <a:gd name="T2" fmla="*/ 0 w 2547"/>
              <a:gd name="T3" fmla="*/ 1718 h 3050"/>
              <a:gd name="T4" fmla="*/ 747 w 2547"/>
              <a:gd name="T5" fmla="*/ 3049 h 3050"/>
              <a:gd name="T6" fmla="*/ 2546 w 2547"/>
              <a:gd name="T7" fmla="*/ 18 h 3050"/>
              <a:gd name="T8" fmla="*/ 1026 w 2547"/>
              <a:gd name="T9" fmla="*/ 0 h 3050"/>
              <a:gd name="T10" fmla="*/ 0 w 2547"/>
              <a:gd name="T11" fmla="*/ 1718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7" h="3050">
                <a:moveTo>
                  <a:pt x="0" y="1718"/>
                </a:moveTo>
                <a:lnTo>
                  <a:pt x="0" y="1718"/>
                </a:lnTo>
                <a:cubicBezTo>
                  <a:pt x="747" y="3049"/>
                  <a:pt x="747" y="3049"/>
                  <a:pt x="747" y="3049"/>
                </a:cubicBezTo>
                <a:cubicBezTo>
                  <a:pt x="1889" y="2411"/>
                  <a:pt x="2537" y="1241"/>
                  <a:pt x="2546" y="18"/>
                </a:cubicBezTo>
                <a:cubicBezTo>
                  <a:pt x="1026" y="0"/>
                  <a:pt x="1026" y="0"/>
                  <a:pt x="1026" y="0"/>
                </a:cubicBezTo>
                <a:cubicBezTo>
                  <a:pt x="1017" y="693"/>
                  <a:pt x="648" y="1358"/>
                  <a:pt x="0" y="17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08">
            <a:extLst>
              <a:ext uri="{FF2B5EF4-FFF2-40B4-BE49-F238E27FC236}">
                <a16:creationId xmlns:a16="http://schemas.microsoft.com/office/drawing/2014/main" id="{F13CC082-6A01-3D4E-B057-9214DE71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822" y="6997272"/>
            <a:ext cx="2732156" cy="3361178"/>
          </a:xfrm>
          <a:custGeom>
            <a:avLst/>
            <a:gdLst>
              <a:gd name="T0" fmla="*/ 1790 w 2511"/>
              <a:gd name="T1" fmla="*/ 1025 h 3085"/>
              <a:gd name="T2" fmla="*/ 1790 w 2511"/>
              <a:gd name="T3" fmla="*/ 1025 h 3085"/>
              <a:gd name="T4" fmla="*/ 1538 w 2511"/>
              <a:gd name="T5" fmla="*/ 26 h 3085"/>
              <a:gd name="T6" fmla="*/ 9 w 2511"/>
              <a:gd name="T7" fmla="*/ 0 h 3085"/>
              <a:gd name="T8" fmla="*/ 459 w 2511"/>
              <a:gd name="T9" fmla="*/ 1771 h 3085"/>
              <a:gd name="T10" fmla="*/ 1736 w 2511"/>
              <a:gd name="T11" fmla="*/ 3084 h 3085"/>
              <a:gd name="T12" fmla="*/ 2510 w 2511"/>
              <a:gd name="T13" fmla="*/ 1771 h 3085"/>
              <a:gd name="T14" fmla="*/ 1790 w 2511"/>
              <a:gd name="T15" fmla="*/ 1025 h 3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1" h="3085">
                <a:moveTo>
                  <a:pt x="1790" y="1025"/>
                </a:moveTo>
                <a:lnTo>
                  <a:pt x="1790" y="1025"/>
                </a:lnTo>
                <a:cubicBezTo>
                  <a:pt x="1610" y="710"/>
                  <a:pt x="1529" y="359"/>
                  <a:pt x="1538" y="26"/>
                </a:cubicBezTo>
                <a:cubicBezTo>
                  <a:pt x="9" y="0"/>
                  <a:pt x="9" y="0"/>
                  <a:pt x="9" y="0"/>
                </a:cubicBezTo>
                <a:cubicBezTo>
                  <a:pt x="0" y="602"/>
                  <a:pt x="144" y="1213"/>
                  <a:pt x="459" y="1771"/>
                </a:cubicBezTo>
                <a:cubicBezTo>
                  <a:pt x="774" y="2338"/>
                  <a:pt x="1214" y="2779"/>
                  <a:pt x="1736" y="3084"/>
                </a:cubicBezTo>
                <a:cubicBezTo>
                  <a:pt x="2510" y="1771"/>
                  <a:pt x="2510" y="1771"/>
                  <a:pt x="2510" y="1771"/>
                </a:cubicBezTo>
                <a:cubicBezTo>
                  <a:pt x="2222" y="1591"/>
                  <a:pt x="1970" y="1348"/>
                  <a:pt x="1790" y="10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09">
            <a:extLst>
              <a:ext uri="{FF2B5EF4-FFF2-40B4-BE49-F238E27FC236}">
                <a16:creationId xmlns:a16="http://schemas.microsoft.com/office/drawing/2014/main" id="{58B2EE83-62DF-5A48-BDA1-264566A74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4423" y="4010625"/>
            <a:ext cx="2559299" cy="3082681"/>
          </a:xfrm>
          <a:custGeom>
            <a:avLst/>
            <a:gdLst>
              <a:gd name="T0" fmla="*/ 558 w 2349"/>
              <a:gd name="T1" fmla="*/ 1808 h 2833"/>
              <a:gd name="T2" fmla="*/ 558 w 2349"/>
              <a:gd name="T3" fmla="*/ 1808 h 2833"/>
              <a:gd name="T4" fmla="*/ 819 w 2349"/>
              <a:gd name="T5" fmla="*/ 2814 h 2833"/>
              <a:gd name="T6" fmla="*/ 2339 w 2349"/>
              <a:gd name="T7" fmla="*/ 2832 h 2833"/>
              <a:gd name="T8" fmla="*/ 1889 w 2349"/>
              <a:gd name="T9" fmla="*/ 1061 h 2833"/>
              <a:gd name="T10" fmla="*/ 1385 w 2349"/>
              <a:gd name="T11" fmla="*/ 369 h 2833"/>
              <a:gd name="T12" fmla="*/ 171 w 2349"/>
              <a:gd name="T13" fmla="*/ 504 h 2833"/>
              <a:gd name="T14" fmla="*/ 171 w 2349"/>
              <a:gd name="T15" fmla="*/ 504 h 2833"/>
              <a:gd name="T16" fmla="*/ 270 w 2349"/>
              <a:gd name="T17" fmla="*/ 1412 h 2833"/>
              <a:gd name="T18" fmla="*/ 558 w 2349"/>
              <a:gd name="T19" fmla="*/ 1808 h 2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9" h="2833">
                <a:moveTo>
                  <a:pt x="558" y="1808"/>
                </a:moveTo>
                <a:lnTo>
                  <a:pt x="558" y="1808"/>
                </a:lnTo>
                <a:cubicBezTo>
                  <a:pt x="738" y="2132"/>
                  <a:pt x="819" y="2474"/>
                  <a:pt x="819" y="2814"/>
                </a:cubicBezTo>
                <a:cubicBezTo>
                  <a:pt x="2339" y="2832"/>
                  <a:pt x="2339" y="2832"/>
                  <a:pt x="2339" y="2832"/>
                </a:cubicBezTo>
                <a:cubicBezTo>
                  <a:pt x="2348" y="2231"/>
                  <a:pt x="2204" y="1628"/>
                  <a:pt x="1889" y="1061"/>
                </a:cubicBezTo>
                <a:cubicBezTo>
                  <a:pt x="1745" y="810"/>
                  <a:pt x="1574" y="576"/>
                  <a:pt x="1385" y="369"/>
                </a:cubicBezTo>
                <a:cubicBezTo>
                  <a:pt x="1034" y="0"/>
                  <a:pt x="432" y="72"/>
                  <a:pt x="171" y="504"/>
                </a:cubicBezTo>
                <a:lnTo>
                  <a:pt x="171" y="504"/>
                </a:lnTo>
                <a:cubicBezTo>
                  <a:pt x="0" y="800"/>
                  <a:pt x="36" y="1169"/>
                  <a:pt x="270" y="1412"/>
                </a:cubicBezTo>
                <a:cubicBezTo>
                  <a:pt x="378" y="1529"/>
                  <a:pt x="477" y="1664"/>
                  <a:pt x="558" y="18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10">
            <a:extLst>
              <a:ext uri="{FF2B5EF4-FFF2-40B4-BE49-F238E27FC236}">
                <a16:creationId xmlns:a16="http://schemas.microsoft.com/office/drawing/2014/main" id="{D027D766-A8A0-F648-8578-4CBA93F47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425" y="3953005"/>
            <a:ext cx="2607312" cy="3073077"/>
          </a:xfrm>
          <a:custGeom>
            <a:avLst/>
            <a:gdLst>
              <a:gd name="T0" fmla="*/ 0 w 2394"/>
              <a:gd name="T1" fmla="*/ 2797 h 2824"/>
              <a:gd name="T2" fmla="*/ 0 w 2394"/>
              <a:gd name="T3" fmla="*/ 2797 h 2824"/>
              <a:gd name="T4" fmla="*/ 1529 w 2394"/>
              <a:gd name="T5" fmla="*/ 2823 h 2824"/>
              <a:gd name="T6" fmla="*/ 2105 w 2394"/>
              <a:gd name="T7" fmla="*/ 1439 h 2824"/>
              <a:gd name="T8" fmla="*/ 2231 w 2394"/>
              <a:gd name="T9" fmla="*/ 531 h 2824"/>
              <a:gd name="T10" fmla="*/ 2231 w 2394"/>
              <a:gd name="T11" fmla="*/ 531 h 2824"/>
              <a:gd name="T12" fmla="*/ 1017 w 2394"/>
              <a:gd name="T13" fmla="*/ 360 h 2824"/>
              <a:gd name="T14" fmla="*/ 0 w 2394"/>
              <a:gd name="T15" fmla="*/ 2797 h 2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4" h="2824">
                <a:moveTo>
                  <a:pt x="0" y="2797"/>
                </a:moveTo>
                <a:lnTo>
                  <a:pt x="0" y="2797"/>
                </a:lnTo>
                <a:cubicBezTo>
                  <a:pt x="1529" y="2823"/>
                  <a:pt x="1529" y="2823"/>
                  <a:pt x="1529" y="2823"/>
                </a:cubicBezTo>
                <a:cubicBezTo>
                  <a:pt x="1529" y="2312"/>
                  <a:pt x="1736" y="1808"/>
                  <a:pt x="2105" y="1439"/>
                </a:cubicBezTo>
                <a:cubicBezTo>
                  <a:pt x="2348" y="1196"/>
                  <a:pt x="2393" y="828"/>
                  <a:pt x="2231" y="531"/>
                </a:cubicBezTo>
                <a:lnTo>
                  <a:pt x="2231" y="531"/>
                </a:lnTo>
                <a:cubicBezTo>
                  <a:pt x="1979" y="81"/>
                  <a:pt x="1376" y="0"/>
                  <a:pt x="1017" y="360"/>
                </a:cubicBezTo>
                <a:cubicBezTo>
                  <a:pt x="369" y="1016"/>
                  <a:pt x="9" y="1898"/>
                  <a:pt x="0" y="27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11">
            <a:extLst>
              <a:ext uri="{FF2B5EF4-FFF2-40B4-BE49-F238E27FC236}">
                <a16:creationId xmlns:a16="http://schemas.microsoft.com/office/drawing/2014/main" id="{A9B49B77-4453-9F4D-8802-ACF3B0A87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7439" y="5340690"/>
            <a:ext cx="48017" cy="206474"/>
          </a:xfrm>
          <a:custGeom>
            <a:avLst/>
            <a:gdLst>
              <a:gd name="T0" fmla="*/ 17 w 45"/>
              <a:gd name="T1" fmla="*/ 189 h 190"/>
              <a:gd name="T2" fmla="*/ 17 w 45"/>
              <a:gd name="T3" fmla="*/ 189 h 190"/>
              <a:gd name="T4" fmla="*/ 17 w 45"/>
              <a:gd name="T5" fmla="*/ 189 h 190"/>
              <a:gd name="T6" fmla="*/ 0 w 45"/>
              <a:gd name="T7" fmla="*/ 162 h 190"/>
              <a:gd name="T8" fmla="*/ 0 w 45"/>
              <a:gd name="T9" fmla="*/ 27 h 190"/>
              <a:gd name="T10" fmla="*/ 17 w 45"/>
              <a:gd name="T11" fmla="*/ 0 h 190"/>
              <a:gd name="T12" fmla="*/ 17 w 45"/>
              <a:gd name="T13" fmla="*/ 0 h 190"/>
              <a:gd name="T14" fmla="*/ 44 w 45"/>
              <a:gd name="T15" fmla="*/ 27 h 190"/>
              <a:gd name="T16" fmla="*/ 44 w 45"/>
              <a:gd name="T17" fmla="*/ 162 h 190"/>
              <a:gd name="T18" fmla="*/ 17 w 45"/>
              <a:gd name="T1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190">
                <a:moveTo>
                  <a:pt x="17" y="189"/>
                </a:moveTo>
                <a:lnTo>
                  <a:pt x="17" y="189"/>
                </a:lnTo>
                <a:lnTo>
                  <a:pt x="17" y="189"/>
                </a:lnTo>
                <a:cubicBezTo>
                  <a:pt x="8" y="189"/>
                  <a:pt x="0" y="180"/>
                  <a:pt x="0" y="16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8" y="0"/>
                  <a:pt x="17" y="0"/>
                </a:cubicBezTo>
                <a:lnTo>
                  <a:pt x="17" y="0"/>
                </a:lnTo>
                <a:cubicBezTo>
                  <a:pt x="35" y="0"/>
                  <a:pt x="44" y="18"/>
                  <a:pt x="44" y="27"/>
                </a:cubicBezTo>
                <a:cubicBezTo>
                  <a:pt x="44" y="162"/>
                  <a:pt x="44" y="162"/>
                  <a:pt x="44" y="162"/>
                </a:cubicBezTo>
                <a:cubicBezTo>
                  <a:pt x="44" y="180"/>
                  <a:pt x="35" y="189"/>
                  <a:pt x="17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12">
            <a:extLst>
              <a:ext uri="{FF2B5EF4-FFF2-40B4-BE49-F238E27FC236}">
                <a16:creationId xmlns:a16="http://schemas.microsoft.com/office/drawing/2014/main" id="{92E406B8-B78D-6145-A88A-99CB1FC3F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237" y="5134219"/>
            <a:ext cx="1205224" cy="302505"/>
          </a:xfrm>
          <a:custGeom>
            <a:avLst/>
            <a:gdLst>
              <a:gd name="T0" fmla="*/ 890 w 1107"/>
              <a:gd name="T1" fmla="*/ 270 h 280"/>
              <a:gd name="T2" fmla="*/ 890 w 1107"/>
              <a:gd name="T3" fmla="*/ 270 h 280"/>
              <a:gd name="T4" fmla="*/ 872 w 1107"/>
              <a:gd name="T5" fmla="*/ 270 h 280"/>
              <a:gd name="T6" fmla="*/ 548 w 1107"/>
              <a:gd name="T7" fmla="*/ 225 h 280"/>
              <a:gd name="T8" fmla="*/ 548 w 1107"/>
              <a:gd name="T9" fmla="*/ 225 h 280"/>
              <a:gd name="T10" fmla="*/ 234 w 1107"/>
              <a:gd name="T11" fmla="*/ 270 h 280"/>
              <a:gd name="T12" fmla="*/ 180 w 1107"/>
              <a:gd name="T13" fmla="*/ 252 h 280"/>
              <a:gd name="T14" fmla="*/ 153 w 1107"/>
              <a:gd name="T15" fmla="*/ 234 h 280"/>
              <a:gd name="T16" fmla="*/ 144 w 1107"/>
              <a:gd name="T17" fmla="*/ 225 h 280"/>
              <a:gd name="T18" fmla="*/ 27 w 1107"/>
              <a:gd name="T19" fmla="*/ 225 h 280"/>
              <a:gd name="T20" fmla="*/ 9 w 1107"/>
              <a:gd name="T21" fmla="*/ 207 h 280"/>
              <a:gd name="T22" fmla="*/ 18 w 1107"/>
              <a:gd name="T23" fmla="*/ 180 h 280"/>
              <a:gd name="T24" fmla="*/ 180 w 1107"/>
              <a:gd name="T25" fmla="*/ 90 h 280"/>
              <a:gd name="T26" fmla="*/ 548 w 1107"/>
              <a:gd name="T27" fmla="*/ 0 h 280"/>
              <a:gd name="T28" fmla="*/ 926 w 1107"/>
              <a:gd name="T29" fmla="*/ 90 h 280"/>
              <a:gd name="T30" fmla="*/ 1088 w 1107"/>
              <a:gd name="T31" fmla="*/ 180 h 280"/>
              <a:gd name="T32" fmla="*/ 1097 w 1107"/>
              <a:gd name="T33" fmla="*/ 207 h 280"/>
              <a:gd name="T34" fmla="*/ 1079 w 1107"/>
              <a:gd name="T35" fmla="*/ 225 h 280"/>
              <a:gd name="T36" fmla="*/ 962 w 1107"/>
              <a:gd name="T37" fmla="*/ 225 h 280"/>
              <a:gd name="T38" fmla="*/ 953 w 1107"/>
              <a:gd name="T39" fmla="*/ 234 h 280"/>
              <a:gd name="T40" fmla="*/ 926 w 1107"/>
              <a:gd name="T41" fmla="*/ 252 h 280"/>
              <a:gd name="T42" fmla="*/ 890 w 1107"/>
              <a:gd name="T43" fmla="*/ 270 h 280"/>
              <a:gd name="T44" fmla="*/ 548 w 1107"/>
              <a:gd name="T45" fmla="*/ 180 h 280"/>
              <a:gd name="T46" fmla="*/ 548 w 1107"/>
              <a:gd name="T47" fmla="*/ 180 h 280"/>
              <a:gd name="T48" fmla="*/ 881 w 1107"/>
              <a:gd name="T49" fmla="*/ 225 h 280"/>
              <a:gd name="T50" fmla="*/ 890 w 1107"/>
              <a:gd name="T51" fmla="*/ 216 h 280"/>
              <a:gd name="T52" fmla="*/ 917 w 1107"/>
              <a:gd name="T53" fmla="*/ 198 h 280"/>
              <a:gd name="T54" fmla="*/ 962 w 1107"/>
              <a:gd name="T55" fmla="*/ 180 h 280"/>
              <a:gd name="T56" fmla="*/ 989 w 1107"/>
              <a:gd name="T57" fmla="*/ 180 h 280"/>
              <a:gd name="T58" fmla="*/ 899 w 1107"/>
              <a:gd name="T59" fmla="*/ 135 h 280"/>
              <a:gd name="T60" fmla="*/ 548 w 1107"/>
              <a:gd name="T61" fmla="*/ 45 h 280"/>
              <a:gd name="T62" fmla="*/ 126 w 1107"/>
              <a:gd name="T63" fmla="*/ 180 h 280"/>
              <a:gd name="T64" fmla="*/ 144 w 1107"/>
              <a:gd name="T65" fmla="*/ 180 h 280"/>
              <a:gd name="T66" fmla="*/ 189 w 1107"/>
              <a:gd name="T67" fmla="*/ 198 h 280"/>
              <a:gd name="T68" fmla="*/ 216 w 1107"/>
              <a:gd name="T69" fmla="*/ 216 h 280"/>
              <a:gd name="T70" fmla="*/ 225 w 1107"/>
              <a:gd name="T71" fmla="*/ 225 h 280"/>
              <a:gd name="T72" fmla="*/ 548 w 1107"/>
              <a:gd name="T73" fmla="*/ 1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07" h="280">
                <a:moveTo>
                  <a:pt x="890" y="270"/>
                </a:moveTo>
                <a:lnTo>
                  <a:pt x="890" y="270"/>
                </a:lnTo>
                <a:cubicBezTo>
                  <a:pt x="881" y="270"/>
                  <a:pt x="881" y="270"/>
                  <a:pt x="872" y="270"/>
                </a:cubicBezTo>
                <a:cubicBezTo>
                  <a:pt x="827" y="261"/>
                  <a:pt x="656" y="225"/>
                  <a:pt x="548" y="225"/>
                </a:cubicBezTo>
                <a:lnTo>
                  <a:pt x="548" y="225"/>
                </a:lnTo>
                <a:cubicBezTo>
                  <a:pt x="440" y="225"/>
                  <a:pt x="279" y="261"/>
                  <a:pt x="234" y="270"/>
                </a:cubicBezTo>
                <a:cubicBezTo>
                  <a:pt x="216" y="279"/>
                  <a:pt x="189" y="270"/>
                  <a:pt x="180" y="252"/>
                </a:cubicBezTo>
                <a:cubicBezTo>
                  <a:pt x="153" y="234"/>
                  <a:pt x="153" y="234"/>
                  <a:pt x="153" y="234"/>
                </a:cubicBezTo>
                <a:cubicBezTo>
                  <a:pt x="153" y="225"/>
                  <a:pt x="153" y="225"/>
                  <a:pt x="144" y="225"/>
                </a:cubicBezTo>
                <a:cubicBezTo>
                  <a:pt x="27" y="225"/>
                  <a:pt x="27" y="225"/>
                  <a:pt x="27" y="225"/>
                </a:cubicBezTo>
                <a:cubicBezTo>
                  <a:pt x="18" y="225"/>
                  <a:pt x="9" y="216"/>
                  <a:pt x="9" y="207"/>
                </a:cubicBezTo>
                <a:cubicBezTo>
                  <a:pt x="0" y="198"/>
                  <a:pt x="9" y="189"/>
                  <a:pt x="18" y="180"/>
                </a:cubicBezTo>
                <a:cubicBezTo>
                  <a:pt x="18" y="180"/>
                  <a:pt x="81" y="135"/>
                  <a:pt x="180" y="90"/>
                </a:cubicBezTo>
                <a:cubicBezTo>
                  <a:pt x="279" y="45"/>
                  <a:pt x="414" y="0"/>
                  <a:pt x="548" y="0"/>
                </a:cubicBezTo>
                <a:cubicBezTo>
                  <a:pt x="692" y="0"/>
                  <a:pt x="836" y="45"/>
                  <a:pt x="926" y="90"/>
                </a:cubicBezTo>
                <a:cubicBezTo>
                  <a:pt x="1025" y="135"/>
                  <a:pt x="1088" y="180"/>
                  <a:pt x="1088" y="180"/>
                </a:cubicBezTo>
                <a:cubicBezTo>
                  <a:pt x="1097" y="189"/>
                  <a:pt x="1106" y="198"/>
                  <a:pt x="1097" y="207"/>
                </a:cubicBezTo>
                <a:cubicBezTo>
                  <a:pt x="1097" y="216"/>
                  <a:pt x="1088" y="225"/>
                  <a:pt x="1079" y="225"/>
                </a:cubicBezTo>
                <a:cubicBezTo>
                  <a:pt x="962" y="225"/>
                  <a:pt x="962" y="225"/>
                  <a:pt x="962" y="225"/>
                </a:cubicBezTo>
                <a:cubicBezTo>
                  <a:pt x="953" y="225"/>
                  <a:pt x="953" y="225"/>
                  <a:pt x="953" y="234"/>
                </a:cubicBezTo>
                <a:cubicBezTo>
                  <a:pt x="926" y="252"/>
                  <a:pt x="926" y="252"/>
                  <a:pt x="926" y="252"/>
                </a:cubicBezTo>
                <a:cubicBezTo>
                  <a:pt x="917" y="270"/>
                  <a:pt x="899" y="270"/>
                  <a:pt x="890" y="270"/>
                </a:cubicBezTo>
                <a:close/>
                <a:moveTo>
                  <a:pt x="548" y="180"/>
                </a:moveTo>
                <a:lnTo>
                  <a:pt x="548" y="180"/>
                </a:lnTo>
                <a:cubicBezTo>
                  <a:pt x="656" y="180"/>
                  <a:pt x="818" y="207"/>
                  <a:pt x="881" y="225"/>
                </a:cubicBezTo>
                <a:cubicBezTo>
                  <a:pt x="890" y="225"/>
                  <a:pt x="890" y="225"/>
                  <a:pt x="890" y="216"/>
                </a:cubicBezTo>
                <a:cubicBezTo>
                  <a:pt x="917" y="198"/>
                  <a:pt x="917" y="198"/>
                  <a:pt x="917" y="198"/>
                </a:cubicBezTo>
                <a:cubicBezTo>
                  <a:pt x="926" y="180"/>
                  <a:pt x="944" y="180"/>
                  <a:pt x="962" y="180"/>
                </a:cubicBezTo>
                <a:cubicBezTo>
                  <a:pt x="989" y="180"/>
                  <a:pt x="989" y="180"/>
                  <a:pt x="989" y="180"/>
                </a:cubicBezTo>
                <a:cubicBezTo>
                  <a:pt x="962" y="162"/>
                  <a:pt x="935" y="153"/>
                  <a:pt x="899" y="135"/>
                </a:cubicBezTo>
                <a:cubicBezTo>
                  <a:pt x="818" y="99"/>
                  <a:pt x="683" y="45"/>
                  <a:pt x="548" y="45"/>
                </a:cubicBezTo>
                <a:cubicBezTo>
                  <a:pt x="387" y="45"/>
                  <a:pt x="216" y="126"/>
                  <a:pt x="126" y="180"/>
                </a:cubicBezTo>
                <a:cubicBezTo>
                  <a:pt x="144" y="180"/>
                  <a:pt x="144" y="180"/>
                  <a:pt x="144" y="180"/>
                </a:cubicBezTo>
                <a:cubicBezTo>
                  <a:pt x="162" y="180"/>
                  <a:pt x="180" y="180"/>
                  <a:pt x="189" y="198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216" y="225"/>
                  <a:pt x="216" y="225"/>
                  <a:pt x="225" y="225"/>
                </a:cubicBezTo>
                <a:cubicBezTo>
                  <a:pt x="288" y="207"/>
                  <a:pt x="440" y="180"/>
                  <a:pt x="548" y="18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13">
            <a:extLst>
              <a:ext uri="{FF2B5EF4-FFF2-40B4-BE49-F238E27FC236}">
                <a16:creationId xmlns:a16="http://schemas.microsoft.com/office/drawing/2014/main" id="{97D90B9E-7D0B-5747-9042-19A917B0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7439" y="5095806"/>
            <a:ext cx="48017" cy="91230"/>
          </a:xfrm>
          <a:custGeom>
            <a:avLst/>
            <a:gdLst>
              <a:gd name="T0" fmla="*/ 17 w 45"/>
              <a:gd name="T1" fmla="*/ 81 h 82"/>
              <a:gd name="T2" fmla="*/ 17 w 45"/>
              <a:gd name="T3" fmla="*/ 81 h 82"/>
              <a:gd name="T4" fmla="*/ 17 w 45"/>
              <a:gd name="T5" fmla="*/ 81 h 82"/>
              <a:gd name="T6" fmla="*/ 0 w 45"/>
              <a:gd name="T7" fmla="*/ 63 h 82"/>
              <a:gd name="T8" fmla="*/ 0 w 45"/>
              <a:gd name="T9" fmla="*/ 28 h 82"/>
              <a:gd name="T10" fmla="*/ 17 w 45"/>
              <a:gd name="T11" fmla="*/ 0 h 82"/>
              <a:gd name="T12" fmla="*/ 17 w 45"/>
              <a:gd name="T13" fmla="*/ 0 h 82"/>
              <a:gd name="T14" fmla="*/ 44 w 45"/>
              <a:gd name="T15" fmla="*/ 28 h 82"/>
              <a:gd name="T16" fmla="*/ 44 w 45"/>
              <a:gd name="T17" fmla="*/ 63 h 82"/>
              <a:gd name="T18" fmla="*/ 17 w 45"/>
              <a:gd name="T1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82">
                <a:moveTo>
                  <a:pt x="17" y="81"/>
                </a:moveTo>
                <a:lnTo>
                  <a:pt x="17" y="81"/>
                </a:lnTo>
                <a:lnTo>
                  <a:pt x="17" y="81"/>
                </a:lnTo>
                <a:cubicBezTo>
                  <a:pt x="8" y="81"/>
                  <a:pt x="0" y="72"/>
                  <a:pt x="0" y="6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35" y="0"/>
                  <a:pt x="44" y="9"/>
                  <a:pt x="44" y="28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72"/>
                  <a:pt x="35" y="81"/>
                  <a:pt x="17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14">
            <a:extLst>
              <a:ext uri="{FF2B5EF4-FFF2-40B4-BE49-F238E27FC236}">
                <a16:creationId xmlns:a16="http://schemas.microsoft.com/office/drawing/2014/main" id="{E55056CE-5576-6B42-BC20-ADBF44B27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762" y="5686411"/>
            <a:ext cx="499375" cy="600212"/>
          </a:xfrm>
          <a:custGeom>
            <a:avLst/>
            <a:gdLst>
              <a:gd name="T0" fmla="*/ 224 w 459"/>
              <a:gd name="T1" fmla="*/ 549 h 550"/>
              <a:gd name="T2" fmla="*/ 224 w 459"/>
              <a:gd name="T3" fmla="*/ 549 h 550"/>
              <a:gd name="T4" fmla="*/ 0 w 459"/>
              <a:gd name="T5" fmla="*/ 324 h 550"/>
              <a:gd name="T6" fmla="*/ 108 w 459"/>
              <a:gd name="T7" fmla="*/ 36 h 550"/>
              <a:gd name="T8" fmla="*/ 116 w 459"/>
              <a:gd name="T9" fmla="*/ 18 h 550"/>
              <a:gd name="T10" fmla="*/ 152 w 459"/>
              <a:gd name="T11" fmla="*/ 9 h 550"/>
              <a:gd name="T12" fmla="*/ 162 w 459"/>
              <a:gd name="T13" fmla="*/ 45 h 550"/>
              <a:gd name="T14" fmla="*/ 143 w 459"/>
              <a:gd name="T15" fmla="*/ 63 h 550"/>
              <a:gd name="T16" fmla="*/ 54 w 459"/>
              <a:gd name="T17" fmla="*/ 324 h 550"/>
              <a:gd name="T18" fmla="*/ 224 w 459"/>
              <a:gd name="T19" fmla="*/ 495 h 550"/>
              <a:gd name="T20" fmla="*/ 404 w 459"/>
              <a:gd name="T21" fmla="*/ 324 h 550"/>
              <a:gd name="T22" fmla="*/ 314 w 459"/>
              <a:gd name="T23" fmla="*/ 63 h 550"/>
              <a:gd name="T24" fmla="*/ 296 w 459"/>
              <a:gd name="T25" fmla="*/ 45 h 550"/>
              <a:gd name="T26" fmla="*/ 296 w 459"/>
              <a:gd name="T27" fmla="*/ 9 h 550"/>
              <a:gd name="T28" fmla="*/ 332 w 459"/>
              <a:gd name="T29" fmla="*/ 18 h 550"/>
              <a:gd name="T30" fmla="*/ 350 w 459"/>
              <a:gd name="T31" fmla="*/ 36 h 550"/>
              <a:gd name="T32" fmla="*/ 458 w 459"/>
              <a:gd name="T33" fmla="*/ 324 h 550"/>
              <a:gd name="T34" fmla="*/ 224 w 459"/>
              <a:gd name="T35" fmla="*/ 549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9" h="550">
                <a:moveTo>
                  <a:pt x="224" y="549"/>
                </a:moveTo>
                <a:lnTo>
                  <a:pt x="224" y="549"/>
                </a:lnTo>
                <a:cubicBezTo>
                  <a:pt x="108" y="549"/>
                  <a:pt x="0" y="450"/>
                  <a:pt x="0" y="324"/>
                </a:cubicBezTo>
                <a:cubicBezTo>
                  <a:pt x="0" y="243"/>
                  <a:pt x="44" y="117"/>
                  <a:pt x="108" y="36"/>
                </a:cubicBezTo>
                <a:cubicBezTo>
                  <a:pt x="108" y="27"/>
                  <a:pt x="116" y="18"/>
                  <a:pt x="116" y="18"/>
                </a:cubicBezTo>
                <a:cubicBezTo>
                  <a:pt x="126" y="0"/>
                  <a:pt x="143" y="0"/>
                  <a:pt x="152" y="9"/>
                </a:cubicBezTo>
                <a:cubicBezTo>
                  <a:pt x="171" y="18"/>
                  <a:pt x="171" y="36"/>
                  <a:pt x="162" y="45"/>
                </a:cubicBezTo>
                <a:cubicBezTo>
                  <a:pt x="152" y="54"/>
                  <a:pt x="152" y="63"/>
                  <a:pt x="143" y="63"/>
                </a:cubicBezTo>
                <a:cubicBezTo>
                  <a:pt x="90" y="135"/>
                  <a:pt x="54" y="252"/>
                  <a:pt x="54" y="324"/>
                </a:cubicBezTo>
                <a:cubicBezTo>
                  <a:pt x="54" y="414"/>
                  <a:pt x="135" y="495"/>
                  <a:pt x="224" y="495"/>
                </a:cubicBezTo>
                <a:cubicBezTo>
                  <a:pt x="323" y="495"/>
                  <a:pt x="404" y="414"/>
                  <a:pt x="404" y="324"/>
                </a:cubicBezTo>
                <a:cubicBezTo>
                  <a:pt x="404" y="252"/>
                  <a:pt x="368" y="135"/>
                  <a:pt x="314" y="63"/>
                </a:cubicBezTo>
                <a:cubicBezTo>
                  <a:pt x="306" y="63"/>
                  <a:pt x="306" y="54"/>
                  <a:pt x="296" y="45"/>
                </a:cubicBezTo>
                <a:cubicBezTo>
                  <a:pt x="287" y="36"/>
                  <a:pt x="287" y="27"/>
                  <a:pt x="296" y="9"/>
                </a:cubicBezTo>
                <a:cubicBezTo>
                  <a:pt x="314" y="0"/>
                  <a:pt x="323" y="9"/>
                  <a:pt x="332" y="18"/>
                </a:cubicBezTo>
                <a:cubicBezTo>
                  <a:pt x="341" y="18"/>
                  <a:pt x="350" y="27"/>
                  <a:pt x="350" y="36"/>
                </a:cubicBezTo>
                <a:cubicBezTo>
                  <a:pt x="413" y="117"/>
                  <a:pt x="458" y="243"/>
                  <a:pt x="458" y="324"/>
                </a:cubicBezTo>
                <a:cubicBezTo>
                  <a:pt x="458" y="450"/>
                  <a:pt x="350" y="549"/>
                  <a:pt x="224" y="5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15">
            <a:extLst>
              <a:ext uri="{FF2B5EF4-FFF2-40B4-BE49-F238E27FC236}">
                <a16:creationId xmlns:a16="http://schemas.microsoft.com/office/drawing/2014/main" id="{00562EB0-1405-5F48-AE41-249760D9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2596" y="5489544"/>
            <a:ext cx="302508" cy="177661"/>
          </a:xfrm>
          <a:custGeom>
            <a:avLst/>
            <a:gdLst>
              <a:gd name="T0" fmla="*/ 216 w 279"/>
              <a:gd name="T1" fmla="*/ 153 h 163"/>
              <a:gd name="T2" fmla="*/ 216 w 279"/>
              <a:gd name="T3" fmla="*/ 153 h 163"/>
              <a:gd name="T4" fmla="*/ 206 w 279"/>
              <a:gd name="T5" fmla="*/ 153 h 163"/>
              <a:gd name="T6" fmla="*/ 197 w 279"/>
              <a:gd name="T7" fmla="*/ 117 h 163"/>
              <a:gd name="T8" fmla="*/ 224 w 279"/>
              <a:gd name="T9" fmla="*/ 54 h 163"/>
              <a:gd name="T10" fmla="*/ 224 w 279"/>
              <a:gd name="T11" fmla="*/ 54 h 163"/>
              <a:gd name="T12" fmla="*/ 224 w 279"/>
              <a:gd name="T13" fmla="*/ 54 h 163"/>
              <a:gd name="T14" fmla="*/ 53 w 279"/>
              <a:gd name="T15" fmla="*/ 54 h 163"/>
              <a:gd name="T16" fmla="*/ 53 w 279"/>
              <a:gd name="T17" fmla="*/ 54 h 163"/>
              <a:gd name="T18" fmla="*/ 53 w 279"/>
              <a:gd name="T19" fmla="*/ 54 h 163"/>
              <a:gd name="T20" fmla="*/ 81 w 279"/>
              <a:gd name="T21" fmla="*/ 117 h 163"/>
              <a:gd name="T22" fmla="*/ 72 w 279"/>
              <a:gd name="T23" fmla="*/ 153 h 163"/>
              <a:gd name="T24" fmla="*/ 36 w 279"/>
              <a:gd name="T25" fmla="*/ 144 h 163"/>
              <a:gd name="T26" fmla="*/ 0 w 279"/>
              <a:gd name="T27" fmla="*/ 81 h 163"/>
              <a:gd name="T28" fmla="*/ 9 w 279"/>
              <a:gd name="T29" fmla="*/ 27 h 163"/>
              <a:gd name="T30" fmla="*/ 53 w 279"/>
              <a:gd name="T31" fmla="*/ 0 h 163"/>
              <a:gd name="T32" fmla="*/ 224 w 279"/>
              <a:gd name="T33" fmla="*/ 0 h 163"/>
              <a:gd name="T34" fmla="*/ 269 w 279"/>
              <a:gd name="T35" fmla="*/ 27 h 163"/>
              <a:gd name="T36" fmla="*/ 269 w 279"/>
              <a:gd name="T37" fmla="*/ 81 h 163"/>
              <a:gd name="T38" fmla="*/ 242 w 279"/>
              <a:gd name="T39" fmla="*/ 144 h 163"/>
              <a:gd name="T40" fmla="*/ 216 w 279"/>
              <a:gd name="T41" fmla="*/ 15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9" h="163">
                <a:moveTo>
                  <a:pt x="216" y="153"/>
                </a:moveTo>
                <a:lnTo>
                  <a:pt x="216" y="153"/>
                </a:lnTo>
                <a:cubicBezTo>
                  <a:pt x="216" y="153"/>
                  <a:pt x="216" y="153"/>
                  <a:pt x="206" y="153"/>
                </a:cubicBezTo>
                <a:cubicBezTo>
                  <a:pt x="197" y="144"/>
                  <a:pt x="188" y="135"/>
                  <a:pt x="197" y="117"/>
                </a:cubicBezTo>
                <a:cubicBezTo>
                  <a:pt x="224" y="54"/>
                  <a:pt x="224" y="54"/>
                  <a:pt x="224" y="54"/>
                </a:cubicBezTo>
                <a:lnTo>
                  <a:pt x="224" y="54"/>
                </a:lnTo>
                <a:lnTo>
                  <a:pt x="224" y="54"/>
                </a:lnTo>
                <a:cubicBezTo>
                  <a:pt x="53" y="54"/>
                  <a:pt x="53" y="54"/>
                  <a:pt x="53" y="54"/>
                </a:cubicBezTo>
                <a:lnTo>
                  <a:pt x="53" y="54"/>
                </a:lnTo>
                <a:cubicBezTo>
                  <a:pt x="45" y="54"/>
                  <a:pt x="53" y="54"/>
                  <a:pt x="53" y="54"/>
                </a:cubicBezTo>
                <a:cubicBezTo>
                  <a:pt x="81" y="117"/>
                  <a:pt x="81" y="117"/>
                  <a:pt x="81" y="117"/>
                </a:cubicBezTo>
                <a:cubicBezTo>
                  <a:pt x="89" y="135"/>
                  <a:pt x="81" y="144"/>
                  <a:pt x="72" y="153"/>
                </a:cubicBezTo>
                <a:cubicBezTo>
                  <a:pt x="53" y="162"/>
                  <a:pt x="36" y="153"/>
                  <a:pt x="36" y="144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63"/>
                  <a:pt x="0" y="45"/>
                  <a:pt x="9" y="27"/>
                </a:cubicBezTo>
                <a:cubicBezTo>
                  <a:pt x="18" y="9"/>
                  <a:pt x="36" y="0"/>
                  <a:pt x="53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42" y="0"/>
                  <a:pt x="260" y="9"/>
                  <a:pt x="269" y="27"/>
                </a:cubicBezTo>
                <a:cubicBezTo>
                  <a:pt x="278" y="45"/>
                  <a:pt x="278" y="63"/>
                  <a:pt x="269" y="81"/>
                </a:cubicBezTo>
                <a:cubicBezTo>
                  <a:pt x="242" y="144"/>
                  <a:pt x="242" y="144"/>
                  <a:pt x="242" y="144"/>
                </a:cubicBezTo>
                <a:cubicBezTo>
                  <a:pt x="233" y="153"/>
                  <a:pt x="224" y="153"/>
                  <a:pt x="216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16">
            <a:extLst>
              <a:ext uri="{FF2B5EF4-FFF2-40B4-BE49-F238E27FC236}">
                <a16:creationId xmlns:a16="http://schemas.microsoft.com/office/drawing/2014/main" id="{D5B2426A-2648-7C41-8A23-C3A843A20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0216" y="5652801"/>
            <a:ext cx="187267" cy="38413"/>
          </a:xfrm>
          <a:custGeom>
            <a:avLst/>
            <a:gdLst>
              <a:gd name="T0" fmla="*/ 153 w 172"/>
              <a:gd name="T1" fmla="*/ 36 h 37"/>
              <a:gd name="T2" fmla="*/ 153 w 172"/>
              <a:gd name="T3" fmla="*/ 36 h 37"/>
              <a:gd name="T4" fmla="*/ 19 w 172"/>
              <a:gd name="T5" fmla="*/ 36 h 37"/>
              <a:gd name="T6" fmla="*/ 0 w 172"/>
              <a:gd name="T7" fmla="*/ 18 h 37"/>
              <a:gd name="T8" fmla="*/ 19 w 172"/>
              <a:gd name="T9" fmla="*/ 0 h 37"/>
              <a:gd name="T10" fmla="*/ 153 w 172"/>
              <a:gd name="T11" fmla="*/ 0 h 37"/>
              <a:gd name="T12" fmla="*/ 171 w 172"/>
              <a:gd name="T13" fmla="*/ 18 h 37"/>
              <a:gd name="T14" fmla="*/ 153 w 17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37">
                <a:moveTo>
                  <a:pt x="153" y="36"/>
                </a:moveTo>
                <a:lnTo>
                  <a:pt x="153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3" y="0"/>
                  <a:pt x="171" y="9"/>
                  <a:pt x="171" y="18"/>
                </a:cubicBezTo>
                <a:cubicBezTo>
                  <a:pt x="171" y="27"/>
                  <a:pt x="163" y="36"/>
                  <a:pt x="15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17">
            <a:extLst>
              <a:ext uri="{FF2B5EF4-FFF2-40B4-BE49-F238E27FC236}">
                <a16:creationId xmlns:a16="http://schemas.microsoft.com/office/drawing/2014/main" id="{C4766CD3-28B5-204E-AC83-AECAEB5D8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819" y="5830462"/>
            <a:ext cx="168060" cy="264094"/>
          </a:xfrm>
          <a:custGeom>
            <a:avLst/>
            <a:gdLst>
              <a:gd name="T0" fmla="*/ 72 w 155"/>
              <a:gd name="T1" fmla="*/ 243 h 244"/>
              <a:gd name="T2" fmla="*/ 72 w 155"/>
              <a:gd name="T3" fmla="*/ 243 h 244"/>
              <a:gd name="T4" fmla="*/ 10 w 155"/>
              <a:gd name="T5" fmla="*/ 234 h 244"/>
              <a:gd name="T6" fmla="*/ 10 w 155"/>
              <a:gd name="T7" fmla="*/ 207 h 244"/>
              <a:gd name="T8" fmla="*/ 27 w 155"/>
              <a:gd name="T9" fmla="*/ 198 h 244"/>
              <a:gd name="T10" fmla="*/ 99 w 155"/>
              <a:gd name="T11" fmla="*/ 198 h 244"/>
              <a:gd name="T12" fmla="*/ 118 w 155"/>
              <a:gd name="T13" fmla="*/ 180 h 244"/>
              <a:gd name="T14" fmla="*/ 72 w 155"/>
              <a:gd name="T15" fmla="*/ 144 h 244"/>
              <a:gd name="T16" fmla="*/ 0 w 155"/>
              <a:gd name="T17" fmla="*/ 72 h 244"/>
              <a:gd name="T18" fmla="*/ 36 w 155"/>
              <a:gd name="T19" fmla="*/ 27 h 244"/>
              <a:gd name="T20" fmla="*/ 135 w 155"/>
              <a:gd name="T21" fmla="*/ 18 h 244"/>
              <a:gd name="T22" fmla="*/ 144 w 155"/>
              <a:gd name="T23" fmla="*/ 45 h 244"/>
              <a:gd name="T24" fmla="*/ 126 w 155"/>
              <a:gd name="T25" fmla="*/ 54 h 244"/>
              <a:gd name="T26" fmla="*/ 55 w 155"/>
              <a:gd name="T27" fmla="*/ 54 h 244"/>
              <a:gd name="T28" fmla="*/ 36 w 155"/>
              <a:gd name="T29" fmla="*/ 72 h 244"/>
              <a:gd name="T30" fmla="*/ 82 w 155"/>
              <a:gd name="T31" fmla="*/ 108 h 244"/>
              <a:gd name="T32" fmla="*/ 144 w 155"/>
              <a:gd name="T33" fmla="*/ 180 h 244"/>
              <a:gd name="T34" fmla="*/ 118 w 155"/>
              <a:gd name="T35" fmla="*/ 234 h 244"/>
              <a:gd name="T36" fmla="*/ 72 w 155"/>
              <a:gd name="T37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5" h="244">
                <a:moveTo>
                  <a:pt x="72" y="243"/>
                </a:moveTo>
                <a:lnTo>
                  <a:pt x="72" y="243"/>
                </a:lnTo>
                <a:cubicBezTo>
                  <a:pt x="55" y="243"/>
                  <a:pt x="36" y="243"/>
                  <a:pt x="10" y="234"/>
                </a:cubicBezTo>
                <a:cubicBezTo>
                  <a:pt x="10" y="225"/>
                  <a:pt x="0" y="216"/>
                  <a:pt x="10" y="207"/>
                </a:cubicBezTo>
                <a:cubicBezTo>
                  <a:pt x="10" y="198"/>
                  <a:pt x="19" y="198"/>
                  <a:pt x="27" y="198"/>
                </a:cubicBezTo>
                <a:cubicBezTo>
                  <a:pt x="55" y="216"/>
                  <a:pt x="82" y="216"/>
                  <a:pt x="99" y="198"/>
                </a:cubicBezTo>
                <a:cubicBezTo>
                  <a:pt x="108" y="198"/>
                  <a:pt x="118" y="189"/>
                  <a:pt x="118" y="180"/>
                </a:cubicBezTo>
                <a:cubicBezTo>
                  <a:pt x="118" y="162"/>
                  <a:pt x="90" y="153"/>
                  <a:pt x="72" y="144"/>
                </a:cubicBezTo>
                <a:cubicBezTo>
                  <a:pt x="36" y="126"/>
                  <a:pt x="0" y="108"/>
                  <a:pt x="0" y="72"/>
                </a:cubicBezTo>
                <a:cubicBezTo>
                  <a:pt x="0" y="54"/>
                  <a:pt x="19" y="36"/>
                  <a:pt x="36" y="27"/>
                </a:cubicBezTo>
                <a:cubicBezTo>
                  <a:pt x="63" y="9"/>
                  <a:pt x="99" y="0"/>
                  <a:pt x="135" y="18"/>
                </a:cubicBezTo>
                <a:cubicBezTo>
                  <a:pt x="144" y="27"/>
                  <a:pt x="154" y="36"/>
                  <a:pt x="144" y="45"/>
                </a:cubicBezTo>
                <a:cubicBezTo>
                  <a:pt x="144" y="54"/>
                  <a:pt x="135" y="54"/>
                  <a:pt x="126" y="54"/>
                </a:cubicBezTo>
                <a:cubicBezTo>
                  <a:pt x="99" y="36"/>
                  <a:pt x="63" y="36"/>
                  <a:pt x="55" y="54"/>
                </a:cubicBezTo>
                <a:cubicBezTo>
                  <a:pt x="46" y="54"/>
                  <a:pt x="36" y="63"/>
                  <a:pt x="36" y="72"/>
                </a:cubicBezTo>
                <a:cubicBezTo>
                  <a:pt x="36" y="90"/>
                  <a:pt x="63" y="99"/>
                  <a:pt x="82" y="108"/>
                </a:cubicBezTo>
                <a:cubicBezTo>
                  <a:pt x="118" y="126"/>
                  <a:pt x="144" y="144"/>
                  <a:pt x="144" y="180"/>
                </a:cubicBezTo>
                <a:cubicBezTo>
                  <a:pt x="144" y="198"/>
                  <a:pt x="135" y="216"/>
                  <a:pt x="118" y="234"/>
                </a:cubicBezTo>
                <a:cubicBezTo>
                  <a:pt x="108" y="243"/>
                  <a:pt x="90" y="243"/>
                  <a:pt x="72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18">
            <a:extLst>
              <a:ext uri="{FF2B5EF4-FFF2-40B4-BE49-F238E27FC236}">
                <a16:creationId xmlns:a16="http://schemas.microsoft.com/office/drawing/2014/main" id="{5123F266-0B46-E745-892C-34429213A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043" y="5782445"/>
            <a:ext cx="28810" cy="57620"/>
          </a:xfrm>
          <a:custGeom>
            <a:avLst/>
            <a:gdLst>
              <a:gd name="T0" fmla="*/ 9 w 28"/>
              <a:gd name="T1" fmla="*/ 54 h 55"/>
              <a:gd name="T2" fmla="*/ 9 w 28"/>
              <a:gd name="T3" fmla="*/ 54 h 55"/>
              <a:gd name="T4" fmla="*/ 0 w 28"/>
              <a:gd name="T5" fmla="*/ 36 h 55"/>
              <a:gd name="T6" fmla="*/ 0 w 28"/>
              <a:gd name="T7" fmla="*/ 9 h 55"/>
              <a:gd name="T8" fmla="*/ 9 w 28"/>
              <a:gd name="T9" fmla="*/ 0 h 55"/>
              <a:gd name="T10" fmla="*/ 27 w 28"/>
              <a:gd name="T11" fmla="*/ 9 h 55"/>
              <a:gd name="T12" fmla="*/ 27 w 28"/>
              <a:gd name="T13" fmla="*/ 36 h 55"/>
              <a:gd name="T14" fmla="*/ 9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9" y="54"/>
                </a:moveTo>
                <a:lnTo>
                  <a:pt x="9" y="54"/>
                </a:lnTo>
                <a:cubicBezTo>
                  <a:pt x="0" y="54"/>
                  <a:pt x="0" y="45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9" y="0"/>
                  <a:pt x="27" y="0"/>
                  <a:pt x="27" y="9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9" y="54"/>
                  <a:pt x="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19">
            <a:extLst>
              <a:ext uri="{FF2B5EF4-FFF2-40B4-BE49-F238E27FC236}">
                <a16:creationId xmlns:a16="http://schemas.microsoft.com/office/drawing/2014/main" id="{875A79EC-E527-6440-ADE1-02928B45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043" y="6094556"/>
            <a:ext cx="28810" cy="57620"/>
          </a:xfrm>
          <a:custGeom>
            <a:avLst/>
            <a:gdLst>
              <a:gd name="T0" fmla="*/ 9 w 28"/>
              <a:gd name="T1" fmla="*/ 54 h 55"/>
              <a:gd name="T2" fmla="*/ 9 w 28"/>
              <a:gd name="T3" fmla="*/ 54 h 55"/>
              <a:gd name="T4" fmla="*/ 0 w 28"/>
              <a:gd name="T5" fmla="*/ 45 h 55"/>
              <a:gd name="T6" fmla="*/ 0 w 28"/>
              <a:gd name="T7" fmla="*/ 18 h 55"/>
              <a:gd name="T8" fmla="*/ 9 w 28"/>
              <a:gd name="T9" fmla="*/ 0 h 55"/>
              <a:gd name="T10" fmla="*/ 27 w 28"/>
              <a:gd name="T11" fmla="*/ 18 h 55"/>
              <a:gd name="T12" fmla="*/ 27 w 28"/>
              <a:gd name="T13" fmla="*/ 45 h 55"/>
              <a:gd name="T14" fmla="*/ 9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9" y="54"/>
                </a:moveTo>
                <a:lnTo>
                  <a:pt x="9" y="54"/>
                </a:lnTo>
                <a:cubicBezTo>
                  <a:pt x="0" y="54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9" y="0"/>
                  <a:pt x="27" y="9"/>
                  <a:pt x="27" y="18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54"/>
                  <a:pt x="19" y="54"/>
                  <a:pt x="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20">
            <a:extLst>
              <a:ext uri="{FF2B5EF4-FFF2-40B4-BE49-F238E27FC236}">
                <a16:creationId xmlns:a16="http://schemas.microsoft.com/office/drawing/2014/main" id="{8D1B3335-067C-CC46-B23C-2DA602784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0216" y="8476191"/>
            <a:ext cx="489772" cy="590606"/>
          </a:xfrm>
          <a:custGeom>
            <a:avLst/>
            <a:gdLst>
              <a:gd name="T0" fmla="*/ 225 w 451"/>
              <a:gd name="T1" fmla="*/ 540 h 541"/>
              <a:gd name="T2" fmla="*/ 225 w 451"/>
              <a:gd name="T3" fmla="*/ 540 h 541"/>
              <a:gd name="T4" fmla="*/ 0 w 451"/>
              <a:gd name="T5" fmla="*/ 315 h 541"/>
              <a:gd name="T6" fmla="*/ 99 w 451"/>
              <a:gd name="T7" fmla="*/ 27 h 541"/>
              <a:gd name="T8" fmla="*/ 117 w 451"/>
              <a:gd name="T9" fmla="*/ 9 h 541"/>
              <a:gd name="T10" fmla="*/ 153 w 451"/>
              <a:gd name="T11" fmla="*/ 9 h 541"/>
              <a:gd name="T12" fmla="*/ 153 w 451"/>
              <a:gd name="T13" fmla="*/ 45 h 541"/>
              <a:gd name="T14" fmla="*/ 144 w 451"/>
              <a:gd name="T15" fmla="*/ 54 h 541"/>
              <a:gd name="T16" fmla="*/ 55 w 451"/>
              <a:gd name="T17" fmla="*/ 315 h 541"/>
              <a:gd name="T18" fmla="*/ 225 w 451"/>
              <a:gd name="T19" fmla="*/ 486 h 541"/>
              <a:gd name="T20" fmla="*/ 405 w 451"/>
              <a:gd name="T21" fmla="*/ 315 h 541"/>
              <a:gd name="T22" fmla="*/ 306 w 451"/>
              <a:gd name="T23" fmla="*/ 54 h 541"/>
              <a:gd name="T24" fmla="*/ 297 w 451"/>
              <a:gd name="T25" fmla="*/ 45 h 541"/>
              <a:gd name="T26" fmla="*/ 297 w 451"/>
              <a:gd name="T27" fmla="*/ 9 h 541"/>
              <a:gd name="T28" fmla="*/ 333 w 451"/>
              <a:gd name="T29" fmla="*/ 9 h 541"/>
              <a:gd name="T30" fmla="*/ 351 w 451"/>
              <a:gd name="T31" fmla="*/ 27 h 541"/>
              <a:gd name="T32" fmla="*/ 450 w 451"/>
              <a:gd name="T33" fmla="*/ 315 h 541"/>
              <a:gd name="T34" fmla="*/ 225 w 451"/>
              <a:gd name="T35" fmla="*/ 54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1" h="541">
                <a:moveTo>
                  <a:pt x="225" y="540"/>
                </a:moveTo>
                <a:lnTo>
                  <a:pt x="225" y="540"/>
                </a:lnTo>
                <a:cubicBezTo>
                  <a:pt x="99" y="540"/>
                  <a:pt x="0" y="441"/>
                  <a:pt x="0" y="315"/>
                </a:cubicBezTo>
                <a:cubicBezTo>
                  <a:pt x="0" y="234"/>
                  <a:pt x="36" y="108"/>
                  <a:pt x="99" y="27"/>
                </a:cubicBezTo>
                <a:cubicBezTo>
                  <a:pt x="108" y="19"/>
                  <a:pt x="108" y="9"/>
                  <a:pt x="117" y="9"/>
                </a:cubicBezTo>
                <a:cubicBezTo>
                  <a:pt x="127" y="0"/>
                  <a:pt x="144" y="0"/>
                  <a:pt x="153" y="9"/>
                </a:cubicBezTo>
                <a:cubicBezTo>
                  <a:pt x="163" y="19"/>
                  <a:pt x="163" y="27"/>
                  <a:pt x="153" y="45"/>
                </a:cubicBezTo>
                <a:lnTo>
                  <a:pt x="144" y="54"/>
                </a:lnTo>
                <a:cubicBezTo>
                  <a:pt x="91" y="126"/>
                  <a:pt x="55" y="243"/>
                  <a:pt x="55" y="315"/>
                </a:cubicBezTo>
                <a:cubicBezTo>
                  <a:pt x="55" y="414"/>
                  <a:pt x="127" y="486"/>
                  <a:pt x="225" y="486"/>
                </a:cubicBezTo>
                <a:cubicBezTo>
                  <a:pt x="324" y="486"/>
                  <a:pt x="405" y="414"/>
                  <a:pt x="405" y="315"/>
                </a:cubicBezTo>
                <a:cubicBezTo>
                  <a:pt x="405" y="243"/>
                  <a:pt x="360" y="126"/>
                  <a:pt x="306" y="54"/>
                </a:cubicBezTo>
                <a:lnTo>
                  <a:pt x="297" y="45"/>
                </a:lnTo>
                <a:cubicBezTo>
                  <a:pt x="288" y="27"/>
                  <a:pt x="288" y="19"/>
                  <a:pt x="297" y="9"/>
                </a:cubicBezTo>
                <a:cubicBezTo>
                  <a:pt x="306" y="0"/>
                  <a:pt x="324" y="0"/>
                  <a:pt x="333" y="9"/>
                </a:cubicBezTo>
                <a:cubicBezTo>
                  <a:pt x="342" y="9"/>
                  <a:pt x="342" y="19"/>
                  <a:pt x="351" y="27"/>
                </a:cubicBezTo>
                <a:cubicBezTo>
                  <a:pt x="414" y="108"/>
                  <a:pt x="450" y="234"/>
                  <a:pt x="450" y="315"/>
                </a:cubicBezTo>
                <a:cubicBezTo>
                  <a:pt x="450" y="441"/>
                  <a:pt x="351" y="540"/>
                  <a:pt x="225" y="5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21">
            <a:extLst>
              <a:ext uri="{FF2B5EF4-FFF2-40B4-BE49-F238E27FC236}">
                <a16:creationId xmlns:a16="http://schemas.microsoft.com/office/drawing/2014/main" id="{CC63666D-5156-5342-8E90-DF68EBF63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646" y="8279320"/>
            <a:ext cx="316911" cy="168060"/>
          </a:xfrm>
          <a:custGeom>
            <a:avLst/>
            <a:gdLst>
              <a:gd name="T0" fmla="*/ 225 w 289"/>
              <a:gd name="T1" fmla="*/ 144 h 154"/>
              <a:gd name="T2" fmla="*/ 225 w 289"/>
              <a:gd name="T3" fmla="*/ 144 h 154"/>
              <a:gd name="T4" fmla="*/ 216 w 289"/>
              <a:gd name="T5" fmla="*/ 144 h 154"/>
              <a:gd name="T6" fmla="*/ 207 w 289"/>
              <a:gd name="T7" fmla="*/ 108 h 154"/>
              <a:gd name="T8" fmla="*/ 234 w 289"/>
              <a:gd name="T9" fmla="*/ 45 h 154"/>
              <a:gd name="T10" fmla="*/ 234 w 289"/>
              <a:gd name="T11" fmla="*/ 45 h 154"/>
              <a:gd name="T12" fmla="*/ 234 w 289"/>
              <a:gd name="T13" fmla="*/ 45 h 154"/>
              <a:gd name="T14" fmla="*/ 54 w 289"/>
              <a:gd name="T15" fmla="*/ 45 h 154"/>
              <a:gd name="T16" fmla="*/ 54 w 289"/>
              <a:gd name="T17" fmla="*/ 45 h 154"/>
              <a:gd name="T18" fmla="*/ 54 w 289"/>
              <a:gd name="T19" fmla="*/ 45 h 154"/>
              <a:gd name="T20" fmla="*/ 90 w 289"/>
              <a:gd name="T21" fmla="*/ 108 h 154"/>
              <a:gd name="T22" fmla="*/ 72 w 289"/>
              <a:gd name="T23" fmla="*/ 144 h 154"/>
              <a:gd name="T24" fmla="*/ 36 w 289"/>
              <a:gd name="T25" fmla="*/ 135 h 154"/>
              <a:gd name="T26" fmla="*/ 10 w 289"/>
              <a:gd name="T27" fmla="*/ 72 h 154"/>
              <a:gd name="T28" fmla="*/ 10 w 289"/>
              <a:gd name="T29" fmla="*/ 19 h 154"/>
              <a:gd name="T30" fmla="*/ 54 w 289"/>
              <a:gd name="T31" fmla="*/ 0 h 154"/>
              <a:gd name="T32" fmla="*/ 234 w 289"/>
              <a:gd name="T33" fmla="*/ 0 h 154"/>
              <a:gd name="T34" fmla="*/ 279 w 289"/>
              <a:gd name="T35" fmla="*/ 19 h 154"/>
              <a:gd name="T36" fmla="*/ 279 w 289"/>
              <a:gd name="T37" fmla="*/ 72 h 154"/>
              <a:gd name="T38" fmla="*/ 252 w 289"/>
              <a:gd name="T39" fmla="*/ 135 h 154"/>
              <a:gd name="T40" fmla="*/ 225 w 289"/>
              <a:gd name="T41" fmla="*/ 14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154">
                <a:moveTo>
                  <a:pt x="225" y="144"/>
                </a:moveTo>
                <a:lnTo>
                  <a:pt x="225" y="144"/>
                </a:lnTo>
                <a:lnTo>
                  <a:pt x="216" y="144"/>
                </a:lnTo>
                <a:cubicBezTo>
                  <a:pt x="198" y="144"/>
                  <a:pt x="198" y="127"/>
                  <a:pt x="207" y="108"/>
                </a:cubicBezTo>
                <a:cubicBezTo>
                  <a:pt x="234" y="45"/>
                  <a:pt x="234" y="45"/>
                  <a:pt x="234" y="45"/>
                </a:cubicBezTo>
                <a:lnTo>
                  <a:pt x="234" y="45"/>
                </a:lnTo>
                <a:lnTo>
                  <a:pt x="234" y="45"/>
                </a:lnTo>
                <a:cubicBezTo>
                  <a:pt x="54" y="45"/>
                  <a:pt x="54" y="45"/>
                  <a:pt x="54" y="45"/>
                </a:cubicBezTo>
                <a:lnTo>
                  <a:pt x="54" y="45"/>
                </a:lnTo>
                <a:lnTo>
                  <a:pt x="54" y="45"/>
                </a:lnTo>
                <a:cubicBezTo>
                  <a:pt x="90" y="108"/>
                  <a:pt x="90" y="108"/>
                  <a:pt x="90" y="108"/>
                </a:cubicBezTo>
                <a:cubicBezTo>
                  <a:pt x="90" y="127"/>
                  <a:pt x="90" y="135"/>
                  <a:pt x="72" y="144"/>
                </a:cubicBezTo>
                <a:cubicBezTo>
                  <a:pt x="63" y="153"/>
                  <a:pt x="46" y="144"/>
                  <a:pt x="36" y="135"/>
                </a:cubicBezTo>
                <a:cubicBezTo>
                  <a:pt x="10" y="72"/>
                  <a:pt x="10" y="72"/>
                  <a:pt x="10" y="72"/>
                </a:cubicBezTo>
                <a:cubicBezTo>
                  <a:pt x="0" y="55"/>
                  <a:pt x="0" y="36"/>
                  <a:pt x="10" y="19"/>
                </a:cubicBezTo>
                <a:cubicBezTo>
                  <a:pt x="18" y="9"/>
                  <a:pt x="36" y="0"/>
                  <a:pt x="54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2" y="0"/>
                  <a:pt x="270" y="9"/>
                  <a:pt x="279" y="19"/>
                </a:cubicBezTo>
                <a:cubicBezTo>
                  <a:pt x="288" y="36"/>
                  <a:pt x="288" y="55"/>
                  <a:pt x="279" y="72"/>
                </a:cubicBezTo>
                <a:cubicBezTo>
                  <a:pt x="252" y="135"/>
                  <a:pt x="252" y="135"/>
                  <a:pt x="252" y="135"/>
                </a:cubicBezTo>
                <a:cubicBezTo>
                  <a:pt x="243" y="144"/>
                  <a:pt x="234" y="144"/>
                  <a:pt x="225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22">
            <a:extLst>
              <a:ext uri="{FF2B5EF4-FFF2-40B4-BE49-F238E27FC236}">
                <a16:creationId xmlns:a16="http://schemas.microsoft.com/office/drawing/2014/main" id="{C7D7D4BF-B115-2943-AB84-3EF6AC256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870" y="8442577"/>
            <a:ext cx="177664" cy="28810"/>
          </a:xfrm>
          <a:custGeom>
            <a:avLst/>
            <a:gdLst>
              <a:gd name="T0" fmla="*/ 144 w 163"/>
              <a:gd name="T1" fmla="*/ 27 h 28"/>
              <a:gd name="T2" fmla="*/ 144 w 163"/>
              <a:gd name="T3" fmla="*/ 27 h 28"/>
              <a:gd name="T4" fmla="*/ 19 w 163"/>
              <a:gd name="T5" fmla="*/ 27 h 28"/>
              <a:gd name="T6" fmla="*/ 0 w 163"/>
              <a:gd name="T7" fmla="*/ 10 h 28"/>
              <a:gd name="T8" fmla="*/ 19 w 163"/>
              <a:gd name="T9" fmla="*/ 0 h 28"/>
              <a:gd name="T10" fmla="*/ 144 w 163"/>
              <a:gd name="T11" fmla="*/ 0 h 28"/>
              <a:gd name="T12" fmla="*/ 162 w 163"/>
              <a:gd name="T13" fmla="*/ 10 h 28"/>
              <a:gd name="T14" fmla="*/ 144 w 163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28">
                <a:moveTo>
                  <a:pt x="144" y="27"/>
                </a:moveTo>
                <a:lnTo>
                  <a:pt x="144" y="27"/>
                </a:lnTo>
                <a:cubicBezTo>
                  <a:pt x="19" y="27"/>
                  <a:pt x="19" y="27"/>
                  <a:pt x="19" y="27"/>
                </a:cubicBezTo>
                <a:cubicBezTo>
                  <a:pt x="9" y="27"/>
                  <a:pt x="0" y="18"/>
                  <a:pt x="0" y="10"/>
                </a:cubicBezTo>
                <a:cubicBezTo>
                  <a:pt x="0" y="0"/>
                  <a:pt x="9" y="0"/>
                  <a:pt x="19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0"/>
                  <a:pt x="162" y="10"/>
                </a:cubicBezTo>
                <a:cubicBezTo>
                  <a:pt x="162" y="18"/>
                  <a:pt x="153" y="27"/>
                  <a:pt x="144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23">
            <a:extLst>
              <a:ext uri="{FF2B5EF4-FFF2-40B4-BE49-F238E27FC236}">
                <a16:creationId xmlns:a16="http://schemas.microsoft.com/office/drawing/2014/main" id="{0DC9D26A-1055-5D48-817F-D7190F0B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473" y="8620241"/>
            <a:ext cx="158457" cy="254488"/>
          </a:xfrm>
          <a:custGeom>
            <a:avLst/>
            <a:gdLst>
              <a:gd name="T0" fmla="*/ 63 w 145"/>
              <a:gd name="T1" fmla="*/ 234 h 235"/>
              <a:gd name="T2" fmla="*/ 63 w 145"/>
              <a:gd name="T3" fmla="*/ 234 h 235"/>
              <a:gd name="T4" fmla="*/ 10 w 145"/>
              <a:gd name="T5" fmla="*/ 225 h 235"/>
              <a:gd name="T6" fmla="*/ 0 w 145"/>
              <a:gd name="T7" fmla="*/ 198 h 235"/>
              <a:gd name="T8" fmla="*/ 27 w 145"/>
              <a:gd name="T9" fmla="*/ 189 h 235"/>
              <a:gd name="T10" fmla="*/ 99 w 145"/>
              <a:gd name="T11" fmla="*/ 198 h 235"/>
              <a:gd name="T12" fmla="*/ 108 w 145"/>
              <a:gd name="T13" fmla="*/ 171 h 235"/>
              <a:gd name="T14" fmla="*/ 63 w 145"/>
              <a:gd name="T15" fmla="*/ 135 h 235"/>
              <a:gd name="T16" fmla="*/ 0 w 145"/>
              <a:gd name="T17" fmla="*/ 72 h 235"/>
              <a:gd name="T18" fmla="*/ 27 w 145"/>
              <a:gd name="T19" fmla="*/ 18 h 235"/>
              <a:gd name="T20" fmla="*/ 135 w 145"/>
              <a:gd name="T21" fmla="*/ 9 h 235"/>
              <a:gd name="T22" fmla="*/ 144 w 145"/>
              <a:gd name="T23" fmla="*/ 36 h 235"/>
              <a:gd name="T24" fmla="*/ 117 w 145"/>
              <a:gd name="T25" fmla="*/ 45 h 235"/>
              <a:gd name="T26" fmla="*/ 45 w 145"/>
              <a:gd name="T27" fmla="*/ 45 h 235"/>
              <a:gd name="T28" fmla="*/ 36 w 145"/>
              <a:gd name="T29" fmla="*/ 72 h 235"/>
              <a:gd name="T30" fmla="*/ 81 w 145"/>
              <a:gd name="T31" fmla="*/ 108 h 235"/>
              <a:gd name="T32" fmla="*/ 144 w 145"/>
              <a:gd name="T33" fmla="*/ 171 h 235"/>
              <a:gd name="T34" fmla="*/ 117 w 145"/>
              <a:gd name="T35" fmla="*/ 225 h 235"/>
              <a:gd name="T36" fmla="*/ 63 w 145"/>
              <a:gd name="T37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235">
                <a:moveTo>
                  <a:pt x="63" y="234"/>
                </a:moveTo>
                <a:lnTo>
                  <a:pt x="63" y="234"/>
                </a:lnTo>
                <a:cubicBezTo>
                  <a:pt x="45" y="234"/>
                  <a:pt x="27" y="234"/>
                  <a:pt x="10" y="225"/>
                </a:cubicBezTo>
                <a:cubicBezTo>
                  <a:pt x="0" y="216"/>
                  <a:pt x="0" y="207"/>
                  <a:pt x="0" y="198"/>
                </a:cubicBezTo>
                <a:cubicBezTo>
                  <a:pt x="10" y="189"/>
                  <a:pt x="18" y="189"/>
                  <a:pt x="27" y="189"/>
                </a:cubicBezTo>
                <a:cubicBezTo>
                  <a:pt x="54" y="207"/>
                  <a:pt x="81" y="207"/>
                  <a:pt x="99" y="198"/>
                </a:cubicBezTo>
                <a:cubicBezTo>
                  <a:pt x="108" y="189"/>
                  <a:pt x="108" y="180"/>
                  <a:pt x="108" y="171"/>
                </a:cubicBezTo>
                <a:cubicBezTo>
                  <a:pt x="108" y="153"/>
                  <a:pt x="90" y="144"/>
                  <a:pt x="63" y="135"/>
                </a:cubicBezTo>
                <a:cubicBezTo>
                  <a:pt x="36" y="117"/>
                  <a:pt x="0" y="99"/>
                  <a:pt x="0" y="72"/>
                </a:cubicBezTo>
                <a:cubicBezTo>
                  <a:pt x="0" y="45"/>
                  <a:pt x="10" y="27"/>
                  <a:pt x="27" y="18"/>
                </a:cubicBezTo>
                <a:cubicBezTo>
                  <a:pt x="54" y="0"/>
                  <a:pt x="99" y="0"/>
                  <a:pt x="135" y="9"/>
                </a:cubicBezTo>
                <a:cubicBezTo>
                  <a:pt x="144" y="18"/>
                  <a:pt x="144" y="27"/>
                  <a:pt x="144" y="36"/>
                </a:cubicBezTo>
                <a:cubicBezTo>
                  <a:pt x="135" y="45"/>
                  <a:pt x="126" y="45"/>
                  <a:pt x="117" y="45"/>
                </a:cubicBezTo>
                <a:cubicBezTo>
                  <a:pt x="90" y="27"/>
                  <a:pt x="63" y="27"/>
                  <a:pt x="45" y="45"/>
                </a:cubicBezTo>
                <a:cubicBezTo>
                  <a:pt x="36" y="45"/>
                  <a:pt x="36" y="54"/>
                  <a:pt x="36" y="72"/>
                </a:cubicBezTo>
                <a:cubicBezTo>
                  <a:pt x="36" y="81"/>
                  <a:pt x="63" y="90"/>
                  <a:pt x="81" y="108"/>
                </a:cubicBezTo>
                <a:cubicBezTo>
                  <a:pt x="108" y="117"/>
                  <a:pt x="144" y="135"/>
                  <a:pt x="144" y="171"/>
                </a:cubicBezTo>
                <a:cubicBezTo>
                  <a:pt x="144" y="189"/>
                  <a:pt x="135" y="207"/>
                  <a:pt x="117" y="225"/>
                </a:cubicBezTo>
                <a:cubicBezTo>
                  <a:pt x="99" y="234"/>
                  <a:pt x="90" y="234"/>
                  <a:pt x="63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24">
            <a:extLst>
              <a:ext uri="{FF2B5EF4-FFF2-40B4-BE49-F238E27FC236}">
                <a16:creationId xmlns:a16="http://schemas.microsoft.com/office/drawing/2014/main" id="{DCAEB911-76C0-D14E-ABB0-4801FA70F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896" y="8562621"/>
            <a:ext cx="38413" cy="57620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36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36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5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25">
            <a:extLst>
              <a:ext uri="{FF2B5EF4-FFF2-40B4-BE49-F238E27FC236}">
                <a16:creationId xmlns:a16="http://schemas.microsoft.com/office/drawing/2014/main" id="{5B8C2599-E818-7B43-A0A4-1BA659803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896" y="8874729"/>
            <a:ext cx="38413" cy="72027"/>
          </a:xfrm>
          <a:custGeom>
            <a:avLst/>
            <a:gdLst>
              <a:gd name="T0" fmla="*/ 18 w 37"/>
              <a:gd name="T1" fmla="*/ 63 h 64"/>
              <a:gd name="T2" fmla="*/ 18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8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8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63"/>
                  <a:pt x="1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26">
            <a:extLst>
              <a:ext uri="{FF2B5EF4-FFF2-40B4-BE49-F238E27FC236}">
                <a16:creationId xmlns:a16="http://schemas.microsoft.com/office/drawing/2014/main" id="{83182356-9337-5443-99DE-46458F4C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125" y="8072849"/>
            <a:ext cx="1017957" cy="1186014"/>
          </a:xfrm>
          <a:custGeom>
            <a:avLst/>
            <a:gdLst>
              <a:gd name="T0" fmla="*/ 467 w 936"/>
              <a:gd name="T1" fmla="*/ 1088 h 1089"/>
              <a:gd name="T2" fmla="*/ 467 w 936"/>
              <a:gd name="T3" fmla="*/ 1088 h 1089"/>
              <a:gd name="T4" fmla="*/ 458 w 936"/>
              <a:gd name="T5" fmla="*/ 1079 h 1089"/>
              <a:gd name="T6" fmla="*/ 198 w 936"/>
              <a:gd name="T7" fmla="*/ 881 h 1089"/>
              <a:gd name="T8" fmla="*/ 0 w 936"/>
              <a:gd name="T9" fmla="*/ 233 h 1089"/>
              <a:gd name="T10" fmla="*/ 18 w 936"/>
              <a:gd name="T11" fmla="*/ 171 h 1089"/>
              <a:gd name="T12" fmla="*/ 81 w 936"/>
              <a:gd name="T13" fmla="*/ 144 h 1089"/>
              <a:gd name="T14" fmla="*/ 422 w 936"/>
              <a:gd name="T15" fmla="*/ 27 h 1089"/>
              <a:gd name="T16" fmla="*/ 521 w 936"/>
              <a:gd name="T17" fmla="*/ 27 h 1089"/>
              <a:gd name="T18" fmla="*/ 854 w 936"/>
              <a:gd name="T19" fmla="*/ 144 h 1089"/>
              <a:gd name="T20" fmla="*/ 917 w 936"/>
              <a:gd name="T21" fmla="*/ 171 h 1089"/>
              <a:gd name="T22" fmla="*/ 935 w 936"/>
              <a:gd name="T23" fmla="*/ 233 h 1089"/>
              <a:gd name="T24" fmla="*/ 737 w 936"/>
              <a:gd name="T25" fmla="*/ 881 h 1089"/>
              <a:gd name="T26" fmla="*/ 476 w 936"/>
              <a:gd name="T27" fmla="*/ 1079 h 1089"/>
              <a:gd name="T28" fmla="*/ 467 w 936"/>
              <a:gd name="T29" fmla="*/ 1088 h 1089"/>
              <a:gd name="T30" fmla="*/ 467 w 936"/>
              <a:gd name="T31" fmla="*/ 63 h 1089"/>
              <a:gd name="T32" fmla="*/ 467 w 936"/>
              <a:gd name="T33" fmla="*/ 63 h 1089"/>
              <a:gd name="T34" fmla="*/ 449 w 936"/>
              <a:gd name="T35" fmla="*/ 63 h 1089"/>
              <a:gd name="T36" fmla="*/ 81 w 936"/>
              <a:gd name="T37" fmla="*/ 188 h 1089"/>
              <a:gd name="T38" fmla="*/ 63 w 936"/>
              <a:gd name="T39" fmla="*/ 207 h 1089"/>
              <a:gd name="T40" fmla="*/ 54 w 936"/>
              <a:gd name="T41" fmla="*/ 224 h 1089"/>
              <a:gd name="T42" fmla="*/ 234 w 936"/>
              <a:gd name="T43" fmla="*/ 854 h 1089"/>
              <a:gd name="T44" fmla="*/ 467 w 936"/>
              <a:gd name="T45" fmla="*/ 1034 h 1089"/>
              <a:gd name="T46" fmla="*/ 701 w 936"/>
              <a:gd name="T47" fmla="*/ 854 h 1089"/>
              <a:gd name="T48" fmla="*/ 881 w 936"/>
              <a:gd name="T49" fmla="*/ 224 h 1089"/>
              <a:gd name="T50" fmla="*/ 872 w 936"/>
              <a:gd name="T51" fmla="*/ 207 h 1089"/>
              <a:gd name="T52" fmla="*/ 854 w 936"/>
              <a:gd name="T53" fmla="*/ 188 h 1089"/>
              <a:gd name="T54" fmla="*/ 485 w 936"/>
              <a:gd name="T55" fmla="*/ 63 h 1089"/>
              <a:gd name="T56" fmla="*/ 467 w 936"/>
              <a:gd name="T57" fmla="*/ 63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36" h="1089">
                <a:moveTo>
                  <a:pt x="467" y="1088"/>
                </a:moveTo>
                <a:lnTo>
                  <a:pt x="467" y="1088"/>
                </a:lnTo>
                <a:lnTo>
                  <a:pt x="458" y="1079"/>
                </a:lnTo>
                <a:cubicBezTo>
                  <a:pt x="449" y="1079"/>
                  <a:pt x="278" y="998"/>
                  <a:pt x="198" y="881"/>
                </a:cubicBezTo>
                <a:cubicBezTo>
                  <a:pt x="63" y="674"/>
                  <a:pt x="18" y="359"/>
                  <a:pt x="0" y="233"/>
                </a:cubicBezTo>
                <a:cubicBezTo>
                  <a:pt x="0" y="207"/>
                  <a:pt x="9" y="188"/>
                  <a:pt x="18" y="171"/>
                </a:cubicBezTo>
                <a:cubicBezTo>
                  <a:pt x="36" y="153"/>
                  <a:pt x="54" y="144"/>
                  <a:pt x="81" y="144"/>
                </a:cubicBezTo>
                <a:cubicBezTo>
                  <a:pt x="251" y="125"/>
                  <a:pt x="369" y="63"/>
                  <a:pt x="422" y="27"/>
                </a:cubicBezTo>
                <a:cubicBezTo>
                  <a:pt x="449" y="0"/>
                  <a:pt x="485" y="0"/>
                  <a:pt x="521" y="27"/>
                </a:cubicBezTo>
                <a:cubicBezTo>
                  <a:pt x="566" y="63"/>
                  <a:pt x="683" y="125"/>
                  <a:pt x="854" y="144"/>
                </a:cubicBezTo>
                <a:cubicBezTo>
                  <a:pt x="881" y="144"/>
                  <a:pt x="899" y="153"/>
                  <a:pt x="917" y="171"/>
                </a:cubicBezTo>
                <a:cubicBezTo>
                  <a:pt x="926" y="188"/>
                  <a:pt x="935" y="207"/>
                  <a:pt x="935" y="233"/>
                </a:cubicBezTo>
                <a:cubicBezTo>
                  <a:pt x="917" y="359"/>
                  <a:pt x="881" y="674"/>
                  <a:pt x="737" y="881"/>
                </a:cubicBezTo>
                <a:cubicBezTo>
                  <a:pt x="656" y="998"/>
                  <a:pt x="485" y="1079"/>
                  <a:pt x="476" y="1079"/>
                </a:cubicBezTo>
                <a:lnTo>
                  <a:pt x="467" y="1088"/>
                </a:lnTo>
                <a:close/>
                <a:moveTo>
                  <a:pt x="467" y="63"/>
                </a:moveTo>
                <a:lnTo>
                  <a:pt x="467" y="63"/>
                </a:lnTo>
                <a:cubicBezTo>
                  <a:pt x="458" y="63"/>
                  <a:pt x="458" y="63"/>
                  <a:pt x="449" y="63"/>
                </a:cubicBezTo>
                <a:cubicBezTo>
                  <a:pt x="395" y="108"/>
                  <a:pt x="270" y="180"/>
                  <a:pt x="81" y="188"/>
                </a:cubicBezTo>
                <a:cubicBezTo>
                  <a:pt x="72" y="197"/>
                  <a:pt x="63" y="197"/>
                  <a:pt x="63" y="207"/>
                </a:cubicBezTo>
                <a:cubicBezTo>
                  <a:pt x="54" y="216"/>
                  <a:pt x="54" y="216"/>
                  <a:pt x="54" y="224"/>
                </a:cubicBezTo>
                <a:cubicBezTo>
                  <a:pt x="63" y="351"/>
                  <a:pt x="107" y="656"/>
                  <a:pt x="234" y="854"/>
                </a:cubicBezTo>
                <a:cubicBezTo>
                  <a:pt x="297" y="944"/>
                  <a:pt x="431" y="1007"/>
                  <a:pt x="467" y="1034"/>
                </a:cubicBezTo>
                <a:cubicBezTo>
                  <a:pt x="503" y="1007"/>
                  <a:pt x="638" y="944"/>
                  <a:pt x="701" y="854"/>
                </a:cubicBezTo>
                <a:cubicBezTo>
                  <a:pt x="827" y="656"/>
                  <a:pt x="872" y="351"/>
                  <a:pt x="881" y="224"/>
                </a:cubicBezTo>
                <a:cubicBezTo>
                  <a:pt x="881" y="216"/>
                  <a:pt x="881" y="207"/>
                  <a:pt x="872" y="207"/>
                </a:cubicBezTo>
                <a:cubicBezTo>
                  <a:pt x="872" y="197"/>
                  <a:pt x="863" y="188"/>
                  <a:pt x="854" y="188"/>
                </a:cubicBezTo>
                <a:cubicBezTo>
                  <a:pt x="665" y="180"/>
                  <a:pt x="548" y="108"/>
                  <a:pt x="485" y="63"/>
                </a:cubicBezTo>
                <a:cubicBezTo>
                  <a:pt x="485" y="63"/>
                  <a:pt x="476" y="63"/>
                  <a:pt x="467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27">
            <a:extLst>
              <a:ext uri="{FF2B5EF4-FFF2-40B4-BE49-F238E27FC236}">
                <a16:creationId xmlns:a16="http://schemas.microsoft.com/office/drawing/2014/main" id="{416E09E5-C6E1-1E4D-94BB-F7CAC7D53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711" y="9787049"/>
            <a:ext cx="782676" cy="595409"/>
          </a:xfrm>
          <a:custGeom>
            <a:avLst/>
            <a:gdLst>
              <a:gd name="T0" fmla="*/ 674 w 719"/>
              <a:gd name="T1" fmla="*/ 548 h 549"/>
              <a:gd name="T2" fmla="*/ 674 w 719"/>
              <a:gd name="T3" fmla="*/ 548 h 549"/>
              <a:gd name="T4" fmla="*/ 45 w 719"/>
              <a:gd name="T5" fmla="*/ 548 h 549"/>
              <a:gd name="T6" fmla="*/ 0 w 719"/>
              <a:gd name="T7" fmla="*/ 494 h 549"/>
              <a:gd name="T8" fmla="*/ 0 w 719"/>
              <a:gd name="T9" fmla="*/ 45 h 549"/>
              <a:gd name="T10" fmla="*/ 45 w 719"/>
              <a:gd name="T11" fmla="*/ 0 h 549"/>
              <a:gd name="T12" fmla="*/ 674 w 719"/>
              <a:gd name="T13" fmla="*/ 0 h 549"/>
              <a:gd name="T14" fmla="*/ 718 w 719"/>
              <a:gd name="T15" fmla="*/ 45 h 549"/>
              <a:gd name="T16" fmla="*/ 718 w 719"/>
              <a:gd name="T17" fmla="*/ 494 h 549"/>
              <a:gd name="T18" fmla="*/ 674 w 719"/>
              <a:gd name="T19" fmla="*/ 548 h 549"/>
              <a:gd name="T20" fmla="*/ 45 w 719"/>
              <a:gd name="T21" fmla="*/ 27 h 549"/>
              <a:gd name="T22" fmla="*/ 45 w 719"/>
              <a:gd name="T23" fmla="*/ 27 h 549"/>
              <a:gd name="T24" fmla="*/ 27 w 719"/>
              <a:gd name="T25" fmla="*/ 45 h 549"/>
              <a:gd name="T26" fmla="*/ 27 w 719"/>
              <a:gd name="T27" fmla="*/ 494 h 549"/>
              <a:gd name="T28" fmla="*/ 45 w 719"/>
              <a:gd name="T29" fmla="*/ 512 h 549"/>
              <a:gd name="T30" fmla="*/ 674 w 719"/>
              <a:gd name="T31" fmla="*/ 512 h 549"/>
              <a:gd name="T32" fmla="*/ 682 w 719"/>
              <a:gd name="T33" fmla="*/ 494 h 549"/>
              <a:gd name="T34" fmla="*/ 682 w 719"/>
              <a:gd name="T35" fmla="*/ 45 h 549"/>
              <a:gd name="T36" fmla="*/ 674 w 719"/>
              <a:gd name="T37" fmla="*/ 27 h 549"/>
              <a:gd name="T38" fmla="*/ 45 w 719"/>
              <a:gd name="T39" fmla="*/ 27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9" h="549">
                <a:moveTo>
                  <a:pt x="674" y="548"/>
                </a:moveTo>
                <a:lnTo>
                  <a:pt x="674" y="548"/>
                </a:lnTo>
                <a:cubicBezTo>
                  <a:pt x="45" y="548"/>
                  <a:pt x="45" y="548"/>
                  <a:pt x="45" y="548"/>
                </a:cubicBezTo>
                <a:cubicBezTo>
                  <a:pt x="18" y="548"/>
                  <a:pt x="0" y="521"/>
                  <a:pt x="0" y="49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701" y="0"/>
                  <a:pt x="718" y="18"/>
                  <a:pt x="718" y="45"/>
                </a:cubicBezTo>
                <a:cubicBezTo>
                  <a:pt x="718" y="494"/>
                  <a:pt x="718" y="494"/>
                  <a:pt x="718" y="494"/>
                </a:cubicBezTo>
                <a:cubicBezTo>
                  <a:pt x="718" y="521"/>
                  <a:pt x="701" y="548"/>
                  <a:pt x="674" y="548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494"/>
                  <a:pt x="27" y="494"/>
                  <a:pt x="27" y="494"/>
                </a:cubicBezTo>
                <a:cubicBezTo>
                  <a:pt x="27" y="503"/>
                  <a:pt x="36" y="512"/>
                  <a:pt x="45" y="512"/>
                </a:cubicBezTo>
                <a:cubicBezTo>
                  <a:pt x="674" y="512"/>
                  <a:pt x="674" y="512"/>
                  <a:pt x="674" y="512"/>
                </a:cubicBezTo>
                <a:cubicBezTo>
                  <a:pt x="682" y="512"/>
                  <a:pt x="682" y="503"/>
                  <a:pt x="682" y="494"/>
                </a:cubicBezTo>
                <a:cubicBezTo>
                  <a:pt x="682" y="45"/>
                  <a:pt x="682" y="45"/>
                  <a:pt x="682" y="45"/>
                </a:cubicBezTo>
                <a:cubicBezTo>
                  <a:pt x="682" y="36"/>
                  <a:pt x="682" y="27"/>
                  <a:pt x="674" y="27"/>
                </a:cubicBezTo>
                <a:lnTo>
                  <a:pt x="45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28">
            <a:extLst>
              <a:ext uri="{FF2B5EF4-FFF2-40B4-BE49-F238E27FC236}">
                <a16:creationId xmlns:a16="http://schemas.microsoft.com/office/drawing/2014/main" id="{A52C3D12-31FE-FC4E-835F-6AE3CEEEC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711" y="9873479"/>
            <a:ext cx="782676" cy="38413"/>
          </a:xfrm>
          <a:custGeom>
            <a:avLst/>
            <a:gdLst>
              <a:gd name="T0" fmla="*/ 701 w 719"/>
              <a:gd name="T1" fmla="*/ 36 h 37"/>
              <a:gd name="T2" fmla="*/ 701 w 719"/>
              <a:gd name="T3" fmla="*/ 36 h 37"/>
              <a:gd name="T4" fmla="*/ 9 w 719"/>
              <a:gd name="T5" fmla="*/ 36 h 37"/>
              <a:gd name="T6" fmla="*/ 0 w 719"/>
              <a:gd name="T7" fmla="*/ 17 h 37"/>
              <a:gd name="T8" fmla="*/ 9 w 719"/>
              <a:gd name="T9" fmla="*/ 0 h 37"/>
              <a:gd name="T10" fmla="*/ 701 w 719"/>
              <a:gd name="T11" fmla="*/ 0 h 37"/>
              <a:gd name="T12" fmla="*/ 718 w 719"/>
              <a:gd name="T13" fmla="*/ 17 h 37"/>
              <a:gd name="T14" fmla="*/ 701 w 7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9" h="37">
                <a:moveTo>
                  <a:pt x="701" y="36"/>
                </a:moveTo>
                <a:lnTo>
                  <a:pt x="701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701" y="0"/>
                  <a:pt x="701" y="0"/>
                  <a:pt x="701" y="0"/>
                </a:cubicBezTo>
                <a:cubicBezTo>
                  <a:pt x="710" y="0"/>
                  <a:pt x="718" y="9"/>
                  <a:pt x="718" y="17"/>
                </a:cubicBezTo>
                <a:cubicBezTo>
                  <a:pt x="718" y="27"/>
                  <a:pt x="710" y="36"/>
                  <a:pt x="70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29">
            <a:extLst>
              <a:ext uri="{FF2B5EF4-FFF2-40B4-BE49-F238E27FC236}">
                <a16:creationId xmlns:a16="http://schemas.microsoft.com/office/drawing/2014/main" id="{C6C9AF4B-BE6F-1840-A5F3-971A2EC47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711" y="9974316"/>
            <a:ext cx="782676" cy="28810"/>
          </a:xfrm>
          <a:custGeom>
            <a:avLst/>
            <a:gdLst>
              <a:gd name="T0" fmla="*/ 701 w 719"/>
              <a:gd name="T1" fmla="*/ 27 h 28"/>
              <a:gd name="T2" fmla="*/ 701 w 719"/>
              <a:gd name="T3" fmla="*/ 27 h 28"/>
              <a:gd name="T4" fmla="*/ 9 w 719"/>
              <a:gd name="T5" fmla="*/ 27 h 28"/>
              <a:gd name="T6" fmla="*/ 0 w 719"/>
              <a:gd name="T7" fmla="*/ 19 h 28"/>
              <a:gd name="T8" fmla="*/ 9 w 719"/>
              <a:gd name="T9" fmla="*/ 0 h 28"/>
              <a:gd name="T10" fmla="*/ 701 w 719"/>
              <a:gd name="T11" fmla="*/ 0 h 28"/>
              <a:gd name="T12" fmla="*/ 718 w 719"/>
              <a:gd name="T13" fmla="*/ 19 h 28"/>
              <a:gd name="T14" fmla="*/ 701 w 7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9" h="28">
                <a:moveTo>
                  <a:pt x="701" y="27"/>
                </a:moveTo>
                <a:lnTo>
                  <a:pt x="701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9"/>
                </a:cubicBezTo>
                <a:cubicBezTo>
                  <a:pt x="0" y="10"/>
                  <a:pt x="0" y="0"/>
                  <a:pt x="9" y="0"/>
                </a:cubicBezTo>
                <a:cubicBezTo>
                  <a:pt x="701" y="0"/>
                  <a:pt x="701" y="0"/>
                  <a:pt x="701" y="0"/>
                </a:cubicBezTo>
                <a:cubicBezTo>
                  <a:pt x="710" y="0"/>
                  <a:pt x="718" y="10"/>
                  <a:pt x="718" y="19"/>
                </a:cubicBezTo>
                <a:cubicBezTo>
                  <a:pt x="718" y="27"/>
                  <a:pt x="710" y="27"/>
                  <a:pt x="701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30">
            <a:extLst>
              <a:ext uri="{FF2B5EF4-FFF2-40B4-BE49-F238E27FC236}">
                <a16:creationId xmlns:a16="http://schemas.microsoft.com/office/drawing/2014/main" id="{D955A5DB-ECBD-D542-A69A-E27759923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3690" y="10156780"/>
            <a:ext cx="177664" cy="129644"/>
          </a:xfrm>
          <a:custGeom>
            <a:avLst/>
            <a:gdLst>
              <a:gd name="T0" fmla="*/ 153 w 163"/>
              <a:gd name="T1" fmla="*/ 117 h 118"/>
              <a:gd name="T2" fmla="*/ 153 w 163"/>
              <a:gd name="T3" fmla="*/ 117 h 118"/>
              <a:gd name="T4" fmla="*/ 18 w 163"/>
              <a:gd name="T5" fmla="*/ 117 h 118"/>
              <a:gd name="T6" fmla="*/ 0 w 163"/>
              <a:gd name="T7" fmla="*/ 99 h 118"/>
              <a:gd name="T8" fmla="*/ 0 w 163"/>
              <a:gd name="T9" fmla="*/ 19 h 118"/>
              <a:gd name="T10" fmla="*/ 18 w 163"/>
              <a:gd name="T11" fmla="*/ 0 h 118"/>
              <a:gd name="T12" fmla="*/ 153 w 163"/>
              <a:gd name="T13" fmla="*/ 0 h 118"/>
              <a:gd name="T14" fmla="*/ 162 w 163"/>
              <a:gd name="T15" fmla="*/ 19 h 118"/>
              <a:gd name="T16" fmla="*/ 162 w 163"/>
              <a:gd name="T17" fmla="*/ 99 h 118"/>
              <a:gd name="T18" fmla="*/ 153 w 163"/>
              <a:gd name="T19" fmla="*/ 117 h 118"/>
              <a:gd name="T20" fmla="*/ 36 w 163"/>
              <a:gd name="T21" fmla="*/ 81 h 118"/>
              <a:gd name="T22" fmla="*/ 36 w 163"/>
              <a:gd name="T23" fmla="*/ 81 h 118"/>
              <a:gd name="T24" fmla="*/ 135 w 163"/>
              <a:gd name="T25" fmla="*/ 81 h 118"/>
              <a:gd name="T26" fmla="*/ 135 w 163"/>
              <a:gd name="T27" fmla="*/ 36 h 118"/>
              <a:gd name="T28" fmla="*/ 36 w 163"/>
              <a:gd name="T29" fmla="*/ 36 h 118"/>
              <a:gd name="T30" fmla="*/ 36 w 163"/>
              <a:gd name="T31" fmla="*/ 8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18">
                <a:moveTo>
                  <a:pt x="153" y="117"/>
                </a:moveTo>
                <a:lnTo>
                  <a:pt x="153" y="117"/>
                </a:lnTo>
                <a:cubicBezTo>
                  <a:pt x="18" y="117"/>
                  <a:pt x="18" y="117"/>
                  <a:pt x="18" y="117"/>
                </a:cubicBezTo>
                <a:cubicBezTo>
                  <a:pt x="9" y="117"/>
                  <a:pt x="0" y="108"/>
                  <a:pt x="0" y="9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62" y="9"/>
                  <a:pt x="162" y="19"/>
                </a:cubicBezTo>
                <a:cubicBezTo>
                  <a:pt x="162" y="99"/>
                  <a:pt x="162" y="99"/>
                  <a:pt x="162" y="99"/>
                </a:cubicBezTo>
                <a:cubicBezTo>
                  <a:pt x="162" y="108"/>
                  <a:pt x="162" y="117"/>
                  <a:pt x="153" y="117"/>
                </a:cubicBezTo>
                <a:close/>
                <a:moveTo>
                  <a:pt x="36" y="81"/>
                </a:moveTo>
                <a:lnTo>
                  <a:pt x="36" y="81"/>
                </a:lnTo>
                <a:cubicBezTo>
                  <a:pt x="135" y="81"/>
                  <a:pt x="135" y="81"/>
                  <a:pt x="135" y="81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31">
            <a:extLst>
              <a:ext uri="{FF2B5EF4-FFF2-40B4-BE49-F238E27FC236}">
                <a16:creationId xmlns:a16="http://schemas.microsoft.com/office/drawing/2014/main" id="{463B6A71-B265-8649-BF54-43AEBD146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5945" y="10156780"/>
            <a:ext cx="139247" cy="38413"/>
          </a:xfrm>
          <a:custGeom>
            <a:avLst/>
            <a:gdLst>
              <a:gd name="T0" fmla="*/ 108 w 127"/>
              <a:gd name="T1" fmla="*/ 36 h 37"/>
              <a:gd name="T2" fmla="*/ 108 w 127"/>
              <a:gd name="T3" fmla="*/ 36 h 37"/>
              <a:gd name="T4" fmla="*/ 18 w 127"/>
              <a:gd name="T5" fmla="*/ 36 h 37"/>
              <a:gd name="T6" fmla="*/ 0 w 127"/>
              <a:gd name="T7" fmla="*/ 19 h 37"/>
              <a:gd name="T8" fmla="*/ 18 w 127"/>
              <a:gd name="T9" fmla="*/ 0 h 37"/>
              <a:gd name="T10" fmla="*/ 108 w 127"/>
              <a:gd name="T11" fmla="*/ 0 h 37"/>
              <a:gd name="T12" fmla="*/ 126 w 127"/>
              <a:gd name="T13" fmla="*/ 19 h 37"/>
              <a:gd name="T14" fmla="*/ 108 w 1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37">
                <a:moveTo>
                  <a:pt x="108" y="36"/>
                </a:moveTo>
                <a:lnTo>
                  <a:pt x="10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9"/>
                </a:cubicBezTo>
                <a:cubicBezTo>
                  <a:pt x="126" y="27"/>
                  <a:pt x="117" y="36"/>
                  <a:pt x="10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32">
            <a:extLst>
              <a:ext uri="{FF2B5EF4-FFF2-40B4-BE49-F238E27FC236}">
                <a16:creationId xmlns:a16="http://schemas.microsoft.com/office/drawing/2014/main" id="{F5136F36-8334-F945-931E-73708A08C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5945" y="10248010"/>
            <a:ext cx="225678" cy="38413"/>
          </a:xfrm>
          <a:custGeom>
            <a:avLst/>
            <a:gdLst>
              <a:gd name="T0" fmla="*/ 189 w 208"/>
              <a:gd name="T1" fmla="*/ 36 h 37"/>
              <a:gd name="T2" fmla="*/ 189 w 208"/>
              <a:gd name="T3" fmla="*/ 36 h 37"/>
              <a:gd name="T4" fmla="*/ 18 w 208"/>
              <a:gd name="T5" fmla="*/ 36 h 37"/>
              <a:gd name="T6" fmla="*/ 0 w 208"/>
              <a:gd name="T7" fmla="*/ 18 h 37"/>
              <a:gd name="T8" fmla="*/ 18 w 208"/>
              <a:gd name="T9" fmla="*/ 0 h 37"/>
              <a:gd name="T10" fmla="*/ 189 w 208"/>
              <a:gd name="T11" fmla="*/ 0 h 37"/>
              <a:gd name="T12" fmla="*/ 207 w 208"/>
              <a:gd name="T13" fmla="*/ 18 h 37"/>
              <a:gd name="T14" fmla="*/ 189 w 20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37">
                <a:moveTo>
                  <a:pt x="189" y="36"/>
                </a:moveTo>
                <a:lnTo>
                  <a:pt x="18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8" y="0"/>
                  <a:pt x="207" y="9"/>
                  <a:pt x="207" y="18"/>
                </a:cubicBezTo>
                <a:cubicBezTo>
                  <a:pt x="207" y="27"/>
                  <a:pt x="198" y="36"/>
                  <a:pt x="18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33">
            <a:extLst>
              <a:ext uri="{FF2B5EF4-FFF2-40B4-BE49-F238E27FC236}">
                <a16:creationId xmlns:a16="http://schemas.microsoft.com/office/drawing/2014/main" id="{BE314056-5845-BF4A-BD34-C9AC47A9C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9827" y="9503751"/>
            <a:ext cx="648226" cy="1157204"/>
          </a:xfrm>
          <a:custGeom>
            <a:avLst/>
            <a:gdLst>
              <a:gd name="T0" fmla="*/ 495 w 594"/>
              <a:gd name="T1" fmla="*/ 1061 h 1062"/>
              <a:gd name="T2" fmla="*/ 495 w 594"/>
              <a:gd name="T3" fmla="*/ 1061 h 1062"/>
              <a:gd name="T4" fmla="*/ 99 w 594"/>
              <a:gd name="T5" fmla="*/ 1061 h 1062"/>
              <a:gd name="T6" fmla="*/ 0 w 594"/>
              <a:gd name="T7" fmla="*/ 971 h 1062"/>
              <a:gd name="T8" fmla="*/ 0 w 594"/>
              <a:gd name="T9" fmla="*/ 99 h 1062"/>
              <a:gd name="T10" fmla="*/ 99 w 594"/>
              <a:gd name="T11" fmla="*/ 0 h 1062"/>
              <a:gd name="T12" fmla="*/ 495 w 594"/>
              <a:gd name="T13" fmla="*/ 0 h 1062"/>
              <a:gd name="T14" fmla="*/ 593 w 594"/>
              <a:gd name="T15" fmla="*/ 99 h 1062"/>
              <a:gd name="T16" fmla="*/ 593 w 594"/>
              <a:gd name="T17" fmla="*/ 207 h 1062"/>
              <a:gd name="T18" fmla="*/ 575 w 594"/>
              <a:gd name="T19" fmla="*/ 225 h 1062"/>
              <a:gd name="T20" fmla="*/ 557 w 594"/>
              <a:gd name="T21" fmla="*/ 207 h 1062"/>
              <a:gd name="T22" fmla="*/ 557 w 594"/>
              <a:gd name="T23" fmla="*/ 99 h 1062"/>
              <a:gd name="T24" fmla="*/ 495 w 594"/>
              <a:gd name="T25" fmla="*/ 45 h 1062"/>
              <a:gd name="T26" fmla="*/ 99 w 594"/>
              <a:gd name="T27" fmla="*/ 45 h 1062"/>
              <a:gd name="T28" fmla="*/ 36 w 594"/>
              <a:gd name="T29" fmla="*/ 99 h 1062"/>
              <a:gd name="T30" fmla="*/ 36 w 594"/>
              <a:gd name="T31" fmla="*/ 971 h 1062"/>
              <a:gd name="T32" fmla="*/ 99 w 594"/>
              <a:gd name="T33" fmla="*/ 1025 h 1062"/>
              <a:gd name="T34" fmla="*/ 495 w 594"/>
              <a:gd name="T35" fmla="*/ 1025 h 1062"/>
              <a:gd name="T36" fmla="*/ 557 w 594"/>
              <a:gd name="T37" fmla="*/ 971 h 1062"/>
              <a:gd name="T38" fmla="*/ 557 w 594"/>
              <a:gd name="T39" fmla="*/ 863 h 1062"/>
              <a:gd name="T40" fmla="*/ 575 w 594"/>
              <a:gd name="T41" fmla="*/ 845 h 1062"/>
              <a:gd name="T42" fmla="*/ 593 w 594"/>
              <a:gd name="T43" fmla="*/ 863 h 1062"/>
              <a:gd name="T44" fmla="*/ 593 w 594"/>
              <a:gd name="T45" fmla="*/ 971 h 1062"/>
              <a:gd name="T46" fmla="*/ 495 w 594"/>
              <a:gd name="T47" fmla="*/ 1061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4" h="1062">
                <a:moveTo>
                  <a:pt x="495" y="1061"/>
                </a:moveTo>
                <a:lnTo>
                  <a:pt x="495" y="1061"/>
                </a:lnTo>
                <a:cubicBezTo>
                  <a:pt x="99" y="1061"/>
                  <a:pt x="99" y="1061"/>
                  <a:pt x="99" y="1061"/>
                </a:cubicBezTo>
                <a:cubicBezTo>
                  <a:pt x="45" y="1061"/>
                  <a:pt x="0" y="1016"/>
                  <a:pt x="0" y="971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495" y="0"/>
                  <a:pt x="495" y="0"/>
                  <a:pt x="495" y="0"/>
                </a:cubicBezTo>
                <a:cubicBezTo>
                  <a:pt x="549" y="0"/>
                  <a:pt x="593" y="45"/>
                  <a:pt x="593" y="99"/>
                </a:cubicBezTo>
                <a:cubicBezTo>
                  <a:pt x="593" y="207"/>
                  <a:pt x="593" y="207"/>
                  <a:pt x="593" y="207"/>
                </a:cubicBezTo>
                <a:cubicBezTo>
                  <a:pt x="593" y="216"/>
                  <a:pt x="584" y="225"/>
                  <a:pt x="575" y="225"/>
                </a:cubicBezTo>
                <a:cubicBezTo>
                  <a:pt x="566" y="225"/>
                  <a:pt x="557" y="216"/>
                  <a:pt x="557" y="207"/>
                </a:cubicBezTo>
                <a:cubicBezTo>
                  <a:pt x="557" y="99"/>
                  <a:pt x="557" y="99"/>
                  <a:pt x="557" y="99"/>
                </a:cubicBezTo>
                <a:cubicBezTo>
                  <a:pt x="557" y="63"/>
                  <a:pt x="531" y="45"/>
                  <a:pt x="495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63" y="45"/>
                  <a:pt x="36" y="63"/>
                  <a:pt x="36" y="99"/>
                </a:cubicBezTo>
                <a:cubicBezTo>
                  <a:pt x="36" y="971"/>
                  <a:pt x="36" y="971"/>
                  <a:pt x="36" y="971"/>
                </a:cubicBezTo>
                <a:cubicBezTo>
                  <a:pt x="36" y="998"/>
                  <a:pt x="63" y="1025"/>
                  <a:pt x="99" y="1025"/>
                </a:cubicBezTo>
                <a:cubicBezTo>
                  <a:pt x="495" y="1025"/>
                  <a:pt x="495" y="1025"/>
                  <a:pt x="495" y="1025"/>
                </a:cubicBezTo>
                <a:cubicBezTo>
                  <a:pt x="531" y="1025"/>
                  <a:pt x="557" y="998"/>
                  <a:pt x="557" y="971"/>
                </a:cubicBezTo>
                <a:cubicBezTo>
                  <a:pt x="557" y="863"/>
                  <a:pt x="557" y="863"/>
                  <a:pt x="557" y="863"/>
                </a:cubicBezTo>
                <a:cubicBezTo>
                  <a:pt x="557" y="845"/>
                  <a:pt x="566" y="845"/>
                  <a:pt x="575" y="845"/>
                </a:cubicBezTo>
                <a:cubicBezTo>
                  <a:pt x="584" y="845"/>
                  <a:pt x="593" y="845"/>
                  <a:pt x="593" y="863"/>
                </a:cubicBezTo>
                <a:cubicBezTo>
                  <a:pt x="593" y="971"/>
                  <a:pt x="593" y="971"/>
                  <a:pt x="593" y="971"/>
                </a:cubicBezTo>
                <a:cubicBezTo>
                  <a:pt x="593" y="1016"/>
                  <a:pt x="549" y="1061"/>
                  <a:pt x="495" y="10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34">
            <a:extLst>
              <a:ext uri="{FF2B5EF4-FFF2-40B4-BE49-F238E27FC236}">
                <a16:creationId xmlns:a16="http://schemas.microsoft.com/office/drawing/2014/main" id="{44105243-5534-D541-9365-C7A6D04BF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2728" y="10454484"/>
            <a:ext cx="57620" cy="48017"/>
          </a:xfrm>
          <a:custGeom>
            <a:avLst/>
            <a:gdLst>
              <a:gd name="T0" fmla="*/ 27 w 55"/>
              <a:gd name="T1" fmla="*/ 45 h 46"/>
              <a:gd name="T2" fmla="*/ 27 w 55"/>
              <a:gd name="T3" fmla="*/ 45 h 46"/>
              <a:gd name="T4" fmla="*/ 0 w 55"/>
              <a:gd name="T5" fmla="*/ 18 h 46"/>
              <a:gd name="T6" fmla="*/ 27 w 55"/>
              <a:gd name="T7" fmla="*/ 0 h 46"/>
              <a:gd name="T8" fmla="*/ 54 w 55"/>
              <a:gd name="T9" fmla="*/ 18 h 46"/>
              <a:gd name="T10" fmla="*/ 27 w 55"/>
              <a:gd name="T11" fmla="*/ 45 h 46"/>
              <a:gd name="T12" fmla="*/ 27 w 55"/>
              <a:gd name="T13" fmla="*/ 9 h 46"/>
              <a:gd name="T14" fmla="*/ 27 w 55"/>
              <a:gd name="T15" fmla="*/ 9 h 46"/>
              <a:gd name="T16" fmla="*/ 18 w 55"/>
              <a:gd name="T17" fmla="*/ 18 h 46"/>
              <a:gd name="T18" fmla="*/ 27 w 55"/>
              <a:gd name="T19" fmla="*/ 36 h 46"/>
              <a:gd name="T20" fmla="*/ 45 w 55"/>
              <a:gd name="T21" fmla="*/ 18 h 46"/>
              <a:gd name="T22" fmla="*/ 27 w 55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46">
                <a:moveTo>
                  <a:pt x="27" y="45"/>
                </a:moveTo>
                <a:lnTo>
                  <a:pt x="27" y="45"/>
                </a:lnTo>
                <a:cubicBezTo>
                  <a:pt x="18" y="45"/>
                  <a:pt x="0" y="36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18"/>
                </a:cubicBezTo>
                <a:cubicBezTo>
                  <a:pt x="54" y="36"/>
                  <a:pt x="45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18" y="18"/>
                  <a:pt x="18" y="18"/>
                </a:cubicBezTo>
                <a:cubicBezTo>
                  <a:pt x="18" y="27"/>
                  <a:pt x="18" y="36"/>
                  <a:pt x="27" y="36"/>
                </a:cubicBezTo>
                <a:cubicBezTo>
                  <a:pt x="36" y="36"/>
                  <a:pt x="45" y="27"/>
                  <a:pt x="45" y="18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435">
            <a:extLst>
              <a:ext uri="{FF2B5EF4-FFF2-40B4-BE49-F238E27FC236}">
                <a16:creationId xmlns:a16="http://schemas.microsoft.com/office/drawing/2014/main" id="{FD3A62DF-AED2-464C-843E-E771A62E3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5108" y="9628595"/>
            <a:ext cx="177664" cy="48017"/>
          </a:xfrm>
          <a:custGeom>
            <a:avLst/>
            <a:gdLst>
              <a:gd name="T0" fmla="*/ 144 w 163"/>
              <a:gd name="T1" fmla="*/ 45 h 46"/>
              <a:gd name="T2" fmla="*/ 144 w 163"/>
              <a:gd name="T3" fmla="*/ 45 h 46"/>
              <a:gd name="T4" fmla="*/ 18 w 163"/>
              <a:gd name="T5" fmla="*/ 45 h 46"/>
              <a:gd name="T6" fmla="*/ 0 w 163"/>
              <a:gd name="T7" fmla="*/ 27 h 46"/>
              <a:gd name="T8" fmla="*/ 18 w 163"/>
              <a:gd name="T9" fmla="*/ 0 h 46"/>
              <a:gd name="T10" fmla="*/ 144 w 163"/>
              <a:gd name="T11" fmla="*/ 0 h 46"/>
              <a:gd name="T12" fmla="*/ 162 w 163"/>
              <a:gd name="T13" fmla="*/ 27 h 46"/>
              <a:gd name="T14" fmla="*/ 144 w 163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46">
                <a:moveTo>
                  <a:pt x="144" y="45"/>
                </a:moveTo>
                <a:lnTo>
                  <a:pt x="144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62" y="9"/>
                  <a:pt x="162" y="27"/>
                </a:cubicBezTo>
                <a:cubicBezTo>
                  <a:pt x="162" y="36"/>
                  <a:pt x="162" y="45"/>
                  <a:pt x="144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36">
            <a:extLst>
              <a:ext uri="{FF2B5EF4-FFF2-40B4-BE49-F238E27FC236}">
                <a16:creationId xmlns:a16="http://schemas.microsoft.com/office/drawing/2014/main" id="{165310F0-AF8F-F145-AE9F-6467BAC11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3697" y="8769092"/>
            <a:ext cx="480168" cy="460962"/>
          </a:xfrm>
          <a:custGeom>
            <a:avLst/>
            <a:gdLst>
              <a:gd name="T0" fmla="*/ 315 w 442"/>
              <a:gd name="T1" fmla="*/ 423 h 424"/>
              <a:gd name="T2" fmla="*/ 315 w 442"/>
              <a:gd name="T3" fmla="*/ 423 h 424"/>
              <a:gd name="T4" fmla="*/ 306 w 442"/>
              <a:gd name="T5" fmla="*/ 423 h 424"/>
              <a:gd name="T6" fmla="*/ 36 w 442"/>
              <a:gd name="T7" fmla="*/ 162 h 424"/>
              <a:gd name="T8" fmla="*/ 36 w 442"/>
              <a:gd name="T9" fmla="*/ 27 h 424"/>
              <a:gd name="T10" fmla="*/ 108 w 442"/>
              <a:gd name="T11" fmla="*/ 0 h 424"/>
              <a:gd name="T12" fmla="*/ 108 w 442"/>
              <a:gd name="T13" fmla="*/ 0 h 424"/>
              <a:gd name="T14" fmla="*/ 171 w 442"/>
              <a:gd name="T15" fmla="*/ 27 h 424"/>
              <a:gd name="T16" fmla="*/ 432 w 442"/>
              <a:gd name="T17" fmla="*/ 288 h 424"/>
              <a:gd name="T18" fmla="*/ 441 w 442"/>
              <a:gd name="T19" fmla="*/ 306 h 424"/>
              <a:gd name="T20" fmla="*/ 432 w 442"/>
              <a:gd name="T21" fmla="*/ 315 h 424"/>
              <a:gd name="T22" fmla="*/ 333 w 442"/>
              <a:gd name="T23" fmla="*/ 423 h 424"/>
              <a:gd name="T24" fmla="*/ 315 w 442"/>
              <a:gd name="T25" fmla="*/ 423 h 424"/>
              <a:gd name="T26" fmla="*/ 108 w 442"/>
              <a:gd name="T27" fmla="*/ 36 h 424"/>
              <a:gd name="T28" fmla="*/ 108 w 442"/>
              <a:gd name="T29" fmla="*/ 36 h 424"/>
              <a:gd name="T30" fmla="*/ 108 w 442"/>
              <a:gd name="T31" fmla="*/ 36 h 424"/>
              <a:gd name="T32" fmla="*/ 63 w 442"/>
              <a:gd name="T33" fmla="*/ 54 h 424"/>
              <a:gd name="T34" fmla="*/ 63 w 442"/>
              <a:gd name="T35" fmla="*/ 135 h 424"/>
              <a:gd name="T36" fmla="*/ 315 w 442"/>
              <a:gd name="T37" fmla="*/ 378 h 424"/>
              <a:gd name="T38" fmla="*/ 396 w 442"/>
              <a:gd name="T39" fmla="*/ 306 h 424"/>
              <a:gd name="T40" fmla="*/ 144 w 442"/>
              <a:gd name="T41" fmla="*/ 54 h 424"/>
              <a:gd name="T42" fmla="*/ 108 w 442"/>
              <a:gd name="T43" fmla="*/ 36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2" h="424">
                <a:moveTo>
                  <a:pt x="315" y="423"/>
                </a:moveTo>
                <a:lnTo>
                  <a:pt x="315" y="423"/>
                </a:lnTo>
                <a:lnTo>
                  <a:pt x="306" y="423"/>
                </a:lnTo>
                <a:cubicBezTo>
                  <a:pt x="36" y="162"/>
                  <a:pt x="36" y="162"/>
                  <a:pt x="36" y="162"/>
                </a:cubicBezTo>
                <a:cubicBezTo>
                  <a:pt x="0" y="126"/>
                  <a:pt x="0" y="63"/>
                  <a:pt x="36" y="27"/>
                </a:cubicBezTo>
                <a:cubicBezTo>
                  <a:pt x="54" y="9"/>
                  <a:pt x="81" y="0"/>
                  <a:pt x="108" y="0"/>
                </a:cubicBezTo>
                <a:lnTo>
                  <a:pt x="108" y="0"/>
                </a:lnTo>
                <a:cubicBezTo>
                  <a:pt x="135" y="0"/>
                  <a:pt x="153" y="9"/>
                  <a:pt x="171" y="27"/>
                </a:cubicBezTo>
                <a:cubicBezTo>
                  <a:pt x="432" y="288"/>
                  <a:pt x="432" y="288"/>
                  <a:pt x="432" y="288"/>
                </a:cubicBezTo>
                <a:cubicBezTo>
                  <a:pt x="441" y="297"/>
                  <a:pt x="441" y="297"/>
                  <a:pt x="441" y="306"/>
                </a:cubicBezTo>
                <a:cubicBezTo>
                  <a:pt x="441" y="306"/>
                  <a:pt x="441" y="315"/>
                  <a:pt x="432" y="315"/>
                </a:cubicBezTo>
                <a:cubicBezTo>
                  <a:pt x="333" y="423"/>
                  <a:pt x="333" y="423"/>
                  <a:pt x="333" y="423"/>
                </a:cubicBezTo>
                <a:cubicBezTo>
                  <a:pt x="324" y="423"/>
                  <a:pt x="324" y="423"/>
                  <a:pt x="315" y="423"/>
                </a:cubicBezTo>
                <a:close/>
                <a:moveTo>
                  <a:pt x="108" y="36"/>
                </a:moveTo>
                <a:lnTo>
                  <a:pt x="108" y="36"/>
                </a:lnTo>
                <a:lnTo>
                  <a:pt x="108" y="36"/>
                </a:lnTo>
                <a:cubicBezTo>
                  <a:pt x="90" y="36"/>
                  <a:pt x="72" y="45"/>
                  <a:pt x="63" y="54"/>
                </a:cubicBezTo>
                <a:cubicBezTo>
                  <a:pt x="45" y="72"/>
                  <a:pt x="45" y="108"/>
                  <a:pt x="63" y="135"/>
                </a:cubicBezTo>
                <a:cubicBezTo>
                  <a:pt x="315" y="378"/>
                  <a:pt x="315" y="378"/>
                  <a:pt x="315" y="378"/>
                </a:cubicBezTo>
                <a:cubicBezTo>
                  <a:pt x="396" y="306"/>
                  <a:pt x="396" y="306"/>
                  <a:pt x="396" y="306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35" y="45"/>
                  <a:pt x="117" y="36"/>
                  <a:pt x="108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37">
            <a:extLst>
              <a:ext uri="{FF2B5EF4-FFF2-40B4-BE49-F238E27FC236}">
                <a16:creationId xmlns:a16="http://schemas.microsoft.com/office/drawing/2014/main" id="{DE889241-5CD6-DF46-A854-877EF876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9875" y="8120866"/>
            <a:ext cx="734656" cy="734656"/>
          </a:xfrm>
          <a:custGeom>
            <a:avLst/>
            <a:gdLst>
              <a:gd name="T0" fmla="*/ 333 w 675"/>
              <a:gd name="T1" fmla="*/ 674 h 675"/>
              <a:gd name="T2" fmla="*/ 333 w 675"/>
              <a:gd name="T3" fmla="*/ 674 h 675"/>
              <a:gd name="T4" fmla="*/ 0 w 675"/>
              <a:gd name="T5" fmla="*/ 332 h 675"/>
              <a:gd name="T6" fmla="*/ 333 w 675"/>
              <a:gd name="T7" fmla="*/ 0 h 675"/>
              <a:gd name="T8" fmla="*/ 674 w 675"/>
              <a:gd name="T9" fmla="*/ 332 h 675"/>
              <a:gd name="T10" fmla="*/ 333 w 675"/>
              <a:gd name="T11" fmla="*/ 674 h 675"/>
              <a:gd name="T12" fmla="*/ 333 w 675"/>
              <a:gd name="T13" fmla="*/ 36 h 675"/>
              <a:gd name="T14" fmla="*/ 333 w 675"/>
              <a:gd name="T15" fmla="*/ 36 h 675"/>
              <a:gd name="T16" fmla="*/ 36 w 675"/>
              <a:gd name="T17" fmla="*/ 332 h 675"/>
              <a:gd name="T18" fmla="*/ 333 w 675"/>
              <a:gd name="T19" fmla="*/ 638 h 675"/>
              <a:gd name="T20" fmla="*/ 638 w 675"/>
              <a:gd name="T21" fmla="*/ 332 h 675"/>
              <a:gd name="T22" fmla="*/ 333 w 675"/>
              <a:gd name="T23" fmla="*/ 36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5" h="675">
                <a:moveTo>
                  <a:pt x="333" y="674"/>
                </a:moveTo>
                <a:lnTo>
                  <a:pt x="333" y="674"/>
                </a:lnTo>
                <a:cubicBezTo>
                  <a:pt x="153" y="674"/>
                  <a:pt x="0" y="521"/>
                  <a:pt x="0" y="332"/>
                </a:cubicBezTo>
                <a:cubicBezTo>
                  <a:pt x="0" y="152"/>
                  <a:pt x="153" y="0"/>
                  <a:pt x="333" y="0"/>
                </a:cubicBezTo>
                <a:cubicBezTo>
                  <a:pt x="521" y="0"/>
                  <a:pt x="674" y="152"/>
                  <a:pt x="674" y="332"/>
                </a:cubicBezTo>
                <a:cubicBezTo>
                  <a:pt x="674" y="521"/>
                  <a:pt x="521" y="674"/>
                  <a:pt x="333" y="674"/>
                </a:cubicBezTo>
                <a:close/>
                <a:moveTo>
                  <a:pt x="333" y="36"/>
                </a:moveTo>
                <a:lnTo>
                  <a:pt x="333" y="36"/>
                </a:lnTo>
                <a:cubicBezTo>
                  <a:pt x="171" y="36"/>
                  <a:pt x="36" y="171"/>
                  <a:pt x="36" y="332"/>
                </a:cubicBezTo>
                <a:cubicBezTo>
                  <a:pt x="36" y="503"/>
                  <a:pt x="171" y="638"/>
                  <a:pt x="333" y="638"/>
                </a:cubicBezTo>
                <a:cubicBezTo>
                  <a:pt x="503" y="638"/>
                  <a:pt x="638" y="503"/>
                  <a:pt x="638" y="332"/>
                </a:cubicBezTo>
                <a:cubicBezTo>
                  <a:pt x="638" y="171"/>
                  <a:pt x="503" y="36"/>
                  <a:pt x="33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38">
            <a:extLst>
              <a:ext uri="{FF2B5EF4-FFF2-40B4-BE49-F238E27FC236}">
                <a16:creationId xmlns:a16="http://schemas.microsoft.com/office/drawing/2014/main" id="{F838D2FF-9598-224B-9BD4-9C9EB3C2D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4719" y="8250510"/>
            <a:ext cx="480168" cy="470565"/>
          </a:xfrm>
          <a:custGeom>
            <a:avLst/>
            <a:gdLst>
              <a:gd name="T0" fmla="*/ 224 w 441"/>
              <a:gd name="T1" fmla="*/ 432 h 433"/>
              <a:gd name="T2" fmla="*/ 224 w 441"/>
              <a:gd name="T3" fmla="*/ 432 h 433"/>
              <a:gd name="T4" fmla="*/ 63 w 441"/>
              <a:gd name="T5" fmla="*/ 369 h 433"/>
              <a:gd name="T6" fmla="*/ 0 w 441"/>
              <a:gd name="T7" fmla="*/ 216 h 433"/>
              <a:gd name="T8" fmla="*/ 63 w 441"/>
              <a:gd name="T9" fmla="*/ 63 h 433"/>
              <a:gd name="T10" fmla="*/ 224 w 441"/>
              <a:gd name="T11" fmla="*/ 0 h 433"/>
              <a:gd name="T12" fmla="*/ 378 w 441"/>
              <a:gd name="T13" fmla="*/ 63 h 433"/>
              <a:gd name="T14" fmla="*/ 440 w 441"/>
              <a:gd name="T15" fmla="*/ 216 h 433"/>
              <a:gd name="T16" fmla="*/ 378 w 441"/>
              <a:gd name="T17" fmla="*/ 369 h 433"/>
              <a:gd name="T18" fmla="*/ 224 w 441"/>
              <a:gd name="T19" fmla="*/ 432 h 433"/>
              <a:gd name="T20" fmla="*/ 224 w 441"/>
              <a:gd name="T21" fmla="*/ 27 h 433"/>
              <a:gd name="T22" fmla="*/ 224 w 441"/>
              <a:gd name="T23" fmla="*/ 27 h 433"/>
              <a:gd name="T24" fmla="*/ 27 w 441"/>
              <a:gd name="T25" fmla="*/ 216 h 433"/>
              <a:gd name="T26" fmla="*/ 224 w 441"/>
              <a:gd name="T27" fmla="*/ 405 h 433"/>
              <a:gd name="T28" fmla="*/ 414 w 441"/>
              <a:gd name="T29" fmla="*/ 216 h 433"/>
              <a:gd name="T30" fmla="*/ 224 w 441"/>
              <a:gd name="T31" fmla="*/ 2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1" h="433">
                <a:moveTo>
                  <a:pt x="224" y="432"/>
                </a:moveTo>
                <a:lnTo>
                  <a:pt x="224" y="432"/>
                </a:lnTo>
                <a:cubicBezTo>
                  <a:pt x="162" y="432"/>
                  <a:pt x="108" y="414"/>
                  <a:pt x="63" y="369"/>
                </a:cubicBezTo>
                <a:cubicBezTo>
                  <a:pt x="27" y="333"/>
                  <a:pt x="0" y="279"/>
                  <a:pt x="0" y="216"/>
                </a:cubicBezTo>
                <a:cubicBezTo>
                  <a:pt x="0" y="154"/>
                  <a:pt x="27" y="99"/>
                  <a:pt x="63" y="63"/>
                </a:cubicBezTo>
                <a:cubicBezTo>
                  <a:pt x="108" y="19"/>
                  <a:pt x="162" y="0"/>
                  <a:pt x="224" y="0"/>
                </a:cubicBezTo>
                <a:cubicBezTo>
                  <a:pt x="279" y="0"/>
                  <a:pt x="332" y="19"/>
                  <a:pt x="378" y="63"/>
                </a:cubicBezTo>
                <a:cubicBezTo>
                  <a:pt x="414" y="99"/>
                  <a:pt x="440" y="154"/>
                  <a:pt x="440" y="216"/>
                </a:cubicBezTo>
                <a:cubicBezTo>
                  <a:pt x="440" y="279"/>
                  <a:pt x="414" y="333"/>
                  <a:pt x="378" y="369"/>
                </a:cubicBezTo>
                <a:cubicBezTo>
                  <a:pt x="332" y="414"/>
                  <a:pt x="279" y="432"/>
                  <a:pt x="224" y="432"/>
                </a:cubicBezTo>
                <a:close/>
                <a:moveTo>
                  <a:pt x="224" y="27"/>
                </a:moveTo>
                <a:lnTo>
                  <a:pt x="224" y="27"/>
                </a:lnTo>
                <a:cubicBezTo>
                  <a:pt x="117" y="27"/>
                  <a:pt x="27" y="108"/>
                  <a:pt x="27" y="216"/>
                </a:cubicBezTo>
                <a:cubicBezTo>
                  <a:pt x="27" y="324"/>
                  <a:pt x="117" y="405"/>
                  <a:pt x="224" y="405"/>
                </a:cubicBezTo>
                <a:cubicBezTo>
                  <a:pt x="323" y="405"/>
                  <a:pt x="414" y="324"/>
                  <a:pt x="414" y="216"/>
                </a:cubicBezTo>
                <a:cubicBezTo>
                  <a:pt x="414" y="108"/>
                  <a:pt x="323" y="27"/>
                  <a:pt x="22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39">
            <a:extLst>
              <a:ext uri="{FF2B5EF4-FFF2-40B4-BE49-F238E27FC236}">
                <a16:creationId xmlns:a16="http://schemas.microsoft.com/office/drawing/2014/main" id="{EC27A40B-CA8C-F44F-9164-B92CF64DD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139" y="8298527"/>
            <a:ext cx="364928" cy="374531"/>
          </a:xfrm>
          <a:custGeom>
            <a:avLst/>
            <a:gdLst>
              <a:gd name="T0" fmla="*/ 170 w 333"/>
              <a:gd name="T1" fmla="*/ 341 h 342"/>
              <a:gd name="T2" fmla="*/ 170 w 333"/>
              <a:gd name="T3" fmla="*/ 341 h 342"/>
              <a:gd name="T4" fmla="*/ 0 w 333"/>
              <a:gd name="T5" fmla="*/ 170 h 342"/>
              <a:gd name="T6" fmla="*/ 170 w 333"/>
              <a:gd name="T7" fmla="*/ 0 h 342"/>
              <a:gd name="T8" fmla="*/ 332 w 333"/>
              <a:gd name="T9" fmla="*/ 170 h 342"/>
              <a:gd name="T10" fmla="*/ 170 w 333"/>
              <a:gd name="T11" fmla="*/ 341 h 342"/>
              <a:gd name="T12" fmla="*/ 170 w 333"/>
              <a:gd name="T13" fmla="*/ 26 h 342"/>
              <a:gd name="T14" fmla="*/ 170 w 333"/>
              <a:gd name="T15" fmla="*/ 26 h 342"/>
              <a:gd name="T16" fmla="*/ 27 w 333"/>
              <a:gd name="T17" fmla="*/ 170 h 342"/>
              <a:gd name="T18" fmla="*/ 170 w 333"/>
              <a:gd name="T19" fmla="*/ 314 h 342"/>
              <a:gd name="T20" fmla="*/ 305 w 333"/>
              <a:gd name="T21" fmla="*/ 170 h 342"/>
              <a:gd name="T22" fmla="*/ 170 w 333"/>
              <a:gd name="T23" fmla="*/ 26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3" h="342">
                <a:moveTo>
                  <a:pt x="170" y="341"/>
                </a:moveTo>
                <a:lnTo>
                  <a:pt x="170" y="341"/>
                </a:lnTo>
                <a:cubicBezTo>
                  <a:pt x="72" y="341"/>
                  <a:pt x="0" y="260"/>
                  <a:pt x="0" y="170"/>
                </a:cubicBezTo>
                <a:cubicBezTo>
                  <a:pt x="0" y="81"/>
                  <a:pt x="72" y="0"/>
                  <a:pt x="170" y="0"/>
                </a:cubicBezTo>
                <a:cubicBezTo>
                  <a:pt x="261" y="0"/>
                  <a:pt x="332" y="81"/>
                  <a:pt x="332" y="170"/>
                </a:cubicBezTo>
                <a:cubicBezTo>
                  <a:pt x="332" y="260"/>
                  <a:pt x="261" y="341"/>
                  <a:pt x="170" y="341"/>
                </a:cubicBezTo>
                <a:close/>
                <a:moveTo>
                  <a:pt x="170" y="26"/>
                </a:moveTo>
                <a:lnTo>
                  <a:pt x="170" y="26"/>
                </a:lnTo>
                <a:cubicBezTo>
                  <a:pt x="90" y="26"/>
                  <a:pt x="27" y="89"/>
                  <a:pt x="27" y="170"/>
                </a:cubicBezTo>
                <a:cubicBezTo>
                  <a:pt x="27" y="251"/>
                  <a:pt x="90" y="314"/>
                  <a:pt x="170" y="314"/>
                </a:cubicBezTo>
                <a:cubicBezTo>
                  <a:pt x="242" y="314"/>
                  <a:pt x="305" y="251"/>
                  <a:pt x="305" y="170"/>
                </a:cubicBezTo>
                <a:cubicBezTo>
                  <a:pt x="305" y="89"/>
                  <a:pt x="242" y="26"/>
                  <a:pt x="170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40">
            <a:extLst>
              <a:ext uri="{FF2B5EF4-FFF2-40B4-BE49-F238E27FC236}">
                <a16:creationId xmlns:a16="http://schemas.microsoft.com/office/drawing/2014/main" id="{184164CE-03C4-7B47-9F6A-A9F3AF52B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983" y="8394560"/>
            <a:ext cx="110440" cy="177664"/>
          </a:xfrm>
          <a:custGeom>
            <a:avLst/>
            <a:gdLst>
              <a:gd name="T0" fmla="*/ 45 w 100"/>
              <a:gd name="T1" fmla="*/ 162 h 163"/>
              <a:gd name="T2" fmla="*/ 45 w 100"/>
              <a:gd name="T3" fmla="*/ 162 h 163"/>
              <a:gd name="T4" fmla="*/ 9 w 100"/>
              <a:gd name="T5" fmla="*/ 153 h 163"/>
              <a:gd name="T6" fmla="*/ 0 w 100"/>
              <a:gd name="T7" fmla="*/ 135 h 163"/>
              <a:gd name="T8" fmla="*/ 17 w 100"/>
              <a:gd name="T9" fmla="*/ 135 h 163"/>
              <a:gd name="T10" fmla="*/ 72 w 100"/>
              <a:gd name="T11" fmla="*/ 135 h 163"/>
              <a:gd name="T12" fmla="*/ 80 w 100"/>
              <a:gd name="T13" fmla="*/ 117 h 163"/>
              <a:gd name="T14" fmla="*/ 45 w 100"/>
              <a:gd name="T15" fmla="*/ 91 h 163"/>
              <a:gd name="T16" fmla="*/ 17 w 100"/>
              <a:gd name="T17" fmla="*/ 72 h 163"/>
              <a:gd name="T18" fmla="*/ 0 w 100"/>
              <a:gd name="T19" fmla="*/ 45 h 163"/>
              <a:gd name="T20" fmla="*/ 17 w 100"/>
              <a:gd name="T21" fmla="*/ 9 h 163"/>
              <a:gd name="T22" fmla="*/ 89 w 100"/>
              <a:gd name="T23" fmla="*/ 9 h 163"/>
              <a:gd name="T24" fmla="*/ 99 w 100"/>
              <a:gd name="T25" fmla="*/ 19 h 163"/>
              <a:gd name="T26" fmla="*/ 80 w 100"/>
              <a:gd name="T27" fmla="*/ 27 h 163"/>
              <a:gd name="T28" fmla="*/ 36 w 100"/>
              <a:gd name="T29" fmla="*/ 27 h 163"/>
              <a:gd name="T30" fmla="*/ 17 w 100"/>
              <a:gd name="T31" fmla="*/ 45 h 163"/>
              <a:gd name="T32" fmla="*/ 53 w 100"/>
              <a:gd name="T33" fmla="*/ 72 h 163"/>
              <a:gd name="T34" fmla="*/ 80 w 100"/>
              <a:gd name="T35" fmla="*/ 91 h 163"/>
              <a:gd name="T36" fmla="*/ 99 w 100"/>
              <a:gd name="T37" fmla="*/ 117 h 163"/>
              <a:gd name="T38" fmla="*/ 80 w 100"/>
              <a:gd name="T39" fmla="*/ 153 h 163"/>
              <a:gd name="T40" fmla="*/ 45 w 100"/>
              <a:gd name="T4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63">
                <a:moveTo>
                  <a:pt x="45" y="162"/>
                </a:moveTo>
                <a:lnTo>
                  <a:pt x="45" y="162"/>
                </a:lnTo>
                <a:cubicBezTo>
                  <a:pt x="36" y="162"/>
                  <a:pt x="17" y="162"/>
                  <a:pt x="9" y="153"/>
                </a:cubicBezTo>
                <a:cubicBezTo>
                  <a:pt x="0" y="153"/>
                  <a:pt x="0" y="144"/>
                  <a:pt x="0" y="135"/>
                </a:cubicBezTo>
                <a:cubicBezTo>
                  <a:pt x="0" y="135"/>
                  <a:pt x="9" y="135"/>
                  <a:pt x="17" y="135"/>
                </a:cubicBezTo>
                <a:cubicBezTo>
                  <a:pt x="36" y="144"/>
                  <a:pt x="53" y="144"/>
                  <a:pt x="72" y="135"/>
                </a:cubicBezTo>
                <a:cubicBezTo>
                  <a:pt x="72" y="126"/>
                  <a:pt x="80" y="126"/>
                  <a:pt x="80" y="117"/>
                </a:cubicBezTo>
                <a:cubicBezTo>
                  <a:pt x="80" y="108"/>
                  <a:pt x="63" y="99"/>
                  <a:pt x="45" y="91"/>
                </a:cubicBezTo>
                <a:cubicBezTo>
                  <a:pt x="36" y="81"/>
                  <a:pt x="27" y="81"/>
                  <a:pt x="17" y="72"/>
                </a:cubicBezTo>
                <a:cubicBezTo>
                  <a:pt x="9" y="63"/>
                  <a:pt x="0" y="55"/>
                  <a:pt x="0" y="45"/>
                </a:cubicBezTo>
                <a:cubicBezTo>
                  <a:pt x="0" y="27"/>
                  <a:pt x="9" y="19"/>
                  <a:pt x="17" y="9"/>
                </a:cubicBezTo>
                <a:cubicBezTo>
                  <a:pt x="36" y="0"/>
                  <a:pt x="63" y="0"/>
                  <a:pt x="89" y="9"/>
                </a:cubicBezTo>
                <a:cubicBezTo>
                  <a:pt x="99" y="9"/>
                  <a:pt x="99" y="19"/>
                  <a:pt x="99" y="19"/>
                </a:cubicBezTo>
                <a:cubicBezTo>
                  <a:pt x="99" y="27"/>
                  <a:pt x="89" y="27"/>
                  <a:pt x="80" y="27"/>
                </a:cubicBezTo>
                <a:cubicBezTo>
                  <a:pt x="63" y="19"/>
                  <a:pt x="45" y="19"/>
                  <a:pt x="36" y="27"/>
                </a:cubicBezTo>
                <a:cubicBezTo>
                  <a:pt x="27" y="27"/>
                  <a:pt x="17" y="36"/>
                  <a:pt x="17" y="45"/>
                </a:cubicBezTo>
                <a:cubicBezTo>
                  <a:pt x="17" y="55"/>
                  <a:pt x="36" y="63"/>
                  <a:pt x="53" y="72"/>
                </a:cubicBezTo>
                <a:cubicBezTo>
                  <a:pt x="63" y="72"/>
                  <a:pt x="72" y="81"/>
                  <a:pt x="80" y="91"/>
                </a:cubicBezTo>
                <a:cubicBezTo>
                  <a:pt x="99" y="99"/>
                  <a:pt x="99" y="108"/>
                  <a:pt x="99" y="117"/>
                </a:cubicBezTo>
                <a:cubicBezTo>
                  <a:pt x="99" y="135"/>
                  <a:pt x="89" y="144"/>
                  <a:pt x="80" y="153"/>
                </a:cubicBezTo>
                <a:cubicBezTo>
                  <a:pt x="72" y="162"/>
                  <a:pt x="63" y="162"/>
                  <a:pt x="45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41">
            <a:extLst>
              <a:ext uri="{FF2B5EF4-FFF2-40B4-BE49-F238E27FC236}">
                <a16:creationId xmlns:a16="http://schemas.microsoft.com/office/drawing/2014/main" id="{4A632591-7898-4441-8F45-279F6F8B2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396" y="8346544"/>
            <a:ext cx="28810" cy="38413"/>
          </a:xfrm>
          <a:custGeom>
            <a:avLst/>
            <a:gdLst>
              <a:gd name="T0" fmla="*/ 17 w 28"/>
              <a:gd name="T1" fmla="*/ 36 h 37"/>
              <a:gd name="T2" fmla="*/ 17 w 28"/>
              <a:gd name="T3" fmla="*/ 36 h 37"/>
              <a:gd name="T4" fmla="*/ 0 w 28"/>
              <a:gd name="T5" fmla="*/ 27 h 37"/>
              <a:gd name="T6" fmla="*/ 0 w 28"/>
              <a:gd name="T7" fmla="*/ 17 h 37"/>
              <a:gd name="T8" fmla="*/ 17 w 28"/>
              <a:gd name="T9" fmla="*/ 0 h 37"/>
              <a:gd name="T10" fmla="*/ 27 w 28"/>
              <a:gd name="T11" fmla="*/ 17 h 37"/>
              <a:gd name="T12" fmla="*/ 27 w 28"/>
              <a:gd name="T13" fmla="*/ 27 h 37"/>
              <a:gd name="T14" fmla="*/ 17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17" y="36"/>
                </a:moveTo>
                <a:lnTo>
                  <a:pt x="17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17" y="0"/>
                  <a:pt x="27" y="8"/>
                  <a:pt x="27" y="1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7" y="36"/>
                  <a:pt x="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42">
            <a:extLst>
              <a:ext uri="{FF2B5EF4-FFF2-40B4-BE49-F238E27FC236}">
                <a16:creationId xmlns:a16="http://schemas.microsoft.com/office/drawing/2014/main" id="{BB78E911-A0E8-3245-A3C8-D33239B2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396" y="8572224"/>
            <a:ext cx="28810" cy="38413"/>
          </a:xfrm>
          <a:custGeom>
            <a:avLst/>
            <a:gdLst>
              <a:gd name="T0" fmla="*/ 17 w 28"/>
              <a:gd name="T1" fmla="*/ 36 h 37"/>
              <a:gd name="T2" fmla="*/ 17 w 28"/>
              <a:gd name="T3" fmla="*/ 36 h 37"/>
              <a:gd name="T4" fmla="*/ 0 w 28"/>
              <a:gd name="T5" fmla="*/ 27 h 37"/>
              <a:gd name="T6" fmla="*/ 0 w 28"/>
              <a:gd name="T7" fmla="*/ 9 h 37"/>
              <a:gd name="T8" fmla="*/ 17 w 28"/>
              <a:gd name="T9" fmla="*/ 0 h 37"/>
              <a:gd name="T10" fmla="*/ 27 w 28"/>
              <a:gd name="T11" fmla="*/ 9 h 37"/>
              <a:gd name="T12" fmla="*/ 27 w 28"/>
              <a:gd name="T13" fmla="*/ 27 h 37"/>
              <a:gd name="T14" fmla="*/ 17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17" y="36"/>
                </a:moveTo>
                <a:lnTo>
                  <a:pt x="17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7" y="0"/>
                </a:cubicBezTo>
                <a:lnTo>
                  <a:pt x="27" y="9"/>
                </a:ln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7" y="36"/>
                  <a:pt x="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43">
            <a:extLst>
              <a:ext uri="{FF2B5EF4-FFF2-40B4-BE49-F238E27FC236}">
                <a16:creationId xmlns:a16="http://schemas.microsoft.com/office/drawing/2014/main" id="{4B5079B4-39E0-E04B-AFE6-95FF6B433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3132" y="5172633"/>
            <a:ext cx="1008353" cy="1166807"/>
          </a:xfrm>
          <a:custGeom>
            <a:avLst/>
            <a:gdLst>
              <a:gd name="T0" fmla="*/ 467 w 927"/>
              <a:gd name="T1" fmla="*/ 1071 h 1072"/>
              <a:gd name="T2" fmla="*/ 467 w 927"/>
              <a:gd name="T3" fmla="*/ 1071 h 1072"/>
              <a:gd name="T4" fmla="*/ 458 w 927"/>
              <a:gd name="T5" fmla="*/ 1062 h 1072"/>
              <a:gd name="T6" fmla="*/ 198 w 927"/>
              <a:gd name="T7" fmla="*/ 864 h 1072"/>
              <a:gd name="T8" fmla="*/ 54 w 927"/>
              <a:gd name="T9" fmla="*/ 522 h 1072"/>
              <a:gd name="T10" fmla="*/ 0 w 927"/>
              <a:gd name="T11" fmla="*/ 225 h 1072"/>
              <a:gd name="T12" fmla="*/ 18 w 927"/>
              <a:gd name="T13" fmla="*/ 162 h 1072"/>
              <a:gd name="T14" fmla="*/ 72 w 927"/>
              <a:gd name="T15" fmla="*/ 135 h 1072"/>
              <a:gd name="T16" fmla="*/ 422 w 927"/>
              <a:gd name="T17" fmla="*/ 18 h 1072"/>
              <a:gd name="T18" fmla="*/ 512 w 927"/>
              <a:gd name="T19" fmla="*/ 18 h 1072"/>
              <a:gd name="T20" fmla="*/ 854 w 927"/>
              <a:gd name="T21" fmla="*/ 135 h 1072"/>
              <a:gd name="T22" fmla="*/ 908 w 927"/>
              <a:gd name="T23" fmla="*/ 162 h 1072"/>
              <a:gd name="T24" fmla="*/ 926 w 927"/>
              <a:gd name="T25" fmla="*/ 225 h 1072"/>
              <a:gd name="T26" fmla="*/ 872 w 927"/>
              <a:gd name="T27" fmla="*/ 522 h 1072"/>
              <a:gd name="T28" fmla="*/ 728 w 927"/>
              <a:gd name="T29" fmla="*/ 864 h 1072"/>
              <a:gd name="T30" fmla="*/ 467 w 927"/>
              <a:gd name="T31" fmla="*/ 1062 h 1072"/>
              <a:gd name="T32" fmla="*/ 467 w 927"/>
              <a:gd name="T33" fmla="*/ 1071 h 1072"/>
              <a:gd name="T34" fmla="*/ 467 w 927"/>
              <a:gd name="T35" fmla="*/ 45 h 1072"/>
              <a:gd name="T36" fmla="*/ 467 w 927"/>
              <a:gd name="T37" fmla="*/ 45 h 1072"/>
              <a:gd name="T38" fmla="*/ 440 w 927"/>
              <a:gd name="T39" fmla="*/ 54 h 1072"/>
              <a:gd name="T40" fmla="*/ 81 w 927"/>
              <a:gd name="T41" fmla="*/ 180 h 1072"/>
              <a:gd name="T42" fmla="*/ 54 w 927"/>
              <a:gd name="T43" fmla="*/ 189 h 1072"/>
              <a:gd name="T44" fmla="*/ 45 w 927"/>
              <a:gd name="T45" fmla="*/ 216 h 1072"/>
              <a:gd name="T46" fmla="*/ 224 w 927"/>
              <a:gd name="T47" fmla="*/ 846 h 1072"/>
              <a:gd name="T48" fmla="*/ 467 w 927"/>
              <a:gd name="T49" fmla="*/ 1026 h 1072"/>
              <a:gd name="T50" fmla="*/ 701 w 927"/>
              <a:gd name="T51" fmla="*/ 846 h 1072"/>
              <a:gd name="T52" fmla="*/ 881 w 927"/>
              <a:gd name="T53" fmla="*/ 216 h 1072"/>
              <a:gd name="T54" fmla="*/ 872 w 927"/>
              <a:gd name="T55" fmla="*/ 189 h 1072"/>
              <a:gd name="T56" fmla="*/ 845 w 927"/>
              <a:gd name="T57" fmla="*/ 171 h 1072"/>
              <a:gd name="T58" fmla="*/ 485 w 927"/>
              <a:gd name="T59" fmla="*/ 54 h 1072"/>
              <a:gd name="T60" fmla="*/ 467 w 927"/>
              <a:gd name="T61" fmla="*/ 45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27" h="1072">
                <a:moveTo>
                  <a:pt x="467" y="1071"/>
                </a:moveTo>
                <a:lnTo>
                  <a:pt x="467" y="1071"/>
                </a:lnTo>
                <a:cubicBezTo>
                  <a:pt x="458" y="1071"/>
                  <a:pt x="458" y="1071"/>
                  <a:pt x="458" y="1062"/>
                </a:cubicBezTo>
                <a:cubicBezTo>
                  <a:pt x="449" y="1062"/>
                  <a:pt x="279" y="981"/>
                  <a:pt x="198" y="864"/>
                </a:cubicBezTo>
                <a:cubicBezTo>
                  <a:pt x="135" y="783"/>
                  <a:pt x="90" y="666"/>
                  <a:pt x="54" y="522"/>
                </a:cubicBezTo>
                <a:cubicBezTo>
                  <a:pt x="27" y="405"/>
                  <a:pt x="9" y="297"/>
                  <a:pt x="0" y="225"/>
                </a:cubicBezTo>
                <a:cubicBezTo>
                  <a:pt x="0" y="198"/>
                  <a:pt x="9" y="180"/>
                  <a:pt x="18" y="162"/>
                </a:cubicBezTo>
                <a:cubicBezTo>
                  <a:pt x="36" y="153"/>
                  <a:pt x="54" y="144"/>
                  <a:pt x="72" y="135"/>
                </a:cubicBezTo>
                <a:cubicBezTo>
                  <a:pt x="251" y="126"/>
                  <a:pt x="368" y="54"/>
                  <a:pt x="422" y="18"/>
                </a:cubicBezTo>
                <a:cubicBezTo>
                  <a:pt x="449" y="0"/>
                  <a:pt x="485" y="0"/>
                  <a:pt x="512" y="18"/>
                </a:cubicBezTo>
                <a:cubicBezTo>
                  <a:pt x="557" y="54"/>
                  <a:pt x="674" y="126"/>
                  <a:pt x="854" y="135"/>
                </a:cubicBezTo>
                <a:cubicBezTo>
                  <a:pt x="872" y="135"/>
                  <a:pt x="890" y="144"/>
                  <a:pt x="908" y="162"/>
                </a:cubicBezTo>
                <a:cubicBezTo>
                  <a:pt x="917" y="180"/>
                  <a:pt x="926" y="198"/>
                  <a:pt x="926" y="225"/>
                </a:cubicBezTo>
                <a:cubicBezTo>
                  <a:pt x="917" y="288"/>
                  <a:pt x="899" y="405"/>
                  <a:pt x="872" y="522"/>
                </a:cubicBezTo>
                <a:cubicBezTo>
                  <a:pt x="836" y="666"/>
                  <a:pt x="791" y="783"/>
                  <a:pt x="728" y="864"/>
                </a:cubicBezTo>
                <a:cubicBezTo>
                  <a:pt x="647" y="981"/>
                  <a:pt x="476" y="1062"/>
                  <a:pt x="467" y="1062"/>
                </a:cubicBezTo>
                <a:cubicBezTo>
                  <a:pt x="467" y="1071"/>
                  <a:pt x="467" y="1071"/>
                  <a:pt x="467" y="1071"/>
                </a:cubicBezTo>
                <a:close/>
                <a:moveTo>
                  <a:pt x="467" y="45"/>
                </a:moveTo>
                <a:lnTo>
                  <a:pt x="467" y="45"/>
                </a:lnTo>
                <a:cubicBezTo>
                  <a:pt x="458" y="45"/>
                  <a:pt x="449" y="45"/>
                  <a:pt x="440" y="54"/>
                </a:cubicBezTo>
                <a:cubicBezTo>
                  <a:pt x="386" y="90"/>
                  <a:pt x="260" y="162"/>
                  <a:pt x="81" y="180"/>
                </a:cubicBezTo>
                <a:cubicBezTo>
                  <a:pt x="63" y="180"/>
                  <a:pt x="54" y="180"/>
                  <a:pt x="54" y="189"/>
                </a:cubicBezTo>
                <a:cubicBezTo>
                  <a:pt x="45" y="198"/>
                  <a:pt x="36" y="207"/>
                  <a:pt x="45" y="216"/>
                </a:cubicBezTo>
                <a:cubicBezTo>
                  <a:pt x="81" y="594"/>
                  <a:pt x="180" y="783"/>
                  <a:pt x="224" y="846"/>
                </a:cubicBezTo>
                <a:cubicBezTo>
                  <a:pt x="287" y="936"/>
                  <a:pt x="431" y="1008"/>
                  <a:pt x="467" y="1026"/>
                </a:cubicBezTo>
                <a:cubicBezTo>
                  <a:pt x="494" y="1008"/>
                  <a:pt x="638" y="936"/>
                  <a:pt x="701" y="846"/>
                </a:cubicBezTo>
                <a:cubicBezTo>
                  <a:pt x="746" y="783"/>
                  <a:pt x="845" y="594"/>
                  <a:pt x="881" y="216"/>
                </a:cubicBezTo>
                <a:cubicBezTo>
                  <a:pt x="881" y="207"/>
                  <a:pt x="881" y="198"/>
                  <a:pt x="872" y="189"/>
                </a:cubicBezTo>
                <a:cubicBezTo>
                  <a:pt x="872" y="180"/>
                  <a:pt x="863" y="171"/>
                  <a:pt x="845" y="171"/>
                </a:cubicBezTo>
                <a:cubicBezTo>
                  <a:pt x="665" y="162"/>
                  <a:pt x="539" y="90"/>
                  <a:pt x="485" y="54"/>
                </a:cubicBezTo>
                <a:cubicBezTo>
                  <a:pt x="476" y="45"/>
                  <a:pt x="467" y="45"/>
                  <a:pt x="467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44">
            <a:extLst>
              <a:ext uri="{FF2B5EF4-FFF2-40B4-BE49-F238E27FC236}">
                <a16:creationId xmlns:a16="http://schemas.microsoft.com/office/drawing/2014/main" id="{90687E12-1E59-6D46-B350-51E04B2D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8457" y="5859272"/>
            <a:ext cx="148851" cy="148854"/>
          </a:xfrm>
          <a:custGeom>
            <a:avLst/>
            <a:gdLst>
              <a:gd name="T0" fmla="*/ 63 w 136"/>
              <a:gd name="T1" fmla="*/ 135 h 136"/>
              <a:gd name="T2" fmla="*/ 63 w 136"/>
              <a:gd name="T3" fmla="*/ 135 h 136"/>
              <a:gd name="T4" fmla="*/ 0 w 136"/>
              <a:gd name="T5" fmla="*/ 63 h 136"/>
              <a:gd name="T6" fmla="*/ 63 w 136"/>
              <a:gd name="T7" fmla="*/ 0 h 136"/>
              <a:gd name="T8" fmla="*/ 135 w 136"/>
              <a:gd name="T9" fmla="*/ 63 h 136"/>
              <a:gd name="T10" fmla="*/ 63 w 136"/>
              <a:gd name="T11" fmla="*/ 135 h 136"/>
              <a:gd name="T12" fmla="*/ 63 w 136"/>
              <a:gd name="T13" fmla="*/ 36 h 136"/>
              <a:gd name="T14" fmla="*/ 63 w 136"/>
              <a:gd name="T15" fmla="*/ 36 h 136"/>
              <a:gd name="T16" fmla="*/ 36 w 136"/>
              <a:gd name="T17" fmla="*/ 63 h 136"/>
              <a:gd name="T18" fmla="*/ 63 w 136"/>
              <a:gd name="T19" fmla="*/ 99 h 136"/>
              <a:gd name="T20" fmla="*/ 91 w 136"/>
              <a:gd name="T21" fmla="*/ 63 h 136"/>
              <a:gd name="T22" fmla="*/ 63 w 136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6">
                <a:moveTo>
                  <a:pt x="63" y="135"/>
                </a:moveTo>
                <a:lnTo>
                  <a:pt x="63" y="135"/>
                </a:lnTo>
                <a:cubicBezTo>
                  <a:pt x="27" y="135"/>
                  <a:pt x="0" y="108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35" y="27"/>
                  <a:pt x="135" y="63"/>
                </a:cubicBezTo>
                <a:cubicBezTo>
                  <a:pt x="135" y="108"/>
                  <a:pt x="99" y="135"/>
                  <a:pt x="63" y="13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81"/>
                  <a:pt x="45" y="99"/>
                  <a:pt x="63" y="99"/>
                </a:cubicBezTo>
                <a:cubicBezTo>
                  <a:pt x="81" y="99"/>
                  <a:pt x="91" y="81"/>
                  <a:pt x="91" y="63"/>
                </a:cubicBezTo>
                <a:cubicBezTo>
                  <a:pt x="91" y="54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45">
            <a:extLst>
              <a:ext uri="{FF2B5EF4-FFF2-40B4-BE49-F238E27FC236}">
                <a16:creationId xmlns:a16="http://schemas.microsoft.com/office/drawing/2014/main" id="{C4EEFAE9-5E18-D64C-AC20-BE43FBA74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0921" y="5859272"/>
            <a:ext cx="158454" cy="148854"/>
          </a:xfrm>
          <a:custGeom>
            <a:avLst/>
            <a:gdLst>
              <a:gd name="T0" fmla="*/ 72 w 145"/>
              <a:gd name="T1" fmla="*/ 135 h 136"/>
              <a:gd name="T2" fmla="*/ 72 w 145"/>
              <a:gd name="T3" fmla="*/ 135 h 136"/>
              <a:gd name="T4" fmla="*/ 0 w 145"/>
              <a:gd name="T5" fmla="*/ 63 h 136"/>
              <a:gd name="T6" fmla="*/ 72 w 145"/>
              <a:gd name="T7" fmla="*/ 0 h 136"/>
              <a:gd name="T8" fmla="*/ 144 w 145"/>
              <a:gd name="T9" fmla="*/ 63 h 136"/>
              <a:gd name="T10" fmla="*/ 72 w 145"/>
              <a:gd name="T11" fmla="*/ 135 h 136"/>
              <a:gd name="T12" fmla="*/ 72 w 145"/>
              <a:gd name="T13" fmla="*/ 36 h 136"/>
              <a:gd name="T14" fmla="*/ 72 w 145"/>
              <a:gd name="T15" fmla="*/ 36 h 136"/>
              <a:gd name="T16" fmla="*/ 45 w 145"/>
              <a:gd name="T17" fmla="*/ 63 h 136"/>
              <a:gd name="T18" fmla="*/ 72 w 145"/>
              <a:gd name="T19" fmla="*/ 99 h 136"/>
              <a:gd name="T20" fmla="*/ 99 w 145"/>
              <a:gd name="T21" fmla="*/ 63 h 136"/>
              <a:gd name="T22" fmla="*/ 72 w 145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36">
                <a:moveTo>
                  <a:pt x="72" y="135"/>
                </a:moveTo>
                <a:lnTo>
                  <a:pt x="72" y="135"/>
                </a:lnTo>
                <a:cubicBezTo>
                  <a:pt x="36" y="135"/>
                  <a:pt x="0" y="108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44" y="27"/>
                  <a:pt x="144" y="63"/>
                </a:cubicBezTo>
                <a:cubicBezTo>
                  <a:pt x="144" y="108"/>
                  <a:pt x="108" y="135"/>
                  <a:pt x="72" y="135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45" y="54"/>
                  <a:pt x="45" y="63"/>
                </a:cubicBezTo>
                <a:cubicBezTo>
                  <a:pt x="45" y="81"/>
                  <a:pt x="54" y="99"/>
                  <a:pt x="72" y="99"/>
                </a:cubicBezTo>
                <a:cubicBezTo>
                  <a:pt x="90" y="99"/>
                  <a:pt x="99" y="81"/>
                  <a:pt x="99" y="63"/>
                </a:cubicBezTo>
                <a:cubicBezTo>
                  <a:pt x="99" y="54"/>
                  <a:pt x="90" y="36"/>
                  <a:pt x="7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46">
            <a:extLst>
              <a:ext uri="{FF2B5EF4-FFF2-40B4-BE49-F238E27FC236}">
                <a16:creationId xmlns:a16="http://schemas.microsoft.com/office/drawing/2014/main" id="{1DB77219-6746-6549-A36B-716E415F8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0440" y="5859272"/>
            <a:ext cx="364928" cy="38413"/>
          </a:xfrm>
          <a:custGeom>
            <a:avLst/>
            <a:gdLst>
              <a:gd name="T0" fmla="*/ 314 w 333"/>
              <a:gd name="T1" fmla="*/ 36 h 37"/>
              <a:gd name="T2" fmla="*/ 314 w 333"/>
              <a:gd name="T3" fmla="*/ 36 h 37"/>
              <a:gd name="T4" fmla="*/ 17 w 333"/>
              <a:gd name="T5" fmla="*/ 36 h 37"/>
              <a:gd name="T6" fmla="*/ 0 w 333"/>
              <a:gd name="T7" fmla="*/ 18 h 37"/>
              <a:gd name="T8" fmla="*/ 17 w 333"/>
              <a:gd name="T9" fmla="*/ 0 h 37"/>
              <a:gd name="T10" fmla="*/ 314 w 333"/>
              <a:gd name="T11" fmla="*/ 0 h 37"/>
              <a:gd name="T12" fmla="*/ 332 w 333"/>
              <a:gd name="T13" fmla="*/ 18 h 37"/>
              <a:gd name="T14" fmla="*/ 314 w 33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" h="37">
                <a:moveTo>
                  <a:pt x="314" y="36"/>
                </a:moveTo>
                <a:lnTo>
                  <a:pt x="314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0"/>
                  <a:pt x="332" y="9"/>
                  <a:pt x="332" y="18"/>
                </a:cubicBezTo>
                <a:cubicBezTo>
                  <a:pt x="332" y="27"/>
                  <a:pt x="323" y="36"/>
                  <a:pt x="31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47">
            <a:extLst>
              <a:ext uri="{FF2B5EF4-FFF2-40B4-BE49-F238E27FC236}">
                <a16:creationId xmlns:a16="http://schemas.microsoft.com/office/drawing/2014/main" id="{30F7B1AB-A3CF-E142-BA99-EA1CDE2F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8413" y="5479940"/>
            <a:ext cx="100837" cy="38413"/>
          </a:xfrm>
          <a:custGeom>
            <a:avLst/>
            <a:gdLst>
              <a:gd name="T0" fmla="*/ 72 w 92"/>
              <a:gd name="T1" fmla="*/ 36 h 37"/>
              <a:gd name="T2" fmla="*/ 72 w 92"/>
              <a:gd name="T3" fmla="*/ 36 h 37"/>
              <a:gd name="T4" fmla="*/ 19 w 92"/>
              <a:gd name="T5" fmla="*/ 36 h 37"/>
              <a:gd name="T6" fmla="*/ 0 w 92"/>
              <a:gd name="T7" fmla="*/ 18 h 37"/>
              <a:gd name="T8" fmla="*/ 19 w 92"/>
              <a:gd name="T9" fmla="*/ 0 h 37"/>
              <a:gd name="T10" fmla="*/ 72 w 92"/>
              <a:gd name="T11" fmla="*/ 0 h 37"/>
              <a:gd name="T12" fmla="*/ 91 w 92"/>
              <a:gd name="T13" fmla="*/ 18 h 37"/>
              <a:gd name="T14" fmla="*/ 72 w 9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37">
                <a:moveTo>
                  <a:pt x="72" y="36"/>
                </a:moveTo>
                <a:lnTo>
                  <a:pt x="72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1" y="9"/>
                  <a:pt x="91" y="18"/>
                </a:cubicBezTo>
                <a:cubicBezTo>
                  <a:pt x="91" y="27"/>
                  <a:pt x="81" y="36"/>
                  <a:pt x="7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48">
            <a:extLst>
              <a:ext uri="{FF2B5EF4-FFF2-40B4-BE49-F238E27FC236}">
                <a16:creationId xmlns:a16="http://schemas.microsoft.com/office/drawing/2014/main" id="{144DB79C-8210-4944-8A80-9CA6D0403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0440" y="5782445"/>
            <a:ext cx="86430" cy="120044"/>
          </a:xfrm>
          <a:custGeom>
            <a:avLst/>
            <a:gdLst>
              <a:gd name="T0" fmla="*/ 17 w 81"/>
              <a:gd name="T1" fmla="*/ 108 h 109"/>
              <a:gd name="T2" fmla="*/ 17 w 81"/>
              <a:gd name="T3" fmla="*/ 108 h 109"/>
              <a:gd name="T4" fmla="*/ 8 w 81"/>
              <a:gd name="T5" fmla="*/ 108 h 109"/>
              <a:gd name="T6" fmla="*/ 8 w 81"/>
              <a:gd name="T7" fmla="*/ 81 h 109"/>
              <a:gd name="T8" fmla="*/ 44 w 81"/>
              <a:gd name="T9" fmla="*/ 9 h 109"/>
              <a:gd name="T10" fmla="*/ 71 w 81"/>
              <a:gd name="T11" fmla="*/ 9 h 109"/>
              <a:gd name="T12" fmla="*/ 80 w 81"/>
              <a:gd name="T13" fmla="*/ 36 h 109"/>
              <a:gd name="T14" fmla="*/ 35 w 81"/>
              <a:gd name="T15" fmla="*/ 99 h 109"/>
              <a:gd name="T16" fmla="*/ 17 w 81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109">
                <a:moveTo>
                  <a:pt x="17" y="108"/>
                </a:moveTo>
                <a:lnTo>
                  <a:pt x="17" y="108"/>
                </a:lnTo>
                <a:cubicBezTo>
                  <a:pt x="17" y="108"/>
                  <a:pt x="17" y="108"/>
                  <a:pt x="8" y="108"/>
                </a:cubicBezTo>
                <a:cubicBezTo>
                  <a:pt x="0" y="99"/>
                  <a:pt x="0" y="90"/>
                  <a:pt x="8" y="81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0"/>
                  <a:pt x="63" y="0"/>
                  <a:pt x="71" y="9"/>
                </a:cubicBezTo>
                <a:cubicBezTo>
                  <a:pt x="80" y="9"/>
                  <a:pt x="80" y="27"/>
                  <a:pt x="80" y="36"/>
                </a:cubicBezTo>
                <a:cubicBezTo>
                  <a:pt x="35" y="99"/>
                  <a:pt x="35" y="99"/>
                  <a:pt x="35" y="99"/>
                </a:cubicBezTo>
                <a:cubicBezTo>
                  <a:pt x="35" y="108"/>
                  <a:pt x="27" y="108"/>
                  <a:pt x="17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49">
            <a:extLst>
              <a:ext uri="{FF2B5EF4-FFF2-40B4-BE49-F238E27FC236}">
                <a16:creationId xmlns:a16="http://schemas.microsoft.com/office/drawing/2014/main" id="{443B3F48-E03D-DD4E-A3C4-3F97123C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8457" y="5782445"/>
            <a:ext cx="316911" cy="48017"/>
          </a:xfrm>
          <a:custGeom>
            <a:avLst/>
            <a:gdLst>
              <a:gd name="T0" fmla="*/ 270 w 289"/>
              <a:gd name="T1" fmla="*/ 45 h 46"/>
              <a:gd name="T2" fmla="*/ 270 w 289"/>
              <a:gd name="T3" fmla="*/ 45 h 46"/>
              <a:gd name="T4" fmla="*/ 19 w 289"/>
              <a:gd name="T5" fmla="*/ 45 h 46"/>
              <a:gd name="T6" fmla="*/ 0 w 289"/>
              <a:gd name="T7" fmla="*/ 18 h 46"/>
              <a:gd name="T8" fmla="*/ 19 w 289"/>
              <a:gd name="T9" fmla="*/ 0 h 46"/>
              <a:gd name="T10" fmla="*/ 270 w 289"/>
              <a:gd name="T11" fmla="*/ 0 h 46"/>
              <a:gd name="T12" fmla="*/ 288 w 289"/>
              <a:gd name="T13" fmla="*/ 18 h 46"/>
              <a:gd name="T14" fmla="*/ 270 w 289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9" h="46">
                <a:moveTo>
                  <a:pt x="270" y="45"/>
                </a:moveTo>
                <a:lnTo>
                  <a:pt x="270" y="45"/>
                </a:lnTo>
                <a:cubicBezTo>
                  <a:pt x="19" y="45"/>
                  <a:pt x="19" y="45"/>
                  <a:pt x="19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79" y="0"/>
                  <a:pt x="288" y="9"/>
                  <a:pt x="288" y="18"/>
                </a:cubicBezTo>
                <a:cubicBezTo>
                  <a:pt x="288" y="36"/>
                  <a:pt x="279" y="45"/>
                  <a:pt x="27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50">
            <a:extLst>
              <a:ext uri="{FF2B5EF4-FFF2-40B4-BE49-F238E27FC236}">
                <a16:creationId xmlns:a16="http://schemas.microsoft.com/office/drawing/2014/main" id="{CBE55621-A4BD-C343-A887-CCD2DC703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151" y="5547164"/>
            <a:ext cx="100837" cy="283298"/>
          </a:xfrm>
          <a:custGeom>
            <a:avLst/>
            <a:gdLst>
              <a:gd name="T0" fmla="*/ 18 w 91"/>
              <a:gd name="T1" fmla="*/ 261 h 262"/>
              <a:gd name="T2" fmla="*/ 18 w 91"/>
              <a:gd name="T3" fmla="*/ 261 h 262"/>
              <a:gd name="T4" fmla="*/ 9 w 91"/>
              <a:gd name="T5" fmla="*/ 261 h 262"/>
              <a:gd name="T6" fmla="*/ 0 w 91"/>
              <a:gd name="T7" fmla="*/ 234 h 262"/>
              <a:gd name="T8" fmla="*/ 45 w 91"/>
              <a:gd name="T9" fmla="*/ 18 h 262"/>
              <a:gd name="T10" fmla="*/ 72 w 91"/>
              <a:gd name="T11" fmla="*/ 0 h 262"/>
              <a:gd name="T12" fmla="*/ 90 w 91"/>
              <a:gd name="T13" fmla="*/ 27 h 262"/>
              <a:gd name="T14" fmla="*/ 36 w 91"/>
              <a:gd name="T15" fmla="*/ 243 h 262"/>
              <a:gd name="T16" fmla="*/ 18 w 91"/>
              <a:gd name="T17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262">
                <a:moveTo>
                  <a:pt x="18" y="261"/>
                </a:moveTo>
                <a:lnTo>
                  <a:pt x="18" y="261"/>
                </a:lnTo>
                <a:cubicBezTo>
                  <a:pt x="18" y="261"/>
                  <a:pt x="18" y="261"/>
                  <a:pt x="9" y="261"/>
                </a:cubicBezTo>
                <a:cubicBezTo>
                  <a:pt x="0" y="252"/>
                  <a:pt x="0" y="243"/>
                  <a:pt x="0" y="234"/>
                </a:cubicBezTo>
                <a:cubicBezTo>
                  <a:pt x="45" y="18"/>
                  <a:pt x="45" y="18"/>
                  <a:pt x="45" y="18"/>
                </a:cubicBezTo>
                <a:cubicBezTo>
                  <a:pt x="54" y="9"/>
                  <a:pt x="63" y="0"/>
                  <a:pt x="72" y="0"/>
                </a:cubicBezTo>
                <a:cubicBezTo>
                  <a:pt x="81" y="0"/>
                  <a:pt x="90" y="9"/>
                  <a:pt x="90" y="27"/>
                </a:cubicBezTo>
                <a:cubicBezTo>
                  <a:pt x="36" y="243"/>
                  <a:pt x="36" y="243"/>
                  <a:pt x="36" y="243"/>
                </a:cubicBezTo>
                <a:cubicBezTo>
                  <a:pt x="36" y="252"/>
                  <a:pt x="27" y="261"/>
                  <a:pt x="18" y="2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51">
            <a:extLst>
              <a:ext uri="{FF2B5EF4-FFF2-40B4-BE49-F238E27FC236}">
                <a16:creationId xmlns:a16="http://schemas.microsoft.com/office/drawing/2014/main" id="{28B13492-2D90-9C4E-867A-9CE805A6C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8457" y="5547164"/>
            <a:ext cx="374531" cy="38413"/>
          </a:xfrm>
          <a:custGeom>
            <a:avLst/>
            <a:gdLst>
              <a:gd name="T0" fmla="*/ 315 w 343"/>
              <a:gd name="T1" fmla="*/ 36 h 37"/>
              <a:gd name="T2" fmla="*/ 315 w 343"/>
              <a:gd name="T3" fmla="*/ 36 h 37"/>
              <a:gd name="T4" fmla="*/ 19 w 343"/>
              <a:gd name="T5" fmla="*/ 36 h 37"/>
              <a:gd name="T6" fmla="*/ 0 w 343"/>
              <a:gd name="T7" fmla="*/ 18 h 37"/>
              <a:gd name="T8" fmla="*/ 19 w 343"/>
              <a:gd name="T9" fmla="*/ 0 h 37"/>
              <a:gd name="T10" fmla="*/ 315 w 343"/>
              <a:gd name="T11" fmla="*/ 0 h 37"/>
              <a:gd name="T12" fmla="*/ 342 w 343"/>
              <a:gd name="T13" fmla="*/ 18 h 37"/>
              <a:gd name="T14" fmla="*/ 315 w 34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" h="37">
                <a:moveTo>
                  <a:pt x="315" y="36"/>
                </a:moveTo>
                <a:lnTo>
                  <a:pt x="315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33" y="0"/>
                  <a:pt x="342" y="9"/>
                  <a:pt x="342" y="18"/>
                </a:cubicBezTo>
                <a:cubicBezTo>
                  <a:pt x="342" y="27"/>
                  <a:pt x="333" y="36"/>
                  <a:pt x="31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52">
            <a:extLst>
              <a:ext uri="{FF2B5EF4-FFF2-40B4-BE49-F238E27FC236}">
                <a16:creationId xmlns:a16="http://schemas.microsoft.com/office/drawing/2014/main" id="{57BFB980-E68A-D645-8122-F60CF381A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6430" y="5479940"/>
            <a:ext cx="110440" cy="355325"/>
          </a:xfrm>
          <a:custGeom>
            <a:avLst/>
            <a:gdLst>
              <a:gd name="T0" fmla="*/ 82 w 100"/>
              <a:gd name="T1" fmla="*/ 324 h 325"/>
              <a:gd name="T2" fmla="*/ 82 w 100"/>
              <a:gd name="T3" fmla="*/ 324 h 325"/>
              <a:gd name="T4" fmla="*/ 72 w 100"/>
              <a:gd name="T5" fmla="*/ 315 h 325"/>
              <a:gd name="T6" fmla="*/ 63 w 100"/>
              <a:gd name="T7" fmla="*/ 297 h 325"/>
              <a:gd name="T8" fmla="*/ 46 w 100"/>
              <a:gd name="T9" fmla="*/ 162 h 325"/>
              <a:gd name="T10" fmla="*/ 10 w 100"/>
              <a:gd name="T11" fmla="*/ 27 h 325"/>
              <a:gd name="T12" fmla="*/ 10 w 100"/>
              <a:gd name="T13" fmla="*/ 9 h 325"/>
              <a:gd name="T14" fmla="*/ 36 w 100"/>
              <a:gd name="T15" fmla="*/ 9 h 325"/>
              <a:gd name="T16" fmla="*/ 63 w 100"/>
              <a:gd name="T17" fmla="*/ 63 h 325"/>
              <a:gd name="T18" fmla="*/ 82 w 100"/>
              <a:gd name="T19" fmla="*/ 153 h 325"/>
              <a:gd name="T20" fmla="*/ 99 w 100"/>
              <a:gd name="T21" fmla="*/ 252 h 325"/>
              <a:gd name="T22" fmla="*/ 99 w 100"/>
              <a:gd name="T23" fmla="*/ 306 h 325"/>
              <a:gd name="T24" fmla="*/ 82 w 100"/>
              <a:gd name="T25" fmla="*/ 324 h 325"/>
              <a:gd name="T26" fmla="*/ 63 w 100"/>
              <a:gd name="T27" fmla="*/ 297 h 325"/>
              <a:gd name="T28" fmla="*/ 63 w 100"/>
              <a:gd name="T29" fmla="*/ 297 h 325"/>
              <a:gd name="T30" fmla="*/ 63 w 100"/>
              <a:gd name="T31" fmla="*/ 297 h 325"/>
              <a:gd name="T32" fmla="*/ 63 w 100"/>
              <a:gd name="T33" fmla="*/ 297 h 325"/>
              <a:gd name="T34" fmla="*/ 10 w 100"/>
              <a:gd name="T35" fmla="*/ 36 h 325"/>
              <a:gd name="T36" fmla="*/ 10 w 100"/>
              <a:gd name="T37" fmla="*/ 36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0" h="325">
                <a:moveTo>
                  <a:pt x="82" y="324"/>
                </a:moveTo>
                <a:lnTo>
                  <a:pt x="82" y="324"/>
                </a:lnTo>
                <a:cubicBezTo>
                  <a:pt x="72" y="324"/>
                  <a:pt x="72" y="324"/>
                  <a:pt x="72" y="315"/>
                </a:cubicBezTo>
                <a:cubicBezTo>
                  <a:pt x="63" y="315"/>
                  <a:pt x="54" y="306"/>
                  <a:pt x="63" y="297"/>
                </a:cubicBezTo>
                <a:cubicBezTo>
                  <a:pt x="63" y="288"/>
                  <a:pt x="54" y="243"/>
                  <a:pt x="46" y="162"/>
                </a:cubicBezTo>
                <a:cubicBezTo>
                  <a:pt x="27" y="81"/>
                  <a:pt x="19" y="36"/>
                  <a:pt x="10" y="27"/>
                </a:cubicBezTo>
                <a:cubicBezTo>
                  <a:pt x="0" y="27"/>
                  <a:pt x="0" y="9"/>
                  <a:pt x="10" y="9"/>
                </a:cubicBezTo>
                <a:cubicBezTo>
                  <a:pt x="19" y="0"/>
                  <a:pt x="27" y="0"/>
                  <a:pt x="36" y="9"/>
                </a:cubicBezTo>
                <a:cubicBezTo>
                  <a:pt x="46" y="9"/>
                  <a:pt x="46" y="18"/>
                  <a:pt x="63" y="63"/>
                </a:cubicBezTo>
                <a:cubicBezTo>
                  <a:pt x="63" y="90"/>
                  <a:pt x="72" y="117"/>
                  <a:pt x="82" y="153"/>
                </a:cubicBezTo>
                <a:cubicBezTo>
                  <a:pt x="90" y="189"/>
                  <a:pt x="90" y="225"/>
                  <a:pt x="99" y="252"/>
                </a:cubicBezTo>
                <a:cubicBezTo>
                  <a:pt x="99" y="297"/>
                  <a:pt x="99" y="306"/>
                  <a:pt x="99" y="306"/>
                </a:cubicBezTo>
                <a:cubicBezTo>
                  <a:pt x="90" y="315"/>
                  <a:pt x="82" y="324"/>
                  <a:pt x="82" y="324"/>
                </a:cubicBezTo>
                <a:close/>
                <a:moveTo>
                  <a:pt x="63" y="297"/>
                </a:moveTo>
                <a:lnTo>
                  <a:pt x="63" y="297"/>
                </a:lnTo>
                <a:close/>
                <a:moveTo>
                  <a:pt x="63" y="297"/>
                </a:moveTo>
                <a:lnTo>
                  <a:pt x="63" y="297"/>
                </a:lnTo>
                <a:close/>
                <a:moveTo>
                  <a:pt x="10" y="36"/>
                </a:moveTo>
                <a:lnTo>
                  <a:pt x="10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CuadroTexto 695">
            <a:extLst>
              <a:ext uri="{FF2B5EF4-FFF2-40B4-BE49-F238E27FC236}">
                <a16:creationId xmlns:a16="http://schemas.microsoft.com/office/drawing/2014/main" id="{50CA2005-1F12-AC41-B918-2718D9362AD9}"/>
              </a:ext>
            </a:extLst>
          </p:cNvPr>
          <p:cNvSpPr txBox="1"/>
          <p:nvPr/>
        </p:nvSpPr>
        <p:spPr>
          <a:xfrm>
            <a:off x="10831728" y="600954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697" name="CuadroTexto 696">
            <a:extLst>
              <a:ext uri="{FF2B5EF4-FFF2-40B4-BE49-F238E27FC236}">
                <a16:creationId xmlns:a16="http://schemas.microsoft.com/office/drawing/2014/main" id="{889652F2-760C-8E48-9CB3-47AD79DB0298}"/>
              </a:ext>
            </a:extLst>
          </p:cNvPr>
          <p:cNvSpPr txBox="1"/>
          <p:nvPr/>
        </p:nvSpPr>
        <p:spPr>
          <a:xfrm>
            <a:off x="2451398" y="211637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A1BB56F7-E48D-B345-9D39-6DDE1310243F}"/>
              </a:ext>
            </a:extLst>
          </p:cNvPr>
          <p:cNvSpPr txBox="1"/>
          <p:nvPr/>
        </p:nvSpPr>
        <p:spPr>
          <a:xfrm>
            <a:off x="16469286" y="428334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4CF9EAFC-B21F-384E-9190-543376BD2B2A}"/>
              </a:ext>
            </a:extLst>
          </p:cNvPr>
          <p:cNvSpPr/>
          <p:nvPr/>
        </p:nvSpPr>
        <p:spPr>
          <a:xfrm>
            <a:off x="16440717" y="4922142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0C732BAA-B87E-454D-875E-E44FB0318DC3}"/>
              </a:ext>
            </a:extLst>
          </p:cNvPr>
          <p:cNvSpPr txBox="1"/>
          <p:nvPr/>
        </p:nvSpPr>
        <p:spPr>
          <a:xfrm>
            <a:off x="16457280" y="761174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435E5E42-61B2-7043-A8A3-6A26FDD8EDC4}"/>
              </a:ext>
            </a:extLst>
          </p:cNvPr>
          <p:cNvSpPr/>
          <p:nvPr/>
        </p:nvSpPr>
        <p:spPr>
          <a:xfrm>
            <a:off x="16428711" y="8250548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8B8E2E60-B95F-6248-80A4-9ACEBFC3851B}"/>
              </a:ext>
            </a:extLst>
          </p:cNvPr>
          <p:cNvSpPr txBox="1"/>
          <p:nvPr/>
        </p:nvSpPr>
        <p:spPr>
          <a:xfrm>
            <a:off x="5230479" y="439839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E671934A-68BE-C640-A830-E806C9FDB547}"/>
              </a:ext>
            </a:extLst>
          </p:cNvPr>
          <p:cNvSpPr/>
          <p:nvPr/>
        </p:nvSpPr>
        <p:spPr>
          <a:xfrm>
            <a:off x="3069498" y="5037194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282613E4-FFA4-684E-8D27-21951B06DDDC}"/>
              </a:ext>
            </a:extLst>
          </p:cNvPr>
          <p:cNvSpPr txBox="1"/>
          <p:nvPr/>
        </p:nvSpPr>
        <p:spPr>
          <a:xfrm>
            <a:off x="5247788" y="778058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C95CF247-A267-A440-858A-5AE5B76C9DB8}"/>
              </a:ext>
            </a:extLst>
          </p:cNvPr>
          <p:cNvSpPr/>
          <p:nvPr/>
        </p:nvSpPr>
        <p:spPr>
          <a:xfrm>
            <a:off x="3086807" y="8419388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501B071B-67CE-C74B-AF11-A4CF1D4C6BF9}"/>
              </a:ext>
            </a:extLst>
          </p:cNvPr>
          <p:cNvSpPr txBox="1"/>
          <p:nvPr/>
        </p:nvSpPr>
        <p:spPr>
          <a:xfrm>
            <a:off x="10834230" y="1135003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121CD9C3-FC68-7245-9995-F7FC650A3FF2}"/>
              </a:ext>
            </a:extLst>
          </p:cNvPr>
          <p:cNvSpPr/>
          <p:nvPr/>
        </p:nvSpPr>
        <p:spPr>
          <a:xfrm>
            <a:off x="9850546" y="11988831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Freeform 1">
            <a:extLst>
              <a:ext uri="{FF2B5EF4-FFF2-40B4-BE49-F238E27FC236}">
                <a16:creationId xmlns:a16="http://schemas.microsoft.com/office/drawing/2014/main" id="{3CB6DD70-5AEA-0E4B-98A4-6DAD3406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502" y="1928852"/>
            <a:ext cx="9835562" cy="9844657"/>
          </a:xfrm>
          <a:custGeom>
            <a:avLst/>
            <a:gdLst>
              <a:gd name="T0" fmla="*/ 9538 w 9539"/>
              <a:gd name="T1" fmla="*/ 4770 h 9549"/>
              <a:gd name="T2" fmla="*/ 9538 w 9539"/>
              <a:gd name="T3" fmla="*/ 4770 h 9549"/>
              <a:gd name="T4" fmla="*/ 4769 w 9539"/>
              <a:gd name="T5" fmla="*/ 9548 h 9549"/>
              <a:gd name="T6" fmla="*/ 0 w 9539"/>
              <a:gd name="T7" fmla="*/ 4770 h 9549"/>
              <a:gd name="T8" fmla="*/ 4769 w 9539"/>
              <a:gd name="T9" fmla="*/ 0 h 9549"/>
              <a:gd name="T10" fmla="*/ 9538 w 9539"/>
              <a:gd name="T11" fmla="*/ 4770 h 9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39" h="9549">
                <a:moveTo>
                  <a:pt x="9538" y="4770"/>
                </a:moveTo>
                <a:lnTo>
                  <a:pt x="9538" y="4770"/>
                </a:lnTo>
                <a:cubicBezTo>
                  <a:pt x="9538" y="7408"/>
                  <a:pt x="7409" y="9548"/>
                  <a:pt x="4769" y="9548"/>
                </a:cubicBezTo>
                <a:cubicBezTo>
                  <a:pt x="2139" y="9548"/>
                  <a:pt x="0" y="7408"/>
                  <a:pt x="0" y="4770"/>
                </a:cubicBezTo>
                <a:cubicBezTo>
                  <a:pt x="0" y="2139"/>
                  <a:pt x="2139" y="0"/>
                  <a:pt x="4769" y="0"/>
                </a:cubicBezTo>
                <a:cubicBezTo>
                  <a:pt x="7409" y="0"/>
                  <a:pt x="9538" y="2139"/>
                  <a:pt x="9538" y="4770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4" name="Freeform 403">
            <a:extLst>
              <a:ext uri="{FF2B5EF4-FFF2-40B4-BE49-F238E27FC236}">
                <a16:creationId xmlns:a16="http://schemas.microsoft.com/office/drawing/2014/main" id="{C3C908E1-58E1-4148-AC8C-1091D467E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916" y="1128547"/>
            <a:ext cx="2055328" cy="5729453"/>
          </a:xfrm>
          <a:custGeom>
            <a:avLst/>
            <a:gdLst>
              <a:gd name="T0" fmla="*/ 1992 w 1993"/>
              <a:gd name="T1" fmla="*/ 5557 h 5558"/>
              <a:gd name="T2" fmla="*/ 1992 w 1993"/>
              <a:gd name="T3" fmla="*/ 5557 h 5558"/>
              <a:gd name="T4" fmla="*/ 0 w 1993"/>
              <a:gd name="T5" fmla="*/ 5557 h 5558"/>
              <a:gd name="T6" fmla="*/ 0 w 1993"/>
              <a:gd name="T7" fmla="*/ 296 h 5558"/>
              <a:gd name="T8" fmla="*/ 306 w 1993"/>
              <a:gd name="T9" fmla="*/ 0 h 5558"/>
              <a:gd name="T10" fmla="*/ 1695 w 1993"/>
              <a:gd name="T11" fmla="*/ 0 h 5558"/>
              <a:gd name="T12" fmla="*/ 1992 w 1993"/>
              <a:gd name="T13" fmla="*/ 296 h 5558"/>
              <a:gd name="T14" fmla="*/ 1992 w 1993"/>
              <a:gd name="T15" fmla="*/ 5557 h 5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3" h="5558">
                <a:moveTo>
                  <a:pt x="1992" y="5557"/>
                </a:moveTo>
                <a:lnTo>
                  <a:pt x="1992" y="5557"/>
                </a:lnTo>
                <a:cubicBezTo>
                  <a:pt x="0" y="5557"/>
                  <a:pt x="0" y="5557"/>
                  <a:pt x="0" y="5557"/>
                </a:cubicBezTo>
                <a:cubicBezTo>
                  <a:pt x="0" y="296"/>
                  <a:pt x="0" y="296"/>
                  <a:pt x="0" y="296"/>
                </a:cubicBezTo>
                <a:cubicBezTo>
                  <a:pt x="0" y="130"/>
                  <a:pt x="139" y="0"/>
                  <a:pt x="306" y="0"/>
                </a:cubicBezTo>
                <a:cubicBezTo>
                  <a:pt x="1695" y="0"/>
                  <a:pt x="1695" y="0"/>
                  <a:pt x="1695" y="0"/>
                </a:cubicBezTo>
                <a:cubicBezTo>
                  <a:pt x="1862" y="0"/>
                  <a:pt x="1992" y="130"/>
                  <a:pt x="1992" y="296"/>
                </a:cubicBezTo>
                <a:lnTo>
                  <a:pt x="1992" y="555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5" name="Freeform 404">
            <a:extLst>
              <a:ext uri="{FF2B5EF4-FFF2-40B4-BE49-F238E27FC236}">
                <a16:creationId xmlns:a16="http://schemas.microsoft.com/office/drawing/2014/main" id="{8216FAA1-6926-B04B-97F9-9996BDDB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916" y="6858000"/>
            <a:ext cx="5738547" cy="2055328"/>
          </a:xfrm>
          <a:custGeom>
            <a:avLst/>
            <a:gdLst>
              <a:gd name="T0" fmla="*/ 0 w 5567"/>
              <a:gd name="T1" fmla="*/ 1990 h 1991"/>
              <a:gd name="T2" fmla="*/ 0 w 5567"/>
              <a:gd name="T3" fmla="*/ 1990 h 1991"/>
              <a:gd name="T4" fmla="*/ 0 w 5567"/>
              <a:gd name="T5" fmla="*/ 0 h 1991"/>
              <a:gd name="T6" fmla="*/ 5260 w 5567"/>
              <a:gd name="T7" fmla="*/ 0 h 1991"/>
              <a:gd name="T8" fmla="*/ 5566 w 5567"/>
              <a:gd name="T9" fmla="*/ 304 h 1991"/>
              <a:gd name="T10" fmla="*/ 5566 w 5567"/>
              <a:gd name="T11" fmla="*/ 1694 h 1991"/>
              <a:gd name="T12" fmla="*/ 5260 w 5567"/>
              <a:gd name="T13" fmla="*/ 1990 h 1991"/>
              <a:gd name="T14" fmla="*/ 0 w 5567"/>
              <a:gd name="T15" fmla="*/ 1990 h 1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67" h="1991">
                <a:moveTo>
                  <a:pt x="0" y="1990"/>
                </a:moveTo>
                <a:lnTo>
                  <a:pt x="0" y="1990"/>
                </a:lnTo>
                <a:cubicBezTo>
                  <a:pt x="0" y="0"/>
                  <a:pt x="0" y="0"/>
                  <a:pt x="0" y="0"/>
                </a:cubicBezTo>
                <a:cubicBezTo>
                  <a:pt x="5260" y="0"/>
                  <a:pt x="5260" y="0"/>
                  <a:pt x="5260" y="0"/>
                </a:cubicBezTo>
                <a:cubicBezTo>
                  <a:pt x="5427" y="0"/>
                  <a:pt x="5566" y="138"/>
                  <a:pt x="5566" y="304"/>
                </a:cubicBezTo>
                <a:cubicBezTo>
                  <a:pt x="5566" y="1694"/>
                  <a:pt x="5566" y="1694"/>
                  <a:pt x="5566" y="1694"/>
                </a:cubicBezTo>
                <a:cubicBezTo>
                  <a:pt x="5566" y="1860"/>
                  <a:pt x="5427" y="1990"/>
                  <a:pt x="5260" y="1990"/>
                </a:cubicBezTo>
                <a:lnTo>
                  <a:pt x="0" y="199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6" name="Freeform 405">
            <a:extLst>
              <a:ext uri="{FF2B5EF4-FFF2-40B4-BE49-F238E27FC236}">
                <a16:creationId xmlns:a16="http://schemas.microsoft.com/office/drawing/2014/main" id="{BCA6ABE3-9E7A-0645-882B-7892B3045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134" y="6848906"/>
            <a:ext cx="2055328" cy="5738547"/>
          </a:xfrm>
          <a:custGeom>
            <a:avLst/>
            <a:gdLst>
              <a:gd name="T0" fmla="*/ 0 w 1992"/>
              <a:gd name="T1" fmla="*/ 0 h 5566"/>
              <a:gd name="T2" fmla="*/ 0 w 1992"/>
              <a:gd name="T3" fmla="*/ 0 h 5566"/>
              <a:gd name="T4" fmla="*/ 1991 w 1992"/>
              <a:gd name="T5" fmla="*/ 0 h 5566"/>
              <a:gd name="T6" fmla="*/ 1991 w 1992"/>
              <a:gd name="T7" fmla="*/ 5259 h 5566"/>
              <a:gd name="T8" fmla="*/ 1695 w 1992"/>
              <a:gd name="T9" fmla="*/ 5565 h 5566"/>
              <a:gd name="T10" fmla="*/ 306 w 1992"/>
              <a:gd name="T11" fmla="*/ 5565 h 5566"/>
              <a:gd name="T12" fmla="*/ 0 w 1992"/>
              <a:gd name="T13" fmla="*/ 5259 h 5566"/>
              <a:gd name="T14" fmla="*/ 0 w 1992"/>
              <a:gd name="T15" fmla="*/ 0 h 5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2" h="5566">
                <a:moveTo>
                  <a:pt x="0" y="0"/>
                </a:moveTo>
                <a:lnTo>
                  <a:pt x="0" y="0"/>
                </a:lnTo>
                <a:cubicBezTo>
                  <a:pt x="1991" y="0"/>
                  <a:pt x="1991" y="0"/>
                  <a:pt x="1991" y="0"/>
                </a:cubicBezTo>
                <a:cubicBezTo>
                  <a:pt x="1991" y="5259"/>
                  <a:pt x="1991" y="5259"/>
                  <a:pt x="1991" y="5259"/>
                </a:cubicBezTo>
                <a:cubicBezTo>
                  <a:pt x="1991" y="5426"/>
                  <a:pt x="1862" y="5565"/>
                  <a:pt x="1695" y="5565"/>
                </a:cubicBezTo>
                <a:cubicBezTo>
                  <a:pt x="306" y="5565"/>
                  <a:pt x="306" y="5565"/>
                  <a:pt x="306" y="5565"/>
                </a:cubicBezTo>
                <a:cubicBezTo>
                  <a:pt x="139" y="5565"/>
                  <a:pt x="0" y="5426"/>
                  <a:pt x="0" y="5259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7" name="Freeform 406">
            <a:extLst>
              <a:ext uri="{FF2B5EF4-FFF2-40B4-BE49-F238E27FC236}">
                <a16:creationId xmlns:a16="http://schemas.microsoft.com/office/drawing/2014/main" id="{62DF8BD6-7553-8D4B-9B09-874B1D4A0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557" y="4807221"/>
            <a:ext cx="5729453" cy="2055328"/>
          </a:xfrm>
          <a:custGeom>
            <a:avLst/>
            <a:gdLst>
              <a:gd name="T0" fmla="*/ 5557 w 5558"/>
              <a:gd name="T1" fmla="*/ 0 h 1992"/>
              <a:gd name="T2" fmla="*/ 5557 w 5558"/>
              <a:gd name="T3" fmla="*/ 0 h 1992"/>
              <a:gd name="T4" fmla="*/ 5557 w 5558"/>
              <a:gd name="T5" fmla="*/ 1991 h 1992"/>
              <a:gd name="T6" fmla="*/ 296 w 5558"/>
              <a:gd name="T7" fmla="*/ 1991 h 1992"/>
              <a:gd name="T8" fmla="*/ 0 w 5558"/>
              <a:gd name="T9" fmla="*/ 1694 h 1992"/>
              <a:gd name="T10" fmla="*/ 0 w 5558"/>
              <a:gd name="T11" fmla="*/ 305 h 1992"/>
              <a:gd name="T12" fmla="*/ 296 w 5558"/>
              <a:gd name="T13" fmla="*/ 0 h 1992"/>
              <a:gd name="T14" fmla="*/ 5557 w 5558"/>
              <a:gd name="T15" fmla="*/ 0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58" h="1992">
                <a:moveTo>
                  <a:pt x="5557" y="0"/>
                </a:moveTo>
                <a:lnTo>
                  <a:pt x="5557" y="0"/>
                </a:lnTo>
                <a:cubicBezTo>
                  <a:pt x="5557" y="1991"/>
                  <a:pt x="5557" y="1991"/>
                  <a:pt x="5557" y="1991"/>
                </a:cubicBezTo>
                <a:cubicBezTo>
                  <a:pt x="296" y="1991"/>
                  <a:pt x="296" y="1991"/>
                  <a:pt x="296" y="1991"/>
                </a:cubicBezTo>
                <a:cubicBezTo>
                  <a:pt x="130" y="1991"/>
                  <a:pt x="0" y="1861"/>
                  <a:pt x="0" y="1694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39"/>
                  <a:pt x="130" y="0"/>
                  <a:pt x="296" y="0"/>
                </a:cubicBezTo>
                <a:lnTo>
                  <a:pt x="555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8" name="Freeform 407">
            <a:extLst>
              <a:ext uri="{FF2B5EF4-FFF2-40B4-BE49-F238E27FC236}">
                <a16:creationId xmlns:a16="http://schemas.microsoft.com/office/drawing/2014/main" id="{6421E053-8B91-3744-9B4E-2BB2B7735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802" y="5512033"/>
            <a:ext cx="1223194" cy="641155"/>
          </a:xfrm>
          <a:custGeom>
            <a:avLst/>
            <a:gdLst>
              <a:gd name="T0" fmla="*/ 1139 w 1186"/>
              <a:gd name="T1" fmla="*/ 620 h 621"/>
              <a:gd name="T2" fmla="*/ 1139 w 1186"/>
              <a:gd name="T3" fmla="*/ 620 h 621"/>
              <a:gd name="T4" fmla="*/ 46 w 1186"/>
              <a:gd name="T5" fmla="*/ 620 h 621"/>
              <a:gd name="T6" fmla="*/ 0 w 1186"/>
              <a:gd name="T7" fmla="*/ 584 h 621"/>
              <a:gd name="T8" fmla="*/ 0 w 1186"/>
              <a:gd name="T9" fmla="*/ 46 h 621"/>
              <a:gd name="T10" fmla="*/ 46 w 1186"/>
              <a:gd name="T11" fmla="*/ 0 h 621"/>
              <a:gd name="T12" fmla="*/ 1139 w 1186"/>
              <a:gd name="T13" fmla="*/ 0 h 621"/>
              <a:gd name="T14" fmla="*/ 1185 w 1186"/>
              <a:gd name="T15" fmla="*/ 46 h 621"/>
              <a:gd name="T16" fmla="*/ 1185 w 1186"/>
              <a:gd name="T17" fmla="*/ 584 h 621"/>
              <a:gd name="T18" fmla="*/ 1139 w 1186"/>
              <a:gd name="T19" fmla="*/ 620 h 621"/>
              <a:gd name="T20" fmla="*/ 55 w 1186"/>
              <a:gd name="T21" fmla="*/ 565 h 621"/>
              <a:gd name="T22" fmla="*/ 55 w 1186"/>
              <a:gd name="T23" fmla="*/ 565 h 621"/>
              <a:gd name="T24" fmla="*/ 1130 w 1186"/>
              <a:gd name="T25" fmla="*/ 565 h 621"/>
              <a:gd name="T26" fmla="*/ 1130 w 1186"/>
              <a:gd name="T27" fmla="*/ 55 h 621"/>
              <a:gd name="T28" fmla="*/ 55 w 1186"/>
              <a:gd name="T29" fmla="*/ 55 h 621"/>
              <a:gd name="T30" fmla="*/ 55 w 1186"/>
              <a:gd name="T31" fmla="*/ 565 h 621"/>
              <a:gd name="T32" fmla="*/ 1139 w 1186"/>
              <a:gd name="T33" fmla="*/ 55 h 621"/>
              <a:gd name="T34" fmla="*/ 1139 w 1186"/>
              <a:gd name="T35" fmla="*/ 55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6" h="621">
                <a:moveTo>
                  <a:pt x="1139" y="620"/>
                </a:moveTo>
                <a:lnTo>
                  <a:pt x="1139" y="620"/>
                </a:lnTo>
                <a:cubicBezTo>
                  <a:pt x="46" y="620"/>
                  <a:pt x="46" y="620"/>
                  <a:pt x="46" y="620"/>
                </a:cubicBezTo>
                <a:cubicBezTo>
                  <a:pt x="18" y="620"/>
                  <a:pt x="0" y="602"/>
                  <a:pt x="0" y="58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8" y="0"/>
                  <a:pt x="46" y="0"/>
                </a:cubicBezTo>
                <a:cubicBezTo>
                  <a:pt x="1139" y="0"/>
                  <a:pt x="1139" y="0"/>
                  <a:pt x="1139" y="0"/>
                </a:cubicBezTo>
                <a:cubicBezTo>
                  <a:pt x="1167" y="0"/>
                  <a:pt x="1185" y="18"/>
                  <a:pt x="1185" y="46"/>
                </a:cubicBezTo>
                <a:cubicBezTo>
                  <a:pt x="1185" y="584"/>
                  <a:pt x="1185" y="584"/>
                  <a:pt x="1185" y="584"/>
                </a:cubicBezTo>
                <a:cubicBezTo>
                  <a:pt x="1185" y="602"/>
                  <a:pt x="1167" y="620"/>
                  <a:pt x="1139" y="620"/>
                </a:cubicBezTo>
                <a:close/>
                <a:moveTo>
                  <a:pt x="55" y="565"/>
                </a:moveTo>
                <a:lnTo>
                  <a:pt x="55" y="565"/>
                </a:lnTo>
                <a:cubicBezTo>
                  <a:pt x="1130" y="565"/>
                  <a:pt x="1130" y="565"/>
                  <a:pt x="1130" y="565"/>
                </a:cubicBezTo>
                <a:cubicBezTo>
                  <a:pt x="1130" y="55"/>
                  <a:pt x="1130" y="55"/>
                  <a:pt x="1130" y="55"/>
                </a:cubicBezTo>
                <a:cubicBezTo>
                  <a:pt x="55" y="55"/>
                  <a:pt x="55" y="55"/>
                  <a:pt x="55" y="55"/>
                </a:cubicBezTo>
                <a:lnTo>
                  <a:pt x="55" y="565"/>
                </a:lnTo>
                <a:close/>
                <a:moveTo>
                  <a:pt x="1139" y="55"/>
                </a:moveTo>
                <a:lnTo>
                  <a:pt x="1139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9" name="Freeform 408">
            <a:extLst>
              <a:ext uri="{FF2B5EF4-FFF2-40B4-BE49-F238E27FC236}">
                <a16:creationId xmlns:a16="http://schemas.microsoft.com/office/drawing/2014/main" id="{F695BACD-9562-8549-B509-503D7260D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258" y="5703015"/>
            <a:ext cx="259188" cy="259191"/>
          </a:xfrm>
          <a:custGeom>
            <a:avLst/>
            <a:gdLst>
              <a:gd name="T0" fmla="*/ 129 w 251"/>
              <a:gd name="T1" fmla="*/ 56 h 251"/>
              <a:gd name="T2" fmla="*/ 129 w 251"/>
              <a:gd name="T3" fmla="*/ 56 h 251"/>
              <a:gd name="T4" fmla="*/ 194 w 251"/>
              <a:gd name="T5" fmla="*/ 130 h 251"/>
              <a:gd name="T6" fmla="*/ 129 w 251"/>
              <a:gd name="T7" fmla="*/ 195 h 251"/>
              <a:gd name="T8" fmla="*/ 55 w 251"/>
              <a:gd name="T9" fmla="*/ 130 h 251"/>
              <a:gd name="T10" fmla="*/ 129 w 251"/>
              <a:gd name="T11" fmla="*/ 56 h 251"/>
              <a:gd name="T12" fmla="*/ 129 w 251"/>
              <a:gd name="T13" fmla="*/ 0 h 251"/>
              <a:gd name="T14" fmla="*/ 129 w 251"/>
              <a:gd name="T15" fmla="*/ 0 h 251"/>
              <a:gd name="T16" fmla="*/ 0 w 251"/>
              <a:gd name="T17" fmla="*/ 130 h 251"/>
              <a:gd name="T18" fmla="*/ 129 w 251"/>
              <a:gd name="T19" fmla="*/ 250 h 251"/>
              <a:gd name="T20" fmla="*/ 250 w 251"/>
              <a:gd name="T21" fmla="*/ 130 h 251"/>
              <a:gd name="T22" fmla="*/ 129 w 251"/>
              <a:gd name="T23" fmla="*/ 0 h 251"/>
              <a:gd name="T24" fmla="*/ 129 w 251"/>
              <a:gd name="T25" fmla="*/ 56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1" h="251">
                <a:moveTo>
                  <a:pt x="129" y="56"/>
                </a:moveTo>
                <a:lnTo>
                  <a:pt x="129" y="56"/>
                </a:lnTo>
                <a:cubicBezTo>
                  <a:pt x="167" y="56"/>
                  <a:pt x="194" y="93"/>
                  <a:pt x="194" y="130"/>
                </a:cubicBezTo>
                <a:cubicBezTo>
                  <a:pt x="194" y="167"/>
                  <a:pt x="167" y="195"/>
                  <a:pt x="129" y="195"/>
                </a:cubicBezTo>
                <a:cubicBezTo>
                  <a:pt x="92" y="195"/>
                  <a:pt x="55" y="167"/>
                  <a:pt x="55" y="130"/>
                </a:cubicBezTo>
                <a:cubicBezTo>
                  <a:pt x="55" y="93"/>
                  <a:pt x="92" y="56"/>
                  <a:pt x="129" y="56"/>
                </a:cubicBezTo>
                <a:lnTo>
                  <a:pt x="129" y="0"/>
                </a:lnTo>
                <a:lnTo>
                  <a:pt x="129" y="0"/>
                </a:lnTo>
                <a:cubicBezTo>
                  <a:pt x="55" y="0"/>
                  <a:pt x="0" y="56"/>
                  <a:pt x="0" y="130"/>
                </a:cubicBezTo>
                <a:cubicBezTo>
                  <a:pt x="0" y="195"/>
                  <a:pt x="55" y="250"/>
                  <a:pt x="129" y="250"/>
                </a:cubicBezTo>
                <a:cubicBezTo>
                  <a:pt x="194" y="250"/>
                  <a:pt x="250" y="195"/>
                  <a:pt x="250" y="130"/>
                </a:cubicBezTo>
                <a:cubicBezTo>
                  <a:pt x="250" y="56"/>
                  <a:pt x="194" y="0"/>
                  <a:pt x="129" y="0"/>
                </a:cubicBezTo>
                <a:lnTo>
                  <a:pt x="129" y="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0" name="Freeform 409">
            <a:extLst>
              <a:ext uri="{FF2B5EF4-FFF2-40B4-BE49-F238E27FC236}">
                <a16:creationId xmlns:a16="http://schemas.microsoft.com/office/drawing/2014/main" id="{073C838C-9345-8742-824F-4FB8D4C4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106" y="5598431"/>
            <a:ext cx="1059493" cy="477453"/>
          </a:xfrm>
          <a:custGeom>
            <a:avLst/>
            <a:gdLst>
              <a:gd name="T0" fmla="*/ 917 w 1029"/>
              <a:gd name="T1" fmla="*/ 56 h 465"/>
              <a:gd name="T2" fmla="*/ 917 w 1029"/>
              <a:gd name="T3" fmla="*/ 56 h 465"/>
              <a:gd name="T4" fmla="*/ 972 w 1029"/>
              <a:gd name="T5" fmla="*/ 102 h 465"/>
              <a:gd name="T6" fmla="*/ 972 w 1029"/>
              <a:gd name="T7" fmla="*/ 352 h 465"/>
              <a:gd name="T8" fmla="*/ 917 w 1029"/>
              <a:gd name="T9" fmla="*/ 408 h 465"/>
              <a:gd name="T10" fmla="*/ 111 w 1029"/>
              <a:gd name="T11" fmla="*/ 408 h 465"/>
              <a:gd name="T12" fmla="*/ 56 w 1029"/>
              <a:gd name="T13" fmla="*/ 352 h 465"/>
              <a:gd name="T14" fmla="*/ 56 w 1029"/>
              <a:gd name="T15" fmla="*/ 102 h 465"/>
              <a:gd name="T16" fmla="*/ 111 w 1029"/>
              <a:gd name="T17" fmla="*/ 56 h 465"/>
              <a:gd name="T18" fmla="*/ 917 w 1029"/>
              <a:gd name="T19" fmla="*/ 56 h 465"/>
              <a:gd name="T20" fmla="*/ 917 w 1029"/>
              <a:gd name="T21" fmla="*/ 0 h 465"/>
              <a:gd name="T22" fmla="*/ 917 w 1029"/>
              <a:gd name="T23" fmla="*/ 0 h 465"/>
              <a:gd name="T24" fmla="*/ 111 w 1029"/>
              <a:gd name="T25" fmla="*/ 0 h 465"/>
              <a:gd name="T26" fmla="*/ 56 w 1029"/>
              <a:gd name="T27" fmla="*/ 56 h 465"/>
              <a:gd name="T28" fmla="*/ 0 w 1029"/>
              <a:gd name="T29" fmla="*/ 102 h 465"/>
              <a:gd name="T30" fmla="*/ 0 w 1029"/>
              <a:gd name="T31" fmla="*/ 352 h 465"/>
              <a:gd name="T32" fmla="*/ 56 w 1029"/>
              <a:gd name="T33" fmla="*/ 408 h 465"/>
              <a:gd name="T34" fmla="*/ 111 w 1029"/>
              <a:gd name="T35" fmla="*/ 464 h 465"/>
              <a:gd name="T36" fmla="*/ 917 w 1029"/>
              <a:gd name="T37" fmla="*/ 464 h 465"/>
              <a:gd name="T38" fmla="*/ 972 w 1029"/>
              <a:gd name="T39" fmla="*/ 408 h 465"/>
              <a:gd name="T40" fmla="*/ 1028 w 1029"/>
              <a:gd name="T41" fmla="*/ 352 h 465"/>
              <a:gd name="T42" fmla="*/ 1028 w 1029"/>
              <a:gd name="T43" fmla="*/ 102 h 465"/>
              <a:gd name="T44" fmla="*/ 972 w 1029"/>
              <a:gd name="T45" fmla="*/ 56 h 465"/>
              <a:gd name="T46" fmla="*/ 917 w 1029"/>
              <a:gd name="T47" fmla="*/ 0 h 465"/>
              <a:gd name="T48" fmla="*/ 917 w 1029"/>
              <a:gd name="T49" fmla="*/ 56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29" h="465">
                <a:moveTo>
                  <a:pt x="917" y="56"/>
                </a:moveTo>
                <a:lnTo>
                  <a:pt x="917" y="56"/>
                </a:lnTo>
                <a:cubicBezTo>
                  <a:pt x="917" y="84"/>
                  <a:pt x="935" y="102"/>
                  <a:pt x="972" y="102"/>
                </a:cubicBezTo>
                <a:cubicBezTo>
                  <a:pt x="972" y="352"/>
                  <a:pt x="972" y="352"/>
                  <a:pt x="972" y="352"/>
                </a:cubicBezTo>
                <a:cubicBezTo>
                  <a:pt x="935" y="352"/>
                  <a:pt x="917" y="380"/>
                  <a:pt x="917" y="408"/>
                </a:cubicBezTo>
                <a:cubicBezTo>
                  <a:pt x="111" y="408"/>
                  <a:pt x="111" y="408"/>
                  <a:pt x="111" y="408"/>
                </a:cubicBezTo>
                <a:cubicBezTo>
                  <a:pt x="111" y="380"/>
                  <a:pt x="93" y="352"/>
                  <a:pt x="56" y="352"/>
                </a:cubicBezTo>
                <a:cubicBezTo>
                  <a:pt x="56" y="102"/>
                  <a:pt x="56" y="102"/>
                  <a:pt x="56" y="102"/>
                </a:cubicBezTo>
                <a:cubicBezTo>
                  <a:pt x="93" y="102"/>
                  <a:pt x="111" y="84"/>
                  <a:pt x="111" y="56"/>
                </a:cubicBezTo>
                <a:cubicBezTo>
                  <a:pt x="917" y="56"/>
                  <a:pt x="917" y="56"/>
                  <a:pt x="917" y="56"/>
                </a:cubicBezTo>
                <a:lnTo>
                  <a:pt x="917" y="0"/>
                </a:lnTo>
                <a:lnTo>
                  <a:pt x="917" y="0"/>
                </a:lnTo>
                <a:cubicBezTo>
                  <a:pt x="111" y="0"/>
                  <a:pt x="111" y="0"/>
                  <a:pt x="111" y="0"/>
                </a:cubicBezTo>
                <a:cubicBezTo>
                  <a:pt x="83" y="0"/>
                  <a:pt x="56" y="19"/>
                  <a:pt x="56" y="56"/>
                </a:cubicBezTo>
                <a:cubicBezTo>
                  <a:pt x="28" y="56"/>
                  <a:pt x="0" y="74"/>
                  <a:pt x="0" y="102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80"/>
                  <a:pt x="28" y="408"/>
                  <a:pt x="56" y="408"/>
                </a:cubicBezTo>
                <a:cubicBezTo>
                  <a:pt x="56" y="436"/>
                  <a:pt x="83" y="464"/>
                  <a:pt x="111" y="464"/>
                </a:cubicBezTo>
                <a:cubicBezTo>
                  <a:pt x="917" y="464"/>
                  <a:pt x="917" y="464"/>
                  <a:pt x="917" y="464"/>
                </a:cubicBezTo>
                <a:cubicBezTo>
                  <a:pt x="945" y="464"/>
                  <a:pt x="972" y="436"/>
                  <a:pt x="972" y="408"/>
                </a:cubicBezTo>
                <a:cubicBezTo>
                  <a:pt x="1000" y="408"/>
                  <a:pt x="1028" y="380"/>
                  <a:pt x="1028" y="352"/>
                </a:cubicBezTo>
                <a:cubicBezTo>
                  <a:pt x="1028" y="102"/>
                  <a:pt x="1028" y="102"/>
                  <a:pt x="1028" y="102"/>
                </a:cubicBezTo>
                <a:cubicBezTo>
                  <a:pt x="1028" y="74"/>
                  <a:pt x="1000" y="56"/>
                  <a:pt x="972" y="56"/>
                </a:cubicBezTo>
                <a:cubicBezTo>
                  <a:pt x="972" y="19"/>
                  <a:pt x="945" y="0"/>
                  <a:pt x="917" y="0"/>
                </a:cubicBezTo>
                <a:lnTo>
                  <a:pt x="917" y="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1" name="Freeform 410">
            <a:extLst>
              <a:ext uri="{FF2B5EF4-FFF2-40B4-BE49-F238E27FC236}">
                <a16:creationId xmlns:a16="http://schemas.microsoft.com/office/drawing/2014/main" id="{1210CD0A-F592-A94D-AA91-C0155FB82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2475" y="7430945"/>
            <a:ext cx="1214100" cy="918531"/>
          </a:xfrm>
          <a:custGeom>
            <a:avLst/>
            <a:gdLst>
              <a:gd name="T0" fmla="*/ 1103 w 1178"/>
              <a:gd name="T1" fmla="*/ 889 h 890"/>
              <a:gd name="T2" fmla="*/ 1103 w 1178"/>
              <a:gd name="T3" fmla="*/ 889 h 890"/>
              <a:gd name="T4" fmla="*/ 84 w 1178"/>
              <a:gd name="T5" fmla="*/ 889 h 890"/>
              <a:gd name="T6" fmla="*/ 0 w 1178"/>
              <a:gd name="T7" fmla="*/ 805 h 890"/>
              <a:gd name="T8" fmla="*/ 0 w 1178"/>
              <a:gd name="T9" fmla="*/ 74 h 890"/>
              <a:gd name="T10" fmla="*/ 84 w 1178"/>
              <a:gd name="T11" fmla="*/ 0 h 890"/>
              <a:gd name="T12" fmla="*/ 1103 w 1178"/>
              <a:gd name="T13" fmla="*/ 0 h 890"/>
              <a:gd name="T14" fmla="*/ 1177 w 1178"/>
              <a:gd name="T15" fmla="*/ 74 h 890"/>
              <a:gd name="T16" fmla="*/ 1177 w 1178"/>
              <a:gd name="T17" fmla="*/ 805 h 890"/>
              <a:gd name="T18" fmla="*/ 1103 w 1178"/>
              <a:gd name="T19" fmla="*/ 889 h 890"/>
              <a:gd name="T20" fmla="*/ 84 w 1178"/>
              <a:gd name="T21" fmla="*/ 46 h 890"/>
              <a:gd name="T22" fmla="*/ 84 w 1178"/>
              <a:gd name="T23" fmla="*/ 46 h 890"/>
              <a:gd name="T24" fmla="*/ 56 w 1178"/>
              <a:gd name="T25" fmla="*/ 74 h 890"/>
              <a:gd name="T26" fmla="*/ 56 w 1178"/>
              <a:gd name="T27" fmla="*/ 805 h 890"/>
              <a:gd name="T28" fmla="*/ 84 w 1178"/>
              <a:gd name="T29" fmla="*/ 833 h 890"/>
              <a:gd name="T30" fmla="*/ 1103 w 1178"/>
              <a:gd name="T31" fmla="*/ 833 h 890"/>
              <a:gd name="T32" fmla="*/ 1130 w 1178"/>
              <a:gd name="T33" fmla="*/ 805 h 890"/>
              <a:gd name="T34" fmla="*/ 1130 w 1178"/>
              <a:gd name="T35" fmla="*/ 74 h 890"/>
              <a:gd name="T36" fmla="*/ 1103 w 1178"/>
              <a:gd name="T37" fmla="*/ 46 h 890"/>
              <a:gd name="T38" fmla="*/ 84 w 1178"/>
              <a:gd name="T39" fmla="*/ 46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78" h="890">
                <a:moveTo>
                  <a:pt x="1103" y="889"/>
                </a:moveTo>
                <a:lnTo>
                  <a:pt x="1103" y="889"/>
                </a:lnTo>
                <a:cubicBezTo>
                  <a:pt x="84" y="889"/>
                  <a:pt x="84" y="889"/>
                  <a:pt x="84" y="889"/>
                </a:cubicBezTo>
                <a:cubicBezTo>
                  <a:pt x="37" y="889"/>
                  <a:pt x="0" y="852"/>
                  <a:pt x="0" y="80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7"/>
                  <a:pt x="37" y="0"/>
                  <a:pt x="84" y="0"/>
                </a:cubicBezTo>
                <a:cubicBezTo>
                  <a:pt x="1103" y="0"/>
                  <a:pt x="1103" y="0"/>
                  <a:pt x="1103" y="0"/>
                </a:cubicBezTo>
                <a:cubicBezTo>
                  <a:pt x="1140" y="0"/>
                  <a:pt x="1177" y="37"/>
                  <a:pt x="1177" y="74"/>
                </a:cubicBezTo>
                <a:cubicBezTo>
                  <a:pt x="1177" y="805"/>
                  <a:pt x="1177" y="805"/>
                  <a:pt x="1177" y="805"/>
                </a:cubicBezTo>
                <a:cubicBezTo>
                  <a:pt x="1177" y="852"/>
                  <a:pt x="1140" y="889"/>
                  <a:pt x="1103" y="889"/>
                </a:cubicBezTo>
                <a:close/>
                <a:moveTo>
                  <a:pt x="84" y="46"/>
                </a:moveTo>
                <a:lnTo>
                  <a:pt x="84" y="46"/>
                </a:lnTo>
                <a:cubicBezTo>
                  <a:pt x="65" y="46"/>
                  <a:pt x="56" y="64"/>
                  <a:pt x="56" y="74"/>
                </a:cubicBezTo>
                <a:cubicBezTo>
                  <a:pt x="56" y="805"/>
                  <a:pt x="56" y="805"/>
                  <a:pt x="56" y="805"/>
                </a:cubicBezTo>
                <a:cubicBezTo>
                  <a:pt x="56" y="824"/>
                  <a:pt x="65" y="833"/>
                  <a:pt x="84" y="833"/>
                </a:cubicBezTo>
                <a:cubicBezTo>
                  <a:pt x="1103" y="833"/>
                  <a:pt x="1103" y="833"/>
                  <a:pt x="1103" y="833"/>
                </a:cubicBezTo>
                <a:cubicBezTo>
                  <a:pt x="1112" y="833"/>
                  <a:pt x="1130" y="824"/>
                  <a:pt x="1130" y="805"/>
                </a:cubicBezTo>
                <a:cubicBezTo>
                  <a:pt x="1130" y="74"/>
                  <a:pt x="1130" y="74"/>
                  <a:pt x="1130" y="74"/>
                </a:cubicBezTo>
                <a:cubicBezTo>
                  <a:pt x="1130" y="64"/>
                  <a:pt x="1112" y="46"/>
                  <a:pt x="1103" y="46"/>
                </a:cubicBezTo>
                <a:lnTo>
                  <a:pt x="84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" name="Freeform 411">
            <a:extLst>
              <a:ext uri="{FF2B5EF4-FFF2-40B4-BE49-F238E27FC236}">
                <a16:creationId xmlns:a16="http://schemas.microsoft.com/office/drawing/2014/main" id="{977D58CF-CE5B-3C40-B530-444B15D14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2475" y="7576455"/>
            <a:ext cx="1214100" cy="50020"/>
          </a:xfrm>
          <a:custGeom>
            <a:avLst/>
            <a:gdLst>
              <a:gd name="T0" fmla="*/ 1149 w 1178"/>
              <a:gd name="T1" fmla="*/ 46 h 47"/>
              <a:gd name="T2" fmla="*/ 1149 w 1178"/>
              <a:gd name="T3" fmla="*/ 46 h 47"/>
              <a:gd name="T4" fmla="*/ 28 w 1178"/>
              <a:gd name="T5" fmla="*/ 46 h 47"/>
              <a:gd name="T6" fmla="*/ 0 w 1178"/>
              <a:gd name="T7" fmla="*/ 18 h 47"/>
              <a:gd name="T8" fmla="*/ 28 w 1178"/>
              <a:gd name="T9" fmla="*/ 0 h 47"/>
              <a:gd name="T10" fmla="*/ 1149 w 1178"/>
              <a:gd name="T11" fmla="*/ 0 h 47"/>
              <a:gd name="T12" fmla="*/ 1177 w 1178"/>
              <a:gd name="T13" fmla="*/ 18 h 47"/>
              <a:gd name="T14" fmla="*/ 1149 w 1178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8" h="47">
                <a:moveTo>
                  <a:pt x="1149" y="46"/>
                </a:moveTo>
                <a:lnTo>
                  <a:pt x="1149" y="46"/>
                </a:lnTo>
                <a:cubicBezTo>
                  <a:pt x="28" y="46"/>
                  <a:pt x="28" y="46"/>
                  <a:pt x="28" y="46"/>
                </a:cubicBezTo>
                <a:cubicBezTo>
                  <a:pt x="10" y="46"/>
                  <a:pt x="0" y="37"/>
                  <a:pt x="0" y="18"/>
                </a:cubicBezTo>
                <a:cubicBezTo>
                  <a:pt x="0" y="9"/>
                  <a:pt x="10" y="0"/>
                  <a:pt x="28" y="0"/>
                </a:cubicBezTo>
                <a:cubicBezTo>
                  <a:pt x="1149" y="0"/>
                  <a:pt x="1149" y="0"/>
                  <a:pt x="1149" y="0"/>
                </a:cubicBezTo>
                <a:cubicBezTo>
                  <a:pt x="1167" y="0"/>
                  <a:pt x="1177" y="9"/>
                  <a:pt x="1177" y="18"/>
                </a:cubicBezTo>
                <a:cubicBezTo>
                  <a:pt x="1177" y="37"/>
                  <a:pt x="1167" y="46"/>
                  <a:pt x="1149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3" name="Freeform 412">
            <a:extLst>
              <a:ext uri="{FF2B5EF4-FFF2-40B4-BE49-F238E27FC236}">
                <a16:creationId xmlns:a16="http://schemas.microsoft.com/office/drawing/2014/main" id="{77CE0452-FAE6-184C-91D4-966B8F921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2475" y="7717419"/>
            <a:ext cx="1214100" cy="59112"/>
          </a:xfrm>
          <a:custGeom>
            <a:avLst/>
            <a:gdLst>
              <a:gd name="T0" fmla="*/ 1149 w 1178"/>
              <a:gd name="T1" fmla="*/ 55 h 56"/>
              <a:gd name="T2" fmla="*/ 1149 w 1178"/>
              <a:gd name="T3" fmla="*/ 55 h 56"/>
              <a:gd name="T4" fmla="*/ 28 w 1178"/>
              <a:gd name="T5" fmla="*/ 55 h 56"/>
              <a:gd name="T6" fmla="*/ 0 w 1178"/>
              <a:gd name="T7" fmla="*/ 27 h 56"/>
              <a:gd name="T8" fmla="*/ 28 w 1178"/>
              <a:gd name="T9" fmla="*/ 0 h 56"/>
              <a:gd name="T10" fmla="*/ 1149 w 1178"/>
              <a:gd name="T11" fmla="*/ 0 h 56"/>
              <a:gd name="T12" fmla="*/ 1177 w 1178"/>
              <a:gd name="T13" fmla="*/ 27 h 56"/>
              <a:gd name="T14" fmla="*/ 1149 w 117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8" h="56">
                <a:moveTo>
                  <a:pt x="1149" y="55"/>
                </a:moveTo>
                <a:lnTo>
                  <a:pt x="1149" y="55"/>
                </a:lnTo>
                <a:cubicBezTo>
                  <a:pt x="28" y="55"/>
                  <a:pt x="28" y="55"/>
                  <a:pt x="28" y="55"/>
                </a:cubicBezTo>
                <a:cubicBezTo>
                  <a:pt x="10" y="55"/>
                  <a:pt x="0" y="37"/>
                  <a:pt x="0" y="27"/>
                </a:cubicBezTo>
                <a:cubicBezTo>
                  <a:pt x="0" y="9"/>
                  <a:pt x="10" y="0"/>
                  <a:pt x="28" y="0"/>
                </a:cubicBezTo>
                <a:cubicBezTo>
                  <a:pt x="1149" y="0"/>
                  <a:pt x="1149" y="0"/>
                  <a:pt x="1149" y="0"/>
                </a:cubicBezTo>
                <a:cubicBezTo>
                  <a:pt x="1167" y="0"/>
                  <a:pt x="1177" y="9"/>
                  <a:pt x="1177" y="27"/>
                </a:cubicBezTo>
                <a:cubicBezTo>
                  <a:pt x="1177" y="37"/>
                  <a:pt x="1167" y="55"/>
                  <a:pt x="1149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4" name="Freeform 413">
            <a:extLst>
              <a:ext uri="{FF2B5EF4-FFF2-40B4-BE49-F238E27FC236}">
                <a16:creationId xmlns:a16="http://schemas.microsoft.com/office/drawing/2014/main" id="{47DD6AE1-E2D2-9042-8640-C7688262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685" y="8003891"/>
            <a:ext cx="277380" cy="200076"/>
          </a:xfrm>
          <a:custGeom>
            <a:avLst/>
            <a:gdLst>
              <a:gd name="T0" fmla="*/ 241 w 270"/>
              <a:gd name="T1" fmla="*/ 195 h 196"/>
              <a:gd name="T2" fmla="*/ 241 w 270"/>
              <a:gd name="T3" fmla="*/ 195 h 196"/>
              <a:gd name="T4" fmla="*/ 28 w 270"/>
              <a:gd name="T5" fmla="*/ 195 h 196"/>
              <a:gd name="T6" fmla="*/ 0 w 270"/>
              <a:gd name="T7" fmla="*/ 167 h 196"/>
              <a:gd name="T8" fmla="*/ 0 w 270"/>
              <a:gd name="T9" fmla="*/ 28 h 196"/>
              <a:gd name="T10" fmla="*/ 28 w 270"/>
              <a:gd name="T11" fmla="*/ 0 h 196"/>
              <a:gd name="T12" fmla="*/ 241 w 270"/>
              <a:gd name="T13" fmla="*/ 0 h 196"/>
              <a:gd name="T14" fmla="*/ 269 w 270"/>
              <a:gd name="T15" fmla="*/ 28 h 196"/>
              <a:gd name="T16" fmla="*/ 269 w 270"/>
              <a:gd name="T17" fmla="*/ 167 h 196"/>
              <a:gd name="T18" fmla="*/ 241 w 270"/>
              <a:gd name="T19" fmla="*/ 195 h 196"/>
              <a:gd name="T20" fmla="*/ 56 w 270"/>
              <a:gd name="T21" fmla="*/ 139 h 196"/>
              <a:gd name="T22" fmla="*/ 56 w 270"/>
              <a:gd name="T23" fmla="*/ 139 h 196"/>
              <a:gd name="T24" fmla="*/ 213 w 270"/>
              <a:gd name="T25" fmla="*/ 139 h 196"/>
              <a:gd name="T26" fmla="*/ 213 w 270"/>
              <a:gd name="T27" fmla="*/ 56 h 196"/>
              <a:gd name="T28" fmla="*/ 56 w 270"/>
              <a:gd name="T29" fmla="*/ 56 h 196"/>
              <a:gd name="T30" fmla="*/ 56 w 270"/>
              <a:gd name="T31" fmla="*/ 139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196">
                <a:moveTo>
                  <a:pt x="241" y="195"/>
                </a:moveTo>
                <a:lnTo>
                  <a:pt x="241" y="195"/>
                </a:lnTo>
                <a:cubicBezTo>
                  <a:pt x="28" y="195"/>
                  <a:pt x="28" y="195"/>
                  <a:pt x="28" y="195"/>
                </a:cubicBezTo>
                <a:cubicBezTo>
                  <a:pt x="19" y="195"/>
                  <a:pt x="0" y="185"/>
                  <a:pt x="0" y="16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19" y="0"/>
                  <a:pt x="2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9" y="0"/>
                  <a:pt x="269" y="19"/>
                  <a:pt x="269" y="28"/>
                </a:cubicBezTo>
                <a:cubicBezTo>
                  <a:pt x="269" y="167"/>
                  <a:pt x="269" y="167"/>
                  <a:pt x="269" y="167"/>
                </a:cubicBezTo>
                <a:cubicBezTo>
                  <a:pt x="269" y="185"/>
                  <a:pt x="259" y="195"/>
                  <a:pt x="241" y="195"/>
                </a:cubicBezTo>
                <a:close/>
                <a:moveTo>
                  <a:pt x="56" y="139"/>
                </a:moveTo>
                <a:lnTo>
                  <a:pt x="56" y="139"/>
                </a:lnTo>
                <a:cubicBezTo>
                  <a:pt x="213" y="139"/>
                  <a:pt x="213" y="139"/>
                  <a:pt x="213" y="139"/>
                </a:cubicBezTo>
                <a:cubicBezTo>
                  <a:pt x="213" y="56"/>
                  <a:pt x="213" y="56"/>
                  <a:pt x="213" y="56"/>
                </a:cubicBezTo>
                <a:cubicBezTo>
                  <a:pt x="56" y="56"/>
                  <a:pt x="56" y="56"/>
                  <a:pt x="56" y="56"/>
                </a:cubicBezTo>
                <a:lnTo>
                  <a:pt x="56" y="1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5" name="Freeform 414">
            <a:extLst>
              <a:ext uri="{FF2B5EF4-FFF2-40B4-BE49-F238E27FC236}">
                <a16:creationId xmlns:a16="http://schemas.microsoft.com/office/drawing/2014/main" id="{74C994C6-942F-3B4D-BF92-8381ABA8B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985" y="8003891"/>
            <a:ext cx="209171" cy="59115"/>
          </a:xfrm>
          <a:custGeom>
            <a:avLst/>
            <a:gdLst>
              <a:gd name="T0" fmla="*/ 176 w 205"/>
              <a:gd name="T1" fmla="*/ 56 h 57"/>
              <a:gd name="T2" fmla="*/ 176 w 205"/>
              <a:gd name="T3" fmla="*/ 56 h 57"/>
              <a:gd name="T4" fmla="*/ 28 w 205"/>
              <a:gd name="T5" fmla="*/ 56 h 57"/>
              <a:gd name="T6" fmla="*/ 0 w 205"/>
              <a:gd name="T7" fmla="*/ 28 h 57"/>
              <a:gd name="T8" fmla="*/ 28 w 205"/>
              <a:gd name="T9" fmla="*/ 0 h 57"/>
              <a:gd name="T10" fmla="*/ 176 w 205"/>
              <a:gd name="T11" fmla="*/ 0 h 57"/>
              <a:gd name="T12" fmla="*/ 204 w 205"/>
              <a:gd name="T13" fmla="*/ 28 h 57"/>
              <a:gd name="T14" fmla="*/ 176 w 205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57">
                <a:moveTo>
                  <a:pt x="176" y="56"/>
                </a:moveTo>
                <a:lnTo>
                  <a:pt x="176" y="56"/>
                </a:lnTo>
                <a:cubicBezTo>
                  <a:pt x="28" y="56"/>
                  <a:pt x="28" y="56"/>
                  <a:pt x="28" y="56"/>
                </a:cubicBezTo>
                <a:cubicBezTo>
                  <a:pt x="19" y="56"/>
                  <a:pt x="0" y="46"/>
                  <a:pt x="0" y="28"/>
                </a:cubicBezTo>
                <a:cubicBezTo>
                  <a:pt x="0" y="19"/>
                  <a:pt x="19" y="0"/>
                  <a:pt x="28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5" y="0"/>
                  <a:pt x="204" y="19"/>
                  <a:pt x="204" y="28"/>
                </a:cubicBezTo>
                <a:cubicBezTo>
                  <a:pt x="204" y="46"/>
                  <a:pt x="185" y="56"/>
                  <a:pt x="176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6" name="Freeform 415">
            <a:extLst>
              <a:ext uri="{FF2B5EF4-FFF2-40B4-BE49-F238E27FC236}">
                <a16:creationId xmlns:a16="http://schemas.microsoft.com/office/drawing/2014/main" id="{1B33DC55-2978-CC47-81A4-BD7A40F2E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985" y="8144855"/>
            <a:ext cx="354680" cy="59112"/>
          </a:xfrm>
          <a:custGeom>
            <a:avLst/>
            <a:gdLst>
              <a:gd name="T0" fmla="*/ 315 w 344"/>
              <a:gd name="T1" fmla="*/ 56 h 57"/>
              <a:gd name="T2" fmla="*/ 315 w 344"/>
              <a:gd name="T3" fmla="*/ 56 h 57"/>
              <a:gd name="T4" fmla="*/ 28 w 344"/>
              <a:gd name="T5" fmla="*/ 56 h 57"/>
              <a:gd name="T6" fmla="*/ 0 w 344"/>
              <a:gd name="T7" fmla="*/ 28 h 57"/>
              <a:gd name="T8" fmla="*/ 28 w 344"/>
              <a:gd name="T9" fmla="*/ 0 h 57"/>
              <a:gd name="T10" fmla="*/ 315 w 344"/>
              <a:gd name="T11" fmla="*/ 0 h 57"/>
              <a:gd name="T12" fmla="*/ 343 w 344"/>
              <a:gd name="T13" fmla="*/ 28 h 57"/>
              <a:gd name="T14" fmla="*/ 315 w 344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57">
                <a:moveTo>
                  <a:pt x="315" y="56"/>
                </a:moveTo>
                <a:lnTo>
                  <a:pt x="315" y="56"/>
                </a:lnTo>
                <a:cubicBezTo>
                  <a:pt x="28" y="56"/>
                  <a:pt x="28" y="56"/>
                  <a:pt x="28" y="56"/>
                </a:cubicBezTo>
                <a:cubicBezTo>
                  <a:pt x="19" y="56"/>
                  <a:pt x="0" y="46"/>
                  <a:pt x="0" y="28"/>
                </a:cubicBezTo>
                <a:cubicBezTo>
                  <a:pt x="0" y="19"/>
                  <a:pt x="19" y="0"/>
                  <a:pt x="28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324" y="0"/>
                  <a:pt x="343" y="19"/>
                  <a:pt x="343" y="28"/>
                </a:cubicBezTo>
                <a:cubicBezTo>
                  <a:pt x="343" y="46"/>
                  <a:pt x="324" y="56"/>
                  <a:pt x="315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7" name="Freeform 416">
            <a:extLst>
              <a:ext uri="{FF2B5EF4-FFF2-40B4-BE49-F238E27FC236}">
                <a16:creationId xmlns:a16="http://schemas.microsoft.com/office/drawing/2014/main" id="{DC9CE52D-1368-E64C-BE82-4A64EF595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274" y="7390022"/>
            <a:ext cx="1500571" cy="927626"/>
          </a:xfrm>
          <a:custGeom>
            <a:avLst/>
            <a:gdLst>
              <a:gd name="T0" fmla="*/ 1408 w 1455"/>
              <a:gd name="T1" fmla="*/ 899 h 900"/>
              <a:gd name="T2" fmla="*/ 1408 w 1455"/>
              <a:gd name="T3" fmla="*/ 899 h 900"/>
              <a:gd name="T4" fmla="*/ 37 w 1455"/>
              <a:gd name="T5" fmla="*/ 899 h 900"/>
              <a:gd name="T6" fmla="*/ 0 w 1455"/>
              <a:gd name="T7" fmla="*/ 853 h 900"/>
              <a:gd name="T8" fmla="*/ 0 w 1455"/>
              <a:gd name="T9" fmla="*/ 47 h 900"/>
              <a:gd name="T10" fmla="*/ 37 w 1455"/>
              <a:gd name="T11" fmla="*/ 0 h 900"/>
              <a:gd name="T12" fmla="*/ 1408 w 1455"/>
              <a:gd name="T13" fmla="*/ 0 h 900"/>
              <a:gd name="T14" fmla="*/ 1454 w 1455"/>
              <a:gd name="T15" fmla="*/ 47 h 900"/>
              <a:gd name="T16" fmla="*/ 1454 w 1455"/>
              <a:gd name="T17" fmla="*/ 853 h 900"/>
              <a:gd name="T18" fmla="*/ 1408 w 1455"/>
              <a:gd name="T19" fmla="*/ 899 h 900"/>
              <a:gd name="T20" fmla="*/ 46 w 1455"/>
              <a:gd name="T21" fmla="*/ 843 h 900"/>
              <a:gd name="T22" fmla="*/ 46 w 1455"/>
              <a:gd name="T23" fmla="*/ 843 h 900"/>
              <a:gd name="T24" fmla="*/ 1399 w 1455"/>
              <a:gd name="T25" fmla="*/ 843 h 900"/>
              <a:gd name="T26" fmla="*/ 1399 w 1455"/>
              <a:gd name="T27" fmla="*/ 56 h 900"/>
              <a:gd name="T28" fmla="*/ 46 w 1455"/>
              <a:gd name="T29" fmla="*/ 56 h 900"/>
              <a:gd name="T30" fmla="*/ 46 w 1455"/>
              <a:gd name="T31" fmla="*/ 843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5" h="900">
                <a:moveTo>
                  <a:pt x="1408" y="899"/>
                </a:moveTo>
                <a:lnTo>
                  <a:pt x="1408" y="899"/>
                </a:lnTo>
                <a:cubicBezTo>
                  <a:pt x="37" y="899"/>
                  <a:pt x="37" y="899"/>
                  <a:pt x="37" y="899"/>
                </a:cubicBezTo>
                <a:cubicBezTo>
                  <a:pt x="19" y="899"/>
                  <a:pt x="0" y="880"/>
                  <a:pt x="0" y="853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9"/>
                  <a:pt x="19" y="0"/>
                  <a:pt x="37" y="0"/>
                </a:cubicBezTo>
                <a:cubicBezTo>
                  <a:pt x="1408" y="0"/>
                  <a:pt x="1408" y="0"/>
                  <a:pt x="1408" y="0"/>
                </a:cubicBezTo>
                <a:cubicBezTo>
                  <a:pt x="1436" y="0"/>
                  <a:pt x="1454" y="19"/>
                  <a:pt x="1454" y="47"/>
                </a:cubicBezTo>
                <a:cubicBezTo>
                  <a:pt x="1454" y="853"/>
                  <a:pt x="1454" y="853"/>
                  <a:pt x="1454" y="853"/>
                </a:cubicBezTo>
                <a:cubicBezTo>
                  <a:pt x="1454" y="880"/>
                  <a:pt x="1436" y="899"/>
                  <a:pt x="1408" y="899"/>
                </a:cubicBezTo>
                <a:close/>
                <a:moveTo>
                  <a:pt x="46" y="843"/>
                </a:moveTo>
                <a:lnTo>
                  <a:pt x="46" y="843"/>
                </a:lnTo>
                <a:cubicBezTo>
                  <a:pt x="1399" y="843"/>
                  <a:pt x="1399" y="843"/>
                  <a:pt x="1399" y="843"/>
                </a:cubicBezTo>
                <a:cubicBezTo>
                  <a:pt x="1399" y="56"/>
                  <a:pt x="1399" y="56"/>
                  <a:pt x="1399" y="56"/>
                </a:cubicBezTo>
                <a:cubicBezTo>
                  <a:pt x="46" y="56"/>
                  <a:pt x="46" y="56"/>
                  <a:pt x="46" y="56"/>
                </a:cubicBezTo>
                <a:lnTo>
                  <a:pt x="46" y="8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8" name="Freeform 417">
            <a:extLst>
              <a:ext uri="{FF2B5EF4-FFF2-40B4-BE49-F238E27FC236}">
                <a16:creationId xmlns:a16="http://schemas.microsoft.com/office/drawing/2014/main" id="{7D199F80-3DA5-4748-AE1F-CCDC3CE8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784" y="7535532"/>
            <a:ext cx="632060" cy="59112"/>
          </a:xfrm>
          <a:custGeom>
            <a:avLst/>
            <a:gdLst>
              <a:gd name="T0" fmla="*/ 593 w 612"/>
              <a:gd name="T1" fmla="*/ 56 h 57"/>
              <a:gd name="T2" fmla="*/ 593 w 612"/>
              <a:gd name="T3" fmla="*/ 56 h 57"/>
              <a:gd name="T4" fmla="*/ 28 w 612"/>
              <a:gd name="T5" fmla="*/ 56 h 57"/>
              <a:gd name="T6" fmla="*/ 0 w 612"/>
              <a:gd name="T7" fmla="*/ 28 h 57"/>
              <a:gd name="T8" fmla="*/ 28 w 612"/>
              <a:gd name="T9" fmla="*/ 0 h 57"/>
              <a:gd name="T10" fmla="*/ 593 w 612"/>
              <a:gd name="T11" fmla="*/ 0 h 57"/>
              <a:gd name="T12" fmla="*/ 611 w 612"/>
              <a:gd name="T13" fmla="*/ 28 h 57"/>
              <a:gd name="T14" fmla="*/ 593 w 612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2" h="57">
                <a:moveTo>
                  <a:pt x="593" y="56"/>
                </a:moveTo>
                <a:lnTo>
                  <a:pt x="593" y="56"/>
                </a:lnTo>
                <a:cubicBezTo>
                  <a:pt x="28" y="56"/>
                  <a:pt x="28" y="56"/>
                  <a:pt x="28" y="56"/>
                </a:cubicBezTo>
                <a:cubicBezTo>
                  <a:pt x="9" y="56"/>
                  <a:pt x="0" y="47"/>
                  <a:pt x="0" y="28"/>
                </a:cubicBezTo>
                <a:cubicBezTo>
                  <a:pt x="0" y="19"/>
                  <a:pt x="9" y="0"/>
                  <a:pt x="28" y="0"/>
                </a:cubicBezTo>
                <a:cubicBezTo>
                  <a:pt x="593" y="0"/>
                  <a:pt x="593" y="0"/>
                  <a:pt x="593" y="0"/>
                </a:cubicBezTo>
                <a:cubicBezTo>
                  <a:pt x="602" y="0"/>
                  <a:pt x="611" y="19"/>
                  <a:pt x="611" y="28"/>
                </a:cubicBezTo>
                <a:cubicBezTo>
                  <a:pt x="611" y="47"/>
                  <a:pt x="602" y="56"/>
                  <a:pt x="593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9" name="Freeform 418">
            <a:extLst>
              <a:ext uri="{FF2B5EF4-FFF2-40B4-BE49-F238E27FC236}">
                <a16:creationId xmlns:a16="http://schemas.microsoft.com/office/drawing/2014/main" id="{54D16CD9-33B0-8D41-B205-12A47CB1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784" y="7676493"/>
            <a:ext cx="486550" cy="59115"/>
          </a:xfrm>
          <a:custGeom>
            <a:avLst/>
            <a:gdLst>
              <a:gd name="T0" fmla="*/ 445 w 473"/>
              <a:gd name="T1" fmla="*/ 56 h 57"/>
              <a:gd name="T2" fmla="*/ 445 w 473"/>
              <a:gd name="T3" fmla="*/ 56 h 57"/>
              <a:gd name="T4" fmla="*/ 28 w 473"/>
              <a:gd name="T5" fmla="*/ 56 h 57"/>
              <a:gd name="T6" fmla="*/ 0 w 473"/>
              <a:gd name="T7" fmla="*/ 28 h 57"/>
              <a:gd name="T8" fmla="*/ 28 w 473"/>
              <a:gd name="T9" fmla="*/ 0 h 57"/>
              <a:gd name="T10" fmla="*/ 445 w 473"/>
              <a:gd name="T11" fmla="*/ 0 h 57"/>
              <a:gd name="T12" fmla="*/ 472 w 473"/>
              <a:gd name="T13" fmla="*/ 28 h 57"/>
              <a:gd name="T14" fmla="*/ 445 w 473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3" h="57">
                <a:moveTo>
                  <a:pt x="445" y="56"/>
                </a:moveTo>
                <a:lnTo>
                  <a:pt x="445" y="56"/>
                </a:lnTo>
                <a:cubicBezTo>
                  <a:pt x="28" y="56"/>
                  <a:pt x="28" y="56"/>
                  <a:pt x="28" y="56"/>
                </a:cubicBezTo>
                <a:cubicBezTo>
                  <a:pt x="9" y="56"/>
                  <a:pt x="0" y="47"/>
                  <a:pt x="0" y="28"/>
                </a:cubicBezTo>
                <a:cubicBezTo>
                  <a:pt x="0" y="19"/>
                  <a:pt x="9" y="0"/>
                  <a:pt x="28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63" y="0"/>
                  <a:pt x="472" y="19"/>
                  <a:pt x="472" y="28"/>
                </a:cubicBezTo>
                <a:cubicBezTo>
                  <a:pt x="472" y="47"/>
                  <a:pt x="463" y="56"/>
                  <a:pt x="445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0" name="Freeform 419">
            <a:extLst>
              <a:ext uri="{FF2B5EF4-FFF2-40B4-BE49-F238E27FC236}">
                <a16:creationId xmlns:a16="http://schemas.microsoft.com/office/drawing/2014/main" id="{3F235B14-8729-DD40-89F1-8DB1DDD3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3769" y="8117572"/>
            <a:ext cx="59115" cy="59112"/>
          </a:xfrm>
          <a:custGeom>
            <a:avLst/>
            <a:gdLst>
              <a:gd name="T0" fmla="*/ 27 w 56"/>
              <a:gd name="T1" fmla="*/ 56 h 57"/>
              <a:gd name="T2" fmla="*/ 27 w 56"/>
              <a:gd name="T3" fmla="*/ 56 h 57"/>
              <a:gd name="T4" fmla="*/ 27 w 56"/>
              <a:gd name="T5" fmla="*/ 56 h 57"/>
              <a:gd name="T6" fmla="*/ 0 w 56"/>
              <a:gd name="T7" fmla="*/ 28 h 57"/>
              <a:gd name="T8" fmla="*/ 27 w 56"/>
              <a:gd name="T9" fmla="*/ 0 h 57"/>
              <a:gd name="T10" fmla="*/ 27 w 56"/>
              <a:gd name="T11" fmla="*/ 0 h 57"/>
              <a:gd name="T12" fmla="*/ 55 w 56"/>
              <a:gd name="T13" fmla="*/ 28 h 57"/>
              <a:gd name="T14" fmla="*/ 27 w 56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7">
                <a:moveTo>
                  <a:pt x="27" y="56"/>
                </a:moveTo>
                <a:lnTo>
                  <a:pt x="27" y="56"/>
                </a:lnTo>
                <a:lnTo>
                  <a:pt x="27" y="56"/>
                </a:lnTo>
                <a:cubicBezTo>
                  <a:pt x="18" y="56"/>
                  <a:pt x="0" y="47"/>
                  <a:pt x="0" y="28"/>
                </a:cubicBezTo>
                <a:cubicBezTo>
                  <a:pt x="0" y="10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10"/>
                  <a:pt x="55" y="28"/>
                </a:cubicBezTo>
                <a:cubicBezTo>
                  <a:pt x="55" y="47"/>
                  <a:pt x="46" y="56"/>
                  <a:pt x="27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1" name="Freeform 420">
            <a:extLst>
              <a:ext uri="{FF2B5EF4-FFF2-40B4-BE49-F238E27FC236}">
                <a16:creationId xmlns:a16="http://schemas.microsoft.com/office/drawing/2014/main" id="{0E85A51C-6959-F147-BB0C-0EBBFB20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8183" y="8117572"/>
            <a:ext cx="318303" cy="59112"/>
          </a:xfrm>
          <a:custGeom>
            <a:avLst/>
            <a:gdLst>
              <a:gd name="T0" fmla="*/ 278 w 307"/>
              <a:gd name="T1" fmla="*/ 56 h 57"/>
              <a:gd name="T2" fmla="*/ 278 w 307"/>
              <a:gd name="T3" fmla="*/ 56 h 57"/>
              <a:gd name="T4" fmla="*/ 278 w 307"/>
              <a:gd name="T5" fmla="*/ 56 h 57"/>
              <a:gd name="T6" fmla="*/ 250 w 307"/>
              <a:gd name="T7" fmla="*/ 28 h 57"/>
              <a:gd name="T8" fmla="*/ 278 w 307"/>
              <a:gd name="T9" fmla="*/ 0 h 57"/>
              <a:gd name="T10" fmla="*/ 278 w 307"/>
              <a:gd name="T11" fmla="*/ 0 h 57"/>
              <a:gd name="T12" fmla="*/ 306 w 307"/>
              <a:gd name="T13" fmla="*/ 28 h 57"/>
              <a:gd name="T14" fmla="*/ 278 w 307"/>
              <a:gd name="T15" fmla="*/ 56 h 57"/>
              <a:gd name="T16" fmla="*/ 195 w 307"/>
              <a:gd name="T17" fmla="*/ 56 h 57"/>
              <a:gd name="T18" fmla="*/ 195 w 307"/>
              <a:gd name="T19" fmla="*/ 56 h 57"/>
              <a:gd name="T20" fmla="*/ 195 w 307"/>
              <a:gd name="T21" fmla="*/ 56 h 57"/>
              <a:gd name="T22" fmla="*/ 167 w 307"/>
              <a:gd name="T23" fmla="*/ 28 h 57"/>
              <a:gd name="T24" fmla="*/ 195 w 307"/>
              <a:gd name="T25" fmla="*/ 0 h 57"/>
              <a:gd name="T26" fmla="*/ 195 w 307"/>
              <a:gd name="T27" fmla="*/ 0 h 57"/>
              <a:gd name="T28" fmla="*/ 222 w 307"/>
              <a:gd name="T29" fmla="*/ 28 h 57"/>
              <a:gd name="T30" fmla="*/ 195 w 307"/>
              <a:gd name="T31" fmla="*/ 56 h 57"/>
              <a:gd name="T32" fmla="*/ 111 w 307"/>
              <a:gd name="T33" fmla="*/ 56 h 57"/>
              <a:gd name="T34" fmla="*/ 111 w 307"/>
              <a:gd name="T35" fmla="*/ 56 h 57"/>
              <a:gd name="T36" fmla="*/ 111 w 307"/>
              <a:gd name="T37" fmla="*/ 56 h 57"/>
              <a:gd name="T38" fmla="*/ 84 w 307"/>
              <a:gd name="T39" fmla="*/ 28 h 57"/>
              <a:gd name="T40" fmla="*/ 111 w 307"/>
              <a:gd name="T41" fmla="*/ 0 h 57"/>
              <a:gd name="T42" fmla="*/ 111 w 307"/>
              <a:gd name="T43" fmla="*/ 0 h 57"/>
              <a:gd name="T44" fmla="*/ 139 w 307"/>
              <a:gd name="T45" fmla="*/ 28 h 57"/>
              <a:gd name="T46" fmla="*/ 111 w 307"/>
              <a:gd name="T47" fmla="*/ 56 h 57"/>
              <a:gd name="T48" fmla="*/ 28 w 307"/>
              <a:gd name="T49" fmla="*/ 56 h 57"/>
              <a:gd name="T50" fmla="*/ 28 w 307"/>
              <a:gd name="T51" fmla="*/ 56 h 57"/>
              <a:gd name="T52" fmla="*/ 28 w 307"/>
              <a:gd name="T53" fmla="*/ 56 h 57"/>
              <a:gd name="T54" fmla="*/ 0 w 307"/>
              <a:gd name="T55" fmla="*/ 28 h 57"/>
              <a:gd name="T56" fmla="*/ 28 w 307"/>
              <a:gd name="T57" fmla="*/ 0 h 57"/>
              <a:gd name="T58" fmla="*/ 28 w 307"/>
              <a:gd name="T59" fmla="*/ 0 h 57"/>
              <a:gd name="T60" fmla="*/ 56 w 307"/>
              <a:gd name="T61" fmla="*/ 28 h 57"/>
              <a:gd name="T62" fmla="*/ 28 w 307"/>
              <a:gd name="T63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07" h="57">
                <a:moveTo>
                  <a:pt x="278" y="56"/>
                </a:moveTo>
                <a:lnTo>
                  <a:pt x="278" y="56"/>
                </a:lnTo>
                <a:lnTo>
                  <a:pt x="278" y="56"/>
                </a:lnTo>
                <a:cubicBezTo>
                  <a:pt x="269" y="56"/>
                  <a:pt x="250" y="47"/>
                  <a:pt x="250" y="28"/>
                </a:cubicBezTo>
                <a:cubicBezTo>
                  <a:pt x="250" y="10"/>
                  <a:pt x="269" y="0"/>
                  <a:pt x="278" y="0"/>
                </a:cubicBezTo>
                <a:lnTo>
                  <a:pt x="278" y="0"/>
                </a:lnTo>
                <a:cubicBezTo>
                  <a:pt x="297" y="0"/>
                  <a:pt x="306" y="10"/>
                  <a:pt x="306" y="28"/>
                </a:cubicBezTo>
                <a:cubicBezTo>
                  <a:pt x="306" y="47"/>
                  <a:pt x="297" y="56"/>
                  <a:pt x="278" y="56"/>
                </a:cubicBezTo>
                <a:close/>
                <a:moveTo>
                  <a:pt x="195" y="56"/>
                </a:moveTo>
                <a:lnTo>
                  <a:pt x="195" y="56"/>
                </a:lnTo>
                <a:lnTo>
                  <a:pt x="195" y="56"/>
                </a:lnTo>
                <a:cubicBezTo>
                  <a:pt x="185" y="56"/>
                  <a:pt x="167" y="47"/>
                  <a:pt x="167" y="28"/>
                </a:cubicBezTo>
                <a:cubicBezTo>
                  <a:pt x="167" y="10"/>
                  <a:pt x="185" y="0"/>
                  <a:pt x="195" y="0"/>
                </a:cubicBezTo>
                <a:lnTo>
                  <a:pt x="195" y="0"/>
                </a:lnTo>
                <a:cubicBezTo>
                  <a:pt x="213" y="0"/>
                  <a:pt x="222" y="10"/>
                  <a:pt x="222" y="28"/>
                </a:cubicBezTo>
                <a:cubicBezTo>
                  <a:pt x="222" y="47"/>
                  <a:pt x="213" y="56"/>
                  <a:pt x="195" y="56"/>
                </a:cubicBezTo>
                <a:close/>
                <a:moveTo>
                  <a:pt x="111" y="56"/>
                </a:moveTo>
                <a:lnTo>
                  <a:pt x="111" y="56"/>
                </a:lnTo>
                <a:lnTo>
                  <a:pt x="111" y="56"/>
                </a:lnTo>
                <a:cubicBezTo>
                  <a:pt x="93" y="56"/>
                  <a:pt x="84" y="47"/>
                  <a:pt x="84" y="28"/>
                </a:cubicBezTo>
                <a:cubicBezTo>
                  <a:pt x="84" y="10"/>
                  <a:pt x="93" y="0"/>
                  <a:pt x="111" y="0"/>
                </a:cubicBezTo>
                <a:lnTo>
                  <a:pt x="111" y="0"/>
                </a:lnTo>
                <a:cubicBezTo>
                  <a:pt x="130" y="0"/>
                  <a:pt x="139" y="10"/>
                  <a:pt x="139" y="28"/>
                </a:cubicBezTo>
                <a:cubicBezTo>
                  <a:pt x="139" y="47"/>
                  <a:pt x="130" y="56"/>
                  <a:pt x="111" y="56"/>
                </a:cubicBezTo>
                <a:close/>
                <a:moveTo>
                  <a:pt x="28" y="56"/>
                </a:moveTo>
                <a:lnTo>
                  <a:pt x="28" y="56"/>
                </a:lnTo>
                <a:lnTo>
                  <a:pt x="28" y="56"/>
                </a:lnTo>
                <a:cubicBezTo>
                  <a:pt x="10" y="56"/>
                  <a:pt x="0" y="47"/>
                  <a:pt x="0" y="28"/>
                </a:cubicBezTo>
                <a:cubicBezTo>
                  <a:pt x="0" y="10"/>
                  <a:pt x="10" y="0"/>
                  <a:pt x="28" y="0"/>
                </a:cubicBezTo>
                <a:lnTo>
                  <a:pt x="28" y="0"/>
                </a:lnTo>
                <a:cubicBezTo>
                  <a:pt x="47" y="0"/>
                  <a:pt x="56" y="10"/>
                  <a:pt x="56" y="28"/>
                </a:cubicBezTo>
                <a:cubicBezTo>
                  <a:pt x="56" y="47"/>
                  <a:pt x="47" y="56"/>
                  <a:pt x="28" y="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2" name="Freeform 421">
            <a:extLst>
              <a:ext uri="{FF2B5EF4-FFF2-40B4-BE49-F238E27FC236}">
                <a16:creationId xmlns:a16="http://schemas.microsoft.com/office/drawing/2014/main" id="{13B9BB0D-9E5C-6749-9F16-E25F5841F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788" y="8117572"/>
            <a:ext cx="59112" cy="59112"/>
          </a:xfrm>
          <a:custGeom>
            <a:avLst/>
            <a:gdLst>
              <a:gd name="T0" fmla="*/ 28 w 57"/>
              <a:gd name="T1" fmla="*/ 56 h 57"/>
              <a:gd name="T2" fmla="*/ 28 w 57"/>
              <a:gd name="T3" fmla="*/ 56 h 57"/>
              <a:gd name="T4" fmla="*/ 28 w 57"/>
              <a:gd name="T5" fmla="*/ 56 h 57"/>
              <a:gd name="T6" fmla="*/ 0 w 57"/>
              <a:gd name="T7" fmla="*/ 28 h 57"/>
              <a:gd name="T8" fmla="*/ 28 w 57"/>
              <a:gd name="T9" fmla="*/ 0 h 57"/>
              <a:gd name="T10" fmla="*/ 28 w 57"/>
              <a:gd name="T11" fmla="*/ 0 h 57"/>
              <a:gd name="T12" fmla="*/ 56 w 57"/>
              <a:gd name="T13" fmla="*/ 28 h 57"/>
              <a:gd name="T14" fmla="*/ 28 w 57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57">
                <a:moveTo>
                  <a:pt x="28" y="56"/>
                </a:moveTo>
                <a:lnTo>
                  <a:pt x="28" y="56"/>
                </a:lnTo>
                <a:lnTo>
                  <a:pt x="28" y="56"/>
                </a:lnTo>
                <a:cubicBezTo>
                  <a:pt x="9" y="56"/>
                  <a:pt x="0" y="47"/>
                  <a:pt x="0" y="28"/>
                </a:cubicBezTo>
                <a:cubicBezTo>
                  <a:pt x="0" y="10"/>
                  <a:pt x="9" y="0"/>
                  <a:pt x="28" y="0"/>
                </a:cubicBezTo>
                <a:lnTo>
                  <a:pt x="28" y="0"/>
                </a:lnTo>
                <a:cubicBezTo>
                  <a:pt x="46" y="0"/>
                  <a:pt x="56" y="10"/>
                  <a:pt x="56" y="28"/>
                </a:cubicBezTo>
                <a:cubicBezTo>
                  <a:pt x="56" y="47"/>
                  <a:pt x="46" y="56"/>
                  <a:pt x="28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3" name="Freeform 422">
            <a:extLst>
              <a:ext uri="{FF2B5EF4-FFF2-40B4-BE49-F238E27FC236}">
                <a16:creationId xmlns:a16="http://schemas.microsoft.com/office/drawing/2014/main" id="{0F27096D-63D4-AE4E-A516-31DF6F79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694" y="7967513"/>
            <a:ext cx="495642" cy="59115"/>
          </a:xfrm>
          <a:custGeom>
            <a:avLst/>
            <a:gdLst>
              <a:gd name="T0" fmla="*/ 453 w 482"/>
              <a:gd name="T1" fmla="*/ 56 h 57"/>
              <a:gd name="T2" fmla="*/ 453 w 482"/>
              <a:gd name="T3" fmla="*/ 56 h 57"/>
              <a:gd name="T4" fmla="*/ 28 w 482"/>
              <a:gd name="T5" fmla="*/ 56 h 57"/>
              <a:gd name="T6" fmla="*/ 0 w 482"/>
              <a:gd name="T7" fmla="*/ 28 h 57"/>
              <a:gd name="T8" fmla="*/ 28 w 482"/>
              <a:gd name="T9" fmla="*/ 0 h 57"/>
              <a:gd name="T10" fmla="*/ 453 w 482"/>
              <a:gd name="T11" fmla="*/ 0 h 57"/>
              <a:gd name="T12" fmla="*/ 481 w 482"/>
              <a:gd name="T13" fmla="*/ 28 h 57"/>
              <a:gd name="T14" fmla="*/ 453 w 482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2" h="57">
                <a:moveTo>
                  <a:pt x="453" y="56"/>
                </a:moveTo>
                <a:lnTo>
                  <a:pt x="453" y="56"/>
                </a:lnTo>
                <a:cubicBezTo>
                  <a:pt x="28" y="56"/>
                  <a:pt x="28" y="56"/>
                  <a:pt x="28" y="56"/>
                </a:cubicBezTo>
                <a:cubicBezTo>
                  <a:pt x="18" y="56"/>
                  <a:pt x="0" y="46"/>
                  <a:pt x="0" y="28"/>
                </a:cubicBezTo>
                <a:cubicBezTo>
                  <a:pt x="0" y="19"/>
                  <a:pt x="18" y="0"/>
                  <a:pt x="28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72" y="0"/>
                  <a:pt x="481" y="19"/>
                  <a:pt x="481" y="28"/>
                </a:cubicBezTo>
                <a:cubicBezTo>
                  <a:pt x="481" y="46"/>
                  <a:pt x="472" y="56"/>
                  <a:pt x="453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4" name="Freeform 423">
            <a:extLst>
              <a:ext uri="{FF2B5EF4-FFF2-40B4-BE49-F238E27FC236}">
                <a16:creationId xmlns:a16="http://schemas.microsoft.com/office/drawing/2014/main" id="{1810ECB7-3093-C047-B67C-3B4C38A92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784" y="7967513"/>
            <a:ext cx="268285" cy="200076"/>
          </a:xfrm>
          <a:custGeom>
            <a:avLst/>
            <a:gdLst>
              <a:gd name="T0" fmla="*/ 231 w 260"/>
              <a:gd name="T1" fmla="*/ 195 h 196"/>
              <a:gd name="T2" fmla="*/ 231 w 260"/>
              <a:gd name="T3" fmla="*/ 195 h 196"/>
              <a:gd name="T4" fmla="*/ 28 w 260"/>
              <a:gd name="T5" fmla="*/ 195 h 196"/>
              <a:gd name="T6" fmla="*/ 0 w 260"/>
              <a:gd name="T7" fmla="*/ 167 h 196"/>
              <a:gd name="T8" fmla="*/ 0 w 260"/>
              <a:gd name="T9" fmla="*/ 28 h 196"/>
              <a:gd name="T10" fmla="*/ 28 w 260"/>
              <a:gd name="T11" fmla="*/ 0 h 196"/>
              <a:gd name="T12" fmla="*/ 231 w 260"/>
              <a:gd name="T13" fmla="*/ 0 h 196"/>
              <a:gd name="T14" fmla="*/ 259 w 260"/>
              <a:gd name="T15" fmla="*/ 28 h 196"/>
              <a:gd name="T16" fmla="*/ 259 w 260"/>
              <a:gd name="T17" fmla="*/ 167 h 196"/>
              <a:gd name="T18" fmla="*/ 231 w 260"/>
              <a:gd name="T19" fmla="*/ 195 h 196"/>
              <a:gd name="T20" fmla="*/ 56 w 260"/>
              <a:gd name="T21" fmla="*/ 139 h 196"/>
              <a:gd name="T22" fmla="*/ 56 w 260"/>
              <a:gd name="T23" fmla="*/ 139 h 196"/>
              <a:gd name="T24" fmla="*/ 204 w 260"/>
              <a:gd name="T25" fmla="*/ 139 h 196"/>
              <a:gd name="T26" fmla="*/ 204 w 260"/>
              <a:gd name="T27" fmla="*/ 56 h 196"/>
              <a:gd name="T28" fmla="*/ 56 w 260"/>
              <a:gd name="T29" fmla="*/ 56 h 196"/>
              <a:gd name="T30" fmla="*/ 56 w 260"/>
              <a:gd name="T31" fmla="*/ 139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0" h="196">
                <a:moveTo>
                  <a:pt x="231" y="195"/>
                </a:moveTo>
                <a:lnTo>
                  <a:pt x="231" y="195"/>
                </a:lnTo>
                <a:cubicBezTo>
                  <a:pt x="28" y="195"/>
                  <a:pt x="28" y="195"/>
                  <a:pt x="28" y="195"/>
                </a:cubicBezTo>
                <a:cubicBezTo>
                  <a:pt x="9" y="195"/>
                  <a:pt x="0" y="185"/>
                  <a:pt x="0" y="16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28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50" y="0"/>
                  <a:pt x="259" y="19"/>
                  <a:pt x="259" y="28"/>
                </a:cubicBezTo>
                <a:cubicBezTo>
                  <a:pt x="259" y="167"/>
                  <a:pt x="259" y="167"/>
                  <a:pt x="259" y="167"/>
                </a:cubicBezTo>
                <a:cubicBezTo>
                  <a:pt x="259" y="185"/>
                  <a:pt x="250" y="195"/>
                  <a:pt x="231" y="195"/>
                </a:cubicBezTo>
                <a:close/>
                <a:moveTo>
                  <a:pt x="56" y="139"/>
                </a:moveTo>
                <a:lnTo>
                  <a:pt x="56" y="139"/>
                </a:lnTo>
                <a:cubicBezTo>
                  <a:pt x="204" y="139"/>
                  <a:pt x="204" y="139"/>
                  <a:pt x="204" y="139"/>
                </a:cubicBezTo>
                <a:cubicBezTo>
                  <a:pt x="204" y="56"/>
                  <a:pt x="204" y="56"/>
                  <a:pt x="204" y="56"/>
                </a:cubicBezTo>
                <a:cubicBezTo>
                  <a:pt x="56" y="56"/>
                  <a:pt x="56" y="56"/>
                  <a:pt x="56" y="56"/>
                </a:cubicBezTo>
                <a:lnTo>
                  <a:pt x="56" y="1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5" name="Freeform 424">
            <a:extLst>
              <a:ext uri="{FF2B5EF4-FFF2-40B4-BE49-F238E27FC236}">
                <a16:creationId xmlns:a16="http://schemas.microsoft.com/office/drawing/2014/main" id="{6AC5F917-E96E-3F47-9AE2-A3B03A3E6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259" y="7535532"/>
            <a:ext cx="200076" cy="59112"/>
          </a:xfrm>
          <a:custGeom>
            <a:avLst/>
            <a:gdLst>
              <a:gd name="T0" fmla="*/ 166 w 195"/>
              <a:gd name="T1" fmla="*/ 56 h 57"/>
              <a:gd name="T2" fmla="*/ 166 w 195"/>
              <a:gd name="T3" fmla="*/ 56 h 57"/>
              <a:gd name="T4" fmla="*/ 27 w 195"/>
              <a:gd name="T5" fmla="*/ 56 h 57"/>
              <a:gd name="T6" fmla="*/ 0 w 195"/>
              <a:gd name="T7" fmla="*/ 28 h 57"/>
              <a:gd name="T8" fmla="*/ 27 w 195"/>
              <a:gd name="T9" fmla="*/ 0 h 57"/>
              <a:gd name="T10" fmla="*/ 166 w 195"/>
              <a:gd name="T11" fmla="*/ 0 h 57"/>
              <a:gd name="T12" fmla="*/ 194 w 195"/>
              <a:gd name="T13" fmla="*/ 28 h 57"/>
              <a:gd name="T14" fmla="*/ 166 w 195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" h="57">
                <a:moveTo>
                  <a:pt x="166" y="56"/>
                </a:moveTo>
                <a:lnTo>
                  <a:pt x="166" y="56"/>
                </a:lnTo>
                <a:cubicBezTo>
                  <a:pt x="27" y="56"/>
                  <a:pt x="27" y="56"/>
                  <a:pt x="27" y="56"/>
                </a:cubicBezTo>
                <a:cubicBezTo>
                  <a:pt x="9" y="56"/>
                  <a:pt x="0" y="47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85" y="0"/>
                  <a:pt x="194" y="19"/>
                  <a:pt x="194" y="28"/>
                </a:cubicBezTo>
                <a:cubicBezTo>
                  <a:pt x="194" y="47"/>
                  <a:pt x="185" y="56"/>
                  <a:pt x="166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6" name="Freeform 425">
            <a:extLst>
              <a:ext uri="{FF2B5EF4-FFF2-40B4-BE49-F238E27FC236}">
                <a16:creationId xmlns:a16="http://schemas.microsoft.com/office/drawing/2014/main" id="{9A9957CA-E897-5649-9EC4-A88CF8B13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758" y="5380166"/>
            <a:ext cx="927626" cy="918531"/>
          </a:xfrm>
          <a:custGeom>
            <a:avLst/>
            <a:gdLst>
              <a:gd name="T0" fmla="*/ 454 w 899"/>
              <a:gd name="T1" fmla="*/ 889 h 890"/>
              <a:gd name="T2" fmla="*/ 454 w 899"/>
              <a:gd name="T3" fmla="*/ 889 h 890"/>
              <a:gd name="T4" fmla="*/ 130 w 899"/>
              <a:gd name="T5" fmla="*/ 760 h 890"/>
              <a:gd name="T6" fmla="*/ 0 w 899"/>
              <a:gd name="T7" fmla="*/ 445 h 890"/>
              <a:gd name="T8" fmla="*/ 130 w 899"/>
              <a:gd name="T9" fmla="*/ 130 h 890"/>
              <a:gd name="T10" fmla="*/ 454 w 899"/>
              <a:gd name="T11" fmla="*/ 0 h 890"/>
              <a:gd name="T12" fmla="*/ 769 w 899"/>
              <a:gd name="T13" fmla="*/ 130 h 890"/>
              <a:gd name="T14" fmla="*/ 898 w 899"/>
              <a:gd name="T15" fmla="*/ 445 h 890"/>
              <a:gd name="T16" fmla="*/ 769 w 899"/>
              <a:gd name="T17" fmla="*/ 760 h 890"/>
              <a:gd name="T18" fmla="*/ 454 w 899"/>
              <a:gd name="T19" fmla="*/ 889 h 890"/>
              <a:gd name="T20" fmla="*/ 454 w 899"/>
              <a:gd name="T21" fmla="*/ 47 h 890"/>
              <a:gd name="T22" fmla="*/ 454 w 899"/>
              <a:gd name="T23" fmla="*/ 47 h 890"/>
              <a:gd name="T24" fmla="*/ 56 w 899"/>
              <a:gd name="T25" fmla="*/ 445 h 890"/>
              <a:gd name="T26" fmla="*/ 454 w 899"/>
              <a:gd name="T27" fmla="*/ 834 h 890"/>
              <a:gd name="T28" fmla="*/ 843 w 899"/>
              <a:gd name="T29" fmla="*/ 445 h 890"/>
              <a:gd name="T30" fmla="*/ 454 w 899"/>
              <a:gd name="T31" fmla="*/ 47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99" h="890">
                <a:moveTo>
                  <a:pt x="454" y="889"/>
                </a:moveTo>
                <a:lnTo>
                  <a:pt x="454" y="889"/>
                </a:lnTo>
                <a:cubicBezTo>
                  <a:pt x="334" y="889"/>
                  <a:pt x="222" y="843"/>
                  <a:pt x="130" y="760"/>
                </a:cubicBezTo>
                <a:cubicBezTo>
                  <a:pt x="46" y="677"/>
                  <a:pt x="0" y="565"/>
                  <a:pt x="0" y="445"/>
                </a:cubicBezTo>
                <a:cubicBezTo>
                  <a:pt x="0" y="324"/>
                  <a:pt x="46" y="213"/>
                  <a:pt x="130" y="130"/>
                </a:cubicBezTo>
                <a:cubicBezTo>
                  <a:pt x="222" y="47"/>
                  <a:pt x="334" y="0"/>
                  <a:pt x="454" y="0"/>
                </a:cubicBezTo>
                <a:cubicBezTo>
                  <a:pt x="575" y="0"/>
                  <a:pt x="686" y="47"/>
                  <a:pt x="769" y="130"/>
                </a:cubicBezTo>
                <a:cubicBezTo>
                  <a:pt x="852" y="213"/>
                  <a:pt x="898" y="324"/>
                  <a:pt x="898" y="445"/>
                </a:cubicBezTo>
                <a:cubicBezTo>
                  <a:pt x="898" y="565"/>
                  <a:pt x="852" y="677"/>
                  <a:pt x="769" y="760"/>
                </a:cubicBezTo>
                <a:cubicBezTo>
                  <a:pt x="686" y="843"/>
                  <a:pt x="575" y="889"/>
                  <a:pt x="454" y="889"/>
                </a:cubicBezTo>
                <a:close/>
                <a:moveTo>
                  <a:pt x="454" y="47"/>
                </a:moveTo>
                <a:lnTo>
                  <a:pt x="454" y="47"/>
                </a:lnTo>
                <a:cubicBezTo>
                  <a:pt x="232" y="47"/>
                  <a:pt x="56" y="223"/>
                  <a:pt x="56" y="445"/>
                </a:cubicBezTo>
                <a:cubicBezTo>
                  <a:pt x="56" y="658"/>
                  <a:pt x="232" y="834"/>
                  <a:pt x="454" y="834"/>
                </a:cubicBezTo>
                <a:cubicBezTo>
                  <a:pt x="667" y="834"/>
                  <a:pt x="843" y="658"/>
                  <a:pt x="843" y="445"/>
                </a:cubicBezTo>
                <a:cubicBezTo>
                  <a:pt x="843" y="223"/>
                  <a:pt x="667" y="47"/>
                  <a:pt x="454" y="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7" name="Freeform 426">
            <a:extLst>
              <a:ext uri="{FF2B5EF4-FFF2-40B4-BE49-F238E27FC236}">
                <a16:creationId xmlns:a16="http://schemas.microsoft.com/office/drawing/2014/main" id="{9D4F6EDF-D114-EF4E-B8F5-02CE2AB89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985" y="5484750"/>
            <a:ext cx="709361" cy="709361"/>
          </a:xfrm>
          <a:custGeom>
            <a:avLst/>
            <a:gdLst>
              <a:gd name="T0" fmla="*/ 343 w 687"/>
              <a:gd name="T1" fmla="*/ 686 h 687"/>
              <a:gd name="T2" fmla="*/ 343 w 687"/>
              <a:gd name="T3" fmla="*/ 686 h 687"/>
              <a:gd name="T4" fmla="*/ 0 w 687"/>
              <a:gd name="T5" fmla="*/ 343 h 687"/>
              <a:gd name="T6" fmla="*/ 343 w 687"/>
              <a:gd name="T7" fmla="*/ 0 h 687"/>
              <a:gd name="T8" fmla="*/ 686 w 687"/>
              <a:gd name="T9" fmla="*/ 343 h 687"/>
              <a:gd name="T10" fmla="*/ 343 w 687"/>
              <a:gd name="T11" fmla="*/ 686 h 687"/>
              <a:gd name="T12" fmla="*/ 343 w 687"/>
              <a:gd name="T13" fmla="*/ 56 h 687"/>
              <a:gd name="T14" fmla="*/ 343 w 687"/>
              <a:gd name="T15" fmla="*/ 56 h 687"/>
              <a:gd name="T16" fmla="*/ 56 w 687"/>
              <a:gd name="T17" fmla="*/ 343 h 687"/>
              <a:gd name="T18" fmla="*/ 343 w 687"/>
              <a:gd name="T19" fmla="*/ 630 h 687"/>
              <a:gd name="T20" fmla="*/ 630 w 687"/>
              <a:gd name="T21" fmla="*/ 343 h 687"/>
              <a:gd name="T22" fmla="*/ 343 w 687"/>
              <a:gd name="T23" fmla="*/ 56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687">
                <a:moveTo>
                  <a:pt x="343" y="686"/>
                </a:moveTo>
                <a:lnTo>
                  <a:pt x="343" y="686"/>
                </a:lnTo>
                <a:cubicBezTo>
                  <a:pt x="148" y="686"/>
                  <a:pt x="0" y="528"/>
                  <a:pt x="0" y="343"/>
                </a:cubicBezTo>
                <a:cubicBezTo>
                  <a:pt x="0" y="158"/>
                  <a:pt x="148" y="0"/>
                  <a:pt x="343" y="0"/>
                </a:cubicBezTo>
                <a:cubicBezTo>
                  <a:pt x="528" y="0"/>
                  <a:pt x="686" y="158"/>
                  <a:pt x="686" y="343"/>
                </a:cubicBezTo>
                <a:cubicBezTo>
                  <a:pt x="686" y="528"/>
                  <a:pt x="528" y="686"/>
                  <a:pt x="343" y="686"/>
                </a:cubicBezTo>
                <a:close/>
                <a:moveTo>
                  <a:pt x="343" y="56"/>
                </a:moveTo>
                <a:lnTo>
                  <a:pt x="343" y="56"/>
                </a:lnTo>
                <a:cubicBezTo>
                  <a:pt x="185" y="56"/>
                  <a:pt x="56" y="185"/>
                  <a:pt x="56" y="343"/>
                </a:cubicBezTo>
                <a:cubicBezTo>
                  <a:pt x="56" y="500"/>
                  <a:pt x="185" y="630"/>
                  <a:pt x="343" y="630"/>
                </a:cubicBezTo>
                <a:cubicBezTo>
                  <a:pt x="501" y="630"/>
                  <a:pt x="630" y="500"/>
                  <a:pt x="630" y="343"/>
                </a:cubicBezTo>
                <a:cubicBezTo>
                  <a:pt x="630" y="185"/>
                  <a:pt x="501" y="56"/>
                  <a:pt x="343" y="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8" name="Freeform 427">
            <a:extLst>
              <a:ext uri="{FF2B5EF4-FFF2-40B4-BE49-F238E27FC236}">
                <a16:creationId xmlns:a16="http://schemas.microsoft.com/office/drawing/2014/main" id="{7D261605-7621-BD49-8262-C0868BC22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438" y="5657543"/>
            <a:ext cx="222813" cy="354680"/>
          </a:xfrm>
          <a:custGeom>
            <a:avLst/>
            <a:gdLst>
              <a:gd name="T0" fmla="*/ 102 w 214"/>
              <a:gd name="T1" fmla="*/ 343 h 344"/>
              <a:gd name="T2" fmla="*/ 102 w 214"/>
              <a:gd name="T3" fmla="*/ 343 h 344"/>
              <a:gd name="T4" fmla="*/ 18 w 214"/>
              <a:gd name="T5" fmla="*/ 324 h 344"/>
              <a:gd name="T6" fmla="*/ 9 w 214"/>
              <a:gd name="T7" fmla="*/ 296 h 344"/>
              <a:gd name="T8" fmla="*/ 37 w 214"/>
              <a:gd name="T9" fmla="*/ 278 h 344"/>
              <a:gd name="T10" fmla="*/ 148 w 214"/>
              <a:gd name="T11" fmla="*/ 287 h 344"/>
              <a:gd name="T12" fmla="*/ 167 w 214"/>
              <a:gd name="T13" fmla="*/ 250 h 344"/>
              <a:gd name="T14" fmla="*/ 102 w 214"/>
              <a:gd name="T15" fmla="*/ 194 h 344"/>
              <a:gd name="T16" fmla="*/ 37 w 214"/>
              <a:gd name="T17" fmla="*/ 157 h 344"/>
              <a:gd name="T18" fmla="*/ 9 w 214"/>
              <a:gd name="T19" fmla="*/ 102 h 344"/>
              <a:gd name="T20" fmla="*/ 46 w 214"/>
              <a:gd name="T21" fmla="*/ 28 h 344"/>
              <a:gd name="T22" fmla="*/ 194 w 214"/>
              <a:gd name="T23" fmla="*/ 28 h 344"/>
              <a:gd name="T24" fmla="*/ 204 w 214"/>
              <a:gd name="T25" fmla="*/ 55 h 344"/>
              <a:gd name="T26" fmla="*/ 176 w 214"/>
              <a:gd name="T27" fmla="*/ 65 h 344"/>
              <a:gd name="T28" fmla="*/ 74 w 214"/>
              <a:gd name="T29" fmla="*/ 65 h 344"/>
              <a:gd name="T30" fmla="*/ 46 w 214"/>
              <a:gd name="T31" fmla="*/ 102 h 344"/>
              <a:gd name="T32" fmla="*/ 120 w 214"/>
              <a:gd name="T33" fmla="*/ 157 h 344"/>
              <a:gd name="T34" fmla="*/ 176 w 214"/>
              <a:gd name="T35" fmla="*/ 185 h 344"/>
              <a:gd name="T36" fmla="*/ 213 w 214"/>
              <a:gd name="T37" fmla="*/ 250 h 344"/>
              <a:gd name="T38" fmla="*/ 167 w 214"/>
              <a:gd name="T39" fmla="*/ 315 h 344"/>
              <a:gd name="T40" fmla="*/ 102 w 214"/>
              <a:gd name="T41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4" h="344">
                <a:moveTo>
                  <a:pt x="102" y="343"/>
                </a:moveTo>
                <a:lnTo>
                  <a:pt x="102" y="343"/>
                </a:lnTo>
                <a:cubicBezTo>
                  <a:pt x="74" y="343"/>
                  <a:pt x="46" y="333"/>
                  <a:pt x="18" y="324"/>
                </a:cubicBezTo>
                <a:cubicBezTo>
                  <a:pt x="9" y="315"/>
                  <a:pt x="0" y="306"/>
                  <a:pt x="9" y="296"/>
                </a:cubicBezTo>
                <a:cubicBezTo>
                  <a:pt x="9" y="287"/>
                  <a:pt x="28" y="278"/>
                  <a:pt x="37" y="278"/>
                </a:cubicBezTo>
                <a:cubicBezTo>
                  <a:pt x="74" y="296"/>
                  <a:pt x="120" y="306"/>
                  <a:pt x="148" y="287"/>
                </a:cubicBezTo>
                <a:cubicBezTo>
                  <a:pt x="157" y="278"/>
                  <a:pt x="167" y="259"/>
                  <a:pt x="167" y="250"/>
                </a:cubicBezTo>
                <a:cubicBezTo>
                  <a:pt x="167" y="222"/>
                  <a:pt x="130" y="204"/>
                  <a:pt x="102" y="194"/>
                </a:cubicBezTo>
                <a:cubicBezTo>
                  <a:pt x="74" y="185"/>
                  <a:pt x="55" y="167"/>
                  <a:pt x="37" y="157"/>
                </a:cubicBezTo>
                <a:cubicBezTo>
                  <a:pt x="18" y="139"/>
                  <a:pt x="9" y="120"/>
                  <a:pt x="9" y="102"/>
                </a:cubicBezTo>
                <a:cubicBezTo>
                  <a:pt x="9" y="74"/>
                  <a:pt x="18" y="46"/>
                  <a:pt x="46" y="28"/>
                </a:cubicBezTo>
                <a:cubicBezTo>
                  <a:pt x="83" y="0"/>
                  <a:pt x="139" y="0"/>
                  <a:pt x="194" y="28"/>
                </a:cubicBezTo>
                <a:cubicBezTo>
                  <a:pt x="204" y="28"/>
                  <a:pt x="213" y="37"/>
                  <a:pt x="204" y="55"/>
                </a:cubicBezTo>
                <a:cubicBezTo>
                  <a:pt x="204" y="65"/>
                  <a:pt x="185" y="65"/>
                  <a:pt x="176" y="65"/>
                </a:cubicBezTo>
                <a:cubicBezTo>
                  <a:pt x="139" y="46"/>
                  <a:pt x="92" y="46"/>
                  <a:pt x="74" y="65"/>
                </a:cubicBezTo>
                <a:cubicBezTo>
                  <a:pt x="55" y="74"/>
                  <a:pt x="46" y="83"/>
                  <a:pt x="46" y="102"/>
                </a:cubicBezTo>
                <a:cubicBezTo>
                  <a:pt x="46" y="120"/>
                  <a:pt x="83" y="139"/>
                  <a:pt x="120" y="157"/>
                </a:cubicBezTo>
                <a:cubicBezTo>
                  <a:pt x="139" y="167"/>
                  <a:pt x="157" y="176"/>
                  <a:pt x="176" y="185"/>
                </a:cubicBezTo>
                <a:cubicBezTo>
                  <a:pt x="194" y="204"/>
                  <a:pt x="213" y="222"/>
                  <a:pt x="213" y="250"/>
                </a:cubicBezTo>
                <a:cubicBezTo>
                  <a:pt x="213" y="278"/>
                  <a:pt x="194" y="306"/>
                  <a:pt x="167" y="315"/>
                </a:cubicBezTo>
                <a:cubicBezTo>
                  <a:pt x="148" y="333"/>
                  <a:pt x="130" y="343"/>
                  <a:pt x="102" y="3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9" name="Freeform 428">
            <a:extLst>
              <a:ext uri="{FF2B5EF4-FFF2-40B4-BE49-F238E27FC236}">
                <a16:creationId xmlns:a16="http://schemas.microsoft.com/office/drawing/2014/main" id="{30A545D4-E2AC-0541-AA98-D39C3A75C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836" y="5580242"/>
            <a:ext cx="50018" cy="77301"/>
          </a:xfrm>
          <a:custGeom>
            <a:avLst/>
            <a:gdLst>
              <a:gd name="T0" fmla="*/ 28 w 48"/>
              <a:gd name="T1" fmla="*/ 74 h 75"/>
              <a:gd name="T2" fmla="*/ 28 w 48"/>
              <a:gd name="T3" fmla="*/ 74 h 75"/>
              <a:gd name="T4" fmla="*/ 0 w 48"/>
              <a:gd name="T5" fmla="*/ 55 h 75"/>
              <a:gd name="T6" fmla="*/ 0 w 48"/>
              <a:gd name="T7" fmla="*/ 18 h 75"/>
              <a:gd name="T8" fmla="*/ 28 w 48"/>
              <a:gd name="T9" fmla="*/ 0 h 75"/>
              <a:gd name="T10" fmla="*/ 47 w 48"/>
              <a:gd name="T11" fmla="*/ 18 h 75"/>
              <a:gd name="T12" fmla="*/ 47 w 48"/>
              <a:gd name="T13" fmla="*/ 55 h 75"/>
              <a:gd name="T14" fmla="*/ 28 w 48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75">
                <a:moveTo>
                  <a:pt x="28" y="74"/>
                </a:moveTo>
                <a:lnTo>
                  <a:pt x="28" y="74"/>
                </a:lnTo>
                <a:cubicBezTo>
                  <a:pt x="9" y="74"/>
                  <a:pt x="0" y="65"/>
                  <a:pt x="0" y="5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8" y="0"/>
                </a:cubicBezTo>
                <a:cubicBezTo>
                  <a:pt x="37" y="0"/>
                  <a:pt x="47" y="9"/>
                  <a:pt x="47" y="18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65"/>
                  <a:pt x="37" y="74"/>
                  <a:pt x="28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0" name="Freeform 429">
            <a:extLst>
              <a:ext uri="{FF2B5EF4-FFF2-40B4-BE49-F238E27FC236}">
                <a16:creationId xmlns:a16="http://schemas.microsoft.com/office/drawing/2014/main" id="{CD3AAB6F-25B9-F74E-B6BF-44D61636A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836" y="6007678"/>
            <a:ext cx="50018" cy="77301"/>
          </a:xfrm>
          <a:custGeom>
            <a:avLst/>
            <a:gdLst>
              <a:gd name="T0" fmla="*/ 28 w 48"/>
              <a:gd name="T1" fmla="*/ 74 h 75"/>
              <a:gd name="T2" fmla="*/ 28 w 48"/>
              <a:gd name="T3" fmla="*/ 74 h 75"/>
              <a:gd name="T4" fmla="*/ 0 w 48"/>
              <a:gd name="T5" fmla="*/ 55 h 75"/>
              <a:gd name="T6" fmla="*/ 0 w 48"/>
              <a:gd name="T7" fmla="*/ 28 h 75"/>
              <a:gd name="T8" fmla="*/ 28 w 48"/>
              <a:gd name="T9" fmla="*/ 0 h 75"/>
              <a:gd name="T10" fmla="*/ 47 w 48"/>
              <a:gd name="T11" fmla="*/ 28 h 75"/>
              <a:gd name="T12" fmla="*/ 47 w 48"/>
              <a:gd name="T13" fmla="*/ 55 h 75"/>
              <a:gd name="T14" fmla="*/ 28 w 48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75">
                <a:moveTo>
                  <a:pt x="28" y="74"/>
                </a:moveTo>
                <a:lnTo>
                  <a:pt x="28" y="74"/>
                </a:lnTo>
                <a:cubicBezTo>
                  <a:pt x="9" y="74"/>
                  <a:pt x="0" y="65"/>
                  <a:pt x="0" y="5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37" y="0"/>
                  <a:pt x="47" y="9"/>
                  <a:pt x="47" y="28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65"/>
                  <a:pt x="37" y="74"/>
                  <a:pt x="28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1F2DB4-B99A-A94A-AD94-7DC3CF61EFB9}"/>
              </a:ext>
            </a:extLst>
          </p:cNvPr>
          <p:cNvGrpSpPr/>
          <p:nvPr/>
        </p:nvGrpSpPr>
        <p:grpSpPr>
          <a:xfrm>
            <a:off x="16852429" y="4502143"/>
            <a:ext cx="5982437" cy="4716592"/>
            <a:chOff x="2232442" y="3643574"/>
            <a:chExt cx="5982437" cy="4716592"/>
          </a:xfrm>
        </p:grpSpPr>
        <p:sp>
          <p:nvSpPr>
            <p:cNvPr id="46" name="CuadroTexto 598">
              <a:extLst>
                <a:ext uri="{FF2B5EF4-FFF2-40B4-BE49-F238E27FC236}">
                  <a16:creationId xmlns:a16="http://schemas.microsoft.com/office/drawing/2014/main" id="{BCA6C0F4-3FF0-0C47-B84F-3A6CF2B2D5ED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47" name="CuadroTexto 599">
              <a:extLst>
                <a:ext uri="{FF2B5EF4-FFF2-40B4-BE49-F238E27FC236}">
                  <a16:creationId xmlns:a16="http://schemas.microsoft.com/office/drawing/2014/main" id="{0921B3E5-4672-304D-9F8F-CE62C74779CE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5A8D357A-3099-DD4C-8043-474F38DCA819}"/>
              </a:ext>
            </a:extLst>
          </p:cNvPr>
          <p:cNvSpPr txBox="1"/>
          <p:nvPr/>
        </p:nvSpPr>
        <p:spPr>
          <a:xfrm>
            <a:off x="10449365" y="503615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4755136F-B144-C74B-8C05-E213CA355C56}"/>
              </a:ext>
            </a:extLst>
          </p:cNvPr>
          <p:cNvSpPr/>
          <p:nvPr/>
        </p:nvSpPr>
        <p:spPr>
          <a:xfrm>
            <a:off x="10420796" y="5674958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2F0F9B79-1A12-5A4E-9F11-931FA7448C09}"/>
              </a:ext>
            </a:extLst>
          </p:cNvPr>
          <p:cNvSpPr txBox="1"/>
          <p:nvPr/>
        </p:nvSpPr>
        <p:spPr>
          <a:xfrm>
            <a:off x="8638063" y="911795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1" name="Rectangle 56">
            <a:extLst>
              <a:ext uri="{FF2B5EF4-FFF2-40B4-BE49-F238E27FC236}">
                <a16:creationId xmlns:a16="http://schemas.microsoft.com/office/drawing/2014/main" id="{A4FDDF14-1BE8-9F48-BBFA-21FA75652EC1}"/>
              </a:ext>
            </a:extLst>
          </p:cNvPr>
          <p:cNvSpPr/>
          <p:nvPr/>
        </p:nvSpPr>
        <p:spPr>
          <a:xfrm>
            <a:off x="8609494" y="9756754"/>
            <a:ext cx="44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392E0F00-142E-EE44-AA9E-1BDD28A4027F}"/>
              </a:ext>
            </a:extLst>
          </p:cNvPr>
          <p:cNvSpPr txBox="1"/>
          <p:nvPr/>
        </p:nvSpPr>
        <p:spPr>
          <a:xfrm>
            <a:off x="4742883" y="269696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A1C340D8-8BC2-9E46-8E6A-6DF65B3A6CD8}"/>
              </a:ext>
            </a:extLst>
          </p:cNvPr>
          <p:cNvSpPr/>
          <p:nvPr/>
        </p:nvSpPr>
        <p:spPr>
          <a:xfrm>
            <a:off x="2581902" y="3335766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F29026FD-EF35-C949-9AF5-FEF0D4D033E4}"/>
              </a:ext>
            </a:extLst>
          </p:cNvPr>
          <p:cNvSpPr txBox="1"/>
          <p:nvPr/>
        </p:nvSpPr>
        <p:spPr>
          <a:xfrm>
            <a:off x="2957846" y="721236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A0773E5B-5048-7142-A14E-75505F053796}"/>
              </a:ext>
            </a:extLst>
          </p:cNvPr>
          <p:cNvSpPr/>
          <p:nvPr/>
        </p:nvSpPr>
        <p:spPr>
          <a:xfrm>
            <a:off x="796865" y="7851167"/>
            <a:ext cx="4518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2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B5E589"/>
      </a:accent1>
      <a:accent2>
        <a:srgbClr val="7698B9"/>
      </a:accent2>
      <a:accent3>
        <a:srgbClr val="DFA32B"/>
      </a:accent3>
      <a:accent4>
        <a:srgbClr val="2F365B"/>
      </a:accent4>
      <a:accent5>
        <a:srgbClr val="7F6BE0"/>
      </a:accent5>
      <a:accent6>
        <a:srgbClr val="B7B7B7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94010</TotalTime>
  <Words>581</Words>
  <Application>Microsoft Macintosh PowerPoint</Application>
  <PresentationFormat>Custom</PresentationFormat>
  <Paragraphs>139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Slack-Lato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16255</cp:revision>
  <dcterms:created xsi:type="dcterms:W3CDTF">2014-11-12T21:47:38Z</dcterms:created>
  <dcterms:modified xsi:type="dcterms:W3CDTF">2019-09-24T21:07:16Z</dcterms:modified>
  <cp:category/>
</cp:coreProperties>
</file>