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46" d="100"/>
          <a:sy n="46" d="100"/>
        </p:scale>
        <p:origin x="536" y="5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Freeform 160">
            <a:extLst>
              <a:ext uri="{FF2B5EF4-FFF2-40B4-BE49-F238E27FC236}">
                <a16:creationId xmlns:a16="http://schemas.microsoft.com/office/drawing/2014/main" id="{119C8D44-ACF0-684F-9DB5-9AC37BD7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3007" y="1189502"/>
            <a:ext cx="11336997" cy="11336997"/>
          </a:xfrm>
          <a:custGeom>
            <a:avLst/>
            <a:gdLst>
              <a:gd name="T0" fmla="*/ 11427 w 11428"/>
              <a:gd name="T1" fmla="*/ 5714 h 11428"/>
              <a:gd name="T2" fmla="*/ 11427 w 11428"/>
              <a:gd name="T3" fmla="*/ 5714 h 11428"/>
              <a:gd name="T4" fmla="*/ 5713 w 11428"/>
              <a:gd name="T5" fmla="*/ 11427 h 11428"/>
              <a:gd name="T6" fmla="*/ 0 w 11428"/>
              <a:gd name="T7" fmla="*/ 5714 h 11428"/>
              <a:gd name="T8" fmla="*/ 5713 w 11428"/>
              <a:gd name="T9" fmla="*/ 0 h 11428"/>
              <a:gd name="T10" fmla="*/ 11427 w 11428"/>
              <a:gd name="T11" fmla="*/ 5714 h 1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28" h="11428">
                <a:moveTo>
                  <a:pt x="11427" y="5714"/>
                </a:moveTo>
                <a:lnTo>
                  <a:pt x="11427" y="5714"/>
                </a:lnTo>
                <a:cubicBezTo>
                  <a:pt x="11427" y="8871"/>
                  <a:pt x="8871" y="11427"/>
                  <a:pt x="5713" y="11427"/>
                </a:cubicBezTo>
                <a:cubicBezTo>
                  <a:pt x="2554" y="11427"/>
                  <a:pt x="0" y="8871"/>
                  <a:pt x="0" y="5714"/>
                </a:cubicBezTo>
                <a:cubicBezTo>
                  <a:pt x="0" y="2556"/>
                  <a:pt x="2554" y="0"/>
                  <a:pt x="5713" y="0"/>
                </a:cubicBezTo>
                <a:cubicBezTo>
                  <a:pt x="8871" y="0"/>
                  <a:pt x="11427" y="2556"/>
                  <a:pt x="11427" y="5714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E138790-7BB9-594A-980A-59C10604B774}"/>
              </a:ext>
            </a:extLst>
          </p:cNvPr>
          <p:cNvGrpSpPr/>
          <p:nvPr/>
        </p:nvGrpSpPr>
        <p:grpSpPr>
          <a:xfrm>
            <a:off x="14638175" y="1189502"/>
            <a:ext cx="3162289" cy="3153541"/>
            <a:chOff x="14638175" y="1189502"/>
            <a:chExt cx="3162289" cy="3153541"/>
          </a:xfrm>
          <a:solidFill>
            <a:schemeClr val="accent3"/>
          </a:solidFill>
        </p:grpSpPr>
        <p:sp>
          <p:nvSpPr>
            <p:cNvPr id="255" name="Freeform 161">
              <a:extLst>
                <a:ext uri="{FF2B5EF4-FFF2-40B4-BE49-F238E27FC236}">
                  <a16:creationId xmlns:a16="http://schemas.microsoft.com/office/drawing/2014/main" id="{1EA055FD-C64C-EE49-B10D-D9AEFDEBF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2495" y="1395074"/>
              <a:ext cx="2733650" cy="2742397"/>
            </a:xfrm>
            <a:custGeom>
              <a:avLst/>
              <a:gdLst>
                <a:gd name="T0" fmla="*/ 2753 w 2754"/>
                <a:gd name="T1" fmla="*/ 1386 h 2763"/>
                <a:gd name="T2" fmla="*/ 2753 w 2754"/>
                <a:gd name="T3" fmla="*/ 1386 h 2763"/>
                <a:gd name="T4" fmla="*/ 1377 w 2754"/>
                <a:gd name="T5" fmla="*/ 2762 h 2763"/>
                <a:gd name="T6" fmla="*/ 0 w 2754"/>
                <a:gd name="T7" fmla="*/ 1386 h 2763"/>
                <a:gd name="T8" fmla="*/ 1377 w 2754"/>
                <a:gd name="T9" fmla="*/ 0 h 2763"/>
                <a:gd name="T10" fmla="*/ 2753 w 2754"/>
                <a:gd name="T11" fmla="*/ 1386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4" h="2763">
                  <a:moveTo>
                    <a:pt x="2753" y="1386"/>
                  </a:moveTo>
                  <a:lnTo>
                    <a:pt x="2753" y="1386"/>
                  </a:lnTo>
                  <a:cubicBezTo>
                    <a:pt x="2753" y="2142"/>
                    <a:pt x="2142" y="2762"/>
                    <a:pt x="1377" y="2762"/>
                  </a:cubicBezTo>
                  <a:cubicBezTo>
                    <a:pt x="612" y="2762"/>
                    <a:pt x="0" y="2142"/>
                    <a:pt x="0" y="1386"/>
                  </a:cubicBezTo>
                  <a:cubicBezTo>
                    <a:pt x="0" y="621"/>
                    <a:pt x="612" y="0"/>
                    <a:pt x="1377" y="0"/>
                  </a:cubicBezTo>
                  <a:cubicBezTo>
                    <a:pt x="2142" y="0"/>
                    <a:pt x="2753" y="621"/>
                    <a:pt x="2753" y="13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6" name="Freeform 162">
              <a:extLst>
                <a:ext uri="{FF2B5EF4-FFF2-40B4-BE49-F238E27FC236}">
                  <a16:creationId xmlns:a16="http://schemas.microsoft.com/office/drawing/2014/main" id="{B69924A1-5DA3-204C-B788-83E64CC7F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1562" y="1189502"/>
              <a:ext cx="411141" cy="419889"/>
            </a:xfrm>
            <a:custGeom>
              <a:avLst/>
              <a:gdLst>
                <a:gd name="T0" fmla="*/ 413 w 414"/>
                <a:gd name="T1" fmla="*/ 423 h 424"/>
                <a:gd name="T2" fmla="*/ 0 w 414"/>
                <a:gd name="T3" fmla="*/ 423 h 424"/>
                <a:gd name="T4" fmla="*/ 0 w 414"/>
                <a:gd name="T5" fmla="*/ 0 h 424"/>
                <a:gd name="T6" fmla="*/ 413 w 414"/>
                <a:gd name="T7" fmla="*/ 0 h 424"/>
                <a:gd name="T8" fmla="*/ 413 w 414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424">
                  <a:moveTo>
                    <a:pt x="413" y="423"/>
                  </a:moveTo>
                  <a:lnTo>
                    <a:pt x="0" y="423"/>
                  </a:lnTo>
                  <a:lnTo>
                    <a:pt x="0" y="0"/>
                  </a:lnTo>
                  <a:lnTo>
                    <a:pt x="413" y="0"/>
                  </a:lnTo>
                  <a:lnTo>
                    <a:pt x="413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7" name="Freeform 163">
              <a:extLst>
                <a:ext uri="{FF2B5EF4-FFF2-40B4-BE49-F238E27FC236}">
                  <a16:creationId xmlns:a16="http://schemas.microsoft.com/office/drawing/2014/main" id="{244828AA-52D2-9047-9364-97C21361E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1562" y="3931902"/>
              <a:ext cx="411141" cy="411141"/>
            </a:xfrm>
            <a:custGeom>
              <a:avLst/>
              <a:gdLst>
                <a:gd name="T0" fmla="*/ 413 w 414"/>
                <a:gd name="T1" fmla="*/ 413 h 414"/>
                <a:gd name="T2" fmla="*/ 0 w 414"/>
                <a:gd name="T3" fmla="*/ 413 h 414"/>
                <a:gd name="T4" fmla="*/ 0 w 414"/>
                <a:gd name="T5" fmla="*/ 0 h 414"/>
                <a:gd name="T6" fmla="*/ 413 w 414"/>
                <a:gd name="T7" fmla="*/ 0 h 414"/>
                <a:gd name="T8" fmla="*/ 413 w 414"/>
                <a:gd name="T9" fmla="*/ 41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414">
                  <a:moveTo>
                    <a:pt x="413" y="413"/>
                  </a:moveTo>
                  <a:lnTo>
                    <a:pt x="0" y="413"/>
                  </a:lnTo>
                  <a:lnTo>
                    <a:pt x="0" y="0"/>
                  </a:lnTo>
                  <a:lnTo>
                    <a:pt x="413" y="0"/>
                  </a:lnTo>
                  <a:lnTo>
                    <a:pt x="413" y="4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8" name="Freeform 164">
              <a:extLst>
                <a:ext uri="{FF2B5EF4-FFF2-40B4-BE49-F238E27FC236}">
                  <a16:creationId xmlns:a16="http://schemas.microsoft.com/office/drawing/2014/main" id="{90E5A193-1EE2-5F48-9950-80194E33C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0575" y="2554141"/>
              <a:ext cx="419889" cy="419889"/>
            </a:xfrm>
            <a:custGeom>
              <a:avLst/>
              <a:gdLst>
                <a:gd name="T0" fmla="*/ 0 w 424"/>
                <a:gd name="T1" fmla="*/ 423 h 424"/>
                <a:gd name="T2" fmla="*/ 0 w 424"/>
                <a:gd name="T3" fmla="*/ 0 h 424"/>
                <a:gd name="T4" fmla="*/ 423 w 424"/>
                <a:gd name="T5" fmla="*/ 0 h 424"/>
                <a:gd name="T6" fmla="*/ 423 w 424"/>
                <a:gd name="T7" fmla="*/ 423 h 424"/>
                <a:gd name="T8" fmla="*/ 0 w 424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4">
                  <a:moveTo>
                    <a:pt x="0" y="423"/>
                  </a:moveTo>
                  <a:lnTo>
                    <a:pt x="0" y="0"/>
                  </a:lnTo>
                  <a:lnTo>
                    <a:pt x="423" y="0"/>
                  </a:lnTo>
                  <a:lnTo>
                    <a:pt x="423" y="423"/>
                  </a:lnTo>
                  <a:lnTo>
                    <a:pt x="0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9" name="Freeform 165">
              <a:extLst>
                <a:ext uri="{FF2B5EF4-FFF2-40B4-BE49-F238E27FC236}">
                  <a16:creationId xmlns:a16="http://schemas.microsoft.com/office/drawing/2014/main" id="{F2FFE8AA-43AB-9846-90BA-8BDBDA86A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8175" y="2554141"/>
              <a:ext cx="419889" cy="419889"/>
            </a:xfrm>
            <a:custGeom>
              <a:avLst/>
              <a:gdLst>
                <a:gd name="T0" fmla="*/ 0 w 424"/>
                <a:gd name="T1" fmla="*/ 423 h 424"/>
                <a:gd name="T2" fmla="*/ 0 w 424"/>
                <a:gd name="T3" fmla="*/ 0 h 424"/>
                <a:gd name="T4" fmla="*/ 423 w 424"/>
                <a:gd name="T5" fmla="*/ 0 h 424"/>
                <a:gd name="T6" fmla="*/ 423 w 424"/>
                <a:gd name="T7" fmla="*/ 423 h 424"/>
                <a:gd name="T8" fmla="*/ 0 w 424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4">
                  <a:moveTo>
                    <a:pt x="0" y="423"/>
                  </a:moveTo>
                  <a:lnTo>
                    <a:pt x="0" y="0"/>
                  </a:lnTo>
                  <a:lnTo>
                    <a:pt x="423" y="0"/>
                  </a:lnTo>
                  <a:lnTo>
                    <a:pt x="423" y="423"/>
                  </a:lnTo>
                  <a:lnTo>
                    <a:pt x="0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0" name="Freeform 166">
              <a:extLst>
                <a:ext uri="{FF2B5EF4-FFF2-40B4-BE49-F238E27FC236}">
                  <a16:creationId xmlns:a16="http://schemas.microsoft.com/office/drawing/2014/main" id="{76BB11A3-C4A6-264D-A1D5-F8B5076FF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6330" y="1500046"/>
              <a:ext cx="590470" cy="590467"/>
            </a:xfrm>
            <a:custGeom>
              <a:avLst/>
              <a:gdLst>
                <a:gd name="T0" fmla="*/ 298 w 595"/>
                <a:gd name="T1" fmla="*/ 594 h 595"/>
                <a:gd name="T2" fmla="*/ 0 w 595"/>
                <a:gd name="T3" fmla="*/ 297 h 595"/>
                <a:gd name="T4" fmla="*/ 298 w 595"/>
                <a:gd name="T5" fmla="*/ 0 h 595"/>
                <a:gd name="T6" fmla="*/ 594 w 595"/>
                <a:gd name="T7" fmla="*/ 297 h 595"/>
                <a:gd name="T8" fmla="*/ 298 w 595"/>
                <a:gd name="T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298" y="594"/>
                  </a:moveTo>
                  <a:lnTo>
                    <a:pt x="0" y="297"/>
                  </a:lnTo>
                  <a:lnTo>
                    <a:pt x="298" y="0"/>
                  </a:lnTo>
                  <a:lnTo>
                    <a:pt x="594" y="297"/>
                  </a:lnTo>
                  <a:lnTo>
                    <a:pt x="298" y="5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1" name="Freeform 167">
              <a:extLst>
                <a:ext uri="{FF2B5EF4-FFF2-40B4-BE49-F238E27FC236}">
                  <a16:creationId xmlns:a16="http://schemas.microsoft.com/office/drawing/2014/main" id="{A019EA84-6F68-6B4F-93A4-DD82DD259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1840" y="3437656"/>
              <a:ext cx="590470" cy="590470"/>
            </a:xfrm>
            <a:custGeom>
              <a:avLst/>
              <a:gdLst>
                <a:gd name="T0" fmla="*/ 297 w 595"/>
                <a:gd name="T1" fmla="*/ 593 h 594"/>
                <a:gd name="T2" fmla="*/ 0 w 595"/>
                <a:gd name="T3" fmla="*/ 297 h 594"/>
                <a:gd name="T4" fmla="*/ 297 w 595"/>
                <a:gd name="T5" fmla="*/ 0 h 594"/>
                <a:gd name="T6" fmla="*/ 594 w 595"/>
                <a:gd name="T7" fmla="*/ 297 h 594"/>
                <a:gd name="T8" fmla="*/ 297 w 595"/>
                <a:gd name="T9" fmla="*/ 593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4">
                  <a:moveTo>
                    <a:pt x="297" y="593"/>
                  </a:moveTo>
                  <a:lnTo>
                    <a:pt x="0" y="297"/>
                  </a:lnTo>
                  <a:lnTo>
                    <a:pt x="297" y="0"/>
                  </a:lnTo>
                  <a:lnTo>
                    <a:pt x="594" y="297"/>
                  </a:lnTo>
                  <a:lnTo>
                    <a:pt x="297" y="5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2" name="Freeform 168">
              <a:extLst>
                <a:ext uri="{FF2B5EF4-FFF2-40B4-BE49-F238E27FC236}">
                  <a16:creationId xmlns:a16="http://schemas.microsoft.com/office/drawing/2014/main" id="{F23DF355-664E-C54D-B1FE-FD436461A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6330" y="3437656"/>
              <a:ext cx="590470" cy="590470"/>
            </a:xfrm>
            <a:custGeom>
              <a:avLst/>
              <a:gdLst>
                <a:gd name="T0" fmla="*/ 0 w 595"/>
                <a:gd name="T1" fmla="*/ 297 h 594"/>
                <a:gd name="T2" fmla="*/ 298 w 595"/>
                <a:gd name="T3" fmla="*/ 0 h 594"/>
                <a:gd name="T4" fmla="*/ 594 w 595"/>
                <a:gd name="T5" fmla="*/ 297 h 594"/>
                <a:gd name="T6" fmla="*/ 298 w 595"/>
                <a:gd name="T7" fmla="*/ 593 h 594"/>
                <a:gd name="T8" fmla="*/ 0 w 595"/>
                <a:gd name="T9" fmla="*/ 2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4">
                  <a:moveTo>
                    <a:pt x="0" y="297"/>
                  </a:moveTo>
                  <a:lnTo>
                    <a:pt x="298" y="0"/>
                  </a:lnTo>
                  <a:lnTo>
                    <a:pt x="594" y="297"/>
                  </a:lnTo>
                  <a:lnTo>
                    <a:pt x="298" y="593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3" name="Freeform 169">
              <a:extLst>
                <a:ext uri="{FF2B5EF4-FFF2-40B4-BE49-F238E27FC236}">
                  <a16:creationId xmlns:a16="http://schemas.microsoft.com/office/drawing/2014/main" id="{43930879-CBF3-8D46-B83E-765CF9226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1840" y="1500046"/>
              <a:ext cx="590470" cy="590467"/>
            </a:xfrm>
            <a:custGeom>
              <a:avLst/>
              <a:gdLst>
                <a:gd name="T0" fmla="*/ 0 w 595"/>
                <a:gd name="T1" fmla="*/ 297 h 595"/>
                <a:gd name="T2" fmla="*/ 297 w 595"/>
                <a:gd name="T3" fmla="*/ 0 h 595"/>
                <a:gd name="T4" fmla="*/ 594 w 595"/>
                <a:gd name="T5" fmla="*/ 297 h 595"/>
                <a:gd name="T6" fmla="*/ 297 w 595"/>
                <a:gd name="T7" fmla="*/ 594 h 595"/>
                <a:gd name="T8" fmla="*/ 0 w 595"/>
                <a:gd name="T9" fmla="*/ 29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0" y="297"/>
                  </a:moveTo>
                  <a:lnTo>
                    <a:pt x="297" y="0"/>
                  </a:lnTo>
                  <a:lnTo>
                    <a:pt x="594" y="297"/>
                  </a:lnTo>
                  <a:lnTo>
                    <a:pt x="297" y="594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64" name="Freeform 170">
            <a:extLst>
              <a:ext uri="{FF2B5EF4-FFF2-40B4-BE49-F238E27FC236}">
                <a16:creationId xmlns:a16="http://schemas.microsoft.com/office/drawing/2014/main" id="{3714EC43-CC4D-6B4E-9657-D1073350B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8664" y="1696868"/>
            <a:ext cx="2125687" cy="2134435"/>
          </a:xfrm>
          <a:custGeom>
            <a:avLst/>
            <a:gdLst>
              <a:gd name="T0" fmla="*/ 2141 w 2142"/>
              <a:gd name="T1" fmla="*/ 1080 h 2152"/>
              <a:gd name="T2" fmla="*/ 2141 w 2142"/>
              <a:gd name="T3" fmla="*/ 1080 h 2152"/>
              <a:gd name="T4" fmla="*/ 1071 w 2142"/>
              <a:gd name="T5" fmla="*/ 2151 h 2152"/>
              <a:gd name="T6" fmla="*/ 0 w 2142"/>
              <a:gd name="T7" fmla="*/ 1080 h 2152"/>
              <a:gd name="T8" fmla="*/ 1071 w 2142"/>
              <a:gd name="T9" fmla="*/ 0 h 2152"/>
              <a:gd name="T10" fmla="*/ 2141 w 2142"/>
              <a:gd name="T11" fmla="*/ 108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2" h="2152">
                <a:moveTo>
                  <a:pt x="2141" y="1080"/>
                </a:moveTo>
                <a:lnTo>
                  <a:pt x="2141" y="1080"/>
                </a:lnTo>
                <a:cubicBezTo>
                  <a:pt x="2141" y="1665"/>
                  <a:pt x="1664" y="2151"/>
                  <a:pt x="1071" y="2151"/>
                </a:cubicBezTo>
                <a:cubicBezTo>
                  <a:pt x="477" y="2151"/>
                  <a:pt x="0" y="1665"/>
                  <a:pt x="0" y="1080"/>
                </a:cubicBezTo>
                <a:cubicBezTo>
                  <a:pt x="0" y="486"/>
                  <a:pt x="477" y="0"/>
                  <a:pt x="1071" y="0"/>
                </a:cubicBezTo>
                <a:cubicBezTo>
                  <a:pt x="1664" y="0"/>
                  <a:pt x="2141" y="486"/>
                  <a:pt x="2141" y="10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9992F20-FE01-5C49-B401-4BA5A6818443}"/>
              </a:ext>
            </a:extLst>
          </p:cNvPr>
          <p:cNvGrpSpPr/>
          <p:nvPr/>
        </p:nvGrpSpPr>
        <p:grpSpPr>
          <a:xfrm>
            <a:off x="14638175" y="9372961"/>
            <a:ext cx="3162289" cy="3149165"/>
            <a:chOff x="14638175" y="9372961"/>
            <a:chExt cx="3162289" cy="3149165"/>
          </a:xfrm>
          <a:solidFill>
            <a:schemeClr val="accent4"/>
          </a:solidFill>
        </p:grpSpPr>
        <p:sp>
          <p:nvSpPr>
            <p:cNvPr id="327" name="Freeform 233">
              <a:extLst>
                <a:ext uri="{FF2B5EF4-FFF2-40B4-BE49-F238E27FC236}">
                  <a16:creationId xmlns:a16="http://schemas.microsoft.com/office/drawing/2014/main" id="{72D9BEA7-5135-644C-8195-A2C49D44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2495" y="9578530"/>
              <a:ext cx="2733650" cy="2742400"/>
            </a:xfrm>
            <a:custGeom>
              <a:avLst/>
              <a:gdLst>
                <a:gd name="T0" fmla="*/ 2753 w 2754"/>
                <a:gd name="T1" fmla="*/ 1386 h 2764"/>
                <a:gd name="T2" fmla="*/ 2753 w 2754"/>
                <a:gd name="T3" fmla="*/ 1386 h 2764"/>
                <a:gd name="T4" fmla="*/ 1377 w 2754"/>
                <a:gd name="T5" fmla="*/ 2763 h 2764"/>
                <a:gd name="T6" fmla="*/ 0 w 2754"/>
                <a:gd name="T7" fmla="*/ 1386 h 2764"/>
                <a:gd name="T8" fmla="*/ 1377 w 2754"/>
                <a:gd name="T9" fmla="*/ 0 h 2764"/>
                <a:gd name="T10" fmla="*/ 2753 w 2754"/>
                <a:gd name="T11" fmla="*/ 1386 h 2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4" h="2764">
                  <a:moveTo>
                    <a:pt x="2753" y="1386"/>
                  </a:moveTo>
                  <a:lnTo>
                    <a:pt x="2753" y="1386"/>
                  </a:lnTo>
                  <a:cubicBezTo>
                    <a:pt x="2753" y="2142"/>
                    <a:pt x="2142" y="2763"/>
                    <a:pt x="1377" y="2763"/>
                  </a:cubicBezTo>
                  <a:cubicBezTo>
                    <a:pt x="612" y="2763"/>
                    <a:pt x="0" y="2142"/>
                    <a:pt x="0" y="1386"/>
                  </a:cubicBezTo>
                  <a:cubicBezTo>
                    <a:pt x="0" y="621"/>
                    <a:pt x="612" y="0"/>
                    <a:pt x="1377" y="0"/>
                  </a:cubicBezTo>
                  <a:cubicBezTo>
                    <a:pt x="2142" y="0"/>
                    <a:pt x="2753" y="621"/>
                    <a:pt x="2753" y="13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8" name="Freeform 234">
              <a:extLst>
                <a:ext uri="{FF2B5EF4-FFF2-40B4-BE49-F238E27FC236}">
                  <a16:creationId xmlns:a16="http://schemas.microsoft.com/office/drawing/2014/main" id="{696A80E9-AF0D-7042-A765-4C9160935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1562" y="9372961"/>
              <a:ext cx="411141" cy="419889"/>
            </a:xfrm>
            <a:custGeom>
              <a:avLst/>
              <a:gdLst>
                <a:gd name="T0" fmla="*/ 413 w 414"/>
                <a:gd name="T1" fmla="*/ 423 h 424"/>
                <a:gd name="T2" fmla="*/ 0 w 414"/>
                <a:gd name="T3" fmla="*/ 423 h 424"/>
                <a:gd name="T4" fmla="*/ 0 w 414"/>
                <a:gd name="T5" fmla="*/ 0 h 424"/>
                <a:gd name="T6" fmla="*/ 413 w 414"/>
                <a:gd name="T7" fmla="*/ 0 h 424"/>
                <a:gd name="T8" fmla="*/ 413 w 414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424">
                  <a:moveTo>
                    <a:pt x="413" y="423"/>
                  </a:moveTo>
                  <a:lnTo>
                    <a:pt x="0" y="423"/>
                  </a:lnTo>
                  <a:lnTo>
                    <a:pt x="0" y="0"/>
                  </a:lnTo>
                  <a:lnTo>
                    <a:pt x="413" y="0"/>
                  </a:lnTo>
                  <a:lnTo>
                    <a:pt x="413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9" name="Freeform 235">
              <a:extLst>
                <a:ext uri="{FF2B5EF4-FFF2-40B4-BE49-F238E27FC236}">
                  <a16:creationId xmlns:a16="http://schemas.microsoft.com/office/drawing/2014/main" id="{EF27D32E-C518-3A4A-AF4E-A4DA4C9B8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1562" y="12110985"/>
              <a:ext cx="411141" cy="411141"/>
            </a:xfrm>
            <a:custGeom>
              <a:avLst/>
              <a:gdLst>
                <a:gd name="T0" fmla="*/ 413 w 414"/>
                <a:gd name="T1" fmla="*/ 414 h 415"/>
                <a:gd name="T2" fmla="*/ 0 w 414"/>
                <a:gd name="T3" fmla="*/ 414 h 415"/>
                <a:gd name="T4" fmla="*/ 0 w 414"/>
                <a:gd name="T5" fmla="*/ 0 h 415"/>
                <a:gd name="T6" fmla="*/ 413 w 414"/>
                <a:gd name="T7" fmla="*/ 0 h 415"/>
                <a:gd name="T8" fmla="*/ 413 w 414"/>
                <a:gd name="T9" fmla="*/ 41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415">
                  <a:moveTo>
                    <a:pt x="413" y="414"/>
                  </a:moveTo>
                  <a:lnTo>
                    <a:pt x="0" y="414"/>
                  </a:lnTo>
                  <a:lnTo>
                    <a:pt x="0" y="0"/>
                  </a:lnTo>
                  <a:lnTo>
                    <a:pt x="413" y="0"/>
                  </a:lnTo>
                  <a:lnTo>
                    <a:pt x="413" y="4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0" name="Freeform 236">
              <a:extLst>
                <a:ext uri="{FF2B5EF4-FFF2-40B4-BE49-F238E27FC236}">
                  <a16:creationId xmlns:a16="http://schemas.microsoft.com/office/drawing/2014/main" id="{A145BDCF-37D8-7744-ABAC-FFAE5C15C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0575" y="10737599"/>
              <a:ext cx="419889" cy="419889"/>
            </a:xfrm>
            <a:custGeom>
              <a:avLst/>
              <a:gdLst>
                <a:gd name="T0" fmla="*/ 0 w 424"/>
                <a:gd name="T1" fmla="*/ 423 h 424"/>
                <a:gd name="T2" fmla="*/ 0 w 424"/>
                <a:gd name="T3" fmla="*/ 0 h 424"/>
                <a:gd name="T4" fmla="*/ 423 w 424"/>
                <a:gd name="T5" fmla="*/ 0 h 424"/>
                <a:gd name="T6" fmla="*/ 423 w 424"/>
                <a:gd name="T7" fmla="*/ 423 h 424"/>
                <a:gd name="T8" fmla="*/ 0 w 424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4">
                  <a:moveTo>
                    <a:pt x="0" y="423"/>
                  </a:moveTo>
                  <a:lnTo>
                    <a:pt x="0" y="0"/>
                  </a:lnTo>
                  <a:lnTo>
                    <a:pt x="423" y="0"/>
                  </a:lnTo>
                  <a:lnTo>
                    <a:pt x="423" y="423"/>
                  </a:lnTo>
                  <a:lnTo>
                    <a:pt x="0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1" name="Freeform 237">
              <a:extLst>
                <a:ext uri="{FF2B5EF4-FFF2-40B4-BE49-F238E27FC236}">
                  <a16:creationId xmlns:a16="http://schemas.microsoft.com/office/drawing/2014/main" id="{B28F3B79-FB46-8F49-8C77-420ECF3F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8175" y="10737599"/>
              <a:ext cx="419889" cy="419889"/>
            </a:xfrm>
            <a:custGeom>
              <a:avLst/>
              <a:gdLst>
                <a:gd name="T0" fmla="*/ 0 w 424"/>
                <a:gd name="T1" fmla="*/ 423 h 424"/>
                <a:gd name="T2" fmla="*/ 0 w 424"/>
                <a:gd name="T3" fmla="*/ 0 h 424"/>
                <a:gd name="T4" fmla="*/ 423 w 424"/>
                <a:gd name="T5" fmla="*/ 0 h 424"/>
                <a:gd name="T6" fmla="*/ 423 w 424"/>
                <a:gd name="T7" fmla="*/ 423 h 424"/>
                <a:gd name="T8" fmla="*/ 0 w 424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4">
                  <a:moveTo>
                    <a:pt x="0" y="423"/>
                  </a:moveTo>
                  <a:lnTo>
                    <a:pt x="0" y="0"/>
                  </a:lnTo>
                  <a:lnTo>
                    <a:pt x="423" y="0"/>
                  </a:lnTo>
                  <a:lnTo>
                    <a:pt x="423" y="423"/>
                  </a:lnTo>
                  <a:lnTo>
                    <a:pt x="0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2" name="Freeform 238">
              <a:extLst>
                <a:ext uri="{FF2B5EF4-FFF2-40B4-BE49-F238E27FC236}">
                  <a16:creationId xmlns:a16="http://schemas.microsoft.com/office/drawing/2014/main" id="{A423C93F-5F79-EE43-849F-89443BC1F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6330" y="9683502"/>
              <a:ext cx="590470" cy="590470"/>
            </a:xfrm>
            <a:custGeom>
              <a:avLst/>
              <a:gdLst>
                <a:gd name="T0" fmla="*/ 298 w 595"/>
                <a:gd name="T1" fmla="*/ 594 h 595"/>
                <a:gd name="T2" fmla="*/ 0 w 595"/>
                <a:gd name="T3" fmla="*/ 297 h 595"/>
                <a:gd name="T4" fmla="*/ 298 w 595"/>
                <a:gd name="T5" fmla="*/ 0 h 595"/>
                <a:gd name="T6" fmla="*/ 594 w 595"/>
                <a:gd name="T7" fmla="*/ 297 h 595"/>
                <a:gd name="T8" fmla="*/ 298 w 595"/>
                <a:gd name="T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298" y="594"/>
                  </a:moveTo>
                  <a:lnTo>
                    <a:pt x="0" y="297"/>
                  </a:lnTo>
                  <a:lnTo>
                    <a:pt x="298" y="0"/>
                  </a:lnTo>
                  <a:lnTo>
                    <a:pt x="594" y="297"/>
                  </a:lnTo>
                  <a:lnTo>
                    <a:pt x="298" y="5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3" name="Freeform 239">
              <a:extLst>
                <a:ext uri="{FF2B5EF4-FFF2-40B4-BE49-F238E27FC236}">
                  <a16:creationId xmlns:a16="http://schemas.microsoft.com/office/drawing/2014/main" id="{E3A9FD52-8C51-824C-BC84-EE011E442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1840" y="11621115"/>
              <a:ext cx="590470" cy="590467"/>
            </a:xfrm>
            <a:custGeom>
              <a:avLst/>
              <a:gdLst>
                <a:gd name="T0" fmla="*/ 297 w 595"/>
                <a:gd name="T1" fmla="*/ 594 h 595"/>
                <a:gd name="T2" fmla="*/ 0 w 595"/>
                <a:gd name="T3" fmla="*/ 297 h 595"/>
                <a:gd name="T4" fmla="*/ 297 w 595"/>
                <a:gd name="T5" fmla="*/ 0 h 595"/>
                <a:gd name="T6" fmla="*/ 594 w 595"/>
                <a:gd name="T7" fmla="*/ 297 h 595"/>
                <a:gd name="T8" fmla="*/ 297 w 595"/>
                <a:gd name="T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297" y="594"/>
                  </a:moveTo>
                  <a:lnTo>
                    <a:pt x="0" y="297"/>
                  </a:lnTo>
                  <a:lnTo>
                    <a:pt x="297" y="0"/>
                  </a:lnTo>
                  <a:lnTo>
                    <a:pt x="594" y="297"/>
                  </a:lnTo>
                  <a:lnTo>
                    <a:pt x="297" y="5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4" name="Freeform 240">
              <a:extLst>
                <a:ext uri="{FF2B5EF4-FFF2-40B4-BE49-F238E27FC236}">
                  <a16:creationId xmlns:a16="http://schemas.microsoft.com/office/drawing/2014/main" id="{B48D6F6C-B7BA-134B-88CD-05458832F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6330" y="11621115"/>
              <a:ext cx="590470" cy="590467"/>
            </a:xfrm>
            <a:custGeom>
              <a:avLst/>
              <a:gdLst>
                <a:gd name="T0" fmla="*/ 0 w 595"/>
                <a:gd name="T1" fmla="*/ 297 h 595"/>
                <a:gd name="T2" fmla="*/ 298 w 595"/>
                <a:gd name="T3" fmla="*/ 0 h 595"/>
                <a:gd name="T4" fmla="*/ 594 w 595"/>
                <a:gd name="T5" fmla="*/ 297 h 595"/>
                <a:gd name="T6" fmla="*/ 298 w 595"/>
                <a:gd name="T7" fmla="*/ 594 h 595"/>
                <a:gd name="T8" fmla="*/ 0 w 595"/>
                <a:gd name="T9" fmla="*/ 29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0" y="297"/>
                  </a:moveTo>
                  <a:lnTo>
                    <a:pt x="298" y="0"/>
                  </a:lnTo>
                  <a:lnTo>
                    <a:pt x="594" y="297"/>
                  </a:lnTo>
                  <a:lnTo>
                    <a:pt x="298" y="594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5" name="Freeform 241">
              <a:extLst>
                <a:ext uri="{FF2B5EF4-FFF2-40B4-BE49-F238E27FC236}">
                  <a16:creationId xmlns:a16="http://schemas.microsoft.com/office/drawing/2014/main" id="{A5E60742-AE1E-BB41-8C1B-DAE8F245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1840" y="9683502"/>
              <a:ext cx="590470" cy="590470"/>
            </a:xfrm>
            <a:custGeom>
              <a:avLst/>
              <a:gdLst>
                <a:gd name="T0" fmla="*/ 0 w 595"/>
                <a:gd name="T1" fmla="*/ 297 h 595"/>
                <a:gd name="T2" fmla="*/ 297 w 595"/>
                <a:gd name="T3" fmla="*/ 0 h 595"/>
                <a:gd name="T4" fmla="*/ 594 w 595"/>
                <a:gd name="T5" fmla="*/ 297 h 595"/>
                <a:gd name="T6" fmla="*/ 297 w 595"/>
                <a:gd name="T7" fmla="*/ 594 h 595"/>
                <a:gd name="T8" fmla="*/ 0 w 595"/>
                <a:gd name="T9" fmla="*/ 29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0" y="297"/>
                  </a:moveTo>
                  <a:lnTo>
                    <a:pt x="297" y="0"/>
                  </a:lnTo>
                  <a:lnTo>
                    <a:pt x="594" y="297"/>
                  </a:lnTo>
                  <a:lnTo>
                    <a:pt x="297" y="594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36" name="Freeform 242">
            <a:extLst>
              <a:ext uri="{FF2B5EF4-FFF2-40B4-BE49-F238E27FC236}">
                <a16:creationId xmlns:a16="http://schemas.microsoft.com/office/drawing/2014/main" id="{0B2AD4D6-A346-AF4A-93C2-5854D3EC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8664" y="9889074"/>
            <a:ext cx="2125687" cy="2125687"/>
          </a:xfrm>
          <a:custGeom>
            <a:avLst/>
            <a:gdLst>
              <a:gd name="T0" fmla="*/ 2141 w 2142"/>
              <a:gd name="T1" fmla="*/ 1071 h 2143"/>
              <a:gd name="T2" fmla="*/ 2141 w 2142"/>
              <a:gd name="T3" fmla="*/ 1071 h 2143"/>
              <a:gd name="T4" fmla="*/ 1071 w 2142"/>
              <a:gd name="T5" fmla="*/ 2142 h 2143"/>
              <a:gd name="T6" fmla="*/ 0 w 2142"/>
              <a:gd name="T7" fmla="*/ 1071 h 2143"/>
              <a:gd name="T8" fmla="*/ 1071 w 2142"/>
              <a:gd name="T9" fmla="*/ 0 h 2143"/>
              <a:gd name="T10" fmla="*/ 2141 w 2142"/>
              <a:gd name="T11" fmla="*/ 1071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2" h="2143">
                <a:moveTo>
                  <a:pt x="2141" y="1071"/>
                </a:moveTo>
                <a:lnTo>
                  <a:pt x="2141" y="1071"/>
                </a:lnTo>
                <a:cubicBezTo>
                  <a:pt x="2141" y="1665"/>
                  <a:pt x="1664" y="2142"/>
                  <a:pt x="1071" y="2142"/>
                </a:cubicBezTo>
                <a:cubicBezTo>
                  <a:pt x="477" y="2142"/>
                  <a:pt x="0" y="1665"/>
                  <a:pt x="0" y="1071"/>
                </a:cubicBezTo>
                <a:cubicBezTo>
                  <a:pt x="0" y="477"/>
                  <a:pt x="477" y="0"/>
                  <a:pt x="1071" y="0"/>
                </a:cubicBezTo>
                <a:cubicBezTo>
                  <a:pt x="1664" y="0"/>
                  <a:pt x="2141" y="477"/>
                  <a:pt x="2141" y="10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25AE6D50-9FF4-8A49-BE88-E68329A45731}"/>
              </a:ext>
            </a:extLst>
          </p:cNvPr>
          <p:cNvGrpSpPr/>
          <p:nvPr/>
        </p:nvGrpSpPr>
        <p:grpSpPr>
          <a:xfrm>
            <a:off x="17529286" y="2396682"/>
            <a:ext cx="3153539" cy="3149166"/>
            <a:chOff x="17529286" y="2396682"/>
            <a:chExt cx="3153539" cy="3149166"/>
          </a:xfrm>
          <a:solidFill>
            <a:schemeClr val="accent2"/>
          </a:solidFill>
        </p:grpSpPr>
        <p:sp>
          <p:nvSpPr>
            <p:cNvPr id="399" name="Freeform 305">
              <a:extLst>
                <a:ext uri="{FF2B5EF4-FFF2-40B4-BE49-F238E27FC236}">
                  <a16:creationId xmlns:a16="http://schemas.microsoft.com/office/drawing/2014/main" id="{57698BEF-8B51-A64F-9E66-7FA5C1F22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4855" y="2597879"/>
              <a:ext cx="2733652" cy="2733652"/>
            </a:xfrm>
            <a:custGeom>
              <a:avLst/>
              <a:gdLst>
                <a:gd name="T0" fmla="*/ 2754 w 2755"/>
                <a:gd name="T1" fmla="*/ 1377 h 2754"/>
                <a:gd name="T2" fmla="*/ 2754 w 2755"/>
                <a:gd name="T3" fmla="*/ 1377 h 2754"/>
                <a:gd name="T4" fmla="*/ 1377 w 2755"/>
                <a:gd name="T5" fmla="*/ 2753 h 2754"/>
                <a:gd name="T6" fmla="*/ 0 w 2755"/>
                <a:gd name="T7" fmla="*/ 1377 h 2754"/>
                <a:gd name="T8" fmla="*/ 1377 w 2755"/>
                <a:gd name="T9" fmla="*/ 0 h 2754"/>
                <a:gd name="T10" fmla="*/ 2754 w 2755"/>
                <a:gd name="T11" fmla="*/ 1377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2754">
                  <a:moveTo>
                    <a:pt x="2754" y="1377"/>
                  </a:moveTo>
                  <a:lnTo>
                    <a:pt x="2754" y="1377"/>
                  </a:lnTo>
                  <a:cubicBezTo>
                    <a:pt x="2754" y="2141"/>
                    <a:pt x="2142" y="2753"/>
                    <a:pt x="1377" y="2753"/>
                  </a:cubicBezTo>
                  <a:cubicBezTo>
                    <a:pt x="621" y="2753"/>
                    <a:pt x="0" y="2141"/>
                    <a:pt x="0" y="1377"/>
                  </a:cubicBezTo>
                  <a:cubicBezTo>
                    <a:pt x="0" y="621"/>
                    <a:pt x="621" y="0"/>
                    <a:pt x="1377" y="0"/>
                  </a:cubicBezTo>
                  <a:cubicBezTo>
                    <a:pt x="2142" y="0"/>
                    <a:pt x="2754" y="621"/>
                    <a:pt x="2754" y="137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0" name="Freeform 306">
              <a:extLst>
                <a:ext uri="{FF2B5EF4-FFF2-40B4-BE49-F238E27FC236}">
                  <a16:creationId xmlns:a16="http://schemas.microsoft.com/office/drawing/2014/main" id="{97832119-2D5C-434B-B838-60FC8577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3925" y="2396682"/>
              <a:ext cx="411141" cy="411141"/>
            </a:xfrm>
            <a:custGeom>
              <a:avLst/>
              <a:gdLst>
                <a:gd name="T0" fmla="*/ 414 w 415"/>
                <a:gd name="T1" fmla="*/ 414 h 415"/>
                <a:gd name="T2" fmla="*/ 0 w 415"/>
                <a:gd name="T3" fmla="*/ 414 h 415"/>
                <a:gd name="T4" fmla="*/ 0 w 415"/>
                <a:gd name="T5" fmla="*/ 0 h 415"/>
                <a:gd name="T6" fmla="*/ 414 w 415"/>
                <a:gd name="T7" fmla="*/ 0 h 415"/>
                <a:gd name="T8" fmla="*/ 414 w 415"/>
                <a:gd name="T9" fmla="*/ 41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415">
                  <a:moveTo>
                    <a:pt x="414" y="414"/>
                  </a:moveTo>
                  <a:lnTo>
                    <a:pt x="0" y="41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414" y="4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1" name="Freeform 307">
              <a:extLst>
                <a:ext uri="{FF2B5EF4-FFF2-40B4-BE49-F238E27FC236}">
                  <a16:creationId xmlns:a16="http://schemas.microsoft.com/office/drawing/2014/main" id="{07338C2F-74B6-D448-8114-55EAD7EF1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3925" y="5125959"/>
              <a:ext cx="411141" cy="419889"/>
            </a:xfrm>
            <a:custGeom>
              <a:avLst/>
              <a:gdLst>
                <a:gd name="T0" fmla="*/ 414 w 415"/>
                <a:gd name="T1" fmla="*/ 423 h 424"/>
                <a:gd name="T2" fmla="*/ 0 w 415"/>
                <a:gd name="T3" fmla="*/ 423 h 424"/>
                <a:gd name="T4" fmla="*/ 0 w 415"/>
                <a:gd name="T5" fmla="*/ 0 h 424"/>
                <a:gd name="T6" fmla="*/ 414 w 415"/>
                <a:gd name="T7" fmla="*/ 0 h 424"/>
                <a:gd name="T8" fmla="*/ 414 w 415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424">
                  <a:moveTo>
                    <a:pt x="414" y="423"/>
                  </a:moveTo>
                  <a:lnTo>
                    <a:pt x="0" y="423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414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2" name="Freeform 308">
              <a:extLst>
                <a:ext uri="{FF2B5EF4-FFF2-40B4-BE49-F238E27FC236}">
                  <a16:creationId xmlns:a16="http://schemas.microsoft.com/office/drawing/2014/main" id="{E6154FF3-34C9-2343-9502-9F8DF1F46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2936" y="3761321"/>
              <a:ext cx="419889" cy="411141"/>
            </a:xfrm>
            <a:custGeom>
              <a:avLst/>
              <a:gdLst>
                <a:gd name="T0" fmla="*/ 0 w 424"/>
                <a:gd name="T1" fmla="*/ 413 h 414"/>
                <a:gd name="T2" fmla="*/ 0 w 424"/>
                <a:gd name="T3" fmla="*/ 0 h 414"/>
                <a:gd name="T4" fmla="*/ 423 w 424"/>
                <a:gd name="T5" fmla="*/ 0 h 414"/>
                <a:gd name="T6" fmla="*/ 423 w 424"/>
                <a:gd name="T7" fmla="*/ 413 h 414"/>
                <a:gd name="T8" fmla="*/ 0 w 424"/>
                <a:gd name="T9" fmla="*/ 41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14">
                  <a:moveTo>
                    <a:pt x="0" y="413"/>
                  </a:moveTo>
                  <a:lnTo>
                    <a:pt x="0" y="0"/>
                  </a:lnTo>
                  <a:lnTo>
                    <a:pt x="423" y="0"/>
                  </a:lnTo>
                  <a:lnTo>
                    <a:pt x="423" y="413"/>
                  </a:lnTo>
                  <a:lnTo>
                    <a:pt x="0" y="4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3" name="Freeform 309">
              <a:extLst>
                <a:ext uri="{FF2B5EF4-FFF2-40B4-BE49-F238E27FC236}">
                  <a16:creationId xmlns:a16="http://schemas.microsoft.com/office/drawing/2014/main" id="{A166C1A2-9E20-6B4A-930F-C90C501CF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9286" y="3761321"/>
              <a:ext cx="411141" cy="411141"/>
            </a:xfrm>
            <a:custGeom>
              <a:avLst/>
              <a:gdLst>
                <a:gd name="T0" fmla="*/ 0 w 415"/>
                <a:gd name="T1" fmla="*/ 413 h 414"/>
                <a:gd name="T2" fmla="*/ 0 w 415"/>
                <a:gd name="T3" fmla="*/ 0 h 414"/>
                <a:gd name="T4" fmla="*/ 414 w 415"/>
                <a:gd name="T5" fmla="*/ 0 h 414"/>
                <a:gd name="T6" fmla="*/ 414 w 415"/>
                <a:gd name="T7" fmla="*/ 413 h 414"/>
                <a:gd name="T8" fmla="*/ 0 w 415"/>
                <a:gd name="T9" fmla="*/ 41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414">
                  <a:moveTo>
                    <a:pt x="0" y="413"/>
                  </a:moveTo>
                  <a:lnTo>
                    <a:pt x="0" y="0"/>
                  </a:lnTo>
                  <a:lnTo>
                    <a:pt x="414" y="0"/>
                  </a:lnTo>
                  <a:lnTo>
                    <a:pt x="414" y="413"/>
                  </a:lnTo>
                  <a:lnTo>
                    <a:pt x="0" y="4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4" name="Freeform 310">
              <a:extLst>
                <a:ext uri="{FF2B5EF4-FFF2-40B4-BE49-F238E27FC236}">
                  <a16:creationId xmlns:a16="http://schemas.microsoft.com/office/drawing/2014/main" id="{D10E187E-1300-0940-A034-AD8C3333E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1813" y="2707226"/>
              <a:ext cx="590470" cy="590467"/>
            </a:xfrm>
            <a:custGeom>
              <a:avLst/>
              <a:gdLst>
                <a:gd name="T0" fmla="*/ 297 w 595"/>
                <a:gd name="T1" fmla="*/ 594 h 595"/>
                <a:gd name="T2" fmla="*/ 0 w 595"/>
                <a:gd name="T3" fmla="*/ 297 h 595"/>
                <a:gd name="T4" fmla="*/ 297 w 595"/>
                <a:gd name="T5" fmla="*/ 0 h 595"/>
                <a:gd name="T6" fmla="*/ 594 w 595"/>
                <a:gd name="T7" fmla="*/ 297 h 595"/>
                <a:gd name="T8" fmla="*/ 297 w 595"/>
                <a:gd name="T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297" y="594"/>
                  </a:moveTo>
                  <a:lnTo>
                    <a:pt x="0" y="297"/>
                  </a:lnTo>
                  <a:lnTo>
                    <a:pt x="297" y="0"/>
                  </a:lnTo>
                  <a:lnTo>
                    <a:pt x="594" y="297"/>
                  </a:lnTo>
                  <a:lnTo>
                    <a:pt x="297" y="5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5" name="Freeform 311">
              <a:extLst>
                <a:ext uri="{FF2B5EF4-FFF2-40B4-BE49-F238E27FC236}">
                  <a16:creationId xmlns:a16="http://schemas.microsoft.com/office/drawing/2014/main" id="{74730D83-22BA-B140-B693-C4BE57D2C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4203" y="4644837"/>
              <a:ext cx="590467" cy="590470"/>
            </a:xfrm>
            <a:custGeom>
              <a:avLst/>
              <a:gdLst>
                <a:gd name="T0" fmla="*/ 297 w 595"/>
                <a:gd name="T1" fmla="*/ 594 h 595"/>
                <a:gd name="T2" fmla="*/ 0 w 595"/>
                <a:gd name="T3" fmla="*/ 297 h 595"/>
                <a:gd name="T4" fmla="*/ 297 w 595"/>
                <a:gd name="T5" fmla="*/ 0 h 595"/>
                <a:gd name="T6" fmla="*/ 594 w 595"/>
                <a:gd name="T7" fmla="*/ 297 h 595"/>
                <a:gd name="T8" fmla="*/ 297 w 595"/>
                <a:gd name="T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297" y="594"/>
                  </a:moveTo>
                  <a:lnTo>
                    <a:pt x="0" y="297"/>
                  </a:lnTo>
                  <a:lnTo>
                    <a:pt x="297" y="0"/>
                  </a:lnTo>
                  <a:lnTo>
                    <a:pt x="594" y="297"/>
                  </a:lnTo>
                  <a:lnTo>
                    <a:pt x="297" y="5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6" name="Freeform 312">
              <a:extLst>
                <a:ext uri="{FF2B5EF4-FFF2-40B4-BE49-F238E27FC236}">
                  <a16:creationId xmlns:a16="http://schemas.microsoft.com/office/drawing/2014/main" id="{163E3517-F71B-9F48-AB8F-7773A04A1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1813" y="4644837"/>
              <a:ext cx="590470" cy="590470"/>
            </a:xfrm>
            <a:custGeom>
              <a:avLst/>
              <a:gdLst>
                <a:gd name="T0" fmla="*/ 0 w 595"/>
                <a:gd name="T1" fmla="*/ 297 h 595"/>
                <a:gd name="T2" fmla="*/ 297 w 595"/>
                <a:gd name="T3" fmla="*/ 0 h 595"/>
                <a:gd name="T4" fmla="*/ 594 w 595"/>
                <a:gd name="T5" fmla="*/ 297 h 595"/>
                <a:gd name="T6" fmla="*/ 297 w 595"/>
                <a:gd name="T7" fmla="*/ 594 h 595"/>
                <a:gd name="T8" fmla="*/ 0 w 595"/>
                <a:gd name="T9" fmla="*/ 29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0" y="297"/>
                  </a:moveTo>
                  <a:lnTo>
                    <a:pt x="297" y="0"/>
                  </a:lnTo>
                  <a:lnTo>
                    <a:pt x="594" y="297"/>
                  </a:lnTo>
                  <a:lnTo>
                    <a:pt x="297" y="594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7" name="Freeform 313">
              <a:extLst>
                <a:ext uri="{FF2B5EF4-FFF2-40B4-BE49-F238E27FC236}">
                  <a16:creationId xmlns:a16="http://schemas.microsoft.com/office/drawing/2014/main" id="{19871865-0C8A-DA49-A9EC-E650E83A6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4203" y="2707226"/>
              <a:ext cx="590467" cy="590467"/>
            </a:xfrm>
            <a:custGeom>
              <a:avLst/>
              <a:gdLst>
                <a:gd name="T0" fmla="*/ 0 w 595"/>
                <a:gd name="T1" fmla="*/ 297 h 595"/>
                <a:gd name="T2" fmla="*/ 297 w 595"/>
                <a:gd name="T3" fmla="*/ 0 h 595"/>
                <a:gd name="T4" fmla="*/ 594 w 595"/>
                <a:gd name="T5" fmla="*/ 297 h 595"/>
                <a:gd name="T6" fmla="*/ 297 w 595"/>
                <a:gd name="T7" fmla="*/ 594 h 595"/>
                <a:gd name="T8" fmla="*/ 0 w 595"/>
                <a:gd name="T9" fmla="*/ 29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0" y="297"/>
                  </a:moveTo>
                  <a:lnTo>
                    <a:pt x="297" y="0"/>
                  </a:lnTo>
                  <a:lnTo>
                    <a:pt x="594" y="297"/>
                  </a:lnTo>
                  <a:lnTo>
                    <a:pt x="297" y="594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08" name="Freeform 314">
            <a:extLst>
              <a:ext uri="{FF2B5EF4-FFF2-40B4-BE49-F238E27FC236}">
                <a16:creationId xmlns:a16="http://schemas.microsoft.com/office/drawing/2014/main" id="{2985BF1C-90AF-2A44-BAC1-641971C07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1024" y="2904048"/>
            <a:ext cx="2125687" cy="2125687"/>
          </a:xfrm>
          <a:custGeom>
            <a:avLst/>
            <a:gdLst>
              <a:gd name="T0" fmla="*/ 2142 w 2143"/>
              <a:gd name="T1" fmla="*/ 1071 h 2142"/>
              <a:gd name="T2" fmla="*/ 2142 w 2143"/>
              <a:gd name="T3" fmla="*/ 1071 h 2142"/>
              <a:gd name="T4" fmla="*/ 1071 w 2143"/>
              <a:gd name="T5" fmla="*/ 2141 h 2142"/>
              <a:gd name="T6" fmla="*/ 0 w 2143"/>
              <a:gd name="T7" fmla="*/ 1071 h 2142"/>
              <a:gd name="T8" fmla="*/ 1071 w 2143"/>
              <a:gd name="T9" fmla="*/ 0 h 2142"/>
              <a:gd name="T10" fmla="*/ 2142 w 2143"/>
              <a:gd name="T11" fmla="*/ 107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3" h="2142">
                <a:moveTo>
                  <a:pt x="2142" y="1071"/>
                </a:moveTo>
                <a:lnTo>
                  <a:pt x="2142" y="1071"/>
                </a:lnTo>
                <a:cubicBezTo>
                  <a:pt x="2142" y="1664"/>
                  <a:pt x="1665" y="2141"/>
                  <a:pt x="1071" y="2141"/>
                </a:cubicBezTo>
                <a:cubicBezTo>
                  <a:pt x="477" y="2141"/>
                  <a:pt x="0" y="1664"/>
                  <a:pt x="0" y="1071"/>
                </a:cubicBezTo>
                <a:cubicBezTo>
                  <a:pt x="0" y="477"/>
                  <a:pt x="477" y="0"/>
                  <a:pt x="1071" y="0"/>
                </a:cubicBezTo>
                <a:cubicBezTo>
                  <a:pt x="1665" y="0"/>
                  <a:pt x="2142" y="477"/>
                  <a:pt x="2142" y="10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C7D0BDE-1D18-9641-AE58-BF92EF98CCBD}"/>
              </a:ext>
            </a:extLst>
          </p:cNvPr>
          <p:cNvGrpSpPr/>
          <p:nvPr/>
        </p:nvGrpSpPr>
        <p:grpSpPr>
          <a:xfrm>
            <a:off x="18745214" y="5239679"/>
            <a:ext cx="3149166" cy="3153541"/>
            <a:chOff x="18745214" y="5239679"/>
            <a:chExt cx="3149166" cy="3153541"/>
          </a:xfrm>
          <a:solidFill>
            <a:schemeClr val="accent5"/>
          </a:solidFill>
        </p:grpSpPr>
        <p:sp>
          <p:nvSpPr>
            <p:cNvPr id="514" name="Freeform 377">
              <a:extLst>
                <a:ext uri="{FF2B5EF4-FFF2-40B4-BE49-F238E27FC236}">
                  <a16:creationId xmlns:a16="http://schemas.microsoft.com/office/drawing/2014/main" id="{D459B83B-8051-BE4A-BD72-3975FB86C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0783" y="5445251"/>
              <a:ext cx="2742400" cy="2742397"/>
            </a:xfrm>
            <a:custGeom>
              <a:avLst/>
              <a:gdLst>
                <a:gd name="T0" fmla="*/ 2763 w 2764"/>
                <a:gd name="T1" fmla="*/ 1386 h 2763"/>
                <a:gd name="T2" fmla="*/ 2763 w 2764"/>
                <a:gd name="T3" fmla="*/ 1386 h 2763"/>
                <a:gd name="T4" fmla="*/ 1386 w 2764"/>
                <a:gd name="T5" fmla="*/ 2762 h 2763"/>
                <a:gd name="T6" fmla="*/ 0 w 2764"/>
                <a:gd name="T7" fmla="*/ 1386 h 2763"/>
                <a:gd name="T8" fmla="*/ 1386 w 2764"/>
                <a:gd name="T9" fmla="*/ 0 h 2763"/>
                <a:gd name="T10" fmla="*/ 2763 w 2764"/>
                <a:gd name="T11" fmla="*/ 1386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4" h="2763">
                  <a:moveTo>
                    <a:pt x="2763" y="1386"/>
                  </a:moveTo>
                  <a:lnTo>
                    <a:pt x="2763" y="1386"/>
                  </a:lnTo>
                  <a:cubicBezTo>
                    <a:pt x="2763" y="2141"/>
                    <a:pt x="2142" y="2762"/>
                    <a:pt x="1386" y="2762"/>
                  </a:cubicBezTo>
                  <a:cubicBezTo>
                    <a:pt x="621" y="2762"/>
                    <a:pt x="0" y="2141"/>
                    <a:pt x="0" y="1386"/>
                  </a:cubicBezTo>
                  <a:cubicBezTo>
                    <a:pt x="0" y="621"/>
                    <a:pt x="621" y="0"/>
                    <a:pt x="1386" y="0"/>
                  </a:cubicBezTo>
                  <a:cubicBezTo>
                    <a:pt x="2142" y="0"/>
                    <a:pt x="2763" y="621"/>
                    <a:pt x="2763" y="13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5" name="Freeform 378">
              <a:extLst>
                <a:ext uri="{FF2B5EF4-FFF2-40B4-BE49-F238E27FC236}">
                  <a16:creationId xmlns:a16="http://schemas.microsoft.com/office/drawing/2014/main" id="{9C5C28DB-C02A-FA44-8970-7A12D54A4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9853" y="5239679"/>
              <a:ext cx="419889" cy="419889"/>
            </a:xfrm>
            <a:custGeom>
              <a:avLst/>
              <a:gdLst>
                <a:gd name="T0" fmla="*/ 423 w 424"/>
                <a:gd name="T1" fmla="*/ 423 h 424"/>
                <a:gd name="T2" fmla="*/ 0 w 424"/>
                <a:gd name="T3" fmla="*/ 423 h 424"/>
                <a:gd name="T4" fmla="*/ 0 w 424"/>
                <a:gd name="T5" fmla="*/ 0 h 424"/>
                <a:gd name="T6" fmla="*/ 423 w 424"/>
                <a:gd name="T7" fmla="*/ 0 h 424"/>
                <a:gd name="T8" fmla="*/ 423 w 424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4">
                  <a:moveTo>
                    <a:pt x="423" y="423"/>
                  </a:moveTo>
                  <a:lnTo>
                    <a:pt x="0" y="423"/>
                  </a:lnTo>
                  <a:lnTo>
                    <a:pt x="0" y="0"/>
                  </a:lnTo>
                  <a:lnTo>
                    <a:pt x="423" y="0"/>
                  </a:lnTo>
                  <a:lnTo>
                    <a:pt x="423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6" name="Freeform 379">
              <a:extLst>
                <a:ext uri="{FF2B5EF4-FFF2-40B4-BE49-F238E27FC236}">
                  <a16:creationId xmlns:a16="http://schemas.microsoft.com/office/drawing/2014/main" id="{21F35416-94C7-934D-8BF3-0AE5B87BB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9853" y="7982079"/>
              <a:ext cx="419889" cy="411141"/>
            </a:xfrm>
            <a:custGeom>
              <a:avLst/>
              <a:gdLst>
                <a:gd name="T0" fmla="*/ 423 w 424"/>
                <a:gd name="T1" fmla="*/ 414 h 415"/>
                <a:gd name="T2" fmla="*/ 0 w 424"/>
                <a:gd name="T3" fmla="*/ 414 h 415"/>
                <a:gd name="T4" fmla="*/ 0 w 424"/>
                <a:gd name="T5" fmla="*/ 0 h 415"/>
                <a:gd name="T6" fmla="*/ 423 w 424"/>
                <a:gd name="T7" fmla="*/ 0 h 415"/>
                <a:gd name="T8" fmla="*/ 423 w 424"/>
                <a:gd name="T9" fmla="*/ 41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15">
                  <a:moveTo>
                    <a:pt x="423" y="414"/>
                  </a:moveTo>
                  <a:lnTo>
                    <a:pt x="0" y="414"/>
                  </a:lnTo>
                  <a:lnTo>
                    <a:pt x="0" y="0"/>
                  </a:lnTo>
                  <a:lnTo>
                    <a:pt x="423" y="0"/>
                  </a:lnTo>
                  <a:lnTo>
                    <a:pt x="423" y="4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7" name="Freeform 380">
              <a:extLst>
                <a:ext uri="{FF2B5EF4-FFF2-40B4-BE49-F238E27FC236}">
                  <a16:creationId xmlns:a16="http://schemas.microsoft.com/office/drawing/2014/main" id="{B126791E-A024-FA4D-8E28-2E16BA9A6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3239" y="6608693"/>
              <a:ext cx="411141" cy="419889"/>
            </a:xfrm>
            <a:custGeom>
              <a:avLst/>
              <a:gdLst>
                <a:gd name="T0" fmla="*/ 0 w 415"/>
                <a:gd name="T1" fmla="*/ 422 h 423"/>
                <a:gd name="T2" fmla="*/ 0 w 415"/>
                <a:gd name="T3" fmla="*/ 0 h 423"/>
                <a:gd name="T4" fmla="*/ 414 w 415"/>
                <a:gd name="T5" fmla="*/ 0 h 423"/>
                <a:gd name="T6" fmla="*/ 414 w 415"/>
                <a:gd name="T7" fmla="*/ 422 h 423"/>
                <a:gd name="T8" fmla="*/ 0 w 415"/>
                <a:gd name="T9" fmla="*/ 42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423">
                  <a:moveTo>
                    <a:pt x="0" y="422"/>
                  </a:moveTo>
                  <a:lnTo>
                    <a:pt x="0" y="0"/>
                  </a:lnTo>
                  <a:lnTo>
                    <a:pt x="414" y="0"/>
                  </a:lnTo>
                  <a:lnTo>
                    <a:pt x="414" y="422"/>
                  </a:lnTo>
                  <a:lnTo>
                    <a:pt x="0" y="4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8" name="Freeform 381">
              <a:extLst>
                <a:ext uri="{FF2B5EF4-FFF2-40B4-BE49-F238E27FC236}">
                  <a16:creationId xmlns:a16="http://schemas.microsoft.com/office/drawing/2014/main" id="{EEE506FF-7937-5D43-B69B-3BE57E4BA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5214" y="6608693"/>
              <a:ext cx="419889" cy="419889"/>
            </a:xfrm>
            <a:custGeom>
              <a:avLst/>
              <a:gdLst>
                <a:gd name="T0" fmla="*/ 0 w 424"/>
                <a:gd name="T1" fmla="*/ 422 h 423"/>
                <a:gd name="T2" fmla="*/ 0 w 424"/>
                <a:gd name="T3" fmla="*/ 0 h 423"/>
                <a:gd name="T4" fmla="*/ 423 w 424"/>
                <a:gd name="T5" fmla="*/ 0 h 423"/>
                <a:gd name="T6" fmla="*/ 423 w 424"/>
                <a:gd name="T7" fmla="*/ 422 h 423"/>
                <a:gd name="T8" fmla="*/ 0 w 424"/>
                <a:gd name="T9" fmla="*/ 42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3">
                  <a:moveTo>
                    <a:pt x="0" y="422"/>
                  </a:moveTo>
                  <a:lnTo>
                    <a:pt x="0" y="0"/>
                  </a:lnTo>
                  <a:lnTo>
                    <a:pt x="423" y="0"/>
                  </a:lnTo>
                  <a:lnTo>
                    <a:pt x="423" y="422"/>
                  </a:lnTo>
                  <a:lnTo>
                    <a:pt x="0" y="4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9" name="Freeform 382">
              <a:extLst>
                <a:ext uri="{FF2B5EF4-FFF2-40B4-BE49-F238E27FC236}">
                  <a16:creationId xmlns:a16="http://schemas.microsoft.com/office/drawing/2014/main" id="{3B8732A4-7558-074E-84AF-FB8DAC601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3369" y="5554596"/>
              <a:ext cx="590467" cy="590470"/>
            </a:xfrm>
            <a:custGeom>
              <a:avLst/>
              <a:gdLst>
                <a:gd name="T0" fmla="*/ 297 w 595"/>
                <a:gd name="T1" fmla="*/ 594 h 595"/>
                <a:gd name="T2" fmla="*/ 0 w 595"/>
                <a:gd name="T3" fmla="*/ 297 h 595"/>
                <a:gd name="T4" fmla="*/ 297 w 595"/>
                <a:gd name="T5" fmla="*/ 0 h 595"/>
                <a:gd name="T6" fmla="*/ 594 w 595"/>
                <a:gd name="T7" fmla="*/ 297 h 595"/>
                <a:gd name="T8" fmla="*/ 297 w 595"/>
                <a:gd name="T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297" y="594"/>
                  </a:moveTo>
                  <a:lnTo>
                    <a:pt x="0" y="297"/>
                  </a:lnTo>
                  <a:lnTo>
                    <a:pt x="297" y="0"/>
                  </a:lnTo>
                  <a:lnTo>
                    <a:pt x="594" y="297"/>
                  </a:lnTo>
                  <a:lnTo>
                    <a:pt x="297" y="5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0" name="Freeform 383">
              <a:extLst>
                <a:ext uri="{FF2B5EF4-FFF2-40B4-BE49-F238E27FC236}">
                  <a16:creationId xmlns:a16="http://schemas.microsoft.com/office/drawing/2014/main" id="{06ACC1D8-D497-3C44-BD08-A748F043E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5755" y="7487834"/>
              <a:ext cx="590470" cy="590470"/>
            </a:xfrm>
            <a:custGeom>
              <a:avLst/>
              <a:gdLst>
                <a:gd name="T0" fmla="*/ 297 w 595"/>
                <a:gd name="T1" fmla="*/ 594 h 595"/>
                <a:gd name="T2" fmla="*/ 0 w 595"/>
                <a:gd name="T3" fmla="*/ 297 h 595"/>
                <a:gd name="T4" fmla="*/ 297 w 595"/>
                <a:gd name="T5" fmla="*/ 0 h 595"/>
                <a:gd name="T6" fmla="*/ 594 w 595"/>
                <a:gd name="T7" fmla="*/ 297 h 595"/>
                <a:gd name="T8" fmla="*/ 297 w 595"/>
                <a:gd name="T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297" y="594"/>
                  </a:moveTo>
                  <a:lnTo>
                    <a:pt x="0" y="297"/>
                  </a:lnTo>
                  <a:lnTo>
                    <a:pt x="297" y="0"/>
                  </a:lnTo>
                  <a:lnTo>
                    <a:pt x="594" y="297"/>
                  </a:lnTo>
                  <a:lnTo>
                    <a:pt x="297" y="5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1" name="Freeform 384">
              <a:extLst>
                <a:ext uri="{FF2B5EF4-FFF2-40B4-BE49-F238E27FC236}">
                  <a16:creationId xmlns:a16="http://schemas.microsoft.com/office/drawing/2014/main" id="{8E352A6A-1191-4C49-A4B1-C2AB40C0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3369" y="7487834"/>
              <a:ext cx="590467" cy="590470"/>
            </a:xfrm>
            <a:custGeom>
              <a:avLst/>
              <a:gdLst>
                <a:gd name="T0" fmla="*/ 0 w 595"/>
                <a:gd name="T1" fmla="*/ 297 h 595"/>
                <a:gd name="T2" fmla="*/ 297 w 595"/>
                <a:gd name="T3" fmla="*/ 0 h 595"/>
                <a:gd name="T4" fmla="*/ 594 w 595"/>
                <a:gd name="T5" fmla="*/ 297 h 595"/>
                <a:gd name="T6" fmla="*/ 297 w 595"/>
                <a:gd name="T7" fmla="*/ 594 h 595"/>
                <a:gd name="T8" fmla="*/ 0 w 595"/>
                <a:gd name="T9" fmla="*/ 29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0" y="297"/>
                  </a:moveTo>
                  <a:lnTo>
                    <a:pt x="297" y="0"/>
                  </a:lnTo>
                  <a:lnTo>
                    <a:pt x="594" y="297"/>
                  </a:lnTo>
                  <a:lnTo>
                    <a:pt x="297" y="594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2" name="Freeform 385">
              <a:extLst>
                <a:ext uri="{FF2B5EF4-FFF2-40B4-BE49-F238E27FC236}">
                  <a16:creationId xmlns:a16="http://schemas.microsoft.com/office/drawing/2014/main" id="{8A481CD3-1EE7-F24F-9D5B-DDEF843C0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5755" y="5554596"/>
              <a:ext cx="590470" cy="590470"/>
            </a:xfrm>
            <a:custGeom>
              <a:avLst/>
              <a:gdLst>
                <a:gd name="T0" fmla="*/ 0 w 595"/>
                <a:gd name="T1" fmla="*/ 297 h 595"/>
                <a:gd name="T2" fmla="*/ 297 w 595"/>
                <a:gd name="T3" fmla="*/ 0 h 595"/>
                <a:gd name="T4" fmla="*/ 594 w 595"/>
                <a:gd name="T5" fmla="*/ 297 h 595"/>
                <a:gd name="T6" fmla="*/ 297 w 595"/>
                <a:gd name="T7" fmla="*/ 594 h 595"/>
                <a:gd name="T8" fmla="*/ 0 w 595"/>
                <a:gd name="T9" fmla="*/ 29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0" y="297"/>
                  </a:moveTo>
                  <a:lnTo>
                    <a:pt x="297" y="0"/>
                  </a:lnTo>
                  <a:lnTo>
                    <a:pt x="594" y="297"/>
                  </a:lnTo>
                  <a:lnTo>
                    <a:pt x="297" y="594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23" name="Freeform 386">
            <a:extLst>
              <a:ext uri="{FF2B5EF4-FFF2-40B4-BE49-F238E27FC236}">
                <a16:creationId xmlns:a16="http://schemas.microsoft.com/office/drawing/2014/main" id="{E6709335-F846-C34A-929A-A683DC997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1327" y="5760168"/>
            <a:ext cx="2125687" cy="2125687"/>
          </a:xfrm>
          <a:custGeom>
            <a:avLst/>
            <a:gdLst>
              <a:gd name="T0" fmla="*/ 2142 w 2143"/>
              <a:gd name="T1" fmla="*/ 1071 h 2142"/>
              <a:gd name="T2" fmla="*/ 2142 w 2143"/>
              <a:gd name="T3" fmla="*/ 1071 h 2142"/>
              <a:gd name="T4" fmla="*/ 1071 w 2143"/>
              <a:gd name="T5" fmla="*/ 2141 h 2142"/>
              <a:gd name="T6" fmla="*/ 0 w 2143"/>
              <a:gd name="T7" fmla="*/ 1071 h 2142"/>
              <a:gd name="T8" fmla="*/ 1071 w 2143"/>
              <a:gd name="T9" fmla="*/ 0 h 2142"/>
              <a:gd name="T10" fmla="*/ 2142 w 2143"/>
              <a:gd name="T11" fmla="*/ 107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3" h="2142">
                <a:moveTo>
                  <a:pt x="2142" y="1071"/>
                </a:moveTo>
                <a:lnTo>
                  <a:pt x="2142" y="1071"/>
                </a:lnTo>
                <a:cubicBezTo>
                  <a:pt x="2142" y="1664"/>
                  <a:pt x="1656" y="2141"/>
                  <a:pt x="1071" y="2141"/>
                </a:cubicBezTo>
                <a:cubicBezTo>
                  <a:pt x="477" y="2141"/>
                  <a:pt x="0" y="1664"/>
                  <a:pt x="0" y="1071"/>
                </a:cubicBezTo>
                <a:cubicBezTo>
                  <a:pt x="0" y="477"/>
                  <a:pt x="477" y="0"/>
                  <a:pt x="1071" y="0"/>
                </a:cubicBezTo>
                <a:cubicBezTo>
                  <a:pt x="1656" y="0"/>
                  <a:pt x="2142" y="477"/>
                  <a:pt x="2142" y="10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44C0CE2-ECAF-3E44-8363-B047B05335E6}"/>
              </a:ext>
            </a:extLst>
          </p:cNvPr>
          <p:cNvGrpSpPr/>
          <p:nvPr/>
        </p:nvGrpSpPr>
        <p:grpSpPr>
          <a:xfrm>
            <a:off x="10570503" y="5239679"/>
            <a:ext cx="3149166" cy="3153541"/>
            <a:chOff x="10570503" y="5239679"/>
            <a:chExt cx="3149166" cy="3153541"/>
          </a:xfrm>
          <a:solidFill>
            <a:schemeClr val="accent2"/>
          </a:solidFill>
        </p:grpSpPr>
        <p:sp>
          <p:nvSpPr>
            <p:cNvPr id="586" name="Freeform 449">
              <a:extLst>
                <a:ext uri="{FF2B5EF4-FFF2-40B4-BE49-F238E27FC236}">
                  <a16:creationId xmlns:a16="http://schemas.microsoft.com/office/drawing/2014/main" id="{2A195C55-EEAA-B14A-A1CB-5EEF3D54F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6075" y="5445251"/>
              <a:ext cx="2733650" cy="2742397"/>
            </a:xfrm>
            <a:custGeom>
              <a:avLst/>
              <a:gdLst>
                <a:gd name="T0" fmla="*/ 2753 w 2754"/>
                <a:gd name="T1" fmla="*/ 1386 h 2763"/>
                <a:gd name="T2" fmla="*/ 2753 w 2754"/>
                <a:gd name="T3" fmla="*/ 1386 h 2763"/>
                <a:gd name="T4" fmla="*/ 1377 w 2754"/>
                <a:gd name="T5" fmla="*/ 2762 h 2763"/>
                <a:gd name="T6" fmla="*/ 0 w 2754"/>
                <a:gd name="T7" fmla="*/ 1386 h 2763"/>
                <a:gd name="T8" fmla="*/ 1377 w 2754"/>
                <a:gd name="T9" fmla="*/ 0 h 2763"/>
                <a:gd name="T10" fmla="*/ 2753 w 2754"/>
                <a:gd name="T11" fmla="*/ 1386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4" h="2763">
                  <a:moveTo>
                    <a:pt x="2753" y="1386"/>
                  </a:moveTo>
                  <a:lnTo>
                    <a:pt x="2753" y="1386"/>
                  </a:lnTo>
                  <a:cubicBezTo>
                    <a:pt x="2753" y="2141"/>
                    <a:pt x="2141" y="2762"/>
                    <a:pt x="1377" y="2762"/>
                  </a:cubicBezTo>
                  <a:cubicBezTo>
                    <a:pt x="621" y="2762"/>
                    <a:pt x="0" y="2141"/>
                    <a:pt x="0" y="1386"/>
                  </a:cubicBezTo>
                  <a:cubicBezTo>
                    <a:pt x="0" y="621"/>
                    <a:pt x="621" y="0"/>
                    <a:pt x="1377" y="0"/>
                  </a:cubicBezTo>
                  <a:cubicBezTo>
                    <a:pt x="2141" y="0"/>
                    <a:pt x="2753" y="621"/>
                    <a:pt x="2753" y="13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7" name="Freeform 450">
              <a:extLst>
                <a:ext uri="{FF2B5EF4-FFF2-40B4-BE49-F238E27FC236}">
                  <a16:creationId xmlns:a16="http://schemas.microsoft.com/office/drawing/2014/main" id="{963A5F40-4A7C-AD46-8509-E8A5D3474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5141" y="5239679"/>
              <a:ext cx="419889" cy="419889"/>
            </a:xfrm>
            <a:custGeom>
              <a:avLst/>
              <a:gdLst>
                <a:gd name="T0" fmla="*/ 422 w 423"/>
                <a:gd name="T1" fmla="*/ 423 h 424"/>
                <a:gd name="T2" fmla="*/ 0 w 423"/>
                <a:gd name="T3" fmla="*/ 423 h 424"/>
                <a:gd name="T4" fmla="*/ 0 w 423"/>
                <a:gd name="T5" fmla="*/ 0 h 424"/>
                <a:gd name="T6" fmla="*/ 422 w 423"/>
                <a:gd name="T7" fmla="*/ 0 h 424"/>
                <a:gd name="T8" fmla="*/ 422 w 423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424">
                  <a:moveTo>
                    <a:pt x="422" y="423"/>
                  </a:moveTo>
                  <a:lnTo>
                    <a:pt x="0" y="423"/>
                  </a:lnTo>
                  <a:lnTo>
                    <a:pt x="0" y="0"/>
                  </a:lnTo>
                  <a:lnTo>
                    <a:pt x="422" y="0"/>
                  </a:lnTo>
                  <a:lnTo>
                    <a:pt x="422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8" name="Freeform 451">
              <a:extLst>
                <a:ext uri="{FF2B5EF4-FFF2-40B4-BE49-F238E27FC236}">
                  <a16:creationId xmlns:a16="http://schemas.microsoft.com/office/drawing/2014/main" id="{6DAA6BAA-8133-694B-AFEF-423CB8903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5141" y="7982079"/>
              <a:ext cx="419889" cy="411141"/>
            </a:xfrm>
            <a:custGeom>
              <a:avLst/>
              <a:gdLst>
                <a:gd name="T0" fmla="*/ 422 w 423"/>
                <a:gd name="T1" fmla="*/ 414 h 415"/>
                <a:gd name="T2" fmla="*/ 0 w 423"/>
                <a:gd name="T3" fmla="*/ 414 h 415"/>
                <a:gd name="T4" fmla="*/ 0 w 423"/>
                <a:gd name="T5" fmla="*/ 0 h 415"/>
                <a:gd name="T6" fmla="*/ 422 w 423"/>
                <a:gd name="T7" fmla="*/ 0 h 415"/>
                <a:gd name="T8" fmla="*/ 422 w 423"/>
                <a:gd name="T9" fmla="*/ 41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415">
                  <a:moveTo>
                    <a:pt x="422" y="414"/>
                  </a:moveTo>
                  <a:lnTo>
                    <a:pt x="0" y="414"/>
                  </a:lnTo>
                  <a:lnTo>
                    <a:pt x="0" y="0"/>
                  </a:lnTo>
                  <a:lnTo>
                    <a:pt x="422" y="0"/>
                  </a:lnTo>
                  <a:lnTo>
                    <a:pt x="422" y="4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9" name="Freeform 452">
              <a:extLst>
                <a:ext uri="{FF2B5EF4-FFF2-40B4-BE49-F238E27FC236}">
                  <a16:creationId xmlns:a16="http://schemas.microsoft.com/office/drawing/2014/main" id="{D8A9C0BA-4750-5A4E-9288-3EAE4C960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9780" y="6608693"/>
              <a:ext cx="419889" cy="419889"/>
            </a:xfrm>
            <a:custGeom>
              <a:avLst/>
              <a:gdLst>
                <a:gd name="T0" fmla="*/ 0 w 424"/>
                <a:gd name="T1" fmla="*/ 422 h 423"/>
                <a:gd name="T2" fmla="*/ 0 w 424"/>
                <a:gd name="T3" fmla="*/ 0 h 423"/>
                <a:gd name="T4" fmla="*/ 423 w 424"/>
                <a:gd name="T5" fmla="*/ 0 h 423"/>
                <a:gd name="T6" fmla="*/ 423 w 424"/>
                <a:gd name="T7" fmla="*/ 422 h 423"/>
                <a:gd name="T8" fmla="*/ 0 w 424"/>
                <a:gd name="T9" fmla="*/ 42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3">
                  <a:moveTo>
                    <a:pt x="0" y="422"/>
                  </a:moveTo>
                  <a:lnTo>
                    <a:pt x="0" y="0"/>
                  </a:lnTo>
                  <a:lnTo>
                    <a:pt x="423" y="0"/>
                  </a:lnTo>
                  <a:lnTo>
                    <a:pt x="423" y="422"/>
                  </a:lnTo>
                  <a:lnTo>
                    <a:pt x="0" y="4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0" name="Freeform 453">
              <a:extLst>
                <a:ext uri="{FF2B5EF4-FFF2-40B4-BE49-F238E27FC236}">
                  <a16:creationId xmlns:a16="http://schemas.microsoft.com/office/drawing/2014/main" id="{F4E2369F-6E28-8643-9DA1-881A0279D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0503" y="6608693"/>
              <a:ext cx="411141" cy="419889"/>
            </a:xfrm>
            <a:custGeom>
              <a:avLst/>
              <a:gdLst>
                <a:gd name="T0" fmla="*/ 0 w 416"/>
                <a:gd name="T1" fmla="*/ 422 h 423"/>
                <a:gd name="T2" fmla="*/ 0 w 416"/>
                <a:gd name="T3" fmla="*/ 0 h 423"/>
                <a:gd name="T4" fmla="*/ 415 w 416"/>
                <a:gd name="T5" fmla="*/ 0 h 423"/>
                <a:gd name="T6" fmla="*/ 415 w 416"/>
                <a:gd name="T7" fmla="*/ 422 h 423"/>
                <a:gd name="T8" fmla="*/ 0 w 416"/>
                <a:gd name="T9" fmla="*/ 42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423">
                  <a:moveTo>
                    <a:pt x="0" y="422"/>
                  </a:moveTo>
                  <a:lnTo>
                    <a:pt x="0" y="0"/>
                  </a:lnTo>
                  <a:lnTo>
                    <a:pt x="415" y="0"/>
                  </a:lnTo>
                  <a:lnTo>
                    <a:pt x="415" y="422"/>
                  </a:lnTo>
                  <a:lnTo>
                    <a:pt x="0" y="4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1" name="Freeform 454">
              <a:extLst>
                <a:ext uri="{FF2B5EF4-FFF2-40B4-BE49-F238E27FC236}">
                  <a16:creationId xmlns:a16="http://schemas.microsoft.com/office/drawing/2014/main" id="{F7E569A8-9CA9-A341-8918-D327AB48B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8657" y="5554596"/>
              <a:ext cx="590470" cy="590470"/>
            </a:xfrm>
            <a:custGeom>
              <a:avLst/>
              <a:gdLst>
                <a:gd name="T0" fmla="*/ 297 w 595"/>
                <a:gd name="T1" fmla="*/ 594 h 595"/>
                <a:gd name="T2" fmla="*/ 0 w 595"/>
                <a:gd name="T3" fmla="*/ 297 h 595"/>
                <a:gd name="T4" fmla="*/ 297 w 595"/>
                <a:gd name="T5" fmla="*/ 0 h 595"/>
                <a:gd name="T6" fmla="*/ 594 w 595"/>
                <a:gd name="T7" fmla="*/ 297 h 595"/>
                <a:gd name="T8" fmla="*/ 297 w 595"/>
                <a:gd name="T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297" y="594"/>
                  </a:moveTo>
                  <a:lnTo>
                    <a:pt x="0" y="297"/>
                  </a:lnTo>
                  <a:lnTo>
                    <a:pt x="297" y="0"/>
                  </a:lnTo>
                  <a:lnTo>
                    <a:pt x="594" y="297"/>
                  </a:lnTo>
                  <a:lnTo>
                    <a:pt x="297" y="5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2" name="Freeform 455">
              <a:extLst>
                <a:ext uri="{FF2B5EF4-FFF2-40B4-BE49-F238E27FC236}">
                  <a16:creationId xmlns:a16="http://schemas.microsoft.com/office/drawing/2014/main" id="{60D05A85-EB8A-A14C-907C-DDFB89426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1047" y="7487834"/>
              <a:ext cx="590467" cy="590470"/>
            </a:xfrm>
            <a:custGeom>
              <a:avLst/>
              <a:gdLst>
                <a:gd name="T0" fmla="*/ 297 w 596"/>
                <a:gd name="T1" fmla="*/ 594 h 595"/>
                <a:gd name="T2" fmla="*/ 0 w 596"/>
                <a:gd name="T3" fmla="*/ 297 h 595"/>
                <a:gd name="T4" fmla="*/ 297 w 596"/>
                <a:gd name="T5" fmla="*/ 0 h 595"/>
                <a:gd name="T6" fmla="*/ 595 w 596"/>
                <a:gd name="T7" fmla="*/ 297 h 595"/>
                <a:gd name="T8" fmla="*/ 297 w 596"/>
                <a:gd name="T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595">
                  <a:moveTo>
                    <a:pt x="297" y="594"/>
                  </a:moveTo>
                  <a:lnTo>
                    <a:pt x="0" y="297"/>
                  </a:lnTo>
                  <a:lnTo>
                    <a:pt x="297" y="0"/>
                  </a:lnTo>
                  <a:lnTo>
                    <a:pt x="595" y="297"/>
                  </a:lnTo>
                  <a:lnTo>
                    <a:pt x="297" y="5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3" name="Freeform 456">
              <a:extLst>
                <a:ext uri="{FF2B5EF4-FFF2-40B4-BE49-F238E27FC236}">
                  <a16:creationId xmlns:a16="http://schemas.microsoft.com/office/drawing/2014/main" id="{BB17DC54-C366-CC44-9BCB-101455846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8657" y="7487834"/>
              <a:ext cx="590470" cy="590470"/>
            </a:xfrm>
            <a:custGeom>
              <a:avLst/>
              <a:gdLst>
                <a:gd name="T0" fmla="*/ 0 w 595"/>
                <a:gd name="T1" fmla="*/ 297 h 595"/>
                <a:gd name="T2" fmla="*/ 297 w 595"/>
                <a:gd name="T3" fmla="*/ 0 h 595"/>
                <a:gd name="T4" fmla="*/ 594 w 595"/>
                <a:gd name="T5" fmla="*/ 297 h 595"/>
                <a:gd name="T6" fmla="*/ 297 w 595"/>
                <a:gd name="T7" fmla="*/ 594 h 595"/>
                <a:gd name="T8" fmla="*/ 0 w 595"/>
                <a:gd name="T9" fmla="*/ 29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0" y="297"/>
                  </a:moveTo>
                  <a:lnTo>
                    <a:pt x="297" y="0"/>
                  </a:lnTo>
                  <a:lnTo>
                    <a:pt x="594" y="297"/>
                  </a:lnTo>
                  <a:lnTo>
                    <a:pt x="297" y="594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4" name="Freeform 457">
              <a:extLst>
                <a:ext uri="{FF2B5EF4-FFF2-40B4-BE49-F238E27FC236}">
                  <a16:creationId xmlns:a16="http://schemas.microsoft.com/office/drawing/2014/main" id="{A8D5DEA5-6003-294D-AF63-21A74E131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1047" y="5554596"/>
              <a:ext cx="590467" cy="590470"/>
            </a:xfrm>
            <a:custGeom>
              <a:avLst/>
              <a:gdLst>
                <a:gd name="T0" fmla="*/ 0 w 596"/>
                <a:gd name="T1" fmla="*/ 297 h 595"/>
                <a:gd name="T2" fmla="*/ 297 w 596"/>
                <a:gd name="T3" fmla="*/ 0 h 595"/>
                <a:gd name="T4" fmla="*/ 595 w 596"/>
                <a:gd name="T5" fmla="*/ 297 h 595"/>
                <a:gd name="T6" fmla="*/ 297 w 596"/>
                <a:gd name="T7" fmla="*/ 594 h 595"/>
                <a:gd name="T8" fmla="*/ 0 w 596"/>
                <a:gd name="T9" fmla="*/ 29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595">
                  <a:moveTo>
                    <a:pt x="0" y="297"/>
                  </a:moveTo>
                  <a:lnTo>
                    <a:pt x="297" y="0"/>
                  </a:lnTo>
                  <a:lnTo>
                    <a:pt x="595" y="297"/>
                  </a:lnTo>
                  <a:lnTo>
                    <a:pt x="297" y="594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95" name="Freeform 458">
            <a:extLst>
              <a:ext uri="{FF2B5EF4-FFF2-40B4-BE49-F238E27FC236}">
                <a16:creationId xmlns:a16="http://schemas.microsoft.com/office/drawing/2014/main" id="{AC698111-61CC-CA4C-AEF7-439A1B4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7868" y="5760168"/>
            <a:ext cx="2125687" cy="2125687"/>
          </a:xfrm>
          <a:custGeom>
            <a:avLst/>
            <a:gdLst>
              <a:gd name="T0" fmla="*/ 2140 w 2141"/>
              <a:gd name="T1" fmla="*/ 1071 h 2142"/>
              <a:gd name="T2" fmla="*/ 2140 w 2141"/>
              <a:gd name="T3" fmla="*/ 1071 h 2142"/>
              <a:gd name="T4" fmla="*/ 1070 w 2141"/>
              <a:gd name="T5" fmla="*/ 2141 h 2142"/>
              <a:gd name="T6" fmla="*/ 0 w 2141"/>
              <a:gd name="T7" fmla="*/ 1071 h 2142"/>
              <a:gd name="T8" fmla="*/ 1070 w 2141"/>
              <a:gd name="T9" fmla="*/ 0 h 2142"/>
              <a:gd name="T10" fmla="*/ 2140 w 2141"/>
              <a:gd name="T11" fmla="*/ 107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1" h="2142">
                <a:moveTo>
                  <a:pt x="2140" y="1071"/>
                </a:moveTo>
                <a:lnTo>
                  <a:pt x="2140" y="1071"/>
                </a:lnTo>
                <a:cubicBezTo>
                  <a:pt x="2140" y="1664"/>
                  <a:pt x="1663" y="2141"/>
                  <a:pt x="1070" y="2141"/>
                </a:cubicBezTo>
                <a:cubicBezTo>
                  <a:pt x="476" y="2141"/>
                  <a:pt x="0" y="1664"/>
                  <a:pt x="0" y="1071"/>
                </a:cubicBezTo>
                <a:cubicBezTo>
                  <a:pt x="0" y="477"/>
                  <a:pt x="476" y="0"/>
                  <a:pt x="1070" y="0"/>
                </a:cubicBezTo>
                <a:cubicBezTo>
                  <a:pt x="1663" y="0"/>
                  <a:pt x="2140" y="477"/>
                  <a:pt x="2140" y="10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D7C20B5-7900-9241-9E2C-E6760CAC87AD}"/>
              </a:ext>
            </a:extLst>
          </p:cNvPr>
          <p:cNvGrpSpPr/>
          <p:nvPr/>
        </p:nvGrpSpPr>
        <p:grpSpPr>
          <a:xfrm>
            <a:off x="11782058" y="2396682"/>
            <a:ext cx="3153539" cy="3149166"/>
            <a:chOff x="11782058" y="2396682"/>
            <a:chExt cx="3153539" cy="3149166"/>
          </a:xfrm>
          <a:solidFill>
            <a:schemeClr val="accent1"/>
          </a:solidFill>
        </p:grpSpPr>
        <p:sp>
          <p:nvSpPr>
            <p:cNvPr id="656" name="Freeform 519">
              <a:extLst>
                <a:ext uri="{FF2B5EF4-FFF2-40B4-BE49-F238E27FC236}">
                  <a16:creationId xmlns:a16="http://schemas.microsoft.com/office/drawing/2014/main" id="{2759198D-54C8-884D-A3AF-FCEE1F482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7627" y="2597879"/>
              <a:ext cx="2733652" cy="2733652"/>
            </a:xfrm>
            <a:custGeom>
              <a:avLst/>
              <a:gdLst>
                <a:gd name="T0" fmla="*/ 2753 w 2754"/>
                <a:gd name="T1" fmla="*/ 1377 h 2754"/>
                <a:gd name="T2" fmla="*/ 2753 w 2754"/>
                <a:gd name="T3" fmla="*/ 1377 h 2754"/>
                <a:gd name="T4" fmla="*/ 1376 w 2754"/>
                <a:gd name="T5" fmla="*/ 2753 h 2754"/>
                <a:gd name="T6" fmla="*/ 0 w 2754"/>
                <a:gd name="T7" fmla="*/ 1377 h 2754"/>
                <a:gd name="T8" fmla="*/ 1376 w 2754"/>
                <a:gd name="T9" fmla="*/ 0 h 2754"/>
                <a:gd name="T10" fmla="*/ 2753 w 2754"/>
                <a:gd name="T11" fmla="*/ 1377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4" h="2754">
                  <a:moveTo>
                    <a:pt x="2753" y="1377"/>
                  </a:moveTo>
                  <a:lnTo>
                    <a:pt x="2753" y="1377"/>
                  </a:lnTo>
                  <a:cubicBezTo>
                    <a:pt x="2753" y="2141"/>
                    <a:pt x="2141" y="2753"/>
                    <a:pt x="1376" y="2753"/>
                  </a:cubicBezTo>
                  <a:cubicBezTo>
                    <a:pt x="611" y="2753"/>
                    <a:pt x="0" y="2141"/>
                    <a:pt x="0" y="1377"/>
                  </a:cubicBezTo>
                  <a:cubicBezTo>
                    <a:pt x="0" y="621"/>
                    <a:pt x="611" y="0"/>
                    <a:pt x="1376" y="0"/>
                  </a:cubicBezTo>
                  <a:cubicBezTo>
                    <a:pt x="2141" y="0"/>
                    <a:pt x="2753" y="621"/>
                    <a:pt x="2753" y="137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7" name="Freeform 520">
              <a:extLst>
                <a:ext uri="{FF2B5EF4-FFF2-40B4-BE49-F238E27FC236}">
                  <a16:creationId xmlns:a16="http://schemas.microsoft.com/office/drawing/2014/main" id="{070345E6-39B9-5A47-9A4D-5F3384EDD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6697" y="2396682"/>
              <a:ext cx="411141" cy="411141"/>
            </a:xfrm>
            <a:custGeom>
              <a:avLst/>
              <a:gdLst>
                <a:gd name="T0" fmla="*/ 414 w 415"/>
                <a:gd name="T1" fmla="*/ 414 h 415"/>
                <a:gd name="T2" fmla="*/ 0 w 415"/>
                <a:gd name="T3" fmla="*/ 414 h 415"/>
                <a:gd name="T4" fmla="*/ 0 w 415"/>
                <a:gd name="T5" fmla="*/ 0 h 415"/>
                <a:gd name="T6" fmla="*/ 414 w 415"/>
                <a:gd name="T7" fmla="*/ 0 h 415"/>
                <a:gd name="T8" fmla="*/ 414 w 415"/>
                <a:gd name="T9" fmla="*/ 41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415">
                  <a:moveTo>
                    <a:pt x="414" y="414"/>
                  </a:moveTo>
                  <a:lnTo>
                    <a:pt x="0" y="41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414" y="4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8" name="Freeform 521">
              <a:extLst>
                <a:ext uri="{FF2B5EF4-FFF2-40B4-BE49-F238E27FC236}">
                  <a16:creationId xmlns:a16="http://schemas.microsoft.com/office/drawing/2014/main" id="{F2BAFA76-7299-9E4B-9B24-75AEF6BA1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6697" y="5125959"/>
              <a:ext cx="411141" cy="419889"/>
            </a:xfrm>
            <a:custGeom>
              <a:avLst/>
              <a:gdLst>
                <a:gd name="T0" fmla="*/ 414 w 415"/>
                <a:gd name="T1" fmla="*/ 423 h 424"/>
                <a:gd name="T2" fmla="*/ 0 w 415"/>
                <a:gd name="T3" fmla="*/ 423 h 424"/>
                <a:gd name="T4" fmla="*/ 0 w 415"/>
                <a:gd name="T5" fmla="*/ 0 h 424"/>
                <a:gd name="T6" fmla="*/ 414 w 415"/>
                <a:gd name="T7" fmla="*/ 0 h 424"/>
                <a:gd name="T8" fmla="*/ 414 w 415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424">
                  <a:moveTo>
                    <a:pt x="414" y="423"/>
                  </a:moveTo>
                  <a:lnTo>
                    <a:pt x="0" y="423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414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9" name="Freeform 522">
              <a:extLst>
                <a:ext uri="{FF2B5EF4-FFF2-40B4-BE49-F238E27FC236}">
                  <a16:creationId xmlns:a16="http://schemas.microsoft.com/office/drawing/2014/main" id="{22BB3D20-DD35-8945-BC36-59297FCA3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5708" y="3761321"/>
              <a:ext cx="419889" cy="411141"/>
            </a:xfrm>
            <a:custGeom>
              <a:avLst/>
              <a:gdLst>
                <a:gd name="T0" fmla="*/ 0 w 424"/>
                <a:gd name="T1" fmla="*/ 413 h 414"/>
                <a:gd name="T2" fmla="*/ 0 w 424"/>
                <a:gd name="T3" fmla="*/ 0 h 414"/>
                <a:gd name="T4" fmla="*/ 423 w 424"/>
                <a:gd name="T5" fmla="*/ 0 h 414"/>
                <a:gd name="T6" fmla="*/ 423 w 424"/>
                <a:gd name="T7" fmla="*/ 413 h 414"/>
                <a:gd name="T8" fmla="*/ 0 w 424"/>
                <a:gd name="T9" fmla="*/ 41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14">
                  <a:moveTo>
                    <a:pt x="0" y="413"/>
                  </a:moveTo>
                  <a:lnTo>
                    <a:pt x="0" y="0"/>
                  </a:lnTo>
                  <a:lnTo>
                    <a:pt x="423" y="0"/>
                  </a:lnTo>
                  <a:lnTo>
                    <a:pt x="423" y="413"/>
                  </a:lnTo>
                  <a:lnTo>
                    <a:pt x="0" y="4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0" name="Freeform 523">
              <a:extLst>
                <a:ext uri="{FF2B5EF4-FFF2-40B4-BE49-F238E27FC236}">
                  <a16:creationId xmlns:a16="http://schemas.microsoft.com/office/drawing/2014/main" id="{966A6039-96D3-DD4F-9B15-9443E4B97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2058" y="3761321"/>
              <a:ext cx="411141" cy="411141"/>
            </a:xfrm>
            <a:custGeom>
              <a:avLst/>
              <a:gdLst>
                <a:gd name="T0" fmla="*/ 0 w 414"/>
                <a:gd name="T1" fmla="*/ 413 h 414"/>
                <a:gd name="T2" fmla="*/ 0 w 414"/>
                <a:gd name="T3" fmla="*/ 0 h 414"/>
                <a:gd name="T4" fmla="*/ 413 w 414"/>
                <a:gd name="T5" fmla="*/ 0 h 414"/>
                <a:gd name="T6" fmla="*/ 413 w 414"/>
                <a:gd name="T7" fmla="*/ 413 h 414"/>
                <a:gd name="T8" fmla="*/ 0 w 414"/>
                <a:gd name="T9" fmla="*/ 41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414">
                  <a:moveTo>
                    <a:pt x="0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413" y="413"/>
                  </a:lnTo>
                  <a:lnTo>
                    <a:pt x="0" y="4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1" name="Freeform 524">
              <a:extLst>
                <a:ext uri="{FF2B5EF4-FFF2-40B4-BE49-F238E27FC236}">
                  <a16:creationId xmlns:a16="http://schemas.microsoft.com/office/drawing/2014/main" id="{F42D28F0-83CB-864A-A451-913D1865C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0213" y="2707226"/>
              <a:ext cx="581720" cy="590467"/>
            </a:xfrm>
            <a:custGeom>
              <a:avLst/>
              <a:gdLst>
                <a:gd name="T0" fmla="*/ 288 w 586"/>
                <a:gd name="T1" fmla="*/ 594 h 595"/>
                <a:gd name="T2" fmla="*/ 0 w 586"/>
                <a:gd name="T3" fmla="*/ 297 h 595"/>
                <a:gd name="T4" fmla="*/ 288 w 586"/>
                <a:gd name="T5" fmla="*/ 0 h 595"/>
                <a:gd name="T6" fmla="*/ 585 w 586"/>
                <a:gd name="T7" fmla="*/ 297 h 595"/>
                <a:gd name="T8" fmla="*/ 288 w 586"/>
                <a:gd name="T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595">
                  <a:moveTo>
                    <a:pt x="288" y="594"/>
                  </a:moveTo>
                  <a:lnTo>
                    <a:pt x="0" y="297"/>
                  </a:lnTo>
                  <a:lnTo>
                    <a:pt x="288" y="0"/>
                  </a:lnTo>
                  <a:lnTo>
                    <a:pt x="585" y="297"/>
                  </a:lnTo>
                  <a:lnTo>
                    <a:pt x="288" y="5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2" name="Freeform 525">
              <a:extLst>
                <a:ext uri="{FF2B5EF4-FFF2-40B4-BE49-F238E27FC236}">
                  <a16:creationId xmlns:a16="http://schemas.microsoft.com/office/drawing/2014/main" id="{A7AF21D3-D7D0-FB4E-ADFB-A4213FAD4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975" y="4644837"/>
              <a:ext cx="590467" cy="590470"/>
            </a:xfrm>
            <a:custGeom>
              <a:avLst/>
              <a:gdLst>
                <a:gd name="T0" fmla="*/ 296 w 594"/>
                <a:gd name="T1" fmla="*/ 594 h 595"/>
                <a:gd name="T2" fmla="*/ 0 w 594"/>
                <a:gd name="T3" fmla="*/ 297 h 595"/>
                <a:gd name="T4" fmla="*/ 296 w 594"/>
                <a:gd name="T5" fmla="*/ 0 h 595"/>
                <a:gd name="T6" fmla="*/ 593 w 594"/>
                <a:gd name="T7" fmla="*/ 297 h 595"/>
                <a:gd name="T8" fmla="*/ 296 w 594"/>
                <a:gd name="T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595">
                  <a:moveTo>
                    <a:pt x="296" y="594"/>
                  </a:moveTo>
                  <a:lnTo>
                    <a:pt x="0" y="297"/>
                  </a:lnTo>
                  <a:lnTo>
                    <a:pt x="296" y="0"/>
                  </a:lnTo>
                  <a:lnTo>
                    <a:pt x="593" y="297"/>
                  </a:lnTo>
                  <a:lnTo>
                    <a:pt x="296" y="5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3" name="Freeform 526">
              <a:extLst>
                <a:ext uri="{FF2B5EF4-FFF2-40B4-BE49-F238E27FC236}">
                  <a16:creationId xmlns:a16="http://schemas.microsoft.com/office/drawing/2014/main" id="{7CB90A4F-720C-A04E-9B9D-075ED5ABA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0213" y="4644837"/>
              <a:ext cx="581720" cy="590470"/>
            </a:xfrm>
            <a:custGeom>
              <a:avLst/>
              <a:gdLst>
                <a:gd name="T0" fmla="*/ 0 w 586"/>
                <a:gd name="T1" fmla="*/ 297 h 595"/>
                <a:gd name="T2" fmla="*/ 288 w 586"/>
                <a:gd name="T3" fmla="*/ 0 h 595"/>
                <a:gd name="T4" fmla="*/ 585 w 586"/>
                <a:gd name="T5" fmla="*/ 297 h 595"/>
                <a:gd name="T6" fmla="*/ 288 w 586"/>
                <a:gd name="T7" fmla="*/ 594 h 595"/>
                <a:gd name="T8" fmla="*/ 0 w 586"/>
                <a:gd name="T9" fmla="*/ 29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595">
                  <a:moveTo>
                    <a:pt x="0" y="297"/>
                  </a:moveTo>
                  <a:lnTo>
                    <a:pt x="288" y="0"/>
                  </a:lnTo>
                  <a:lnTo>
                    <a:pt x="585" y="297"/>
                  </a:lnTo>
                  <a:lnTo>
                    <a:pt x="288" y="594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4" name="Freeform 527">
              <a:extLst>
                <a:ext uri="{FF2B5EF4-FFF2-40B4-BE49-F238E27FC236}">
                  <a16:creationId xmlns:a16="http://schemas.microsoft.com/office/drawing/2014/main" id="{CAE80F11-ED8F-D34E-A10E-5735BC976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975" y="2707226"/>
              <a:ext cx="590467" cy="590467"/>
            </a:xfrm>
            <a:custGeom>
              <a:avLst/>
              <a:gdLst>
                <a:gd name="T0" fmla="*/ 0 w 594"/>
                <a:gd name="T1" fmla="*/ 297 h 595"/>
                <a:gd name="T2" fmla="*/ 296 w 594"/>
                <a:gd name="T3" fmla="*/ 0 h 595"/>
                <a:gd name="T4" fmla="*/ 593 w 594"/>
                <a:gd name="T5" fmla="*/ 297 h 595"/>
                <a:gd name="T6" fmla="*/ 296 w 594"/>
                <a:gd name="T7" fmla="*/ 594 h 595"/>
                <a:gd name="T8" fmla="*/ 0 w 594"/>
                <a:gd name="T9" fmla="*/ 29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595">
                  <a:moveTo>
                    <a:pt x="0" y="297"/>
                  </a:moveTo>
                  <a:lnTo>
                    <a:pt x="296" y="0"/>
                  </a:lnTo>
                  <a:lnTo>
                    <a:pt x="593" y="297"/>
                  </a:lnTo>
                  <a:lnTo>
                    <a:pt x="296" y="594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65" name="Freeform 528">
            <a:extLst>
              <a:ext uri="{FF2B5EF4-FFF2-40B4-BE49-F238E27FC236}">
                <a16:creationId xmlns:a16="http://schemas.microsoft.com/office/drawing/2014/main" id="{98E8FF77-2E15-054C-A453-531FA0733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424" y="2904048"/>
            <a:ext cx="2125687" cy="2125687"/>
          </a:xfrm>
          <a:custGeom>
            <a:avLst/>
            <a:gdLst>
              <a:gd name="T0" fmla="*/ 2142 w 2143"/>
              <a:gd name="T1" fmla="*/ 1071 h 2142"/>
              <a:gd name="T2" fmla="*/ 2142 w 2143"/>
              <a:gd name="T3" fmla="*/ 1071 h 2142"/>
              <a:gd name="T4" fmla="*/ 1071 w 2143"/>
              <a:gd name="T5" fmla="*/ 2141 h 2142"/>
              <a:gd name="T6" fmla="*/ 0 w 2143"/>
              <a:gd name="T7" fmla="*/ 1071 h 2142"/>
              <a:gd name="T8" fmla="*/ 1071 w 2143"/>
              <a:gd name="T9" fmla="*/ 0 h 2142"/>
              <a:gd name="T10" fmla="*/ 2142 w 2143"/>
              <a:gd name="T11" fmla="*/ 107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3" h="2142">
                <a:moveTo>
                  <a:pt x="2142" y="1071"/>
                </a:moveTo>
                <a:lnTo>
                  <a:pt x="2142" y="1071"/>
                </a:lnTo>
                <a:cubicBezTo>
                  <a:pt x="2142" y="1664"/>
                  <a:pt x="1665" y="2141"/>
                  <a:pt x="1071" y="2141"/>
                </a:cubicBezTo>
                <a:cubicBezTo>
                  <a:pt x="477" y="2141"/>
                  <a:pt x="0" y="1664"/>
                  <a:pt x="0" y="1071"/>
                </a:cubicBezTo>
                <a:cubicBezTo>
                  <a:pt x="0" y="477"/>
                  <a:pt x="477" y="0"/>
                  <a:pt x="1071" y="0"/>
                </a:cubicBezTo>
                <a:cubicBezTo>
                  <a:pt x="1665" y="0"/>
                  <a:pt x="2142" y="477"/>
                  <a:pt x="2142" y="10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59B95F8-4B4D-9541-B2D2-FDBD356452AE}"/>
              </a:ext>
            </a:extLst>
          </p:cNvPr>
          <p:cNvGrpSpPr/>
          <p:nvPr/>
        </p:nvGrpSpPr>
        <p:grpSpPr>
          <a:xfrm>
            <a:off x="17529286" y="8187648"/>
            <a:ext cx="3153539" cy="3149166"/>
            <a:chOff x="17529286" y="8187648"/>
            <a:chExt cx="3153539" cy="3149166"/>
          </a:xfrm>
          <a:solidFill>
            <a:schemeClr val="accent1"/>
          </a:solidFill>
        </p:grpSpPr>
        <p:sp>
          <p:nvSpPr>
            <p:cNvPr id="728" name="Freeform 591">
              <a:extLst>
                <a:ext uri="{FF2B5EF4-FFF2-40B4-BE49-F238E27FC236}">
                  <a16:creationId xmlns:a16="http://schemas.microsoft.com/office/drawing/2014/main" id="{70362563-9C03-5546-99BE-73B58485B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4855" y="8393220"/>
              <a:ext cx="2733652" cy="2742397"/>
            </a:xfrm>
            <a:custGeom>
              <a:avLst/>
              <a:gdLst>
                <a:gd name="T0" fmla="*/ 2754 w 2755"/>
                <a:gd name="T1" fmla="*/ 1385 h 2763"/>
                <a:gd name="T2" fmla="*/ 2754 w 2755"/>
                <a:gd name="T3" fmla="*/ 1385 h 2763"/>
                <a:gd name="T4" fmla="*/ 1377 w 2755"/>
                <a:gd name="T5" fmla="*/ 2762 h 2763"/>
                <a:gd name="T6" fmla="*/ 0 w 2755"/>
                <a:gd name="T7" fmla="*/ 1385 h 2763"/>
                <a:gd name="T8" fmla="*/ 1377 w 2755"/>
                <a:gd name="T9" fmla="*/ 0 h 2763"/>
                <a:gd name="T10" fmla="*/ 2754 w 2755"/>
                <a:gd name="T11" fmla="*/ 1385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2763">
                  <a:moveTo>
                    <a:pt x="2754" y="1385"/>
                  </a:moveTo>
                  <a:lnTo>
                    <a:pt x="2754" y="1385"/>
                  </a:lnTo>
                  <a:cubicBezTo>
                    <a:pt x="2754" y="2141"/>
                    <a:pt x="2142" y="2762"/>
                    <a:pt x="1377" y="2762"/>
                  </a:cubicBezTo>
                  <a:cubicBezTo>
                    <a:pt x="621" y="2762"/>
                    <a:pt x="0" y="2141"/>
                    <a:pt x="0" y="1385"/>
                  </a:cubicBezTo>
                  <a:cubicBezTo>
                    <a:pt x="0" y="620"/>
                    <a:pt x="621" y="0"/>
                    <a:pt x="1377" y="0"/>
                  </a:cubicBezTo>
                  <a:cubicBezTo>
                    <a:pt x="2142" y="0"/>
                    <a:pt x="2754" y="620"/>
                    <a:pt x="2754" y="13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9" name="Freeform 592">
              <a:extLst>
                <a:ext uri="{FF2B5EF4-FFF2-40B4-BE49-F238E27FC236}">
                  <a16:creationId xmlns:a16="http://schemas.microsoft.com/office/drawing/2014/main" id="{63C35C27-EE3F-7147-86C1-D2A6C16FD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3925" y="8187648"/>
              <a:ext cx="411141" cy="419889"/>
            </a:xfrm>
            <a:custGeom>
              <a:avLst/>
              <a:gdLst>
                <a:gd name="T0" fmla="*/ 414 w 415"/>
                <a:gd name="T1" fmla="*/ 423 h 424"/>
                <a:gd name="T2" fmla="*/ 0 w 415"/>
                <a:gd name="T3" fmla="*/ 423 h 424"/>
                <a:gd name="T4" fmla="*/ 0 w 415"/>
                <a:gd name="T5" fmla="*/ 0 h 424"/>
                <a:gd name="T6" fmla="*/ 414 w 415"/>
                <a:gd name="T7" fmla="*/ 0 h 424"/>
                <a:gd name="T8" fmla="*/ 414 w 415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424">
                  <a:moveTo>
                    <a:pt x="414" y="423"/>
                  </a:moveTo>
                  <a:lnTo>
                    <a:pt x="0" y="423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414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0" name="Freeform 593">
              <a:extLst>
                <a:ext uri="{FF2B5EF4-FFF2-40B4-BE49-F238E27FC236}">
                  <a16:creationId xmlns:a16="http://schemas.microsoft.com/office/drawing/2014/main" id="{E6B78B3B-5066-A343-94C7-FBD66150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3925" y="10925673"/>
              <a:ext cx="411141" cy="411141"/>
            </a:xfrm>
            <a:custGeom>
              <a:avLst/>
              <a:gdLst>
                <a:gd name="T0" fmla="*/ 414 w 415"/>
                <a:gd name="T1" fmla="*/ 414 h 415"/>
                <a:gd name="T2" fmla="*/ 0 w 415"/>
                <a:gd name="T3" fmla="*/ 414 h 415"/>
                <a:gd name="T4" fmla="*/ 0 w 415"/>
                <a:gd name="T5" fmla="*/ 0 h 415"/>
                <a:gd name="T6" fmla="*/ 414 w 415"/>
                <a:gd name="T7" fmla="*/ 0 h 415"/>
                <a:gd name="T8" fmla="*/ 414 w 415"/>
                <a:gd name="T9" fmla="*/ 41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415">
                  <a:moveTo>
                    <a:pt x="414" y="414"/>
                  </a:moveTo>
                  <a:lnTo>
                    <a:pt x="0" y="41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414" y="4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1" name="Freeform 594">
              <a:extLst>
                <a:ext uri="{FF2B5EF4-FFF2-40B4-BE49-F238E27FC236}">
                  <a16:creationId xmlns:a16="http://schemas.microsoft.com/office/drawing/2014/main" id="{CDC586DB-45F7-2941-8B0E-24BC4E3C3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2936" y="9552287"/>
              <a:ext cx="419889" cy="419889"/>
            </a:xfrm>
            <a:custGeom>
              <a:avLst/>
              <a:gdLst>
                <a:gd name="T0" fmla="*/ 0 w 424"/>
                <a:gd name="T1" fmla="*/ 423 h 424"/>
                <a:gd name="T2" fmla="*/ 0 w 424"/>
                <a:gd name="T3" fmla="*/ 0 h 424"/>
                <a:gd name="T4" fmla="*/ 423 w 424"/>
                <a:gd name="T5" fmla="*/ 0 h 424"/>
                <a:gd name="T6" fmla="*/ 423 w 424"/>
                <a:gd name="T7" fmla="*/ 423 h 424"/>
                <a:gd name="T8" fmla="*/ 0 w 424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4">
                  <a:moveTo>
                    <a:pt x="0" y="423"/>
                  </a:moveTo>
                  <a:lnTo>
                    <a:pt x="0" y="0"/>
                  </a:lnTo>
                  <a:lnTo>
                    <a:pt x="423" y="0"/>
                  </a:lnTo>
                  <a:lnTo>
                    <a:pt x="423" y="423"/>
                  </a:lnTo>
                  <a:lnTo>
                    <a:pt x="0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2" name="Freeform 595">
              <a:extLst>
                <a:ext uri="{FF2B5EF4-FFF2-40B4-BE49-F238E27FC236}">
                  <a16:creationId xmlns:a16="http://schemas.microsoft.com/office/drawing/2014/main" id="{BB55C8A3-2539-7B45-A044-58E66DAFE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9286" y="9552287"/>
              <a:ext cx="411141" cy="419889"/>
            </a:xfrm>
            <a:custGeom>
              <a:avLst/>
              <a:gdLst>
                <a:gd name="T0" fmla="*/ 0 w 415"/>
                <a:gd name="T1" fmla="*/ 423 h 424"/>
                <a:gd name="T2" fmla="*/ 0 w 415"/>
                <a:gd name="T3" fmla="*/ 0 h 424"/>
                <a:gd name="T4" fmla="*/ 414 w 415"/>
                <a:gd name="T5" fmla="*/ 0 h 424"/>
                <a:gd name="T6" fmla="*/ 414 w 415"/>
                <a:gd name="T7" fmla="*/ 423 h 424"/>
                <a:gd name="T8" fmla="*/ 0 w 415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424">
                  <a:moveTo>
                    <a:pt x="0" y="423"/>
                  </a:moveTo>
                  <a:lnTo>
                    <a:pt x="0" y="0"/>
                  </a:lnTo>
                  <a:lnTo>
                    <a:pt x="414" y="0"/>
                  </a:lnTo>
                  <a:lnTo>
                    <a:pt x="414" y="423"/>
                  </a:lnTo>
                  <a:lnTo>
                    <a:pt x="0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3" name="Freeform 596">
              <a:extLst>
                <a:ext uri="{FF2B5EF4-FFF2-40B4-BE49-F238E27FC236}">
                  <a16:creationId xmlns:a16="http://schemas.microsoft.com/office/drawing/2014/main" id="{3889EC7F-29C2-D340-BDB0-928E6BE26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1813" y="8498192"/>
              <a:ext cx="590470" cy="590467"/>
            </a:xfrm>
            <a:custGeom>
              <a:avLst/>
              <a:gdLst>
                <a:gd name="T0" fmla="*/ 297 w 595"/>
                <a:gd name="T1" fmla="*/ 593 h 594"/>
                <a:gd name="T2" fmla="*/ 0 w 595"/>
                <a:gd name="T3" fmla="*/ 297 h 594"/>
                <a:gd name="T4" fmla="*/ 297 w 595"/>
                <a:gd name="T5" fmla="*/ 0 h 594"/>
                <a:gd name="T6" fmla="*/ 594 w 595"/>
                <a:gd name="T7" fmla="*/ 297 h 594"/>
                <a:gd name="T8" fmla="*/ 297 w 595"/>
                <a:gd name="T9" fmla="*/ 593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4">
                  <a:moveTo>
                    <a:pt x="297" y="593"/>
                  </a:moveTo>
                  <a:lnTo>
                    <a:pt x="0" y="297"/>
                  </a:lnTo>
                  <a:lnTo>
                    <a:pt x="297" y="0"/>
                  </a:lnTo>
                  <a:lnTo>
                    <a:pt x="594" y="297"/>
                  </a:lnTo>
                  <a:lnTo>
                    <a:pt x="297" y="5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4" name="Freeform 597">
              <a:extLst>
                <a:ext uri="{FF2B5EF4-FFF2-40B4-BE49-F238E27FC236}">
                  <a16:creationId xmlns:a16="http://schemas.microsoft.com/office/drawing/2014/main" id="{473B08C4-41F6-8B4A-86FB-933D3BFF4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4203" y="10435803"/>
              <a:ext cx="590467" cy="590470"/>
            </a:xfrm>
            <a:custGeom>
              <a:avLst/>
              <a:gdLst>
                <a:gd name="T0" fmla="*/ 297 w 595"/>
                <a:gd name="T1" fmla="*/ 594 h 595"/>
                <a:gd name="T2" fmla="*/ 0 w 595"/>
                <a:gd name="T3" fmla="*/ 297 h 595"/>
                <a:gd name="T4" fmla="*/ 297 w 595"/>
                <a:gd name="T5" fmla="*/ 0 h 595"/>
                <a:gd name="T6" fmla="*/ 594 w 595"/>
                <a:gd name="T7" fmla="*/ 297 h 595"/>
                <a:gd name="T8" fmla="*/ 297 w 595"/>
                <a:gd name="T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297" y="594"/>
                  </a:moveTo>
                  <a:lnTo>
                    <a:pt x="0" y="297"/>
                  </a:lnTo>
                  <a:lnTo>
                    <a:pt x="297" y="0"/>
                  </a:lnTo>
                  <a:lnTo>
                    <a:pt x="594" y="297"/>
                  </a:lnTo>
                  <a:lnTo>
                    <a:pt x="297" y="5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5" name="Freeform 598">
              <a:extLst>
                <a:ext uri="{FF2B5EF4-FFF2-40B4-BE49-F238E27FC236}">
                  <a16:creationId xmlns:a16="http://schemas.microsoft.com/office/drawing/2014/main" id="{7E6F155F-48B5-AD47-B2A7-49165C482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1813" y="10435803"/>
              <a:ext cx="590470" cy="590470"/>
            </a:xfrm>
            <a:custGeom>
              <a:avLst/>
              <a:gdLst>
                <a:gd name="T0" fmla="*/ 0 w 595"/>
                <a:gd name="T1" fmla="*/ 297 h 595"/>
                <a:gd name="T2" fmla="*/ 297 w 595"/>
                <a:gd name="T3" fmla="*/ 0 h 595"/>
                <a:gd name="T4" fmla="*/ 594 w 595"/>
                <a:gd name="T5" fmla="*/ 297 h 595"/>
                <a:gd name="T6" fmla="*/ 297 w 595"/>
                <a:gd name="T7" fmla="*/ 594 h 595"/>
                <a:gd name="T8" fmla="*/ 0 w 595"/>
                <a:gd name="T9" fmla="*/ 29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5">
                  <a:moveTo>
                    <a:pt x="0" y="297"/>
                  </a:moveTo>
                  <a:lnTo>
                    <a:pt x="297" y="0"/>
                  </a:lnTo>
                  <a:lnTo>
                    <a:pt x="594" y="297"/>
                  </a:lnTo>
                  <a:lnTo>
                    <a:pt x="297" y="594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6" name="Freeform 599">
              <a:extLst>
                <a:ext uri="{FF2B5EF4-FFF2-40B4-BE49-F238E27FC236}">
                  <a16:creationId xmlns:a16="http://schemas.microsoft.com/office/drawing/2014/main" id="{72EACE59-F3E2-DC4E-A7AD-66916637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4203" y="8498192"/>
              <a:ext cx="590467" cy="590467"/>
            </a:xfrm>
            <a:custGeom>
              <a:avLst/>
              <a:gdLst>
                <a:gd name="T0" fmla="*/ 0 w 595"/>
                <a:gd name="T1" fmla="*/ 297 h 594"/>
                <a:gd name="T2" fmla="*/ 297 w 595"/>
                <a:gd name="T3" fmla="*/ 0 h 594"/>
                <a:gd name="T4" fmla="*/ 594 w 595"/>
                <a:gd name="T5" fmla="*/ 297 h 594"/>
                <a:gd name="T6" fmla="*/ 297 w 595"/>
                <a:gd name="T7" fmla="*/ 593 h 594"/>
                <a:gd name="T8" fmla="*/ 0 w 595"/>
                <a:gd name="T9" fmla="*/ 2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4">
                  <a:moveTo>
                    <a:pt x="0" y="297"/>
                  </a:moveTo>
                  <a:lnTo>
                    <a:pt x="297" y="0"/>
                  </a:lnTo>
                  <a:lnTo>
                    <a:pt x="594" y="297"/>
                  </a:lnTo>
                  <a:lnTo>
                    <a:pt x="297" y="593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37" name="Freeform 600">
            <a:extLst>
              <a:ext uri="{FF2B5EF4-FFF2-40B4-BE49-F238E27FC236}">
                <a16:creationId xmlns:a16="http://schemas.microsoft.com/office/drawing/2014/main" id="{B0E303D9-27A3-B149-A9C0-954B2F93F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1024" y="8695014"/>
            <a:ext cx="2125687" cy="2134435"/>
          </a:xfrm>
          <a:custGeom>
            <a:avLst/>
            <a:gdLst>
              <a:gd name="T0" fmla="*/ 2142 w 2143"/>
              <a:gd name="T1" fmla="*/ 1080 h 2152"/>
              <a:gd name="T2" fmla="*/ 2142 w 2143"/>
              <a:gd name="T3" fmla="*/ 1080 h 2152"/>
              <a:gd name="T4" fmla="*/ 1071 w 2143"/>
              <a:gd name="T5" fmla="*/ 2151 h 2152"/>
              <a:gd name="T6" fmla="*/ 0 w 2143"/>
              <a:gd name="T7" fmla="*/ 1080 h 2152"/>
              <a:gd name="T8" fmla="*/ 1071 w 2143"/>
              <a:gd name="T9" fmla="*/ 0 h 2152"/>
              <a:gd name="T10" fmla="*/ 2142 w 2143"/>
              <a:gd name="T11" fmla="*/ 108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3" h="2152">
                <a:moveTo>
                  <a:pt x="2142" y="1080"/>
                </a:moveTo>
                <a:lnTo>
                  <a:pt x="2142" y="1080"/>
                </a:lnTo>
                <a:cubicBezTo>
                  <a:pt x="2142" y="1665"/>
                  <a:pt x="1665" y="2151"/>
                  <a:pt x="1071" y="2151"/>
                </a:cubicBezTo>
                <a:cubicBezTo>
                  <a:pt x="477" y="2151"/>
                  <a:pt x="0" y="1665"/>
                  <a:pt x="0" y="1080"/>
                </a:cubicBezTo>
                <a:cubicBezTo>
                  <a:pt x="0" y="487"/>
                  <a:pt x="477" y="0"/>
                  <a:pt x="1071" y="0"/>
                </a:cubicBezTo>
                <a:cubicBezTo>
                  <a:pt x="1665" y="0"/>
                  <a:pt x="2142" y="487"/>
                  <a:pt x="2142" y="10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16F12E6-1F52-7D41-A26C-5403E7EF0773}"/>
              </a:ext>
            </a:extLst>
          </p:cNvPr>
          <p:cNvGrpSpPr/>
          <p:nvPr/>
        </p:nvGrpSpPr>
        <p:grpSpPr>
          <a:xfrm>
            <a:off x="11782058" y="8187648"/>
            <a:ext cx="3153539" cy="3149166"/>
            <a:chOff x="11782058" y="8187648"/>
            <a:chExt cx="3153539" cy="3149166"/>
          </a:xfrm>
          <a:solidFill>
            <a:schemeClr val="accent3"/>
          </a:solidFill>
        </p:grpSpPr>
        <p:sp>
          <p:nvSpPr>
            <p:cNvPr id="800" name="Freeform 663">
              <a:extLst>
                <a:ext uri="{FF2B5EF4-FFF2-40B4-BE49-F238E27FC236}">
                  <a16:creationId xmlns:a16="http://schemas.microsoft.com/office/drawing/2014/main" id="{680808FD-BFD6-154E-B19C-512F6ABAE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7627" y="8393220"/>
              <a:ext cx="2733652" cy="2742397"/>
            </a:xfrm>
            <a:custGeom>
              <a:avLst/>
              <a:gdLst>
                <a:gd name="T0" fmla="*/ 2753 w 2754"/>
                <a:gd name="T1" fmla="*/ 1385 h 2763"/>
                <a:gd name="T2" fmla="*/ 2753 w 2754"/>
                <a:gd name="T3" fmla="*/ 1385 h 2763"/>
                <a:gd name="T4" fmla="*/ 1376 w 2754"/>
                <a:gd name="T5" fmla="*/ 2762 h 2763"/>
                <a:gd name="T6" fmla="*/ 0 w 2754"/>
                <a:gd name="T7" fmla="*/ 1385 h 2763"/>
                <a:gd name="T8" fmla="*/ 1376 w 2754"/>
                <a:gd name="T9" fmla="*/ 0 h 2763"/>
                <a:gd name="T10" fmla="*/ 2753 w 2754"/>
                <a:gd name="T11" fmla="*/ 1385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4" h="2763">
                  <a:moveTo>
                    <a:pt x="2753" y="1385"/>
                  </a:moveTo>
                  <a:lnTo>
                    <a:pt x="2753" y="1385"/>
                  </a:lnTo>
                  <a:cubicBezTo>
                    <a:pt x="2753" y="2141"/>
                    <a:pt x="2141" y="2762"/>
                    <a:pt x="1376" y="2762"/>
                  </a:cubicBezTo>
                  <a:cubicBezTo>
                    <a:pt x="611" y="2762"/>
                    <a:pt x="0" y="2141"/>
                    <a:pt x="0" y="1385"/>
                  </a:cubicBezTo>
                  <a:cubicBezTo>
                    <a:pt x="0" y="620"/>
                    <a:pt x="611" y="0"/>
                    <a:pt x="1376" y="0"/>
                  </a:cubicBezTo>
                  <a:cubicBezTo>
                    <a:pt x="2141" y="0"/>
                    <a:pt x="2753" y="620"/>
                    <a:pt x="2753" y="13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1" name="Freeform 664">
              <a:extLst>
                <a:ext uri="{FF2B5EF4-FFF2-40B4-BE49-F238E27FC236}">
                  <a16:creationId xmlns:a16="http://schemas.microsoft.com/office/drawing/2014/main" id="{A1E19F34-1BC4-C542-8838-FA01AAB6B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6697" y="8187648"/>
              <a:ext cx="411141" cy="419889"/>
            </a:xfrm>
            <a:custGeom>
              <a:avLst/>
              <a:gdLst>
                <a:gd name="T0" fmla="*/ 414 w 415"/>
                <a:gd name="T1" fmla="*/ 423 h 424"/>
                <a:gd name="T2" fmla="*/ 0 w 415"/>
                <a:gd name="T3" fmla="*/ 423 h 424"/>
                <a:gd name="T4" fmla="*/ 0 w 415"/>
                <a:gd name="T5" fmla="*/ 0 h 424"/>
                <a:gd name="T6" fmla="*/ 414 w 415"/>
                <a:gd name="T7" fmla="*/ 0 h 424"/>
                <a:gd name="T8" fmla="*/ 414 w 415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424">
                  <a:moveTo>
                    <a:pt x="414" y="423"/>
                  </a:moveTo>
                  <a:lnTo>
                    <a:pt x="0" y="423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414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2" name="Freeform 665">
              <a:extLst>
                <a:ext uri="{FF2B5EF4-FFF2-40B4-BE49-F238E27FC236}">
                  <a16:creationId xmlns:a16="http://schemas.microsoft.com/office/drawing/2014/main" id="{07B37A83-26FF-194A-9FE7-C614827B2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6697" y="10925673"/>
              <a:ext cx="411141" cy="411141"/>
            </a:xfrm>
            <a:custGeom>
              <a:avLst/>
              <a:gdLst>
                <a:gd name="T0" fmla="*/ 414 w 415"/>
                <a:gd name="T1" fmla="*/ 414 h 415"/>
                <a:gd name="T2" fmla="*/ 0 w 415"/>
                <a:gd name="T3" fmla="*/ 414 h 415"/>
                <a:gd name="T4" fmla="*/ 0 w 415"/>
                <a:gd name="T5" fmla="*/ 0 h 415"/>
                <a:gd name="T6" fmla="*/ 414 w 415"/>
                <a:gd name="T7" fmla="*/ 0 h 415"/>
                <a:gd name="T8" fmla="*/ 414 w 415"/>
                <a:gd name="T9" fmla="*/ 41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415">
                  <a:moveTo>
                    <a:pt x="414" y="414"/>
                  </a:moveTo>
                  <a:lnTo>
                    <a:pt x="0" y="41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414" y="4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3" name="Freeform 666">
              <a:extLst>
                <a:ext uri="{FF2B5EF4-FFF2-40B4-BE49-F238E27FC236}">
                  <a16:creationId xmlns:a16="http://schemas.microsoft.com/office/drawing/2014/main" id="{ECF9C2CE-07EF-3B48-AF65-C73B60303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5708" y="9552287"/>
              <a:ext cx="419889" cy="419889"/>
            </a:xfrm>
            <a:custGeom>
              <a:avLst/>
              <a:gdLst>
                <a:gd name="T0" fmla="*/ 0 w 424"/>
                <a:gd name="T1" fmla="*/ 423 h 424"/>
                <a:gd name="T2" fmla="*/ 0 w 424"/>
                <a:gd name="T3" fmla="*/ 0 h 424"/>
                <a:gd name="T4" fmla="*/ 423 w 424"/>
                <a:gd name="T5" fmla="*/ 0 h 424"/>
                <a:gd name="T6" fmla="*/ 423 w 424"/>
                <a:gd name="T7" fmla="*/ 423 h 424"/>
                <a:gd name="T8" fmla="*/ 0 w 424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4">
                  <a:moveTo>
                    <a:pt x="0" y="423"/>
                  </a:moveTo>
                  <a:lnTo>
                    <a:pt x="0" y="0"/>
                  </a:lnTo>
                  <a:lnTo>
                    <a:pt x="423" y="0"/>
                  </a:lnTo>
                  <a:lnTo>
                    <a:pt x="423" y="423"/>
                  </a:lnTo>
                  <a:lnTo>
                    <a:pt x="0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4" name="Freeform 667">
              <a:extLst>
                <a:ext uri="{FF2B5EF4-FFF2-40B4-BE49-F238E27FC236}">
                  <a16:creationId xmlns:a16="http://schemas.microsoft.com/office/drawing/2014/main" id="{F4AFB537-CC09-E84D-8671-0AB4B0776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2058" y="9552287"/>
              <a:ext cx="411141" cy="419889"/>
            </a:xfrm>
            <a:custGeom>
              <a:avLst/>
              <a:gdLst>
                <a:gd name="T0" fmla="*/ 0 w 414"/>
                <a:gd name="T1" fmla="*/ 423 h 424"/>
                <a:gd name="T2" fmla="*/ 0 w 414"/>
                <a:gd name="T3" fmla="*/ 0 h 424"/>
                <a:gd name="T4" fmla="*/ 413 w 414"/>
                <a:gd name="T5" fmla="*/ 0 h 424"/>
                <a:gd name="T6" fmla="*/ 413 w 414"/>
                <a:gd name="T7" fmla="*/ 423 h 424"/>
                <a:gd name="T8" fmla="*/ 0 w 414"/>
                <a:gd name="T9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424">
                  <a:moveTo>
                    <a:pt x="0" y="42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413" y="423"/>
                  </a:lnTo>
                  <a:lnTo>
                    <a:pt x="0" y="4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5" name="Freeform 668">
              <a:extLst>
                <a:ext uri="{FF2B5EF4-FFF2-40B4-BE49-F238E27FC236}">
                  <a16:creationId xmlns:a16="http://schemas.microsoft.com/office/drawing/2014/main" id="{58706FA8-E095-8B47-B0EB-04BFC3A4C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0213" y="8498192"/>
              <a:ext cx="581720" cy="590467"/>
            </a:xfrm>
            <a:custGeom>
              <a:avLst/>
              <a:gdLst>
                <a:gd name="T0" fmla="*/ 288 w 586"/>
                <a:gd name="T1" fmla="*/ 593 h 594"/>
                <a:gd name="T2" fmla="*/ 0 w 586"/>
                <a:gd name="T3" fmla="*/ 297 h 594"/>
                <a:gd name="T4" fmla="*/ 288 w 586"/>
                <a:gd name="T5" fmla="*/ 0 h 594"/>
                <a:gd name="T6" fmla="*/ 585 w 586"/>
                <a:gd name="T7" fmla="*/ 297 h 594"/>
                <a:gd name="T8" fmla="*/ 288 w 586"/>
                <a:gd name="T9" fmla="*/ 593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594">
                  <a:moveTo>
                    <a:pt x="288" y="593"/>
                  </a:moveTo>
                  <a:lnTo>
                    <a:pt x="0" y="297"/>
                  </a:lnTo>
                  <a:lnTo>
                    <a:pt x="288" y="0"/>
                  </a:lnTo>
                  <a:lnTo>
                    <a:pt x="585" y="297"/>
                  </a:lnTo>
                  <a:lnTo>
                    <a:pt x="288" y="5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6" name="Freeform 669">
              <a:extLst>
                <a:ext uri="{FF2B5EF4-FFF2-40B4-BE49-F238E27FC236}">
                  <a16:creationId xmlns:a16="http://schemas.microsoft.com/office/drawing/2014/main" id="{3EAD3A22-BB00-3A46-8DA8-0C9F78FDE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975" y="10435803"/>
              <a:ext cx="590467" cy="590470"/>
            </a:xfrm>
            <a:custGeom>
              <a:avLst/>
              <a:gdLst>
                <a:gd name="T0" fmla="*/ 296 w 594"/>
                <a:gd name="T1" fmla="*/ 594 h 595"/>
                <a:gd name="T2" fmla="*/ 0 w 594"/>
                <a:gd name="T3" fmla="*/ 297 h 595"/>
                <a:gd name="T4" fmla="*/ 296 w 594"/>
                <a:gd name="T5" fmla="*/ 0 h 595"/>
                <a:gd name="T6" fmla="*/ 593 w 594"/>
                <a:gd name="T7" fmla="*/ 297 h 595"/>
                <a:gd name="T8" fmla="*/ 296 w 594"/>
                <a:gd name="T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595">
                  <a:moveTo>
                    <a:pt x="296" y="594"/>
                  </a:moveTo>
                  <a:lnTo>
                    <a:pt x="0" y="297"/>
                  </a:lnTo>
                  <a:lnTo>
                    <a:pt x="296" y="0"/>
                  </a:lnTo>
                  <a:lnTo>
                    <a:pt x="593" y="297"/>
                  </a:lnTo>
                  <a:lnTo>
                    <a:pt x="296" y="5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7" name="Freeform 670">
              <a:extLst>
                <a:ext uri="{FF2B5EF4-FFF2-40B4-BE49-F238E27FC236}">
                  <a16:creationId xmlns:a16="http://schemas.microsoft.com/office/drawing/2014/main" id="{3204993E-CE3D-6643-B155-82A6BBC6B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0213" y="10435803"/>
              <a:ext cx="581720" cy="590470"/>
            </a:xfrm>
            <a:custGeom>
              <a:avLst/>
              <a:gdLst>
                <a:gd name="T0" fmla="*/ 0 w 586"/>
                <a:gd name="T1" fmla="*/ 297 h 595"/>
                <a:gd name="T2" fmla="*/ 288 w 586"/>
                <a:gd name="T3" fmla="*/ 0 h 595"/>
                <a:gd name="T4" fmla="*/ 585 w 586"/>
                <a:gd name="T5" fmla="*/ 297 h 595"/>
                <a:gd name="T6" fmla="*/ 288 w 586"/>
                <a:gd name="T7" fmla="*/ 594 h 595"/>
                <a:gd name="T8" fmla="*/ 0 w 586"/>
                <a:gd name="T9" fmla="*/ 29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595">
                  <a:moveTo>
                    <a:pt x="0" y="297"/>
                  </a:moveTo>
                  <a:lnTo>
                    <a:pt x="288" y="0"/>
                  </a:lnTo>
                  <a:lnTo>
                    <a:pt x="585" y="297"/>
                  </a:lnTo>
                  <a:lnTo>
                    <a:pt x="288" y="594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8" name="Freeform 671">
              <a:extLst>
                <a:ext uri="{FF2B5EF4-FFF2-40B4-BE49-F238E27FC236}">
                  <a16:creationId xmlns:a16="http://schemas.microsoft.com/office/drawing/2014/main" id="{0A1B2089-150C-7D4A-BD7B-FC092CB8F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975" y="8498192"/>
              <a:ext cx="590467" cy="590467"/>
            </a:xfrm>
            <a:custGeom>
              <a:avLst/>
              <a:gdLst>
                <a:gd name="T0" fmla="*/ 0 w 594"/>
                <a:gd name="T1" fmla="*/ 297 h 594"/>
                <a:gd name="T2" fmla="*/ 296 w 594"/>
                <a:gd name="T3" fmla="*/ 0 h 594"/>
                <a:gd name="T4" fmla="*/ 593 w 594"/>
                <a:gd name="T5" fmla="*/ 297 h 594"/>
                <a:gd name="T6" fmla="*/ 296 w 594"/>
                <a:gd name="T7" fmla="*/ 593 h 594"/>
                <a:gd name="T8" fmla="*/ 0 w 594"/>
                <a:gd name="T9" fmla="*/ 2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594">
                  <a:moveTo>
                    <a:pt x="0" y="297"/>
                  </a:moveTo>
                  <a:lnTo>
                    <a:pt x="296" y="0"/>
                  </a:lnTo>
                  <a:lnTo>
                    <a:pt x="593" y="297"/>
                  </a:lnTo>
                  <a:lnTo>
                    <a:pt x="296" y="593"/>
                  </a:lnTo>
                  <a:lnTo>
                    <a:pt x="0" y="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09" name="Freeform 672">
            <a:extLst>
              <a:ext uri="{FF2B5EF4-FFF2-40B4-BE49-F238E27FC236}">
                <a16:creationId xmlns:a16="http://schemas.microsoft.com/office/drawing/2014/main" id="{E5F6F8A8-4B4C-0B40-85E1-95699790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424" y="8695014"/>
            <a:ext cx="2125687" cy="2134435"/>
          </a:xfrm>
          <a:custGeom>
            <a:avLst/>
            <a:gdLst>
              <a:gd name="T0" fmla="*/ 2142 w 2143"/>
              <a:gd name="T1" fmla="*/ 1080 h 2152"/>
              <a:gd name="T2" fmla="*/ 2142 w 2143"/>
              <a:gd name="T3" fmla="*/ 1080 h 2152"/>
              <a:gd name="T4" fmla="*/ 1071 w 2143"/>
              <a:gd name="T5" fmla="*/ 2151 h 2152"/>
              <a:gd name="T6" fmla="*/ 0 w 2143"/>
              <a:gd name="T7" fmla="*/ 1080 h 2152"/>
              <a:gd name="T8" fmla="*/ 1071 w 2143"/>
              <a:gd name="T9" fmla="*/ 0 h 2152"/>
              <a:gd name="T10" fmla="*/ 2142 w 2143"/>
              <a:gd name="T11" fmla="*/ 108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3" h="2152">
                <a:moveTo>
                  <a:pt x="2142" y="1080"/>
                </a:moveTo>
                <a:lnTo>
                  <a:pt x="2142" y="1080"/>
                </a:lnTo>
                <a:cubicBezTo>
                  <a:pt x="2142" y="1665"/>
                  <a:pt x="1665" y="2151"/>
                  <a:pt x="1071" y="2151"/>
                </a:cubicBezTo>
                <a:cubicBezTo>
                  <a:pt x="477" y="2151"/>
                  <a:pt x="0" y="1665"/>
                  <a:pt x="0" y="1080"/>
                </a:cubicBezTo>
                <a:cubicBezTo>
                  <a:pt x="0" y="487"/>
                  <a:pt x="477" y="0"/>
                  <a:pt x="1071" y="0"/>
                </a:cubicBezTo>
                <a:cubicBezTo>
                  <a:pt x="1665" y="0"/>
                  <a:pt x="2142" y="487"/>
                  <a:pt x="2142" y="10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733">
            <a:extLst>
              <a:ext uri="{FF2B5EF4-FFF2-40B4-BE49-F238E27FC236}">
                <a16:creationId xmlns:a16="http://schemas.microsoft.com/office/drawing/2014/main" id="{4D410B75-2385-8044-84FF-CBE594FA4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3426" y="4329920"/>
            <a:ext cx="5051788" cy="5051788"/>
          </a:xfrm>
          <a:custGeom>
            <a:avLst/>
            <a:gdLst>
              <a:gd name="T0" fmla="*/ 5093 w 5094"/>
              <a:gd name="T1" fmla="*/ 2547 h 5093"/>
              <a:gd name="T2" fmla="*/ 5093 w 5094"/>
              <a:gd name="T3" fmla="*/ 2547 h 5093"/>
              <a:gd name="T4" fmla="*/ 2547 w 5094"/>
              <a:gd name="T5" fmla="*/ 5092 h 5093"/>
              <a:gd name="T6" fmla="*/ 0 w 5094"/>
              <a:gd name="T7" fmla="*/ 2547 h 5093"/>
              <a:gd name="T8" fmla="*/ 2547 w 5094"/>
              <a:gd name="T9" fmla="*/ 0 h 5093"/>
              <a:gd name="T10" fmla="*/ 5093 w 5094"/>
              <a:gd name="T11" fmla="*/ 2547 h 5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4" h="5093">
                <a:moveTo>
                  <a:pt x="5093" y="2547"/>
                </a:moveTo>
                <a:lnTo>
                  <a:pt x="5093" y="2547"/>
                </a:lnTo>
                <a:cubicBezTo>
                  <a:pt x="5093" y="3959"/>
                  <a:pt x="3950" y="5092"/>
                  <a:pt x="2547" y="5092"/>
                </a:cubicBezTo>
                <a:cubicBezTo>
                  <a:pt x="1143" y="5092"/>
                  <a:pt x="0" y="3959"/>
                  <a:pt x="0" y="2547"/>
                </a:cubicBezTo>
                <a:cubicBezTo>
                  <a:pt x="0" y="1143"/>
                  <a:pt x="1143" y="0"/>
                  <a:pt x="2547" y="0"/>
                </a:cubicBezTo>
                <a:cubicBezTo>
                  <a:pt x="3950" y="0"/>
                  <a:pt x="5093" y="1143"/>
                  <a:pt x="5093" y="2547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734">
            <a:extLst>
              <a:ext uri="{FF2B5EF4-FFF2-40B4-BE49-F238E27FC236}">
                <a16:creationId xmlns:a16="http://schemas.microsoft.com/office/drawing/2014/main" id="{72B96F52-4891-2845-BC1B-DA70846E5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271" y="6162561"/>
            <a:ext cx="686695" cy="520486"/>
          </a:xfrm>
          <a:custGeom>
            <a:avLst/>
            <a:gdLst>
              <a:gd name="T0" fmla="*/ 639 w 694"/>
              <a:gd name="T1" fmla="*/ 522 h 523"/>
              <a:gd name="T2" fmla="*/ 639 w 694"/>
              <a:gd name="T3" fmla="*/ 522 h 523"/>
              <a:gd name="T4" fmla="*/ 45 w 694"/>
              <a:gd name="T5" fmla="*/ 522 h 523"/>
              <a:gd name="T6" fmla="*/ 0 w 694"/>
              <a:gd name="T7" fmla="*/ 477 h 523"/>
              <a:gd name="T8" fmla="*/ 0 w 694"/>
              <a:gd name="T9" fmla="*/ 45 h 523"/>
              <a:gd name="T10" fmla="*/ 45 w 694"/>
              <a:gd name="T11" fmla="*/ 0 h 523"/>
              <a:gd name="T12" fmla="*/ 639 w 694"/>
              <a:gd name="T13" fmla="*/ 0 h 523"/>
              <a:gd name="T14" fmla="*/ 693 w 694"/>
              <a:gd name="T15" fmla="*/ 45 h 523"/>
              <a:gd name="T16" fmla="*/ 693 w 694"/>
              <a:gd name="T17" fmla="*/ 477 h 523"/>
              <a:gd name="T18" fmla="*/ 639 w 694"/>
              <a:gd name="T19" fmla="*/ 522 h 523"/>
              <a:gd name="T20" fmla="*/ 45 w 694"/>
              <a:gd name="T21" fmla="*/ 27 h 523"/>
              <a:gd name="T22" fmla="*/ 45 w 694"/>
              <a:gd name="T23" fmla="*/ 27 h 523"/>
              <a:gd name="T24" fmla="*/ 27 w 694"/>
              <a:gd name="T25" fmla="*/ 45 h 523"/>
              <a:gd name="T26" fmla="*/ 27 w 694"/>
              <a:gd name="T27" fmla="*/ 477 h 523"/>
              <a:gd name="T28" fmla="*/ 45 w 694"/>
              <a:gd name="T29" fmla="*/ 486 h 523"/>
              <a:gd name="T30" fmla="*/ 639 w 694"/>
              <a:gd name="T31" fmla="*/ 486 h 523"/>
              <a:gd name="T32" fmla="*/ 657 w 694"/>
              <a:gd name="T33" fmla="*/ 477 h 523"/>
              <a:gd name="T34" fmla="*/ 657 w 694"/>
              <a:gd name="T35" fmla="*/ 45 h 523"/>
              <a:gd name="T36" fmla="*/ 639 w 694"/>
              <a:gd name="T37" fmla="*/ 27 h 523"/>
              <a:gd name="T38" fmla="*/ 45 w 694"/>
              <a:gd name="T39" fmla="*/ 27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4" h="523">
                <a:moveTo>
                  <a:pt x="639" y="522"/>
                </a:moveTo>
                <a:lnTo>
                  <a:pt x="639" y="522"/>
                </a:lnTo>
                <a:cubicBezTo>
                  <a:pt x="45" y="522"/>
                  <a:pt x="45" y="522"/>
                  <a:pt x="45" y="522"/>
                </a:cubicBezTo>
                <a:cubicBezTo>
                  <a:pt x="18" y="522"/>
                  <a:pt x="0" y="504"/>
                  <a:pt x="0" y="47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39" y="0"/>
                  <a:pt x="639" y="0"/>
                  <a:pt x="639" y="0"/>
                </a:cubicBezTo>
                <a:cubicBezTo>
                  <a:pt x="666" y="0"/>
                  <a:pt x="693" y="18"/>
                  <a:pt x="693" y="45"/>
                </a:cubicBezTo>
                <a:cubicBezTo>
                  <a:pt x="693" y="477"/>
                  <a:pt x="693" y="477"/>
                  <a:pt x="693" y="477"/>
                </a:cubicBezTo>
                <a:cubicBezTo>
                  <a:pt x="693" y="504"/>
                  <a:pt x="666" y="522"/>
                  <a:pt x="639" y="522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477"/>
                  <a:pt x="27" y="477"/>
                  <a:pt x="27" y="477"/>
                </a:cubicBezTo>
                <a:cubicBezTo>
                  <a:pt x="27" y="486"/>
                  <a:pt x="36" y="486"/>
                  <a:pt x="45" y="486"/>
                </a:cubicBezTo>
                <a:cubicBezTo>
                  <a:pt x="639" y="486"/>
                  <a:pt x="639" y="486"/>
                  <a:pt x="639" y="486"/>
                </a:cubicBezTo>
                <a:cubicBezTo>
                  <a:pt x="648" y="486"/>
                  <a:pt x="657" y="486"/>
                  <a:pt x="657" y="477"/>
                </a:cubicBezTo>
                <a:cubicBezTo>
                  <a:pt x="657" y="45"/>
                  <a:pt x="657" y="45"/>
                  <a:pt x="657" y="45"/>
                </a:cubicBezTo>
                <a:cubicBezTo>
                  <a:pt x="657" y="36"/>
                  <a:pt x="648" y="27"/>
                  <a:pt x="639" y="27"/>
                </a:cubicBezTo>
                <a:lnTo>
                  <a:pt x="45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735">
            <a:extLst>
              <a:ext uri="{FF2B5EF4-FFF2-40B4-BE49-F238E27FC236}">
                <a16:creationId xmlns:a16="http://schemas.microsoft.com/office/drawing/2014/main" id="{558D9C50-A7F9-DD4B-AE99-32D5BC6F3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5403" y="6481850"/>
            <a:ext cx="153086" cy="118095"/>
          </a:xfrm>
          <a:custGeom>
            <a:avLst/>
            <a:gdLst>
              <a:gd name="T0" fmla="*/ 144 w 154"/>
              <a:gd name="T1" fmla="*/ 117 h 118"/>
              <a:gd name="T2" fmla="*/ 144 w 154"/>
              <a:gd name="T3" fmla="*/ 117 h 118"/>
              <a:gd name="T4" fmla="*/ 18 w 154"/>
              <a:gd name="T5" fmla="*/ 117 h 118"/>
              <a:gd name="T6" fmla="*/ 0 w 154"/>
              <a:gd name="T7" fmla="*/ 99 h 118"/>
              <a:gd name="T8" fmla="*/ 0 w 154"/>
              <a:gd name="T9" fmla="*/ 18 h 118"/>
              <a:gd name="T10" fmla="*/ 18 w 154"/>
              <a:gd name="T11" fmla="*/ 0 h 118"/>
              <a:gd name="T12" fmla="*/ 144 w 154"/>
              <a:gd name="T13" fmla="*/ 0 h 118"/>
              <a:gd name="T14" fmla="*/ 153 w 154"/>
              <a:gd name="T15" fmla="*/ 18 h 118"/>
              <a:gd name="T16" fmla="*/ 153 w 154"/>
              <a:gd name="T17" fmla="*/ 99 h 118"/>
              <a:gd name="T18" fmla="*/ 144 w 154"/>
              <a:gd name="T19" fmla="*/ 117 h 118"/>
              <a:gd name="T20" fmla="*/ 36 w 154"/>
              <a:gd name="T21" fmla="*/ 81 h 118"/>
              <a:gd name="T22" fmla="*/ 36 w 154"/>
              <a:gd name="T23" fmla="*/ 81 h 118"/>
              <a:gd name="T24" fmla="*/ 126 w 154"/>
              <a:gd name="T25" fmla="*/ 81 h 118"/>
              <a:gd name="T26" fmla="*/ 126 w 154"/>
              <a:gd name="T27" fmla="*/ 36 h 118"/>
              <a:gd name="T28" fmla="*/ 36 w 154"/>
              <a:gd name="T29" fmla="*/ 36 h 118"/>
              <a:gd name="T30" fmla="*/ 36 w 154"/>
              <a:gd name="T31" fmla="*/ 8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18">
                <a:moveTo>
                  <a:pt x="144" y="117"/>
                </a:moveTo>
                <a:lnTo>
                  <a:pt x="144" y="117"/>
                </a:lnTo>
                <a:cubicBezTo>
                  <a:pt x="18" y="117"/>
                  <a:pt x="18" y="117"/>
                  <a:pt x="18" y="117"/>
                </a:cubicBez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53" y="9"/>
                  <a:pt x="153" y="18"/>
                </a:cubicBezTo>
                <a:cubicBezTo>
                  <a:pt x="153" y="99"/>
                  <a:pt x="153" y="99"/>
                  <a:pt x="153" y="99"/>
                </a:cubicBezTo>
                <a:cubicBezTo>
                  <a:pt x="153" y="108"/>
                  <a:pt x="153" y="117"/>
                  <a:pt x="144" y="117"/>
                </a:cubicBezTo>
                <a:close/>
                <a:moveTo>
                  <a:pt x="36" y="81"/>
                </a:moveTo>
                <a:lnTo>
                  <a:pt x="36" y="81"/>
                </a:lnTo>
                <a:cubicBezTo>
                  <a:pt x="126" y="81"/>
                  <a:pt x="126" y="81"/>
                  <a:pt x="126" y="81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736">
            <a:extLst>
              <a:ext uri="{FF2B5EF4-FFF2-40B4-BE49-F238E27FC236}">
                <a16:creationId xmlns:a16="http://schemas.microsoft.com/office/drawing/2014/main" id="{05213EAF-55BC-654E-B9F1-7F57B9C15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376" y="5991980"/>
            <a:ext cx="537981" cy="161834"/>
          </a:xfrm>
          <a:custGeom>
            <a:avLst/>
            <a:gdLst>
              <a:gd name="T0" fmla="*/ 18 w 541"/>
              <a:gd name="T1" fmla="*/ 162 h 163"/>
              <a:gd name="T2" fmla="*/ 18 w 541"/>
              <a:gd name="T3" fmla="*/ 162 h 163"/>
              <a:gd name="T4" fmla="*/ 0 w 541"/>
              <a:gd name="T5" fmla="*/ 153 h 163"/>
              <a:gd name="T6" fmla="*/ 18 w 541"/>
              <a:gd name="T7" fmla="*/ 126 h 163"/>
              <a:gd name="T8" fmla="*/ 477 w 541"/>
              <a:gd name="T9" fmla="*/ 9 h 163"/>
              <a:gd name="T10" fmla="*/ 513 w 541"/>
              <a:gd name="T11" fmla="*/ 27 h 163"/>
              <a:gd name="T12" fmla="*/ 540 w 541"/>
              <a:gd name="T13" fmla="*/ 144 h 163"/>
              <a:gd name="T14" fmla="*/ 531 w 541"/>
              <a:gd name="T15" fmla="*/ 162 h 163"/>
              <a:gd name="T16" fmla="*/ 513 w 541"/>
              <a:gd name="T17" fmla="*/ 144 h 163"/>
              <a:gd name="T18" fmla="*/ 477 w 541"/>
              <a:gd name="T19" fmla="*/ 36 h 163"/>
              <a:gd name="T20" fmla="*/ 18 w 541"/>
              <a:gd name="T2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1" h="163">
                <a:moveTo>
                  <a:pt x="18" y="162"/>
                </a:moveTo>
                <a:lnTo>
                  <a:pt x="18" y="162"/>
                </a:lnTo>
                <a:cubicBezTo>
                  <a:pt x="9" y="162"/>
                  <a:pt x="0" y="153"/>
                  <a:pt x="0" y="153"/>
                </a:cubicBezTo>
                <a:cubicBezTo>
                  <a:pt x="0" y="144"/>
                  <a:pt x="9" y="135"/>
                  <a:pt x="18" y="126"/>
                </a:cubicBezTo>
                <a:cubicBezTo>
                  <a:pt x="477" y="9"/>
                  <a:pt x="477" y="9"/>
                  <a:pt x="477" y="9"/>
                </a:cubicBezTo>
                <a:cubicBezTo>
                  <a:pt x="495" y="0"/>
                  <a:pt x="504" y="9"/>
                  <a:pt x="513" y="27"/>
                </a:cubicBezTo>
                <a:cubicBezTo>
                  <a:pt x="540" y="144"/>
                  <a:pt x="540" y="144"/>
                  <a:pt x="540" y="144"/>
                </a:cubicBezTo>
                <a:cubicBezTo>
                  <a:pt x="540" y="144"/>
                  <a:pt x="540" y="153"/>
                  <a:pt x="531" y="162"/>
                </a:cubicBezTo>
                <a:cubicBezTo>
                  <a:pt x="522" y="162"/>
                  <a:pt x="513" y="153"/>
                  <a:pt x="513" y="144"/>
                </a:cubicBezTo>
                <a:cubicBezTo>
                  <a:pt x="477" y="36"/>
                  <a:pt x="477" y="36"/>
                  <a:pt x="477" y="36"/>
                </a:cubicBezTo>
                <a:cubicBezTo>
                  <a:pt x="18" y="162"/>
                  <a:pt x="18" y="162"/>
                  <a:pt x="18" y="1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737">
            <a:extLst>
              <a:ext uri="{FF2B5EF4-FFF2-40B4-BE49-F238E27FC236}">
                <a16:creationId xmlns:a16="http://schemas.microsoft.com/office/drawing/2014/main" id="{9483A1F9-1F97-DE41-8EBB-1364735A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6693" y="6070709"/>
            <a:ext cx="258058" cy="83104"/>
          </a:xfrm>
          <a:custGeom>
            <a:avLst/>
            <a:gdLst>
              <a:gd name="T0" fmla="*/ 18 w 262"/>
              <a:gd name="T1" fmla="*/ 81 h 82"/>
              <a:gd name="T2" fmla="*/ 18 w 262"/>
              <a:gd name="T3" fmla="*/ 81 h 82"/>
              <a:gd name="T4" fmla="*/ 9 w 262"/>
              <a:gd name="T5" fmla="*/ 72 h 82"/>
              <a:gd name="T6" fmla="*/ 18 w 262"/>
              <a:gd name="T7" fmla="*/ 45 h 82"/>
              <a:gd name="T8" fmla="*/ 198 w 262"/>
              <a:gd name="T9" fmla="*/ 0 h 82"/>
              <a:gd name="T10" fmla="*/ 207 w 262"/>
              <a:gd name="T11" fmla="*/ 0 h 82"/>
              <a:gd name="T12" fmla="*/ 216 w 262"/>
              <a:gd name="T13" fmla="*/ 9 h 82"/>
              <a:gd name="T14" fmla="*/ 234 w 262"/>
              <a:gd name="T15" fmla="*/ 18 h 82"/>
              <a:gd name="T16" fmla="*/ 252 w 262"/>
              <a:gd name="T17" fmla="*/ 36 h 82"/>
              <a:gd name="T18" fmla="*/ 261 w 262"/>
              <a:gd name="T19" fmla="*/ 63 h 82"/>
              <a:gd name="T20" fmla="*/ 252 w 262"/>
              <a:gd name="T21" fmla="*/ 81 h 82"/>
              <a:gd name="T22" fmla="*/ 234 w 262"/>
              <a:gd name="T23" fmla="*/ 63 h 82"/>
              <a:gd name="T24" fmla="*/ 225 w 262"/>
              <a:gd name="T25" fmla="*/ 54 h 82"/>
              <a:gd name="T26" fmla="*/ 198 w 262"/>
              <a:gd name="T27" fmla="*/ 36 h 82"/>
              <a:gd name="T28" fmla="*/ 27 w 262"/>
              <a:gd name="T29" fmla="*/ 81 h 82"/>
              <a:gd name="T30" fmla="*/ 18 w 262"/>
              <a:gd name="T3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2" h="82">
                <a:moveTo>
                  <a:pt x="18" y="81"/>
                </a:moveTo>
                <a:lnTo>
                  <a:pt x="18" y="81"/>
                </a:lnTo>
                <a:lnTo>
                  <a:pt x="9" y="72"/>
                </a:lnTo>
                <a:cubicBezTo>
                  <a:pt x="0" y="63"/>
                  <a:pt x="9" y="54"/>
                  <a:pt x="18" y="45"/>
                </a:cubicBezTo>
                <a:cubicBezTo>
                  <a:pt x="198" y="0"/>
                  <a:pt x="198" y="0"/>
                  <a:pt x="198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16" y="9"/>
                  <a:pt x="216" y="9"/>
                </a:cubicBezTo>
                <a:cubicBezTo>
                  <a:pt x="216" y="18"/>
                  <a:pt x="225" y="27"/>
                  <a:pt x="234" y="18"/>
                </a:cubicBezTo>
                <a:cubicBezTo>
                  <a:pt x="243" y="18"/>
                  <a:pt x="252" y="27"/>
                  <a:pt x="252" y="36"/>
                </a:cubicBezTo>
                <a:cubicBezTo>
                  <a:pt x="261" y="63"/>
                  <a:pt x="261" y="63"/>
                  <a:pt x="261" y="63"/>
                </a:cubicBezTo>
                <a:cubicBezTo>
                  <a:pt x="261" y="63"/>
                  <a:pt x="261" y="72"/>
                  <a:pt x="252" y="81"/>
                </a:cubicBezTo>
                <a:cubicBezTo>
                  <a:pt x="243" y="81"/>
                  <a:pt x="234" y="72"/>
                  <a:pt x="234" y="63"/>
                </a:cubicBezTo>
                <a:cubicBezTo>
                  <a:pt x="225" y="54"/>
                  <a:pt x="225" y="54"/>
                  <a:pt x="225" y="54"/>
                </a:cubicBezTo>
                <a:cubicBezTo>
                  <a:pt x="216" y="54"/>
                  <a:pt x="198" y="45"/>
                  <a:pt x="198" y="36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81"/>
                  <a:pt x="27" y="81"/>
                  <a:pt x="18" y="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738">
            <a:extLst>
              <a:ext uri="{FF2B5EF4-FFF2-40B4-BE49-F238E27FC236}">
                <a16:creationId xmlns:a16="http://schemas.microsoft.com/office/drawing/2014/main" id="{8F762CB9-012B-264C-A505-19A81E732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1123" y="6162561"/>
            <a:ext cx="4372" cy="437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739">
            <a:extLst>
              <a:ext uri="{FF2B5EF4-FFF2-40B4-BE49-F238E27FC236}">
                <a16:creationId xmlns:a16="http://schemas.microsoft.com/office/drawing/2014/main" id="{A42BBA51-EAE9-6B41-88A9-37A3EE4E3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1123" y="6162561"/>
            <a:ext cx="4372" cy="437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740">
            <a:extLst>
              <a:ext uri="{FF2B5EF4-FFF2-40B4-BE49-F238E27FC236}">
                <a16:creationId xmlns:a16="http://schemas.microsoft.com/office/drawing/2014/main" id="{0A386D44-6D9B-4246-B6E5-73F0E9A53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2246" y="6162561"/>
            <a:ext cx="4372" cy="437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741">
            <a:extLst>
              <a:ext uri="{FF2B5EF4-FFF2-40B4-BE49-F238E27FC236}">
                <a16:creationId xmlns:a16="http://schemas.microsoft.com/office/drawing/2014/main" id="{CCCF5203-79B3-AE40-9C33-10887347A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2246" y="6162561"/>
            <a:ext cx="4372" cy="437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742">
            <a:extLst>
              <a:ext uri="{FF2B5EF4-FFF2-40B4-BE49-F238E27FC236}">
                <a16:creationId xmlns:a16="http://schemas.microsoft.com/office/drawing/2014/main" id="{10EDF79A-79B6-694F-84E9-C4C79EBB5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8917" y="5917626"/>
            <a:ext cx="524861" cy="726058"/>
          </a:xfrm>
          <a:custGeom>
            <a:avLst/>
            <a:gdLst>
              <a:gd name="T0" fmla="*/ 512 w 531"/>
              <a:gd name="T1" fmla="*/ 729 h 730"/>
              <a:gd name="T2" fmla="*/ 512 w 531"/>
              <a:gd name="T3" fmla="*/ 729 h 730"/>
              <a:gd name="T4" fmla="*/ 27 w 531"/>
              <a:gd name="T5" fmla="*/ 729 h 730"/>
              <a:gd name="T6" fmla="*/ 0 w 531"/>
              <a:gd name="T7" fmla="*/ 711 h 730"/>
              <a:gd name="T8" fmla="*/ 0 w 531"/>
              <a:gd name="T9" fmla="*/ 18 h 730"/>
              <a:gd name="T10" fmla="*/ 27 w 531"/>
              <a:gd name="T11" fmla="*/ 0 h 730"/>
              <a:gd name="T12" fmla="*/ 512 w 531"/>
              <a:gd name="T13" fmla="*/ 0 h 730"/>
              <a:gd name="T14" fmla="*/ 530 w 531"/>
              <a:gd name="T15" fmla="*/ 18 h 730"/>
              <a:gd name="T16" fmla="*/ 530 w 531"/>
              <a:gd name="T17" fmla="*/ 711 h 730"/>
              <a:gd name="T18" fmla="*/ 512 w 531"/>
              <a:gd name="T19" fmla="*/ 729 h 730"/>
              <a:gd name="T20" fmla="*/ 27 w 531"/>
              <a:gd name="T21" fmla="*/ 702 h 730"/>
              <a:gd name="T22" fmla="*/ 27 w 531"/>
              <a:gd name="T23" fmla="*/ 702 h 730"/>
              <a:gd name="T24" fmla="*/ 503 w 531"/>
              <a:gd name="T25" fmla="*/ 702 h 730"/>
              <a:gd name="T26" fmla="*/ 503 w 531"/>
              <a:gd name="T27" fmla="*/ 27 h 730"/>
              <a:gd name="T28" fmla="*/ 27 w 531"/>
              <a:gd name="T29" fmla="*/ 27 h 730"/>
              <a:gd name="T30" fmla="*/ 27 w 531"/>
              <a:gd name="T31" fmla="*/ 702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1" h="730">
                <a:moveTo>
                  <a:pt x="512" y="729"/>
                </a:moveTo>
                <a:lnTo>
                  <a:pt x="512" y="729"/>
                </a:lnTo>
                <a:cubicBezTo>
                  <a:pt x="27" y="729"/>
                  <a:pt x="27" y="729"/>
                  <a:pt x="27" y="729"/>
                </a:cubicBezTo>
                <a:cubicBezTo>
                  <a:pt x="9" y="729"/>
                  <a:pt x="0" y="720"/>
                  <a:pt x="0" y="71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512" y="0"/>
                  <a:pt x="512" y="0"/>
                  <a:pt x="512" y="0"/>
                </a:cubicBezTo>
                <a:cubicBezTo>
                  <a:pt x="521" y="0"/>
                  <a:pt x="530" y="9"/>
                  <a:pt x="530" y="18"/>
                </a:cubicBezTo>
                <a:cubicBezTo>
                  <a:pt x="530" y="711"/>
                  <a:pt x="530" y="711"/>
                  <a:pt x="530" y="711"/>
                </a:cubicBezTo>
                <a:cubicBezTo>
                  <a:pt x="530" y="720"/>
                  <a:pt x="521" y="729"/>
                  <a:pt x="512" y="729"/>
                </a:cubicBezTo>
                <a:close/>
                <a:moveTo>
                  <a:pt x="27" y="702"/>
                </a:moveTo>
                <a:lnTo>
                  <a:pt x="27" y="702"/>
                </a:lnTo>
                <a:cubicBezTo>
                  <a:pt x="503" y="702"/>
                  <a:pt x="503" y="702"/>
                  <a:pt x="503" y="702"/>
                </a:cubicBezTo>
                <a:cubicBezTo>
                  <a:pt x="503" y="27"/>
                  <a:pt x="503" y="27"/>
                  <a:pt x="503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7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743">
            <a:extLst>
              <a:ext uri="{FF2B5EF4-FFF2-40B4-BE49-F238E27FC236}">
                <a16:creationId xmlns:a16="http://schemas.microsoft.com/office/drawing/2014/main" id="{5E6452ED-A68D-B641-8178-0CECC03E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8209" y="6525589"/>
            <a:ext cx="34991" cy="26243"/>
          </a:xfrm>
          <a:custGeom>
            <a:avLst/>
            <a:gdLst>
              <a:gd name="T0" fmla="*/ 18 w 36"/>
              <a:gd name="T1" fmla="*/ 27 h 28"/>
              <a:gd name="T2" fmla="*/ 18 w 36"/>
              <a:gd name="T3" fmla="*/ 27 h 28"/>
              <a:gd name="T4" fmla="*/ 18 w 36"/>
              <a:gd name="T5" fmla="*/ 27 h 28"/>
              <a:gd name="T6" fmla="*/ 0 w 36"/>
              <a:gd name="T7" fmla="*/ 9 h 28"/>
              <a:gd name="T8" fmla="*/ 18 w 36"/>
              <a:gd name="T9" fmla="*/ 0 h 28"/>
              <a:gd name="T10" fmla="*/ 18 w 36"/>
              <a:gd name="T11" fmla="*/ 0 h 28"/>
              <a:gd name="T12" fmla="*/ 35 w 36"/>
              <a:gd name="T13" fmla="*/ 9 h 28"/>
              <a:gd name="T14" fmla="*/ 18 w 3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28">
                <a:moveTo>
                  <a:pt x="18" y="27"/>
                </a:moveTo>
                <a:lnTo>
                  <a:pt x="18" y="27"/>
                </a:lnTo>
                <a:lnTo>
                  <a:pt x="18" y="27"/>
                </a:lnTo>
                <a:cubicBezTo>
                  <a:pt x="9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5" y="9"/>
                  <a:pt x="35" y="9"/>
                </a:cubicBezTo>
                <a:cubicBezTo>
                  <a:pt x="35" y="18"/>
                  <a:pt x="27" y="27"/>
                  <a:pt x="18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744">
            <a:extLst>
              <a:ext uri="{FF2B5EF4-FFF2-40B4-BE49-F238E27FC236}">
                <a16:creationId xmlns:a16="http://schemas.microsoft.com/office/drawing/2014/main" id="{A439772E-83BE-C443-8690-13ECF08BA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3199" y="6525589"/>
            <a:ext cx="34991" cy="26243"/>
          </a:xfrm>
          <a:custGeom>
            <a:avLst/>
            <a:gdLst>
              <a:gd name="T0" fmla="*/ 18 w 37"/>
              <a:gd name="T1" fmla="*/ 27 h 28"/>
              <a:gd name="T2" fmla="*/ 18 w 37"/>
              <a:gd name="T3" fmla="*/ 27 h 28"/>
              <a:gd name="T4" fmla="*/ 18 w 37"/>
              <a:gd name="T5" fmla="*/ 27 h 28"/>
              <a:gd name="T6" fmla="*/ 0 w 37"/>
              <a:gd name="T7" fmla="*/ 9 h 28"/>
              <a:gd name="T8" fmla="*/ 18 w 37"/>
              <a:gd name="T9" fmla="*/ 0 h 28"/>
              <a:gd name="T10" fmla="*/ 18 w 37"/>
              <a:gd name="T11" fmla="*/ 0 h 28"/>
              <a:gd name="T12" fmla="*/ 36 w 37"/>
              <a:gd name="T13" fmla="*/ 9 h 28"/>
              <a:gd name="T14" fmla="*/ 18 w 3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">
                <a:moveTo>
                  <a:pt x="18" y="27"/>
                </a:moveTo>
                <a:lnTo>
                  <a:pt x="18" y="27"/>
                </a:lnTo>
                <a:lnTo>
                  <a:pt x="18" y="27"/>
                </a:lnTo>
                <a:cubicBezTo>
                  <a:pt x="9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9"/>
                </a:cubicBezTo>
                <a:cubicBezTo>
                  <a:pt x="36" y="18"/>
                  <a:pt x="27" y="27"/>
                  <a:pt x="18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745">
            <a:extLst>
              <a:ext uri="{FF2B5EF4-FFF2-40B4-BE49-F238E27FC236}">
                <a16:creationId xmlns:a16="http://schemas.microsoft.com/office/drawing/2014/main" id="{EB42E356-0CA6-3E40-9AA4-1830CECF8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938" y="6525589"/>
            <a:ext cx="26243" cy="26243"/>
          </a:xfrm>
          <a:custGeom>
            <a:avLst/>
            <a:gdLst>
              <a:gd name="T0" fmla="*/ 9 w 28"/>
              <a:gd name="T1" fmla="*/ 27 h 28"/>
              <a:gd name="T2" fmla="*/ 9 w 28"/>
              <a:gd name="T3" fmla="*/ 27 h 28"/>
              <a:gd name="T4" fmla="*/ 9 w 28"/>
              <a:gd name="T5" fmla="*/ 27 h 28"/>
              <a:gd name="T6" fmla="*/ 0 w 28"/>
              <a:gd name="T7" fmla="*/ 9 h 28"/>
              <a:gd name="T8" fmla="*/ 9 w 28"/>
              <a:gd name="T9" fmla="*/ 0 h 28"/>
              <a:gd name="T10" fmla="*/ 9 w 28"/>
              <a:gd name="T11" fmla="*/ 0 h 28"/>
              <a:gd name="T12" fmla="*/ 27 w 28"/>
              <a:gd name="T13" fmla="*/ 9 h 28"/>
              <a:gd name="T14" fmla="*/ 9 w 2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8">
                <a:moveTo>
                  <a:pt x="9" y="27"/>
                </a:moveTo>
                <a:lnTo>
                  <a:pt x="9" y="27"/>
                </a:lnTo>
                <a:lnTo>
                  <a:pt x="9" y="27"/>
                </a:ln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18" y="0"/>
                  <a:pt x="27" y="9"/>
                  <a:pt x="27" y="9"/>
                </a:cubicBezTo>
                <a:cubicBezTo>
                  <a:pt x="27" y="18"/>
                  <a:pt x="18" y="27"/>
                  <a:pt x="9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746">
            <a:extLst>
              <a:ext uri="{FF2B5EF4-FFF2-40B4-BE49-F238E27FC236}">
                <a16:creationId xmlns:a16="http://schemas.microsoft.com/office/drawing/2014/main" id="{93EA5A6A-6441-9740-9DD9-F4F84C8C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889" y="6000728"/>
            <a:ext cx="170581" cy="43738"/>
          </a:xfrm>
          <a:custGeom>
            <a:avLst/>
            <a:gdLst>
              <a:gd name="T0" fmla="*/ 54 w 172"/>
              <a:gd name="T1" fmla="*/ 45 h 46"/>
              <a:gd name="T2" fmla="*/ 54 w 172"/>
              <a:gd name="T3" fmla="*/ 45 h 46"/>
              <a:gd name="T4" fmla="*/ 45 w 172"/>
              <a:gd name="T5" fmla="*/ 45 h 46"/>
              <a:gd name="T6" fmla="*/ 36 w 172"/>
              <a:gd name="T7" fmla="*/ 27 h 46"/>
              <a:gd name="T8" fmla="*/ 18 w 172"/>
              <a:gd name="T9" fmla="*/ 45 h 46"/>
              <a:gd name="T10" fmla="*/ 0 w 172"/>
              <a:gd name="T11" fmla="*/ 45 h 46"/>
              <a:gd name="T12" fmla="*/ 0 w 172"/>
              <a:gd name="T13" fmla="*/ 27 h 46"/>
              <a:gd name="T14" fmla="*/ 27 w 172"/>
              <a:gd name="T15" fmla="*/ 9 h 46"/>
              <a:gd name="T16" fmla="*/ 36 w 172"/>
              <a:gd name="T17" fmla="*/ 9 h 46"/>
              <a:gd name="T18" fmla="*/ 54 w 172"/>
              <a:gd name="T19" fmla="*/ 18 h 46"/>
              <a:gd name="T20" fmla="*/ 72 w 172"/>
              <a:gd name="T21" fmla="*/ 9 h 46"/>
              <a:gd name="T22" fmla="*/ 81 w 172"/>
              <a:gd name="T23" fmla="*/ 9 h 46"/>
              <a:gd name="T24" fmla="*/ 99 w 172"/>
              <a:gd name="T25" fmla="*/ 18 h 46"/>
              <a:gd name="T26" fmla="*/ 108 w 172"/>
              <a:gd name="T27" fmla="*/ 9 h 46"/>
              <a:gd name="T28" fmla="*/ 126 w 172"/>
              <a:gd name="T29" fmla="*/ 9 h 46"/>
              <a:gd name="T30" fmla="*/ 135 w 172"/>
              <a:gd name="T31" fmla="*/ 18 h 46"/>
              <a:gd name="T32" fmla="*/ 153 w 172"/>
              <a:gd name="T33" fmla="*/ 9 h 46"/>
              <a:gd name="T34" fmla="*/ 162 w 172"/>
              <a:gd name="T35" fmla="*/ 9 h 46"/>
              <a:gd name="T36" fmla="*/ 162 w 172"/>
              <a:gd name="T37" fmla="*/ 18 h 46"/>
              <a:gd name="T38" fmla="*/ 144 w 172"/>
              <a:gd name="T39" fmla="*/ 45 h 46"/>
              <a:gd name="T40" fmla="*/ 135 w 172"/>
              <a:gd name="T41" fmla="*/ 45 h 46"/>
              <a:gd name="T42" fmla="*/ 117 w 172"/>
              <a:gd name="T43" fmla="*/ 27 h 46"/>
              <a:gd name="T44" fmla="*/ 99 w 172"/>
              <a:gd name="T45" fmla="*/ 45 h 46"/>
              <a:gd name="T46" fmla="*/ 90 w 172"/>
              <a:gd name="T47" fmla="*/ 45 h 46"/>
              <a:gd name="T48" fmla="*/ 72 w 172"/>
              <a:gd name="T49" fmla="*/ 27 h 46"/>
              <a:gd name="T50" fmla="*/ 63 w 172"/>
              <a:gd name="T51" fmla="*/ 45 h 46"/>
              <a:gd name="T52" fmla="*/ 54 w 172"/>
              <a:gd name="T53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2" h="46">
                <a:moveTo>
                  <a:pt x="54" y="45"/>
                </a:moveTo>
                <a:lnTo>
                  <a:pt x="54" y="45"/>
                </a:lnTo>
                <a:lnTo>
                  <a:pt x="45" y="45"/>
                </a:lnTo>
                <a:cubicBezTo>
                  <a:pt x="36" y="27"/>
                  <a:pt x="36" y="27"/>
                  <a:pt x="36" y="27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9" y="45"/>
                  <a:pt x="0" y="45"/>
                </a:cubicBezTo>
                <a:cubicBezTo>
                  <a:pt x="0" y="36"/>
                  <a:pt x="0" y="36"/>
                  <a:pt x="0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0"/>
                  <a:pt x="36" y="0"/>
                  <a:pt x="36" y="9"/>
                </a:cubicBezTo>
                <a:cubicBezTo>
                  <a:pt x="54" y="18"/>
                  <a:pt x="54" y="18"/>
                  <a:pt x="54" y="18"/>
                </a:cubicBezTo>
                <a:cubicBezTo>
                  <a:pt x="72" y="9"/>
                  <a:pt x="72" y="9"/>
                  <a:pt x="72" y="9"/>
                </a:cubicBezTo>
                <a:cubicBezTo>
                  <a:pt x="72" y="0"/>
                  <a:pt x="81" y="0"/>
                  <a:pt x="81" y="9"/>
                </a:cubicBezTo>
                <a:cubicBezTo>
                  <a:pt x="99" y="18"/>
                  <a:pt x="99" y="18"/>
                  <a:pt x="99" y="18"/>
                </a:cubicBezTo>
                <a:cubicBezTo>
                  <a:pt x="108" y="9"/>
                  <a:pt x="108" y="9"/>
                  <a:pt x="108" y="9"/>
                </a:cubicBezTo>
                <a:cubicBezTo>
                  <a:pt x="117" y="0"/>
                  <a:pt x="117" y="0"/>
                  <a:pt x="126" y="9"/>
                </a:cubicBezTo>
                <a:cubicBezTo>
                  <a:pt x="135" y="18"/>
                  <a:pt x="135" y="18"/>
                  <a:pt x="135" y="18"/>
                </a:cubicBezTo>
                <a:cubicBezTo>
                  <a:pt x="153" y="9"/>
                  <a:pt x="153" y="9"/>
                  <a:pt x="153" y="9"/>
                </a:cubicBezTo>
                <a:cubicBezTo>
                  <a:pt x="153" y="0"/>
                  <a:pt x="162" y="0"/>
                  <a:pt x="162" y="9"/>
                </a:cubicBezTo>
                <a:cubicBezTo>
                  <a:pt x="171" y="9"/>
                  <a:pt x="171" y="18"/>
                  <a:pt x="162" y="18"/>
                </a:cubicBezTo>
                <a:cubicBezTo>
                  <a:pt x="144" y="45"/>
                  <a:pt x="144" y="45"/>
                  <a:pt x="144" y="45"/>
                </a:cubicBezTo>
                <a:lnTo>
                  <a:pt x="135" y="45"/>
                </a:lnTo>
                <a:cubicBezTo>
                  <a:pt x="117" y="27"/>
                  <a:pt x="117" y="27"/>
                  <a:pt x="117" y="27"/>
                </a:cubicBezTo>
                <a:cubicBezTo>
                  <a:pt x="99" y="45"/>
                  <a:pt x="99" y="45"/>
                  <a:pt x="99" y="45"/>
                </a:cubicBezTo>
                <a:lnTo>
                  <a:pt x="90" y="45"/>
                </a:lnTo>
                <a:cubicBezTo>
                  <a:pt x="72" y="27"/>
                  <a:pt x="72" y="27"/>
                  <a:pt x="72" y="27"/>
                </a:cubicBezTo>
                <a:cubicBezTo>
                  <a:pt x="63" y="45"/>
                  <a:pt x="63" y="45"/>
                  <a:pt x="63" y="45"/>
                </a:cubicBezTo>
                <a:cubicBezTo>
                  <a:pt x="54" y="45"/>
                  <a:pt x="54" y="45"/>
                  <a:pt x="54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747">
            <a:extLst>
              <a:ext uri="{FF2B5EF4-FFF2-40B4-BE49-F238E27FC236}">
                <a16:creationId xmlns:a16="http://schemas.microsoft.com/office/drawing/2014/main" id="{0D80413F-7130-4241-9438-B2B24005E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889" y="6123195"/>
            <a:ext cx="100600" cy="26243"/>
          </a:xfrm>
          <a:custGeom>
            <a:avLst/>
            <a:gdLst>
              <a:gd name="T0" fmla="*/ 9 w 100"/>
              <a:gd name="T1" fmla="*/ 27 h 28"/>
              <a:gd name="T2" fmla="*/ 9 w 100"/>
              <a:gd name="T3" fmla="*/ 27 h 28"/>
              <a:gd name="T4" fmla="*/ 0 w 100"/>
              <a:gd name="T5" fmla="*/ 9 h 28"/>
              <a:gd name="T6" fmla="*/ 9 w 100"/>
              <a:gd name="T7" fmla="*/ 0 h 28"/>
              <a:gd name="T8" fmla="*/ 81 w 100"/>
              <a:gd name="T9" fmla="*/ 0 h 28"/>
              <a:gd name="T10" fmla="*/ 99 w 100"/>
              <a:gd name="T11" fmla="*/ 9 h 28"/>
              <a:gd name="T12" fmla="*/ 81 w 100"/>
              <a:gd name="T13" fmla="*/ 27 h 28"/>
              <a:gd name="T14" fmla="*/ 9 w 10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0"/>
                  <a:pt x="99" y="9"/>
                </a:cubicBezTo>
                <a:cubicBezTo>
                  <a:pt x="99" y="18"/>
                  <a:pt x="90" y="27"/>
                  <a:pt x="81" y="27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748">
            <a:extLst>
              <a:ext uri="{FF2B5EF4-FFF2-40B4-BE49-F238E27FC236}">
                <a16:creationId xmlns:a16="http://schemas.microsoft.com/office/drawing/2014/main" id="{13F96A96-85D0-E842-BEF5-0B75FB11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6956" y="6267533"/>
            <a:ext cx="96225" cy="26243"/>
          </a:xfrm>
          <a:custGeom>
            <a:avLst/>
            <a:gdLst>
              <a:gd name="T0" fmla="*/ 9 w 99"/>
              <a:gd name="T1" fmla="*/ 27 h 28"/>
              <a:gd name="T2" fmla="*/ 9 w 99"/>
              <a:gd name="T3" fmla="*/ 27 h 28"/>
              <a:gd name="T4" fmla="*/ 0 w 99"/>
              <a:gd name="T5" fmla="*/ 18 h 28"/>
              <a:gd name="T6" fmla="*/ 9 w 99"/>
              <a:gd name="T7" fmla="*/ 0 h 28"/>
              <a:gd name="T8" fmla="*/ 80 w 99"/>
              <a:gd name="T9" fmla="*/ 0 h 28"/>
              <a:gd name="T10" fmla="*/ 98 w 99"/>
              <a:gd name="T11" fmla="*/ 18 h 28"/>
              <a:gd name="T12" fmla="*/ 80 w 99"/>
              <a:gd name="T13" fmla="*/ 27 h 28"/>
              <a:gd name="T14" fmla="*/ 9 w 9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9" y="0"/>
                  <a:pt x="98" y="9"/>
                  <a:pt x="98" y="18"/>
                </a:cubicBezTo>
                <a:cubicBezTo>
                  <a:pt x="98" y="27"/>
                  <a:pt x="89" y="27"/>
                  <a:pt x="80" y="27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749">
            <a:extLst>
              <a:ext uri="{FF2B5EF4-FFF2-40B4-BE49-F238E27FC236}">
                <a16:creationId xmlns:a16="http://schemas.microsoft.com/office/drawing/2014/main" id="{B6DA4518-181F-5A4E-A05E-832E14D7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6956" y="6337515"/>
            <a:ext cx="96225" cy="34991"/>
          </a:xfrm>
          <a:custGeom>
            <a:avLst/>
            <a:gdLst>
              <a:gd name="T0" fmla="*/ 9 w 99"/>
              <a:gd name="T1" fmla="*/ 36 h 37"/>
              <a:gd name="T2" fmla="*/ 9 w 99"/>
              <a:gd name="T3" fmla="*/ 36 h 37"/>
              <a:gd name="T4" fmla="*/ 0 w 99"/>
              <a:gd name="T5" fmla="*/ 18 h 37"/>
              <a:gd name="T6" fmla="*/ 9 w 99"/>
              <a:gd name="T7" fmla="*/ 0 h 37"/>
              <a:gd name="T8" fmla="*/ 80 w 99"/>
              <a:gd name="T9" fmla="*/ 0 h 37"/>
              <a:gd name="T10" fmla="*/ 80 w 99"/>
              <a:gd name="T11" fmla="*/ 0 h 37"/>
              <a:gd name="T12" fmla="*/ 98 w 99"/>
              <a:gd name="T13" fmla="*/ 18 h 37"/>
              <a:gd name="T14" fmla="*/ 80 w 99"/>
              <a:gd name="T15" fmla="*/ 27 h 37"/>
              <a:gd name="T16" fmla="*/ 9 w 99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80" y="0"/>
                  <a:pt x="80" y="0"/>
                  <a:pt x="80" y="0"/>
                </a:cubicBezTo>
                <a:lnTo>
                  <a:pt x="80" y="0"/>
                </a:lnTo>
                <a:cubicBezTo>
                  <a:pt x="89" y="0"/>
                  <a:pt x="98" y="9"/>
                  <a:pt x="98" y="18"/>
                </a:cubicBezTo>
                <a:cubicBezTo>
                  <a:pt x="98" y="27"/>
                  <a:pt x="89" y="27"/>
                  <a:pt x="80" y="27"/>
                </a:cubicBezTo>
                <a:cubicBezTo>
                  <a:pt x="9" y="36"/>
                  <a:pt x="9" y="36"/>
                  <a:pt x="9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750">
            <a:extLst>
              <a:ext uri="{FF2B5EF4-FFF2-40B4-BE49-F238E27FC236}">
                <a16:creationId xmlns:a16="http://schemas.microsoft.com/office/drawing/2014/main" id="{9A720243-453F-5346-B1A7-E721E24B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6956" y="6420616"/>
            <a:ext cx="96225" cy="26243"/>
          </a:xfrm>
          <a:custGeom>
            <a:avLst/>
            <a:gdLst>
              <a:gd name="T0" fmla="*/ 9 w 99"/>
              <a:gd name="T1" fmla="*/ 27 h 28"/>
              <a:gd name="T2" fmla="*/ 9 w 99"/>
              <a:gd name="T3" fmla="*/ 27 h 28"/>
              <a:gd name="T4" fmla="*/ 0 w 99"/>
              <a:gd name="T5" fmla="*/ 9 h 28"/>
              <a:gd name="T6" fmla="*/ 9 w 99"/>
              <a:gd name="T7" fmla="*/ 0 h 28"/>
              <a:gd name="T8" fmla="*/ 80 w 99"/>
              <a:gd name="T9" fmla="*/ 0 h 28"/>
              <a:gd name="T10" fmla="*/ 98 w 99"/>
              <a:gd name="T11" fmla="*/ 9 h 28"/>
              <a:gd name="T12" fmla="*/ 80 w 99"/>
              <a:gd name="T13" fmla="*/ 27 h 28"/>
              <a:gd name="T14" fmla="*/ 9 w 9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9" y="0"/>
                  <a:pt x="98" y="0"/>
                  <a:pt x="98" y="9"/>
                </a:cubicBezTo>
                <a:cubicBezTo>
                  <a:pt x="98" y="18"/>
                  <a:pt x="89" y="27"/>
                  <a:pt x="80" y="27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751">
            <a:extLst>
              <a:ext uri="{FF2B5EF4-FFF2-40B4-BE49-F238E27FC236}">
                <a16:creationId xmlns:a16="http://schemas.microsoft.com/office/drawing/2014/main" id="{AC7ADF41-4629-4E4F-8CE1-7D1298D43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889" y="6267533"/>
            <a:ext cx="170581" cy="26243"/>
          </a:xfrm>
          <a:custGeom>
            <a:avLst/>
            <a:gdLst>
              <a:gd name="T0" fmla="*/ 162 w 172"/>
              <a:gd name="T1" fmla="*/ 27 h 28"/>
              <a:gd name="T2" fmla="*/ 162 w 172"/>
              <a:gd name="T3" fmla="*/ 27 h 28"/>
              <a:gd name="T4" fmla="*/ 9 w 172"/>
              <a:gd name="T5" fmla="*/ 27 h 28"/>
              <a:gd name="T6" fmla="*/ 0 w 172"/>
              <a:gd name="T7" fmla="*/ 18 h 28"/>
              <a:gd name="T8" fmla="*/ 9 w 172"/>
              <a:gd name="T9" fmla="*/ 0 h 28"/>
              <a:gd name="T10" fmla="*/ 162 w 172"/>
              <a:gd name="T11" fmla="*/ 0 h 28"/>
              <a:gd name="T12" fmla="*/ 171 w 172"/>
              <a:gd name="T13" fmla="*/ 18 h 28"/>
              <a:gd name="T14" fmla="*/ 162 w 172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8">
                <a:moveTo>
                  <a:pt x="162" y="27"/>
                </a:moveTo>
                <a:lnTo>
                  <a:pt x="162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1" y="0"/>
                  <a:pt x="171" y="9"/>
                  <a:pt x="171" y="18"/>
                </a:cubicBezTo>
                <a:cubicBezTo>
                  <a:pt x="171" y="27"/>
                  <a:pt x="171" y="27"/>
                  <a:pt x="162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752">
            <a:extLst>
              <a:ext uri="{FF2B5EF4-FFF2-40B4-BE49-F238E27FC236}">
                <a16:creationId xmlns:a16="http://schemas.microsoft.com/office/drawing/2014/main" id="{D5617DCC-B43F-074D-AD40-8BEE7E0A4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889" y="6337515"/>
            <a:ext cx="170581" cy="34991"/>
          </a:xfrm>
          <a:custGeom>
            <a:avLst/>
            <a:gdLst>
              <a:gd name="T0" fmla="*/ 162 w 172"/>
              <a:gd name="T1" fmla="*/ 36 h 37"/>
              <a:gd name="T2" fmla="*/ 162 w 172"/>
              <a:gd name="T3" fmla="*/ 36 h 37"/>
              <a:gd name="T4" fmla="*/ 9 w 172"/>
              <a:gd name="T5" fmla="*/ 36 h 37"/>
              <a:gd name="T6" fmla="*/ 0 w 172"/>
              <a:gd name="T7" fmla="*/ 18 h 37"/>
              <a:gd name="T8" fmla="*/ 9 w 172"/>
              <a:gd name="T9" fmla="*/ 0 h 37"/>
              <a:gd name="T10" fmla="*/ 162 w 172"/>
              <a:gd name="T11" fmla="*/ 0 h 37"/>
              <a:gd name="T12" fmla="*/ 171 w 172"/>
              <a:gd name="T13" fmla="*/ 18 h 37"/>
              <a:gd name="T14" fmla="*/ 162 w 17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37">
                <a:moveTo>
                  <a:pt x="162" y="36"/>
                </a:moveTo>
                <a:lnTo>
                  <a:pt x="162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1" y="0"/>
                  <a:pt x="171" y="9"/>
                  <a:pt x="171" y="18"/>
                </a:cubicBezTo>
                <a:cubicBezTo>
                  <a:pt x="171" y="27"/>
                  <a:pt x="171" y="36"/>
                  <a:pt x="162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753">
            <a:extLst>
              <a:ext uri="{FF2B5EF4-FFF2-40B4-BE49-F238E27FC236}">
                <a16:creationId xmlns:a16="http://schemas.microsoft.com/office/drawing/2014/main" id="{DEAF4BEE-C957-894D-8200-B95249584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889" y="6420616"/>
            <a:ext cx="170581" cy="26243"/>
          </a:xfrm>
          <a:custGeom>
            <a:avLst/>
            <a:gdLst>
              <a:gd name="T0" fmla="*/ 162 w 172"/>
              <a:gd name="T1" fmla="*/ 27 h 28"/>
              <a:gd name="T2" fmla="*/ 162 w 172"/>
              <a:gd name="T3" fmla="*/ 27 h 28"/>
              <a:gd name="T4" fmla="*/ 9 w 172"/>
              <a:gd name="T5" fmla="*/ 27 h 28"/>
              <a:gd name="T6" fmla="*/ 0 w 172"/>
              <a:gd name="T7" fmla="*/ 9 h 28"/>
              <a:gd name="T8" fmla="*/ 9 w 172"/>
              <a:gd name="T9" fmla="*/ 0 h 28"/>
              <a:gd name="T10" fmla="*/ 162 w 172"/>
              <a:gd name="T11" fmla="*/ 0 h 28"/>
              <a:gd name="T12" fmla="*/ 171 w 172"/>
              <a:gd name="T13" fmla="*/ 9 h 28"/>
              <a:gd name="T14" fmla="*/ 162 w 172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8">
                <a:moveTo>
                  <a:pt x="162" y="27"/>
                </a:moveTo>
                <a:lnTo>
                  <a:pt x="162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1" y="0"/>
                  <a:pt x="171" y="9"/>
                  <a:pt x="171" y="9"/>
                </a:cubicBezTo>
                <a:cubicBezTo>
                  <a:pt x="171" y="18"/>
                  <a:pt x="171" y="27"/>
                  <a:pt x="162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754">
            <a:extLst>
              <a:ext uri="{FF2B5EF4-FFF2-40B4-BE49-F238E27FC236}">
                <a16:creationId xmlns:a16="http://schemas.microsoft.com/office/drawing/2014/main" id="{002A2F63-AA4D-B742-B6DD-9DE1AA826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889" y="6490598"/>
            <a:ext cx="91852" cy="100600"/>
          </a:xfrm>
          <a:custGeom>
            <a:avLst/>
            <a:gdLst>
              <a:gd name="T0" fmla="*/ 81 w 91"/>
              <a:gd name="T1" fmla="*/ 99 h 100"/>
              <a:gd name="T2" fmla="*/ 81 w 91"/>
              <a:gd name="T3" fmla="*/ 99 h 100"/>
              <a:gd name="T4" fmla="*/ 9 w 91"/>
              <a:gd name="T5" fmla="*/ 99 h 100"/>
              <a:gd name="T6" fmla="*/ 0 w 91"/>
              <a:gd name="T7" fmla="*/ 90 h 100"/>
              <a:gd name="T8" fmla="*/ 0 w 91"/>
              <a:gd name="T9" fmla="*/ 9 h 100"/>
              <a:gd name="T10" fmla="*/ 9 w 91"/>
              <a:gd name="T11" fmla="*/ 0 h 100"/>
              <a:gd name="T12" fmla="*/ 81 w 91"/>
              <a:gd name="T13" fmla="*/ 0 h 100"/>
              <a:gd name="T14" fmla="*/ 90 w 91"/>
              <a:gd name="T15" fmla="*/ 9 h 100"/>
              <a:gd name="T16" fmla="*/ 90 w 91"/>
              <a:gd name="T17" fmla="*/ 90 h 100"/>
              <a:gd name="T18" fmla="*/ 81 w 91"/>
              <a:gd name="T19" fmla="*/ 99 h 100"/>
              <a:gd name="T20" fmla="*/ 18 w 91"/>
              <a:gd name="T21" fmla="*/ 81 h 100"/>
              <a:gd name="T22" fmla="*/ 18 w 91"/>
              <a:gd name="T23" fmla="*/ 81 h 100"/>
              <a:gd name="T24" fmla="*/ 72 w 91"/>
              <a:gd name="T25" fmla="*/ 81 h 100"/>
              <a:gd name="T26" fmla="*/ 72 w 91"/>
              <a:gd name="T27" fmla="*/ 18 h 100"/>
              <a:gd name="T28" fmla="*/ 18 w 91"/>
              <a:gd name="T29" fmla="*/ 18 h 100"/>
              <a:gd name="T30" fmla="*/ 18 w 91"/>
              <a:gd name="T31" fmla="*/ 8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" h="100">
                <a:moveTo>
                  <a:pt x="81" y="99"/>
                </a:moveTo>
                <a:lnTo>
                  <a:pt x="81" y="99"/>
                </a:lnTo>
                <a:cubicBezTo>
                  <a:pt x="9" y="99"/>
                  <a:pt x="9" y="99"/>
                  <a:pt x="9" y="99"/>
                </a:cubicBezTo>
                <a:lnTo>
                  <a:pt x="0" y="90"/>
                </a:ln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0" y="9"/>
                  <a:pt x="90" y="9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90"/>
                  <a:pt x="90" y="99"/>
                  <a:pt x="81" y="99"/>
                </a:cubicBezTo>
                <a:close/>
                <a:moveTo>
                  <a:pt x="18" y="81"/>
                </a:moveTo>
                <a:lnTo>
                  <a:pt x="18" y="81"/>
                </a:lnTo>
                <a:cubicBezTo>
                  <a:pt x="72" y="81"/>
                  <a:pt x="72" y="81"/>
                  <a:pt x="72" y="81"/>
                </a:cubicBezTo>
                <a:cubicBezTo>
                  <a:pt x="72" y="18"/>
                  <a:pt x="72" y="18"/>
                  <a:pt x="72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755">
            <a:extLst>
              <a:ext uri="{FF2B5EF4-FFF2-40B4-BE49-F238E27FC236}">
                <a16:creationId xmlns:a16="http://schemas.microsoft.com/office/drawing/2014/main" id="{F2294DEF-27B3-8449-97A2-244758A9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6956" y="5974485"/>
            <a:ext cx="96225" cy="109347"/>
          </a:xfrm>
          <a:custGeom>
            <a:avLst/>
            <a:gdLst>
              <a:gd name="T0" fmla="*/ 44 w 99"/>
              <a:gd name="T1" fmla="*/ 108 h 109"/>
              <a:gd name="T2" fmla="*/ 44 w 99"/>
              <a:gd name="T3" fmla="*/ 108 h 109"/>
              <a:gd name="T4" fmla="*/ 0 w 99"/>
              <a:gd name="T5" fmla="*/ 54 h 109"/>
              <a:gd name="T6" fmla="*/ 44 w 99"/>
              <a:gd name="T7" fmla="*/ 0 h 109"/>
              <a:gd name="T8" fmla="*/ 98 w 99"/>
              <a:gd name="T9" fmla="*/ 54 h 109"/>
              <a:gd name="T10" fmla="*/ 44 w 99"/>
              <a:gd name="T11" fmla="*/ 108 h 109"/>
              <a:gd name="T12" fmla="*/ 44 w 99"/>
              <a:gd name="T13" fmla="*/ 27 h 109"/>
              <a:gd name="T14" fmla="*/ 44 w 99"/>
              <a:gd name="T15" fmla="*/ 27 h 109"/>
              <a:gd name="T16" fmla="*/ 26 w 99"/>
              <a:gd name="T17" fmla="*/ 54 h 109"/>
              <a:gd name="T18" fmla="*/ 44 w 99"/>
              <a:gd name="T19" fmla="*/ 72 h 109"/>
              <a:gd name="T20" fmla="*/ 71 w 99"/>
              <a:gd name="T21" fmla="*/ 54 h 109"/>
              <a:gd name="T22" fmla="*/ 44 w 99"/>
              <a:gd name="T23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109">
                <a:moveTo>
                  <a:pt x="44" y="108"/>
                </a:moveTo>
                <a:lnTo>
                  <a:pt x="44" y="108"/>
                </a:lnTo>
                <a:cubicBezTo>
                  <a:pt x="18" y="108"/>
                  <a:pt x="0" y="81"/>
                  <a:pt x="0" y="54"/>
                </a:cubicBezTo>
                <a:cubicBezTo>
                  <a:pt x="0" y="27"/>
                  <a:pt x="18" y="0"/>
                  <a:pt x="44" y="0"/>
                </a:cubicBezTo>
                <a:cubicBezTo>
                  <a:pt x="71" y="0"/>
                  <a:pt x="98" y="27"/>
                  <a:pt x="98" y="54"/>
                </a:cubicBezTo>
                <a:cubicBezTo>
                  <a:pt x="98" y="81"/>
                  <a:pt x="71" y="108"/>
                  <a:pt x="44" y="108"/>
                </a:cubicBezTo>
                <a:close/>
                <a:moveTo>
                  <a:pt x="44" y="27"/>
                </a:moveTo>
                <a:lnTo>
                  <a:pt x="44" y="27"/>
                </a:lnTo>
                <a:cubicBezTo>
                  <a:pt x="35" y="27"/>
                  <a:pt x="26" y="36"/>
                  <a:pt x="26" y="54"/>
                </a:cubicBezTo>
                <a:cubicBezTo>
                  <a:pt x="26" y="63"/>
                  <a:pt x="35" y="72"/>
                  <a:pt x="44" y="72"/>
                </a:cubicBezTo>
                <a:cubicBezTo>
                  <a:pt x="62" y="72"/>
                  <a:pt x="71" y="63"/>
                  <a:pt x="71" y="54"/>
                </a:cubicBezTo>
                <a:cubicBezTo>
                  <a:pt x="71" y="36"/>
                  <a:pt x="62" y="27"/>
                  <a:pt x="44" y="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756">
            <a:extLst>
              <a:ext uri="{FF2B5EF4-FFF2-40B4-BE49-F238E27FC236}">
                <a16:creationId xmlns:a16="http://schemas.microsoft.com/office/drawing/2014/main" id="{7E8E5954-AA9A-EB41-9E3F-14FD2A9F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0472" y="2991525"/>
            <a:ext cx="529233" cy="813535"/>
          </a:xfrm>
          <a:custGeom>
            <a:avLst/>
            <a:gdLst>
              <a:gd name="T0" fmla="*/ 18 w 532"/>
              <a:gd name="T1" fmla="*/ 819 h 820"/>
              <a:gd name="T2" fmla="*/ 9 w 532"/>
              <a:gd name="T3" fmla="*/ 801 h 820"/>
              <a:gd name="T4" fmla="*/ 9 w 532"/>
              <a:gd name="T5" fmla="*/ 27 h 820"/>
              <a:gd name="T6" fmla="*/ 504 w 532"/>
              <a:gd name="T7" fmla="*/ 0 h 820"/>
              <a:gd name="T8" fmla="*/ 531 w 532"/>
              <a:gd name="T9" fmla="*/ 765 h 820"/>
              <a:gd name="T10" fmla="*/ 522 w 532"/>
              <a:gd name="T11" fmla="*/ 819 h 820"/>
              <a:gd name="T12" fmla="*/ 468 w 532"/>
              <a:gd name="T13" fmla="*/ 783 h 820"/>
              <a:gd name="T14" fmla="*/ 432 w 532"/>
              <a:gd name="T15" fmla="*/ 819 h 820"/>
              <a:gd name="T16" fmla="*/ 414 w 532"/>
              <a:gd name="T17" fmla="*/ 819 h 820"/>
              <a:gd name="T18" fmla="*/ 360 w 532"/>
              <a:gd name="T19" fmla="*/ 810 h 820"/>
              <a:gd name="T20" fmla="*/ 351 w 532"/>
              <a:gd name="T21" fmla="*/ 819 h 820"/>
              <a:gd name="T22" fmla="*/ 306 w 532"/>
              <a:gd name="T23" fmla="*/ 783 h 820"/>
              <a:gd name="T24" fmla="*/ 270 w 532"/>
              <a:gd name="T25" fmla="*/ 819 h 820"/>
              <a:gd name="T26" fmla="*/ 252 w 532"/>
              <a:gd name="T27" fmla="*/ 810 h 820"/>
              <a:gd name="T28" fmla="*/ 198 w 532"/>
              <a:gd name="T29" fmla="*/ 810 h 820"/>
              <a:gd name="T30" fmla="*/ 180 w 532"/>
              <a:gd name="T31" fmla="*/ 819 h 820"/>
              <a:gd name="T32" fmla="*/ 144 w 532"/>
              <a:gd name="T33" fmla="*/ 783 h 820"/>
              <a:gd name="T34" fmla="*/ 99 w 532"/>
              <a:gd name="T35" fmla="*/ 819 h 820"/>
              <a:gd name="T36" fmla="*/ 90 w 532"/>
              <a:gd name="T37" fmla="*/ 810 h 820"/>
              <a:gd name="T38" fmla="*/ 36 w 532"/>
              <a:gd name="T39" fmla="*/ 819 h 820"/>
              <a:gd name="T40" fmla="*/ 387 w 532"/>
              <a:gd name="T41" fmla="*/ 738 h 820"/>
              <a:gd name="T42" fmla="*/ 387 w 532"/>
              <a:gd name="T43" fmla="*/ 738 h 820"/>
              <a:gd name="T44" fmla="*/ 432 w 532"/>
              <a:gd name="T45" fmla="*/ 783 h 820"/>
              <a:gd name="T46" fmla="*/ 468 w 532"/>
              <a:gd name="T47" fmla="*/ 738 h 820"/>
              <a:gd name="T48" fmla="*/ 486 w 532"/>
              <a:gd name="T49" fmla="*/ 747 h 820"/>
              <a:gd name="T50" fmla="*/ 495 w 532"/>
              <a:gd name="T51" fmla="*/ 36 h 820"/>
              <a:gd name="T52" fmla="*/ 36 w 532"/>
              <a:gd name="T53" fmla="*/ 765 h 820"/>
              <a:gd name="T54" fmla="*/ 63 w 532"/>
              <a:gd name="T55" fmla="*/ 738 h 820"/>
              <a:gd name="T56" fmla="*/ 72 w 532"/>
              <a:gd name="T57" fmla="*/ 747 h 820"/>
              <a:gd name="T58" fmla="*/ 135 w 532"/>
              <a:gd name="T59" fmla="*/ 747 h 820"/>
              <a:gd name="T60" fmla="*/ 144 w 532"/>
              <a:gd name="T61" fmla="*/ 738 h 820"/>
              <a:gd name="T62" fmla="*/ 180 w 532"/>
              <a:gd name="T63" fmla="*/ 783 h 820"/>
              <a:gd name="T64" fmla="*/ 225 w 532"/>
              <a:gd name="T65" fmla="*/ 738 h 820"/>
              <a:gd name="T66" fmla="*/ 270 w 532"/>
              <a:gd name="T67" fmla="*/ 783 h 820"/>
              <a:gd name="T68" fmla="*/ 306 w 532"/>
              <a:gd name="T69" fmla="*/ 738 h 820"/>
              <a:gd name="T70" fmla="*/ 315 w 532"/>
              <a:gd name="T71" fmla="*/ 747 h 820"/>
              <a:gd name="T72" fmla="*/ 378 w 532"/>
              <a:gd name="T73" fmla="*/ 747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32" h="820">
                <a:moveTo>
                  <a:pt x="18" y="819"/>
                </a:moveTo>
                <a:lnTo>
                  <a:pt x="18" y="819"/>
                </a:lnTo>
                <a:lnTo>
                  <a:pt x="18" y="819"/>
                </a:lnTo>
                <a:cubicBezTo>
                  <a:pt x="9" y="819"/>
                  <a:pt x="0" y="810"/>
                  <a:pt x="9" y="801"/>
                </a:cubicBezTo>
                <a:cubicBezTo>
                  <a:pt x="9" y="765"/>
                  <a:pt x="9" y="765"/>
                  <a:pt x="9" y="765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18"/>
                  <a:pt x="18" y="0"/>
                  <a:pt x="27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513" y="0"/>
                  <a:pt x="531" y="18"/>
                  <a:pt x="531" y="27"/>
                </a:cubicBezTo>
                <a:cubicBezTo>
                  <a:pt x="531" y="765"/>
                  <a:pt x="531" y="765"/>
                  <a:pt x="531" y="765"/>
                </a:cubicBezTo>
                <a:cubicBezTo>
                  <a:pt x="531" y="801"/>
                  <a:pt x="531" y="801"/>
                  <a:pt x="531" y="801"/>
                </a:cubicBezTo>
                <a:cubicBezTo>
                  <a:pt x="531" y="810"/>
                  <a:pt x="522" y="819"/>
                  <a:pt x="522" y="819"/>
                </a:cubicBezTo>
                <a:cubicBezTo>
                  <a:pt x="513" y="819"/>
                  <a:pt x="504" y="819"/>
                  <a:pt x="504" y="819"/>
                </a:cubicBezTo>
                <a:cubicBezTo>
                  <a:pt x="468" y="783"/>
                  <a:pt x="468" y="783"/>
                  <a:pt x="468" y="783"/>
                </a:cubicBezTo>
                <a:cubicBezTo>
                  <a:pt x="441" y="810"/>
                  <a:pt x="441" y="810"/>
                  <a:pt x="441" y="810"/>
                </a:cubicBezTo>
                <a:cubicBezTo>
                  <a:pt x="441" y="819"/>
                  <a:pt x="432" y="819"/>
                  <a:pt x="432" y="819"/>
                </a:cubicBezTo>
                <a:lnTo>
                  <a:pt x="432" y="819"/>
                </a:lnTo>
                <a:cubicBezTo>
                  <a:pt x="423" y="819"/>
                  <a:pt x="423" y="819"/>
                  <a:pt x="414" y="819"/>
                </a:cubicBezTo>
                <a:cubicBezTo>
                  <a:pt x="387" y="783"/>
                  <a:pt x="387" y="783"/>
                  <a:pt x="387" y="783"/>
                </a:cubicBezTo>
                <a:cubicBezTo>
                  <a:pt x="360" y="810"/>
                  <a:pt x="360" y="810"/>
                  <a:pt x="360" y="810"/>
                </a:cubicBezTo>
                <a:cubicBezTo>
                  <a:pt x="360" y="819"/>
                  <a:pt x="351" y="819"/>
                  <a:pt x="351" y="819"/>
                </a:cubicBezTo>
                <a:lnTo>
                  <a:pt x="351" y="819"/>
                </a:lnTo>
                <a:cubicBezTo>
                  <a:pt x="342" y="819"/>
                  <a:pt x="342" y="819"/>
                  <a:pt x="333" y="810"/>
                </a:cubicBezTo>
                <a:cubicBezTo>
                  <a:pt x="306" y="783"/>
                  <a:pt x="306" y="783"/>
                  <a:pt x="306" y="783"/>
                </a:cubicBezTo>
                <a:cubicBezTo>
                  <a:pt x="279" y="810"/>
                  <a:pt x="279" y="810"/>
                  <a:pt x="279" y="810"/>
                </a:cubicBezTo>
                <a:cubicBezTo>
                  <a:pt x="279" y="819"/>
                  <a:pt x="270" y="819"/>
                  <a:pt x="270" y="819"/>
                </a:cubicBezTo>
                <a:lnTo>
                  <a:pt x="270" y="819"/>
                </a:lnTo>
                <a:cubicBezTo>
                  <a:pt x="261" y="819"/>
                  <a:pt x="261" y="819"/>
                  <a:pt x="252" y="810"/>
                </a:cubicBezTo>
                <a:cubicBezTo>
                  <a:pt x="225" y="783"/>
                  <a:pt x="225" y="783"/>
                  <a:pt x="225" y="783"/>
                </a:cubicBezTo>
                <a:cubicBezTo>
                  <a:pt x="198" y="810"/>
                  <a:pt x="198" y="810"/>
                  <a:pt x="198" y="810"/>
                </a:cubicBezTo>
                <a:cubicBezTo>
                  <a:pt x="189" y="819"/>
                  <a:pt x="189" y="819"/>
                  <a:pt x="180" y="819"/>
                </a:cubicBezTo>
                <a:lnTo>
                  <a:pt x="180" y="819"/>
                </a:lnTo>
                <a:cubicBezTo>
                  <a:pt x="180" y="819"/>
                  <a:pt x="180" y="819"/>
                  <a:pt x="171" y="810"/>
                </a:cubicBezTo>
                <a:cubicBezTo>
                  <a:pt x="144" y="783"/>
                  <a:pt x="144" y="783"/>
                  <a:pt x="144" y="783"/>
                </a:cubicBezTo>
                <a:cubicBezTo>
                  <a:pt x="117" y="810"/>
                  <a:pt x="117" y="810"/>
                  <a:pt x="117" y="810"/>
                </a:cubicBezTo>
                <a:cubicBezTo>
                  <a:pt x="108" y="819"/>
                  <a:pt x="108" y="819"/>
                  <a:pt x="99" y="819"/>
                </a:cubicBezTo>
                <a:lnTo>
                  <a:pt x="99" y="819"/>
                </a:lnTo>
                <a:cubicBezTo>
                  <a:pt x="99" y="819"/>
                  <a:pt x="90" y="819"/>
                  <a:pt x="90" y="810"/>
                </a:cubicBezTo>
                <a:cubicBezTo>
                  <a:pt x="63" y="783"/>
                  <a:pt x="63" y="783"/>
                  <a:pt x="63" y="783"/>
                </a:cubicBezTo>
                <a:cubicBezTo>
                  <a:pt x="36" y="819"/>
                  <a:pt x="36" y="819"/>
                  <a:pt x="36" y="819"/>
                </a:cubicBezTo>
                <a:cubicBezTo>
                  <a:pt x="27" y="819"/>
                  <a:pt x="27" y="819"/>
                  <a:pt x="18" y="819"/>
                </a:cubicBezTo>
                <a:close/>
                <a:moveTo>
                  <a:pt x="387" y="738"/>
                </a:moveTo>
                <a:lnTo>
                  <a:pt x="387" y="738"/>
                </a:lnTo>
                <a:lnTo>
                  <a:pt x="387" y="738"/>
                </a:lnTo>
                <a:cubicBezTo>
                  <a:pt x="396" y="738"/>
                  <a:pt x="396" y="747"/>
                  <a:pt x="405" y="747"/>
                </a:cubicBezTo>
                <a:cubicBezTo>
                  <a:pt x="432" y="783"/>
                  <a:pt x="432" y="783"/>
                  <a:pt x="432" y="783"/>
                </a:cubicBezTo>
                <a:cubicBezTo>
                  <a:pt x="459" y="747"/>
                  <a:pt x="459" y="747"/>
                  <a:pt x="459" y="747"/>
                </a:cubicBezTo>
                <a:lnTo>
                  <a:pt x="468" y="738"/>
                </a:lnTo>
                <a:lnTo>
                  <a:pt x="468" y="738"/>
                </a:lnTo>
                <a:cubicBezTo>
                  <a:pt x="477" y="738"/>
                  <a:pt x="477" y="747"/>
                  <a:pt x="486" y="747"/>
                </a:cubicBezTo>
                <a:cubicBezTo>
                  <a:pt x="495" y="765"/>
                  <a:pt x="495" y="765"/>
                  <a:pt x="495" y="765"/>
                </a:cubicBezTo>
                <a:cubicBezTo>
                  <a:pt x="495" y="36"/>
                  <a:pt x="495" y="36"/>
                  <a:pt x="495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765"/>
                  <a:pt x="36" y="765"/>
                  <a:pt x="36" y="765"/>
                </a:cubicBezTo>
                <a:cubicBezTo>
                  <a:pt x="54" y="747"/>
                  <a:pt x="54" y="747"/>
                  <a:pt x="54" y="747"/>
                </a:cubicBezTo>
                <a:cubicBezTo>
                  <a:pt x="54" y="747"/>
                  <a:pt x="54" y="738"/>
                  <a:pt x="63" y="738"/>
                </a:cubicBezTo>
                <a:lnTo>
                  <a:pt x="63" y="738"/>
                </a:lnTo>
                <a:lnTo>
                  <a:pt x="72" y="747"/>
                </a:lnTo>
                <a:cubicBezTo>
                  <a:pt x="99" y="783"/>
                  <a:pt x="99" y="783"/>
                  <a:pt x="99" y="783"/>
                </a:cubicBezTo>
                <a:cubicBezTo>
                  <a:pt x="135" y="747"/>
                  <a:pt x="135" y="747"/>
                  <a:pt x="135" y="747"/>
                </a:cubicBezTo>
                <a:cubicBezTo>
                  <a:pt x="135" y="747"/>
                  <a:pt x="135" y="738"/>
                  <a:pt x="144" y="738"/>
                </a:cubicBezTo>
                <a:lnTo>
                  <a:pt x="144" y="738"/>
                </a:lnTo>
                <a:lnTo>
                  <a:pt x="153" y="747"/>
                </a:lnTo>
                <a:cubicBezTo>
                  <a:pt x="180" y="783"/>
                  <a:pt x="180" y="783"/>
                  <a:pt x="180" y="783"/>
                </a:cubicBezTo>
                <a:cubicBezTo>
                  <a:pt x="216" y="747"/>
                  <a:pt x="216" y="747"/>
                  <a:pt x="216" y="747"/>
                </a:cubicBezTo>
                <a:cubicBezTo>
                  <a:pt x="216" y="747"/>
                  <a:pt x="216" y="738"/>
                  <a:pt x="225" y="738"/>
                </a:cubicBezTo>
                <a:lnTo>
                  <a:pt x="234" y="747"/>
                </a:lnTo>
                <a:cubicBezTo>
                  <a:pt x="270" y="783"/>
                  <a:pt x="270" y="783"/>
                  <a:pt x="270" y="783"/>
                </a:cubicBezTo>
                <a:cubicBezTo>
                  <a:pt x="297" y="747"/>
                  <a:pt x="297" y="747"/>
                  <a:pt x="297" y="747"/>
                </a:cubicBezTo>
                <a:lnTo>
                  <a:pt x="306" y="738"/>
                </a:lnTo>
                <a:lnTo>
                  <a:pt x="306" y="738"/>
                </a:lnTo>
                <a:cubicBezTo>
                  <a:pt x="315" y="738"/>
                  <a:pt x="315" y="747"/>
                  <a:pt x="315" y="747"/>
                </a:cubicBezTo>
                <a:cubicBezTo>
                  <a:pt x="351" y="783"/>
                  <a:pt x="351" y="783"/>
                  <a:pt x="351" y="783"/>
                </a:cubicBezTo>
                <a:cubicBezTo>
                  <a:pt x="378" y="747"/>
                  <a:pt x="378" y="747"/>
                  <a:pt x="378" y="747"/>
                </a:cubicBezTo>
                <a:lnTo>
                  <a:pt x="387" y="7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757">
            <a:extLst>
              <a:ext uri="{FF2B5EF4-FFF2-40B4-BE49-F238E27FC236}">
                <a16:creationId xmlns:a16="http://schemas.microsoft.com/office/drawing/2014/main" id="{0C0A5FF1-6FC8-CC48-BA6E-092A357EC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9201" y="3065881"/>
            <a:ext cx="118092" cy="109345"/>
          </a:xfrm>
          <a:custGeom>
            <a:avLst/>
            <a:gdLst>
              <a:gd name="T0" fmla="*/ 54 w 118"/>
              <a:gd name="T1" fmla="*/ 108 h 109"/>
              <a:gd name="T2" fmla="*/ 54 w 118"/>
              <a:gd name="T3" fmla="*/ 108 h 109"/>
              <a:gd name="T4" fmla="*/ 0 w 118"/>
              <a:gd name="T5" fmla="*/ 54 h 109"/>
              <a:gd name="T6" fmla="*/ 54 w 118"/>
              <a:gd name="T7" fmla="*/ 0 h 109"/>
              <a:gd name="T8" fmla="*/ 117 w 118"/>
              <a:gd name="T9" fmla="*/ 54 h 109"/>
              <a:gd name="T10" fmla="*/ 54 w 118"/>
              <a:gd name="T11" fmla="*/ 108 h 109"/>
              <a:gd name="T12" fmla="*/ 54 w 118"/>
              <a:gd name="T13" fmla="*/ 27 h 109"/>
              <a:gd name="T14" fmla="*/ 54 w 118"/>
              <a:gd name="T15" fmla="*/ 27 h 109"/>
              <a:gd name="T16" fmla="*/ 36 w 118"/>
              <a:gd name="T17" fmla="*/ 54 h 109"/>
              <a:gd name="T18" fmla="*/ 54 w 118"/>
              <a:gd name="T19" fmla="*/ 81 h 109"/>
              <a:gd name="T20" fmla="*/ 81 w 118"/>
              <a:gd name="T21" fmla="*/ 54 h 109"/>
              <a:gd name="T22" fmla="*/ 54 w 118"/>
              <a:gd name="T23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09">
                <a:moveTo>
                  <a:pt x="54" y="108"/>
                </a:moveTo>
                <a:lnTo>
                  <a:pt x="54" y="108"/>
                </a:lnTo>
                <a:cubicBezTo>
                  <a:pt x="27" y="108"/>
                  <a:pt x="0" y="81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90" y="0"/>
                  <a:pt x="117" y="18"/>
                  <a:pt x="117" y="54"/>
                </a:cubicBezTo>
                <a:cubicBezTo>
                  <a:pt x="117" y="81"/>
                  <a:pt x="90" y="108"/>
                  <a:pt x="54" y="108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36" y="36"/>
                  <a:pt x="36" y="54"/>
                </a:cubicBezTo>
                <a:cubicBezTo>
                  <a:pt x="36" y="63"/>
                  <a:pt x="45" y="81"/>
                  <a:pt x="54" y="81"/>
                </a:cubicBezTo>
                <a:cubicBezTo>
                  <a:pt x="72" y="81"/>
                  <a:pt x="81" y="63"/>
                  <a:pt x="81" y="54"/>
                </a:cubicBezTo>
                <a:cubicBezTo>
                  <a:pt x="81" y="36"/>
                  <a:pt x="72" y="27"/>
                  <a:pt x="54" y="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758">
            <a:extLst>
              <a:ext uri="{FF2B5EF4-FFF2-40B4-BE49-F238E27FC236}">
                <a16:creationId xmlns:a16="http://schemas.microsoft.com/office/drawing/2014/main" id="{38D054F8-5A78-A14C-AEFF-EB659CA6B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9780" y="3100872"/>
            <a:ext cx="188077" cy="34991"/>
          </a:xfrm>
          <a:custGeom>
            <a:avLst/>
            <a:gdLst>
              <a:gd name="T0" fmla="*/ 180 w 190"/>
              <a:gd name="T1" fmla="*/ 36 h 37"/>
              <a:gd name="T2" fmla="*/ 180 w 190"/>
              <a:gd name="T3" fmla="*/ 36 h 37"/>
              <a:gd name="T4" fmla="*/ 18 w 190"/>
              <a:gd name="T5" fmla="*/ 36 h 37"/>
              <a:gd name="T6" fmla="*/ 0 w 190"/>
              <a:gd name="T7" fmla="*/ 18 h 37"/>
              <a:gd name="T8" fmla="*/ 18 w 190"/>
              <a:gd name="T9" fmla="*/ 0 h 37"/>
              <a:gd name="T10" fmla="*/ 180 w 190"/>
              <a:gd name="T11" fmla="*/ 0 h 37"/>
              <a:gd name="T12" fmla="*/ 189 w 190"/>
              <a:gd name="T13" fmla="*/ 18 h 37"/>
              <a:gd name="T14" fmla="*/ 180 w 19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37">
                <a:moveTo>
                  <a:pt x="180" y="36"/>
                </a:moveTo>
                <a:lnTo>
                  <a:pt x="180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189" y="9"/>
                  <a:pt x="189" y="18"/>
                </a:cubicBezTo>
                <a:cubicBezTo>
                  <a:pt x="189" y="27"/>
                  <a:pt x="189" y="36"/>
                  <a:pt x="180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759">
            <a:extLst>
              <a:ext uri="{FF2B5EF4-FFF2-40B4-BE49-F238E27FC236}">
                <a16:creationId xmlns:a16="http://schemas.microsoft.com/office/drawing/2014/main" id="{67F6582A-C6AF-FE42-B785-9008C6980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7949" y="3306441"/>
            <a:ext cx="188074" cy="26243"/>
          </a:xfrm>
          <a:custGeom>
            <a:avLst/>
            <a:gdLst>
              <a:gd name="T0" fmla="*/ 9 w 190"/>
              <a:gd name="T1" fmla="*/ 27 h 28"/>
              <a:gd name="T2" fmla="*/ 9 w 190"/>
              <a:gd name="T3" fmla="*/ 27 h 28"/>
              <a:gd name="T4" fmla="*/ 0 w 190"/>
              <a:gd name="T5" fmla="*/ 18 h 28"/>
              <a:gd name="T6" fmla="*/ 9 w 190"/>
              <a:gd name="T7" fmla="*/ 0 h 28"/>
              <a:gd name="T8" fmla="*/ 180 w 190"/>
              <a:gd name="T9" fmla="*/ 0 h 28"/>
              <a:gd name="T10" fmla="*/ 180 w 190"/>
              <a:gd name="T11" fmla="*/ 0 h 28"/>
              <a:gd name="T12" fmla="*/ 189 w 190"/>
              <a:gd name="T13" fmla="*/ 18 h 28"/>
              <a:gd name="T14" fmla="*/ 180 w 190"/>
              <a:gd name="T15" fmla="*/ 27 h 28"/>
              <a:gd name="T16" fmla="*/ 9 w 190"/>
              <a:gd name="T1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0" y="0"/>
                  <a:pt x="180" y="0"/>
                  <a:pt x="180" y="0"/>
                </a:cubicBezTo>
                <a:lnTo>
                  <a:pt x="180" y="0"/>
                </a:lnTo>
                <a:cubicBezTo>
                  <a:pt x="189" y="0"/>
                  <a:pt x="189" y="9"/>
                  <a:pt x="189" y="18"/>
                </a:cubicBezTo>
                <a:cubicBezTo>
                  <a:pt x="189" y="27"/>
                  <a:pt x="189" y="27"/>
                  <a:pt x="180" y="27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760">
            <a:extLst>
              <a:ext uri="{FF2B5EF4-FFF2-40B4-BE49-F238E27FC236}">
                <a16:creationId xmlns:a16="http://schemas.microsoft.com/office/drawing/2014/main" id="{D36DA3C9-F57E-DE45-8E0E-C25B20D23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509" y="3306441"/>
            <a:ext cx="109347" cy="26243"/>
          </a:xfrm>
          <a:custGeom>
            <a:avLst/>
            <a:gdLst>
              <a:gd name="T0" fmla="*/ 99 w 109"/>
              <a:gd name="T1" fmla="*/ 27 h 28"/>
              <a:gd name="T2" fmla="*/ 99 w 109"/>
              <a:gd name="T3" fmla="*/ 27 h 28"/>
              <a:gd name="T4" fmla="*/ 99 w 109"/>
              <a:gd name="T5" fmla="*/ 27 h 28"/>
              <a:gd name="T6" fmla="*/ 18 w 109"/>
              <a:gd name="T7" fmla="*/ 27 h 28"/>
              <a:gd name="T8" fmla="*/ 0 w 109"/>
              <a:gd name="T9" fmla="*/ 9 h 28"/>
              <a:gd name="T10" fmla="*/ 18 w 109"/>
              <a:gd name="T11" fmla="*/ 0 h 28"/>
              <a:gd name="T12" fmla="*/ 99 w 109"/>
              <a:gd name="T13" fmla="*/ 0 h 28"/>
              <a:gd name="T14" fmla="*/ 108 w 109"/>
              <a:gd name="T15" fmla="*/ 18 h 28"/>
              <a:gd name="T16" fmla="*/ 99 w 109"/>
              <a:gd name="T1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28">
                <a:moveTo>
                  <a:pt x="99" y="27"/>
                </a:moveTo>
                <a:lnTo>
                  <a:pt x="99" y="27"/>
                </a:lnTo>
                <a:lnTo>
                  <a:pt x="99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08" y="9"/>
                  <a:pt x="108" y="18"/>
                </a:cubicBezTo>
                <a:cubicBezTo>
                  <a:pt x="108" y="27"/>
                  <a:pt x="108" y="27"/>
                  <a:pt x="99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761">
            <a:extLst>
              <a:ext uri="{FF2B5EF4-FFF2-40B4-BE49-F238E27FC236}">
                <a16:creationId xmlns:a16="http://schemas.microsoft.com/office/drawing/2014/main" id="{5FB1E019-D14C-A643-B9F1-C22C0D169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509" y="3385170"/>
            <a:ext cx="109347" cy="34991"/>
          </a:xfrm>
          <a:custGeom>
            <a:avLst/>
            <a:gdLst>
              <a:gd name="T0" fmla="*/ 99 w 109"/>
              <a:gd name="T1" fmla="*/ 36 h 37"/>
              <a:gd name="T2" fmla="*/ 99 w 109"/>
              <a:gd name="T3" fmla="*/ 36 h 37"/>
              <a:gd name="T4" fmla="*/ 99 w 109"/>
              <a:gd name="T5" fmla="*/ 36 h 37"/>
              <a:gd name="T6" fmla="*/ 18 w 109"/>
              <a:gd name="T7" fmla="*/ 36 h 37"/>
              <a:gd name="T8" fmla="*/ 0 w 109"/>
              <a:gd name="T9" fmla="*/ 18 h 37"/>
              <a:gd name="T10" fmla="*/ 18 w 109"/>
              <a:gd name="T11" fmla="*/ 0 h 37"/>
              <a:gd name="T12" fmla="*/ 18 w 109"/>
              <a:gd name="T13" fmla="*/ 0 h 37"/>
              <a:gd name="T14" fmla="*/ 99 w 109"/>
              <a:gd name="T15" fmla="*/ 0 h 37"/>
              <a:gd name="T16" fmla="*/ 108 w 109"/>
              <a:gd name="T17" fmla="*/ 18 h 37"/>
              <a:gd name="T18" fmla="*/ 99 w 109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7">
                <a:moveTo>
                  <a:pt x="99" y="36"/>
                </a:moveTo>
                <a:lnTo>
                  <a:pt x="99" y="36"/>
                </a:lnTo>
                <a:lnTo>
                  <a:pt x="9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08" y="9"/>
                  <a:pt x="108" y="18"/>
                </a:cubicBezTo>
                <a:cubicBezTo>
                  <a:pt x="108" y="27"/>
                  <a:pt x="108" y="36"/>
                  <a:pt x="99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762">
            <a:extLst>
              <a:ext uri="{FF2B5EF4-FFF2-40B4-BE49-F238E27FC236}">
                <a16:creationId xmlns:a16="http://schemas.microsoft.com/office/drawing/2014/main" id="{B4ACCABE-1503-EE4E-B2D2-63409FB2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509" y="3463900"/>
            <a:ext cx="109347" cy="39366"/>
          </a:xfrm>
          <a:custGeom>
            <a:avLst/>
            <a:gdLst>
              <a:gd name="T0" fmla="*/ 90 w 109"/>
              <a:gd name="T1" fmla="*/ 37 h 38"/>
              <a:gd name="T2" fmla="*/ 90 w 109"/>
              <a:gd name="T3" fmla="*/ 37 h 38"/>
              <a:gd name="T4" fmla="*/ 90 w 109"/>
              <a:gd name="T5" fmla="*/ 37 h 38"/>
              <a:gd name="T6" fmla="*/ 18 w 109"/>
              <a:gd name="T7" fmla="*/ 37 h 38"/>
              <a:gd name="T8" fmla="*/ 0 w 109"/>
              <a:gd name="T9" fmla="*/ 19 h 38"/>
              <a:gd name="T10" fmla="*/ 18 w 109"/>
              <a:gd name="T11" fmla="*/ 0 h 38"/>
              <a:gd name="T12" fmla="*/ 18 w 109"/>
              <a:gd name="T13" fmla="*/ 0 h 38"/>
              <a:gd name="T14" fmla="*/ 90 w 109"/>
              <a:gd name="T15" fmla="*/ 0 h 38"/>
              <a:gd name="T16" fmla="*/ 108 w 109"/>
              <a:gd name="T17" fmla="*/ 19 h 38"/>
              <a:gd name="T18" fmla="*/ 90 w 109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8">
                <a:moveTo>
                  <a:pt x="90" y="37"/>
                </a:moveTo>
                <a:lnTo>
                  <a:pt x="90" y="37"/>
                </a:lnTo>
                <a:lnTo>
                  <a:pt x="90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10"/>
                  <a:pt x="108" y="19"/>
                </a:cubicBezTo>
                <a:cubicBezTo>
                  <a:pt x="108" y="28"/>
                  <a:pt x="99" y="37"/>
                  <a:pt x="90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763">
            <a:extLst>
              <a:ext uri="{FF2B5EF4-FFF2-40B4-BE49-F238E27FC236}">
                <a16:creationId xmlns:a16="http://schemas.microsoft.com/office/drawing/2014/main" id="{667B24CD-D877-284F-907A-16E7E219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7949" y="3385170"/>
            <a:ext cx="109345" cy="34991"/>
          </a:xfrm>
          <a:custGeom>
            <a:avLst/>
            <a:gdLst>
              <a:gd name="T0" fmla="*/ 99 w 109"/>
              <a:gd name="T1" fmla="*/ 36 h 37"/>
              <a:gd name="T2" fmla="*/ 99 w 109"/>
              <a:gd name="T3" fmla="*/ 36 h 37"/>
              <a:gd name="T4" fmla="*/ 99 w 109"/>
              <a:gd name="T5" fmla="*/ 36 h 37"/>
              <a:gd name="T6" fmla="*/ 9 w 109"/>
              <a:gd name="T7" fmla="*/ 36 h 37"/>
              <a:gd name="T8" fmla="*/ 0 w 109"/>
              <a:gd name="T9" fmla="*/ 18 h 37"/>
              <a:gd name="T10" fmla="*/ 9 w 109"/>
              <a:gd name="T11" fmla="*/ 0 h 37"/>
              <a:gd name="T12" fmla="*/ 9 w 109"/>
              <a:gd name="T13" fmla="*/ 0 h 37"/>
              <a:gd name="T14" fmla="*/ 99 w 109"/>
              <a:gd name="T15" fmla="*/ 0 h 37"/>
              <a:gd name="T16" fmla="*/ 108 w 109"/>
              <a:gd name="T17" fmla="*/ 18 h 37"/>
              <a:gd name="T18" fmla="*/ 99 w 109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7">
                <a:moveTo>
                  <a:pt x="99" y="36"/>
                </a:moveTo>
                <a:lnTo>
                  <a:pt x="99" y="36"/>
                </a:lnTo>
                <a:lnTo>
                  <a:pt x="99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08" y="9"/>
                  <a:pt x="108" y="18"/>
                </a:cubicBezTo>
                <a:cubicBezTo>
                  <a:pt x="108" y="27"/>
                  <a:pt x="108" y="36"/>
                  <a:pt x="99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764">
            <a:extLst>
              <a:ext uri="{FF2B5EF4-FFF2-40B4-BE49-F238E27FC236}">
                <a16:creationId xmlns:a16="http://schemas.microsoft.com/office/drawing/2014/main" id="{B5C876B7-A774-AE4E-B5D4-2586535AA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7949" y="3463900"/>
            <a:ext cx="188074" cy="39366"/>
          </a:xfrm>
          <a:custGeom>
            <a:avLst/>
            <a:gdLst>
              <a:gd name="T0" fmla="*/ 180 w 190"/>
              <a:gd name="T1" fmla="*/ 37 h 38"/>
              <a:gd name="T2" fmla="*/ 180 w 190"/>
              <a:gd name="T3" fmla="*/ 37 h 38"/>
              <a:gd name="T4" fmla="*/ 9 w 190"/>
              <a:gd name="T5" fmla="*/ 37 h 38"/>
              <a:gd name="T6" fmla="*/ 0 w 190"/>
              <a:gd name="T7" fmla="*/ 19 h 38"/>
              <a:gd name="T8" fmla="*/ 9 w 190"/>
              <a:gd name="T9" fmla="*/ 0 h 38"/>
              <a:gd name="T10" fmla="*/ 180 w 190"/>
              <a:gd name="T11" fmla="*/ 0 h 38"/>
              <a:gd name="T12" fmla="*/ 189 w 190"/>
              <a:gd name="T13" fmla="*/ 19 h 38"/>
              <a:gd name="T14" fmla="*/ 180 w 190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38">
                <a:moveTo>
                  <a:pt x="180" y="37"/>
                </a:moveTo>
                <a:lnTo>
                  <a:pt x="180" y="37"/>
                </a:ln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8"/>
                  <a:pt x="0" y="19"/>
                </a:cubicBezTo>
                <a:cubicBezTo>
                  <a:pt x="0" y="10"/>
                  <a:pt x="0" y="0"/>
                  <a:pt x="9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189" y="10"/>
                  <a:pt x="189" y="19"/>
                </a:cubicBezTo>
                <a:cubicBezTo>
                  <a:pt x="189" y="28"/>
                  <a:pt x="189" y="37"/>
                  <a:pt x="180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765">
            <a:extLst>
              <a:ext uri="{FF2B5EF4-FFF2-40B4-BE49-F238E27FC236}">
                <a16:creationId xmlns:a16="http://schemas.microsoft.com/office/drawing/2014/main" id="{AD9DC4FB-C767-2B49-9A71-B49D868B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127" y="3564499"/>
            <a:ext cx="65606" cy="100597"/>
          </a:xfrm>
          <a:custGeom>
            <a:avLst/>
            <a:gdLst>
              <a:gd name="T0" fmla="*/ 27 w 64"/>
              <a:gd name="T1" fmla="*/ 100 h 101"/>
              <a:gd name="T2" fmla="*/ 27 w 64"/>
              <a:gd name="T3" fmla="*/ 100 h 101"/>
              <a:gd name="T4" fmla="*/ 0 w 64"/>
              <a:gd name="T5" fmla="*/ 100 h 101"/>
              <a:gd name="T6" fmla="*/ 0 w 64"/>
              <a:gd name="T7" fmla="*/ 91 h 101"/>
              <a:gd name="T8" fmla="*/ 9 w 64"/>
              <a:gd name="T9" fmla="*/ 91 h 101"/>
              <a:gd name="T10" fmla="*/ 45 w 64"/>
              <a:gd name="T11" fmla="*/ 91 h 101"/>
              <a:gd name="T12" fmla="*/ 45 w 64"/>
              <a:gd name="T13" fmla="*/ 72 h 101"/>
              <a:gd name="T14" fmla="*/ 27 w 64"/>
              <a:gd name="T15" fmla="*/ 55 h 101"/>
              <a:gd name="T16" fmla="*/ 9 w 64"/>
              <a:gd name="T17" fmla="*/ 46 h 101"/>
              <a:gd name="T18" fmla="*/ 0 w 64"/>
              <a:gd name="T19" fmla="*/ 28 h 101"/>
              <a:gd name="T20" fmla="*/ 9 w 64"/>
              <a:gd name="T21" fmla="*/ 10 h 101"/>
              <a:gd name="T22" fmla="*/ 54 w 64"/>
              <a:gd name="T23" fmla="*/ 10 h 101"/>
              <a:gd name="T24" fmla="*/ 63 w 64"/>
              <a:gd name="T25" fmla="*/ 19 h 101"/>
              <a:gd name="T26" fmla="*/ 54 w 64"/>
              <a:gd name="T27" fmla="*/ 19 h 101"/>
              <a:gd name="T28" fmla="*/ 18 w 64"/>
              <a:gd name="T29" fmla="*/ 19 h 101"/>
              <a:gd name="T30" fmla="*/ 9 w 64"/>
              <a:gd name="T31" fmla="*/ 28 h 101"/>
              <a:gd name="T32" fmla="*/ 36 w 64"/>
              <a:gd name="T33" fmla="*/ 46 h 101"/>
              <a:gd name="T34" fmla="*/ 54 w 64"/>
              <a:gd name="T35" fmla="*/ 55 h 101"/>
              <a:gd name="T36" fmla="*/ 63 w 64"/>
              <a:gd name="T37" fmla="*/ 72 h 101"/>
              <a:gd name="T38" fmla="*/ 45 w 64"/>
              <a:gd name="T39" fmla="*/ 100 h 101"/>
              <a:gd name="T40" fmla="*/ 27 w 64"/>
              <a:gd name="T4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101">
                <a:moveTo>
                  <a:pt x="27" y="100"/>
                </a:moveTo>
                <a:lnTo>
                  <a:pt x="27" y="100"/>
                </a:lnTo>
                <a:cubicBezTo>
                  <a:pt x="18" y="100"/>
                  <a:pt x="9" y="100"/>
                  <a:pt x="0" y="100"/>
                </a:cubicBezTo>
                <a:lnTo>
                  <a:pt x="0" y="91"/>
                </a:lnTo>
                <a:lnTo>
                  <a:pt x="9" y="91"/>
                </a:lnTo>
                <a:cubicBezTo>
                  <a:pt x="18" y="91"/>
                  <a:pt x="36" y="91"/>
                  <a:pt x="45" y="91"/>
                </a:cubicBezTo>
                <a:cubicBezTo>
                  <a:pt x="45" y="82"/>
                  <a:pt x="45" y="82"/>
                  <a:pt x="45" y="72"/>
                </a:cubicBezTo>
                <a:cubicBezTo>
                  <a:pt x="45" y="72"/>
                  <a:pt x="36" y="64"/>
                  <a:pt x="27" y="55"/>
                </a:cubicBezTo>
                <a:cubicBezTo>
                  <a:pt x="18" y="55"/>
                  <a:pt x="18" y="55"/>
                  <a:pt x="9" y="46"/>
                </a:cubicBezTo>
                <a:cubicBezTo>
                  <a:pt x="0" y="46"/>
                  <a:pt x="0" y="36"/>
                  <a:pt x="0" y="28"/>
                </a:cubicBezTo>
                <a:cubicBezTo>
                  <a:pt x="0" y="19"/>
                  <a:pt x="9" y="19"/>
                  <a:pt x="9" y="10"/>
                </a:cubicBezTo>
                <a:cubicBezTo>
                  <a:pt x="27" y="0"/>
                  <a:pt x="36" y="0"/>
                  <a:pt x="54" y="10"/>
                </a:cubicBezTo>
                <a:cubicBezTo>
                  <a:pt x="63" y="10"/>
                  <a:pt x="63" y="10"/>
                  <a:pt x="63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36" y="10"/>
                  <a:pt x="27" y="10"/>
                  <a:pt x="18" y="19"/>
                </a:cubicBezTo>
                <a:lnTo>
                  <a:pt x="9" y="28"/>
                </a:lnTo>
                <a:cubicBezTo>
                  <a:pt x="9" y="36"/>
                  <a:pt x="18" y="46"/>
                  <a:pt x="36" y="46"/>
                </a:cubicBezTo>
                <a:cubicBezTo>
                  <a:pt x="36" y="55"/>
                  <a:pt x="45" y="55"/>
                  <a:pt x="54" y="55"/>
                </a:cubicBezTo>
                <a:cubicBezTo>
                  <a:pt x="54" y="64"/>
                  <a:pt x="63" y="72"/>
                  <a:pt x="63" y="72"/>
                </a:cubicBezTo>
                <a:cubicBezTo>
                  <a:pt x="63" y="82"/>
                  <a:pt x="54" y="91"/>
                  <a:pt x="45" y="100"/>
                </a:cubicBezTo>
                <a:cubicBezTo>
                  <a:pt x="45" y="100"/>
                  <a:pt x="36" y="100"/>
                  <a:pt x="27" y="10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766">
            <a:extLst>
              <a:ext uri="{FF2B5EF4-FFF2-40B4-BE49-F238E27FC236}">
                <a16:creationId xmlns:a16="http://schemas.microsoft.com/office/drawing/2014/main" id="{E0FFAD78-2BA0-CD47-8654-38CE7DB11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5370" y="3547004"/>
            <a:ext cx="8748" cy="17495"/>
          </a:xfrm>
          <a:custGeom>
            <a:avLst/>
            <a:gdLst>
              <a:gd name="T0" fmla="*/ 0 w 10"/>
              <a:gd name="T1" fmla="*/ 17 h 18"/>
              <a:gd name="T2" fmla="*/ 0 w 10"/>
              <a:gd name="T3" fmla="*/ 17 h 18"/>
              <a:gd name="T4" fmla="*/ 0 w 10"/>
              <a:gd name="T5" fmla="*/ 9 h 18"/>
              <a:gd name="T6" fmla="*/ 0 w 10"/>
              <a:gd name="T7" fmla="*/ 0 h 18"/>
              <a:gd name="T8" fmla="*/ 0 w 10"/>
              <a:gd name="T9" fmla="*/ 0 h 18"/>
              <a:gd name="T10" fmla="*/ 9 w 10"/>
              <a:gd name="T11" fmla="*/ 0 h 18"/>
              <a:gd name="T12" fmla="*/ 9 w 10"/>
              <a:gd name="T13" fmla="*/ 9 h 18"/>
              <a:gd name="T14" fmla="*/ 0 w 10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8">
                <a:moveTo>
                  <a:pt x="0" y="17"/>
                </a:moveTo>
                <a:lnTo>
                  <a:pt x="0" y="17"/>
                </a:lnTo>
                <a:cubicBezTo>
                  <a:pt x="0" y="17"/>
                  <a:pt x="0" y="17"/>
                  <a:pt x="0" y="9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9"/>
                  <a:pt x="9" y="9"/>
                </a:cubicBezTo>
                <a:cubicBezTo>
                  <a:pt x="9" y="17"/>
                  <a:pt x="9" y="17"/>
                  <a:pt x="0" y="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767">
            <a:extLst>
              <a:ext uri="{FF2B5EF4-FFF2-40B4-BE49-F238E27FC236}">
                <a16:creationId xmlns:a16="http://schemas.microsoft.com/office/drawing/2014/main" id="{45D6C976-F1EA-A04B-8D70-6E674B0C1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5370" y="3669471"/>
            <a:ext cx="8748" cy="21868"/>
          </a:xfrm>
          <a:custGeom>
            <a:avLst/>
            <a:gdLst>
              <a:gd name="T0" fmla="*/ 0 w 10"/>
              <a:gd name="T1" fmla="*/ 19 h 20"/>
              <a:gd name="T2" fmla="*/ 0 w 10"/>
              <a:gd name="T3" fmla="*/ 19 h 20"/>
              <a:gd name="T4" fmla="*/ 0 w 10"/>
              <a:gd name="T5" fmla="*/ 10 h 20"/>
              <a:gd name="T6" fmla="*/ 0 w 10"/>
              <a:gd name="T7" fmla="*/ 0 h 20"/>
              <a:gd name="T8" fmla="*/ 0 w 10"/>
              <a:gd name="T9" fmla="*/ 0 h 20"/>
              <a:gd name="T10" fmla="*/ 9 w 10"/>
              <a:gd name="T11" fmla="*/ 0 h 20"/>
              <a:gd name="T12" fmla="*/ 9 w 10"/>
              <a:gd name="T13" fmla="*/ 10 h 20"/>
              <a:gd name="T14" fmla="*/ 0 w 10"/>
              <a:gd name="T15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0">
                <a:moveTo>
                  <a:pt x="0" y="19"/>
                </a:moveTo>
                <a:lnTo>
                  <a:pt x="0" y="19"/>
                </a:lnTo>
                <a:cubicBezTo>
                  <a:pt x="0" y="19"/>
                  <a:pt x="0" y="19"/>
                  <a:pt x="0" y="1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9"/>
                  <a:pt x="9" y="19"/>
                  <a:pt x="0" y="1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768">
            <a:extLst>
              <a:ext uri="{FF2B5EF4-FFF2-40B4-BE49-F238E27FC236}">
                <a16:creationId xmlns:a16="http://schemas.microsoft.com/office/drawing/2014/main" id="{21BDDC74-E3A6-194F-BA32-72DC897AE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9201" y="3625733"/>
            <a:ext cx="118092" cy="34991"/>
          </a:xfrm>
          <a:custGeom>
            <a:avLst/>
            <a:gdLst>
              <a:gd name="T0" fmla="*/ 99 w 118"/>
              <a:gd name="T1" fmla="*/ 36 h 37"/>
              <a:gd name="T2" fmla="*/ 99 w 118"/>
              <a:gd name="T3" fmla="*/ 36 h 37"/>
              <a:gd name="T4" fmla="*/ 18 w 118"/>
              <a:gd name="T5" fmla="*/ 36 h 37"/>
              <a:gd name="T6" fmla="*/ 0 w 118"/>
              <a:gd name="T7" fmla="*/ 18 h 37"/>
              <a:gd name="T8" fmla="*/ 18 w 118"/>
              <a:gd name="T9" fmla="*/ 0 h 37"/>
              <a:gd name="T10" fmla="*/ 99 w 118"/>
              <a:gd name="T11" fmla="*/ 0 h 37"/>
              <a:gd name="T12" fmla="*/ 117 w 118"/>
              <a:gd name="T13" fmla="*/ 18 h 37"/>
              <a:gd name="T14" fmla="*/ 99 w 1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7">
                <a:moveTo>
                  <a:pt x="99" y="36"/>
                </a:moveTo>
                <a:lnTo>
                  <a:pt x="9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8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18"/>
                </a:cubicBezTo>
                <a:cubicBezTo>
                  <a:pt x="117" y="27"/>
                  <a:pt x="108" y="36"/>
                  <a:pt x="99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769">
            <a:extLst>
              <a:ext uri="{FF2B5EF4-FFF2-40B4-BE49-F238E27FC236}">
                <a16:creationId xmlns:a16="http://schemas.microsoft.com/office/drawing/2014/main" id="{BB882C42-9336-924D-BD3A-5AC1B912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691" y="9407951"/>
            <a:ext cx="555477" cy="135588"/>
          </a:xfrm>
          <a:custGeom>
            <a:avLst/>
            <a:gdLst>
              <a:gd name="T0" fmla="*/ 522 w 559"/>
              <a:gd name="T1" fmla="*/ 135 h 136"/>
              <a:gd name="T2" fmla="*/ 522 w 559"/>
              <a:gd name="T3" fmla="*/ 135 h 136"/>
              <a:gd name="T4" fmla="*/ 36 w 559"/>
              <a:gd name="T5" fmla="*/ 135 h 136"/>
              <a:gd name="T6" fmla="*/ 0 w 559"/>
              <a:gd name="T7" fmla="*/ 108 h 136"/>
              <a:gd name="T8" fmla="*/ 0 w 559"/>
              <a:gd name="T9" fmla="*/ 27 h 136"/>
              <a:gd name="T10" fmla="*/ 36 w 559"/>
              <a:gd name="T11" fmla="*/ 0 h 136"/>
              <a:gd name="T12" fmla="*/ 522 w 559"/>
              <a:gd name="T13" fmla="*/ 0 h 136"/>
              <a:gd name="T14" fmla="*/ 558 w 559"/>
              <a:gd name="T15" fmla="*/ 27 h 136"/>
              <a:gd name="T16" fmla="*/ 558 w 559"/>
              <a:gd name="T17" fmla="*/ 108 h 136"/>
              <a:gd name="T18" fmla="*/ 522 w 559"/>
              <a:gd name="T19" fmla="*/ 135 h 136"/>
              <a:gd name="T20" fmla="*/ 45 w 559"/>
              <a:gd name="T21" fmla="*/ 99 h 136"/>
              <a:gd name="T22" fmla="*/ 45 w 559"/>
              <a:gd name="T23" fmla="*/ 99 h 136"/>
              <a:gd name="T24" fmla="*/ 513 w 559"/>
              <a:gd name="T25" fmla="*/ 99 h 136"/>
              <a:gd name="T26" fmla="*/ 513 w 559"/>
              <a:gd name="T27" fmla="*/ 36 h 136"/>
              <a:gd name="T28" fmla="*/ 45 w 559"/>
              <a:gd name="T29" fmla="*/ 36 h 136"/>
              <a:gd name="T30" fmla="*/ 45 w 559"/>
              <a:gd name="T31" fmla="*/ 99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9" h="136">
                <a:moveTo>
                  <a:pt x="522" y="135"/>
                </a:moveTo>
                <a:lnTo>
                  <a:pt x="522" y="135"/>
                </a:lnTo>
                <a:cubicBezTo>
                  <a:pt x="36" y="135"/>
                  <a:pt x="36" y="135"/>
                  <a:pt x="36" y="135"/>
                </a:cubicBezTo>
                <a:cubicBezTo>
                  <a:pt x="18" y="135"/>
                  <a:pt x="0" y="126"/>
                  <a:pt x="0" y="10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40" y="0"/>
                  <a:pt x="558" y="9"/>
                  <a:pt x="558" y="27"/>
                </a:cubicBezTo>
                <a:cubicBezTo>
                  <a:pt x="558" y="108"/>
                  <a:pt x="558" y="108"/>
                  <a:pt x="558" y="108"/>
                </a:cubicBezTo>
                <a:cubicBezTo>
                  <a:pt x="558" y="126"/>
                  <a:pt x="540" y="135"/>
                  <a:pt x="522" y="135"/>
                </a:cubicBezTo>
                <a:close/>
                <a:moveTo>
                  <a:pt x="45" y="99"/>
                </a:moveTo>
                <a:lnTo>
                  <a:pt x="45" y="99"/>
                </a:lnTo>
                <a:cubicBezTo>
                  <a:pt x="513" y="99"/>
                  <a:pt x="513" y="99"/>
                  <a:pt x="513" y="99"/>
                </a:cubicBezTo>
                <a:cubicBezTo>
                  <a:pt x="513" y="36"/>
                  <a:pt x="513" y="36"/>
                  <a:pt x="513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770">
            <a:extLst>
              <a:ext uri="{FF2B5EF4-FFF2-40B4-BE49-F238E27FC236}">
                <a16:creationId xmlns:a16="http://schemas.microsoft.com/office/drawing/2014/main" id="{61A96FFC-C15D-B940-97E9-E4D4193EB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2036" y="9416699"/>
            <a:ext cx="34991" cy="118092"/>
          </a:xfrm>
          <a:custGeom>
            <a:avLst/>
            <a:gdLst>
              <a:gd name="T0" fmla="*/ 18 w 37"/>
              <a:gd name="T1" fmla="*/ 117 h 118"/>
              <a:gd name="T2" fmla="*/ 18 w 37"/>
              <a:gd name="T3" fmla="*/ 117 h 118"/>
              <a:gd name="T4" fmla="*/ 0 w 37"/>
              <a:gd name="T5" fmla="*/ 99 h 118"/>
              <a:gd name="T6" fmla="*/ 0 w 37"/>
              <a:gd name="T7" fmla="*/ 18 h 118"/>
              <a:gd name="T8" fmla="*/ 18 w 37"/>
              <a:gd name="T9" fmla="*/ 0 h 118"/>
              <a:gd name="T10" fmla="*/ 18 w 37"/>
              <a:gd name="T11" fmla="*/ 0 h 118"/>
              <a:gd name="T12" fmla="*/ 36 w 37"/>
              <a:gd name="T13" fmla="*/ 18 h 118"/>
              <a:gd name="T14" fmla="*/ 36 w 37"/>
              <a:gd name="T15" fmla="*/ 99 h 118"/>
              <a:gd name="T16" fmla="*/ 18 w 37"/>
              <a:gd name="T17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118">
                <a:moveTo>
                  <a:pt x="18" y="117"/>
                </a:moveTo>
                <a:lnTo>
                  <a:pt x="18" y="117"/>
                </a:ln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99"/>
                  <a:pt x="36" y="99"/>
                  <a:pt x="36" y="99"/>
                </a:cubicBezTo>
                <a:cubicBezTo>
                  <a:pt x="36" y="108"/>
                  <a:pt x="27" y="117"/>
                  <a:pt x="18" y="1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771">
            <a:extLst>
              <a:ext uri="{FF2B5EF4-FFF2-40B4-BE49-F238E27FC236}">
                <a16:creationId xmlns:a16="http://schemas.microsoft.com/office/drawing/2014/main" id="{D9E809DE-6335-B145-B58E-CDFA9434A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8260" y="9416699"/>
            <a:ext cx="34991" cy="118092"/>
          </a:xfrm>
          <a:custGeom>
            <a:avLst/>
            <a:gdLst>
              <a:gd name="T0" fmla="*/ 18 w 37"/>
              <a:gd name="T1" fmla="*/ 117 h 118"/>
              <a:gd name="T2" fmla="*/ 18 w 37"/>
              <a:gd name="T3" fmla="*/ 117 h 118"/>
              <a:gd name="T4" fmla="*/ 0 w 37"/>
              <a:gd name="T5" fmla="*/ 99 h 118"/>
              <a:gd name="T6" fmla="*/ 0 w 37"/>
              <a:gd name="T7" fmla="*/ 18 h 118"/>
              <a:gd name="T8" fmla="*/ 18 w 37"/>
              <a:gd name="T9" fmla="*/ 0 h 118"/>
              <a:gd name="T10" fmla="*/ 18 w 37"/>
              <a:gd name="T11" fmla="*/ 0 h 118"/>
              <a:gd name="T12" fmla="*/ 36 w 37"/>
              <a:gd name="T13" fmla="*/ 18 h 118"/>
              <a:gd name="T14" fmla="*/ 36 w 37"/>
              <a:gd name="T15" fmla="*/ 99 h 118"/>
              <a:gd name="T16" fmla="*/ 18 w 37"/>
              <a:gd name="T17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118">
                <a:moveTo>
                  <a:pt x="18" y="117"/>
                </a:moveTo>
                <a:lnTo>
                  <a:pt x="18" y="117"/>
                </a:ln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99"/>
                  <a:pt x="36" y="99"/>
                  <a:pt x="36" y="99"/>
                </a:cubicBezTo>
                <a:cubicBezTo>
                  <a:pt x="36" y="108"/>
                  <a:pt x="36" y="117"/>
                  <a:pt x="18" y="1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772">
            <a:extLst>
              <a:ext uri="{FF2B5EF4-FFF2-40B4-BE49-F238E27FC236}">
                <a16:creationId xmlns:a16="http://schemas.microsoft.com/office/drawing/2014/main" id="{79BB767A-9C12-BA45-8DC7-BCB41B84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8860" y="9416699"/>
            <a:ext cx="43738" cy="118092"/>
          </a:xfrm>
          <a:custGeom>
            <a:avLst/>
            <a:gdLst>
              <a:gd name="T0" fmla="*/ 27 w 46"/>
              <a:gd name="T1" fmla="*/ 117 h 118"/>
              <a:gd name="T2" fmla="*/ 27 w 46"/>
              <a:gd name="T3" fmla="*/ 117 h 118"/>
              <a:gd name="T4" fmla="*/ 0 w 46"/>
              <a:gd name="T5" fmla="*/ 99 h 118"/>
              <a:gd name="T6" fmla="*/ 0 w 46"/>
              <a:gd name="T7" fmla="*/ 18 h 118"/>
              <a:gd name="T8" fmla="*/ 27 w 46"/>
              <a:gd name="T9" fmla="*/ 0 h 118"/>
              <a:gd name="T10" fmla="*/ 45 w 46"/>
              <a:gd name="T11" fmla="*/ 18 h 118"/>
              <a:gd name="T12" fmla="*/ 45 w 46"/>
              <a:gd name="T13" fmla="*/ 99 h 118"/>
              <a:gd name="T14" fmla="*/ 27 w 46"/>
              <a:gd name="T1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18">
                <a:moveTo>
                  <a:pt x="27" y="117"/>
                </a:moveTo>
                <a:lnTo>
                  <a:pt x="27" y="117"/>
                </a:ln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08"/>
                  <a:pt x="36" y="117"/>
                  <a:pt x="27" y="1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773">
            <a:extLst>
              <a:ext uri="{FF2B5EF4-FFF2-40B4-BE49-F238E27FC236}">
                <a16:creationId xmlns:a16="http://schemas.microsoft.com/office/drawing/2014/main" id="{DFEFF872-A4E6-AA4D-946B-C0018F3FA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3832" y="9416699"/>
            <a:ext cx="34991" cy="118092"/>
          </a:xfrm>
          <a:custGeom>
            <a:avLst/>
            <a:gdLst>
              <a:gd name="T0" fmla="*/ 18 w 37"/>
              <a:gd name="T1" fmla="*/ 117 h 118"/>
              <a:gd name="T2" fmla="*/ 18 w 37"/>
              <a:gd name="T3" fmla="*/ 117 h 118"/>
              <a:gd name="T4" fmla="*/ 0 w 37"/>
              <a:gd name="T5" fmla="*/ 99 h 118"/>
              <a:gd name="T6" fmla="*/ 0 w 37"/>
              <a:gd name="T7" fmla="*/ 18 h 118"/>
              <a:gd name="T8" fmla="*/ 18 w 37"/>
              <a:gd name="T9" fmla="*/ 0 h 118"/>
              <a:gd name="T10" fmla="*/ 36 w 37"/>
              <a:gd name="T11" fmla="*/ 18 h 118"/>
              <a:gd name="T12" fmla="*/ 36 w 37"/>
              <a:gd name="T13" fmla="*/ 99 h 118"/>
              <a:gd name="T14" fmla="*/ 18 w 37"/>
              <a:gd name="T1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18">
                <a:moveTo>
                  <a:pt x="18" y="117"/>
                </a:moveTo>
                <a:lnTo>
                  <a:pt x="18" y="117"/>
                </a:ln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99"/>
                  <a:pt x="36" y="99"/>
                  <a:pt x="36" y="99"/>
                </a:cubicBezTo>
                <a:cubicBezTo>
                  <a:pt x="36" y="108"/>
                  <a:pt x="27" y="117"/>
                  <a:pt x="18" y="1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774">
            <a:extLst>
              <a:ext uri="{FF2B5EF4-FFF2-40B4-BE49-F238E27FC236}">
                <a16:creationId xmlns:a16="http://schemas.microsoft.com/office/drawing/2014/main" id="{BAB4C141-9AB4-F346-BD3C-9F4CDF6A5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2709" y="9302979"/>
            <a:ext cx="546729" cy="144335"/>
          </a:xfrm>
          <a:custGeom>
            <a:avLst/>
            <a:gdLst>
              <a:gd name="T0" fmla="*/ 522 w 550"/>
              <a:gd name="T1" fmla="*/ 144 h 145"/>
              <a:gd name="T2" fmla="*/ 522 w 550"/>
              <a:gd name="T3" fmla="*/ 144 h 145"/>
              <a:gd name="T4" fmla="*/ 36 w 550"/>
              <a:gd name="T5" fmla="*/ 144 h 145"/>
              <a:gd name="T6" fmla="*/ 0 w 550"/>
              <a:gd name="T7" fmla="*/ 108 h 145"/>
              <a:gd name="T8" fmla="*/ 0 w 550"/>
              <a:gd name="T9" fmla="*/ 27 h 145"/>
              <a:gd name="T10" fmla="*/ 36 w 550"/>
              <a:gd name="T11" fmla="*/ 0 h 145"/>
              <a:gd name="T12" fmla="*/ 522 w 550"/>
              <a:gd name="T13" fmla="*/ 0 h 145"/>
              <a:gd name="T14" fmla="*/ 549 w 550"/>
              <a:gd name="T15" fmla="*/ 27 h 145"/>
              <a:gd name="T16" fmla="*/ 549 w 550"/>
              <a:gd name="T17" fmla="*/ 108 h 145"/>
              <a:gd name="T18" fmla="*/ 522 w 550"/>
              <a:gd name="T19" fmla="*/ 144 h 145"/>
              <a:gd name="T20" fmla="*/ 45 w 550"/>
              <a:gd name="T21" fmla="*/ 99 h 145"/>
              <a:gd name="T22" fmla="*/ 45 w 550"/>
              <a:gd name="T23" fmla="*/ 99 h 145"/>
              <a:gd name="T24" fmla="*/ 513 w 550"/>
              <a:gd name="T25" fmla="*/ 99 h 145"/>
              <a:gd name="T26" fmla="*/ 513 w 550"/>
              <a:gd name="T27" fmla="*/ 36 h 145"/>
              <a:gd name="T28" fmla="*/ 45 w 550"/>
              <a:gd name="T29" fmla="*/ 36 h 145"/>
              <a:gd name="T30" fmla="*/ 45 w 550"/>
              <a:gd name="T31" fmla="*/ 9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0" h="145">
                <a:moveTo>
                  <a:pt x="522" y="144"/>
                </a:moveTo>
                <a:lnTo>
                  <a:pt x="522" y="144"/>
                </a:lnTo>
                <a:cubicBezTo>
                  <a:pt x="36" y="144"/>
                  <a:pt x="36" y="144"/>
                  <a:pt x="36" y="144"/>
                </a:cubicBezTo>
                <a:cubicBezTo>
                  <a:pt x="18" y="144"/>
                  <a:pt x="0" y="126"/>
                  <a:pt x="0" y="10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40" y="0"/>
                  <a:pt x="549" y="18"/>
                  <a:pt x="549" y="27"/>
                </a:cubicBezTo>
                <a:cubicBezTo>
                  <a:pt x="549" y="108"/>
                  <a:pt x="549" y="108"/>
                  <a:pt x="549" y="108"/>
                </a:cubicBezTo>
                <a:cubicBezTo>
                  <a:pt x="549" y="126"/>
                  <a:pt x="540" y="144"/>
                  <a:pt x="522" y="144"/>
                </a:cubicBezTo>
                <a:close/>
                <a:moveTo>
                  <a:pt x="45" y="99"/>
                </a:moveTo>
                <a:lnTo>
                  <a:pt x="45" y="99"/>
                </a:lnTo>
                <a:cubicBezTo>
                  <a:pt x="513" y="99"/>
                  <a:pt x="513" y="99"/>
                  <a:pt x="513" y="99"/>
                </a:cubicBezTo>
                <a:cubicBezTo>
                  <a:pt x="513" y="36"/>
                  <a:pt x="513" y="36"/>
                  <a:pt x="513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775">
            <a:extLst>
              <a:ext uri="{FF2B5EF4-FFF2-40B4-BE49-F238E27FC236}">
                <a16:creationId xmlns:a16="http://schemas.microsoft.com/office/drawing/2014/main" id="{22F7900B-03F1-7448-A674-07022CCCB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8934" y="9311727"/>
            <a:ext cx="43738" cy="118092"/>
          </a:xfrm>
          <a:custGeom>
            <a:avLst/>
            <a:gdLst>
              <a:gd name="T0" fmla="*/ 27 w 46"/>
              <a:gd name="T1" fmla="*/ 117 h 118"/>
              <a:gd name="T2" fmla="*/ 27 w 46"/>
              <a:gd name="T3" fmla="*/ 117 h 118"/>
              <a:gd name="T4" fmla="*/ 0 w 46"/>
              <a:gd name="T5" fmla="*/ 99 h 118"/>
              <a:gd name="T6" fmla="*/ 0 w 46"/>
              <a:gd name="T7" fmla="*/ 18 h 118"/>
              <a:gd name="T8" fmla="*/ 27 w 46"/>
              <a:gd name="T9" fmla="*/ 0 h 118"/>
              <a:gd name="T10" fmla="*/ 45 w 46"/>
              <a:gd name="T11" fmla="*/ 18 h 118"/>
              <a:gd name="T12" fmla="*/ 45 w 46"/>
              <a:gd name="T13" fmla="*/ 99 h 118"/>
              <a:gd name="T14" fmla="*/ 27 w 46"/>
              <a:gd name="T1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18">
                <a:moveTo>
                  <a:pt x="27" y="117"/>
                </a:moveTo>
                <a:lnTo>
                  <a:pt x="27" y="117"/>
                </a:lnTo>
                <a:cubicBezTo>
                  <a:pt x="9" y="117"/>
                  <a:pt x="9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08"/>
                  <a:pt x="36" y="117"/>
                  <a:pt x="27" y="1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776">
            <a:extLst>
              <a:ext uri="{FF2B5EF4-FFF2-40B4-BE49-F238E27FC236}">
                <a16:creationId xmlns:a16="http://schemas.microsoft.com/office/drawing/2014/main" id="{76ED4D55-A2F5-034E-B069-93FA805F8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8279" y="9311727"/>
            <a:ext cx="34991" cy="118092"/>
          </a:xfrm>
          <a:custGeom>
            <a:avLst/>
            <a:gdLst>
              <a:gd name="T0" fmla="*/ 18 w 37"/>
              <a:gd name="T1" fmla="*/ 117 h 118"/>
              <a:gd name="T2" fmla="*/ 18 w 37"/>
              <a:gd name="T3" fmla="*/ 117 h 118"/>
              <a:gd name="T4" fmla="*/ 0 w 37"/>
              <a:gd name="T5" fmla="*/ 99 h 118"/>
              <a:gd name="T6" fmla="*/ 0 w 37"/>
              <a:gd name="T7" fmla="*/ 18 h 118"/>
              <a:gd name="T8" fmla="*/ 18 w 37"/>
              <a:gd name="T9" fmla="*/ 0 h 118"/>
              <a:gd name="T10" fmla="*/ 36 w 37"/>
              <a:gd name="T11" fmla="*/ 18 h 118"/>
              <a:gd name="T12" fmla="*/ 36 w 37"/>
              <a:gd name="T13" fmla="*/ 99 h 118"/>
              <a:gd name="T14" fmla="*/ 18 w 37"/>
              <a:gd name="T1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18">
                <a:moveTo>
                  <a:pt x="18" y="117"/>
                </a:moveTo>
                <a:lnTo>
                  <a:pt x="18" y="117"/>
                </a:ln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99"/>
                  <a:pt x="36" y="99"/>
                  <a:pt x="36" y="99"/>
                </a:cubicBezTo>
                <a:cubicBezTo>
                  <a:pt x="36" y="108"/>
                  <a:pt x="27" y="117"/>
                  <a:pt x="18" y="1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777">
            <a:extLst>
              <a:ext uri="{FF2B5EF4-FFF2-40B4-BE49-F238E27FC236}">
                <a16:creationId xmlns:a16="http://schemas.microsoft.com/office/drawing/2014/main" id="{0D4A08FB-425C-3F4D-BF8F-0EEB23CCC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4503" y="9311727"/>
            <a:ext cx="43738" cy="126840"/>
          </a:xfrm>
          <a:custGeom>
            <a:avLst/>
            <a:gdLst>
              <a:gd name="T0" fmla="*/ 18 w 46"/>
              <a:gd name="T1" fmla="*/ 126 h 127"/>
              <a:gd name="T2" fmla="*/ 18 w 46"/>
              <a:gd name="T3" fmla="*/ 126 h 127"/>
              <a:gd name="T4" fmla="*/ 0 w 46"/>
              <a:gd name="T5" fmla="*/ 99 h 127"/>
              <a:gd name="T6" fmla="*/ 0 w 46"/>
              <a:gd name="T7" fmla="*/ 18 h 127"/>
              <a:gd name="T8" fmla="*/ 18 w 46"/>
              <a:gd name="T9" fmla="*/ 0 h 127"/>
              <a:gd name="T10" fmla="*/ 36 w 46"/>
              <a:gd name="T11" fmla="*/ 18 h 127"/>
              <a:gd name="T12" fmla="*/ 45 w 46"/>
              <a:gd name="T13" fmla="*/ 99 h 127"/>
              <a:gd name="T14" fmla="*/ 18 w 46"/>
              <a:gd name="T15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27">
                <a:moveTo>
                  <a:pt x="18" y="126"/>
                </a:moveTo>
                <a:lnTo>
                  <a:pt x="18" y="126"/>
                </a:lnTo>
                <a:cubicBezTo>
                  <a:pt x="9" y="126"/>
                  <a:pt x="0" y="117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08"/>
                  <a:pt x="36" y="117"/>
                  <a:pt x="18" y="1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778">
            <a:extLst>
              <a:ext uri="{FF2B5EF4-FFF2-40B4-BE49-F238E27FC236}">
                <a16:creationId xmlns:a16="http://schemas.microsoft.com/office/drawing/2014/main" id="{A962012A-D368-7449-813A-E1AF010A6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5103" y="9311727"/>
            <a:ext cx="43738" cy="126840"/>
          </a:xfrm>
          <a:custGeom>
            <a:avLst/>
            <a:gdLst>
              <a:gd name="T0" fmla="*/ 27 w 46"/>
              <a:gd name="T1" fmla="*/ 126 h 127"/>
              <a:gd name="T2" fmla="*/ 27 w 46"/>
              <a:gd name="T3" fmla="*/ 126 h 127"/>
              <a:gd name="T4" fmla="*/ 9 w 46"/>
              <a:gd name="T5" fmla="*/ 99 h 127"/>
              <a:gd name="T6" fmla="*/ 9 w 46"/>
              <a:gd name="T7" fmla="*/ 18 h 127"/>
              <a:gd name="T8" fmla="*/ 27 w 46"/>
              <a:gd name="T9" fmla="*/ 0 h 127"/>
              <a:gd name="T10" fmla="*/ 27 w 46"/>
              <a:gd name="T11" fmla="*/ 0 h 127"/>
              <a:gd name="T12" fmla="*/ 45 w 46"/>
              <a:gd name="T13" fmla="*/ 18 h 127"/>
              <a:gd name="T14" fmla="*/ 45 w 46"/>
              <a:gd name="T15" fmla="*/ 99 h 127"/>
              <a:gd name="T16" fmla="*/ 27 w 46"/>
              <a:gd name="T17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27">
                <a:moveTo>
                  <a:pt x="27" y="126"/>
                </a:moveTo>
                <a:lnTo>
                  <a:pt x="27" y="126"/>
                </a:lnTo>
                <a:cubicBezTo>
                  <a:pt x="18" y="126"/>
                  <a:pt x="9" y="117"/>
                  <a:pt x="9" y="99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08"/>
                  <a:pt x="36" y="117"/>
                  <a:pt x="27" y="1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779">
            <a:extLst>
              <a:ext uri="{FF2B5EF4-FFF2-40B4-BE49-F238E27FC236}">
                <a16:creationId xmlns:a16="http://schemas.microsoft.com/office/drawing/2014/main" id="{DA8BC59F-903E-1648-9057-DD9695CDC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5177" y="9202380"/>
            <a:ext cx="546729" cy="144338"/>
          </a:xfrm>
          <a:custGeom>
            <a:avLst/>
            <a:gdLst>
              <a:gd name="T0" fmla="*/ 522 w 550"/>
              <a:gd name="T1" fmla="*/ 144 h 145"/>
              <a:gd name="T2" fmla="*/ 522 w 550"/>
              <a:gd name="T3" fmla="*/ 144 h 145"/>
              <a:gd name="T4" fmla="*/ 36 w 550"/>
              <a:gd name="T5" fmla="*/ 144 h 145"/>
              <a:gd name="T6" fmla="*/ 0 w 550"/>
              <a:gd name="T7" fmla="*/ 108 h 145"/>
              <a:gd name="T8" fmla="*/ 0 w 550"/>
              <a:gd name="T9" fmla="*/ 27 h 145"/>
              <a:gd name="T10" fmla="*/ 36 w 550"/>
              <a:gd name="T11" fmla="*/ 0 h 145"/>
              <a:gd name="T12" fmla="*/ 522 w 550"/>
              <a:gd name="T13" fmla="*/ 0 h 145"/>
              <a:gd name="T14" fmla="*/ 549 w 550"/>
              <a:gd name="T15" fmla="*/ 27 h 145"/>
              <a:gd name="T16" fmla="*/ 549 w 550"/>
              <a:gd name="T17" fmla="*/ 108 h 145"/>
              <a:gd name="T18" fmla="*/ 522 w 550"/>
              <a:gd name="T19" fmla="*/ 144 h 145"/>
              <a:gd name="T20" fmla="*/ 36 w 550"/>
              <a:gd name="T21" fmla="*/ 99 h 145"/>
              <a:gd name="T22" fmla="*/ 36 w 550"/>
              <a:gd name="T23" fmla="*/ 99 h 145"/>
              <a:gd name="T24" fmla="*/ 513 w 550"/>
              <a:gd name="T25" fmla="*/ 99 h 145"/>
              <a:gd name="T26" fmla="*/ 513 w 550"/>
              <a:gd name="T27" fmla="*/ 36 h 145"/>
              <a:gd name="T28" fmla="*/ 36 w 550"/>
              <a:gd name="T29" fmla="*/ 36 h 145"/>
              <a:gd name="T30" fmla="*/ 36 w 550"/>
              <a:gd name="T31" fmla="*/ 9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0" h="145">
                <a:moveTo>
                  <a:pt x="522" y="144"/>
                </a:moveTo>
                <a:lnTo>
                  <a:pt x="522" y="144"/>
                </a:lnTo>
                <a:cubicBezTo>
                  <a:pt x="36" y="144"/>
                  <a:pt x="36" y="144"/>
                  <a:pt x="36" y="144"/>
                </a:cubicBezTo>
                <a:cubicBezTo>
                  <a:pt x="18" y="144"/>
                  <a:pt x="0" y="126"/>
                  <a:pt x="0" y="10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40" y="0"/>
                  <a:pt x="549" y="9"/>
                  <a:pt x="549" y="27"/>
                </a:cubicBezTo>
                <a:cubicBezTo>
                  <a:pt x="549" y="108"/>
                  <a:pt x="549" y="108"/>
                  <a:pt x="549" y="108"/>
                </a:cubicBezTo>
                <a:cubicBezTo>
                  <a:pt x="549" y="126"/>
                  <a:pt x="540" y="144"/>
                  <a:pt x="522" y="144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513" y="99"/>
                  <a:pt x="513" y="99"/>
                  <a:pt x="513" y="99"/>
                </a:cubicBezTo>
                <a:cubicBezTo>
                  <a:pt x="513" y="36"/>
                  <a:pt x="513" y="36"/>
                  <a:pt x="513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780">
            <a:extLst>
              <a:ext uri="{FF2B5EF4-FFF2-40B4-BE49-F238E27FC236}">
                <a16:creationId xmlns:a16="http://schemas.microsoft.com/office/drawing/2014/main" id="{B0D09713-377D-A548-B5AB-53B84C3D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5774" y="9211127"/>
            <a:ext cx="43738" cy="118095"/>
          </a:xfrm>
          <a:custGeom>
            <a:avLst/>
            <a:gdLst>
              <a:gd name="T0" fmla="*/ 27 w 46"/>
              <a:gd name="T1" fmla="*/ 117 h 118"/>
              <a:gd name="T2" fmla="*/ 27 w 46"/>
              <a:gd name="T3" fmla="*/ 117 h 118"/>
              <a:gd name="T4" fmla="*/ 0 w 46"/>
              <a:gd name="T5" fmla="*/ 99 h 118"/>
              <a:gd name="T6" fmla="*/ 0 w 46"/>
              <a:gd name="T7" fmla="*/ 18 h 118"/>
              <a:gd name="T8" fmla="*/ 18 w 46"/>
              <a:gd name="T9" fmla="*/ 0 h 118"/>
              <a:gd name="T10" fmla="*/ 45 w 46"/>
              <a:gd name="T11" fmla="*/ 18 h 118"/>
              <a:gd name="T12" fmla="*/ 45 w 46"/>
              <a:gd name="T13" fmla="*/ 99 h 118"/>
              <a:gd name="T14" fmla="*/ 27 w 46"/>
              <a:gd name="T1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18">
                <a:moveTo>
                  <a:pt x="27" y="117"/>
                </a:moveTo>
                <a:lnTo>
                  <a:pt x="27" y="117"/>
                </a:ln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08"/>
                  <a:pt x="36" y="117"/>
                  <a:pt x="27" y="1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781">
            <a:extLst>
              <a:ext uri="{FF2B5EF4-FFF2-40B4-BE49-F238E27FC236}">
                <a16:creationId xmlns:a16="http://schemas.microsoft.com/office/drawing/2014/main" id="{FC22107A-B433-FF48-B1E2-541DD3B34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0746" y="9211127"/>
            <a:ext cx="34991" cy="118095"/>
          </a:xfrm>
          <a:custGeom>
            <a:avLst/>
            <a:gdLst>
              <a:gd name="T0" fmla="*/ 18 w 37"/>
              <a:gd name="T1" fmla="*/ 117 h 118"/>
              <a:gd name="T2" fmla="*/ 18 w 37"/>
              <a:gd name="T3" fmla="*/ 117 h 118"/>
              <a:gd name="T4" fmla="*/ 0 w 37"/>
              <a:gd name="T5" fmla="*/ 99 h 118"/>
              <a:gd name="T6" fmla="*/ 0 w 37"/>
              <a:gd name="T7" fmla="*/ 18 h 118"/>
              <a:gd name="T8" fmla="*/ 18 w 37"/>
              <a:gd name="T9" fmla="*/ 0 h 118"/>
              <a:gd name="T10" fmla="*/ 36 w 37"/>
              <a:gd name="T11" fmla="*/ 18 h 118"/>
              <a:gd name="T12" fmla="*/ 36 w 37"/>
              <a:gd name="T13" fmla="*/ 99 h 118"/>
              <a:gd name="T14" fmla="*/ 18 w 37"/>
              <a:gd name="T1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18">
                <a:moveTo>
                  <a:pt x="18" y="117"/>
                </a:moveTo>
                <a:lnTo>
                  <a:pt x="18" y="117"/>
                </a:ln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99"/>
                  <a:pt x="36" y="99"/>
                  <a:pt x="36" y="99"/>
                </a:cubicBezTo>
                <a:cubicBezTo>
                  <a:pt x="36" y="108"/>
                  <a:pt x="27" y="117"/>
                  <a:pt x="18" y="1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782">
            <a:extLst>
              <a:ext uri="{FF2B5EF4-FFF2-40B4-BE49-F238E27FC236}">
                <a16:creationId xmlns:a16="http://schemas.microsoft.com/office/drawing/2014/main" id="{5C4489EE-BFC9-1447-BBF7-F8ED289C9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1346" y="9211127"/>
            <a:ext cx="43738" cy="118095"/>
          </a:xfrm>
          <a:custGeom>
            <a:avLst/>
            <a:gdLst>
              <a:gd name="T0" fmla="*/ 18 w 46"/>
              <a:gd name="T1" fmla="*/ 117 h 118"/>
              <a:gd name="T2" fmla="*/ 18 w 46"/>
              <a:gd name="T3" fmla="*/ 117 h 118"/>
              <a:gd name="T4" fmla="*/ 0 w 46"/>
              <a:gd name="T5" fmla="*/ 99 h 118"/>
              <a:gd name="T6" fmla="*/ 0 w 46"/>
              <a:gd name="T7" fmla="*/ 18 h 118"/>
              <a:gd name="T8" fmla="*/ 18 w 46"/>
              <a:gd name="T9" fmla="*/ 0 h 118"/>
              <a:gd name="T10" fmla="*/ 18 w 46"/>
              <a:gd name="T11" fmla="*/ 0 h 118"/>
              <a:gd name="T12" fmla="*/ 36 w 46"/>
              <a:gd name="T13" fmla="*/ 18 h 118"/>
              <a:gd name="T14" fmla="*/ 45 w 46"/>
              <a:gd name="T15" fmla="*/ 99 h 118"/>
              <a:gd name="T16" fmla="*/ 18 w 46"/>
              <a:gd name="T17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18">
                <a:moveTo>
                  <a:pt x="18" y="117"/>
                </a:moveTo>
                <a:lnTo>
                  <a:pt x="18" y="117"/>
                </a:ln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08"/>
                  <a:pt x="36" y="117"/>
                  <a:pt x="18" y="1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783">
            <a:extLst>
              <a:ext uri="{FF2B5EF4-FFF2-40B4-BE49-F238E27FC236}">
                <a16:creationId xmlns:a16="http://schemas.microsoft.com/office/drawing/2014/main" id="{82990C8E-BC2C-DA43-8EC7-D917B5F0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7570" y="9211127"/>
            <a:ext cx="43738" cy="118095"/>
          </a:xfrm>
          <a:custGeom>
            <a:avLst/>
            <a:gdLst>
              <a:gd name="T0" fmla="*/ 27 w 46"/>
              <a:gd name="T1" fmla="*/ 117 h 118"/>
              <a:gd name="T2" fmla="*/ 27 w 46"/>
              <a:gd name="T3" fmla="*/ 117 h 118"/>
              <a:gd name="T4" fmla="*/ 9 w 46"/>
              <a:gd name="T5" fmla="*/ 99 h 118"/>
              <a:gd name="T6" fmla="*/ 0 w 46"/>
              <a:gd name="T7" fmla="*/ 18 h 118"/>
              <a:gd name="T8" fmla="*/ 27 w 46"/>
              <a:gd name="T9" fmla="*/ 0 h 118"/>
              <a:gd name="T10" fmla="*/ 27 w 46"/>
              <a:gd name="T11" fmla="*/ 0 h 118"/>
              <a:gd name="T12" fmla="*/ 45 w 46"/>
              <a:gd name="T13" fmla="*/ 18 h 118"/>
              <a:gd name="T14" fmla="*/ 45 w 46"/>
              <a:gd name="T15" fmla="*/ 99 h 118"/>
              <a:gd name="T16" fmla="*/ 27 w 46"/>
              <a:gd name="T17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18">
                <a:moveTo>
                  <a:pt x="27" y="117"/>
                </a:moveTo>
                <a:lnTo>
                  <a:pt x="27" y="117"/>
                </a:lnTo>
                <a:cubicBezTo>
                  <a:pt x="18" y="117"/>
                  <a:pt x="9" y="108"/>
                  <a:pt x="9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08"/>
                  <a:pt x="36" y="117"/>
                  <a:pt x="27" y="1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784">
            <a:extLst>
              <a:ext uri="{FF2B5EF4-FFF2-40B4-BE49-F238E27FC236}">
                <a16:creationId xmlns:a16="http://schemas.microsoft.com/office/drawing/2014/main" id="{48F8BD8D-A3A2-CF49-9FFA-D9B1B30FE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6734" y="9005558"/>
            <a:ext cx="572972" cy="572972"/>
          </a:xfrm>
          <a:custGeom>
            <a:avLst/>
            <a:gdLst>
              <a:gd name="T0" fmla="*/ 288 w 577"/>
              <a:gd name="T1" fmla="*/ 576 h 577"/>
              <a:gd name="T2" fmla="*/ 288 w 577"/>
              <a:gd name="T3" fmla="*/ 576 h 577"/>
              <a:gd name="T4" fmla="*/ 90 w 577"/>
              <a:gd name="T5" fmla="*/ 495 h 577"/>
              <a:gd name="T6" fmla="*/ 0 w 577"/>
              <a:gd name="T7" fmla="*/ 288 h 577"/>
              <a:gd name="T8" fmla="*/ 90 w 577"/>
              <a:gd name="T9" fmla="*/ 90 h 577"/>
              <a:gd name="T10" fmla="*/ 288 w 577"/>
              <a:gd name="T11" fmla="*/ 0 h 577"/>
              <a:gd name="T12" fmla="*/ 342 w 577"/>
              <a:gd name="T13" fmla="*/ 9 h 577"/>
              <a:gd name="T14" fmla="*/ 360 w 577"/>
              <a:gd name="T15" fmla="*/ 28 h 577"/>
              <a:gd name="T16" fmla="*/ 315 w 577"/>
              <a:gd name="T17" fmla="*/ 270 h 577"/>
              <a:gd name="T18" fmla="*/ 558 w 577"/>
              <a:gd name="T19" fmla="*/ 270 h 577"/>
              <a:gd name="T20" fmla="*/ 576 w 577"/>
              <a:gd name="T21" fmla="*/ 288 h 577"/>
              <a:gd name="T22" fmla="*/ 495 w 577"/>
              <a:gd name="T23" fmla="*/ 495 h 577"/>
              <a:gd name="T24" fmla="*/ 288 w 577"/>
              <a:gd name="T25" fmla="*/ 576 h 577"/>
              <a:gd name="T26" fmla="*/ 288 w 577"/>
              <a:gd name="T27" fmla="*/ 45 h 577"/>
              <a:gd name="T28" fmla="*/ 288 w 577"/>
              <a:gd name="T29" fmla="*/ 45 h 577"/>
              <a:gd name="T30" fmla="*/ 117 w 577"/>
              <a:gd name="T31" fmla="*/ 117 h 577"/>
              <a:gd name="T32" fmla="*/ 45 w 577"/>
              <a:gd name="T33" fmla="*/ 288 h 577"/>
              <a:gd name="T34" fmla="*/ 117 w 577"/>
              <a:gd name="T35" fmla="*/ 468 h 577"/>
              <a:gd name="T36" fmla="*/ 288 w 577"/>
              <a:gd name="T37" fmla="*/ 540 h 577"/>
              <a:gd name="T38" fmla="*/ 468 w 577"/>
              <a:gd name="T39" fmla="*/ 468 h 577"/>
              <a:gd name="T40" fmla="*/ 540 w 577"/>
              <a:gd name="T41" fmla="*/ 306 h 577"/>
              <a:gd name="T42" fmla="*/ 288 w 577"/>
              <a:gd name="T43" fmla="*/ 306 h 577"/>
              <a:gd name="T44" fmla="*/ 279 w 577"/>
              <a:gd name="T45" fmla="*/ 306 h 577"/>
              <a:gd name="T46" fmla="*/ 270 w 577"/>
              <a:gd name="T47" fmla="*/ 288 h 577"/>
              <a:gd name="T48" fmla="*/ 315 w 577"/>
              <a:gd name="T49" fmla="*/ 45 h 577"/>
              <a:gd name="T50" fmla="*/ 288 w 577"/>
              <a:gd name="T51" fmla="*/ 45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7" h="577">
                <a:moveTo>
                  <a:pt x="288" y="576"/>
                </a:moveTo>
                <a:lnTo>
                  <a:pt x="288" y="576"/>
                </a:lnTo>
                <a:cubicBezTo>
                  <a:pt x="216" y="576"/>
                  <a:pt x="144" y="549"/>
                  <a:pt x="90" y="495"/>
                </a:cubicBezTo>
                <a:cubicBezTo>
                  <a:pt x="36" y="441"/>
                  <a:pt x="0" y="369"/>
                  <a:pt x="0" y="288"/>
                </a:cubicBezTo>
                <a:cubicBezTo>
                  <a:pt x="0" y="216"/>
                  <a:pt x="36" y="144"/>
                  <a:pt x="90" y="90"/>
                </a:cubicBezTo>
                <a:cubicBezTo>
                  <a:pt x="144" y="36"/>
                  <a:pt x="216" y="0"/>
                  <a:pt x="288" y="0"/>
                </a:cubicBezTo>
                <a:cubicBezTo>
                  <a:pt x="306" y="0"/>
                  <a:pt x="324" y="0"/>
                  <a:pt x="342" y="9"/>
                </a:cubicBezTo>
                <a:cubicBezTo>
                  <a:pt x="351" y="9"/>
                  <a:pt x="360" y="18"/>
                  <a:pt x="360" y="28"/>
                </a:cubicBezTo>
                <a:cubicBezTo>
                  <a:pt x="315" y="270"/>
                  <a:pt x="315" y="270"/>
                  <a:pt x="315" y="270"/>
                </a:cubicBezTo>
                <a:cubicBezTo>
                  <a:pt x="558" y="270"/>
                  <a:pt x="558" y="270"/>
                  <a:pt x="558" y="270"/>
                </a:cubicBezTo>
                <a:cubicBezTo>
                  <a:pt x="567" y="270"/>
                  <a:pt x="576" y="279"/>
                  <a:pt x="576" y="288"/>
                </a:cubicBezTo>
                <a:cubicBezTo>
                  <a:pt x="576" y="369"/>
                  <a:pt x="549" y="441"/>
                  <a:pt x="495" y="495"/>
                </a:cubicBezTo>
                <a:cubicBezTo>
                  <a:pt x="441" y="549"/>
                  <a:pt x="369" y="576"/>
                  <a:pt x="288" y="576"/>
                </a:cubicBezTo>
                <a:close/>
                <a:moveTo>
                  <a:pt x="288" y="45"/>
                </a:moveTo>
                <a:lnTo>
                  <a:pt x="288" y="45"/>
                </a:lnTo>
                <a:cubicBezTo>
                  <a:pt x="225" y="45"/>
                  <a:pt x="162" y="72"/>
                  <a:pt x="117" y="117"/>
                </a:cubicBezTo>
                <a:cubicBezTo>
                  <a:pt x="72" y="162"/>
                  <a:pt x="45" y="225"/>
                  <a:pt x="45" y="288"/>
                </a:cubicBezTo>
                <a:cubicBezTo>
                  <a:pt x="45" y="360"/>
                  <a:pt x="72" y="414"/>
                  <a:pt x="117" y="468"/>
                </a:cubicBezTo>
                <a:cubicBezTo>
                  <a:pt x="162" y="513"/>
                  <a:pt x="225" y="540"/>
                  <a:pt x="288" y="540"/>
                </a:cubicBezTo>
                <a:cubicBezTo>
                  <a:pt x="360" y="540"/>
                  <a:pt x="423" y="513"/>
                  <a:pt x="468" y="468"/>
                </a:cubicBezTo>
                <a:cubicBezTo>
                  <a:pt x="504" y="423"/>
                  <a:pt x="531" y="369"/>
                  <a:pt x="540" y="306"/>
                </a:cubicBezTo>
                <a:cubicBezTo>
                  <a:pt x="288" y="306"/>
                  <a:pt x="288" y="306"/>
                  <a:pt x="288" y="306"/>
                </a:cubicBezTo>
                <a:lnTo>
                  <a:pt x="279" y="306"/>
                </a:lnTo>
                <a:cubicBezTo>
                  <a:pt x="270" y="297"/>
                  <a:pt x="270" y="288"/>
                  <a:pt x="270" y="288"/>
                </a:cubicBezTo>
                <a:cubicBezTo>
                  <a:pt x="315" y="45"/>
                  <a:pt x="315" y="45"/>
                  <a:pt x="315" y="45"/>
                </a:cubicBezTo>
                <a:cubicBezTo>
                  <a:pt x="306" y="45"/>
                  <a:pt x="297" y="45"/>
                  <a:pt x="288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785">
            <a:extLst>
              <a:ext uri="{FF2B5EF4-FFF2-40B4-BE49-F238E27FC236}">
                <a16:creationId xmlns:a16="http://schemas.microsoft.com/office/drawing/2014/main" id="{F1BDD176-96CD-E341-A281-74F3D4703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3518" y="8953072"/>
            <a:ext cx="314917" cy="306169"/>
          </a:xfrm>
          <a:custGeom>
            <a:avLst/>
            <a:gdLst>
              <a:gd name="T0" fmla="*/ 297 w 316"/>
              <a:gd name="T1" fmla="*/ 306 h 307"/>
              <a:gd name="T2" fmla="*/ 297 w 316"/>
              <a:gd name="T3" fmla="*/ 306 h 307"/>
              <a:gd name="T4" fmla="*/ 27 w 316"/>
              <a:gd name="T5" fmla="*/ 306 h 307"/>
              <a:gd name="T6" fmla="*/ 9 w 316"/>
              <a:gd name="T7" fmla="*/ 297 h 307"/>
              <a:gd name="T8" fmla="*/ 0 w 316"/>
              <a:gd name="T9" fmla="*/ 279 h 307"/>
              <a:gd name="T10" fmla="*/ 54 w 316"/>
              <a:gd name="T11" fmla="*/ 18 h 307"/>
              <a:gd name="T12" fmla="*/ 63 w 316"/>
              <a:gd name="T13" fmla="*/ 0 h 307"/>
              <a:gd name="T14" fmla="*/ 72 w 316"/>
              <a:gd name="T15" fmla="*/ 0 h 307"/>
              <a:gd name="T16" fmla="*/ 243 w 316"/>
              <a:gd name="T17" fmla="*/ 99 h 307"/>
              <a:gd name="T18" fmla="*/ 315 w 316"/>
              <a:gd name="T19" fmla="*/ 288 h 307"/>
              <a:gd name="T20" fmla="*/ 297 w 316"/>
              <a:gd name="T21" fmla="*/ 306 h 307"/>
              <a:gd name="T22" fmla="*/ 45 w 316"/>
              <a:gd name="T23" fmla="*/ 261 h 307"/>
              <a:gd name="T24" fmla="*/ 45 w 316"/>
              <a:gd name="T25" fmla="*/ 261 h 307"/>
              <a:gd name="T26" fmla="*/ 270 w 316"/>
              <a:gd name="T27" fmla="*/ 261 h 307"/>
              <a:gd name="T28" fmla="*/ 216 w 316"/>
              <a:gd name="T29" fmla="*/ 126 h 307"/>
              <a:gd name="T30" fmla="*/ 90 w 316"/>
              <a:gd name="T31" fmla="*/ 46 h 307"/>
              <a:gd name="T32" fmla="*/ 45 w 316"/>
              <a:gd name="T33" fmla="*/ 261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6" h="307">
                <a:moveTo>
                  <a:pt x="297" y="306"/>
                </a:moveTo>
                <a:lnTo>
                  <a:pt x="297" y="306"/>
                </a:lnTo>
                <a:cubicBezTo>
                  <a:pt x="27" y="306"/>
                  <a:pt x="27" y="306"/>
                  <a:pt x="27" y="306"/>
                </a:cubicBezTo>
                <a:cubicBezTo>
                  <a:pt x="18" y="306"/>
                  <a:pt x="9" y="306"/>
                  <a:pt x="9" y="297"/>
                </a:cubicBezTo>
                <a:cubicBezTo>
                  <a:pt x="0" y="297"/>
                  <a:pt x="0" y="288"/>
                  <a:pt x="0" y="279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10"/>
                  <a:pt x="54" y="10"/>
                  <a:pt x="63" y="0"/>
                </a:cubicBezTo>
                <a:lnTo>
                  <a:pt x="72" y="0"/>
                </a:lnTo>
                <a:cubicBezTo>
                  <a:pt x="144" y="10"/>
                  <a:pt x="198" y="46"/>
                  <a:pt x="243" y="99"/>
                </a:cubicBezTo>
                <a:cubicBezTo>
                  <a:pt x="288" y="154"/>
                  <a:pt x="315" y="216"/>
                  <a:pt x="315" y="288"/>
                </a:cubicBezTo>
                <a:cubicBezTo>
                  <a:pt x="315" y="297"/>
                  <a:pt x="306" y="306"/>
                  <a:pt x="297" y="306"/>
                </a:cubicBezTo>
                <a:close/>
                <a:moveTo>
                  <a:pt x="45" y="261"/>
                </a:moveTo>
                <a:lnTo>
                  <a:pt x="45" y="261"/>
                </a:lnTo>
                <a:cubicBezTo>
                  <a:pt x="270" y="261"/>
                  <a:pt x="270" y="261"/>
                  <a:pt x="270" y="261"/>
                </a:cubicBezTo>
                <a:cubicBezTo>
                  <a:pt x="270" y="216"/>
                  <a:pt x="252" y="162"/>
                  <a:pt x="216" y="126"/>
                </a:cubicBezTo>
                <a:cubicBezTo>
                  <a:pt x="180" y="82"/>
                  <a:pt x="135" y="54"/>
                  <a:pt x="90" y="46"/>
                </a:cubicBezTo>
                <a:lnTo>
                  <a:pt x="45" y="2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786">
            <a:extLst>
              <a:ext uri="{FF2B5EF4-FFF2-40B4-BE49-F238E27FC236}">
                <a16:creationId xmlns:a16="http://schemas.microsoft.com/office/drawing/2014/main" id="{63ECC0B0-92EC-F84B-A2E8-6D40564B6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5463" y="9272361"/>
            <a:ext cx="231812" cy="223067"/>
          </a:xfrm>
          <a:custGeom>
            <a:avLst/>
            <a:gdLst>
              <a:gd name="T0" fmla="*/ 18 w 235"/>
              <a:gd name="T1" fmla="*/ 225 h 226"/>
              <a:gd name="T2" fmla="*/ 18 w 235"/>
              <a:gd name="T3" fmla="*/ 225 h 226"/>
              <a:gd name="T4" fmla="*/ 9 w 235"/>
              <a:gd name="T5" fmla="*/ 225 h 226"/>
              <a:gd name="T6" fmla="*/ 9 w 235"/>
              <a:gd name="T7" fmla="*/ 198 h 226"/>
              <a:gd name="T8" fmla="*/ 198 w 235"/>
              <a:gd name="T9" fmla="*/ 9 h 226"/>
              <a:gd name="T10" fmla="*/ 225 w 235"/>
              <a:gd name="T11" fmla="*/ 9 h 226"/>
              <a:gd name="T12" fmla="*/ 225 w 235"/>
              <a:gd name="T13" fmla="*/ 36 h 226"/>
              <a:gd name="T14" fmla="*/ 36 w 235"/>
              <a:gd name="T15" fmla="*/ 225 h 226"/>
              <a:gd name="T16" fmla="*/ 18 w 235"/>
              <a:gd name="T17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226">
                <a:moveTo>
                  <a:pt x="18" y="225"/>
                </a:moveTo>
                <a:lnTo>
                  <a:pt x="18" y="225"/>
                </a:lnTo>
                <a:lnTo>
                  <a:pt x="9" y="225"/>
                </a:lnTo>
                <a:cubicBezTo>
                  <a:pt x="0" y="216"/>
                  <a:pt x="0" y="207"/>
                  <a:pt x="9" y="19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7" y="0"/>
                  <a:pt x="216" y="0"/>
                  <a:pt x="225" y="9"/>
                </a:cubicBezTo>
                <a:cubicBezTo>
                  <a:pt x="234" y="18"/>
                  <a:pt x="234" y="27"/>
                  <a:pt x="225" y="36"/>
                </a:cubicBezTo>
                <a:cubicBezTo>
                  <a:pt x="36" y="225"/>
                  <a:pt x="36" y="225"/>
                  <a:pt x="36" y="225"/>
                </a:cubicBezTo>
                <a:cubicBezTo>
                  <a:pt x="27" y="225"/>
                  <a:pt x="27" y="225"/>
                  <a:pt x="18" y="22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787">
            <a:extLst>
              <a:ext uri="{FF2B5EF4-FFF2-40B4-BE49-F238E27FC236}">
                <a16:creationId xmlns:a16="http://schemas.microsoft.com/office/drawing/2014/main" id="{11DBEEBC-5525-864F-9329-3536A6FD8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076" y="2011784"/>
            <a:ext cx="34991" cy="546732"/>
          </a:xfrm>
          <a:custGeom>
            <a:avLst/>
            <a:gdLst>
              <a:gd name="T0" fmla="*/ 18 w 37"/>
              <a:gd name="T1" fmla="*/ 549 h 550"/>
              <a:gd name="T2" fmla="*/ 18 w 37"/>
              <a:gd name="T3" fmla="*/ 549 h 550"/>
              <a:gd name="T4" fmla="*/ 18 w 37"/>
              <a:gd name="T5" fmla="*/ 549 h 550"/>
              <a:gd name="T6" fmla="*/ 0 w 37"/>
              <a:gd name="T7" fmla="*/ 531 h 550"/>
              <a:gd name="T8" fmla="*/ 0 w 37"/>
              <a:gd name="T9" fmla="*/ 18 h 550"/>
              <a:gd name="T10" fmla="*/ 18 w 37"/>
              <a:gd name="T11" fmla="*/ 0 h 550"/>
              <a:gd name="T12" fmla="*/ 18 w 37"/>
              <a:gd name="T13" fmla="*/ 0 h 550"/>
              <a:gd name="T14" fmla="*/ 36 w 37"/>
              <a:gd name="T15" fmla="*/ 18 h 550"/>
              <a:gd name="T16" fmla="*/ 36 w 37"/>
              <a:gd name="T17" fmla="*/ 531 h 550"/>
              <a:gd name="T18" fmla="*/ 18 w 37"/>
              <a:gd name="T19" fmla="*/ 54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550">
                <a:moveTo>
                  <a:pt x="18" y="549"/>
                </a:moveTo>
                <a:lnTo>
                  <a:pt x="18" y="549"/>
                </a:lnTo>
                <a:lnTo>
                  <a:pt x="18" y="549"/>
                </a:lnTo>
                <a:cubicBezTo>
                  <a:pt x="9" y="549"/>
                  <a:pt x="0" y="540"/>
                  <a:pt x="0" y="53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531"/>
                  <a:pt x="36" y="531"/>
                  <a:pt x="36" y="531"/>
                </a:cubicBezTo>
                <a:cubicBezTo>
                  <a:pt x="36" y="540"/>
                  <a:pt x="27" y="549"/>
                  <a:pt x="18" y="5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788">
            <a:extLst>
              <a:ext uri="{FF2B5EF4-FFF2-40B4-BE49-F238E27FC236}">
                <a16:creationId xmlns:a16="http://schemas.microsoft.com/office/drawing/2014/main" id="{72FF57F7-2CA4-8F4A-86A9-614AD545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076" y="2519150"/>
            <a:ext cx="546732" cy="34991"/>
          </a:xfrm>
          <a:custGeom>
            <a:avLst/>
            <a:gdLst>
              <a:gd name="T0" fmla="*/ 18 w 550"/>
              <a:gd name="T1" fmla="*/ 36 h 37"/>
              <a:gd name="T2" fmla="*/ 18 w 550"/>
              <a:gd name="T3" fmla="*/ 36 h 37"/>
              <a:gd name="T4" fmla="*/ 0 w 550"/>
              <a:gd name="T5" fmla="*/ 18 h 37"/>
              <a:gd name="T6" fmla="*/ 18 w 550"/>
              <a:gd name="T7" fmla="*/ 0 h 37"/>
              <a:gd name="T8" fmla="*/ 531 w 550"/>
              <a:gd name="T9" fmla="*/ 0 h 37"/>
              <a:gd name="T10" fmla="*/ 549 w 550"/>
              <a:gd name="T11" fmla="*/ 18 h 37"/>
              <a:gd name="T12" fmla="*/ 531 w 550"/>
              <a:gd name="T13" fmla="*/ 36 h 37"/>
              <a:gd name="T14" fmla="*/ 18 w 55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531" y="0"/>
                  <a:pt x="531" y="0"/>
                  <a:pt x="531" y="0"/>
                </a:cubicBezTo>
                <a:cubicBezTo>
                  <a:pt x="539" y="0"/>
                  <a:pt x="549" y="9"/>
                  <a:pt x="549" y="18"/>
                </a:cubicBezTo>
                <a:cubicBezTo>
                  <a:pt x="549" y="27"/>
                  <a:pt x="539" y="36"/>
                  <a:pt x="531" y="36"/>
                </a:cubicBezTo>
                <a:lnTo>
                  <a:pt x="18" y="3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789">
            <a:extLst>
              <a:ext uri="{FF2B5EF4-FFF2-40B4-BE49-F238E27FC236}">
                <a16:creationId xmlns:a16="http://schemas.microsoft.com/office/drawing/2014/main" id="{23DB091E-742B-F449-A1DE-B50D9ECB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9675" y="2217356"/>
            <a:ext cx="144335" cy="341160"/>
          </a:xfrm>
          <a:custGeom>
            <a:avLst/>
            <a:gdLst>
              <a:gd name="T0" fmla="*/ 117 w 145"/>
              <a:gd name="T1" fmla="*/ 342 h 343"/>
              <a:gd name="T2" fmla="*/ 117 w 145"/>
              <a:gd name="T3" fmla="*/ 342 h 343"/>
              <a:gd name="T4" fmla="*/ 18 w 145"/>
              <a:gd name="T5" fmla="*/ 342 h 343"/>
              <a:gd name="T6" fmla="*/ 0 w 145"/>
              <a:gd name="T7" fmla="*/ 324 h 343"/>
              <a:gd name="T8" fmla="*/ 0 w 145"/>
              <a:gd name="T9" fmla="*/ 18 h 343"/>
              <a:gd name="T10" fmla="*/ 18 w 145"/>
              <a:gd name="T11" fmla="*/ 0 h 343"/>
              <a:gd name="T12" fmla="*/ 117 w 145"/>
              <a:gd name="T13" fmla="*/ 0 h 343"/>
              <a:gd name="T14" fmla="*/ 144 w 145"/>
              <a:gd name="T15" fmla="*/ 18 h 343"/>
              <a:gd name="T16" fmla="*/ 144 w 145"/>
              <a:gd name="T17" fmla="*/ 324 h 343"/>
              <a:gd name="T18" fmla="*/ 117 w 145"/>
              <a:gd name="T19" fmla="*/ 342 h 343"/>
              <a:gd name="T20" fmla="*/ 36 w 145"/>
              <a:gd name="T21" fmla="*/ 306 h 343"/>
              <a:gd name="T22" fmla="*/ 36 w 145"/>
              <a:gd name="T23" fmla="*/ 306 h 343"/>
              <a:gd name="T24" fmla="*/ 99 w 145"/>
              <a:gd name="T25" fmla="*/ 306 h 343"/>
              <a:gd name="T26" fmla="*/ 99 w 145"/>
              <a:gd name="T27" fmla="*/ 36 h 343"/>
              <a:gd name="T28" fmla="*/ 36 w 145"/>
              <a:gd name="T29" fmla="*/ 36 h 343"/>
              <a:gd name="T30" fmla="*/ 36 w 145"/>
              <a:gd name="T31" fmla="*/ 30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343">
                <a:moveTo>
                  <a:pt x="117" y="342"/>
                </a:moveTo>
                <a:lnTo>
                  <a:pt x="117" y="342"/>
                </a:lnTo>
                <a:cubicBezTo>
                  <a:pt x="18" y="342"/>
                  <a:pt x="18" y="342"/>
                  <a:pt x="18" y="342"/>
                </a:cubicBezTo>
                <a:cubicBezTo>
                  <a:pt x="9" y="342"/>
                  <a:pt x="0" y="333"/>
                  <a:pt x="0" y="3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44" y="9"/>
                  <a:pt x="144" y="18"/>
                </a:cubicBezTo>
                <a:cubicBezTo>
                  <a:pt x="144" y="324"/>
                  <a:pt x="144" y="324"/>
                  <a:pt x="144" y="324"/>
                </a:cubicBezTo>
                <a:cubicBezTo>
                  <a:pt x="144" y="333"/>
                  <a:pt x="135" y="342"/>
                  <a:pt x="117" y="342"/>
                </a:cubicBezTo>
                <a:close/>
                <a:moveTo>
                  <a:pt x="36" y="306"/>
                </a:moveTo>
                <a:lnTo>
                  <a:pt x="36" y="306"/>
                </a:lnTo>
                <a:cubicBezTo>
                  <a:pt x="99" y="306"/>
                  <a:pt x="99" y="306"/>
                  <a:pt x="99" y="306"/>
                </a:cubicBezTo>
                <a:cubicBezTo>
                  <a:pt x="99" y="36"/>
                  <a:pt x="99" y="36"/>
                  <a:pt x="99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30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790">
            <a:extLst>
              <a:ext uri="{FF2B5EF4-FFF2-40B4-BE49-F238E27FC236}">
                <a16:creationId xmlns:a16="http://schemas.microsoft.com/office/drawing/2014/main" id="{96112557-C5AA-434D-B067-B1027B05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900" y="2055523"/>
            <a:ext cx="144335" cy="502993"/>
          </a:xfrm>
          <a:custGeom>
            <a:avLst/>
            <a:gdLst>
              <a:gd name="T0" fmla="*/ 125 w 145"/>
              <a:gd name="T1" fmla="*/ 504 h 505"/>
              <a:gd name="T2" fmla="*/ 125 w 145"/>
              <a:gd name="T3" fmla="*/ 504 h 505"/>
              <a:gd name="T4" fmla="*/ 27 w 145"/>
              <a:gd name="T5" fmla="*/ 504 h 505"/>
              <a:gd name="T6" fmla="*/ 0 w 145"/>
              <a:gd name="T7" fmla="*/ 486 h 505"/>
              <a:gd name="T8" fmla="*/ 0 w 145"/>
              <a:gd name="T9" fmla="*/ 27 h 505"/>
              <a:gd name="T10" fmla="*/ 27 w 145"/>
              <a:gd name="T11" fmla="*/ 0 h 505"/>
              <a:gd name="T12" fmla="*/ 125 w 145"/>
              <a:gd name="T13" fmla="*/ 0 h 505"/>
              <a:gd name="T14" fmla="*/ 144 w 145"/>
              <a:gd name="T15" fmla="*/ 27 h 505"/>
              <a:gd name="T16" fmla="*/ 144 w 145"/>
              <a:gd name="T17" fmla="*/ 486 h 505"/>
              <a:gd name="T18" fmla="*/ 125 w 145"/>
              <a:gd name="T19" fmla="*/ 504 h 505"/>
              <a:gd name="T20" fmla="*/ 45 w 145"/>
              <a:gd name="T21" fmla="*/ 468 h 505"/>
              <a:gd name="T22" fmla="*/ 45 w 145"/>
              <a:gd name="T23" fmla="*/ 468 h 505"/>
              <a:gd name="T24" fmla="*/ 108 w 145"/>
              <a:gd name="T25" fmla="*/ 468 h 505"/>
              <a:gd name="T26" fmla="*/ 108 w 145"/>
              <a:gd name="T27" fmla="*/ 45 h 505"/>
              <a:gd name="T28" fmla="*/ 45 w 145"/>
              <a:gd name="T29" fmla="*/ 45 h 505"/>
              <a:gd name="T30" fmla="*/ 45 w 145"/>
              <a:gd name="T31" fmla="*/ 468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505">
                <a:moveTo>
                  <a:pt x="125" y="504"/>
                </a:moveTo>
                <a:lnTo>
                  <a:pt x="125" y="504"/>
                </a:lnTo>
                <a:cubicBezTo>
                  <a:pt x="27" y="504"/>
                  <a:pt x="27" y="504"/>
                  <a:pt x="27" y="504"/>
                </a:cubicBezTo>
                <a:cubicBezTo>
                  <a:pt x="9" y="504"/>
                  <a:pt x="0" y="495"/>
                  <a:pt x="0" y="48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5" y="0"/>
                  <a:pt x="144" y="9"/>
                  <a:pt x="144" y="27"/>
                </a:cubicBezTo>
                <a:cubicBezTo>
                  <a:pt x="144" y="486"/>
                  <a:pt x="144" y="486"/>
                  <a:pt x="144" y="486"/>
                </a:cubicBezTo>
                <a:cubicBezTo>
                  <a:pt x="144" y="495"/>
                  <a:pt x="135" y="504"/>
                  <a:pt x="125" y="504"/>
                </a:cubicBezTo>
                <a:close/>
                <a:moveTo>
                  <a:pt x="45" y="468"/>
                </a:moveTo>
                <a:lnTo>
                  <a:pt x="45" y="468"/>
                </a:lnTo>
                <a:cubicBezTo>
                  <a:pt x="108" y="468"/>
                  <a:pt x="108" y="468"/>
                  <a:pt x="108" y="468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791">
            <a:extLst>
              <a:ext uri="{FF2B5EF4-FFF2-40B4-BE49-F238E27FC236}">
                <a16:creationId xmlns:a16="http://schemas.microsoft.com/office/drawing/2014/main" id="{857C7600-D5FE-1F47-BB65-111006209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5244" y="2108009"/>
            <a:ext cx="135590" cy="446132"/>
          </a:xfrm>
          <a:custGeom>
            <a:avLst/>
            <a:gdLst>
              <a:gd name="T0" fmla="*/ 117 w 136"/>
              <a:gd name="T1" fmla="*/ 450 h 451"/>
              <a:gd name="T2" fmla="*/ 117 w 136"/>
              <a:gd name="T3" fmla="*/ 450 h 451"/>
              <a:gd name="T4" fmla="*/ 17 w 136"/>
              <a:gd name="T5" fmla="*/ 450 h 451"/>
              <a:gd name="T6" fmla="*/ 0 w 136"/>
              <a:gd name="T7" fmla="*/ 432 h 451"/>
              <a:gd name="T8" fmla="*/ 0 w 136"/>
              <a:gd name="T9" fmla="*/ 27 h 451"/>
              <a:gd name="T10" fmla="*/ 17 w 136"/>
              <a:gd name="T11" fmla="*/ 0 h 451"/>
              <a:gd name="T12" fmla="*/ 117 w 136"/>
              <a:gd name="T13" fmla="*/ 0 h 451"/>
              <a:gd name="T14" fmla="*/ 135 w 136"/>
              <a:gd name="T15" fmla="*/ 27 h 451"/>
              <a:gd name="T16" fmla="*/ 135 w 136"/>
              <a:gd name="T17" fmla="*/ 432 h 451"/>
              <a:gd name="T18" fmla="*/ 117 w 136"/>
              <a:gd name="T19" fmla="*/ 450 h 451"/>
              <a:gd name="T20" fmla="*/ 36 w 136"/>
              <a:gd name="T21" fmla="*/ 414 h 451"/>
              <a:gd name="T22" fmla="*/ 36 w 136"/>
              <a:gd name="T23" fmla="*/ 414 h 451"/>
              <a:gd name="T24" fmla="*/ 99 w 136"/>
              <a:gd name="T25" fmla="*/ 414 h 451"/>
              <a:gd name="T26" fmla="*/ 99 w 136"/>
              <a:gd name="T27" fmla="*/ 45 h 451"/>
              <a:gd name="T28" fmla="*/ 36 w 136"/>
              <a:gd name="T29" fmla="*/ 45 h 451"/>
              <a:gd name="T30" fmla="*/ 36 w 136"/>
              <a:gd name="T31" fmla="*/ 414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451">
                <a:moveTo>
                  <a:pt x="117" y="450"/>
                </a:moveTo>
                <a:lnTo>
                  <a:pt x="117" y="450"/>
                </a:lnTo>
                <a:cubicBezTo>
                  <a:pt x="17" y="450"/>
                  <a:pt x="17" y="450"/>
                  <a:pt x="17" y="450"/>
                </a:cubicBezTo>
                <a:cubicBezTo>
                  <a:pt x="9" y="450"/>
                  <a:pt x="0" y="441"/>
                  <a:pt x="0" y="43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5" y="9"/>
                  <a:pt x="135" y="27"/>
                </a:cubicBezTo>
                <a:cubicBezTo>
                  <a:pt x="135" y="432"/>
                  <a:pt x="135" y="432"/>
                  <a:pt x="135" y="432"/>
                </a:cubicBezTo>
                <a:cubicBezTo>
                  <a:pt x="135" y="441"/>
                  <a:pt x="125" y="450"/>
                  <a:pt x="117" y="450"/>
                </a:cubicBezTo>
                <a:close/>
                <a:moveTo>
                  <a:pt x="36" y="414"/>
                </a:moveTo>
                <a:lnTo>
                  <a:pt x="36" y="414"/>
                </a:lnTo>
                <a:cubicBezTo>
                  <a:pt x="99" y="414"/>
                  <a:pt x="99" y="414"/>
                  <a:pt x="99" y="414"/>
                </a:cubicBezTo>
                <a:cubicBezTo>
                  <a:pt x="99" y="45"/>
                  <a:pt x="99" y="45"/>
                  <a:pt x="99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41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792">
            <a:extLst>
              <a:ext uri="{FF2B5EF4-FFF2-40B4-BE49-F238E27FC236}">
                <a16:creationId xmlns:a16="http://schemas.microsoft.com/office/drawing/2014/main" id="{BCB7E042-8D91-8344-BAB9-A741A5B0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0746" y="3463900"/>
            <a:ext cx="437384" cy="161834"/>
          </a:xfrm>
          <a:custGeom>
            <a:avLst/>
            <a:gdLst>
              <a:gd name="T0" fmla="*/ 225 w 442"/>
              <a:gd name="T1" fmla="*/ 163 h 164"/>
              <a:gd name="T2" fmla="*/ 225 w 442"/>
              <a:gd name="T3" fmla="*/ 163 h 164"/>
              <a:gd name="T4" fmla="*/ 72 w 442"/>
              <a:gd name="T5" fmla="*/ 154 h 164"/>
              <a:gd name="T6" fmla="*/ 27 w 442"/>
              <a:gd name="T7" fmla="*/ 135 h 164"/>
              <a:gd name="T8" fmla="*/ 0 w 442"/>
              <a:gd name="T9" fmla="*/ 99 h 164"/>
              <a:gd name="T10" fmla="*/ 0 w 442"/>
              <a:gd name="T11" fmla="*/ 19 h 164"/>
              <a:gd name="T12" fmla="*/ 18 w 442"/>
              <a:gd name="T13" fmla="*/ 0 h 164"/>
              <a:gd name="T14" fmla="*/ 18 w 442"/>
              <a:gd name="T15" fmla="*/ 0 h 164"/>
              <a:gd name="T16" fmla="*/ 36 w 442"/>
              <a:gd name="T17" fmla="*/ 19 h 164"/>
              <a:gd name="T18" fmla="*/ 90 w 442"/>
              <a:gd name="T19" fmla="*/ 28 h 164"/>
              <a:gd name="T20" fmla="*/ 207 w 442"/>
              <a:gd name="T21" fmla="*/ 46 h 164"/>
              <a:gd name="T22" fmla="*/ 234 w 442"/>
              <a:gd name="T23" fmla="*/ 46 h 164"/>
              <a:gd name="T24" fmla="*/ 351 w 442"/>
              <a:gd name="T25" fmla="*/ 28 h 164"/>
              <a:gd name="T26" fmla="*/ 405 w 442"/>
              <a:gd name="T27" fmla="*/ 19 h 164"/>
              <a:gd name="T28" fmla="*/ 423 w 442"/>
              <a:gd name="T29" fmla="*/ 0 h 164"/>
              <a:gd name="T30" fmla="*/ 423 w 442"/>
              <a:gd name="T31" fmla="*/ 0 h 164"/>
              <a:gd name="T32" fmla="*/ 441 w 442"/>
              <a:gd name="T33" fmla="*/ 19 h 164"/>
              <a:gd name="T34" fmla="*/ 441 w 442"/>
              <a:gd name="T35" fmla="*/ 19 h 164"/>
              <a:gd name="T36" fmla="*/ 441 w 442"/>
              <a:gd name="T37" fmla="*/ 19 h 164"/>
              <a:gd name="T38" fmla="*/ 441 w 442"/>
              <a:gd name="T39" fmla="*/ 19 h 164"/>
              <a:gd name="T40" fmla="*/ 441 w 442"/>
              <a:gd name="T41" fmla="*/ 99 h 164"/>
              <a:gd name="T42" fmla="*/ 369 w 442"/>
              <a:gd name="T43" fmla="*/ 154 h 164"/>
              <a:gd name="T44" fmla="*/ 225 w 442"/>
              <a:gd name="T45" fmla="*/ 163 h 164"/>
              <a:gd name="T46" fmla="*/ 36 w 442"/>
              <a:gd name="T47" fmla="*/ 99 h 164"/>
              <a:gd name="T48" fmla="*/ 36 w 442"/>
              <a:gd name="T49" fmla="*/ 99 h 164"/>
              <a:gd name="T50" fmla="*/ 99 w 442"/>
              <a:gd name="T51" fmla="*/ 118 h 164"/>
              <a:gd name="T52" fmla="*/ 225 w 442"/>
              <a:gd name="T53" fmla="*/ 127 h 164"/>
              <a:gd name="T54" fmla="*/ 351 w 442"/>
              <a:gd name="T55" fmla="*/ 118 h 164"/>
              <a:gd name="T56" fmla="*/ 405 w 442"/>
              <a:gd name="T57" fmla="*/ 99 h 164"/>
              <a:gd name="T58" fmla="*/ 405 w 442"/>
              <a:gd name="T59" fmla="*/ 63 h 164"/>
              <a:gd name="T60" fmla="*/ 378 w 442"/>
              <a:gd name="T61" fmla="*/ 63 h 164"/>
              <a:gd name="T62" fmla="*/ 234 w 442"/>
              <a:gd name="T63" fmla="*/ 82 h 164"/>
              <a:gd name="T64" fmla="*/ 207 w 442"/>
              <a:gd name="T65" fmla="*/ 82 h 164"/>
              <a:gd name="T66" fmla="*/ 72 w 442"/>
              <a:gd name="T67" fmla="*/ 63 h 164"/>
              <a:gd name="T68" fmla="*/ 36 w 442"/>
              <a:gd name="T69" fmla="*/ 55 h 164"/>
              <a:gd name="T70" fmla="*/ 36 w 442"/>
              <a:gd name="T71" fmla="*/ 99 h 164"/>
              <a:gd name="T72" fmla="*/ 405 w 442"/>
              <a:gd name="T73" fmla="*/ 99 h 164"/>
              <a:gd name="T74" fmla="*/ 405 w 442"/>
              <a:gd name="T75" fmla="*/ 99 h 164"/>
              <a:gd name="T76" fmla="*/ 36 w 442"/>
              <a:gd name="T77" fmla="*/ 19 h 164"/>
              <a:gd name="T78" fmla="*/ 36 w 442"/>
              <a:gd name="T79" fmla="*/ 1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2" h="164">
                <a:moveTo>
                  <a:pt x="225" y="163"/>
                </a:moveTo>
                <a:lnTo>
                  <a:pt x="225" y="163"/>
                </a:lnTo>
                <a:cubicBezTo>
                  <a:pt x="162" y="163"/>
                  <a:pt x="117" y="163"/>
                  <a:pt x="72" y="154"/>
                </a:cubicBezTo>
                <a:cubicBezTo>
                  <a:pt x="54" y="145"/>
                  <a:pt x="36" y="145"/>
                  <a:pt x="27" y="135"/>
                </a:cubicBezTo>
                <a:cubicBezTo>
                  <a:pt x="9" y="127"/>
                  <a:pt x="0" y="118"/>
                  <a:pt x="0" y="9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10"/>
                  <a:pt x="36" y="19"/>
                </a:cubicBezTo>
                <a:cubicBezTo>
                  <a:pt x="45" y="19"/>
                  <a:pt x="54" y="28"/>
                  <a:pt x="90" y="28"/>
                </a:cubicBezTo>
                <a:cubicBezTo>
                  <a:pt x="126" y="37"/>
                  <a:pt x="162" y="37"/>
                  <a:pt x="207" y="46"/>
                </a:cubicBezTo>
                <a:cubicBezTo>
                  <a:pt x="216" y="46"/>
                  <a:pt x="225" y="46"/>
                  <a:pt x="234" y="46"/>
                </a:cubicBezTo>
                <a:cubicBezTo>
                  <a:pt x="279" y="37"/>
                  <a:pt x="324" y="37"/>
                  <a:pt x="351" y="28"/>
                </a:cubicBezTo>
                <a:cubicBezTo>
                  <a:pt x="387" y="28"/>
                  <a:pt x="405" y="19"/>
                  <a:pt x="405" y="19"/>
                </a:cubicBezTo>
                <a:cubicBezTo>
                  <a:pt x="405" y="10"/>
                  <a:pt x="414" y="0"/>
                  <a:pt x="423" y="0"/>
                </a:cubicBezTo>
                <a:lnTo>
                  <a:pt x="423" y="0"/>
                </a:lnTo>
                <a:cubicBezTo>
                  <a:pt x="432" y="0"/>
                  <a:pt x="441" y="10"/>
                  <a:pt x="441" y="19"/>
                </a:cubicBezTo>
                <a:lnTo>
                  <a:pt x="441" y="19"/>
                </a:lnTo>
                <a:lnTo>
                  <a:pt x="441" y="19"/>
                </a:lnTo>
                <a:lnTo>
                  <a:pt x="441" y="19"/>
                </a:lnTo>
                <a:cubicBezTo>
                  <a:pt x="441" y="99"/>
                  <a:pt x="441" y="99"/>
                  <a:pt x="441" y="99"/>
                </a:cubicBezTo>
                <a:cubicBezTo>
                  <a:pt x="441" y="135"/>
                  <a:pt x="405" y="145"/>
                  <a:pt x="369" y="154"/>
                </a:cubicBezTo>
                <a:cubicBezTo>
                  <a:pt x="333" y="163"/>
                  <a:pt x="279" y="163"/>
                  <a:pt x="225" y="163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45" y="99"/>
                  <a:pt x="54" y="109"/>
                  <a:pt x="99" y="118"/>
                </a:cubicBezTo>
                <a:cubicBezTo>
                  <a:pt x="126" y="118"/>
                  <a:pt x="171" y="127"/>
                  <a:pt x="225" y="127"/>
                </a:cubicBezTo>
                <a:cubicBezTo>
                  <a:pt x="270" y="127"/>
                  <a:pt x="315" y="118"/>
                  <a:pt x="351" y="118"/>
                </a:cubicBezTo>
                <a:cubicBezTo>
                  <a:pt x="387" y="109"/>
                  <a:pt x="405" y="99"/>
                  <a:pt x="405" y="99"/>
                </a:cubicBezTo>
                <a:cubicBezTo>
                  <a:pt x="405" y="63"/>
                  <a:pt x="405" y="63"/>
                  <a:pt x="405" y="63"/>
                </a:cubicBezTo>
                <a:cubicBezTo>
                  <a:pt x="396" y="63"/>
                  <a:pt x="387" y="63"/>
                  <a:pt x="378" y="63"/>
                </a:cubicBezTo>
                <a:cubicBezTo>
                  <a:pt x="342" y="73"/>
                  <a:pt x="288" y="82"/>
                  <a:pt x="234" y="82"/>
                </a:cubicBezTo>
                <a:cubicBezTo>
                  <a:pt x="225" y="82"/>
                  <a:pt x="216" y="82"/>
                  <a:pt x="207" y="82"/>
                </a:cubicBezTo>
                <a:cubicBezTo>
                  <a:pt x="153" y="82"/>
                  <a:pt x="108" y="73"/>
                  <a:pt x="72" y="63"/>
                </a:cubicBezTo>
                <a:cubicBezTo>
                  <a:pt x="63" y="63"/>
                  <a:pt x="45" y="63"/>
                  <a:pt x="36" y="55"/>
                </a:cubicBezTo>
                <a:lnTo>
                  <a:pt x="36" y="99"/>
                </a:lnTo>
                <a:close/>
                <a:moveTo>
                  <a:pt x="405" y="99"/>
                </a:moveTo>
                <a:lnTo>
                  <a:pt x="405" y="99"/>
                </a:lnTo>
                <a:close/>
                <a:moveTo>
                  <a:pt x="36" y="19"/>
                </a:moveTo>
                <a:lnTo>
                  <a:pt x="36" y="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793">
            <a:extLst>
              <a:ext uri="{FF2B5EF4-FFF2-40B4-BE49-F238E27FC236}">
                <a16:creationId xmlns:a16="http://schemas.microsoft.com/office/drawing/2014/main" id="{F13C71CA-C182-E445-A141-E54A72AE7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0746" y="3547004"/>
            <a:ext cx="437384" cy="170578"/>
          </a:xfrm>
          <a:custGeom>
            <a:avLst/>
            <a:gdLst>
              <a:gd name="T0" fmla="*/ 225 w 442"/>
              <a:gd name="T1" fmla="*/ 171 h 172"/>
              <a:gd name="T2" fmla="*/ 225 w 442"/>
              <a:gd name="T3" fmla="*/ 171 h 172"/>
              <a:gd name="T4" fmla="*/ 72 w 442"/>
              <a:gd name="T5" fmla="*/ 153 h 172"/>
              <a:gd name="T6" fmla="*/ 27 w 442"/>
              <a:gd name="T7" fmla="*/ 144 h 172"/>
              <a:gd name="T8" fmla="*/ 0 w 442"/>
              <a:gd name="T9" fmla="*/ 108 h 172"/>
              <a:gd name="T10" fmla="*/ 0 w 442"/>
              <a:gd name="T11" fmla="*/ 17 h 172"/>
              <a:gd name="T12" fmla="*/ 18 w 442"/>
              <a:gd name="T13" fmla="*/ 0 h 172"/>
              <a:gd name="T14" fmla="*/ 18 w 442"/>
              <a:gd name="T15" fmla="*/ 0 h 172"/>
              <a:gd name="T16" fmla="*/ 36 w 442"/>
              <a:gd name="T17" fmla="*/ 17 h 172"/>
              <a:gd name="T18" fmla="*/ 90 w 442"/>
              <a:gd name="T19" fmla="*/ 36 h 172"/>
              <a:gd name="T20" fmla="*/ 207 w 442"/>
              <a:gd name="T21" fmla="*/ 45 h 172"/>
              <a:gd name="T22" fmla="*/ 234 w 442"/>
              <a:gd name="T23" fmla="*/ 45 h 172"/>
              <a:gd name="T24" fmla="*/ 351 w 442"/>
              <a:gd name="T25" fmla="*/ 36 h 172"/>
              <a:gd name="T26" fmla="*/ 405 w 442"/>
              <a:gd name="T27" fmla="*/ 17 h 172"/>
              <a:gd name="T28" fmla="*/ 423 w 442"/>
              <a:gd name="T29" fmla="*/ 0 h 172"/>
              <a:gd name="T30" fmla="*/ 423 w 442"/>
              <a:gd name="T31" fmla="*/ 0 h 172"/>
              <a:gd name="T32" fmla="*/ 441 w 442"/>
              <a:gd name="T33" fmla="*/ 17 h 172"/>
              <a:gd name="T34" fmla="*/ 441 w 442"/>
              <a:gd name="T35" fmla="*/ 17 h 172"/>
              <a:gd name="T36" fmla="*/ 441 w 442"/>
              <a:gd name="T37" fmla="*/ 17 h 172"/>
              <a:gd name="T38" fmla="*/ 441 w 442"/>
              <a:gd name="T39" fmla="*/ 17 h 172"/>
              <a:gd name="T40" fmla="*/ 441 w 442"/>
              <a:gd name="T41" fmla="*/ 108 h 172"/>
              <a:gd name="T42" fmla="*/ 369 w 442"/>
              <a:gd name="T43" fmla="*/ 153 h 172"/>
              <a:gd name="T44" fmla="*/ 225 w 442"/>
              <a:gd name="T45" fmla="*/ 171 h 172"/>
              <a:gd name="T46" fmla="*/ 36 w 442"/>
              <a:gd name="T47" fmla="*/ 99 h 172"/>
              <a:gd name="T48" fmla="*/ 36 w 442"/>
              <a:gd name="T49" fmla="*/ 99 h 172"/>
              <a:gd name="T50" fmla="*/ 99 w 442"/>
              <a:gd name="T51" fmla="*/ 117 h 172"/>
              <a:gd name="T52" fmla="*/ 225 w 442"/>
              <a:gd name="T53" fmla="*/ 125 h 172"/>
              <a:gd name="T54" fmla="*/ 351 w 442"/>
              <a:gd name="T55" fmla="*/ 117 h 172"/>
              <a:gd name="T56" fmla="*/ 405 w 442"/>
              <a:gd name="T57" fmla="*/ 99 h 172"/>
              <a:gd name="T58" fmla="*/ 405 w 442"/>
              <a:gd name="T59" fmla="*/ 63 h 172"/>
              <a:gd name="T60" fmla="*/ 378 w 442"/>
              <a:gd name="T61" fmla="*/ 72 h 172"/>
              <a:gd name="T62" fmla="*/ 234 w 442"/>
              <a:gd name="T63" fmla="*/ 81 h 172"/>
              <a:gd name="T64" fmla="*/ 207 w 442"/>
              <a:gd name="T65" fmla="*/ 81 h 172"/>
              <a:gd name="T66" fmla="*/ 72 w 442"/>
              <a:gd name="T67" fmla="*/ 72 h 172"/>
              <a:gd name="T68" fmla="*/ 36 w 442"/>
              <a:gd name="T69" fmla="*/ 63 h 172"/>
              <a:gd name="T70" fmla="*/ 36 w 442"/>
              <a:gd name="T71" fmla="*/ 99 h 172"/>
              <a:gd name="T72" fmla="*/ 405 w 442"/>
              <a:gd name="T73" fmla="*/ 108 h 172"/>
              <a:gd name="T74" fmla="*/ 405 w 442"/>
              <a:gd name="T75" fmla="*/ 108 h 172"/>
              <a:gd name="T76" fmla="*/ 36 w 442"/>
              <a:gd name="T77" fmla="*/ 17 h 172"/>
              <a:gd name="T78" fmla="*/ 36 w 442"/>
              <a:gd name="T79" fmla="*/ 1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2" h="172">
                <a:moveTo>
                  <a:pt x="225" y="171"/>
                </a:moveTo>
                <a:lnTo>
                  <a:pt x="225" y="171"/>
                </a:lnTo>
                <a:cubicBezTo>
                  <a:pt x="162" y="171"/>
                  <a:pt x="117" y="161"/>
                  <a:pt x="72" y="153"/>
                </a:cubicBezTo>
                <a:cubicBezTo>
                  <a:pt x="54" y="153"/>
                  <a:pt x="36" y="144"/>
                  <a:pt x="27" y="144"/>
                </a:cubicBezTo>
                <a:cubicBezTo>
                  <a:pt x="9" y="135"/>
                  <a:pt x="0" y="117"/>
                  <a:pt x="0" y="10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7"/>
                </a:cubicBezTo>
                <a:cubicBezTo>
                  <a:pt x="45" y="17"/>
                  <a:pt x="54" y="27"/>
                  <a:pt x="90" y="36"/>
                </a:cubicBezTo>
                <a:cubicBezTo>
                  <a:pt x="126" y="36"/>
                  <a:pt x="162" y="45"/>
                  <a:pt x="207" y="45"/>
                </a:cubicBezTo>
                <a:cubicBezTo>
                  <a:pt x="216" y="45"/>
                  <a:pt x="225" y="45"/>
                  <a:pt x="234" y="45"/>
                </a:cubicBezTo>
                <a:cubicBezTo>
                  <a:pt x="279" y="45"/>
                  <a:pt x="324" y="36"/>
                  <a:pt x="351" y="36"/>
                </a:cubicBezTo>
                <a:cubicBezTo>
                  <a:pt x="387" y="27"/>
                  <a:pt x="405" y="17"/>
                  <a:pt x="405" y="17"/>
                </a:cubicBezTo>
                <a:cubicBezTo>
                  <a:pt x="405" y="9"/>
                  <a:pt x="414" y="0"/>
                  <a:pt x="423" y="0"/>
                </a:cubicBezTo>
                <a:lnTo>
                  <a:pt x="423" y="0"/>
                </a:lnTo>
                <a:cubicBezTo>
                  <a:pt x="432" y="0"/>
                  <a:pt x="441" y="9"/>
                  <a:pt x="441" y="17"/>
                </a:cubicBezTo>
                <a:lnTo>
                  <a:pt x="441" y="17"/>
                </a:lnTo>
                <a:lnTo>
                  <a:pt x="441" y="17"/>
                </a:lnTo>
                <a:lnTo>
                  <a:pt x="441" y="17"/>
                </a:lnTo>
                <a:cubicBezTo>
                  <a:pt x="441" y="108"/>
                  <a:pt x="441" y="108"/>
                  <a:pt x="441" y="108"/>
                </a:cubicBezTo>
                <a:cubicBezTo>
                  <a:pt x="441" y="135"/>
                  <a:pt x="405" y="144"/>
                  <a:pt x="369" y="153"/>
                </a:cubicBezTo>
                <a:cubicBezTo>
                  <a:pt x="333" y="161"/>
                  <a:pt x="279" y="171"/>
                  <a:pt x="225" y="171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45" y="108"/>
                  <a:pt x="54" y="108"/>
                  <a:pt x="99" y="117"/>
                </a:cubicBezTo>
                <a:cubicBezTo>
                  <a:pt x="126" y="125"/>
                  <a:pt x="171" y="125"/>
                  <a:pt x="225" y="125"/>
                </a:cubicBezTo>
                <a:cubicBezTo>
                  <a:pt x="270" y="125"/>
                  <a:pt x="315" y="125"/>
                  <a:pt x="351" y="117"/>
                </a:cubicBezTo>
                <a:cubicBezTo>
                  <a:pt x="387" y="108"/>
                  <a:pt x="405" y="108"/>
                  <a:pt x="405" y="99"/>
                </a:cubicBezTo>
                <a:cubicBezTo>
                  <a:pt x="405" y="63"/>
                  <a:pt x="405" y="63"/>
                  <a:pt x="405" y="63"/>
                </a:cubicBezTo>
                <a:cubicBezTo>
                  <a:pt x="396" y="63"/>
                  <a:pt x="387" y="72"/>
                  <a:pt x="378" y="72"/>
                </a:cubicBezTo>
                <a:cubicBezTo>
                  <a:pt x="342" y="81"/>
                  <a:pt x="288" y="81"/>
                  <a:pt x="234" y="81"/>
                </a:cubicBezTo>
                <a:cubicBezTo>
                  <a:pt x="225" y="81"/>
                  <a:pt x="216" y="81"/>
                  <a:pt x="207" y="81"/>
                </a:cubicBezTo>
                <a:cubicBezTo>
                  <a:pt x="153" y="81"/>
                  <a:pt x="108" y="81"/>
                  <a:pt x="72" y="72"/>
                </a:cubicBezTo>
                <a:cubicBezTo>
                  <a:pt x="63" y="72"/>
                  <a:pt x="45" y="63"/>
                  <a:pt x="36" y="63"/>
                </a:cubicBezTo>
                <a:lnTo>
                  <a:pt x="36" y="99"/>
                </a:lnTo>
                <a:close/>
                <a:moveTo>
                  <a:pt x="405" y="108"/>
                </a:moveTo>
                <a:lnTo>
                  <a:pt x="405" y="108"/>
                </a:lnTo>
                <a:close/>
                <a:moveTo>
                  <a:pt x="36" y="17"/>
                </a:moveTo>
                <a:lnTo>
                  <a:pt x="36" y="1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794">
            <a:extLst>
              <a:ext uri="{FF2B5EF4-FFF2-40B4-BE49-F238E27FC236}">
                <a16:creationId xmlns:a16="http://schemas.microsoft.com/office/drawing/2014/main" id="{8D26851E-E9F5-A849-A927-62DE661EE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0746" y="3634481"/>
            <a:ext cx="437384" cy="161831"/>
          </a:xfrm>
          <a:custGeom>
            <a:avLst/>
            <a:gdLst>
              <a:gd name="T0" fmla="*/ 225 w 442"/>
              <a:gd name="T1" fmla="*/ 163 h 164"/>
              <a:gd name="T2" fmla="*/ 225 w 442"/>
              <a:gd name="T3" fmla="*/ 163 h 164"/>
              <a:gd name="T4" fmla="*/ 72 w 442"/>
              <a:gd name="T5" fmla="*/ 154 h 164"/>
              <a:gd name="T6" fmla="*/ 27 w 442"/>
              <a:gd name="T7" fmla="*/ 136 h 164"/>
              <a:gd name="T8" fmla="*/ 0 w 442"/>
              <a:gd name="T9" fmla="*/ 100 h 164"/>
              <a:gd name="T10" fmla="*/ 0 w 442"/>
              <a:gd name="T11" fmla="*/ 19 h 164"/>
              <a:gd name="T12" fmla="*/ 18 w 442"/>
              <a:gd name="T13" fmla="*/ 0 h 164"/>
              <a:gd name="T14" fmla="*/ 18 w 442"/>
              <a:gd name="T15" fmla="*/ 0 h 164"/>
              <a:gd name="T16" fmla="*/ 36 w 442"/>
              <a:gd name="T17" fmla="*/ 10 h 164"/>
              <a:gd name="T18" fmla="*/ 90 w 442"/>
              <a:gd name="T19" fmla="*/ 28 h 164"/>
              <a:gd name="T20" fmla="*/ 207 w 442"/>
              <a:gd name="T21" fmla="*/ 36 h 164"/>
              <a:gd name="T22" fmla="*/ 234 w 442"/>
              <a:gd name="T23" fmla="*/ 36 h 164"/>
              <a:gd name="T24" fmla="*/ 351 w 442"/>
              <a:gd name="T25" fmla="*/ 28 h 164"/>
              <a:gd name="T26" fmla="*/ 405 w 442"/>
              <a:gd name="T27" fmla="*/ 10 h 164"/>
              <a:gd name="T28" fmla="*/ 423 w 442"/>
              <a:gd name="T29" fmla="*/ 0 h 164"/>
              <a:gd name="T30" fmla="*/ 423 w 442"/>
              <a:gd name="T31" fmla="*/ 0 h 164"/>
              <a:gd name="T32" fmla="*/ 441 w 442"/>
              <a:gd name="T33" fmla="*/ 19 h 164"/>
              <a:gd name="T34" fmla="*/ 441 w 442"/>
              <a:gd name="T35" fmla="*/ 19 h 164"/>
              <a:gd name="T36" fmla="*/ 441 w 442"/>
              <a:gd name="T37" fmla="*/ 19 h 164"/>
              <a:gd name="T38" fmla="*/ 441 w 442"/>
              <a:gd name="T39" fmla="*/ 19 h 164"/>
              <a:gd name="T40" fmla="*/ 441 w 442"/>
              <a:gd name="T41" fmla="*/ 100 h 164"/>
              <a:gd name="T42" fmla="*/ 369 w 442"/>
              <a:gd name="T43" fmla="*/ 154 h 164"/>
              <a:gd name="T44" fmla="*/ 225 w 442"/>
              <a:gd name="T45" fmla="*/ 163 h 164"/>
              <a:gd name="T46" fmla="*/ 36 w 442"/>
              <a:gd name="T47" fmla="*/ 100 h 164"/>
              <a:gd name="T48" fmla="*/ 36 w 442"/>
              <a:gd name="T49" fmla="*/ 100 h 164"/>
              <a:gd name="T50" fmla="*/ 99 w 442"/>
              <a:gd name="T51" fmla="*/ 118 h 164"/>
              <a:gd name="T52" fmla="*/ 225 w 442"/>
              <a:gd name="T53" fmla="*/ 127 h 164"/>
              <a:gd name="T54" fmla="*/ 351 w 442"/>
              <a:gd name="T55" fmla="*/ 118 h 164"/>
              <a:gd name="T56" fmla="*/ 405 w 442"/>
              <a:gd name="T57" fmla="*/ 100 h 164"/>
              <a:gd name="T58" fmla="*/ 405 w 442"/>
              <a:gd name="T59" fmla="*/ 55 h 164"/>
              <a:gd name="T60" fmla="*/ 378 w 442"/>
              <a:gd name="T61" fmla="*/ 64 h 164"/>
              <a:gd name="T62" fmla="*/ 234 w 442"/>
              <a:gd name="T63" fmla="*/ 82 h 164"/>
              <a:gd name="T64" fmla="*/ 207 w 442"/>
              <a:gd name="T65" fmla="*/ 82 h 164"/>
              <a:gd name="T66" fmla="*/ 72 w 442"/>
              <a:gd name="T67" fmla="*/ 64 h 164"/>
              <a:gd name="T68" fmla="*/ 36 w 442"/>
              <a:gd name="T69" fmla="*/ 55 h 164"/>
              <a:gd name="T70" fmla="*/ 36 w 442"/>
              <a:gd name="T71" fmla="*/ 100 h 164"/>
              <a:gd name="T72" fmla="*/ 405 w 442"/>
              <a:gd name="T73" fmla="*/ 100 h 164"/>
              <a:gd name="T74" fmla="*/ 405 w 442"/>
              <a:gd name="T75" fmla="*/ 100 h 164"/>
              <a:gd name="T76" fmla="*/ 36 w 442"/>
              <a:gd name="T77" fmla="*/ 19 h 164"/>
              <a:gd name="T78" fmla="*/ 36 w 442"/>
              <a:gd name="T79" fmla="*/ 1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2" h="164">
                <a:moveTo>
                  <a:pt x="225" y="163"/>
                </a:moveTo>
                <a:lnTo>
                  <a:pt x="225" y="163"/>
                </a:lnTo>
                <a:cubicBezTo>
                  <a:pt x="162" y="163"/>
                  <a:pt x="117" y="154"/>
                  <a:pt x="72" y="154"/>
                </a:cubicBezTo>
                <a:cubicBezTo>
                  <a:pt x="54" y="144"/>
                  <a:pt x="36" y="144"/>
                  <a:pt x="27" y="136"/>
                </a:cubicBezTo>
                <a:cubicBezTo>
                  <a:pt x="9" y="127"/>
                  <a:pt x="0" y="118"/>
                  <a:pt x="0" y="10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0"/>
                  <a:pt x="36" y="10"/>
                </a:cubicBezTo>
                <a:cubicBezTo>
                  <a:pt x="45" y="19"/>
                  <a:pt x="54" y="19"/>
                  <a:pt x="90" y="28"/>
                </a:cubicBezTo>
                <a:cubicBezTo>
                  <a:pt x="126" y="36"/>
                  <a:pt x="162" y="36"/>
                  <a:pt x="207" y="36"/>
                </a:cubicBezTo>
                <a:cubicBezTo>
                  <a:pt x="216" y="36"/>
                  <a:pt x="225" y="36"/>
                  <a:pt x="234" y="36"/>
                </a:cubicBezTo>
                <a:cubicBezTo>
                  <a:pt x="279" y="36"/>
                  <a:pt x="324" y="36"/>
                  <a:pt x="351" y="28"/>
                </a:cubicBezTo>
                <a:cubicBezTo>
                  <a:pt x="387" y="19"/>
                  <a:pt x="405" y="19"/>
                  <a:pt x="405" y="10"/>
                </a:cubicBezTo>
                <a:cubicBezTo>
                  <a:pt x="405" y="0"/>
                  <a:pt x="414" y="0"/>
                  <a:pt x="423" y="0"/>
                </a:cubicBezTo>
                <a:lnTo>
                  <a:pt x="423" y="0"/>
                </a:lnTo>
                <a:cubicBezTo>
                  <a:pt x="432" y="0"/>
                  <a:pt x="441" y="10"/>
                  <a:pt x="441" y="19"/>
                </a:cubicBezTo>
                <a:lnTo>
                  <a:pt x="441" y="19"/>
                </a:lnTo>
                <a:lnTo>
                  <a:pt x="441" y="19"/>
                </a:lnTo>
                <a:lnTo>
                  <a:pt x="441" y="19"/>
                </a:lnTo>
                <a:cubicBezTo>
                  <a:pt x="441" y="100"/>
                  <a:pt x="441" y="100"/>
                  <a:pt x="441" y="100"/>
                </a:cubicBezTo>
                <a:cubicBezTo>
                  <a:pt x="441" y="127"/>
                  <a:pt x="405" y="144"/>
                  <a:pt x="369" y="154"/>
                </a:cubicBezTo>
                <a:cubicBezTo>
                  <a:pt x="333" y="154"/>
                  <a:pt x="279" y="163"/>
                  <a:pt x="225" y="163"/>
                </a:cubicBezTo>
                <a:close/>
                <a:moveTo>
                  <a:pt x="36" y="100"/>
                </a:moveTo>
                <a:lnTo>
                  <a:pt x="36" y="100"/>
                </a:lnTo>
                <a:cubicBezTo>
                  <a:pt x="45" y="100"/>
                  <a:pt x="54" y="108"/>
                  <a:pt x="99" y="118"/>
                </a:cubicBezTo>
                <a:cubicBezTo>
                  <a:pt x="126" y="118"/>
                  <a:pt x="171" y="127"/>
                  <a:pt x="225" y="127"/>
                </a:cubicBezTo>
                <a:cubicBezTo>
                  <a:pt x="270" y="127"/>
                  <a:pt x="315" y="118"/>
                  <a:pt x="351" y="118"/>
                </a:cubicBezTo>
                <a:cubicBezTo>
                  <a:pt x="387" y="108"/>
                  <a:pt x="405" y="100"/>
                  <a:pt x="405" y="100"/>
                </a:cubicBezTo>
                <a:cubicBezTo>
                  <a:pt x="405" y="55"/>
                  <a:pt x="405" y="55"/>
                  <a:pt x="405" y="55"/>
                </a:cubicBezTo>
                <a:cubicBezTo>
                  <a:pt x="396" y="64"/>
                  <a:pt x="387" y="64"/>
                  <a:pt x="378" y="64"/>
                </a:cubicBezTo>
                <a:cubicBezTo>
                  <a:pt x="342" y="72"/>
                  <a:pt x="288" y="82"/>
                  <a:pt x="234" y="82"/>
                </a:cubicBezTo>
                <a:cubicBezTo>
                  <a:pt x="225" y="82"/>
                  <a:pt x="216" y="82"/>
                  <a:pt x="207" y="82"/>
                </a:cubicBezTo>
                <a:cubicBezTo>
                  <a:pt x="153" y="82"/>
                  <a:pt x="108" y="72"/>
                  <a:pt x="72" y="64"/>
                </a:cubicBezTo>
                <a:cubicBezTo>
                  <a:pt x="63" y="64"/>
                  <a:pt x="45" y="64"/>
                  <a:pt x="36" y="55"/>
                </a:cubicBezTo>
                <a:lnTo>
                  <a:pt x="36" y="100"/>
                </a:lnTo>
                <a:close/>
                <a:moveTo>
                  <a:pt x="405" y="100"/>
                </a:moveTo>
                <a:lnTo>
                  <a:pt x="405" y="100"/>
                </a:lnTo>
                <a:close/>
                <a:moveTo>
                  <a:pt x="36" y="19"/>
                </a:moveTo>
                <a:lnTo>
                  <a:pt x="36" y="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2" name="Freeform 795">
            <a:extLst>
              <a:ext uri="{FF2B5EF4-FFF2-40B4-BE49-F238E27FC236}">
                <a16:creationId xmlns:a16="http://schemas.microsoft.com/office/drawing/2014/main" id="{B6FB590D-167C-0141-A1D5-F41DC6EB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0746" y="3385170"/>
            <a:ext cx="437384" cy="161834"/>
          </a:xfrm>
          <a:custGeom>
            <a:avLst/>
            <a:gdLst>
              <a:gd name="T0" fmla="*/ 225 w 442"/>
              <a:gd name="T1" fmla="*/ 162 h 163"/>
              <a:gd name="T2" fmla="*/ 225 w 442"/>
              <a:gd name="T3" fmla="*/ 162 h 163"/>
              <a:gd name="T4" fmla="*/ 72 w 442"/>
              <a:gd name="T5" fmla="*/ 153 h 163"/>
              <a:gd name="T6" fmla="*/ 27 w 442"/>
              <a:gd name="T7" fmla="*/ 135 h 163"/>
              <a:gd name="T8" fmla="*/ 0 w 442"/>
              <a:gd name="T9" fmla="*/ 99 h 163"/>
              <a:gd name="T10" fmla="*/ 0 w 442"/>
              <a:gd name="T11" fmla="*/ 18 h 163"/>
              <a:gd name="T12" fmla="*/ 18 w 442"/>
              <a:gd name="T13" fmla="*/ 0 h 163"/>
              <a:gd name="T14" fmla="*/ 18 w 442"/>
              <a:gd name="T15" fmla="*/ 0 h 163"/>
              <a:gd name="T16" fmla="*/ 36 w 442"/>
              <a:gd name="T17" fmla="*/ 9 h 163"/>
              <a:gd name="T18" fmla="*/ 90 w 442"/>
              <a:gd name="T19" fmla="*/ 27 h 163"/>
              <a:gd name="T20" fmla="*/ 207 w 442"/>
              <a:gd name="T21" fmla="*/ 36 h 163"/>
              <a:gd name="T22" fmla="*/ 234 w 442"/>
              <a:gd name="T23" fmla="*/ 36 h 163"/>
              <a:gd name="T24" fmla="*/ 351 w 442"/>
              <a:gd name="T25" fmla="*/ 27 h 163"/>
              <a:gd name="T26" fmla="*/ 405 w 442"/>
              <a:gd name="T27" fmla="*/ 9 h 163"/>
              <a:gd name="T28" fmla="*/ 423 w 442"/>
              <a:gd name="T29" fmla="*/ 0 h 163"/>
              <a:gd name="T30" fmla="*/ 423 w 442"/>
              <a:gd name="T31" fmla="*/ 0 h 163"/>
              <a:gd name="T32" fmla="*/ 441 w 442"/>
              <a:gd name="T33" fmla="*/ 18 h 163"/>
              <a:gd name="T34" fmla="*/ 441 w 442"/>
              <a:gd name="T35" fmla="*/ 18 h 163"/>
              <a:gd name="T36" fmla="*/ 441 w 442"/>
              <a:gd name="T37" fmla="*/ 18 h 163"/>
              <a:gd name="T38" fmla="*/ 441 w 442"/>
              <a:gd name="T39" fmla="*/ 18 h 163"/>
              <a:gd name="T40" fmla="*/ 441 w 442"/>
              <a:gd name="T41" fmla="*/ 99 h 163"/>
              <a:gd name="T42" fmla="*/ 369 w 442"/>
              <a:gd name="T43" fmla="*/ 153 h 163"/>
              <a:gd name="T44" fmla="*/ 225 w 442"/>
              <a:gd name="T45" fmla="*/ 162 h 163"/>
              <a:gd name="T46" fmla="*/ 36 w 442"/>
              <a:gd name="T47" fmla="*/ 99 h 163"/>
              <a:gd name="T48" fmla="*/ 36 w 442"/>
              <a:gd name="T49" fmla="*/ 99 h 163"/>
              <a:gd name="T50" fmla="*/ 99 w 442"/>
              <a:gd name="T51" fmla="*/ 108 h 163"/>
              <a:gd name="T52" fmla="*/ 225 w 442"/>
              <a:gd name="T53" fmla="*/ 126 h 163"/>
              <a:gd name="T54" fmla="*/ 351 w 442"/>
              <a:gd name="T55" fmla="*/ 108 h 163"/>
              <a:gd name="T56" fmla="*/ 405 w 442"/>
              <a:gd name="T57" fmla="*/ 99 h 163"/>
              <a:gd name="T58" fmla="*/ 405 w 442"/>
              <a:gd name="T59" fmla="*/ 54 h 163"/>
              <a:gd name="T60" fmla="*/ 378 w 442"/>
              <a:gd name="T61" fmla="*/ 63 h 163"/>
              <a:gd name="T62" fmla="*/ 234 w 442"/>
              <a:gd name="T63" fmla="*/ 80 h 163"/>
              <a:gd name="T64" fmla="*/ 207 w 442"/>
              <a:gd name="T65" fmla="*/ 80 h 163"/>
              <a:gd name="T66" fmla="*/ 72 w 442"/>
              <a:gd name="T67" fmla="*/ 63 h 163"/>
              <a:gd name="T68" fmla="*/ 36 w 442"/>
              <a:gd name="T69" fmla="*/ 54 h 163"/>
              <a:gd name="T70" fmla="*/ 36 w 442"/>
              <a:gd name="T71" fmla="*/ 99 h 163"/>
              <a:gd name="T72" fmla="*/ 405 w 442"/>
              <a:gd name="T73" fmla="*/ 99 h 163"/>
              <a:gd name="T74" fmla="*/ 405 w 442"/>
              <a:gd name="T75" fmla="*/ 99 h 163"/>
              <a:gd name="T76" fmla="*/ 36 w 442"/>
              <a:gd name="T77" fmla="*/ 18 h 163"/>
              <a:gd name="T78" fmla="*/ 36 w 442"/>
              <a:gd name="T79" fmla="*/ 1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2" h="163">
                <a:moveTo>
                  <a:pt x="225" y="162"/>
                </a:moveTo>
                <a:lnTo>
                  <a:pt x="225" y="162"/>
                </a:lnTo>
                <a:cubicBezTo>
                  <a:pt x="162" y="162"/>
                  <a:pt x="117" y="153"/>
                  <a:pt x="72" y="153"/>
                </a:cubicBezTo>
                <a:cubicBezTo>
                  <a:pt x="54" y="143"/>
                  <a:pt x="36" y="143"/>
                  <a:pt x="27" y="135"/>
                </a:cubicBezTo>
                <a:cubicBezTo>
                  <a:pt x="9" y="126"/>
                  <a:pt x="0" y="117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0"/>
                  <a:pt x="36" y="9"/>
                </a:cubicBezTo>
                <a:cubicBezTo>
                  <a:pt x="45" y="18"/>
                  <a:pt x="54" y="18"/>
                  <a:pt x="90" y="27"/>
                </a:cubicBezTo>
                <a:cubicBezTo>
                  <a:pt x="126" y="36"/>
                  <a:pt x="162" y="36"/>
                  <a:pt x="207" y="36"/>
                </a:cubicBezTo>
                <a:cubicBezTo>
                  <a:pt x="216" y="36"/>
                  <a:pt x="225" y="36"/>
                  <a:pt x="234" y="36"/>
                </a:cubicBezTo>
                <a:cubicBezTo>
                  <a:pt x="279" y="36"/>
                  <a:pt x="324" y="36"/>
                  <a:pt x="351" y="27"/>
                </a:cubicBezTo>
                <a:cubicBezTo>
                  <a:pt x="387" y="18"/>
                  <a:pt x="405" y="18"/>
                  <a:pt x="405" y="9"/>
                </a:cubicBezTo>
                <a:cubicBezTo>
                  <a:pt x="405" y="0"/>
                  <a:pt x="414" y="0"/>
                  <a:pt x="423" y="0"/>
                </a:cubicBezTo>
                <a:lnTo>
                  <a:pt x="423" y="0"/>
                </a:lnTo>
                <a:cubicBezTo>
                  <a:pt x="432" y="0"/>
                  <a:pt x="441" y="9"/>
                  <a:pt x="441" y="18"/>
                </a:cubicBezTo>
                <a:lnTo>
                  <a:pt x="441" y="18"/>
                </a:lnTo>
                <a:lnTo>
                  <a:pt x="441" y="18"/>
                </a:lnTo>
                <a:lnTo>
                  <a:pt x="441" y="18"/>
                </a:lnTo>
                <a:cubicBezTo>
                  <a:pt x="441" y="99"/>
                  <a:pt x="441" y="99"/>
                  <a:pt x="441" y="99"/>
                </a:cubicBezTo>
                <a:cubicBezTo>
                  <a:pt x="441" y="126"/>
                  <a:pt x="405" y="143"/>
                  <a:pt x="369" y="153"/>
                </a:cubicBezTo>
                <a:cubicBezTo>
                  <a:pt x="333" y="153"/>
                  <a:pt x="279" y="162"/>
                  <a:pt x="225" y="162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45" y="99"/>
                  <a:pt x="54" y="108"/>
                  <a:pt x="99" y="108"/>
                </a:cubicBezTo>
                <a:cubicBezTo>
                  <a:pt x="126" y="117"/>
                  <a:pt x="171" y="126"/>
                  <a:pt x="225" y="126"/>
                </a:cubicBezTo>
                <a:cubicBezTo>
                  <a:pt x="270" y="126"/>
                  <a:pt x="315" y="117"/>
                  <a:pt x="351" y="108"/>
                </a:cubicBezTo>
                <a:cubicBezTo>
                  <a:pt x="387" y="108"/>
                  <a:pt x="405" y="99"/>
                  <a:pt x="405" y="99"/>
                </a:cubicBezTo>
                <a:cubicBezTo>
                  <a:pt x="405" y="54"/>
                  <a:pt x="405" y="54"/>
                  <a:pt x="405" y="54"/>
                </a:cubicBezTo>
                <a:cubicBezTo>
                  <a:pt x="396" y="63"/>
                  <a:pt x="387" y="63"/>
                  <a:pt x="378" y="63"/>
                </a:cubicBezTo>
                <a:cubicBezTo>
                  <a:pt x="342" y="72"/>
                  <a:pt x="288" y="80"/>
                  <a:pt x="234" y="80"/>
                </a:cubicBezTo>
                <a:cubicBezTo>
                  <a:pt x="225" y="80"/>
                  <a:pt x="216" y="80"/>
                  <a:pt x="207" y="80"/>
                </a:cubicBezTo>
                <a:cubicBezTo>
                  <a:pt x="153" y="80"/>
                  <a:pt x="108" y="72"/>
                  <a:pt x="72" y="63"/>
                </a:cubicBezTo>
                <a:cubicBezTo>
                  <a:pt x="63" y="63"/>
                  <a:pt x="45" y="63"/>
                  <a:pt x="36" y="54"/>
                </a:cubicBezTo>
                <a:lnTo>
                  <a:pt x="36" y="99"/>
                </a:lnTo>
                <a:close/>
                <a:moveTo>
                  <a:pt x="405" y="99"/>
                </a:moveTo>
                <a:lnTo>
                  <a:pt x="405" y="99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796">
            <a:extLst>
              <a:ext uri="{FF2B5EF4-FFF2-40B4-BE49-F238E27FC236}">
                <a16:creationId xmlns:a16="http://schemas.microsoft.com/office/drawing/2014/main" id="{5C7032FD-7B90-ED47-873E-F8372868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0746" y="3258330"/>
            <a:ext cx="437384" cy="118092"/>
          </a:xfrm>
          <a:custGeom>
            <a:avLst/>
            <a:gdLst>
              <a:gd name="T0" fmla="*/ 225 w 442"/>
              <a:gd name="T1" fmla="*/ 117 h 118"/>
              <a:gd name="T2" fmla="*/ 225 w 442"/>
              <a:gd name="T3" fmla="*/ 117 h 118"/>
              <a:gd name="T4" fmla="*/ 207 w 442"/>
              <a:gd name="T5" fmla="*/ 117 h 118"/>
              <a:gd name="T6" fmla="*/ 72 w 442"/>
              <a:gd name="T7" fmla="*/ 108 h 118"/>
              <a:gd name="T8" fmla="*/ 0 w 442"/>
              <a:gd name="T9" fmla="*/ 54 h 118"/>
              <a:gd name="T10" fmla="*/ 72 w 442"/>
              <a:gd name="T11" fmla="*/ 9 h 118"/>
              <a:gd name="T12" fmla="*/ 225 w 442"/>
              <a:gd name="T13" fmla="*/ 0 h 118"/>
              <a:gd name="T14" fmla="*/ 369 w 442"/>
              <a:gd name="T15" fmla="*/ 9 h 118"/>
              <a:gd name="T16" fmla="*/ 414 w 442"/>
              <a:gd name="T17" fmla="*/ 27 h 118"/>
              <a:gd name="T18" fmla="*/ 441 w 442"/>
              <a:gd name="T19" fmla="*/ 54 h 118"/>
              <a:gd name="T20" fmla="*/ 378 w 442"/>
              <a:gd name="T21" fmla="*/ 108 h 118"/>
              <a:gd name="T22" fmla="*/ 234 w 442"/>
              <a:gd name="T23" fmla="*/ 117 h 118"/>
              <a:gd name="T24" fmla="*/ 225 w 442"/>
              <a:gd name="T25" fmla="*/ 117 h 118"/>
              <a:gd name="T26" fmla="*/ 45 w 442"/>
              <a:gd name="T27" fmla="*/ 54 h 118"/>
              <a:gd name="T28" fmla="*/ 45 w 442"/>
              <a:gd name="T29" fmla="*/ 54 h 118"/>
              <a:gd name="T30" fmla="*/ 90 w 442"/>
              <a:gd name="T31" fmla="*/ 72 h 118"/>
              <a:gd name="T32" fmla="*/ 207 w 442"/>
              <a:gd name="T33" fmla="*/ 81 h 118"/>
              <a:gd name="T34" fmla="*/ 234 w 442"/>
              <a:gd name="T35" fmla="*/ 81 h 118"/>
              <a:gd name="T36" fmla="*/ 351 w 442"/>
              <a:gd name="T37" fmla="*/ 72 h 118"/>
              <a:gd name="T38" fmla="*/ 396 w 442"/>
              <a:gd name="T39" fmla="*/ 54 h 118"/>
              <a:gd name="T40" fmla="*/ 351 w 442"/>
              <a:gd name="T41" fmla="*/ 45 h 118"/>
              <a:gd name="T42" fmla="*/ 225 w 442"/>
              <a:gd name="T43" fmla="*/ 36 h 118"/>
              <a:gd name="T44" fmla="*/ 99 w 442"/>
              <a:gd name="T45" fmla="*/ 45 h 118"/>
              <a:gd name="T46" fmla="*/ 45 w 442"/>
              <a:gd name="T47" fmla="*/ 54 h 118"/>
              <a:gd name="T48" fmla="*/ 405 w 442"/>
              <a:gd name="T49" fmla="*/ 63 h 118"/>
              <a:gd name="T50" fmla="*/ 405 w 442"/>
              <a:gd name="T51" fmla="*/ 6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118">
                <a:moveTo>
                  <a:pt x="225" y="117"/>
                </a:moveTo>
                <a:lnTo>
                  <a:pt x="225" y="117"/>
                </a:lnTo>
                <a:cubicBezTo>
                  <a:pt x="216" y="117"/>
                  <a:pt x="216" y="117"/>
                  <a:pt x="207" y="117"/>
                </a:cubicBezTo>
                <a:cubicBezTo>
                  <a:pt x="153" y="117"/>
                  <a:pt x="108" y="117"/>
                  <a:pt x="72" y="108"/>
                </a:cubicBezTo>
                <a:cubicBezTo>
                  <a:pt x="36" y="99"/>
                  <a:pt x="0" y="90"/>
                  <a:pt x="0" y="54"/>
                </a:cubicBezTo>
                <a:cubicBezTo>
                  <a:pt x="0" y="27"/>
                  <a:pt x="45" y="18"/>
                  <a:pt x="72" y="9"/>
                </a:cubicBezTo>
                <a:cubicBezTo>
                  <a:pt x="117" y="0"/>
                  <a:pt x="171" y="0"/>
                  <a:pt x="225" y="0"/>
                </a:cubicBezTo>
                <a:cubicBezTo>
                  <a:pt x="279" y="0"/>
                  <a:pt x="333" y="0"/>
                  <a:pt x="369" y="9"/>
                </a:cubicBezTo>
                <a:cubicBezTo>
                  <a:pt x="387" y="9"/>
                  <a:pt x="405" y="18"/>
                  <a:pt x="414" y="27"/>
                </a:cubicBezTo>
                <a:cubicBezTo>
                  <a:pt x="432" y="36"/>
                  <a:pt x="441" y="45"/>
                  <a:pt x="441" y="54"/>
                </a:cubicBezTo>
                <a:cubicBezTo>
                  <a:pt x="441" y="90"/>
                  <a:pt x="405" y="99"/>
                  <a:pt x="378" y="108"/>
                </a:cubicBezTo>
                <a:cubicBezTo>
                  <a:pt x="342" y="117"/>
                  <a:pt x="288" y="117"/>
                  <a:pt x="234" y="117"/>
                </a:cubicBezTo>
                <a:lnTo>
                  <a:pt x="225" y="117"/>
                </a:lnTo>
                <a:close/>
                <a:moveTo>
                  <a:pt x="45" y="54"/>
                </a:moveTo>
                <a:lnTo>
                  <a:pt x="45" y="54"/>
                </a:lnTo>
                <a:cubicBezTo>
                  <a:pt x="54" y="63"/>
                  <a:pt x="72" y="63"/>
                  <a:pt x="90" y="72"/>
                </a:cubicBezTo>
                <a:cubicBezTo>
                  <a:pt x="126" y="72"/>
                  <a:pt x="162" y="81"/>
                  <a:pt x="207" y="81"/>
                </a:cubicBezTo>
                <a:cubicBezTo>
                  <a:pt x="216" y="81"/>
                  <a:pt x="225" y="81"/>
                  <a:pt x="234" y="81"/>
                </a:cubicBezTo>
                <a:cubicBezTo>
                  <a:pt x="279" y="81"/>
                  <a:pt x="324" y="72"/>
                  <a:pt x="351" y="72"/>
                </a:cubicBezTo>
                <a:cubicBezTo>
                  <a:pt x="378" y="63"/>
                  <a:pt x="387" y="63"/>
                  <a:pt x="396" y="54"/>
                </a:cubicBezTo>
                <a:cubicBezTo>
                  <a:pt x="387" y="54"/>
                  <a:pt x="378" y="54"/>
                  <a:pt x="351" y="45"/>
                </a:cubicBezTo>
                <a:cubicBezTo>
                  <a:pt x="315" y="36"/>
                  <a:pt x="270" y="36"/>
                  <a:pt x="225" y="36"/>
                </a:cubicBezTo>
                <a:cubicBezTo>
                  <a:pt x="180" y="36"/>
                  <a:pt x="135" y="36"/>
                  <a:pt x="99" y="45"/>
                </a:cubicBezTo>
                <a:cubicBezTo>
                  <a:pt x="72" y="54"/>
                  <a:pt x="54" y="54"/>
                  <a:pt x="45" y="54"/>
                </a:cubicBezTo>
                <a:close/>
                <a:moveTo>
                  <a:pt x="405" y="63"/>
                </a:moveTo>
                <a:lnTo>
                  <a:pt x="405" y="6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4" name="Freeform 797">
            <a:extLst>
              <a:ext uri="{FF2B5EF4-FFF2-40B4-BE49-F238E27FC236}">
                <a16:creationId xmlns:a16="http://schemas.microsoft.com/office/drawing/2014/main" id="{FED3B574-AE53-2F4B-A60A-8EEE14841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0746" y="3297694"/>
            <a:ext cx="437384" cy="170581"/>
          </a:xfrm>
          <a:custGeom>
            <a:avLst/>
            <a:gdLst>
              <a:gd name="T0" fmla="*/ 225 w 442"/>
              <a:gd name="T1" fmla="*/ 170 h 171"/>
              <a:gd name="T2" fmla="*/ 225 w 442"/>
              <a:gd name="T3" fmla="*/ 170 h 171"/>
              <a:gd name="T4" fmla="*/ 72 w 442"/>
              <a:gd name="T5" fmla="*/ 153 h 171"/>
              <a:gd name="T6" fmla="*/ 27 w 442"/>
              <a:gd name="T7" fmla="*/ 144 h 171"/>
              <a:gd name="T8" fmla="*/ 0 w 442"/>
              <a:gd name="T9" fmla="*/ 108 h 171"/>
              <a:gd name="T10" fmla="*/ 0 w 442"/>
              <a:gd name="T11" fmla="*/ 18 h 171"/>
              <a:gd name="T12" fmla="*/ 18 w 442"/>
              <a:gd name="T13" fmla="*/ 0 h 171"/>
              <a:gd name="T14" fmla="*/ 18 w 442"/>
              <a:gd name="T15" fmla="*/ 0 h 171"/>
              <a:gd name="T16" fmla="*/ 36 w 442"/>
              <a:gd name="T17" fmla="*/ 18 h 171"/>
              <a:gd name="T18" fmla="*/ 90 w 442"/>
              <a:gd name="T19" fmla="*/ 36 h 171"/>
              <a:gd name="T20" fmla="*/ 207 w 442"/>
              <a:gd name="T21" fmla="*/ 45 h 171"/>
              <a:gd name="T22" fmla="*/ 234 w 442"/>
              <a:gd name="T23" fmla="*/ 45 h 171"/>
              <a:gd name="T24" fmla="*/ 351 w 442"/>
              <a:gd name="T25" fmla="*/ 36 h 171"/>
              <a:gd name="T26" fmla="*/ 405 w 442"/>
              <a:gd name="T27" fmla="*/ 18 h 171"/>
              <a:gd name="T28" fmla="*/ 423 w 442"/>
              <a:gd name="T29" fmla="*/ 0 h 171"/>
              <a:gd name="T30" fmla="*/ 423 w 442"/>
              <a:gd name="T31" fmla="*/ 0 h 171"/>
              <a:gd name="T32" fmla="*/ 441 w 442"/>
              <a:gd name="T33" fmla="*/ 18 h 171"/>
              <a:gd name="T34" fmla="*/ 441 w 442"/>
              <a:gd name="T35" fmla="*/ 18 h 171"/>
              <a:gd name="T36" fmla="*/ 441 w 442"/>
              <a:gd name="T37" fmla="*/ 18 h 171"/>
              <a:gd name="T38" fmla="*/ 441 w 442"/>
              <a:gd name="T39" fmla="*/ 27 h 171"/>
              <a:gd name="T40" fmla="*/ 441 w 442"/>
              <a:gd name="T41" fmla="*/ 108 h 171"/>
              <a:gd name="T42" fmla="*/ 369 w 442"/>
              <a:gd name="T43" fmla="*/ 153 h 171"/>
              <a:gd name="T44" fmla="*/ 225 w 442"/>
              <a:gd name="T45" fmla="*/ 170 h 171"/>
              <a:gd name="T46" fmla="*/ 36 w 442"/>
              <a:gd name="T47" fmla="*/ 99 h 171"/>
              <a:gd name="T48" fmla="*/ 36 w 442"/>
              <a:gd name="T49" fmla="*/ 99 h 171"/>
              <a:gd name="T50" fmla="*/ 99 w 442"/>
              <a:gd name="T51" fmla="*/ 117 h 171"/>
              <a:gd name="T52" fmla="*/ 225 w 442"/>
              <a:gd name="T53" fmla="*/ 126 h 171"/>
              <a:gd name="T54" fmla="*/ 351 w 442"/>
              <a:gd name="T55" fmla="*/ 117 h 171"/>
              <a:gd name="T56" fmla="*/ 405 w 442"/>
              <a:gd name="T57" fmla="*/ 99 h 171"/>
              <a:gd name="T58" fmla="*/ 405 w 442"/>
              <a:gd name="T59" fmla="*/ 63 h 171"/>
              <a:gd name="T60" fmla="*/ 378 w 442"/>
              <a:gd name="T61" fmla="*/ 72 h 171"/>
              <a:gd name="T62" fmla="*/ 234 w 442"/>
              <a:gd name="T63" fmla="*/ 81 h 171"/>
              <a:gd name="T64" fmla="*/ 207 w 442"/>
              <a:gd name="T65" fmla="*/ 81 h 171"/>
              <a:gd name="T66" fmla="*/ 72 w 442"/>
              <a:gd name="T67" fmla="*/ 72 h 171"/>
              <a:gd name="T68" fmla="*/ 36 w 442"/>
              <a:gd name="T69" fmla="*/ 63 h 171"/>
              <a:gd name="T70" fmla="*/ 36 w 442"/>
              <a:gd name="T71" fmla="*/ 99 h 171"/>
              <a:gd name="T72" fmla="*/ 405 w 442"/>
              <a:gd name="T73" fmla="*/ 108 h 171"/>
              <a:gd name="T74" fmla="*/ 405 w 442"/>
              <a:gd name="T75" fmla="*/ 108 h 171"/>
              <a:gd name="T76" fmla="*/ 36 w 442"/>
              <a:gd name="T77" fmla="*/ 18 h 171"/>
              <a:gd name="T78" fmla="*/ 36 w 442"/>
              <a:gd name="T79" fmla="*/ 1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2" h="171">
                <a:moveTo>
                  <a:pt x="225" y="170"/>
                </a:moveTo>
                <a:lnTo>
                  <a:pt x="225" y="170"/>
                </a:lnTo>
                <a:cubicBezTo>
                  <a:pt x="162" y="170"/>
                  <a:pt x="117" y="162"/>
                  <a:pt x="72" y="153"/>
                </a:cubicBezTo>
                <a:cubicBezTo>
                  <a:pt x="54" y="153"/>
                  <a:pt x="36" y="144"/>
                  <a:pt x="27" y="144"/>
                </a:cubicBezTo>
                <a:cubicBezTo>
                  <a:pt x="9" y="135"/>
                  <a:pt x="0" y="117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45" y="18"/>
                  <a:pt x="54" y="27"/>
                  <a:pt x="90" y="36"/>
                </a:cubicBezTo>
                <a:cubicBezTo>
                  <a:pt x="126" y="36"/>
                  <a:pt x="162" y="45"/>
                  <a:pt x="207" y="45"/>
                </a:cubicBezTo>
                <a:cubicBezTo>
                  <a:pt x="216" y="45"/>
                  <a:pt x="225" y="45"/>
                  <a:pt x="234" y="45"/>
                </a:cubicBezTo>
                <a:cubicBezTo>
                  <a:pt x="279" y="45"/>
                  <a:pt x="324" y="36"/>
                  <a:pt x="351" y="36"/>
                </a:cubicBezTo>
                <a:cubicBezTo>
                  <a:pt x="387" y="27"/>
                  <a:pt x="405" y="18"/>
                  <a:pt x="405" y="18"/>
                </a:cubicBezTo>
                <a:cubicBezTo>
                  <a:pt x="405" y="9"/>
                  <a:pt x="414" y="0"/>
                  <a:pt x="423" y="0"/>
                </a:cubicBezTo>
                <a:lnTo>
                  <a:pt x="423" y="0"/>
                </a:lnTo>
                <a:cubicBezTo>
                  <a:pt x="432" y="0"/>
                  <a:pt x="441" y="9"/>
                  <a:pt x="441" y="18"/>
                </a:cubicBezTo>
                <a:lnTo>
                  <a:pt x="441" y="18"/>
                </a:lnTo>
                <a:lnTo>
                  <a:pt x="441" y="18"/>
                </a:lnTo>
                <a:cubicBezTo>
                  <a:pt x="441" y="18"/>
                  <a:pt x="441" y="18"/>
                  <a:pt x="441" y="27"/>
                </a:cubicBezTo>
                <a:cubicBezTo>
                  <a:pt x="441" y="108"/>
                  <a:pt x="441" y="108"/>
                  <a:pt x="441" y="108"/>
                </a:cubicBezTo>
                <a:cubicBezTo>
                  <a:pt x="441" y="135"/>
                  <a:pt x="405" y="144"/>
                  <a:pt x="369" y="153"/>
                </a:cubicBezTo>
                <a:cubicBezTo>
                  <a:pt x="333" y="162"/>
                  <a:pt x="279" y="170"/>
                  <a:pt x="225" y="170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45" y="108"/>
                  <a:pt x="54" y="108"/>
                  <a:pt x="99" y="117"/>
                </a:cubicBezTo>
                <a:cubicBezTo>
                  <a:pt x="126" y="126"/>
                  <a:pt x="171" y="126"/>
                  <a:pt x="225" y="126"/>
                </a:cubicBezTo>
                <a:cubicBezTo>
                  <a:pt x="270" y="126"/>
                  <a:pt x="315" y="126"/>
                  <a:pt x="351" y="117"/>
                </a:cubicBezTo>
                <a:cubicBezTo>
                  <a:pt x="387" y="108"/>
                  <a:pt x="405" y="108"/>
                  <a:pt x="405" y="99"/>
                </a:cubicBezTo>
                <a:cubicBezTo>
                  <a:pt x="405" y="63"/>
                  <a:pt x="405" y="63"/>
                  <a:pt x="405" y="63"/>
                </a:cubicBezTo>
                <a:cubicBezTo>
                  <a:pt x="396" y="63"/>
                  <a:pt x="387" y="72"/>
                  <a:pt x="378" y="72"/>
                </a:cubicBezTo>
                <a:cubicBezTo>
                  <a:pt x="342" y="81"/>
                  <a:pt x="288" y="81"/>
                  <a:pt x="234" y="81"/>
                </a:cubicBezTo>
                <a:cubicBezTo>
                  <a:pt x="225" y="81"/>
                  <a:pt x="216" y="81"/>
                  <a:pt x="207" y="81"/>
                </a:cubicBezTo>
                <a:cubicBezTo>
                  <a:pt x="153" y="81"/>
                  <a:pt x="108" y="81"/>
                  <a:pt x="72" y="72"/>
                </a:cubicBezTo>
                <a:cubicBezTo>
                  <a:pt x="63" y="72"/>
                  <a:pt x="45" y="63"/>
                  <a:pt x="36" y="63"/>
                </a:cubicBezTo>
                <a:lnTo>
                  <a:pt x="36" y="99"/>
                </a:lnTo>
                <a:close/>
                <a:moveTo>
                  <a:pt x="405" y="108"/>
                </a:moveTo>
                <a:lnTo>
                  <a:pt x="405" y="108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5" name="Freeform 798">
            <a:extLst>
              <a:ext uri="{FF2B5EF4-FFF2-40B4-BE49-F238E27FC236}">
                <a16:creationId xmlns:a16="http://schemas.microsoft.com/office/drawing/2014/main" id="{02AB5F95-BB0B-7248-89DC-780B4F6E4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3381" y="3634481"/>
            <a:ext cx="437384" cy="161831"/>
          </a:xfrm>
          <a:custGeom>
            <a:avLst/>
            <a:gdLst>
              <a:gd name="T0" fmla="*/ 225 w 442"/>
              <a:gd name="T1" fmla="*/ 163 h 164"/>
              <a:gd name="T2" fmla="*/ 225 w 442"/>
              <a:gd name="T3" fmla="*/ 163 h 164"/>
              <a:gd name="T4" fmla="*/ 72 w 442"/>
              <a:gd name="T5" fmla="*/ 144 h 164"/>
              <a:gd name="T6" fmla="*/ 27 w 442"/>
              <a:gd name="T7" fmla="*/ 136 h 164"/>
              <a:gd name="T8" fmla="*/ 0 w 442"/>
              <a:gd name="T9" fmla="*/ 100 h 164"/>
              <a:gd name="T10" fmla="*/ 0 w 442"/>
              <a:gd name="T11" fmla="*/ 19 h 164"/>
              <a:gd name="T12" fmla="*/ 18 w 442"/>
              <a:gd name="T13" fmla="*/ 0 h 164"/>
              <a:gd name="T14" fmla="*/ 18 w 442"/>
              <a:gd name="T15" fmla="*/ 0 h 164"/>
              <a:gd name="T16" fmla="*/ 36 w 442"/>
              <a:gd name="T17" fmla="*/ 10 h 164"/>
              <a:gd name="T18" fmla="*/ 90 w 442"/>
              <a:gd name="T19" fmla="*/ 28 h 164"/>
              <a:gd name="T20" fmla="*/ 207 w 442"/>
              <a:gd name="T21" fmla="*/ 36 h 164"/>
              <a:gd name="T22" fmla="*/ 234 w 442"/>
              <a:gd name="T23" fmla="*/ 36 h 164"/>
              <a:gd name="T24" fmla="*/ 351 w 442"/>
              <a:gd name="T25" fmla="*/ 28 h 164"/>
              <a:gd name="T26" fmla="*/ 405 w 442"/>
              <a:gd name="T27" fmla="*/ 10 h 164"/>
              <a:gd name="T28" fmla="*/ 423 w 442"/>
              <a:gd name="T29" fmla="*/ 0 h 164"/>
              <a:gd name="T30" fmla="*/ 423 w 442"/>
              <a:gd name="T31" fmla="*/ 0 h 164"/>
              <a:gd name="T32" fmla="*/ 441 w 442"/>
              <a:gd name="T33" fmla="*/ 19 h 164"/>
              <a:gd name="T34" fmla="*/ 441 w 442"/>
              <a:gd name="T35" fmla="*/ 19 h 164"/>
              <a:gd name="T36" fmla="*/ 441 w 442"/>
              <a:gd name="T37" fmla="*/ 19 h 164"/>
              <a:gd name="T38" fmla="*/ 441 w 442"/>
              <a:gd name="T39" fmla="*/ 19 h 164"/>
              <a:gd name="T40" fmla="*/ 441 w 442"/>
              <a:gd name="T41" fmla="*/ 100 h 164"/>
              <a:gd name="T42" fmla="*/ 369 w 442"/>
              <a:gd name="T43" fmla="*/ 144 h 164"/>
              <a:gd name="T44" fmla="*/ 225 w 442"/>
              <a:gd name="T45" fmla="*/ 163 h 164"/>
              <a:gd name="T46" fmla="*/ 36 w 442"/>
              <a:gd name="T47" fmla="*/ 100 h 164"/>
              <a:gd name="T48" fmla="*/ 36 w 442"/>
              <a:gd name="T49" fmla="*/ 100 h 164"/>
              <a:gd name="T50" fmla="*/ 99 w 442"/>
              <a:gd name="T51" fmla="*/ 108 h 164"/>
              <a:gd name="T52" fmla="*/ 225 w 442"/>
              <a:gd name="T53" fmla="*/ 118 h 164"/>
              <a:gd name="T54" fmla="*/ 351 w 442"/>
              <a:gd name="T55" fmla="*/ 108 h 164"/>
              <a:gd name="T56" fmla="*/ 405 w 442"/>
              <a:gd name="T57" fmla="*/ 100 h 164"/>
              <a:gd name="T58" fmla="*/ 405 w 442"/>
              <a:gd name="T59" fmla="*/ 55 h 164"/>
              <a:gd name="T60" fmla="*/ 378 w 442"/>
              <a:gd name="T61" fmla="*/ 64 h 164"/>
              <a:gd name="T62" fmla="*/ 234 w 442"/>
              <a:gd name="T63" fmla="*/ 82 h 164"/>
              <a:gd name="T64" fmla="*/ 207 w 442"/>
              <a:gd name="T65" fmla="*/ 82 h 164"/>
              <a:gd name="T66" fmla="*/ 72 w 442"/>
              <a:gd name="T67" fmla="*/ 64 h 164"/>
              <a:gd name="T68" fmla="*/ 36 w 442"/>
              <a:gd name="T69" fmla="*/ 55 h 164"/>
              <a:gd name="T70" fmla="*/ 36 w 442"/>
              <a:gd name="T71" fmla="*/ 100 h 164"/>
              <a:gd name="T72" fmla="*/ 405 w 442"/>
              <a:gd name="T73" fmla="*/ 100 h 164"/>
              <a:gd name="T74" fmla="*/ 405 w 442"/>
              <a:gd name="T75" fmla="*/ 100 h 164"/>
              <a:gd name="T76" fmla="*/ 36 w 442"/>
              <a:gd name="T77" fmla="*/ 19 h 164"/>
              <a:gd name="T78" fmla="*/ 36 w 442"/>
              <a:gd name="T79" fmla="*/ 1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2" h="164">
                <a:moveTo>
                  <a:pt x="225" y="163"/>
                </a:moveTo>
                <a:lnTo>
                  <a:pt x="225" y="163"/>
                </a:lnTo>
                <a:cubicBezTo>
                  <a:pt x="171" y="163"/>
                  <a:pt x="117" y="154"/>
                  <a:pt x="72" y="144"/>
                </a:cubicBezTo>
                <a:cubicBezTo>
                  <a:pt x="54" y="144"/>
                  <a:pt x="36" y="136"/>
                  <a:pt x="27" y="136"/>
                </a:cubicBezTo>
                <a:cubicBezTo>
                  <a:pt x="9" y="127"/>
                  <a:pt x="0" y="118"/>
                  <a:pt x="0" y="10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0"/>
                  <a:pt x="36" y="10"/>
                </a:cubicBezTo>
                <a:cubicBezTo>
                  <a:pt x="45" y="10"/>
                  <a:pt x="54" y="19"/>
                  <a:pt x="90" y="28"/>
                </a:cubicBezTo>
                <a:cubicBezTo>
                  <a:pt x="126" y="36"/>
                  <a:pt x="162" y="36"/>
                  <a:pt x="207" y="36"/>
                </a:cubicBezTo>
                <a:cubicBezTo>
                  <a:pt x="216" y="36"/>
                  <a:pt x="225" y="36"/>
                  <a:pt x="234" y="36"/>
                </a:cubicBezTo>
                <a:cubicBezTo>
                  <a:pt x="279" y="36"/>
                  <a:pt x="324" y="36"/>
                  <a:pt x="351" y="28"/>
                </a:cubicBezTo>
                <a:cubicBezTo>
                  <a:pt x="387" y="19"/>
                  <a:pt x="405" y="10"/>
                  <a:pt x="405" y="10"/>
                </a:cubicBezTo>
                <a:cubicBezTo>
                  <a:pt x="405" y="0"/>
                  <a:pt x="414" y="0"/>
                  <a:pt x="423" y="0"/>
                </a:cubicBezTo>
                <a:lnTo>
                  <a:pt x="423" y="0"/>
                </a:lnTo>
                <a:cubicBezTo>
                  <a:pt x="441" y="0"/>
                  <a:pt x="441" y="10"/>
                  <a:pt x="441" y="19"/>
                </a:cubicBezTo>
                <a:lnTo>
                  <a:pt x="441" y="19"/>
                </a:lnTo>
                <a:lnTo>
                  <a:pt x="441" y="19"/>
                </a:lnTo>
                <a:lnTo>
                  <a:pt x="441" y="19"/>
                </a:lnTo>
                <a:cubicBezTo>
                  <a:pt x="441" y="100"/>
                  <a:pt x="441" y="100"/>
                  <a:pt x="441" y="100"/>
                </a:cubicBezTo>
                <a:cubicBezTo>
                  <a:pt x="441" y="127"/>
                  <a:pt x="405" y="144"/>
                  <a:pt x="369" y="144"/>
                </a:cubicBezTo>
                <a:cubicBezTo>
                  <a:pt x="333" y="154"/>
                  <a:pt x="279" y="163"/>
                  <a:pt x="225" y="163"/>
                </a:cubicBezTo>
                <a:close/>
                <a:moveTo>
                  <a:pt x="36" y="100"/>
                </a:moveTo>
                <a:lnTo>
                  <a:pt x="36" y="100"/>
                </a:lnTo>
                <a:cubicBezTo>
                  <a:pt x="45" y="100"/>
                  <a:pt x="54" y="108"/>
                  <a:pt x="99" y="108"/>
                </a:cubicBezTo>
                <a:cubicBezTo>
                  <a:pt x="135" y="118"/>
                  <a:pt x="180" y="118"/>
                  <a:pt x="225" y="118"/>
                </a:cubicBezTo>
                <a:cubicBezTo>
                  <a:pt x="270" y="118"/>
                  <a:pt x="315" y="118"/>
                  <a:pt x="351" y="108"/>
                </a:cubicBezTo>
                <a:cubicBezTo>
                  <a:pt x="387" y="108"/>
                  <a:pt x="405" y="100"/>
                  <a:pt x="405" y="100"/>
                </a:cubicBezTo>
                <a:cubicBezTo>
                  <a:pt x="405" y="55"/>
                  <a:pt x="405" y="55"/>
                  <a:pt x="405" y="55"/>
                </a:cubicBezTo>
                <a:cubicBezTo>
                  <a:pt x="396" y="64"/>
                  <a:pt x="387" y="64"/>
                  <a:pt x="378" y="64"/>
                </a:cubicBezTo>
                <a:cubicBezTo>
                  <a:pt x="342" y="72"/>
                  <a:pt x="288" y="72"/>
                  <a:pt x="234" y="82"/>
                </a:cubicBezTo>
                <a:cubicBezTo>
                  <a:pt x="225" y="82"/>
                  <a:pt x="216" y="82"/>
                  <a:pt x="207" y="82"/>
                </a:cubicBezTo>
                <a:cubicBezTo>
                  <a:pt x="153" y="72"/>
                  <a:pt x="108" y="72"/>
                  <a:pt x="72" y="64"/>
                </a:cubicBezTo>
                <a:cubicBezTo>
                  <a:pt x="63" y="64"/>
                  <a:pt x="54" y="64"/>
                  <a:pt x="36" y="55"/>
                </a:cubicBezTo>
                <a:lnTo>
                  <a:pt x="36" y="100"/>
                </a:lnTo>
                <a:close/>
                <a:moveTo>
                  <a:pt x="405" y="100"/>
                </a:moveTo>
                <a:lnTo>
                  <a:pt x="405" y="100"/>
                </a:lnTo>
                <a:close/>
                <a:moveTo>
                  <a:pt x="36" y="19"/>
                </a:moveTo>
                <a:lnTo>
                  <a:pt x="36" y="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6" name="Freeform 799">
            <a:extLst>
              <a:ext uri="{FF2B5EF4-FFF2-40B4-BE49-F238E27FC236}">
                <a16:creationId xmlns:a16="http://schemas.microsoft.com/office/drawing/2014/main" id="{A508D00A-482A-3744-81B4-2941A4CC1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3381" y="3547004"/>
            <a:ext cx="437384" cy="170578"/>
          </a:xfrm>
          <a:custGeom>
            <a:avLst/>
            <a:gdLst>
              <a:gd name="T0" fmla="*/ 225 w 442"/>
              <a:gd name="T1" fmla="*/ 171 h 172"/>
              <a:gd name="T2" fmla="*/ 225 w 442"/>
              <a:gd name="T3" fmla="*/ 171 h 172"/>
              <a:gd name="T4" fmla="*/ 72 w 442"/>
              <a:gd name="T5" fmla="*/ 153 h 172"/>
              <a:gd name="T6" fmla="*/ 27 w 442"/>
              <a:gd name="T7" fmla="*/ 144 h 172"/>
              <a:gd name="T8" fmla="*/ 0 w 442"/>
              <a:gd name="T9" fmla="*/ 108 h 172"/>
              <a:gd name="T10" fmla="*/ 0 w 442"/>
              <a:gd name="T11" fmla="*/ 17 h 172"/>
              <a:gd name="T12" fmla="*/ 18 w 442"/>
              <a:gd name="T13" fmla="*/ 0 h 172"/>
              <a:gd name="T14" fmla="*/ 18 w 442"/>
              <a:gd name="T15" fmla="*/ 0 h 172"/>
              <a:gd name="T16" fmla="*/ 36 w 442"/>
              <a:gd name="T17" fmla="*/ 17 h 172"/>
              <a:gd name="T18" fmla="*/ 90 w 442"/>
              <a:gd name="T19" fmla="*/ 36 h 172"/>
              <a:gd name="T20" fmla="*/ 207 w 442"/>
              <a:gd name="T21" fmla="*/ 45 h 172"/>
              <a:gd name="T22" fmla="*/ 234 w 442"/>
              <a:gd name="T23" fmla="*/ 45 h 172"/>
              <a:gd name="T24" fmla="*/ 351 w 442"/>
              <a:gd name="T25" fmla="*/ 36 h 172"/>
              <a:gd name="T26" fmla="*/ 405 w 442"/>
              <a:gd name="T27" fmla="*/ 17 h 172"/>
              <a:gd name="T28" fmla="*/ 423 w 442"/>
              <a:gd name="T29" fmla="*/ 0 h 172"/>
              <a:gd name="T30" fmla="*/ 423 w 442"/>
              <a:gd name="T31" fmla="*/ 0 h 172"/>
              <a:gd name="T32" fmla="*/ 441 w 442"/>
              <a:gd name="T33" fmla="*/ 17 h 172"/>
              <a:gd name="T34" fmla="*/ 441 w 442"/>
              <a:gd name="T35" fmla="*/ 17 h 172"/>
              <a:gd name="T36" fmla="*/ 441 w 442"/>
              <a:gd name="T37" fmla="*/ 17 h 172"/>
              <a:gd name="T38" fmla="*/ 441 w 442"/>
              <a:gd name="T39" fmla="*/ 17 h 172"/>
              <a:gd name="T40" fmla="*/ 441 w 442"/>
              <a:gd name="T41" fmla="*/ 108 h 172"/>
              <a:gd name="T42" fmla="*/ 369 w 442"/>
              <a:gd name="T43" fmla="*/ 153 h 172"/>
              <a:gd name="T44" fmla="*/ 225 w 442"/>
              <a:gd name="T45" fmla="*/ 171 h 172"/>
              <a:gd name="T46" fmla="*/ 36 w 442"/>
              <a:gd name="T47" fmla="*/ 99 h 172"/>
              <a:gd name="T48" fmla="*/ 36 w 442"/>
              <a:gd name="T49" fmla="*/ 99 h 172"/>
              <a:gd name="T50" fmla="*/ 99 w 442"/>
              <a:gd name="T51" fmla="*/ 117 h 172"/>
              <a:gd name="T52" fmla="*/ 225 w 442"/>
              <a:gd name="T53" fmla="*/ 125 h 172"/>
              <a:gd name="T54" fmla="*/ 351 w 442"/>
              <a:gd name="T55" fmla="*/ 117 h 172"/>
              <a:gd name="T56" fmla="*/ 405 w 442"/>
              <a:gd name="T57" fmla="*/ 99 h 172"/>
              <a:gd name="T58" fmla="*/ 405 w 442"/>
              <a:gd name="T59" fmla="*/ 63 h 172"/>
              <a:gd name="T60" fmla="*/ 378 w 442"/>
              <a:gd name="T61" fmla="*/ 72 h 172"/>
              <a:gd name="T62" fmla="*/ 234 w 442"/>
              <a:gd name="T63" fmla="*/ 81 h 172"/>
              <a:gd name="T64" fmla="*/ 207 w 442"/>
              <a:gd name="T65" fmla="*/ 81 h 172"/>
              <a:gd name="T66" fmla="*/ 72 w 442"/>
              <a:gd name="T67" fmla="*/ 72 h 172"/>
              <a:gd name="T68" fmla="*/ 36 w 442"/>
              <a:gd name="T69" fmla="*/ 63 h 172"/>
              <a:gd name="T70" fmla="*/ 36 w 442"/>
              <a:gd name="T71" fmla="*/ 99 h 172"/>
              <a:gd name="T72" fmla="*/ 405 w 442"/>
              <a:gd name="T73" fmla="*/ 108 h 172"/>
              <a:gd name="T74" fmla="*/ 405 w 442"/>
              <a:gd name="T75" fmla="*/ 108 h 172"/>
              <a:gd name="T76" fmla="*/ 36 w 442"/>
              <a:gd name="T77" fmla="*/ 17 h 172"/>
              <a:gd name="T78" fmla="*/ 36 w 442"/>
              <a:gd name="T79" fmla="*/ 1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2" h="172">
                <a:moveTo>
                  <a:pt x="225" y="171"/>
                </a:moveTo>
                <a:lnTo>
                  <a:pt x="225" y="171"/>
                </a:lnTo>
                <a:cubicBezTo>
                  <a:pt x="171" y="171"/>
                  <a:pt x="117" y="161"/>
                  <a:pt x="72" y="153"/>
                </a:cubicBezTo>
                <a:cubicBezTo>
                  <a:pt x="54" y="153"/>
                  <a:pt x="36" y="144"/>
                  <a:pt x="27" y="144"/>
                </a:cubicBezTo>
                <a:cubicBezTo>
                  <a:pt x="9" y="135"/>
                  <a:pt x="0" y="117"/>
                  <a:pt x="0" y="10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7"/>
                </a:cubicBezTo>
                <a:cubicBezTo>
                  <a:pt x="45" y="17"/>
                  <a:pt x="54" y="27"/>
                  <a:pt x="90" y="36"/>
                </a:cubicBezTo>
                <a:cubicBezTo>
                  <a:pt x="126" y="36"/>
                  <a:pt x="162" y="45"/>
                  <a:pt x="207" y="45"/>
                </a:cubicBezTo>
                <a:cubicBezTo>
                  <a:pt x="216" y="45"/>
                  <a:pt x="225" y="45"/>
                  <a:pt x="234" y="45"/>
                </a:cubicBezTo>
                <a:cubicBezTo>
                  <a:pt x="279" y="45"/>
                  <a:pt x="324" y="36"/>
                  <a:pt x="351" y="36"/>
                </a:cubicBezTo>
                <a:cubicBezTo>
                  <a:pt x="387" y="27"/>
                  <a:pt x="405" y="17"/>
                  <a:pt x="405" y="17"/>
                </a:cubicBezTo>
                <a:cubicBezTo>
                  <a:pt x="405" y="9"/>
                  <a:pt x="414" y="0"/>
                  <a:pt x="423" y="0"/>
                </a:cubicBezTo>
                <a:lnTo>
                  <a:pt x="423" y="0"/>
                </a:lnTo>
                <a:cubicBezTo>
                  <a:pt x="441" y="0"/>
                  <a:pt x="441" y="9"/>
                  <a:pt x="441" y="17"/>
                </a:cubicBezTo>
                <a:lnTo>
                  <a:pt x="441" y="17"/>
                </a:lnTo>
                <a:lnTo>
                  <a:pt x="441" y="17"/>
                </a:lnTo>
                <a:lnTo>
                  <a:pt x="441" y="17"/>
                </a:lnTo>
                <a:cubicBezTo>
                  <a:pt x="441" y="108"/>
                  <a:pt x="441" y="108"/>
                  <a:pt x="441" y="108"/>
                </a:cubicBezTo>
                <a:cubicBezTo>
                  <a:pt x="441" y="135"/>
                  <a:pt x="405" y="144"/>
                  <a:pt x="369" y="153"/>
                </a:cubicBezTo>
                <a:cubicBezTo>
                  <a:pt x="333" y="161"/>
                  <a:pt x="279" y="171"/>
                  <a:pt x="225" y="171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45" y="108"/>
                  <a:pt x="54" y="108"/>
                  <a:pt x="99" y="117"/>
                </a:cubicBezTo>
                <a:cubicBezTo>
                  <a:pt x="135" y="125"/>
                  <a:pt x="180" y="125"/>
                  <a:pt x="225" y="125"/>
                </a:cubicBezTo>
                <a:cubicBezTo>
                  <a:pt x="270" y="125"/>
                  <a:pt x="315" y="125"/>
                  <a:pt x="351" y="117"/>
                </a:cubicBezTo>
                <a:cubicBezTo>
                  <a:pt x="387" y="108"/>
                  <a:pt x="405" y="108"/>
                  <a:pt x="405" y="99"/>
                </a:cubicBezTo>
                <a:cubicBezTo>
                  <a:pt x="405" y="63"/>
                  <a:pt x="405" y="63"/>
                  <a:pt x="405" y="63"/>
                </a:cubicBezTo>
                <a:cubicBezTo>
                  <a:pt x="396" y="63"/>
                  <a:pt x="387" y="72"/>
                  <a:pt x="378" y="72"/>
                </a:cubicBezTo>
                <a:cubicBezTo>
                  <a:pt x="342" y="81"/>
                  <a:pt x="288" y="81"/>
                  <a:pt x="234" y="81"/>
                </a:cubicBezTo>
                <a:cubicBezTo>
                  <a:pt x="225" y="81"/>
                  <a:pt x="216" y="81"/>
                  <a:pt x="207" y="81"/>
                </a:cubicBezTo>
                <a:cubicBezTo>
                  <a:pt x="153" y="81"/>
                  <a:pt x="108" y="81"/>
                  <a:pt x="72" y="72"/>
                </a:cubicBezTo>
                <a:cubicBezTo>
                  <a:pt x="63" y="72"/>
                  <a:pt x="54" y="63"/>
                  <a:pt x="36" y="63"/>
                </a:cubicBezTo>
                <a:lnTo>
                  <a:pt x="36" y="99"/>
                </a:lnTo>
                <a:close/>
                <a:moveTo>
                  <a:pt x="405" y="108"/>
                </a:moveTo>
                <a:lnTo>
                  <a:pt x="405" y="108"/>
                </a:lnTo>
                <a:close/>
                <a:moveTo>
                  <a:pt x="36" y="17"/>
                </a:moveTo>
                <a:lnTo>
                  <a:pt x="36" y="1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7" name="Freeform 800">
            <a:extLst>
              <a:ext uri="{FF2B5EF4-FFF2-40B4-BE49-F238E27FC236}">
                <a16:creationId xmlns:a16="http://schemas.microsoft.com/office/drawing/2014/main" id="{2E9111FE-8AE7-B540-9114-D52568CBE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3381" y="3420161"/>
            <a:ext cx="437384" cy="126843"/>
          </a:xfrm>
          <a:custGeom>
            <a:avLst/>
            <a:gdLst>
              <a:gd name="T0" fmla="*/ 225 w 442"/>
              <a:gd name="T1" fmla="*/ 126 h 127"/>
              <a:gd name="T2" fmla="*/ 225 w 442"/>
              <a:gd name="T3" fmla="*/ 126 h 127"/>
              <a:gd name="T4" fmla="*/ 207 w 442"/>
              <a:gd name="T5" fmla="*/ 126 h 127"/>
              <a:gd name="T6" fmla="*/ 72 w 442"/>
              <a:gd name="T7" fmla="*/ 107 h 127"/>
              <a:gd name="T8" fmla="*/ 0 w 442"/>
              <a:gd name="T9" fmla="*/ 63 h 127"/>
              <a:gd name="T10" fmla="*/ 72 w 442"/>
              <a:gd name="T11" fmla="*/ 18 h 127"/>
              <a:gd name="T12" fmla="*/ 225 w 442"/>
              <a:gd name="T13" fmla="*/ 0 h 127"/>
              <a:gd name="T14" fmla="*/ 369 w 442"/>
              <a:gd name="T15" fmla="*/ 18 h 127"/>
              <a:gd name="T16" fmla="*/ 414 w 442"/>
              <a:gd name="T17" fmla="*/ 27 h 127"/>
              <a:gd name="T18" fmla="*/ 441 w 442"/>
              <a:gd name="T19" fmla="*/ 63 h 127"/>
              <a:gd name="T20" fmla="*/ 378 w 442"/>
              <a:gd name="T21" fmla="*/ 107 h 127"/>
              <a:gd name="T22" fmla="*/ 234 w 442"/>
              <a:gd name="T23" fmla="*/ 126 h 127"/>
              <a:gd name="T24" fmla="*/ 225 w 442"/>
              <a:gd name="T25" fmla="*/ 126 h 127"/>
              <a:gd name="T26" fmla="*/ 45 w 442"/>
              <a:gd name="T27" fmla="*/ 63 h 127"/>
              <a:gd name="T28" fmla="*/ 45 w 442"/>
              <a:gd name="T29" fmla="*/ 63 h 127"/>
              <a:gd name="T30" fmla="*/ 90 w 442"/>
              <a:gd name="T31" fmla="*/ 72 h 127"/>
              <a:gd name="T32" fmla="*/ 207 w 442"/>
              <a:gd name="T33" fmla="*/ 90 h 127"/>
              <a:gd name="T34" fmla="*/ 234 w 442"/>
              <a:gd name="T35" fmla="*/ 90 h 127"/>
              <a:gd name="T36" fmla="*/ 351 w 442"/>
              <a:gd name="T37" fmla="*/ 72 h 127"/>
              <a:gd name="T38" fmla="*/ 396 w 442"/>
              <a:gd name="T39" fmla="*/ 63 h 127"/>
              <a:gd name="T40" fmla="*/ 351 w 442"/>
              <a:gd name="T41" fmla="*/ 54 h 127"/>
              <a:gd name="T42" fmla="*/ 225 w 442"/>
              <a:gd name="T43" fmla="*/ 44 h 127"/>
              <a:gd name="T44" fmla="*/ 99 w 442"/>
              <a:gd name="T45" fmla="*/ 54 h 127"/>
              <a:gd name="T46" fmla="*/ 45 w 442"/>
              <a:gd name="T47" fmla="*/ 63 h 127"/>
              <a:gd name="T48" fmla="*/ 405 w 442"/>
              <a:gd name="T49" fmla="*/ 72 h 127"/>
              <a:gd name="T50" fmla="*/ 405 w 442"/>
              <a:gd name="T51" fmla="*/ 72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127">
                <a:moveTo>
                  <a:pt x="225" y="126"/>
                </a:moveTo>
                <a:lnTo>
                  <a:pt x="225" y="126"/>
                </a:lnTo>
                <a:cubicBezTo>
                  <a:pt x="216" y="126"/>
                  <a:pt x="216" y="126"/>
                  <a:pt x="207" y="126"/>
                </a:cubicBezTo>
                <a:cubicBezTo>
                  <a:pt x="153" y="126"/>
                  <a:pt x="108" y="117"/>
                  <a:pt x="72" y="107"/>
                </a:cubicBezTo>
                <a:cubicBezTo>
                  <a:pt x="36" y="107"/>
                  <a:pt x="0" y="90"/>
                  <a:pt x="0" y="63"/>
                </a:cubicBezTo>
                <a:cubicBezTo>
                  <a:pt x="0" y="36"/>
                  <a:pt x="45" y="18"/>
                  <a:pt x="72" y="18"/>
                </a:cubicBezTo>
                <a:cubicBezTo>
                  <a:pt x="117" y="9"/>
                  <a:pt x="171" y="0"/>
                  <a:pt x="225" y="0"/>
                </a:cubicBezTo>
                <a:cubicBezTo>
                  <a:pt x="279" y="0"/>
                  <a:pt x="333" y="9"/>
                  <a:pt x="369" y="18"/>
                </a:cubicBezTo>
                <a:cubicBezTo>
                  <a:pt x="387" y="18"/>
                  <a:pt x="405" y="27"/>
                  <a:pt x="414" y="27"/>
                </a:cubicBezTo>
                <a:cubicBezTo>
                  <a:pt x="432" y="36"/>
                  <a:pt x="441" y="54"/>
                  <a:pt x="441" y="63"/>
                </a:cubicBezTo>
                <a:cubicBezTo>
                  <a:pt x="441" y="90"/>
                  <a:pt x="405" y="107"/>
                  <a:pt x="378" y="107"/>
                </a:cubicBezTo>
                <a:cubicBezTo>
                  <a:pt x="342" y="117"/>
                  <a:pt x="288" y="126"/>
                  <a:pt x="234" y="126"/>
                </a:cubicBezTo>
                <a:lnTo>
                  <a:pt x="225" y="126"/>
                </a:lnTo>
                <a:close/>
                <a:moveTo>
                  <a:pt x="45" y="63"/>
                </a:moveTo>
                <a:lnTo>
                  <a:pt x="45" y="63"/>
                </a:lnTo>
                <a:cubicBezTo>
                  <a:pt x="54" y="63"/>
                  <a:pt x="72" y="72"/>
                  <a:pt x="90" y="72"/>
                </a:cubicBezTo>
                <a:cubicBezTo>
                  <a:pt x="126" y="81"/>
                  <a:pt x="162" y="81"/>
                  <a:pt x="207" y="90"/>
                </a:cubicBezTo>
                <a:cubicBezTo>
                  <a:pt x="216" y="90"/>
                  <a:pt x="225" y="90"/>
                  <a:pt x="234" y="90"/>
                </a:cubicBezTo>
                <a:cubicBezTo>
                  <a:pt x="279" y="81"/>
                  <a:pt x="324" y="81"/>
                  <a:pt x="351" y="72"/>
                </a:cubicBezTo>
                <a:cubicBezTo>
                  <a:pt x="378" y="72"/>
                  <a:pt x="387" y="63"/>
                  <a:pt x="396" y="63"/>
                </a:cubicBezTo>
                <a:cubicBezTo>
                  <a:pt x="387" y="63"/>
                  <a:pt x="378" y="54"/>
                  <a:pt x="351" y="54"/>
                </a:cubicBezTo>
                <a:cubicBezTo>
                  <a:pt x="315" y="44"/>
                  <a:pt x="270" y="44"/>
                  <a:pt x="225" y="44"/>
                </a:cubicBezTo>
                <a:cubicBezTo>
                  <a:pt x="180" y="44"/>
                  <a:pt x="135" y="44"/>
                  <a:pt x="99" y="54"/>
                </a:cubicBezTo>
                <a:cubicBezTo>
                  <a:pt x="72" y="54"/>
                  <a:pt x="54" y="63"/>
                  <a:pt x="45" y="63"/>
                </a:cubicBezTo>
                <a:close/>
                <a:moveTo>
                  <a:pt x="405" y="72"/>
                </a:moveTo>
                <a:lnTo>
                  <a:pt x="405" y="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8" name="Freeform 801">
            <a:extLst>
              <a:ext uri="{FF2B5EF4-FFF2-40B4-BE49-F238E27FC236}">
                <a16:creationId xmlns:a16="http://schemas.microsoft.com/office/drawing/2014/main" id="{8833AE4B-D7EA-414D-89D7-124AE0746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3381" y="3463900"/>
            <a:ext cx="437384" cy="161834"/>
          </a:xfrm>
          <a:custGeom>
            <a:avLst/>
            <a:gdLst>
              <a:gd name="T0" fmla="*/ 225 w 442"/>
              <a:gd name="T1" fmla="*/ 163 h 164"/>
              <a:gd name="T2" fmla="*/ 225 w 442"/>
              <a:gd name="T3" fmla="*/ 163 h 164"/>
              <a:gd name="T4" fmla="*/ 72 w 442"/>
              <a:gd name="T5" fmla="*/ 154 h 164"/>
              <a:gd name="T6" fmla="*/ 27 w 442"/>
              <a:gd name="T7" fmla="*/ 135 h 164"/>
              <a:gd name="T8" fmla="*/ 0 w 442"/>
              <a:gd name="T9" fmla="*/ 99 h 164"/>
              <a:gd name="T10" fmla="*/ 0 w 442"/>
              <a:gd name="T11" fmla="*/ 19 h 164"/>
              <a:gd name="T12" fmla="*/ 18 w 442"/>
              <a:gd name="T13" fmla="*/ 0 h 164"/>
              <a:gd name="T14" fmla="*/ 18 w 442"/>
              <a:gd name="T15" fmla="*/ 0 h 164"/>
              <a:gd name="T16" fmla="*/ 36 w 442"/>
              <a:gd name="T17" fmla="*/ 19 h 164"/>
              <a:gd name="T18" fmla="*/ 90 w 442"/>
              <a:gd name="T19" fmla="*/ 28 h 164"/>
              <a:gd name="T20" fmla="*/ 207 w 442"/>
              <a:gd name="T21" fmla="*/ 46 h 164"/>
              <a:gd name="T22" fmla="*/ 234 w 442"/>
              <a:gd name="T23" fmla="*/ 46 h 164"/>
              <a:gd name="T24" fmla="*/ 351 w 442"/>
              <a:gd name="T25" fmla="*/ 28 h 164"/>
              <a:gd name="T26" fmla="*/ 405 w 442"/>
              <a:gd name="T27" fmla="*/ 19 h 164"/>
              <a:gd name="T28" fmla="*/ 423 w 442"/>
              <a:gd name="T29" fmla="*/ 0 h 164"/>
              <a:gd name="T30" fmla="*/ 423 w 442"/>
              <a:gd name="T31" fmla="*/ 0 h 164"/>
              <a:gd name="T32" fmla="*/ 441 w 442"/>
              <a:gd name="T33" fmla="*/ 19 h 164"/>
              <a:gd name="T34" fmla="*/ 441 w 442"/>
              <a:gd name="T35" fmla="*/ 19 h 164"/>
              <a:gd name="T36" fmla="*/ 441 w 442"/>
              <a:gd name="T37" fmla="*/ 19 h 164"/>
              <a:gd name="T38" fmla="*/ 441 w 442"/>
              <a:gd name="T39" fmla="*/ 19 h 164"/>
              <a:gd name="T40" fmla="*/ 441 w 442"/>
              <a:gd name="T41" fmla="*/ 99 h 164"/>
              <a:gd name="T42" fmla="*/ 369 w 442"/>
              <a:gd name="T43" fmla="*/ 154 h 164"/>
              <a:gd name="T44" fmla="*/ 225 w 442"/>
              <a:gd name="T45" fmla="*/ 163 h 164"/>
              <a:gd name="T46" fmla="*/ 36 w 442"/>
              <a:gd name="T47" fmla="*/ 99 h 164"/>
              <a:gd name="T48" fmla="*/ 36 w 442"/>
              <a:gd name="T49" fmla="*/ 99 h 164"/>
              <a:gd name="T50" fmla="*/ 99 w 442"/>
              <a:gd name="T51" fmla="*/ 118 h 164"/>
              <a:gd name="T52" fmla="*/ 225 w 442"/>
              <a:gd name="T53" fmla="*/ 127 h 164"/>
              <a:gd name="T54" fmla="*/ 351 w 442"/>
              <a:gd name="T55" fmla="*/ 118 h 164"/>
              <a:gd name="T56" fmla="*/ 405 w 442"/>
              <a:gd name="T57" fmla="*/ 99 h 164"/>
              <a:gd name="T58" fmla="*/ 405 w 442"/>
              <a:gd name="T59" fmla="*/ 63 h 164"/>
              <a:gd name="T60" fmla="*/ 378 w 442"/>
              <a:gd name="T61" fmla="*/ 63 h 164"/>
              <a:gd name="T62" fmla="*/ 234 w 442"/>
              <a:gd name="T63" fmla="*/ 82 h 164"/>
              <a:gd name="T64" fmla="*/ 207 w 442"/>
              <a:gd name="T65" fmla="*/ 82 h 164"/>
              <a:gd name="T66" fmla="*/ 72 w 442"/>
              <a:gd name="T67" fmla="*/ 63 h 164"/>
              <a:gd name="T68" fmla="*/ 36 w 442"/>
              <a:gd name="T69" fmla="*/ 55 h 164"/>
              <a:gd name="T70" fmla="*/ 36 w 442"/>
              <a:gd name="T71" fmla="*/ 99 h 164"/>
              <a:gd name="T72" fmla="*/ 405 w 442"/>
              <a:gd name="T73" fmla="*/ 99 h 164"/>
              <a:gd name="T74" fmla="*/ 405 w 442"/>
              <a:gd name="T75" fmla="*/ 99 h 164"/>
              <a:gd name="T76" fmla="*/ 36 w 442"/>
              <a:gd name="T77" fmla="*/ 19 h 164"/>
              <a:gd name="T78" fmla="*/ 36 w 442"/>
              <a:gd name="T79" fmla="*/ 1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2" h="164">
                <a:moveTo>
                  <a:pt x="225" y="163"/>
                </a:moveTo>
                <a:lnTo>
                  <a:pt x="225" y="163"/>
                </a:lnTo>
                <a:cubicBezTo>
                  <a:pt x="171" y="163"/>
                  <a:pt x="117" y="163"/>
                  <a:pt x="72" y="154"/>
                </a:cubicBezTo>
                <a:cubicBezTo>
                  <a:pt x="54" y="145"/>
                  <a:pt x="36" y="145"/>
                  <a:pt x="27" y="135"/>
                </a:cubicBezTo>
                <a:cubicBezTo>
                  <a:pt x="9" y="127"/>
                  <a:pt x="0" y="118"/>
                  <a:pt x="0" y="9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10"/>
                  <a:pt x="36" y="19"/>
                </a:cubicBezTo>
                <a:cubicBezTo>
                  <a:pt x="45" y="19"/>
                  <a:pt x="54" y="28"/>
                  <a:pt x="90" y="28"/>
                </a:cubicBezTo>
                <a:cubicBezTo>
                  <a:pt x="126" y="37"/>
                  <a:pt x="162" y="37"/>
                  <a:pt x="207" y="46"/>
                </a:cubicBezTo>
                <a:cubicBezTo>
                  <a:pt x="216" y="46"/>
                  <a:pt x="225" y="46"/>
                  <a:pt x="234" y="46"/>
                </a:cubicBezTo>
                <a:cubicBezTo>
                  <a:pt x="279" y="37"/>
                  <a:pt x="324" y="37"/>
                  <a:pt x="351" y="28"/>
                </a:cubicBezTo>
                <a:cubicBezTo>
                  <a:pt x="387" y="28"/>
                  <a:pt x="405" y="19"/>
                  <a:pt x="405" y="19"/>
                </a:cubicBezTo>
                <a:cubicBezTo>
                  <a:pt x="405" y="10"/>
                  <a:pt x="414" y="0"/>
                  <a:pt x="423" y="0"/>
                </a:cubicBezTo>
                <a:lnTo>
                  <a:pt x="423" y="0"/>
                </a:lnTo>
                <a:cubicBezTo>
                  <a:pt x="441" y="0"/>
                  <a:pt x="441" y="10"/>
                  <a:pt x="441" y="19"/>
                </a:cubicBezTo>
                <a:lnTo>
                  <a:pt x="441" y="19"/>
                </a:lnTo>
                <a:lnTo>
                  <a:pt x="441" y="19"/>
                </a:lnTo>
                <a:lnTo>
                  <a:pt x="441" y="19"/>
                </a:lnTo>
                <a:cubicBezTo>
                  <a:pt x="441" y="99"/>
                  <a:pt x="441" y="99"/>
                  <a:pt x="441" y="99"/>
                </a:cubicBezTo>
                <a:cubicBezTo>
                  <a:pt x="441" y="135"/>
                  <a:pt x="405" y="145"/>
                  <a:pt x="369" y="154"/>
                </a:cubicBezTo>
                <a:cubicBezTo>
                  <a:pt x="333" y="163"/>
                  <a:pt x="279" y="163"/>
                  <a:pt x="225" y="163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45" y="99"/>
                  <a:pt x="54" y="109"/>
                  <a:pt x="99" y="118"/>
                </a:cubicBezTo>
                <a:cubicBezTo>
                  <a:pt x="135" y="118"/>
                  <a:pt x="180" y="127"/>
                  <a:pt x="225" y="127"/>
                </a:cubicBezTo>
                <a:cubicBezTo>
                  <a:pt x="270" y="127"/>
                  <a:pt x="315" y="118"/>
                  <a:pt x="351" y="118"/>
                </a:cubicBezTo>
                <a:cubicBezTo>
                  <a:pt x="387" y="109"/>
                  <a:pt x="405" y="99"/>
                  <a:pt x="405" y="99"/>
                </a:cubicBezTo>
                <a:cubicBezTo>
                  <a:pt x="405" y="63"/>
                  <a:pt x="405" y="63"/>
                  <a:pt x="405" y="63"/>
                </a:cubicBezTo>
                <a:cubicBezTo>
                  <a:pt x="396" y="63"/>
                  <a:pt x="387" y="63"/>
                  <a:pt x="378" y="63"/>
                </a:cubicBezTo>
                <a:cubicBezTo>
                  <a:pt x="342" y="73"/>
                  <a:pt x="288" y="82"/>
                  <a:pt x="234" y="82"/>
                </a:cubicBezTo>
                <a:cubicBezTo>
                  <a:pt x="225" y="82"/>
                  <a:pt x="216" y="82"/>
                  <a:pt x="207" y="82"/>
                </a:cubicBezTo>
                <a:cubicBezTo>
                  <a:pt x="153" y="82"/>
                  <a:pt x="108" y="73"/>
                  <a:pt x="72" y="63"/>
                </a:cubicBezTo>
                <a:cubicBezTo>
                  <a:pt x="63" y="63"/>
                  <a:pt x="54" y="63"/>
                  <a:pt x="36" y="55"/>
                </a:cubicBezTo>
                <a:lnTo>
                  <a:pt x="36" y="99"/>
                </a:lnTo>
                <a:close/>
                <a:moveTo>
                  <a:pt x="405" y="99"/>
                </a:moveTo>
                <a:lnTo>
                  <a:pt x="405" y="99"/>
                </a:lnTo>
                <a:close/>
                <a:moveTo>
                  <a:pt x="36" y="19"/>
                </a:moveTo>
                <a:lnTo>
                  <a:pt x="36" y="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9" name="Freeform 802">
            <a:extLst>
              <a:ext uri="{FF2B5EF4-FFF2-40B4-BE49-F238E27FC236}">
                <a16:creationId xmlns:a16="http://schemas.microsoft.com/office/drawing/2014/main" id="{997A601B-BC6A-B541-9419-489C0E3C6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5337" y="10203991"/>
            <a:ext cx="34991" cy="546729"/>
          </a:xfrm>
          <a:custGeom>
            <a:avLst/>
            <a:gdLst>
              <a:gd name="T0" fmla="*/ 18 w 37"/>
              <a:gd name="T1" fmla="*/ 549 h 550"/>
              <a:gd name="T2" fmla="*/ 18 w 37"/>
              <a:gd name="T3" fmla="*/ 549 h 550"/>
              <a:gd name="T4" fmla="*/ 0 w 37"/>
              <a:gd name="T5" fmla="*/ 531 h 550"/>
              <a:gd name="T6" fmla="*/ 0 w 37"/>
              <a:gd name="T7" fmla="*/ 27 h 550"/>
              <a:gd name="T8" fmla="*/ 18 w 37"/>
              <a:gd name="T9" fmla="*/ 0 h 550"/>
              <a:gd name="T10" fmla="*/ 36 w 37"/>
              <a:gd name="T11" fmla="*/ 27 h 550"/>
              <a:gd name="T12" fmla="*/ 36 w 37"/>
              <a:gd name="T13" fmla="*/ 531 h 550"/>
              <a:gd name="T14" fmla="*/ 18 w 37"/>
              <a:gd name="T15" fmla="*/ 54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0">
                <a:moveTo>
                  <a:pt x="18" y="549"/>
                </a:moveTo>
                <a:lnTo>
                  <a:pt x="18" y="549"/>
                </a:lnTo>
                <a:cubicBezTo>
                  <a:pt x="9" y="549"/>
                  <a:pt x="0" y="540"/>
                  <a:pt x="0" y="53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27"/>
                </a:cubicBezTo>
                <a:cubicBezTo>
                  <a:pt x="36" y="531"/>
                  <a:pt x="36" y="531"/>
                  <a:pt x="36" y="531"/>
                </a:cubicBezTo>
                <a:cubicBezTo>
                  <a:pt x="36" y="540"/>
                  <a:pt x="27" y="549"/>
                  <a:pt x="18" y="5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0" name="Freeform 803">
            <a:extLst>
              <a:ext uri="{FF2B5EF4-FFF2-40B4-BE49-F238E27FC236}">
                <a16:creationId xmlns:a16="http://schemas.microsoft.com/office/drawing/2014/main" id="{9619243A-76F5-724B-A9C7-514CD4ADE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5337" y="10711356"/>
            <a:ext cx="542356" cy="34991"/>
          </a:xfrm>
          <a:custGeom>
            <a:avLst/>
            <a:gdLst>
              <a:gd name="T0" fmla="*/ 531 w 549"/>
              <a:gd name="T1" fmla="*/ 36 h 37"/>
              <a:gd name="T2" fmla="*/ 531 w 549"/>
              <a:gd name="T3" fmla="*/ 36 h 37"/>
              <a:gd name="T4" fmla="*/ 18 w 549"/>
              <a:gd name="T5" fmla="*/ 36 h 37"/>
              <a:gd name="T6" fmla="*/ 0 w 549"/>
              <a:gd name="T7" fmla="*/ 18 h 37"/>
              <a:gd name="T8" fmla="*/ 18 w 549"/>
              <a:gd name="T9" fmla="*/ 0 h 37"/>
              <a:gd name="T10" fmla="*/ 531 w 549"/>
              <a:gd name="T11" fmla="*/ 0 h 37"/>
              <a:gd name="T12" fmla="*/ 548 w 549"/>
              <a:gd name="T13" fmla="*/ 18 h 37"/>
              <a:gd name="T14" fmla="*/ 531 w 54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9" h="37">
                <a:moveTo>
                  <a:pt x="531" y="36"/>
                </a:moveTo>
                <a:lnTo>
                  <a:pt x="53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531" y="0"/>
                  <a:pt x="531" y="0"/>
                  <a:pt x="531" y="0"/>
                </a:cubicBezTo>
                <a:cubicBezTo>
                  <a:pt x="540" y="0"/>
                  <a:pt x="548" y="9"/>
                  <a:pt x="548" y="18"/>
                </a:cubicBezTo>
                <a:cubicBezTo>
                  <a:pt x="548" y="27"/>
                  <a:pt x="540" y="36"/>
                  <a:pt x="531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1" name="Freeform 804">
            <a:extLst>
              <a:ext uri="{FF2B5EF4-FFF2-40B4-BE49-F238E27FC236}">
                <a16:creationId xmlns:a16="http://schemas.microsoft.com/office/drawing/2014/main" id="{CD484BE7-AE40-734D-B483-5941C02EE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319" y="10221486"/>
            <a:ext cx="358655" cy="463627"/>
          </a:xfrm>
          <a:custGeom>
            <a:avLst/>
            <a:gdLst>
              <a:gd name="T0" fmla="*/ 18 w 361"/>
              <a:gd name="T1" fmla="*/ 468 h 469"/>
              <a:gd name="T2" fmla="*/ 18 w 361"/>
              <a:gd name="T3" fmla="*/ 468 h 469"/>
              <a:gd name="T4" fmla="*/ 9 w 361"/>
              <a:gd name="T5" fmla="*/ 468 h 469"/>
              <a:gd name="T6" fmla="*/ 0 w 361"/>
              <a:gd name="T7" fmla="*/ 441 h 469"/>
              <a:gd name="T8" fmla="*/ 45 w 361"/>
              <a:gd name="T9" fmla="*/ 360 h 469"/>
              <a:gd name="T10" fmla="*/ 54 w 361"/>
              <a:gd name="T11" fmla="*/ 351 h 469"/>
              <a:gd name="T12" fmla="*/ 171 w 361"/>
              <a:gd name="T13" fmla="*/ 297 h 469"/>
              <a:gd name="T14" fmla="*/ 171 w 361"/>
              <a:gd name="T15" fmla="*/ 297 h 469"/>
              <a:gd name="T16" fmla="*/ 243 w 361"/>
              <a:gd name="T17" fmla="*/ 279 h 469"/>
              <a:gd name="T18" fmla="*/ 252 w 361"/>
              <a:gd name="T19" fmla="*/ 189 h 469"/>
              <a:gd name="T20" fmla="*/ 270 w 361"/>
              <a:gd name="T21" fmla="*/ 99 h 469"/>
              <a:gd name="T22" fmla="*/ 270 w 361"/>
              <a:gd name="T23" fmla="*/ 90 h 469"/>
              <a:gd name="T24" fmla="*/ 315 w 361"/>
              <a:gd name="T25" fmla="*/ 9 h 469"/>
              <a:gd name="T26" fmla="*/ 342 w 361"/>
              <a:gd name="T27" fmla="*/ 0 h 469"/>
              <a:gd name="T28" fmla="*/ 351 w 361"/>
              <a:gd name="T29" fmla="*/ 36 h 469"/>
              <a:gd name="T30" fmla="*/ 306 w 361"/>
              <a:gd name="T31" fmla="*/ 108 h 469"/>
              <a:gd name="T32" fmla="*/ 288 w 361"/>
              <a:gd name="T33" fmla="*/ 198 h 469"/>
              <a:gd name="T34" fmla="*/ 279 w 361"/>
              <a:gd name="T35" fmla="*/ 297 h 469"/>
              <a:gd name="T36" fmla="*/ 261 w 361"/>
              <a:gd name="T37" fmla="*/ 315 h 469"/>
              <a:gd name="T38" fmla="*/ 180 w 361"/>
              <a:gd name="T39" fmla="*/ 342 h 469"/>
              <a:gd name="T40" fmla="*/ 81 w 361"/>
              <a:gd name="T41" fmla="*/ 387 h 469"/>
              <a:gd name="T42" fmla="*/ 36 w 361"/>
              <a:gd name="T43" fmla="*/ 459 h 469"/>
              <a:gd name="T44" fmla="*/ 18 w 361"/>
              <a:gd name="T45" fmla="*/ 46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1" h="469">
                <a:moveTo>
                  <a:pt x="18" y="468"/>
                </a:moveTo>
                <a:lnTo>
                  <a:pt x="18" y="468"/>
                </a:lnTo>
                <a:cubicBezTo>
                  <a:pt x="18" y="468"/>
                  <a:pt x="18" y="468"/>
                  <a:pt x="9" y="468"/>
                </a:cubicBezTo>
                <a:cubicBezTo>
                  <a:pt x="0" y="468"/>
                  <a:pt x="0" y="450"/>
                  <a:pt x="0" y="441"/>
                </a:cubicBezTo>
                <a:cubicBezTo>
                  <a:pt x="45" y="360"/>
                  <a:pt x="45" y="360"/>
                  <a:pt x="45" y="360"/>
                </a:cubicBezTo>
                <a:cubicBezTo>
                  <a:pt x="45" y="360"/>
                  <a:pt x="54" y="360"/>
                  <a:pt x="54" y="351"/>
                </a:cubicBezTo>
                <a:cubicBezTo>
                  <a:pt x="171" y="297"/>
                  <a:pt x="171" y="297"/>
                  <a:pt x="171" y="297"/>
                </a:cubicBezTo>
                <a:lnTo>
                  <a:pt x="171" y="297"/>
                </a:lnTo>
                <a:cubicBezTo>
                  <a:pt x="243" y="279"/>
                  <a:pt x="243" y="279"/>
                  <a:pt x="243" y="279"/>
                </a:cubicBezTo>
                <a:cubicBezTo>
                  <a:pt x="252" y="189"/>
                  <a:pt x="252" y="189"/>
                  <a:pt x="252" y="189"/>
                </a:cubicBezTo>
                <a:cubicBezTo>
                  <a:pt x="270" y="99"/>
                  <a:pt x="270" y="99"/>
                  <a:pt x="270" y="99"/>
                </a:cubicBezTo>
                <a:lnTo>
                  <a:pt x="270" y="90"/>
                </a:lnTo>
                <a:cubicBezTo>
                  <a:pt x="315" y="9"/>
                  <a:pt x="315" y="9"/>
                  <a:pt x="315" y="9"/>
                </a:cubicBezTo>
                <a:cubicBezTo>
                  <a:pt x="324" y="0"/>
                  <a:pt x="332" y="0"/>
                  <a:pt x="342" y="0"/>
                </a:cubicBezTo>
                <a:cubicBezTo>
                  <a:pt x="351" y="9"/>
                  <a:pt x="360" y="18"/>
                  <a:pt x="351" y="36"/>
                </a:cubicBezTo>
                <a:cubicBezTo>
                  <a:pt x="306" y="108"/>
                  <a:pt x="306" y="108"/>
                  <a:pt x="306" y="108"/>
                </a:cubicBezTo>
                <a:cubicBezTo>
                  <a:pt x="288" y="198"/>
                  <a:pt x="288" y="198"/>
                  <a:pt x="288" y="198"/>
                </a:cubicBezTo>
                <a:cubicBezTo>
                  <a:pt x="279" y="297"/>
                  <a:pt x="279" y="297"/>
                  <a:pt x="279" y="297"/>
                </a:cubicBezTo>
                <a:cubicBezTo>
                  <a:pt x="279" y="306"/>
                  <a:pt x="270" y="315"/>
                  <a:pt x="261" y="315"/>
                </a:cubicBezTo>
                <a:cubicBezTo>
                  <a:pt x="180" y="342"/>
                  <a:pt x="180" y="342"/>
                  <a:pt x="180" y="342"/>
                </a:cubicBezTo>
                <a:cubicBezTo>
                  <a:pt x="81" y="387"/>
                  <a:pt x="81" y="387"/>
                  <a:pt x="81" y="387"/>
                </a:cubicBezTo>
                <a:cubicBezTo>
                  <a:pt x="36" y="459"/>
                  <a:pt x="36" y="459"/>
                  <a:pt x="36" y="459"/>
                </a:cubicBezTo>
                <a:cubicBezTo>
                  <a:pt x="36" y="468"/>
                  <a:pt x="27" y="468"/>
                  <a:pt x="18" y="4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" name="Freeform 805">
            <a:extLst>
              <a:ext uri="{FF2B5EF4-FFF2-40B4-BE49-F238E27FC236}">
                <a16:creationId xmlns:a16="http://schemas.microsoft.com/office/drawing/2014/main" id="{ECBFF893-37D3-234E-9D47-3458F7EB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8367" y="10326458"/>
            <a:ext cx="188074" cy="126840"/>
          </a:xfrm>
          <a:custGeom>
            <a:avLst/>
            <a:gdLst>
              <a:gd name="T0" fmla="*/ 46 w 191"/>
              <a:gd name="T1" fmla="*/ 126 h 127"/>
              <a:gd name="T2" fmla="*/ 46 w 191"/>
              <a:gd name="T3" fmla="*/ 126 h 127"/>
              <a:gd name="T4" fmla="*/ 46 w 191"/>
              <a:gd name="T5" fmla="*/ 117 h 127"/>
              <a:gd name="T6" fmla="*/ 10 w 191"/>
              <a:gd name="T7" fmla="*/ 117 h 127"/>
              <a:gd name="T8" fmla="*/ 0 w 191"/>
              <a:gd name="T9" fmla="*/ 90 h 127"/>
              <a:gd name="T10" fmla="*/ 28 w 191"/>
              <a:gd name="T11" fmla="*/ 72 h 127"/>
              <a:gd name="T12" fmla="*/ 46 w 191"/>
              <a:gd name="T13" fmla="*/ 81 h 127"/>
              <a:gd name="T14" fmla="*/ 154 w 191"/>
              <a:gd name="T15" fmla="*/ 9 h 127"/>
              <a:gd name="T16" fmla="*/ 180 w 191"/>
              <a:gd name="T17" fmla="*/ 9 h 127"/>
              <a:gd name="T18" fmla="*/ 172 w 191"/>
              <a:gd name="T19" fmla="*/ 45 h 127"/>
              <a:gd name="T20" fmla="*/ 55 w 191"/>
              <a:gd name="T21" fmla="*/ 117 h 127"/>
              <a:gd name="T22" fmla="*/ 46 w 191"/>
              <a:gd name="T2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1" h="127">
                <a:moveTo>
                  <a:pt x="46" y="126"/>
                </a:moveTo>
                <a:lnTo>
                  <a:pt x="46" y="126"/>
                </a:lnTo>
                <a:lnTo>
                  <a:pt x="46" y="117"/>
                </a:lnTo>
                <a:cubicBezTo>
                  <a:pt x="10" y="117"/>
                  <a:pt x="10" y="117"/>
                  <a:pt x="10" y="117"/>
                </a:cubicBezTo>
                <a:cubicBezTo>
                  <a:pt x="0" y="108"/>
                  <a:pt x="0" y="99"/>
                  <a:pt x="0" y="90"/>
                </a:cubicBezTo>
                <a:cubicBezTo>
                  <a:pt x="0" y="81"/>
                  <a:pt x="10" y="72"/>
                  <a:pt x="28" y="72"/>
                </a:cubicBezTo>
                <a:cubicBezTo>
                  <a:pt x="46" y="81"/>
                  <a:pt x="46" y="81"/>
                  <a:pt x="46" y="81"/>
                </a:cubicBezTo>
                <a:cubicBezTo>
                  <a:pt x="154" y="9"/>
                  <a:pt x="154" y="9"/>
                  <a:pt x="154" y="9"/>
                </a:cubicBezTo>
                <a:cubicBezTo>
                  <a:pt x="163" y="0"/>
                  <a:pt x="172" y="0"/>
                  <a:pt x="180" y="9"/>
                </a:cubicBezTo>
                <a:cubicBezTo>
                  <a:pt x="190" y="18"/>
                  <a:pt x="180" y="36"/>
                  <a:pt x="172" y="45"/>
                </a:cubicBezTo>
                <a:cubicBezTo>
                  <a:pt x="55" y="117"/>
                  <a:pt x="55" y="117"/>
                  <a:pt x="55" y="117"/>
                </a:cubicBezTo>
                <a:cubicBezTo>
                  <a:pt x="55" y="117"/>
                  <a:pt x="55" y="126"/>
                  <a:pt x="46" y="1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3" name="Freeform 806">
            <a:extLst>
              <a:ext uri="{FF2B5EF4-FFF2-40B4-BE49-F238E27FC236}">
                <a16:creationId xmlns:a16="http://schemas.microsoft.com/office/drawing/2014/main" id="{FDB38AFF-74B7-7F41-98A0-F3835399A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319" y="10352701"/>
            <a:ext cx="240563" cy="188074"/>
          </a:xfrm>
          <a:custGeom>
            <a:avLst/>
            <a:gdLst>
              <a:gd name="T0" fmla="*/ 18 w 244"/>
              <a:gd name="T1" fmla="*/ 189 h 190"/>
              <a:gd name="T2" fmla="*/ 18 w 244"/>
              <a:gd name="T3" fmla="*/ 189 h 190"/>
              <a:gd name="T4" fmla="*/ 9 w 244"/>
              <a:gd name="T5" fmla="*/ 189 h 190"/>
              <a:gd name="T6" fmla="*/ 9 w 244"/>
              <a:gd name="T7" fmla="*/ 162 h 190"/>
              <a:gd name="T8" fmla="*/ 81 w 244"/>
              <a:gd name="T9" fmla="*/ 90 h 190"/>
              <a:gd name="T10" fmla="*/ 117 w 244"/>
              <a:gd name="T11" fmla="*/ 9 h 190"/>
              <a:gd name="T12" fmla="*/ 144 w 244"/>
              <a:gd name="T13" fmla="*/ 0 h 190"/>
              <a:gd name="T14" fmla="*/ 234 w 244"/>
              <a:gd name="T15" fmla="*/ 27 h 190"/>
              <a:gd name="T16" fmla="*/ 243 w 244"/>
              <a:gd name="T17" fmla="*/ 45 h 190"/>
              <a:gd name="T18" fmla="*/ 216 w 244"/>
              <a:gd name="T19" fmla="*/ 63 h 190"/>
              <a:gd name="T20" fmla="*/ 153 w 244"/>
              <a:gd name="T21" fmla="*/ 45 h 190"/>
              <a:gd name="T22" fmla="*/ 117 w 244"/>
              <a:gd name="T23" fmla="*/ 108 h 190"/>
              <a:gd name="T24" fmla="*/ 108 w 244"/>
              <a:gd name="T25" fmla="*/ 117 h 190"/>
              <a:gd name="T26" fmla="*/ 36 w 244"/>
              <a:gd name="T27" fmla="*/ 189 h 190"/>
              <a:gd name="T28" fmla="*/ 18 w 244"/>
              <a:gd name="T2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90">
                <a:moveTo>
                  <a:pt x="18" y="189"/>
                </a:moveTo>
                <a:lnTo>
                  <a:pt x="18" y="189"/>
                </a:lnTo>
                <a:lnTo>
                  <a:pt x="9" y="189"/>
                </a:lnTo>
                <a:cubicBezTo>
                  <a:pt x="0" y="180"/>
                  <a:pt x="0" y="162"/>
                  <a:pt x="9" y="162"/>
                </a:cubicBezTo>
                <a:cubicBezTo>
                  <a:pt x="81" y="90"/>
                  <a:pt x="81" y="90"/>
                  <a:pt x="81" y="90"/>
                </a:cubicBezTo>
                <a:cubicBezTo>
                  <a:pt x="117" y="9"/>
                  <a:pt x="117" y="9"/>
                  <a:pt x="117" y="9"/>
                </a:cubicBezTo>
                <a:cubicBezTo>
                  <a:pt x="126" y="0"/>
                  <a:pt x="135" y="0"/>
                  <a:pt x="144" y="0"/>
                </a:cubicBezTo>
                <a:cubicBezTo>
                  <a:pt x="234" y="27"/>
                  <a:pt x="234" y="27"/>
                  <a:pt x="234" y="27"/>
                </a:cubicBezTo>
                <a:cubicBezTo>
                  <a:pt x="243" y="27"/>
                  <a:pt x="243" y="36"/>
                  <a:pt x="243" y="45"/>
                </a:cubicBezTo>
                <a:cubicBezTo>
                  <a:pt x="243" y="54"/>
                  <a:pt x="234" y="63"/>
                  <a:pt x="216" y="63"/>
                </a:cubicBezTo>
                <a:cubicBezTo>
                  <a:pt x="153" y="45"/>
                  <a:pt x="153" y="45"/>
                  <a:pt x="153" y="45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17" y="108"/>
                  <a:pt x="117" y="108"/>
                  <a:pt x="108" y="117"/>
                </a:cubicBezTo>
                <a:cubicBezTo>
                  <a:pt x="36" y="189"/>
                  <a:pt x="36" y="189"/>
                  <a:pt x="36" y="189"/>
                </a:cubicBezTo>
                <a:cubicBezTo>
                  <a:pt x="36" y="189"/>
                  <a:pt x="27" y="189"/>
                  <a:pt x="18" y="18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4" name="Freeform 807">
            <a:extLst>
              <a:ext uri="{FF2B5EF4-FFF2-40B4-BE49-F238E27FC236}">
                <a16:creationId xmlns:a16="http://schemas.microsoft.com/office/drawing/2014/main" id="{8B11752B-EB21-F44C-A3B4-D604BD29B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4648" y="10505784"/>
            <a:ext cx="240560" cy="170581"/>
          </a:xfrm>
          <a:custGeom>
            <a:avLst/>
            <a:gdLst>
              <a:gd name="T0" fmla="*/ 18 w 244"/>
              <a:gd name="T1" fmla="*/ 171 h 172"/>
              <a:gd name="T2" fmla="*/ 18 w 244"/>
              <a:gd name="T3" fmla="*/ 171 h 172"/>
              <a:gd name="T4" fmla="*/ 0 w 244"/>
              <a:gd name="T5" fmla="*/ 162 h 172"/>
              <a:gd name="T6" fmla="*/ 18 w 244"/>
              <a:gd name="T7" fmla="*/ 135 h 172"/>
              <a:gd name="T8" fmla="*/ 108 w 244"/>
              <a:gd name="T9" fmla="*/ 99 h 172"/>
              <a:gd name="T10" fmla="*/ 207 w 244"/>
              <a:gd name="T11" fmla="*/ 9 h 172"/>
              <a:gd name="T12" fmla="*/ 234 w 244"/>
              <a:gd name="T13" fmla="*/ 9 h 172"/>
              <a:gd name="T14" fmla="*/ 234 w 244"/>
              <a:gd name="T15" fmla="*/ 36 h 172"/>
              <a:gd name="T16" fmla="*/ 135 w 244"/>
              <a:gd name="T17" fmla="*/ 135 h 172"/>
              <a:gd name="T18" fmla="*/ 126 w 244"/>
              <a:gd name="T19" fmla="*/ 135 h 172"/>
              <a:gd name="T20" fmla="*/ 27 w 244"/>
              <a:gd name="T21" fmla="*/ 171 h 172"/>
              <a:gd name="T22" fmla="*/ 18 w 244"/>
              <a:gd name="T23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4" h="172">
                <a:moveTo>
                  <a:pt x="18" y="171"/>
                </a:moveTo>
                <a:lnTo>
                  <a:pt x="18" y="171"/>
                </a:lnTo>
                <a:cubicBezTo>
                  <a:pt x="9" y="171"/>
                  <a:pt x="9" y="171"/>
                  <a:pt x="0" y="162"/>
                </a:cubicBezTo>
                <a:cubicBezTo>
                  <a:pt x="0" y="153"/>
                  <a:pt x="0" y="144"/>
                  <a:pt x="18" y="135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207" y="9"/>
                  <a:pt x="207" y="9"/>
                  <a:pt x="207" y="9"/>
                </a:cubicBezTo>
                <a:cubicBezTo>
                  <a:pt x="216" y="0"/>
                  <a:pt x="224" y="0"/>
                  <a:pt x="234" y="9"/>
                </a:cubicBezTo>
                <a:cubicBezTo>
                  <a:pt x="243" y="9"/>
                  <a:pt x="243" y="27"/>
                  <a:pt x="234" y="36"/>
                </a:cubicBezTo>
                <a:cubicBezTo>
                  <a:pt x="135" y="135"/>
                  <a:pt x="135" y="135"/>
                  <a:pt x="135" y="135"/>
                </a:cubicBezTo>
                <a:cubicBezTo>
                  <a:pt x="135" y="135"/>
                  <a:pt x="135" y="135"/>
                  <a:pt x="126" y="135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27" y="171"/>
                  <a:pt x="27" y="171"/>
                  <a:pt x="18" y="1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5" name="Freeform 808">
            <a:extLst>
              <a:ext uri="{FF2B5EF4-FFF2-40B4-BE49-F238E27FC236}">
                <a16:creationId xmlns:a16="http://schemas.microsoft.com/office/drawing/2014/main" id="{3B1ABD57-DBF0-964E-B002-2D11E735B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5207" y="10326458"/>
            <a:ext cx="52486" cy="118092"/>
          </a:xfrm>
          <a:custGeom>
            <a:avLst/>
            <a:gdLst>
              <a:gd name="T0" fmla="*/ 17 w 54"/>
              <a:gd name="T1" fmla="*/ 117 h 118"/>
              <a:gd name="T2" fmla="*/ 17 w 54"/>
              <a:gd name="T3" fmla="*/ 117 h 118"/>
              <a:gd name="T4" fmla="*/ 17 w 54"/>
              <a:gd name="T5" fmla="*/ 117 h 118"/>
              <a:gd name="T6" fmla="*/ 0 w 54"/>
              <a:gd name="T7" fmla="*/ 90 h 118"/>
              <a:gd name="T8" fmla="*/ 17 w 54"/>
              <a:gd name="T9" fmla="*/ 18 h 118"/>
              <a:gd name="T10" fmla="*/ 36 w 54"/>
              <a:gd name="T11" fmla="*/ 0 h 118"/>
              <a:gd name="T12" fmla="*/ 53 w 54"/>
              <a:gd name="T13" fmla="*/ 27 h 118"/>
              <a:gd name="T14" fmla="*/ 36 w 54"/>
              <a:gd name="T15" fmla="*/ 99 h 118"/>
              <a:gd name="T16" fmla="*/ 17 w 54"/>
              <a:gd name="T17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118">
                <a:moveTo>
                  <a:pt x="17" y="117"/>
                </a:moveTo>
                <a:lnTo>
                  <a:pt x="17" y="117"/>
                </a:lnTo>
                <a:lnTo>
                  <a:pt x="17" y="117"/>
                </a:lnTo>
                <a:cubicBezTo>
                  <a:pt x="9" y="117"/>
                  <a:pt x="0" y="99"/>
                  <a:pt x="0" y="90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9"/>
                  <a:pt x="27" y="0"/>
                  <a:pt x="36" y="0"/>
                </a:cubicBezTo>
                <a:cubicBezTo>
                  <a:pt x="53" y="9"/>
                  <a:pt x="53" y="18"/>
                  <a:pt x="53" y="27"/>
                </a:cubicBezTo>
                <a:cubicBezTo>
                  <a:pt x="36" y="99"/>
                  <a:pt x="36" y="99"/>
                  <a:pt x="36" y="99"/>
                </a:cubicBezTo>
                <a:cubicBezTo>
                  <a:pt x="36" y="108"/>
                  <a:pt x="27" y="117"/>
                  <a:pt x="17" y="1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6" name="Freeform 809">
            <a:extLst>
              <a:ext uri="{FF2B5EF4-FFF2-40B4-BE49-F238E27FC236}">
                <a16:creationId xmlns:a16="http://schemas.microsoft.com/office/drawing/2014/main" id="{9236D244-D4FA-3846-A6A3-015EB5F04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3974" y="10308963"/>
            <a:ext cx="118095" cy="65606"/>
          </a:xfrm>
          <a:custGeom>
            <a:avLst/>
            <a:gdLst>
              <a:gd name="T0" fmla="*/ 99 w 117"/>
              <a:gd name="T1" fmla="*/ 63 h 64"/>
              <a:gd name="T2" fmla="*/ 99 w 117"/>
              <a:gd name="T3" fmla="*/ 63 h 64"/>
              <a:gd name="T4" fmla="*/ 99 w 117"/>
              <a:gd name="T5" fmla="*/ 63 h 64"/>
              <a:gd name="T6" fmla="*/ 18 w 117"/>
              <a:gd name="T7" fmla="*/ 45 h 64"/>
              <a:gd name="T8" fmla="*/ 8 w 117"/>
              <a:gd name="T9" fmla="*/ 18 h 64"/>
              <a:gd name="T10" fmla="*/ 27 w 117"/>
              <a:gd name="T11" fmla="*/ 9 h 64"/>
              <a:gd name="T12" fmla="*/ 99 w 117"/>
              <a:gd name="T13" fmla="*/ 18 h 64"/>
              <a:gd name="T14" fmla="*/ 116 w 117"/>
              <a:gd name="T15" fmla="*/ 45 h 64"/>
              <a:gd name="T16" fmla="*/ 99 w 117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64">
                <a:moveTo>
                  <a:pt x="99" y="63"/>
                </a:moveTo>
                <a:lnTo>
                  <a:pt x="99" y="63"/>
                </a:lnTo>
                <a:lnTo>
                  <a:pt x="99" y="63"/>
                </a:lnTo>
                <a:cubicBezTo>
                  <a:pt x="18" y="45"/>
                  <a:pt x="18" y="45"/>
                  <a:pt x="18" y="45"/>
                </a:cubicBezTo>
                <a:cubicBezTo>
                  <a:pt x="8" y="45"/>
                  <a:pt x="0" y="36"/>
                  <a:pt x="8" y="18"/>
                </a:cubicBezTo>
                <a:cubicBezTo>
                  <a:pt x="8" y="9"/>
                  <a:pt x="18" y="0"/>
                  <a:pt x="27" y="9"/>
                </a:cubicBezTo>
                <a:cubicBezTo>
                  <a:pt x="99" y="18"/>
                  <a:pt x="99" y="18"/>
                  <a:pt x="99" y="18"/>
                </a:cubicBezTo>
                <a:cubicBezTo>
                  <a:pt x="116" y="27"/>
                  <a:pt x="116" y="36"/>
                  <a:pt x="116" y="45"/>
                </a:cubicBezTo>
                <a:cubicBezTo>
                  <a:pt x="116" y="54"/>
                  <a:pt x="108" y="63"/>
                  <a:pt x="99" y="6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1" name="CuadroTexto 395">
            <a:extLst>
              <a:ext uri="{FF2B5EF4-FFF2-40B4-BE49-F238E27FC236}">
                <a16:creationId xmlns:a16="http://schemas.microsoft.com/office/drawing/2014/main" id="{F8476A8D-B637-4247-B75F-38F779BE3E25}"/>
              </a:ext>
            </a:extLst>
          </p:cNvPr>
          <p:cNvSpPr txBox="1"/>
          <p:nvPr/>
        </p:nvSpPr>
        <p:spPr>
          <a:xfrm>
            <a:off x="15540183" y="2632954"/>
            <a:ext cx="135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52" name="Rectangle 56">
            <a:extLst>
              <a:ext uri="{FF2B5EF4-FFF2-40B4-BE49-F238E27FC236}">
                <a16:creationId xmlns:a16="http://schemas.microsoft.com/office/drawing/2014/main" id="{269F469F-0604-3C40-9F99-3EE64D5AF2FB}"/>
              </a:ext>
            </a:extLst>
          </p:cNvPr>
          <p:cNvSpPr/>
          <p:nvPr/>
        </p:nvSpPr>
        <p:spPr>
          <a:xfrm>
            <a:off x="15171784" y="2912931"/>
            <a:ext cx="20932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54" name="CuadroTexto 395">
            <a:extLst>
              <a:ext uri="{FF2B5EF4-FFF2-40B4-BE49-F238E27FC236}">
                <a16:creationId xmlns:a16="http://schemas.microsoft.com/office/drawing/2014/main" id="{4D7829EC-BE06-DB43-B357-0DE3FEC39781}"/>
              </a:ext>
            </a:extLst>
          </p:cNvPr>
          <p:cNvSpPr txBox="1"/>
          <p:nvPr/>
        </p:nvSpPr>
        <p:spPr>
          <a:xfrm>
            <a:off x="18418065" y="3866329"/>
            <a:ext cx="135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955" name="Rectangle 56">
            <a:extLst>
              <a:ext uri="{FF2B5EF4-FFF2-40B4-BE49-F238E27FC236}">
                <a16:creationId xmlns:a16="http://schemas.microsoft.com/office/drawing/2014/main" id="{E85F89AC-66FB-9845-8B74-38D28943E014}"/>
              </a:ext>
            </a:extLst>
          </p:cNvPr>
          <p:cNvSpPr/>
          <p:nvPr/>
        </p:nvSpPr>
        <p:spPr>
          <a:xfrm>
            <a:off x="18049666" y="4146306"/>
            <a:ext cx="20932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57" name="CuadroTexto 395">
            <a:extLst>
              <a:ext uri="{FF2B5EF4-FFF2-40B4-BE49-F238E27FC236}">
                <a16:creationId xmlns:a16="http://schemas.microsoft.com/office/drawing/2014/main" id="{8E1A1210-9041-3247-AD8D-60229C353C49}"/>
              </a:ext>
            </a:extLst>
          </p:cNvPr>
          <p:cNvSpPr txBox="1"/>
          <p:nvPr/>
        </p:nvSpPr>
        <p:spPr>
          <a:xfrm>
            <a:off x="19645966" y="6786770"/>
            <a:ext cx="135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58" name="Rectangle 56">
            <a:extLst>
              <a:ext uri="{FF2B5EF4-FFF2-40B4-BE49-F238E27FC236}">
                <a16:creationId xmlns:a16="http://schemas.microsoft.com/office/drawing/2014/main" id="{58C4E88F-CB95-2340-A2D5-AA80AD1652C9}"/>
              </a:ext>
            </a:extLst>
          </p:cNvPr>
          <p:cNvSpPr/>
          <p:nvPr/>
        </p:nvSpPr>
        <p:spPr>
          <a:xfrm>
            <a:off x="19277567" y="7066747"/>
            <a:ext cx="20932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60" name="CuadroTexto 395">
            <a:extLst>
              <a:ext uri="{FF2B5EF4-FFF2-40B4-BE49-F238E27FC236}">
                <a16:creationId xmlns:a16="http://schemas.microsoft.com/office/drawing/2014/main" id="{528A3311-EAE0-EE49-A647-8947495FC116}"/>
              </a:ext>
            </a:extLst>
          </p:cNvPr>
          <p:cNvSpPr txBox="1"/>
          <p:nvPr/>
        </p:nvSpPr>
        <p:spPr>
          <a:xfrm>
            <a:off x="18432225" y="9612653"/>
            <a:ext cx="135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961" name="Rectangle 56">
            <a:extLst>
              <a:ext uri="{FF2B5EF4-FFF2-40B4-BE49-F238E27FC236}">
                <a16:creationId xmlns:a16="http://schemas.microsoft.com/office/drawing/2014/main" id="{E9012906-0608-0A4F-B6AA-95CACF5EEE03}"/>
              </a:ext>
            </a:extLst>
          </p:cNvPr>
          <p:cNvSpPr/>
          <p:nvPr/>
        </p:nvSpPr>
        <p:spPr>
          <a:xfrm>
            <a:off x="18063826" y="9892630"/>
            <a:ext cx="20932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63" name="CuadroTexto 395">
            <a:extLst>
              <a:ext uri="{FF2B5EF4-FFF2-40B4-BE49-F238E27FC236}">
                <a16:creationId xmlns:a16="http://schemas.microsoft.com/office/drawing/2014/main" id="{37E2979B-0205-264F-B9F0-7D88B49EACCE}"/>
              </a:ext>
            </a:extLst>
          </p:cNvPr>
          <p:cNvSpPr txBox="1"/>
          <p:nvPr/>
        </p:nvSpPr>
        <p:spPr>
          <a:xfrm>
            <a:off x="15516276" y="10823657"/>
            <a:ext cx="135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64" name="Rectangle 56">
            <a:extLst>
              <a:ext uri="{FF2B5EF4-FFF2-40B4-BE49-F238E27FC236}">
                <a16:creationId xmlns:a16="http://schemas.microsoft.com/office/drawing/2014/main" id="{78465C5A-8BC6-B14A-92DB-1A8A14D328EC}"/>
              </a:ext>
            </a:extLst>
          </p:cNvPr>
          <p:cNvSpPr/>
          <p:nvPr/>
        </p:nvSpPr>
        <p:spPr>
          <a:xfrm>
            <a:off x="15147877" y="11103634"/>
            <a:ext cx="20932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66" name="CuadroTexto 395">
            <a:extLst>
              <a:ext uri="{FF2B5EF4-FFF2-40B4-BE49-F238E27FC236}">
                <a16:creationId xmlns:a16="http://schemas.microsoft.com/office/drawing/2014/main" id="{B08CC916-81BF-EE4B-8641-0C68B812B157}"/>
              </a:ext>
            </a:extLst>
          </p:cNvPr>
          <p:cNvSpPr txBox="1"/>
          <p:nvPr/>
        </p:nvSpPr>
        <p:spPr>
          <a:xfrm>
            <a:off x="12674063" y="9649666"/>
            <a:ext cx="135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67" name="Rectangle 56">
            <a:extLst>
              <a:ext uri="{FF2B5EF4-FFF2-40B4-BE49-F238E27FC236}">
                <a16:creationId xmlns:a16="http://schemas.microsoft.com/office/drawing/2014/main" id="{15C9E474-3D98-C74F-82B9-1A7116BC0D4E}"/>
              </a:ext>
            </a:extLst>
          </p:cNvPr>
          <p:cNvSpPr/>
          <p:nvPr/>
        </p:nvSpPr>
        <p:spPr>
          <a:xfrm>
            <a:off x="12305664" y="9929643"/>
            <a:ext cx="20932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69" name="CuadroTexto 395">
            <a:extLst>
              <a:ext uri="{FF2B5EF4-FFF2-40B4-BE49-F238E27FC236}">
                <a16:creationId xmlns:a16="http://schemas.microsoft.com/office/drawing/2014/main" id="{974F9865-603A-754C-A0C0-B8F05D6ECB71}"/>
              </a:ext>
            </a:extLst>
          </p:cNvPr>
          <p:cNvSpPr txBox="1"/>
          <p:nvPr/>
        </p:nvSpPr>
        <p:spPr>
          <a:xfrm>
            <a:off x="11463441" y="6735533"/>
            <a:ext cx="135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970" name="Rectangle 56">
            <a:extLst>
              <a:ext uri="{FF2B5EF4-FFF2-40B4-BE49-F238E27FC236}">
                <a16:creationId xmlns:a16="http://schemas.microsoft.com/office/drawing/2014/main" id="{0CB9380A-BC54-004F-949A-A902CDC70E78}"/>
              </a:ext>
            </a:extLst>
          </p:cNvPr>
          <p:cNvSpPr/>
          <p:nvPr/>
        </p:nvSpPr>
        <p:spPr>
          <a:xfrm>
            <a:off x="11095042" y="7015510"/>
            <a:ext cx="20932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72" name="CuadroTexto 395">
            <a:extLst>
              <a:ext uri="{FF2B5EF4-FFF2-40B4-BE49-F238E27FC236}">
                <a16:creationId xmlns:a16="http://schemas.microsoft.com/office/drawing/2014/main" id="{D1FB06E3-26FC-8B4E-8EFF-F8D7A5CC87E4}"/>
              </a:ext>
            </a:extLst>
          </p:cNvPr>
          <p:cNvSpPr txBox="1"/>
          <p:nvPr/>
        </p:nvSpPr>
        <p:spPr>
          <a:xfrm>
            <a:off x="12637419" y="3858381"/>
            <a:ext cx="135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973" name="Rectangle 56">
            <a:extLst>
              <a:ext uri="{FF2B5EF4-FFF2-40B4-BE49-F238E27FC236}">
                <a16:creationId xmlns:a16="http://schemas.microsoft.com/office/drawing/2014/main" id="{5487DBD3-624B-BC41-A668-1E9A0A209BC5}"/>
              </a:ext>
            </a:extLst>
          </p:cNvPr>
          <p:cNvSpPr/>
          <p:nvPr/>
        </p:nvSpPr>
        <p:spPr>
          <a:xfrm>
            <a:off x="12269020" y="4138358"/>
            <a:ext cx="20932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FB1C1B5-6A36-5D41-8D12-021F90738857}"/>
              </a:ext>
            </a:extLst>
          </p:cNvPr>
          <p:cNvGrpSpPr/>
          <p:nvPr/>
        </p:nvGrpSpPr>
        <p:grpSpPr>
          <a:xfrm>
            <a:off x="2232442" y="4502143"/>
            <a:ext cx="5982437" cy="4716592"/>
            <a:chOff x="2232442" y="3643574"/>
            <a:chExt cx="5982437" cy="4716592"/>
          </a:xfrm>
        </p:grpSpPr>
        <p:sp>
          <p:nvSpPr>
            <p:cNvPr id="197" name="CuadroTexto 598">
              <a:extLst>
                <a:ext uri="{FF2B5EF4-FFF2-40B4-BE49-F238E27FC236}">
                  <a16:creationId xmlns:a16="http://schemas.microsoft.com/office/drawing/2014/main" id="{BC259EFA-7175-7447-B425-5C446AB5FDE0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198" name="CuadroTexto 599">
              <a:extLst>
                <a:ext uri="{FF2B5EF4-FFF2-40B4-BE49-F238E27FC236}">
                  <a16:creationId xmlns:a16="http://schemas.microsoft.com/office/drawing/2014/main" id="{CE0AA934-6090-7645-AE7B-E56B283845E6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reeform 160">
            <a:extLst>
              <a:ext uri="{FF2B5EF4-FFF2-40B4-BE49-F238E27FC236}">
                <a16:creationId xmlns:a16="http://schemas.microsoft.com/office/drawing/2014/main" id="{F8543F17-30A8-CE47-B58F-0E54AEEF3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973" y="6853446"/>
            <a:ext cx="5883778" cy="5874670"/>
          </a:xfrm>
          <a:custGeom>
            <a:avLst/>
            <a:gdLst>
              <a:gd name="T0" fmla="*/ 4536 w 5697"/>
              <a:gd name="T1" fmla="*/ 122 h 5687"/>
              <a:gd name="T2" fmla="*/ 4536 w 5697"/>
              <a:gd name="T3" fmla="*/ 122 h 5687"/>
              <a:gd name="T4" fmla="*/ 132 w 5697"/>
              <a:gd name="T5" fmla="*/ 4527 h 5687"/>
              <a:gd name="T6" fmla="*/ 1075 w 5697"/>
              <a:gd name="T7" fmla="*/ 5668 h 5687"/>
              <a:gd name="T8" fmla="*/ 4743 w 5697"/>
              <a:gd name="T9" fmla="*/ 5573 h 5687"/>
              <a:gd name="T10" fmla="*/ 5573 w 5697"/>
              <a:gd name="T11" fmla="*/ 4744 h 5687"/>
              <a:gd name="T12" fmla="*/ 5677 w 5697"/>
              <a:gd name="T13" fmla="*/ 1074 h 5687"/>
              <a:gd name="T14" fmla="*/ 4536 w 5697"/>
              <a:gd name="T15" fmla="*/ 122 h 5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97" h="5687">
                <a:moveTo>
                  <a:pt x="4536" y="122"/>
                </a:moveTo>
                <a:lnTo>
                  <a:pt x="4536" y="122"/>
                </a:lnTo>
                <a:cubicBezTo>
                  <a:pt x="2330" y="584"/>
                  <a:pt x="585" y="2319"/>
                  <a:pt x="132" y="4527"/>
                </a:cubicBezTo>
                <a:cubicBezTo>
                  <a:pt x="0" y="5130"/>
                  <a:pt x="471" y="5686"/>
                  <a:pt x="1075" y="5668"/>
                </a:cubicBezTo>
                <a:cubicBezTo>
                  <a:pt x="4743" y="5573"/>
                  <a:pt x="4743" y="5573"/>
                  <a:pt x="4743" y="5573"/>
                </a:cubicBezTo>
                <a:cubicBezTo>
                  <a:pt x="5271" y="5573"/>
                  <a:pt x="5573" y="5272"/>
                  <a:pt x="5573" y="4744"/>
                </a:cubicBezTo>
                <a:cubicBezTo>
                  <a:pt x="5677" y="1074"/>
                  <a:pt x="5677" y="1074"/>
                  <a:pt x="5677" y="1074"/>
                </a:cubicBezTo>
                <a:cubicBezTo>
                  <a:pt x="5696" y="461"/>
                  <a:pt x="5130" y="0"/>
                  <a:pt x="4536" y="1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1">
            <a:extLst>
              <a:ext uri="{FF2B5EF4-FFF2-40B4-BE49-F238E27FC236}">
                <a16:creationId xmlns:a16="http://schemas.microsoft.com/office/drawing/2014/main" id="{915C47EE-3806-274D-9236-62B5C03D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973" y="987885"/>
            <a:ext cx="5883778" cy="5874670"/>
          </a:xfrm>
          <a:custGeom>
            <a:avLst/>
            <a:gdLst>
              <a:gd name="T0" fmla="*/ 132 w 5697"/>
              <a:gd name="T1" fmla="*/ 1151 h 5688"/>
              <a:gd name="T2" fmla="*/ 132 w 5697"/>
              <a:gd name="T3" fmla="*/ 1151 h 5688"/>
              <a:gd name="T4" fmla="*/ 4536 w 5697"/>
              <a:gd name="T5" fmla="*/ 5565 h 5688"/>
              <a:gd name="T6" fmla="*/ 5677 w 5697"/>
              <a:gd name="T7" fmla="*/ 4613 h 5688"/>
              <a:gd name="T8" fmla="*/ 5573 w 5697"/>
              <a:gd name="T9" fmla="*/ 944 h 5688"/>
              <a:gd name="T10" fmla="*/ 4743 w 5697"/>
              <a:gd name="T11" fmla="*/ 114 h 5688"/>
              <a:gd name="T12" fmla="*/ 1075 w 5697"/>
              <a:gd name="T13" fmla="*/ 10 h 5688"/>
              <a:gd name="T14" fmla="*/ 132 w 5697"/>
              <a:gd name="T15" fmla="*/ 1151 h 5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97" h="5688">
                <a:moveTo>
                  <a:pt x="132" y="1151"/>
                </a:moveTo>
                <a:lnTo>
                  <a:pt x="132" y="1151"/>
                </a:lnTo>
                <a:cubicBezTo>
                  <a:pt x="585" y="3358"/>
                  <a:pt x="2330" y="5103"/>
                  <a:pt x="4536" y="5565"/>
                </a:cubicBezTo>
                <a:cubicBezTo>
                  <a:pt x="5130" y="5687"/>
                  <a:pt x="5696" y="5226"/>
                  <a:pt x="5677" y="4613"/>
                </a:cubicBezTo>
                <a:cubicBezTo>
                  <a:pt x="5573" y="944"/>
                  <a:pt x="5573" y="944"/>
                  <a:pt x="5573" y="944"/>
                </a:cubicBezTo>
                <a:cubicBezTo>
                  <a:pt x="5573" y="415"/>
                  <a:pt x="5271" y="114"/>
                  <a:pt x="4743" y="114"/>
                </a:cubicBezTo>
                <a:cubicBezTo>
                  <a:pt x="1075" y="10"/>
                  <a:pt x="1075" y="10"/>
                  <a:pt x="1075" y="10"/>
                </a:cubicBezTo>
                <a:cubicBezTo>
                  <a:pt x="471" y="0"/>
                  <a:pt x="0" y="557"/>
                  <a:pt x="132" y="11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2">
            <a:extLst>
              <a:ext uri="{FF2B5EF4-FFF2-40B4-BE49-F238E27FC236}">
                <a16:creationId xmlns:a16="http://schemas.microsoft.com/office/drawing/2014/main" id="{3C4D2FFE-5B58-184E-8BFC-90554665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239" y="6853446"/>
            <a:ext cx="5874670" cy="5874670"/>
          </a:xfrm>
          <a:custGeom>
            <a:avLst/>
            <a:gdLst>
              <a:gd name="T0" fmla="*/ 5565 w 5689"/>
              <a:gd name="T1" fmla="*/ 4527 h 5687"/>
              <a:gd name="T2" fmla="*/ 5565 w 5689"/>
              <a:gd name="T3" fmla="*/ 4527 h 5687"/>
              <a:gd name="T4" fmla="*/ 1151 w 5689"/>
              <a:gd name="T5" fmla="*/ 122 h 5687"/>
              <a:gd name="T6" fmla="*/ 10 w 5689"/>
              <a:gd name="T7" fmla="*/ 1074 h 5687"/>
              <a:gd name="T8" fmla="*/ 114 w 5689"/>
              <a:gd name="T9" fmla="*/ 4744 h 5687"/>
              <a:gd name="T10" fmla="*/ 944 w 5689"/>
              <a:gd name="T11" fmla="*/ 5573 h 5687"/>
              <a:gd name="T12" fmla="*/ 4613 w 5689"/>
              <a:gd name="T13" fmla="*/ 5668 h 5687"/>
              <a:gd name="T14" fmla="*/ 5565 w 5689"/>
              <a:gd name="T15" fmla="*/ 4527 h 5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9" h="5687">
                <a:moveTo>
                  <a:pt x="5565" y="4527"/>
                </a:moveTo>
                <a:lnTo>
                  <a:pt x="5565" y="4527"/>
                </a:lnTo>
                <a:cubicBezTo>
                  <a:pt x="5103" y="2319"/>
                  <a:pt x="3368" y="584"/>
                  <a:pt x="1151" y="122"/>
                </a:cubicBezTo>
                <a:cubicBezTo>
                  <a:pt x="557" y="0"/>
                  <a:pt x="0" y="461"/>
                  <a:pt x="10" y="1074"/>
                </a:cubicBezTo>
                <a:cubicBezTo>
                  <a:pt x="114" y="4744"/>
                  <a:pt x="114" y="4744"/>
                  <a:pt x="114" y="4744"/>
                </a:cubicBezTo>
                <a:cubicBezTo>
                  <a:pt x="114" y="5272"/>
                  <a:pt x="416" y="5573"/>
                  <a:pt x="944" y="5573"/>
                </a:cubicBezTo>
                <a:cubicBezTo>
                  <a:pt x="4613" y="5668"/>
                  <a:pt x="4613" y="5668"/>
                  <a:pt x="4613" y="5668"/>
                </a:cubicBezTo>
                <a:cubicBezTo>
                  <a:pt x="5226" y="5686"/>
                  <a:pt x="5688" y="5130"/>
                  <a:pt x="5565" y="45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3">
            <a:extLst>
              <a:ext uri="{FF2B5EF4-FFF2-40B4-BE49-F238E27FC236}">
                <a16:creationId xmlns:a16="http://schemas.microsoft.com/office/drawing/2014/main" id="{37F216DE-B4A7-1C4D-9042-6F627E8B4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239" y="987885"/>
            <a:ext cx="5874670" cy="5874670"/>
          </a:xfrm>
          <a:custGeom>
            <a:avLst/>
            <a:gdLst>
              <a:gd name="T0" fmla="*/ 5565 w 5689"/>
              <a:gd name="T1" fmla="*/ 1151 h 5688"/>
              <a:gd name="T2" fmla="*/ 5565 w 5689"/>
              <a:gd name="T3" fmla="*/ 1151 h 5688"/>
              <a:gd name="T4" fmla="*/ 4613 w 5689"/>
              <a:gd name="T5" fmla="*/ 10 h 5688"/>
              <a:gd name="T6" fmla="*/ 944 w 5689"/>
              <a:gd name="T7" fmla="*/ 114 h 5688"/>
              <a:gd name="T8" fmla="*/ 114 w 5689"/>
              <a:gd name="T9" fmla="*/ 944 h 5688"/>
              <a:gd name="T10" fmla="*/ 10 w 5689"/>
              <a:gd name="T11" fmla="*/ 4613 h 5688"/>
              <a:gd name="T12" fmla="*/ 1151 w 5689"/>
              <a:gd name="T13" fmla="*/ 5565 h 5688"/>
              <a:gd name="T14" fmla="*/ 5565 w 5689"/>
              <a:gd name="T15" fmla="*/ 1151 h 5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9" h="5688">
                <a:moveTo>
                  <a:pt x="5565" y="1151"/>
                </a:moveTo>
                <a:lnTo>
                  <a:pt x="5565" y="1151"/>
                </a:lnTo>
                <a:cubicBezTo>
                  <a:pt x="5688" y="557"/>
                  <a:pt x="5226" y="0"/>
                  <a:pt x="4613" y="10"/>
                </a:cubicBezTo>
                <a:cubicBezTo>
                  <a:pt x="944" y="114"/>
                  <a:pt x="944" y="114"/>
                  <a:pt x="944" y="114"/>
                </a:cubicBezTo>
                <a:cubicBezTo>
                  <a:pt x="416" y="114"/>
                  <a:pt x="114" y="415"/>
                  <a:pt x="114" y="944"/>
                </a:cubicBezTo>
                <a:cubicBezTo>
                  <a:pt x="10" y="4613"/>
                  <a:pt x="10" y="4613"/>
                  <a:pt x="10" y="4613"/>
                </a:cubicBezTo>
                <a:cubicBezTo>
                  <a:pt x="0" y="5226"/>
                  <a:pt x="557" y="5687"/>
                  <a:pt x="1151" y="5565"/>
                </a:cubicBezTo>
                <a:cubicBezTo>
                  <a:pt x="3368" y="5103"/>
                  <a:pt x="5103" y="3358"/>
                  <a:pt x="5565" y="11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936BB2-2DAE-A94C-9E4E-5A78E5198F8A}"/>
              </a:ext>
            </a:extLst>
          </p:cNvPr>
          <p:cNvGrpSpPr/>
          <p:nvPr/>
        </p:nvGrpSpPr>
        <p:grpSpPr>
          <a:xfrm>
            <a:off x="11077646" y="2032901"/>
            <a:ext cx="1042870" cy="742305"/>
            <a:chOff x="11077646" y="2167371"/>
            <a:chExt cx="1042870" cy="742305"/>
          </a:xfrm>
        </p:grpSpPr>
        <p:sp>
          <p:nvSpPr>
            <p:cNvPr id="489" name="Freeform 410">
              <a:extLst>
                <a:ext uri="{FF2B5EF4-FFF2-40B4-BE49-F238E27FC236}">
                  <a16:creationId xmlns:a16="http://schemas.microsoft.com/office/drawing/2014/main" id="{F660D946-3A69-4146-872E-83ADA666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46" y="2167371"/>
              <a:ext cx="906249" cy="742305"/>
            </a:xfrm>
            <a:custGeom>
              <a:avLst/>
              <a:gdLst>
                <a:gd name="T0" fmla="*/ 680 w 879"/>
                <a:gd name="T1" fmla="*/ 716 h 717"/>
                <a:gd name="T2" fmla="*/ 604 w 879"/>
                <a:gd name="T3" fmla="*/ 660 h 717"/>
                <a:gd name="T4" fmla="*/ 595 w 879"/>
                <a:gd name="T5" fmla="*/ 575 h 717"/>
                <a:gd name="T6" fmla="*/ 472 w 879"/>
                <a:gd name="T7" fmla="*/ 584 h 717"/>
                <a:gd name="T8" fmla="*/ 359 w 879"/>
                <a:gd name="T9" fmla="*/ 651 h 717"/>
                <a:gd name="T10" fmla="*/ 218 w 879"/>
                <a:gd name="T11" fmla="*/ 660 h 717"/>
                <a:gd name="T12" fmla="*/ 151 w 879"/>
                <a:gd name="T13" fmla="*/ 490 h 717"/>
                <a:gd name="T14" fmla="*/ 38 w 879"/>
                <a:gd name="T15" fmla="*/ 424 h 717"/>
                <a:gd name="T16" fmla="*/ 0 w 879"/>
                <a:gd name="T17" fmla="*/ 367 h 717"/>
                <a:gd name="T18" fmla="*/ 38 w 879"/>
                <a:gd name="T19" fmla="*/ 236 h 717"/>
                <a:gd name="T20" fmla="*/ 151 w 879"/>
                <a:gd name="T21" fmla="*/ 122 h 717"/>
                <a:gd name="T22" fmla="*/ 104 w 879"/>
                <a:gd name="T23" fmla="*/ 19 h 717"/>
                <a:gd name="T24" fmla="*/ 274 w 879"/>
                <a:gd name="T25" fmla="*/ 38 h 717"/>
                <a:gd name="T26" fmla="*/ 472 w 879"/>
                <a:gd name="T27" fmla="*/ 38 h 717"/>
                <a:gd name="T28" fmla="*/ 878 w 879"/>
                <a:gd name="T29" fmla="*/ 330 h 717"/>
                <a:gd name="T30" fmla="*/ 821 w 879"/>
                <a:gd name="T31" fmla="*/ 481 h 717"/>
                <a:gd name="T32" fmla="*/ 755 w 879"/>
                <a:gd name="T33" fmla="*/ 613 h 717"/>
                <a:gd name="T34" fmla="*/ 680 w 879"/>
                <a:gd name="T35" fmla="*/ 716 h 717"/>
                <a:gd name="T36" fmla="*/ 651 w 879"/>
                <a:gd name="T37" fmla="*/ 651 h 717"/>
                <a:gd name="T38" fmla="*/ 708 w 879"/>
                <a:gd name="T39" fmla="*/ 641 h 717"/>
                <a:gd name="T40" fmla="*/ 727 w 879"/>
                <a:gd name="T41" fmla="*/ 556 h 717"/>
                <a:gd name="T42" fmla="*/ 802 w 879"/>
                <a:gd name="T43" fmla="*/ 434 h 717"/>
                <a:gd name="T44" fmla="*/ 727 w 879"/>
                <a:gd name="T45" fmla="*/ 160 h 717"/>
                <a:gd name="T46" fmla="*/ 415 w 879"/>
                <a:gd name="T47" fmla="*/ 94 h 717"/>
                <a:gd name="T48" fmla="*/ 255 w 879"/>
                <a:gd name="T49" fmla="*/ 75 h 717"/>
                <a:gd name="T50" fmla="*/ 208 w 879"/>
                <a:gd name="T51" fmla="*/ 113 h 717"/>
                <a:gd name="T52" fmla="*/ 198 w 879"/>
                <a:gd name="T53" fmla="*/ 151 h 717"/>
                <a:gd name="T54" fmla="*/ 48 w 879"/>
                <a:gd name="T55" fmla="*/ 283 h 717"/>
                <a:gd name="T56" fmla="*/ 48 w 879"/>
                <a:gd name="T57" fmla="*/ 367 h 717"/>
                <a:gd name="T58" fmla="*/ 57 w 879"/>
                <a:gd name="T59" fmla="*/ 377 h 717"/>
                <a:gd name="T60" fmla="*/ 161 w 879"/>
                <a:gd name="T61" fmla="*/ 443 h 717"/>
                <a:gd name="T62" fmla="*/ 265 w 879"/>
                <a:gd name="T63" fmla="*/ 651 h 717"/>
                <a:gd name="T64" fmla="*/ 312 w 879"/>
                <a:gd name="T65" fmla="*/ 651 h 717"/>
                <a:gd name="T66" fmla="*/ 321 w 879"/>
                <a:gd name="T67" fmla="*/ 528 h 717"/>
                <a:gd name="T68" fmla="*/ 472 w 879"/>
                <a:gd name="T69" fmla="*/ 537 h 717"/>
                <a:gd name="T70" fmla="*/ 613 w 879"/>
                <a:gd name="T71" fmla="*/ 528 h 717"/>
                <a:gd name="T72" fmla="*/ 651 w 879"/>
                <a:gd name="T73" fmla="*/ 59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79" h="717">
                  <a:moveTo>
                    <a:pt x="680" y="716"/>
                  </a:moveTo>
                  <a:lnTo>
                    <a:pt x="680" y="716"/>
                  </a:lnTo>
                  <a:cubicBezTo>
                    <a:pt x="651" y="716"/>
                    <a:pt x="623" y="698"/>
                    <a:pt x="613" y="669"/>
                  </a:cubicBezTo>
                  <a:cubicBezTo>
                    <a:pt x="613" y="660"/>
                    <a:pt x="604" y="660"/>
                    <a:pt x="604" y="660"/>
                  </a:cubicBezTo>
                  <a:cubicBezTo>
                    <a:pt x="604" y="594"/>
                    <a:pt x="604" y="594"/>
                    <a:pt x="604" y="594"/>
                  </a:cubicBezTo>
                  <a:cubicBezTo>
                    <a:pt x="604" y="594"/>
                    <a:pt x="595" y="584"/>
                    <a:pt x="595" y="575"/>
                  </a:cubicBezTo>
                  <a:cubicBezTo>
                    <a:pt x="585" y="575"/>
                    <a:pt x="585" y="575"/>
                    <a:pt x="585" y="575"/>
                  </a:cubicBezTo>
                  <a:cubicBezTo>
                    <a:pt x="547" y="584"/>
                    <a:pt x="510" y="584"/>
                    <a:pt x="472" y="584"/>
                  </a:cubicBezTo>
                  <a:cubicBezTo>
                    <a:pt x="425" y="584"/>
                    <a:pt x="396" y="584"/>
                    <a:pt x="359" y="575"/>
                  </a:cubicBezTo>
                  <a:cubicBezTo>
                    <a:pt x="359" y="651"/>
                    <a:pt x="359" y="651"/>
                    <a:pt x="359" y="651"/>
                  </a:cubicBezTo>
                  <a:cubicBezTo>
                    <a:pt x="359" y="688"/>
                    <a:pt x="321" y="716"/>
                    <a:pt x="283" y="716"/>
                  </a:cubicBezTo>
                  <a:cubicBezTo>
                    <a:pt x="255" y="716"/>
                    <a:pt x="227" y="698"/>
                    <a:pt x="218" y="660"/>
                  </a:cubicBezTo>
                  <a:cubicBezTo>
                    <a:pt x="180" y="500"/>
                    <a:pt x="180" y="500"/>
                    <a:pt x="180" y="500"/>
                  </a:cubicBezTo>
                  <a:cubicBezTo>
                    <a:pt x="180" y="500"/>
                    <a:pt x="161" y="490"/>
                    <a:pt x="151" y="490"/>
                  </a:cubicBezTo>
                  <a:cubicBezTo>
                    <a:pt x="132" y="481"/>
                    <a:pt x="114" y="471"/>
                    <a:pt x="95" y="462"/>
                  </a:cubicBezTo>
                  <a:cubicBezTo>
                    <a:pt x="76" y="443"/>
                    <a:pt x="57" y="434"/>
                    <a:pt x="38" y="424"/>
                  </a:cubicBezTo>
                  <a:lnTo>
                    <a:pt x="29" y="415"/>
                  </a:lnTo>
                  <a:cubicBezTo>
                    <a:pt x="10" y="405"/>
                    <a:pt x="0" y="386"/>
                    <a:pt x="0" y="367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64"/>
                    <a:pt x="19" y="245"/>
                    <a:pt x="38" y="236"/>
                  </a:cubicBezTo>
                  <a:cubicBezTo>
                    <a:pt x="57" y="236"/>
                    <a:pt x="67" y="226"/>
                    <a:pt x="85" y="198"/>
                  </a:cubicBezTo>
                  <a:cubicBezTo>
                    <a:pt x="104" y="179"/>
                    <a:pt x="123" y="151"/>
                    <a:pt x="151" y="122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95" y="47"/>
                    <a:pt x="95" y="28"/>
                    <a:pt x="104" y="19"/>
                  </a:cubicBezTo>
                  <a:cubicBezTo>
                    <a:pt x="114" y="9"/>
                    <a:pt x="123" y="0"/>
                    <a:pt x="142" y="0"/>
                  </a:cubicBezTo>
                  <a:cubicBezTo>
                    <a:pt x="180" y="9"/>
                    <a:pt x="255" y="28"/>
                    <a:pt x="274" y="38"/>
                  </a:cubicBezTo>
                  <a:cubicBezTo>
                    <a:pt x="293" y="47"/>
                    <a:pt x="368" y="47"/>
                    <a:pt x="415" y="47"/>
                  </a:cubicBezTo>
                  <a:cubicBezTo>
                    <a:pt x="434" y="38"/>
                    <a:pt x="453" y="38"/>
                    <a:pt x="472" y="38"/>
                  </a:cubicBezTo>
                  <a:cubicBezTo>
                    <a:pt x="576" y="38"/>
                    <a:pt x="680" y="66"/>
                    <a:pt x="755" y="122"/>
                  </a:cubicBezTo>
                  <a:cubicBezTo>
                    <a:pt x="840" y="179"/>
                    <a:pt x="878" y="245"/>
                    <a:pt x="878" y="330"/>
                  </a:cubicBezTo>
                  <a:cubicBezTo>
                    <a:pt x="878" y="367"/>
                    <a:pt x="868" y="415"/>
                    <a:pt x="840" y="462"/>
                  </a:cubicBezTo>
                  <a:cubicBezTo>
                    <a:pt x="830" y="462"/>
                    <a:pt x="821" y="471"/>
                    <a:pt x="821" y="481"/>
                  </a:cubicBezTo>
                  <a:cubicBezTo>
                    <a:pt x="793" y="509"/>
                    <a:pt x="783" y="528"/>
                    <a:pt x="764" y="566"/>
                  </a:cubicBezTo>
                  <a:cubicBezTo>
                    <a:pt x="764" y="584"/>
                    <a:pt x="764" y="603"/>
                    <a:pt x="755" y="613"/>
                  </a:cubicBezTo>
                  <a:cubicBezTo>
                    <a:pt x="755" y="622"/>
                    <a:pt x="755" y="631"/>
                    <a:pt x="755" y="651"/>
                  </a:cubicBezTo>
                  <a:cubicBezTo>
                    <a:pt x="755" y="688"/>
                    <a:pt x="717" y="716"/>
                    <a:pt x="680" y="716"/>
                  </a:cubicBezTo>
                  <a:close/>
                  <a:moveTo>
                    <a:pt x="651" y="651"/>
                  </a:moveTo>
                  <a:lnTo>
                    <a:pt x="651" y="651"/>
                  </a:lnTo>
                  <a:cubicBezTo>
                    <a:pt x="661" y="660"/>
                    <a:pt x="670" y="669"/>
                    <a:pt x="680" y="669"/>
                  </a:cubicBezTo>
                  <a:cubicBezTo>
                    <a:pt x="698" y="669"/>
                    <a:pt x="708" y="660"/>
                    <a:pt x="708" y="641"/>
                  </a:cubicBezTo>
                  <a:cubicBezTo>
                    <a:pt x="708" y="631"/>
                    <a:pt x="708" y="613"/>
                    <a:pt x="708" y="603"/>
                  </a:cubicBezTo>
                  <a:cubicBezTo>
                    <a:pt x="717" y="584"/>
                    <a:pt x="717" y="575"/>
                    <a:pt x="727" y="556"/>
                  </a:cubicBezTo>
                  <a:cubicBezTo>
                    <a:pt x="736" y="509"/>
                    <a:pt x="755" y="481"/>
                    <a:pt x="783" y="453"/>
                  </a:cubicBezTo>
                  <a:cubicBezTo>
                    <a:pt x="783" y="443"/>
                    <a:pt x="793" y="434"/>
                    <a:pt x="802" y="434"/>
                  </a:cubicBezTo>
                  <a:cubicBezTo>
                    <a:pt x="821" y="396"/>
                    <a:pt x="830" y="358"/>
                    <a:pt x="830" y="330"/>
                  </a:cubicBezTo>
                  <a:cubicBezTo>
                    <a:pt x="830" y="264"/>
                    <a:pt x="802" y="207"/>
                    <a:pt x="727" y="160"/>
                  </a:cubicBezTo>
                  <a:cubicBezTo>
                    <a:pt x="661" y="113"/>
                    <a:pt x="566" y="85"/>
                    <a:pt x="472" y="85"/>
                  </a:cubicBezTo>
                  <a:cubicBezTo>
                    <a:pt x="453" y="85"/>
                    <a:pt x="434" y="85"/>
                    <a:pt x="415" y="94"/>
                  </a:cubicBezTo>
                  <a:lnTo>
                    <a:pt x="415" y="94"/>
                  </a:lnTo>
                  <a:cubicBezTo>
                    <a:pt x="406" y="94"/>
                    <a:pt x="293" y="94"/>
                    <a:pt x="255" y="75"/>
                  </a:cubicBezTo>
                  <a:cubicBezTo>
                    <a:pt x="236" y="75"/>
                    <a:pt x="189" y="56"/>
                    <a:pt x="151" y="56"/>
                  </a:cubicBezTo>
                  <a:cubicBezTo>
                    <a:pt x="208" y="113"/>
                    <a:pt x="208" y="113"/>
                    <a:pt x="208" y="113"/>
                  </a:cubicBezTo>
                  <a:cubicBezTo>
                    <a:pt x="208" y="113"/>
                    <a:pt x="208" y="122"/>
                    <a:pt x="208" y="132"/>
                  </a:cubicBezTo>
                  <a:cubicBezTo>
                    <a:pt x="208" y="132"/>
                    <a:pt x="208" y="141"/>
                    <a:pt x="198" y="151"/>
                  </a:cubicBezTo>
                  <a:cubicBezTo>
                    <a:pt x="161" y="169"/>
                    <a:pt x="142" y="198"/>
                    <a:pt x="123" y="226"/>
                  </a:cubicBezTo>
                  <a:cubicBezTo>
                    <a:pt x="104" y="254"/>
                    <a:pt x="85" y="283"/>
                    <a:pt x="48" y="283"/>
                  </a:cubicBezTo>
                  <a:lnTo>
                    <a:pt x="48" y="292"/>
                  </a:lnTo>
                  <a:cubicBezTo>
                    <a:pt x="48" y="367"/>
                    <a:pt x="48" y="367"/>
                    <a:pt x="48" y="367"/>
                  </a:cubicBezTo>
                  <a:cubicBezTo>
                    <a:pt x="48" y="377"/>
                    <a:pt x="48" y="377"/>
                    <a:pt x="48" y="377"/>
                  </a:cubicBezTo>
                  <a:lnTo>
                    <a:pt x="57" y="377"/>
                  </a:lnTo>
                  <a:cubicBezTo>
                    <a:pt x="76" y="386"/>
                    <a:pt x="104" y="396"/>
                    <a:pt x="132" y="424"/>
                  </a:cubicBezTo>
                  <a:cubicBezTo>
                    <a:pt x="132" y="434"/>
                    <a:pt x="151" y="434"/>
                    <a:pt x="161" y="443"/>
                  </a:cubicBezTo>
                  <a:cubicBezTo>
                    <a:pt x="189" y="453"/>
                    <a:pt x="218" y="462"/>
                    <a:pt x="227" y="490"/>
                  </a:cubicBezTo>
                  <a:cubicBezTo>
                    <a:pt x="265" y="651"/>
                    <a:pt x="265" y="651"/>
                    <a:pt x="265" y="651"/>
                  </a:cubicBezTo>
                  <a:cubicBezTo>
                    <a:pt x="265" y="660"/>
                    <a:pt x="274" y="669"/>
                    <a:pt x="283" y="669"/>
                  </a:cubicBezTo>
                  <a:cubicBezTo>
                    <a:pt x="302" y="669"/>
                    <a:pt x="312" y="660"/>
                    <a:pt x="312" y="651"/>
                  </a:cubicBezTo>
                  <a:cubicBezTo>
                    <a:pt x="312" y="547"/>
                    <a:pt x="312" y="547"/>
                    <a:pt x="312" y="547"/>
                  </a:cubicBezTo>
                  <a:cubicBezTo>
                    <a:pt x="312" y="537"/>
                    <a:pt x="312" y="528"/>
                    <a:pt x="321" y="528"/>
                  </a:cubicBezTo>
                  <a:cubicBezTo>
                    <a:pt x="321" y="528"/>
                    <a:pt x="331" y="518"/>
                    <a:pt x="340" y="528"/>
                  </a:cubicBezTo>
                  <a:cubicBezTo>
                    <a:pt x="378" y="537"/>
                    <a:pt x="425" y="537"/>
                    <a:pt x="472" y="537"/>
                  </a:cubicBezTo>
                  <a:cubicBezTo>
                    <a:pt x="510" y="537"/>
                    <a:pt x="547" y="537"/>
                    <a:pt x="595" y="528"/>
                  </a:cubicBezTo>
                  <a:cubicBezTo>
                    <a:pt x="604" y="518"/>
                    <a:pt x="613" y="528"/>
                    <a:pt x="613" y="528"/>
                  </a:cubicBezTo>
                  <a:cubicBezTo>
                    <a:pt x="623" y="547"/>
                    <a:pt x="623" y="547"/>
                    <a:pt x="623" y="547"/>
                  </a:cubicBezTo>
                  <a:cubicBezTo>
                    <a:pt x="642" y="556"/>
                    <a:pt x="642" y="575"/>
                    <a:pt x="651" y="594"/>
                  </a:cubicBezTo>
                  <a:lnTo>
                    <a:pt x="651" y="65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0" name="Freeform 411">
              <a:extLst>
                <a:ext uri="{FF2B5EF4-FFF2-40B4-BE49-F238E27FC236}">
                  <a16:creationId xmlns:a16="http://schemas.microsoft.com/office/drawing/2014/main" id="{A6B1E087-D220-4443-9BA9-F23967DC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5584" y="2294884"/>
              <a:ext cx="204932" cy="136620"/>
            </a:xfrm>
            <a:custGeom>
              <a:avLst/>
              <a:gdLst>
                <a:gd name="T0" fmla="*/ 19 w 200"/>
                <a:gd name="T1" fmla="*/ 132 h 133"/>
                <a:gd name="T2" fmla="*/ 19 w 200"/>
                <a:gd name="T3" fmla="*/ 132 h 133"/>
                <a:gd name="T4" fmla="*/ 10 w 200"/>
                <a:gd name="T5" fmla="*/ 123 h 133"/>
                <a:gd name="T6" fmla="*/ 19 w 200"/>
                <a:gd name="T7" fmla="*/ 104 h 133"/>
                <a:gd name="T8" fmla="*/ 19 w 200"/>
                <a:gd name="T9" fmla="*/ 104 h 133"/>
                <a:gd name="T10" fmla="*/ 67 w 200"/>
                <a:gd name="T11" fmla="*/ 85 h 133"/>
                <a:gd name="T12" fmla="*/ 57 w 200"/>
                <a:gd name="T13" fmla="*/ 76 h 133"/>
                <a:gd name="T14" fmla="*/ 48 w 200"/>
                <a:gd name="T15" fmla="*/ 29 h 133"/>
                <a:gd name="T16" fmla="*/ 95 w 200"/>
                <a:gd name="T17" fmla="*/ 0 h 133"/>
                <a:gd name="T18" fmla="*/ 133 w 200"/>
                <a:gd name="T19" fmla="*/ 19 h 133"/>
                <a:gd name="T20" fmla="*/ 133 w 200"/>
                <a:gd name="T21" fmla="*/ 66 h 133"/>
                <a:gd name="T22" fmla="*/ 180 w 200"/>
                <a:gd name="T23" fmla="*/ 57 h 133"/>
                <a:gd name="T24" fmla="*/ 199 w 200"/>
                <a:gd name="T25" fmla="*/ 66 h 133"/>
                <a:gd name="T26" fmla="*/ 189 w 200"/>
                <a:gd name="T27" fmla="*/ 85 h 133"/>
                <a:gd name="T28" fmla="*/ 133 w 200"/>
                <a:gd name="T29" fmla="*/ 95 h 133"/>
                <a:gd name="T30" fmla="*/ 114 w 200"/>
                <a:gd name="T31" fmla="*/ 95 h 133"/>
                <a:gd name="T32" fmla="*/ 67 w 200"/>
                <a:gd name="T33" fmla="*/ 114 h 133"/>
                <a:gd name="T34" fmla="*/ 19 w 200"/>
                <a:gd name="T35" fmla="*/ 132 h 133"/>
                <a:gd name="T36" fmla="*/ 95 w 200"/>
                <a:gd name="T37" fmla="*/ 29 h 133"/>
                <a:gd name="T38" fmla="*/ 95 w 200"/>
                <a:gd name="T39" fmla="*/ 29 h 133"/>
                <a:gd name="T40" fmla="*/ 95 w 200"/>
                <a:gd name="T41" fmla="*/ 29 h 133"/>
                <a:gd name="T42" fmla="*/ 76 w 200"/>
                <a:gd name="T43" fmla="*/ 38 h 133"/>
                <a:gd name="T44" fmla="*/ 76 w 200"/>
                <a:gd name="T45" fmla="*/ 57 h 133"/>
                <a:gd name="T46" fmla="*/ 104 w 200"/>
                <a:gd name="T47" fmla="*/ 57 h 133"/>
                <a:gd name="T48" fmla="*/ 104 w 200"/>
                <a:gd name="T49" fmla="*/ 57 h 133"/>
                <a:gd name="T50" fmla="*/ 104 w 200"/>
                <a:gd name="T51" fmla="*/ 38 h 133"/>
                <a:gd name="T52" fmla="*/ 95 w 200"/>
                <a:gd name="T53" fmla="*/ 29 h 133"/>
                <a:gd name="T54" fmla="*/ 104 w 200"/>
                <a:gd name="T55" fmla="*/ 38 h 133"/>
                <a:gd name="T56" fmla="*/ 104 w 200"/>
                <a:gd name="T57" fmla="*/ 3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0" h="133">
                  <a:moveTo>
                    <a:pt x="19" y="132"/>
                  </a:moveTo>
                  <a:lnTo>
                    <a:pt x="19" y="132"/>
                  </a:lnTo>
                  <a:cubicBezTo>
                    <a:pt x="10" y="132"/>
                    <a:pt x="10" y="132"/>
                    <a:pt x="10" y="123"/>
                  </a:cubicBezTo>
                  <a:cubicBezTo>
                    <a:pt x="0" y="114"/>
                    <a:pt x="10" y="104"/>
                    <a:pt x="19" y="104"/>
                  </a:cubicBezTo>
                  <a:lnTo>
                    <a:pt x="19" y="104"/>
                  </a:lnTo>
                  <a:cubicBezTo>
                    <a:pt x="29" y="104"/>
                    <a:pt x="48" y="95"/>
                    <a:pt x="67" y="85"/>
                  </a:cubicBezTo>
                  <a:cubicBezTo>
                    <a:pt x="67" y="76"/>
                    <a:pt x="57" y="76"/>
                    <a:pt x="57" y="76"/>
                  </a:cubicBezTo>
                  <a:cubicBezTo>
                    <a:pt x="48" y="66"/>
                    <a:pt x="38" y="47"/>
                    <a:pt x="48" y="29"/>
                  </a:cubicBezTo>
                  <a:cubicBezTo>
                    <a:pt x="57" y="10"/>
                    <a:pt x="76" y="0"/>
                    <a:pt x="95" y="0"/>
                  </a:cubicBezTo>
                  <a:cubicBezTo>
                    <a:pt x="114" y="0"/>
                    <a:pt x="133" y="10"/>
                    <a:pt x="133" y="19"/>
                  </a:cubicBezTo>
                  <a:cubicBezTo>
                    <a:pt x="142" y="38"/>
                    <a:pt x="142" y="47"/>
                    <a:pt x="133" y="66"/>
                  </a:cubicBezTo>
                  <a:cubicBezTo>
                    <a:pt x="151" y="57"/>
                    <a:pt x="170" y="57"/>
                    <a:pt x="180" y="57"/>
                  </a:cubicBezTo>
                  <a:cubicBezTo>
                    <a:pt x="189" y="57"/>
                    <a:pt x="199" y="57"/>
                    <a:pt x="199" y="66"/>
                  </a:cubicBezTo>
                  <a:cubicBezTo>
                    <a:pt x="199" y="76"/>
                    <a:pt x="199" y="85"/>
                    <a:pt x="189" y="85"/>
                  </a:cubicBezTo>
                  <a:cubicBezTo>
                    <a:pt x="189" y="85"/>
                    <a:pt x="161" y="95"/>
                    <a:pt x="133" y="95"/>
                  </a:cubicBezTo>
                  <a:cubicBezTo>
                    <a:pt x="123" y="95"/>
                    <a:pt x="114" y="95"/>
                    <a:pt x="114" y="95"/>
                  </a:cubicBezTo>
                  <a:cubicBezTo>
                    <a:pt x="95" y="104"/>
                    <a:pt x="86" y="114"/>
                    <a:pt x="67" y="114"/>
                  </a:cubicBezTo>
                  <a:cubicBezTo>
                    <a:pt x="48" y="132"/>
                    <a:pt x="29" y="132"/>
                    <a:pt x="19" y="132"/>
                  </a:cubicBezTo>
                  <a:close/>
                  <a:moveTo>
                    <a:pt x="95" y="29"/>
                  </a:moveTo>
                  <a:lnTo>
                    <a:pt x="95" y="29"/>
                  </a:lnTo>
                  <a:lnTo>
                    <a:pt x="95" y="29"/>
                  </a:lnTo>
                  <a:cubicBezTo>
                    <a:pt x="86" y="29"/>
                    <a:pt x="86" y="29"/>
                    <a:pt x="76" y="38"/>
                  </a:cubicBezTo>
                  <a:cubicBezTo>
                    <a:pt x="76" y="47"/>
                    <a:pt x="76" y="47"/>
                    <a:pt x="76" y="57"/>
                  </a:cubicBezTo>
                  <a:cubicBezTo>
                    <a:pt x="86" y="57"/>
                    <a:pt x="86" y="57"/>
                    <a:pt x="104" y="57"/>
                  </a:cubicBezTo>
                  <a:lnTo>
                    <a:pt x="104" y="57"/>
                  </a:lnTo>
                  <a:cubicBezTo>
                    <a:pt x="104" y="47"/>
                    <a:pt x="114" y="38"/>
                    <a:pt x="104" y="38"/>
                  </a:cubicBezTo>
                  <a:cubicBezTo>
                    <a:pt x="104" y="29"/>
                    <a:pt x="104" y="29"/>
                    <a:pt x="95" y="29"/>
                  </a:cubicBezTo>
                  <a:close/>
                  <a:moveTo>
                    <a:pt x="104" y="38"/>
                  </a:moveTo>
                  <a:lnTo>
                    <a:pt x="104" y="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" name="Freeform 412">
              <a:extLst>
                <a:ext uri="{FF2B5EF4-FFF2-40B4-BE49-F238E27FC236}">
                  <a16:creationId xmlns:a16="http://schemas.microsoft.com/office/drawing/2014/main" id="{0DC6D30F-E3EF-0445-BA0E-821A08B6D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4362" y="2399627"/>
              <a:ext cx="50093" cy="59201"/>
            </a:xfrm>
            <a:custGeom>
              <a:avLst/>
              <a:gdLst>
                <a:gd name="T0" fmla="*/ 0 w 48"/>
                <a:gd name="T1" fmla="*/ 28 h 58"/>
                <a:gd name="T2" fmla="*/ 0 w 48"/>
                <a:gd name="T3" fmla="*/ 28 h 58"/>
                <a:gd name="T4" fmla="*/ 18 w 48"/>
                <a:gd name="T5" fmla="*/ 0 h 58"/>
                <a:gd name="T6" fmla="*/ 47 w 48"/>
                <a:gd name="T7" fmla="*/ 28 h 58"/>
                <a:gd name="T8" fmla="*/ 18 w 48"/>
                <a:gd name="T9" fmla="*/ 57 h 58"/>
                <a:gd name="T10" fmla="*/ 0 w 48"/>
                <a:gd name="T11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8">
                  <a:moveTo>
                    <a:pt x="0" y="28"/>
                  </a:moveTo>
                  <a:lnTo>
                    <a:pt x="0" y="28"/>
                  </a:lnTo>
                  <a:cubicBezTo>
                    <a:pt x="0" y="19"/>
                    <a:pt x="9" y="0"/>
                    <a:pt x="18" y="0"/>
                  </a:cubicBezTo>
                  <a:cubicBezTo>
                    <a:pt x="38" y="0"/>
                    <a:pt x="47" y="19"/>
                    <a:pt x="47" y="28"/>
                  </a:cubicBezTo>
                  <a:cubicBezTo>
                    <a:pt x="47" y="47"/>
                    <a:pt x="38" y="57"/>
                    <a:pt x="18" y="57"/>
                  </a:cubicBezTo>
                  <a:cubicBezTo>
                    <a:pt x="9" y="57"/>
                    <a:pt x="0" y="47"/>
                    <a:pt x="0" y="2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" name="Freeform 413">
              <a:extLst>
                <a:ext uri="{FF2B5EF4-FFF2-40B4-BE49-F238E27FC236}">
                  <a16:creationId xmlns:a16="http://schemas.microsoft.com/office/drawing/2014/main" id="{D90BEA06-8AD3-5940-8F74-3D6FB78F6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7507" y="2303992"/>
              <a:ext cx="223148" cy="77420"/>
            </a:xfrm>
            <a:custGeom>
              <a:avLst/>
              <a:gdLst>
                <a:gd name="T0" fmla="*/ 199 w 218"/>
                <a:gd name="T1" fmla="*/ 75 h 76"/>
                <a:gd name="T2" fmla="*/ 199 w 218"/>
                <a:gd name="T3" fmla="*/ 75 h 76"/>
                <a:gd name="T4" fmla="*/ 189 w 218"/>
                <a:gd name="T5" fmla="*/ 66 h 76"/>
                <a:gd name="T6" fmla="*/ 104 w 218"/>
                <a:gd name="T7" fmla="*/ 47 h 76"/>
                <a:gd name="T8" fmla="*/ 29 w 218"/>
                <a:gd name="T9" fmla="*/ 56 h 76"/>
                <a:gd name="T10" fmla="*/ 0 w 218"/>
                <a:gd name="T11" fmla="*/ 37 h 76"/>
                <a:gd name="T12" fmla="*/ 19 w 218"/>
                <a:gd name="T13" fmla="*/ 9 h 76"/>
                <a:gd name="T14" fmla="*/ 104 w 218"/>
                <a:gd name="T15" fmla="*/ 0 h 76"/>
                <a:gd name="T16" fmla="*/ 199 w 218"/>
                <a:gd name="T17" fmla="*/ 28 h 76"/>
                <a:gd name="T18" fmla="*/ 217 w 218"/>
                <a:gd name="T19" fmla="*/ 56 h 76"/>
                <a:gd name="T20" fmla="*/ 199 w 218"/>
                <a:gd name="T2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76">
                  <a:moveTo>
                    <a:pt x="199" y="75"/>
                  </a:moveTo>
                  <a:lnTo>
                    <a:pt x="199" y="75"/>
                  </a:lnTo>
                  <a:cubicBezTo>
                    <a:pt x="189" y="75"/>
                    <a:pt x="189" y="75"/>
                    <a:pt x="189" y="66"/>
                  </a:cubicBezTo>
                  <a:cubicBezTo>
                    <a:pt x="161" y="56"/>
                    <a:pt x="133" y="56"/>
                    <a:pt x="104" y="47"/>
                  </a:cubicBezTo>
                  <a:cubicBezTo>
                    <a:pt x="86" y="47"/>
                    <a:pt x="48" y="47"/>
                    <a:pt x="29" y="56"/>
                  </a:cubicBezTo>
                  <a:cubicBezTo>
                    <a:pt x="19" y="56"/>
                    <a:pt x="0" y="47"/>
                    <a:pt x="0" y="37"/>
                  </a:cubicBezTo>
                  <a:cubicBezTo>
                    <a:pt x="0" y="19"/>
                    <a:pt x="10" y="9"/>
                    <a:pt x="19" y="9"/>
                  </a:cubicBezTo>
                  <a:cubicBezTo>
                    <a:pt x="38" y="0"/>
                    <a:pt x="86" y="0"/>
                    <a:pt x="104" y="0"/>
                  </a:cubicBezTo>
                  <a:cubicBezTo>
                    <a:pt x="142" y="9"/>
                    <a:pt x="170" y="19"/>
                    <a:pt x="199" y="28"/>
                  </a:cubicBezTo>
                  <a:cubicBezTo>
                    <a:pt x="217" y="28"/>
                    <a:pt x="217" y="37"/>
                    <a:pt x="217" y="56"/>
                  </a:cubicBezTo>
                  <a:cubicBezTo>
                    <a:pt x="217" y="66"/>
                    <a:pt x="208" y="75"/>
                    <a:pt x="199" y="7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FD0F156-9158-1A4A-AE24-C8EC5B68E0A9}"/>
              </a:ext>
            </a:extLst>
          </p:cNvPr>
          <p:cNvGrpSpPr/>
          <p:nvPr/>
        </p:nvGrpSpPr>
        <p:grpSpPr>
          <a:xfrm>
            <a:off x="11136850" y="8731848"/>
            <a:ext cx="787842" cy="915354"/>
            <a:chOff x="11136850" y="8866318"/>
            <a:chExt cx="787842" cy="915354"/>
          </a:xfrm>
        </p:grpSpPr>
        <p:sp>
          <p:nvSpPr>
            <p:cNvPr id="493" name="Freeform 414">
              <a:extLst>
                <a:ext uri="{FF2B5EF4-FFF2-40B4-BE49-F238E27FC236}">
                  <a16:creationId xmlns:a16="http://schemas.microsoft.com/office/drawing/2014/main" id="{F578F648-1CB3-7349-BE8C-921EDE539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6850" y="8866318"/>
              <a:ext cx="787842" cy="915354"/>
            </a:xfrm>
            <a:custGeom>
              <a:avLst/>
              <a:gdLst>
                <a:gd name="T0" fmla="*/ 387 w 765"/>
                <a:gd name="T1" fmla="*/ 886 h 887"/>
                <a:gd name="T2" fmla="*/ 387 w 765"/>
                <a:gd name="T3" fmla="*/ 886 h 887"/>
                <a:gd name="T4" fmla="*/ 377 w 765"/>
                <a:gd name="T5" fmla="*/ 877 h 887"/>
                <a:gd name="T6" fmla="*/ 161 w 765"/>
                <a:gd name="T7" fmla="*/ 717 h 887"/>
                <a:gd name="T8" fmla="*/ 0 w 765"/>
                <a:gd name="T9" fmla="*/ 188 h 887"/>
                <a:gd name="T10" fmla="*/ 19 w 765"/>
                <a:gd name="T11" fmla="*/ 141 h 887"/>
                <a:gd name="T12" fmla="*/ 66 w 765"/>
                <a:gd name="T13" fmla="*/ 113 h 887"/>
                <a:gd name="T14" fmla="*/ 339 w 765"/>
                <a:gd name="T15" fmla="*/ 18 h 887"/>
                <a:gd name="T16" fmla="*/ 425 w 765"/>
                <a:gd name="T17" fmla="*/ 18 h 887"/>
                <a:gd name="T18" fmla="*/ 698 w 765"/>
                <a:gd name="T19" fmla="*/ 113 h 887"/>
                <a:gd name="T20" fmla="*/ 745 w 765"/>
                <a:gd name="T21" fmla="*/ 132 h 887"/>
                <a:gd name="T22" fmla="*/ 764 w 765"/>
                <a:gd name="T23" fmla="*/ 188 h 887"/>
                <a:gd name="T24" fmla="*/ 604 w 765"/>
                <a:gd name="T25" fmla="*/ 717 h 887"/>
                <a:gd name="T26" fmla="*/ 396 w 765"/>
                <a:gd name="T27" fmla="*/ 877 h 887"/>
                <a:gd name="T28" fmla="*/ 387 w 765"/>
                <a:gd name="T29" fmla="*/ 886 h 887"/>
                <a:gd name="T30" fmla="*/ 377 w 765"/>
                <a:gd name="T31" fmla="*/ 839 h 887"/>
                <a:gd name="T32" fmla="*/ 377 w 765"/>
                <a:gd name="T33" fmla="*/ 839 h 887"/>
                <a:gd name="T34" fmla="*/ 387 w 765"/>
                <a:gd name="T35" fmla="*/ 47 h 887"/>
                <a:gd name="T36" fmla="*/ 387 w 765"/>
                <a:gd name="T37" fmla="*/ 47 h 887"/>
                <a:gd name="T38" fmla="*/ 368 w 765"/>
                <a:gd name="T39" fmla="*/ 56 h 887"/>
                <a:gd name="T40" fmla="*/ 66 w 765"/>
                <a:gd name="T41" fmla="*/ 160 h 887"/>
                <a:gd name="T42" fmla="*/ 57 w 765"/>
                <a:gd name="T43" fmla="*/ 169 h 887"/>
                <a:gd name="T44" fmla="*/ 47 w 765"/>
                <a:gd name="T45" fmla="*/ 188 h 887"/>
                <a:gd name="T46" fmla="*/ 198 w 765"/>
                <a:gd name="T47" fmla="*/ 688 h 887"/>
                <a:gd name="T48" fmla="*/ 387 w 765"/>
                <a:gd name="T49" fmla="*/ 830 h 887"/>
                <a:gd name="T50" fmla="*/ 566 w 765"/>
                <a:gd name="T51" fmla="*/ 688 h 887"/>
                <a:gd name="T52" fmla="*/ 717 w 765"/>
                <a:gd name="T53" fmla="*/ 179 h 887"/>
                <a:gd name="T54" fmla="*/ 707 w 765"/>
                <a:gd name="T55" fmla="*/ 169 h 887"/>
                <a:gd name="T56" fmla="*/ 698 w 765"/>
                <a:gd name="T57" fmla="*/ 160 h 887"/>
                <a:gd name="T58" fmla="*/ 396 w 765"/>
                <a:gd name="T59" fmla="*/ 56 h 887"/>
                <a:gd name="T60" fmla="*/ 387 w 765"/>
                <a:gd name="T61" fmla="*/ 47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5" h="887">
                  <a:moveTo>
                    <a:pt x="387" y="886"/>
                  </a:moveTo>
                  <a:lnTo>
                    <a:pt x="387" y="886"/>
                  </a:lnTo>
                  <a:cubicBezTo>
                    <a:pt x="377" y="886"/>
                    <a:pt x="377" y="886"/>
                    <a:pt x="377" y="877"/>
                  </a:cubicBezTo>
                  <a:cubicBezTo>
                    <a:pt x="368" y="877"/>
                    <a:pt x="226" y="811"/>
                    <a:pt x="161" y="717"/>
                  </a:cubicBezTo>
                  <a:cubicBezTo>
                    <a:pt x="47" y="547"/>
                    <a:pt x="10" y="292"/>
                    <a:pt x="0" y="188"/>
                  </a:cubicBezTo>
                  <a:cubicBezTo>
                    <a:pt x="0" y="169"/>
                    <a:pt x="10" y="150"/>
                    <a:pt x="19" y="141"/>
                  </a:cubicBezTo>
                  <a:cubicBezTo>
                    <a:pt x="28" y="122"/>
                    <a:pt x="47" y="113"/>
                    <a:pt x="66" y="113"/>
                  </a:cubicBezTo>
                  <a:cubicBezTo>
                    <a:pt x="208" y="103"/>
                    <a:pt x="302" y="47"/>
                    <a:pt x="339" y="18"/>
                  </a:cubicBezTo>
                  <a:cubicBezTo>
                    <a:pt x="368" y="0"/>
                    <a:pt x="396" y="0"/>
                    <a:pt x="425" y="18"/>
                  </a:cubicBezTo>
                  <a:cubicBezTo>
                    <a:pt x="462" y="47"/>
                    <a:pt x="556" y="103"/>
                    <a:pt x="698" y="113"/>
                  </a:cubicBezTo>
                  <a:cubicBezTo>
                    <a:pt x="717" y="113"/>
                    <a:pt x="736" y="122"/>
                    <a:pt x="745" y="132"/>
                  </a:cubicBezTo>
                  <a:cubicBezTo>
                    <a:pt x="764" y="150"/>
                    <a:pt x="764" y="169"/>
                    <a:pt x="764" y="188"/>
                  </a:cubicBezTo>
                  <a:cubicBezTo>
                    <a:pt x="754" y="292"/>
                    <a:pt x="717" y="556"/>
                    <a:pt x="604" y="717"/>
                  </a:cubicBezTo>
                  <a:cubicBezTo>
                    <a:pt x="538" y="811"/>
                    <a:pt x="396" y="877"/>
                    <a:pt x="396" y="877"/>
                  </a:cubicBezTo>
                  <a:cubicBezTo>
                    <a:pt x="387" y="886"/>
                    <a:pt x="387" y="886"/>
                    <a:pt x="387" y="886"/>
                  </a:cubicBezTo>
                  <a:close/>
                  <a:moveTo>
                    <a:pt x="377" y="839"/>
                  </a:moveTo>
                  <a:lnTo>
                    <a:pt x="377" y="839"/>
                  </a:lnTo>
                  <a:close/>
                  <a:moveTo>
                    <a:pt x="387" y="47"/>
                  </a:moveTo>
                  <a:lnTo>
                    <a:pt x="387" y="47"/>
                  </a:lnTo>
                  <a:cubicBezTo>
                    <a:pt x="377" y="47"/>
                    <a:pt x="377" y="47"/>
                    <a:pt x="368" y="56"/>
                  </a:cubicBezTo>
                  <a:cubicBezTo>
                    <a:pt x="321" y="85"/>
                    <a:pt x="226" y="150"/>
                    <a:pt x="66" y="160"/>
                  </a:cubicBezTo>
                  <a:cubicBezTo>
                    <a:pt x="66" y="160"/>
                    <a:pt x="57" y="160"/>
                    <a:pt x="57" y="169"/>
                  </a:cubicBezTo>
                  <a:cubicBezTo>
                    <a:pt x="47" y="169"/>
                    <a:pt x="47" y="179"/>
                    <a:pt x="47" y="188"/>
                  </a:cubicBezTo>
                  <a:cubicBezTo>
                    <a:pt x="57" y="283"/>
                    <a:pt x="94" y="537"/>
                    <a:pt x="198" y="688"/>
                  </a:cubicBezTo>
                  <a:cubicBezTo>
                    <a:pt x="245" y="764"/>
                    <a:pt x="349" y="820"/>
                    <a:pt x="387" y="830"/>
                  </a:cubicBezTo>
                  <a:cubicBezTo>
                    <a:pt x="415" y="820"/>
                    <a:pt x="519" y="764"/>
                    <a:pt x="566" y="688"/>
                  </a:cubicBezTo>
                  <a:cubicBezTo>
                    <a:pt x="670" y="537"/>
                    <a:pt x="707" y="283"/>
                    <a:pt x="717" y="179"/>
                  </a:cubicBezTo>
                  <a:cubicBezTo>
                    <a:pt x="717" y="179"/>
                    <a:pt x="717" y="169"/>
                    <a:pt x="707" y="169"/>
                  </a:cubicBezTo>
                  <a:cubicBezTo>
                    <a:pt x="707" y="160"/>
                    <a:pt x="698" y="160"/>
                    <a:pt x="698" y="160"/>
                  </a:cubicBezTo>
                  <a:cubicBezTo>
                    <a:pt x="547" y="150"/>
                    <a:pt x="443" y="85"/>
                    <a:pt x="396" y="56"/>
                  </a:cubicBezTo>
                  <a:cubicBezTo>
                    <a:pt x="396" y="47"/>
                    <a:pt x="387" y="47"/>
                    <a:pt x="387" y="4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4" name="Freeform 415">
              <a:extLst>
                <a:ext uri="{FF2B5EF4-FFF2-40B4-BE49-F238E27FC236}">
                  <a16:creationId xmlns:a16="http://schemas.microsoft.com/office/drawing/2014/main" id="{0C6E5A9E-2BED-5D4B-9020-AF18253A8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8211" y="9298947"/>
              <a:ext cx="300564" cy="223148"/>
            </a:xfrm>
            <a:custGeom>
              <a:avLst/>
              <a:gdLst>
                <a:gd name="T0" fmla="*/ 254 w 293"/>
                <a:gd name="T1" fmla="*/ 216 h 217"/>
                <a:gd name="T2" fmla="*/ 254 w 293"/>
                <a:gd name="T3" fmla="*/ 216 h 217"/>
                <a:gd name="T4" fmla="*/ 38 w 293"/>
                <a:gd name="T5" fmla="*/ 216 h 217"/>
                <a:gd name="T6" fmla="*/ 0 w 293"/>
                <a:gd name="T7" fmla="*/ 179 h 217"/>
                <a:gd name="T8" fmla="*/ 0 w 293"/>
                <a:gd name="T9" fmla="*/ 37 h 217"/>
                <a:gd name="T10" fmla="*/ 38 w 293"/>
                <a:gd name="T11" fmla="*/ 0 h 217"/>
                <a:gd name="T12" fmla="*/ 254 w 293"/>
                <a:gd name="T13" fmla="*/ 0 h 217"/>
                <a:gd name="T14" fmla="*/ 292 w 293"/>
                <a:gd name="T15" fmla="*/ 37 h 217"/>
                <a:gd name="T16" fmla="*/ 292 w 293"/>
                <a:gd name="T17" fmla="*/ 179 h 217"/>
                <a:gd name="T18" fmla="*/ 254 w 293"/>
                <a:gd name="T19" fmla="*/ 216 h 217"/>
                <a:gd name="T20" fmla="*/ 47 w 293"/>
                <a:gd name="T21" fmla="*/ 169 h 217"/>
                <a:gd name="T22" fmla="*/ 47 w 293"/>
                <a:gd name="T23" fmla="*/ 169 h 217"/>
                <a:gd name="T24" fmla="*/ 245 w 293"/>
                <a:gd name="T25" fmla="*/ 169 h 217"/>
                <a:gd name="T26" fmla="*/ 245 w 293"/>
                <a:gd name="T27" fmla="*/ 47 h 217"/>
                <a:gd name="T28" fmla="*/ 47 w 293"/>
                <a:gd name="T29" fmla="*/ 47 h 217"/>
                <a:gd name="T30" fmla="*/ 47 w 293"/>
                <a:gd name="T31" fmla="*/ 16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17">
                  <a:moveTo>
                    <a:pt x="254" y="216"/>
                  </a:moveTo>
                  <a:lnTo>
                    <a:pt x="254" y="216"/>
                  </a:lnTo>
                  <a:cubicBezTo>
                    <a:pt x="38" y="216"/>
                    <a:pt x="38" y="216"/>
                    <a:pt x="38" y="216"/>
                  </a:cubicBezTo>
                  <a:cubicBezTo>
                    <a:pt x="19" y="216"/>
                    <a:pt x="0" y="198"/>
                    <a:pt x="0" y="17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9" y="0"/>
                    <a:pt x="38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73" y="0"/>
                    <a:pt x="292" y="18"/>
                    <a:pt x="292" y="37"/>
                  </a:cubicBezTo>
                  <a:cubicBezTo>
                    <a:pt x="292" y="179"/>
                    <a:pt x="292" y="179"/>
                    <a:pt x="292" y="179"/>
                  </a:cubicBezTo>
                  <a:cubicBezTo>
                    <a:pt x="292" y="198"/>
                    <a:pt x="273" y="216"/>
                    <a:pt x="254" y="216"/>
                  </a:cubicBezTo>
                  <a:close/>
                  <a:moveTo>
                    <a:pt x="47" y="169"/>
                  </a:moveTo>
                  <a:lnTo>
                    <a:pt x="47" y="169"/>
                  </a:lnTo>
                  <a:cubicBezTo>
                    <a:pt x="245" y="169"/>
                    <a:pt x="245" y="169"/>
                    <a:pt x="245" y="169"/>
                  </a:cubicBezTo>
                  <a:cubicBezTo>
                    <a:pt x="245" y="47"/>
                    <a:pt x="245" y="47"/>
                    <a:pt x="245" y="47"/>
                  </a:cubicBezTo>
                  <a:cubicBezTo>
                    <a:pt x="47" y="47"/>
                    <a:pt x="47" y="47"/>
                    <a:pt x="47" y="47"/>
                  </a:cubicBezTo>
                  <a:lnTo>
                    <a:pt x="47" y="16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5" name="Freeform 416">
              <a:extLst>
                <a:ext uri="{FF2B5EF4-FFF2-40B4-BE49-F238E27FC236}">
                  <a16:creationId xmlns:a16="http://schemas.microsoft.com/office/drawing/2014/main" id="{EDDB63A3-3DE2-884E-9E96-45ACD6148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0090" y="9130450"/>
              <a:ext cx="245916" cy="214037"/>
            </a:xfrm>
            <a:custGeom>
              <a:avLst/>
              <a:gdLst>
                <a:gd name="T0" fmla="*/ 217 w 237"/>
                <a:gd name="T1" fmla="*/ 208 h 209"/>
                <a:gd name="T2" fmla="*/ 217 w 237"/>
                <a:gd name="T3" fmla="*/ 208 h 209"/>
                <a:gd name="T4" fmla="*/ 189 w 237"/>
                <a:gd name="T5" fmla="*/ 189 h 209"/>
                <a:gd name="T6" fmla="*/ 189 w 237"/>
                <a:gd name="T7" fmla="*/ 123 h 209"/>
                <a:gd name="T8" fmla="*/ 123 w 237"/>
                <a:gd name="T9" fmla="*/ 48 h 209"/>
                <a:gd name="T10" fmla="*/ 47 w 237"/>
                <a:gd name="T11" fmla="*/ 123 h 209"/>
                <a:gd name="T12" fmla="*/ 47 w 237"/>
                <a:gd name="T13" fmla="*/ 189 h 209"/>
                <a:gd name="T14" fmla="*/ 19 w 237"/>
                <a:gd name="T15" fmla="*/ 208 h 209"/>
                <a:gd name="T16" fmla="*/ 19 w 237"/>
                <a:gd name="T17" fmla="*/ 208 h 209"/>
                <a:gd name="T18" fmla="*/ 0 w 237"/>
                <a:gd name="T19" fmla="*/ 189 h 209"/>
                <a:gd name="T20" fmla="*/ 0 w 237"/>
                <a:gd name="T21" fmla="*/ 123 h 209"/>
                <a:gd name="T22" fmla="*/ 123 w 237"/>
                <a:gd name="T23" fmla="*/ 0 h 209"/>
                <a:gd name="T24" fmla="*/ 236 w 237"/>
                <a:gd name="T25" fmla="*/ 123 h 209"/>
                <a:gd name="T26" fmla="*/ 236 w 237"/>
                <a:gd name="T27" fmla="*/ 189 h 209"/>
                <a:gd name="T28" fmla="*/ 217 w 237"/>
                <a:gd name="T29" fmla="*/ 20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7" h="209">
                  <a:moveTo>
                    <a:pt x="217" y="208"/>
                  </a:moveTo>
                  <a:lnTo>
                    <a:pt x="217" y="208"/>
                  </a:lnTo>
                  <a:cubicBezTo>
                    <a:pt x="208" y="208"/>
                    <a:pt x="189" y="198"/>
                    <a:pt x="189" y="189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85"/>
                    <a:pt x="161" y="48"/>
                    <a:pt x="123" y="48"/>
                  </a:cubicBezTo>
                  <a:cubicBezTo>
                    <a:pt x="75" y="48"/>
                    <a:pt x="47" y="85"/>
                    <a:pt x="47" y="123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47" y="198"/>
                    <a:pt x="38" y="208"/>
                    <a:pt x="19" y="208"/>
                  </a:cubicBezTo>
                  <a:lnTo>
                    <a:pt x="19" y="208"/>
                  </a:lnTo>
                  <a:cubicBezTo>
                    <a:pt x="10" y="208"/>
                    <a:pt x="0" y="198"/>
                    <a:pt x="0" y="189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57"/>
                    <a:pt x="47" y="0"/>
                    <a:pt x="123" y="0"/>
                  </a:cubicBezTo>
                  <a:cubicBezTo>
                    <a:pt x="189" y="0"/>
                    <a:pt x="236" y="57"/>
                    <a:pt x="236" y="123"/>
                  </a:cubicBezTo>
                  <a:cubicBezTo>
                    <a:pt x="236" y="189"/>
                    <a:pt x="236" y="189"/>
                    <a:pt x="236" y="189"/>
                  </a:cubicBezTo>
                  <a:cubicBezTo>
                    <a:pt x="236" y="198"/>
                    <a:pt x="226" y="208"/>
                    <a:pt x="217" y="20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4F74EAC-ACFA-AE4D-81AA-50D14AA6BC07}"/>
              </a:ext>
            </a:extLst>
          </p:cNvPr>
          <p:cNvGrpSpPr/>
          <p:nvPr/>
        </p:nvGrpSpPr>
        <p:grpSpPr>
          <a:xfrm>
            <a:off x="4228419" y="8627104"/>
            <a:ext cx="1083854" cy="1033762"/>
            <a:chOff x="4228419" y="8761574"/>
            <a:chExt cx="1083854" cy="1033762"/>
          </a:xfrm>
        </p:grpSpPr>
        <p:sp>
          <p:nvSpPr>
            <p:cNvPr id="496" name="Freeform 417">
              <a:extLst>
                <a:ext uri="{FF2B5EF4-FFF2-40B4-BE49-F238E27FC236}">
                  <a16:creationId xmlns:a16="http://schemas.microsoft.com/office/drawing/2014/main" id="{36BD36A6-3F7E-0E49-8977-56C190B6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527" y="9727024"/>
              <a:ext cx="1065638" cy="68312"/>
            </a:xfrm>
            <a:custGeom>
              <a:avLst/>
              <a:gdLst>
                <a:gd name="T0" fmla="*/ 1000 w 1030"/>
                <a:gd name="T1" fmla="*/ 66 h 67"/>
                <a:gd name="T2" fmla="*/ 1000 w 1030"/>
                <a:gd name="T3" fmla="*/ 66 h 67"/>
                <a:gd name="T4" fmla="*/ 38 w 1030"/>
                <a:gd name="T5" fmla="*/ 66 h 67"/>
                <a:gd name="T6" fmla="*/ 0 w 1030"/>
                <a:gd name="T7" fmla="*/ 37 h 67"/>
                <a:gd name="T8" fmla="*/ 38 w 1030"/>
                <a:gd name="T9" fmla="*/ 0 h 67"/>
                <a:gd name="T10" fmla="*/ 1000 w 1030"/>
                <a:gd name="T11" fmla="*/ 0 h 67"/>
                <a:gd name="T12" fmla="*/ 1029 w 1030"/>
                <a:gd name="T13" fmla="*/ 37 h 67"/>
                <a:gd name="T14" fmla="*/ 1000 w 1030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67">
                  <a:moveTo>
                    <a:pt x="1000" y="66"/>
                  </a:moveTo>
                  <a:lnTo>
                    <a:pt x="1000" y="66"/>
                  </a:lnTo>
                  <a:cubicBezTo>
                    <a:pt x="38" y="66"/>
                    <a:pt x="38" y="66"/>
                    <a:pt x="38" y="66"/>
                  </a:cubicBezTo>
                  <a:cubicBezTo>
                    <a:pt x="19" y="66"/>
                    <a:pt x="0" y="56"/>
                    <a:pt x="0" y="37"/>
                  </a:cubicBezTo>
                  <a:cubicBezTo>
                    <a:pt x="0" y="18"/>
                    <a:pt x="19" y="0"/>
                    <a:pt x="38" y="0"/>
                  </a:cubicBezTo>
                  <a:cubicBezTo>
                    <a:pt x="1000" y="0"/>
                    <a:pt x="1000" y="0"/>
                    <a:pt x="1000" y="0"/>
                  </a:cubicBezTo>
                  <a:cubicBezTo>
                    <a:pt x="1019" y="0"/>
                    <a:pt x="1029" y="18"/>
                    <a:pt x="1029" y="37"/>
                  </a:cubicBezTo>
                  <a:cubicBezTo>
                    <a:pt x="1029" y="56"/>
                    <a:pt x="1019" y="66"/>
                    <a:pt x="1000" y="6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7" name="Freeform 418">
              <a:extLst>
                <a:ext uri="{FF2B5EF4-FFF2-40B4-BE49-F238E27FC236}">
                  <a16:creationId xmlns:a16="http://schemas.microsoft.com/office/drawing/2014/main" id="{C3EC7D3E-97DE-A146-AA6A-157617529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31" y="9599512"/>
              <a:ext cx="819721" cy="68312"/>
            </a:xfrm>
            <a:custGeom>
              <a:avLst/>
              <a:gdLst>
                <a:gd name="T0" fmla="*/ 765 w 794"/>
                <a:gd name="T1" fmla="*/ 66 h 67"/>
                <a:gd name="T2" fmla="*/ 765 w 794"/>
                <a:gd name="T3" fmla="*/ 66 h 67"/>
                <a:gd name="T4" fmla="*/ 38 w 794"/>
                <a:gd name="T5" fmla="*/ 66 h 67"/>
                <a:gd name="T6" fmla="*/ 0 w 794"/>
                <a:gd name="T7" fmla="*/ 38 h 67"/>
                <a:gd name="T8" fmla="*/ 38 w 794"/>
                <a:gd name="T9" fmla="*/ 0 h 67"/>
                <a:gd name="T10" fmla="*/ 765 w 794"/>
                <a:gd name="T11" fmla="*/ 0 h 67"/>
                <a:gd name="T12" fmla="*/ 793 w 794"/>
                <a:gd name="T13" fmla="*/ 38 h 67"/>
                <a:gd name="T14" fmla="*/ 765 w 794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4" h="67">
                  <a:moveTo>
                    <a:pt x="765" y="66"/>
                  </a:moveTo>
                  <a:lnTo>
                    <a:pt x="765" y="66"/>
                  </a:lnTo>
                  <a:cubicBezTo>
                    <a:pt x="38" y="66"/>
                    <a:pt x="38" y="66"/>
                    <a:pt x="38" y="66"/>
                  </a:cubicBezTo>
                  <a:cubicBezTo>
                    <a:pt x="19" y="66"/>
                    <a:pt x="0" y="57"/>
                    <a:pt x="0" y="38"/>
                  </a:cubicBezTo>
                  <a:cubicBezTo>
                    <a:pt x="0" y="19"/>
                    <a:pt x="19" y="0"/>
                    <a:pt x="38" y="0"/>
                  </a:cubicBezTo>
                  <a:cubicBezTo>
                    <a:pt x="765" y="0"/>
                    <a:pt x="765" y="0"/>
                    <a:pt x="765" y="0"/>
                  </a:cubicBezTo>
                  <a:cubicBezTo>
                    <a:pt x="783" y="0"/>
                    <a:pt x="793" y="19"/>
                    <a:pt x="793" y="38"/>
                  </a:cubicBezTo>
                  <a:cubicBezTo>
                    <a:pt x="793" y="57"/>
                    <a:pt x="783" y="66"/>
                    <a:pt x="765" y="6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8" name="Freeform 419">
              <a:extLst>
                <a:ext uri="{FF2B5EF4-FFF2-40B4-BE49-F238E27FC236}">
                  <a16:creationId xmlns:a16="http://schemas.microsoft.com/office/drawing/2014/main" id="{C1ED2ACD-AC40-8C47-81F2-B5035AC69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039" y="8975614"/>
              <a:ext cx="810613" cy="68309"/>
            </a:xfrm>
            <a:custGeom>
              <a:avLst/>
              <a:gdLst>
                <a:gd name="T0" fmla="*/ 755 w 784"/>
                <a:gd name="T1" fmla="*/ 66 h 67"/>
                <a:gd name="T2" fmla="*/ 755 w 784"/>
                <a:gd name="T3" fmla="*/ 66 h 67"/>
                <a:gd name="T4" fmla="*/ 28 w 784"/>
                <a:gd name="T5" fmla="*/ 66 h 67"/>
                <a:gd name="T6" fmla="*/ 0 w 784"/>
                <a:gd name="T7" fmla="*/ 38 h 67"/>
                <a:gd name="T8" fmla="*/ 28 w 784"/>
                <a:gd name="T9" fmla="*/ 0 h 67"/>
                <a:gd name="T10" fmla="*/ 755 w 784"/>
                <a:gd name="T11" fmla="*/ 0 h 67"/>
                <a:gd name="T12" fmla="*/ 783 w 784"/>
                <a:gd name="T13" fmla="*/ 38 h 67"/>
                <a:gd name="T14" fmla="*/ 755 w 784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4" h="67">
                  <a:moveTo>
                    <a:pt x="755" y="66"/>
                  </a:moveTo>
                  <a:lnTo>
                    <a:pt x="755" y="66"/>
                  </a:lnTo>
                  <a:cubicBezTo>
                    <a:pt x="28" y="66"/>
                    <a:pt x="28" y="66"/>
                    <a:pt x="28" y="66"/>
                  </a:cubicBezTo>
                  <a:cubicBezTo>
                    <a:pt x="9" y="66"/>
                    <a:pt x="0" y="57"/>
                    <a:pt x="0" y="38"/>
                  </a:cubicBezTo>
                  <a:cubicBezTo>
                    <a:pt x="0" y="19"/>
                    <a:pt x="9" y="0"/>
                    <a:pt x="28" y="0"/>
                  </a:cubicBezTo>
                  <a:cubicBezTo>
                    <a:pt x="755" y="0"/>
                    <a:pt x="755" y="0"/>
                    <a:pt x="755" y="0"/>
                  </a:cubicBezTo>
                  <a:cubicBezTo>
                    <a:pt x="773" y="0"/>
                    <a:pt x="783" y="19"/>
                    <a:pt x="783" y="38"/>
                  </a:cubicBezTo>
                  <a:cubicBezTo>
                    <a:pt x="783" y="57"/>
                    <a:pt x="773" y="66"/>
                    <a:pt x="755" y="6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9" name="Freeform 420">
              <a:extLst>
                <a:ext uri="{FF2B5EF4-FFF2-40B4-BE49-F238E27FC236}">
                  <a16:creationId xmlns:a16="http://schemas.microsoft.com/office/drawing/2014/main" id="{223F8F49-C8D1-644E-AB12-65AABDC2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443" y="9103126"/>
              <a:ext cx="68312" cy="450845"/>
            </a:xfrm>
            <a:custGeom>
              <a:avLst/>
              <a:gdLst>
                <a:gd name="T0" fmla="*/ 38 w 67"/>
                <a:gd name="T1" fmla="*/ 434 h 435"/>
                <a:gd name="T2" fmla="*/ 38 w 67"/>
                <a:gd name="T3" fmla="*/ 434 h 435"/>
                <a:gd name="T4" fmla="*/ 38 w 67"/>
                <a:gd name="T5" fmla="*/ 434 h 435"/>
                <a:gd name="T6" fmla="*/ 0 w 67"/>
                <a:gd name="T7" fmla="*/ 396 h 435"/>
                <a:gd name="T8" fmla="*/ 0 w 67"/>
                <a:gd name="T9" fmla="*/ 38 h 435"/>
                <a:gd name="T10" fmla="*/ 38 w 67"/>
                <a:gd name="T11" fmla="*/ 0 h 435"/>
                <a:gd name="T12" fmla="*/ 38 w 67"/>
                <a:gd name="T13" fmla="*/ 0 h 435"/>
                <a:gd name="T14" fmla="*/ 66 w 67"/>
                <a:gd name="T15" fmla="*/ 38 h 435"/>
                <a:gd name="T16" fmla="*/ 66 w 67"/>
                <a:gd name="T17" fmla="*/ 396 h 435"/>
                <a:gd name="T18" fmla="*/ 38 w 67"/>
                <a:gd name="T19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435">
                  <a:moveTo>
                    <a:pt x="38" y="434"/>
                  </a:moveTo>
                  <a:lnTo>
                    <a:pt x="38" y="434"/>
                  </a:lnTo>
                  <a:lnTo>
                    <a:pt x="38" y="434"/>
                  </a:lnTo>
                  <a:cubicBezTo>
                    <a:pt x="19" y="434"/>
                    <a:pt x="0" y="415"/>
                    <a:pt x="0" y="39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9"/>
                    <a:pt x="19" y="0"/>
                    <a:pt x="38" y="0"/>
                  </a:cubicBezTo>
                  <a:lnTo>
                    <a:pt x="38" y="0"/>
                  </a:lnTo>
                  <a:cubicBezTo>
                    <a:pt x="57" y="0"/>
                    <a:pt x="66" y="19"/>
                    <a:pt x="66" y="38"/>
                  </a:cubicBezTo>
                  <a:cubicBezTo>
                    <a:pt x="66" y="396"/>
                    <a:pt x="66" y="396"/>
                    <a:pt x="66" y="396"/>
                  </a:cubicBezTo>
                  <a:cubicBezTo>
                    <a:pt x="66" y="415"/>
                    <a:pt x="57" y="434"/>
                    <a:pt x="38" y="4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0" name="Freeform 421">
              <a:extLst>
                <a:ext uri="{FF2B5EF4-FFF2-40B4-BE49-F238E27FC236}">
                  <a16:creationId xmlns:a16="http://schemas.microsoft.com/office/drawing/2014/main" id="{327E22B8-6FE8-BE47-92D0-EF725DFB8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468" y="9103126"/>
              <a:ext cx="68312" cy="450845"/>
            </a:xfrm>
            <a:custGeom>
              <a:avLst/>
              <a:gdLst>
                <a:gd name="T0" fmla="*/ 29 w 67"/>
                <a:gd name="T1" fmla="*/ 434 h 435"/>
                <a:gd name="T2" fmla="*/ 29 w 67"/>
                <a:gd name="T3" fmla="*/ 434 h 435"/>
                <a:gd name="T4" fmla="*/ 29 w 67"/>
                <a:gd name="T5" fmla="*/ 434 h 435"/>
                <a:gd name="T6" fmla="*/ 0 w 67"/>
                <a:gd name="T7" fmla="*/ 396 h 435"/>
                <a:gd name="T8" fmla="*/ 0 w 67"/>
                <a:gd name="T9" fmla="*/ 38 h 435"/>
                <a:gd name="T10" fmla="*/ 29 w 67"/>
                <a:gd name="T11" fmla="*/ 0 h 435"/>
                <a:gd name="T12" fmla="*/ 29 w 67"/>
                <a:gd name="T13" fmla="*/ 0 h 435"/>
                <a:gd name="T14" fmla="*/ 66 w 67"/>
                <a:gd name="T15" fmla="*/ 38 h 435"/>
                <a:gd name="T16" fmla="*/ 66 w 67"/>
                <a:gd name="T17" fmla="*/ 396 h 435"/>
                <a:gd name="T18" fmla="*/ 29 w 67"/>
                <a:gd name="T19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435">
                  <a:moveTo>
                    <a:pt x="29" y="434"/>
                  </a:moveTo>
                  <a:lnTo>
                    <a:pt x="29" y="434"/>
                  </a:lnTo>
                  <a:lnTo>
                    <a:pt x="29" y="434"/>
                  </a:lnTo>
                  <a:cubicBezTo>
                    <a:pt x="10" y="434"/>
                    <a:pt x="0" y="415"/>
                    <a:pt x="0" y="39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9"/>
                    <a:pt x="19" y="0"/>
                    <a:pt x="29" y="0"/>
                  </a:cubicBezTo>
                  <a:lnTo>
                    <a:pt x="29" y="0"/>
                  </a:lnTo>
                  <a:cubicBezTo>
                    <a:pt x="47" y="0"/>
                    <a:pt x="66" y="19"/>
                    <a:pt x="66" y="38"/>
                  </a:cubicBezTo>
                  <a:cubicBezTo>
                    <a:pt x="66" y="396"/>
                    <a:pt x="66" y="396"/>
                    <a:pt x="66" y="396"/>
                  </a:cubicBezTo>
                  <a:cubicBezTo>
                    <a:pt x="66" y="415"/>
                    <a:pt x="47" y="434"/>
                    <a:pt x="29" y="4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" name="Freeform 422">
              <a:extLst>
                <a:ext uri="{FF2B5EF4-FFF2-40B4-BE49-F238E27FC236}">
                  <a16:creationId xmlns:a16="http://schemas.microsoft.com/office/drawing/2014/main" id="{B6A7FC6B-9E1C-4C4A-9207-B0F2E5BD3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8940" y="9103126"/>
              <a:ext cx="68309" cy="450845"/>
            </a:xfrm>
            <a:custGeom>
              <a:avLst/>
              <a:gdLst>
                <a:gd name="T0" fmla="*/ 28 w 67"/>
                <a:gd name="T1" fmla="*/ 434 h 435"/>
                <a:gd name="T2" fmla="*/ 28 w 67"/>
                <a:gd name="T3" fmla="*/ 434 h 435"/>
                <a:gd name="T4" fmla="*/ 28 w 67"/>
                <a:gd name="T5" fmla="*/ 434 h 435"/>
                <a:gd name="T6" fmla="*/ 0 w 67"/>
                <a:gd name="T7" fmla="*/ 396 h 435"/>
                <a:gd name="T8" fmla="*/ 0 w 67"/>
                <a:gd name="T9" fmla="*/ 38 h 435"/>
                <a:gd name="T10" fmla="*/ 28 w 67"/>
                <a:gd name="T11" fmla="*/ 0 h 435"/>
                <a:gd name="T12" fmla="*/ 28 w 67"/>
                <a:gd name="T13" fmla="*/ 0 h 435"/>
                <a:gd name="T14" fmla="*/ 66 w 67"/>
                <a:gd name="T15" fmla="*/ 38 h 435"/>
                <a:gd name="T16" fmla="*/ 66 w 67"/>
                <a:gd name="T17" fmla="*/ 396 h 435"/>
                <a:gd name="T18" fmla="*/ 28 w 67"/>
                <a:gd name="T19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435">
                  <a:moveTo>
                    <a:pt x="28" y="434"/>
                  </a:moveTo>
                  <a:lnTo>
                    <a:pt x="28" y="434"/>
                  </a:lnTo>
                  <a:lnTo>
                    <a:pt x="28" y="434"/>
                  </a:lnTo>
                  <a:cubicBezTo>
                    <a:pt x="9" y="434"/>
                    <a:pt x="0" y="415"/>
                    <a:pt x="0" y="39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9"/>
                    <a:pt x="9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66" y="19"/>
                    <a:pt x="66" y="38"/>
                  </a:cubicBezTo>
                  <a:cubicBezTo>
                    <a:pt x="66" y="396"/>
                    <a:pt x="66" y="396"/>
                    <a:pt x="66" y="396"/>
                  </a:cubicBezTo>
                  <a:cubicBezTo>
                    <a:pt x="66" y="415"/>
                    <a:pt x="47" y="434"/>
                    <a:pt x="28" y="4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" name="Freeform 423">
              <a:extLst>
                <a:ext uri="{FF2B5EF4-FFF2-40B4-BE49-F238E27FC236}">
                  <a16:creationId xmlns:a16="http://schemas.microsoft.com/office/drawing/2014/main" id="{D46BC55E-BE99-564A-A2E8-984D8A983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419" y="8761574"/>
              <a:ext cx="1083854" cy="223148"/>
            </a:xfrm>
            <a:custGeom>
              <a:avLst/>
              <a:gdLst>
                <a:gd name="T0" fmla="*/ 38 w 1048"/>
                <a:gd name="T1" fmla="*/ 217 h 218"/>
                <a:gd name="T2" fmla="*/ 38 w 1048"/>
                <a:gd name="T3" fmla="*/ 217 h 218"/>
                <a:gd name="T4" fmla="*/ 9 w 1048"/>
                <a:gd name="T5" fmla="*/ 189 h 218"/>
                <a:gd name="T6" fmla="*/ 28 w 1048"/>
                <a:gd name="T7" fmla="*/ 151 h 218"/>
                <a:gd name="T8" fmla="*/ 519 w 1048"/>
                <a:gd name="T9" fmla="*/ 0 h 218"/>
                <a:gd name="T10" fmla="*/ 537 w 1048"/>
                <a:gd name="T11" fmla="*/ 0 h 218"/>
                <a:gd name="T12" fmla="*/ 1019 w 1048"/>
                <a:gd name="T13" fmla="*/ 151 h 218"/>
                <a:gd name="T14" fmla="*/ 1038 w 1048"/>
                <a:gd name="T15" fmla="*/ 189 h 218"/>
                <a:gd name="T16" fmla="*/ 1000 w 1048"/>
                <a:gd name="T17" fmla="*/ 207 h 218"/>
                <a:gd name="T18" fmla="*/ 528 w 1048"/>
                <a:gd name="T19" fmla="*/ 75 h 218"/>
                <a:gd name="T20" fmla="*/ 47 w 1048"/>
                <a:gd name="T21" fmla="*/ 217 h 218"/>
                <a:gd name="T22" fmla="*/ 38 w 1048"/>
                <a:gd name="T23" fmla="*/ 2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8" h="218">
                  <a:moveTo>
                    <a:pt x="38" y="217"/>
                  </a:moveTo>
                  <a:lnTo>
                    <a:pt x="38" y="217"/>
                  </a:lnTo>
                  <a:cubicBezTo>
                    <a:pt x="28" y="217"/>
                    <a:pt x="9" y="207"/>
                    <a:pt x="9" y="189"/>
                  </a:cubicBezTo>
                  <a:cubicBezTo>
                    <a:pt x="0" y="170"/>
                    <a:pt x="9" y="151"/>
                    <a:pt x="28" y="151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19" y="0"/>
                    <a:pt x="528" y="0"/>
                    <a:pt x="537" y="0"/>
                  </a:cubicBezTo>
                  <a:cubicBezTo>
                    <a:pt x="1019" y="151"/>
                    <a:pt x="1019" y="151"/>
                    <a:pt x="1019" y="151"/>
                  </a:cubicBezTo>
                  <a:cubicBezTo>
                    <a:pt x="1038" y="151"/>
                    <a:pt x="1047" y="170"/>
                    <a:pt x="1038" y="189"/>
                  </a:cubicBezTo>
                  <a:cubicBezTo>
                    <a:pt x="1038" y="207"/>
                    <a:pt x="1019" y="217"/>
                    <a:pt x="1000" y="207"/>
                  </a:cubicBezTo>
                  <a:cubicBezTo>
                    <a:pt x="528" y="75"/>
                    <a:pt x="528" y="75"/>
                    <a:pt x="528" y="75"/>
                  </a:cubicBezTo>
                  <a:cubicBezTo>
                    <a:pt x="47" y="217"/>
                    <a:pt x="47" y="217"/>
                    <a:pt x="47" y="217"/>
                  </a:cubicBezTo>
                  <a:cubicBezTo>
                    <a:pt x="47" y="217"/>
                    <a:pt x="47" y="217"/>
                    <a:pt x="38" y="2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669A494-5ED3-2248-8F99-F49080420521}"/>
              </a:ext>
            </a:extLst>
          </p:cNvPr>
          <p:cNvGrpSpPr/>
          <p:nvPr/>
        </p:nvGrpSpPr>
        <p:grpSpPr>
          <a:xfrm>
            <a:off x="4465227" y="1768769"/>
            <a:ext cx="646669" cy="1051977"/>
            <a:chOff x="4465227" y="1903239"/>
            <a:chExt cx="646669" cy="1051977"/>
          </a:xfrm>
        </p:grpSpPr>
        <p:sp>
          <p:nvSpPr>
            <p:cNvPr id="503" name="Freeform 424">
              <a:extLst>
                <a:ext uri="{FF2B5EF4-FFF2-40B4-BE49-F238E27FC236}">
                  <a16:creationId xmlns:a16="http://schemas.microsoft.com/office/drawing/2014/main" id="{981D5312-0971-0A4E-BC2B-4A93796A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227" y="2176479"/>
              <a:ext cx="646669" cy="778737"/>
            </a:xfrm>
            <a:custGeom>
              <a:avLst/>
              <a:gdLst>
                <a:gd name="T0" fmla="*/ 311 w 624"/>
                <a:gd name="T1" fmla="*/ 755 h 756"/>
                <a:gd name="T2" fmla="*/ 311 w 624"/>
                <a:gd name="T3" fmla="*/ 755 h 756"/>
                <a:gd name="T4" fmla="*/ 0 w 624"/>
                <a:gd name="T5" fmla="*/ 444 h 756"/>
                <a:gd name="T6" fmla="*/ 38 w 624"/>
                <a:gd name="T7" fmla="*/ 245 h 756"/>
                <a:gd name="T8" fmla="*/ 142 w 624"/>
                <a:gd name="T9" fmla="*/ 38 h 756"/>
                <a:gd name="T10" fmla="*/ 170 w 624"/>
                <a:gd name="T11" fmla="*/ 10 h 756"/>
                <a:gd name="T12" fmla="*/ 198 w 624"/>
                <a:gd name="T13" fmla="*/ 10 h 756"/>
                <a:gd name="T14" fmla="*/ 198 w 624"/>
                <a:gd name="T15" fmla="*/ 38 h 756"/>
                <a:gd name="T16" fmla="*/ 180 w 624"/>
                <a:gd name="T17" fmla="*/ 66 h 756"/>
                <a:gd name="T18" fmla="*/ 85 w 624"/>
                <a:gd name="T19" fmla="*/ 255 h 756"/>
                <a:gd name="T20" fmla="*/ 47 w 624"/>
                <a:gd name="T21" fmla="*/ 444 h 756"/>
                <a:gd name="T22" fmla="*/ 311 w 624"/>
                <a:gd name="T23" fmla="*/ 707 h 756"/>
                <a:gd name="T24" fmla="*/ 576 w 624"/>
                <a:gd name="T25" fmla="*/ 444 h 756"/>
                <a:gd name="T26" fmla="*/ 538 w 624"/>
                <a:gd name="T27" fmla="*/ 255 h 756"/>
                <a:gd name="T28" fmla="*/ 444 w 624"/>
                <a:gd name="T29" fmla="*/ 66 h 756"/>
                <a:gd name="T30" fmla="*/ 425 w 624"/>
                <a:gd name="T31" fmla="*/ 47 h 756"/>
                <a:gd name="T32" fmla="*/ 425 w 624"/>
                <a:gd name="T33" fmla="*/ 10 h 756"/>
                <a:gd name="T34" fmla="*/ 462 w 624"/>
                <a:gd name="T35" fmla="*/ 10 h 756"/>
                <a:gd name="T36" fmla="*/ 481 w 624"/>
                <a:gd name="T37" fmla="*/ 38 h 756"/>
                <a:gd name="T38" fmla="*/ 585 w 624"/>
                <a:gd name="T39" fmla="*/ 236 h 756"/>
                <a:gd name="T40" fmla="*/ 623 w 624"/>
                <a:gd name="T41" fmla="*/ 444 h 756"/>
                <a:gd name="T42" fmla="*/ 311 w 624"/>
                <a:gd name="T43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4" h="756">
                  <a:moveTo>
                    <a:pt x="311" y="755"/>
                  </a:moveTo>
                  <a:lnTo>
                    <a:pt x="311" y="755"/>
                  </a:lnTo>
                  <a:cubicBezTo>
                    <a:pt x="142" y="755"/>
                    <a:pt x="0" y="613"/>
                    <a:pt x="0" y="444"/>
                  </a:cubicBezTo>
                  <a:cubicBezTo>
                    <a:pt x="0" y="387"/>
                    <a:pt x="19" y="311"/>
                    <a:pt x="38" y="245"/>
                  </a:cubicBezTo>
                  <a:cubicBezTo>
                    <a:pt x="66" y="160"/>
                    <a:pt x="104" y="94"/>
                    <a:pt x="142" y="38"/>
                  </a:cubicBezTo>
                  <a:cubicBezTo>
                    <a:pt x="151" y="29"/>
                    <a:pt x="161" y="19"/>
                    <a:pt x="170" y="10"/>
                  </a:cubicBezTo>
                  <a:cubicBezTo>
                    <a:pt x="180" y="0"/>
                    <a:pt x="189" y="0"/>
                    <a:pt x="198" y="10"/>
                  </a:cubicBezTo>
                  <a:cubicBezTo>
                    <a:pt x="208" y="19"/>
                    <a:pt x="208" y="29"/>
                    <a:pt x="198" y="38"/>
                  </a:cubicBezTo>
                  <a:cubicBezTo>
                    <a:pt x="198" y="47"/>
                    <a:pt x="189" y="57"/>
                    <a:pt x="180" y="66"/>
                  </a:cubicBezTo>
                  <a:cubicBezTo>
                    <a:pt x="142" y="113"/>
                    <a:pt x="113" y="179"/>
                    <a:pt x="85" y="255"/>
                  </a:cubicBezTo>
                  <a:cubicBezTo>
                    <a:pt x="57" y="321"/>
                    <a:pt x="47" y="396"/>
                    <a:pt x="47" y="444"/>
                  </a:cubicBezTo>
                  <a:cubicBezTo>
                    <a:pt x="47" y="594"/>
                    <a:pt x="170" y="707"/>
                    <a:pt x="311" y="707"/>
                  </a:cubicBezTo>
                  <a:cubicBezTo>
                    <a:pt x="462" y="707"/>
                    <a:pt x="576" y="594"/>
                    <a:pt x="576" y="444"/>
                  </a:cubicBezTo>
                  <a:cubicBezTo>
                    <a:pt x="576" y="396"/>
                    <a:pt x="566" y="321"/>
                    <a:pt x="538" y="255"/>
                  </a:cubicBezTo>
                  <a:cubicBezTo>
                    <a:pt x="519" y="179"/>
                    <a:pt x="481" y="113"/>
                    <a:pt x="444" y="66"/>
                  </a:cubicBezTo>
                  <a:cubicBezTo>
                    <a:pt x="434" y="57"/>
                    <a:pt x="434" y="47"/>
                    <a:pt x="425" y="47"/>
                  </a:cubicBezTo>
                  <a:cubicBezTo>
                    <a:pt x="415" y="38"/>
                    <a:pt x="415" y="19"/>
                    <a:pt x="425" y="10"/>
                  </a:cubicBezTo>
                  <a:cubicBezTo>
                    <a:pt x="434" y="0"/>
                    <a:pt x="453" y="0"/>
                    <a:pt x="462" y="10"/>
                  </a:cubicBezTo>
                  <a:cubicBezTo>
                    <a:pt x="462" y="19"/>
                    <a:pt x="472" y="29"/>
                    <a:pt x="481" y="38"/>
                  </a:cubicBezTo>
                  <a:cubicBezTo>
                    <a:pt x="519" y="85"/>
                    <a:pt x="557" y="160"/>
                    <a:pt x="585" y="236"/>
                  </a:cubicBezTo>
                  <a:cubicBezTo>
                    <a:pt x="613" y="311"/>
                    <a:pt x="623" y="387"/>
                    <a:pt x="623" y="444"/>
                  </a:cubicBezTo>
                  <a:cubicBezTo>
                    <a:pt x="623" y="613"/>
                    <a:pt x="491" y="755"/>
                    <a:pt x="311" y="75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4" name="Freeform 425">
              <a:extLst>
                <a:ext uri="{FF2B5EF4-FFF2-40B4-BE49-F238E27FC236}">
                  <a16:creationId xmlns:a16="http://schemas.microsoft.com/office/drawing/2014/main" id="{E205FDB9-BCE5-CC46-8024-0550EA7CB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740" y="1903239"/>
              <a:ext cx="400753" cy="204932"/>
            </a:xfrm>
            <a:custGeom>
              <a:avLst/>
              <a:gdLst>
                <a:gd name="T0" fmla="*/ 311 w 388"/>
                <a:gd name="T1" fmla="*/ 198 h 199"/>
                <a:gd name="T2" fmla="*/ 311 w 388"/>
                <a:gd name="T3" fmla="*/ 198 h 199"/>
                <a:gd name="T4" fmla="*/ 302 w 388"/>
                <a:gd name="T5" fmla="*/ 198 h 199"/>
                <a:gd name="T6" fmla="*/ 283 w 388"/>
                <a:gd name="T7" fmla="*/ 160 h 199"/>
                <a:gd name="T8" fmla="*/ 330 w 388"/>
                <a:gd name="T9" fmla="*/ 76 h 199"/>
                <a:gd name="T10" fmla="*/ 330 w 388"/>
                <a:gd name="T11" fmla="*/ 57 h 199"/>
                <a:gd name="T12" fmla="*/ 321 w 388"/>
                <a:gd name="T13" fmla="*/ 47 h 199"/>
                <a:gd name="T14" fmla="*/ 66 w 388"/>
                <a:gd name="T15" fmla="*/ 47 h 199"/>
                <a:gd name="T16" fmla="*/ 47 w 388"/>
                <a:gd name="T17" fmla="*/ 57 h 199"/>
                <a:gd name="T18" fmla="*/ 47 w 388"/>
                <a:gd name="T19" fmla="*/ 76 h 199"/>
                <a:gd name="T20" fmla="*/ 94 w 388"/>
                <a:gd name="T21" fmla="*/ 160 h 199"/>
                <a:gd name="T22" fmla="*/ 85 w 388"/>
                <a:gd name="T23" fmla="*/ 189 h 199"/>
                <a:gd name="T24" fmla="*/ 57 w 388"/>
                <a:gd name="T25" fmla="*/ 179 h 199"/>
                <a:gd name="T26" fmla="*/ 9 w 388"/>
                <a:gd name="T27" fmla="*/ 94 h 199"/>
                <a:gd name="T28" fmla="*/ 9 w 388"/>
                <a:gd name="T29" fmla="*/ 28 h 199"/>
                <a:gd name="T30" fmla="*/ 66 w 388"/>
                <a:gd name="T31" fmla="*/ 0 h 199"/>
                <a:gd name="T32" fmla="*/ 321 w 388"/>
                <a:gd name="T33" fmla="*/ 0 h 199"/>
                <a:gd name="T34" fmla="*/ 368 w 388"/>
                <a:gd name="T35" fmla="*/ 28 h 199"/>
                <a:gd name="T36" fmla="*/ 377 w 388"/>
                <a:gd name="T37" fmla="*/ 94 h 199"/>
                <a:gd name="T38" fmla="*/ 330 w 388"/>
                <a:gd name="T39" fmla="*/ 179 h 199"/>
                <a:gd name="T40" fmla="*/ 311 w 388"/>
                <a:gd name="T41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8" h="199">
                  <a:moveTo>
                    <a:pt x="311" y="198"/>
                  </a:moveTo>
                  <a:lnTo>
                    <a:pt x="311" y="198"/>
                  </a:lnTo>
                  <a:cubicBezTo>
                    <a:pt x="302" y="198"/>
                    <a:pt x="302" y="198"/>
                    <a:pt x="302" y="198"/>
                  </a:cubicBezTo>
                  <a:cubicBezTo>
                    <a:pt x="283" y="189"/>
                    <a:pt x="283" y="179"/>
                    <a:pt x="283" y="160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0" y="66"/>
                    <a:pt x="330" y="57"/>
                    <a:pt x="330" y="57"/>
                  </a:cubicBezTo>
                  <a:cubicBezTo>
                    <a:pt x="330" y="57"/>
                    <a:pt x="330" y="47"/>
                    <a:pt x="321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57" y="47"/>
                    <a:pt x="57" y="57"/>
                    <a:pt x="47" y="57"/>
                  </a:cubicBezTo>
                  <a:cubicBezTo>
                    <a:pt x="47" y="57"/>
                    <a:pt x="47" y="66"/>
                    <a:pt x="47" y="76"/>
                  </a:cubicBezTo>
                  <a:cubicBezTo>
                    <a:pt x="94" y="160"/>
                    <a:pt x="94" y="160"/>
                    <a:pt x="94" y="160"/>
                  </a:cubicBezTo>
                  <a:cubicBezTo>
                    <a:pt x="104" y="170"/>
                    <a:pt x="94" y="189"/>
                    <a:pt x="85" y="189"/>
                  </a:cubicBezTo>
                  <a:cubicBezTo>
                    <a:pt x="75" y="198"/>
                    <a:pt x="57" y="198"/>
                    <a:pt x="57" y="179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0" y="76"/>
                    <a:pt x="0" y="47"/>
                    <a:pt x="9" y="28"/>
                  </a:cubicBezTo>
                  <a:cubicBezTo>
                    <a:pt x="19" y="19"/>
                    <a:pt x="38" y="0"/>
                    <a:pt x="66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39" y="0"/>
                    <a:pt x="358" y="19"/>
                    <a:pt x="368" y="28"/>
                  </a:cubicBezTo>
                  <a:cubicBezTo>
                    <a:pt x="377" y="47"/>
                    <a:pt x="387" y="76"/>
                    <a:pt x="377" y="94"/>
                  </a:cubicBezTo>
                  <a:cubicBezTo>
                    <a:pt x="330" y="179"/>
                    <a:pt x="330" y="179"/>
                    <a:pt x="330" y="179"/>
                  </a:cubicBezTo>
                  <a:cubicBezTo>
                    <a:pt x="321" y="189"/>
                    <a:pt x="321" y="198"/>
                    <a:pt x="311" y="19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5" name="Freeform 426">
              <a:extLst>
                <a:ext uri="{FF2B5EF4-FFF2-40B4-BE49-F238E27FC236}">
                  <a16:creationId xmlns:a16="http://schemas.microsoft.com/office/drawing/2014/main" id="{EC955E87-1C87-A443-8704-1AECC77DB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159" y="2130939"/>
              <a:ext cx="245916" cy="50096"/>
            </a:xfrm>
            <a:custGeom>
              <a:avLst/>
              <a:gdLst>
                <a:gd name="T0" fmla="*/ 217 w 237"/>
                <a:gd name="T1" fmla="*/ 47 h 48"/>
                <a:gd name="T2" fmla="*/ 217 w 237"/>
                <a:gd name="T3" fmla="*/ 47 h 48"/>
                <a:gd name="T4" fmla="*/ 19 w 237"/>
                <a:gd name="T5" fmla="*/ 47 h 48"/>
                <a:gd name="T6" fmla="*/ 0 w 237"/>
                <a:gd name="T7" fmla="*/ 28 h 48"/>
                <a:gd name="T8" fmla="*/ 19 w 237"/>
                <a:gd name="T9" fmla="*/ 0 h 48"/>
                <a:gd name="T10" fmla="*/ 217 w 237"/>
                <a:gd name="T11" fmla="*/ 0 h 48"/>
                <a:gd name="T12" fmla="*/ 236 w 237"/>
                <a:gd name="T13" fmla="*/ 28 h 48"/>
                <a:gd name="T14" fmla="*/ 217 w 237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48">
                  <a:moveTo>
                    <a:pt x="217" y="47"/>
                  </a:moveTo>
                  <a:lnTo>
                    <a:pt x="217" y="47"/>
                  </a:lnTo>
                  <a:cubicBezTo>
                    <a:pt x="19" y="47"/>
                    <a:pt x="19" y="47"/>
                    <a:pt x="19" y="47"/>
                  </a:cubicBezTo>
                  <a:cubicBezTo>
                    <a:pt x="10" y="47"/>
                    <a:pt x="0" y="38"/>
                    <a:pt x="0" y="28"/>
                  </a:cubicBezTo>
                  <a:cubicBezTo>
                    <a:pt x="0" y="19"/>
                    <a:pt x="10" y="0"/>
                    <a:pt x="19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7" y="0"/>
                    <a:pt x="236" y="19"/>
                    <a:pt x="236" y="28"/>
                  </a:cubicBezTo>
                  <a:cubicBezTo>
                    <a:pt x="236" y="38"/>
                    <a:pt x="227" y="47"/>
                    <a:pt x="217" y="4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6" name="Freeform 427">
              <a:extLst>
                <a:ext uri="{FF2B5EF4-FFF2-40B4-BE49-F238E27FC236}">
                  <a16:creationId xmlns:a16="http://schemas.microsoft.com/office/drawing/2014/main" id="{30589C6A-46E5-8C49-85D7-F9BC1BB5A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591" y="2431504"/>
              <a:ext cx="168497" cy="273240"/>
            </a:xfrm>
            <a:custGeom>
              <a:avLst/>
              <a:gdLst>
                <a:gd name="T0" fmla="*/ 75 w 162"/>
                <a:gd name="T1" fmla="*/ 264 h 265"/>
                <a:gd name="T2" fmla="*/ 75 w 162"/>
                <a:gd name="T3" fmla="*/ 264 h 265"/>
                <a:gd name="T4" fmla="*/ 10 w 162"/>
                <a:gd name="T5" fmla="*/ 246 h 265"/>
                <a:gd name="T6" fmla="*/ 0 w 162"/>
                <a:gd name="T7" fmla="*/ 227 h 265"/>
                <a:gd name="T8" fmla="*/ 28 w 162"/>
                <a:gd name="T9" fmla="*/ 217 h 265"/>
                <a:gd name="T10" fmla="*/ 104 w 162"/>
                <a:gd name="T11" fmla="*/ 217 h 265"/>
                <a:gd name="T12" fmla="*/ 123 w 162"/>
                <a:gd name="T13" fmla="*/ 189 h 265"/>
                <a:gd name="T14" fmla="*/ 75 w 162"/>
                <a:gd name="T15" fmla="*/ 151 h 265"/>
                <a:gd name="T16" fmla="*/ 28 w 162"/>
                <a:gd name="T17" fmla="*/ 123 h 265"/>
                <a:gd name="T18" fmla="*/ 0 w 162"/>
                <a:gd name="T19" fmla="*/ 76 h 265"/>
                <a:gd name="T20" fmla="*/ 28 w 162"/>
                <a:gd name="T21" fmla="*/ 29 h 265"/>
                <a:gd name="T22" fmla="*/ 142 w 162"/>
                <a:gd name="T23" fmla="*/ 19 h 265"/>
                <a:gd name="T24" fmla="*/ 151 w 162"/>
                <a:gd name="T25" fmla="*/ 38 h 265"/>
                <a:gd name="T26" fmla="*/ 132 w 162"/>
                <a:gd name="T27" fmla="*/ 48 h 265"/>
                <a:gd name="T28" fmla="*/ 47 w 162"/>
                <a:gd name="T29" fmla="*/ 48 h 265"/>
                <a:gd name="T30" fmla="*/ 38 w 162"/>
                <a:gd name="T31" fmla="*/ 76 h 265"/>
                <a:gd name="T32" fmla="*/ 85 w 162"/>
                <a:gd name="T33" fmla="*/ 123 h 265"/>
                <a:gd name="T34" fmla="*/ 132 w 162"/>
                <a:gd name="T35" fmla="*/ 142 h 265"/>
                <a:gd name="T36" fmla="*/ 151 w 162"/>
                <a:gd name="T37" fmla="*/ 189 h 265"/>
                <a:gd name="T38" fmla="*/ 123 w 162"/>
                <a:gd name="T39" fmla="*/ 246 h 265"/>
                <a:gd name="T40" fmla="*/ 75 w 162"/>
                <a:gd name="T41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265">
                  <a:moveTo>
                    <a:pt x="75" y="264"/>
                  </a:moveTo>
                  <a:lnTo>
                    <a:pt x="75" y="264"/>
                  </a:lnTo>
                  <a:cubicBezTo>
                    <a:pt x="57" y="264"/>
                    <a:pt x="28" y="255"/>
                    <a:pt x="10" y="246"/>
                  </a:cubicBezTo>
                  <a:cubicBezTo>
                    <a:pt x="0" y="246"/>
                    <a:pt x="0" y="236"/>
                    <a:pt x="0" y="227"/>
                  </a:cubicBezTo>
                  <a:cubicBezTo>
                    <a:pt x="10" y="217"/>
                    <a:pt x="19" y="217"/>
                    <a:pt x="28" y="217"/>
                  </a:cubicBezTo>
                  <a:cubicBezTo>
                    <a:pt x="57" y="227"/>
                    <a:pt x="85" y="236"/>
                    <a:pt x="104" y="217"/>
                  </a:cubicBezTo>
                  <a:cubicBezTo>
                    <a:pt x="123" y="208"/>
                    <a:pt x="123" y="199"/>
                    <a:pt x="123" y="189"/>
                  </a:cubicBezTo>
                  <a:cubicBezTo>
                    <a:pt x="123" y="180"/>
                    <a:pt x="94" y="161"/>
                    <a:pt x="75" y="151"/>
                  </a:cubicBezTo>
                  <a:cubicBezTo>
                    <a:pt x="57" y="142"/>
                    <a:pt x="38" y="132"/>
                    <a:pt x="28" y="123"/>
                  </a:cubicBezTo>
                  <a:cubicBezTo>
                    <a:pt x="10" y="113"/>
                    <a:pt x="0" y="95"/>
                    <a:pt x="0" y="76"/>
                  </a:cubicBezTo>
                  <a:cubicBezTo>
                    <a:pt x="0" y="57"/>
                    <a:pt x="10" y="38"/>
                    <a:pt x="28" y="29"/>
                  </a:cubicBezTo>
                  <a:cubicBezTo>
                    <a:pt x="57" y="10"/>
                    <a:pt x="104" y="0"/>
                    <a:pt x="142" y="19"/>
                  </a:cubicBezTo>
                  <a:cubicBezTo>
                    <a:pt x="151" y="29"/>
                    <a:pt x="161" y="38"/>
                    <a:pt x="151" y="38"/>
                  </a:cubicBezTo>
                  <a:cubicBezTo>
                    <a:pt x="151" y="48"/>
                    <a:pt x="142" y="57"/>
                    <a:pt x="132" y="48"/>
                  </a:cubicBezTo>
                  <a:cubicBezTo>
                    <a:pt x="104" y="38"/>
                    <a:pt x="66" y="38"/>
                    <a:pt x="47" y="48"/>
                  </a:cubicBezTo>
                  <a:cubicBezTo>
                    <a:pt x="38" y="57"/>
                    <a:pt x="38" y="66"/>
                    <a:pt x="38" y="76"/>
                  </a:cubicBezTo>
                  <a:cubicBezTo>
                    <a:pt x="38" y="95"/>
                    <a:pt x="57" y="104"/>
                    <a:pt x="85" y="123"/>
                  </a:cubicBezTo>
                  <a:cubicBezTo>
                    <a:pt x="104" y="132"/>
                    <a:pt x="113" y="132"/>
                    <a:pt x="132" y="142"/>
                  </a:cubicBezTo>
                  <a:cubicBezTo>
                    <a:pt x="151" y="161"/>
                    <a:pt x="151" y="170"/>
                    <a:pt x="151" y="189"/>
                  </a:cubicBezTo>
                  <a:cubicBezTo>
                    <a:pt x="151" y="217"/>
                    <a:pt x="142" y="236"/>
                    <a:pt x="123" y="246"/>
                  </a:cubicBezTo>
                  <a:cubicBezTo>
                    <a:pt x="113" y="255"/>
                    <a:pt x="94" y="264"/>
                    <a:pt x="75" y="2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7" name="Freeform 428">
              <a:extLst>
                <a:ext uri="{FF2B5EF4-FFF2-40B4-BE49-F238E27FC236}">
                  <a16:creationId xmlns:a16="http://schemas.microsoft.com/office/drawing/2014/main" id="{2037C5EC-3691-3143-B824-2E8DEF6CD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900" y="2372303"/>
              <a:ext cx="31879" cy="59201"/>
            </a:xfrm>
            <a:custGeom>
              <a:avLst/>
              <a:gdLst>
                <a:gd name="T0" fmla="*/ 9 w 29"/>
                <a:gd name="T1" fmla="*/ 56 h 57"/>
                <a:gd name="T2" fmla="*/ 9 w 29"/>
                <a:gd name="T3" fmla="*/ 56 h 57"/>
                <a:gd name="T4" fmla="*/ 0 w 29"/>
                <a:gd name="T5" fmla="*/ 47 h 57"/>
                <a:gd name="T6" fmla="*/ 0 w 29"/>
                <a:gd name="T7" fmla="*/ 19 h 57"/>
                <a:gd name="T8" fmla="*/ 9 w 29"/>
                <a:gd name="T9" fmla="*/ 0 h 57"/>
                <a:gd name="T10" fmla="*/ 28 w 29"/>
                <a:gd name="T11" fmla="*/ 19 h 57"/>
                <a:gd name="T12" fmla="*/ 28 w 29"/>
                <a:gd name="T13" fmla="*/ 47 h 57"/>
                <a:gd name="T14" fmla="*/ 9 w 29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57">
                  <a:moveTo>
                    <a:pt x="9" y="56"/>
                  </a:moveTo>
                  <a:lnTo>
                    <a:pt x="9" y="56"/>
                  </a:lnTo>
                  <a:cubicBezTo>
                    <a:pt x="0" y="56"/>
                    <a:pt x="0" y="56"/>
                    <a:pt x="0" y="4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9" y="0"/>
                    <a:pt x="28" y="9"/>
                    <a:pt x="28" y="19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56"/>
                    <a:pt x="19" y="56"/>
                    <a:pt x="9" y="5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8" name="Freeform 429">
              <a:extLst>
                <a:ext uri="{FF2B5EF4-FFF2-40B4-BE49-F238E27FC236}">
                  <a16:creationId xmlns:a16="http://schemas.microsoft.com/office/drawing/2014/main" id="{3D6B41D3-2FE9-DC4F-A057-1708444C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900" y="2704744"/>
              <a:ext cx="31879" cy="59204"/>
            </a:xfrm>
            <a:custGeom>
              <a:avLst/>
              <a:gdLst>
                <a:gd name="T0" fmla="*/ 9 w 29"/>
                <a:gd name="T1" fmla="*/ 57 h 58"/>
                <a:gd name="T2" fmla="*/ 9 w 29"/>
                <a:gd name="T3" fmla="*/ 57 h 58"/>
                <a:gd name="T4" fmla="*/ 0 w 29"/>
                <a:gd name="T5" fmla="*/ 38 h 58"/>
                <a:gd name="T6" fmla="*/ 0 w 29"/>
                <a:gd name="T7" fmla="*/ 19 h 58"/>
                <a:gd name="T8" fmla="*/ 9 w 29"/>
                <a:gd name="T9" fmla="*/ 0 h 58"/>
                <a:gd name="T10" fmla="*/ 28 w 29"/>
                <a:gd name="T11" fmla="*/ 19 h 58"/>
                <a:gd name="T12" fmla="*/ 28 w 29"/>
                <a:gd name="T13" fmla="*/ 38 h 58"/>
                <a:gd name="T14" fmla="*/ 9 w 29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58">
                  <a:moveTo>
                    <a:pt x="9" y="57"/>
                  </a:moveTo>
                  <a:lnTo>
                    <a:pt x="9" y="57"/>
                  </a:lnTo>
                  <a:cubicBezTo>
                    <a:pt x="0" y="57"/>
                    <a:pt x="0" y="48"/>
                    <a:pt x="0" y="3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0" y="0"/>
                    <a:pt x="9" y="0"/>
                  </a:cubicBezTo>
                  <a:cubicBezTo>
                    <a:pt x="19" y="0"/>
                    <a:pt x="28" y="10"/>
                    <a:pt x="28" y="1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48"/>
                    <a:pt x="19" y="57"/>
                    <a:pt x="9" y="5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14" name="CuadroTexto 395">
            <a:extLst>
              <a:ext uri="{FF2B5EF4-FFF2-40B4-BE49-F238E27FC236}">
                <a16:creationId xmlns:a16="http://schemas.microsoft.com/office/drawing/2014/main" id="{8B5085E1-57AD-B547-9458-3EC3D46FEA5F}"/>
              </a:ext>
            </a:extLst>
          </p:cNvPr>
          <p:cNvSpPr txBox="1"/>
          <p:nvPr/>
        </p:nvSpPr>
        <p:spPr>
          <a:xfrm>
            <a:off x="3321224" y="3040198"/>
            <a:ext cx="288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15" name="Rectangle 56">
            <a:extLst>
              <a:ext uri="{FF2B5EF4-FFF2-40B4-BE49-F238E27FC236}">
                <a16:creationId xmlns:a16="http://schemas.microsoft.com/office/drawing/2014/main" id="{88FF0718-8A57-C648-B5A8-2326DD684027}"/>
              </a:ext>
            </a:extLst>
          </p:cNvPr>
          <p:cNvSpPr/>
          <p:nvPr/>
        </p:nvSpPr>
        <p:spPr>
          <a:xfrm>
            <a:off x="2790830" y="3702396"/>
            <a:ext cx="3949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17" name="CuadroTexto 395">
            <a:extLst>
              <a:ext uri="{FF2B5EF4-FFF2-40B4-BE49-F238E27FC236}">
                <a16:creationId xmlns:a16="http://schemas.microsoft.com/office/drawing/2014/main" id="{A3B87E68-7544-5D42-B327-ED3A74FAB83A}"/>
              </a:ext>
            </a:extLst>
          </p:cNvPr>
          <p:cNvSpPr txBox="1"/>
          <p:nvPr/>
        </p:nvSpPr>
        <p:spPr>
          <a:xfrm>
            <a:off x="10154514" y="2968499"/>
            <a:ext cx="288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18" name="Rectangle 56">
            <a:extLst>
              <a:ext uri="{FF2B5EF4-FFF2-40B4-BE49-F238E27FC236}">
                <a16:creationId xmlns:a16="http://schemas.microsoft.com/office/drawing/2014/main" id="{2B41A6FC-8810-7742-AF70-606E934BD63B}"/>
              </a:ext>
            </a:extLst>
          </p:cNvPr>
          <p:cNvSpPr/>
          <p:nvPr/>
        </p:nvSpPr>
        <p:spPr>
          <a:xfrm>
            <a:off x="9624120" y="3630697"/>
            <a:ext cx="3949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20" name="CuadroTexto 395">
            <a:extLst>
              <a:ext uri="{FF2B5EF4-FFF2-40B4-BE49-F238E27FC236}">
                <a16:creationId xmlns:a16="http://schemas.microsoft.com/office/drawing/2014/main" id="{1F9BD8EA-CDAC-EB4E-BB63-A0A6E936750A}"/>
              </a:ext>
            </a:extLst>
          </p:cNvPr>
          <p:cNvSpPr txBox="1"/>
          <p:nvPr/>
        </p:nvSpPr>
        <p:spPr>
          <a:xfrm>
            <a:off x="10083926" y="9830643"/>
            <a:ext cx="288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21" name="Rectangle 56">
            <a:extLst>
              <a:ext uri="{FF2B5EF4-FFF2-40B4-BE49-F238E27FC236}">
                <a16:creationId xmlns:a16="http://schemas.microsoft.com/office/drawing/2014/main" id="{1D5EFF12-5C26-4B4E-A760-E3E56103F9A6}"/>
              </a:ext>
            </a:extLst>
          </p:cNvPr>
          <p:cNvSpPr/>
          <p:nvPr/>
        </p:nvSpPr>
        <p:spPr>
          <a:xfrm>
            <a:off x="9553532" y="10492841"/>
            <a:ext cx="3949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23" name="CuadroTexto 395">
            <a:extLst>
              <a:ext uri="{FF2B5EF4-FFF2-40B4-BE49-F238E27FC236}">
                <a16:creationId xmlns:a16="http://schemas.microsoft.com/office/drawing/2014/main" id="{4FC485F1-F04C-5248-BFF6-C4195CFED6C0}"/>
              </a:ext>
            </a:extLst>
          </p:cNvPr>
          <p:cNvSpPr txBox="1"/>
          <p:nvPr/>
        </p:nvSpPr>
        <p:spPr>
          <a:xfrm>
            <a:off x="3343994" y="9841681"/>
            <a:ext cx="288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24" name="Rectangle 56">
            <a:extLst>
              <a:ext uri="{FF2B5EF4-FFF2-40B4-BE49-F238E27FC236}">
                <a16:creationId xmlns:a16="http://schemas.microsoft.com/office/drawing/2014/main" id="{0CA39A4E-183A-1C4A-9519-C1D8C08C24C9}"/>
              </a:ext>
            </a:extLst>
          </p:cNvPr>
          <p:cNvSpPr/>
          <p:nvPr/>
        </p:nvSpPr>
        <p:spPr>
          <a:xfrm>
            <a:off x="2813600" y="10503879"/>
            <a:ext cx="3949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150235-CABC-AC49-9ADA-ADB0AE3A3AD2}"/>
              </a:ext>
            </a:extLst>
          </p:cNvPr>
          <p:cNvGrpSpPr/>
          <p:nvPr/>
        </p:nvGrpSpPr>
        <p:grpSpPr>
          <a:xfrm>
            <a:off x="16852429" y="4502143"/>
            <a:ext cx="5982437" cy="4716592"/>
            <a:chOff x="2232442" y="3643574"/>
            <a:chExt cx="5982437" cy="4716592"/>
          </a:xfrm>
        </p:grpSpPr>
        <p:sp>
          <p:nvSpPr>
            <p:cNvPr id="45" name="CuadroTexto 598">
              <a:extLst>
                <a:ext uri="{FF2B5EF4-FFF2-40B4-BE49-F238E27FC236}">
                  <a16:creationId xmlns:a16="http://schemas.microsoft.com/office/drawing/2014/main" id="{54380645-0080-634F-82E6-C2630ED33C3D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46" name="CuadroTexto 599">
              <a:extLst>
                <a:ext uri="{FF2B5EF4-FFF2-40B4-BE49-F238E27FC236}">
                  <a16:creationId xmlns:a16="http://schemas.microsoft.com/office/drawing/2014/main" id="{2F6839ED-4B7D-2947-A031-DEB0A1FE7416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">
            <a:extLst>
              <a:ext uri="{FF2B5EF4-FFF2-40B4-BE49-F238E27FC236}">
                <a16:creationId xmlns:a16="http://schemas.microsoft.com/office/drawing/2014/main" id="{5D6D8620-2E32-264F-B560-2DA6099ED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1702" y="2987859"/>
            <a:ext cx="7952021" cy="7952021"/>
          </a:xfrm>
          <a:custGeom>
            <a:avLst/>
            <a:gdLst>
              <a:gd name="T0" fmla="*/ 7452 w 7453"/>
              <a:gd name="T1" fmla="*/ 3725 h 7452"/>
              <a:gd name="T2" fmla="*/ 7452 w 7453"/>
              <a:gd name="T3" fmla="*/ 3725 h 7452"/>
              <a:gd name="T4" fmla="*/ 3726 w 7453"/>
              <a:gd name="T5" fmla="*/ 7451 h 7452"/>
              <a:gd name="T6" fmla="*/ 0 w 7453"/>
              <a:gd name="T7" fmla="*/ 3725 h 7452"/>
              <a:gd name="T8" fmla="*/ 3726 w 7453"/>
              <a:gd name="T9" fmla="*/ 0 h 7452"/>
              <a:gd name="T10" fmla="*/ 7452 w 7453"/>
              <a:gd name="T11" fmla="*/ 3725 h 7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53" h="7452">
                <a:moveTo>
                  <a:pt x="7452" y="3725"/>
                </a:moveTo>
                <a:lnTo>
                  <a:pt x="7452" y="3725"/>
                </a:lnTo>
                <a:cubicBezTo>
                  <a:pt x="7452" y="5780"/>
                  <a:pt x="5781" y="7451"/>
                  <a:pt x="3726" y="7451"/>
                </a:cubicBezTo>
                <a:cubicBezTo>
                  <a:pt x="1671" y="7451"/>
                  <a:pt x="0" y="5780"/>
                  <a:pt x="0" y="3725"/>
                </a:cubicBezTo>
                <a:cubicBezTo>
                  <a:pt x="0" y="1662"/>
                  <a:pt x="1671" y="0"/>
                  <a:pt x="3726" y="0"/>
                </a:cubicBezTo>
                <a:cubicBezTo>
                  <a:pt x="5781" y="0"/>
                  <a:pt x="7452" y="1662"/>
                  <a:pt x="7452" y="3725"/>
                </a:cubicBezTo>
              </a:path>
            </a:pathLst>
          </a:custGeom>
          <a:noFill/>
          <a:ln w="2304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">
            <a:extLst>
              <a:ext uri="{FF2B5EF4-FFF2-40B4-BE49-F238E27FC236}">
                <a16:creationId xmlns:a16="http://schemas.microsoft.com/office/drawing/2014/main" id="{7E1D9075-F551-594E-B288-08EB6EAA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9741" y="710476"/>
            <a:ext cx="4474775" cy="4027769"/>
          </a:xfrm>
          <a:custGeom>
            <a:avLst/>
            <a:gdLst>
              <a:gd name="T0" fmla="*/ 2767 w 4193"/>
              <a:gd name="T1" fmla="*/ 0 h 3773"/>
              <a:gd name="T2" fmla="*/ 2767 w 4193"/>
              <a:gd name="T3" fmla="*/ 0 h 3773"/>
              <a:gd name="T4" fmla="*/ 1425 w 4193"/>
              <a:gd name="T5" fmla="*/ 0 h 3773"/>
              <a:gd name="T6" fmla="*/ 804 w 4193"/>
              <a:gd name="T7" fmla="*/ 366 h 3773"/>
              <a:gd name="T8" fmla="*/ 128 w 4193"/>
              <a:gd name="T9" fmla="*/ 1526 h 3773"/>
              <a:gd name="T10" fmla="*/ 128 w 4193"/>
              <a:gd name="T11" fmla="*/ 2247 h 3773"/>
              <a:gd name="T12" fmla="*/ 804 w 4193"/>
              <a:gd name="T13" fmla="*/ 3416 h 3773"/>
              <a:gd name="T14" fmla="*/ 1425 w 4193"/>
              <a:gd name="T15" fmla="*/ 3772 h 3773"/>
              <a:gd name="T16" fmla="*/ 2767 w 4193"/>
              <a:gd name="T17" fmla="*/ 3772 h 3773"/>
              <a:gd name="T18" fmla="*/ 3398 w 4193"/>
              <a:gd name="T19" fmla="*/ 3416 h 3773"/>
              <a:gd name="T20" fmla="*/ 4064 w 4193"/>
              <a:gd name="T21" fmla="*/ 2247 h 3773"/>
              <a:gd name="T22" fmla="*/ 4064 w 4193"/>
              <a:gd name="T23" fmla="*/ 1526 h 3773"/>
              <a:gd name="T24" fmla="*/ 3398 w 4193"/>
              <a:gd name="T25" fmla="*/ 366 h 3773"/>
              <a:gd name="T26" fmla="*/ 2767 w 4193"/>
              <a:gd name="T27" fmla="*/ 0 h 3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93" h="3773">
                <a:moveTo>
                  <a:pt x="2767" y="0"/>
                </a:moveTo>
                <a:lnTo>
                  <a:pt x="2767" y="0"/>
                </a:lnTo>
                <a:cubicBezTo>
                  <a:pt x="1425" y="0"/>
                  <a:pt x="1425" y="0"/>
                  <a:pt x="1425" y="0"/>
                </a:cubicBezTo>
                <a:cubicBezTo>
                  <a:pt x="1169" y="0"/>
                  <a:pt x="932" y="138"/>
                  <a:pt x="804" y="366"/>
                </a:cubicBezTo>
                <a:cubicBezTo>
                  <a:pt x="128" y="1526"/>
                  <a:pt x="128" y="1526"/>
                  <a:pt x="128" y="1526"/>
                </a:cubicBezTo>
                <a:cubicBezTo>
                  <a:pt x="0" y="1754"/>
                  <a:pt x="0" y="2028"/>
                  <a:pt x="128" y="2247"/>
                </a:cubicBezTo>
                <a:cubicBezTo>
                  <a:pt x="804" y="3416"/>
                  <a:pt x="804" y="3416"/>
                  <a:pt x="804" y="3416"/>
                </a:cubicBezTo>
                <a:cubicBezTo>
                  <a:pt x="932" y="3635"/>
                  <a:pt x="1169" y="3772"/>
                  <a:pt x="1425" y="3772"/>
                </a:cubicBezTo>
                <a:cubicBezTo>
                  <a:pt x="2767" y="3772"/>
                  <a:pt x="2767" y="3772"/>
                  <a:pt x="2767" y="3772"/>
                </a:cubicBezTo>
                <a:cubicBezTo>
                  <a:pt x="3023" y="3772"/>
                  <a:pt x="3270" y="3635"/>
                  <a:pt x="3398" y="3416"/>
                </a:cubicBezTo>
                <a:cubicBezTo>
                  <a:pt x="4064" y="2247"/>
                  <a:pt x="4064" y="2247"/>
                  <a:pt x="4064" y="2247"/>
                </a:cubicBezTo>
                <a:cubicBezTo>
                  <a:pt x="4192" y="2028"/>
                  <a:pt x="4192" y="1754"/>
                  <a:pt x="4064" y="1526"/>
                </a:cubicBezTo>
                <a:cubicBezTo>
                  <a:pt x="3398" y="366"/>
                  <a:pt x="3398" y="366"/>
                  <a:pt x="3398" y="366"/>
                </a:cubicBezTo>
                <a:cubicBezTo>
                  <a:pt x="3270" y="138"/>
                  <a:pt x="3023" y="0"/>
                  <a:pt x="2767" y="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3">
            <a:extLst>
              <a:ext uri="{FF2B5EF4-FFF2-40B4-BE49-F238E27FC236}">
                <a16:creationId xmlns:a16="http://schemas.microsoft.com/office/drawing/2014/main" id="{58FD12CA-A98F-3C43-9A31-D2E141BA9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2841" y="2794942"/>
            <a:ext cx="4484188" cy="4023062"/>
          </a:xfrm>
          <a:custGeom>
            <a:avLst/>
            <a:gdLst>
              <a:gd name="T0" fmla="*/ 2776 w 4202"/>
              <a:gd name="T1" fmla="*/ 0 h 3772"/>
              <a:gd name="T2" fmla="*/ 2776 w 4202"/>
              <a:gd name="T3" fmla="*/ 0 h 3772"/>
              <a:gd name="T4" fmla="*/ 1433 w 4202"/>
              <a:gd name="T5" fmla="*/ 0 h 3772"/>
              <a:gd name="T6" fmla="*/ 803 w 4202"/>
              <a:gd name="T7" fmla="*/ 365 h 3772"/>
              <a:gd name="T8" fmla="*/ 137 w 4202"/>
              <a:gd name="T9" fmla="*/ 1525 h 3772"/>
              <a:gd name="T10" fmla="*/ 137 w 4202"/>
              <a:gd name="T11" fmla="*/ 2246 h 3772"/>
              <a:gd name="T12" fmla="*/ 803 w 4202"/>
              <a:gd name="T13" fmla="*/ 3415 h 3772"/>
              <a:gd name="T14" fmla="*/ 1433 w 4202"/>
              <a:gd name="T15" fmla="*/ 3771 h 3772"/>
              <a:gd name="T16" fmla="*/ 2776 w 4202"/>
              <a:gd name="T17" fmla="*/ 3771 h 3772"/>
              <a:gd name="T18" fmla="*/ 3397 w 4202"/>
              <a:gd name="T19" fmla="*/ 3415 h 3772"/>
              <a:gd name="T20" fmla="*/ 4073 w 4202"/>
              <a:gd name="T21" fmla="*/ 2246 h 3772"/>
              <a:gd name="T22" fmla="*/ 4073 w 4202"/>
              <a:gd name="T23" fmla="*/ 1525 h 3772"/>
              <a:gd name="T24" fmla="*/ 3397 w 4202"/>
              <a:gd name="T25" fmla="*/ 365 h 3772"/>
              <a:gd name="T26" fmla="*/ 2776 w 4202"/>
              <a:gd name="T27" fmla="*/ 0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02" h="3772">
                <a:moveTo>
                  <a:pt x="2776" y="0"/>
                </a:moveTo>
                <a:lnTo>
                  <a:pt x="2776" y="0"/>
                </a:lnTo>
                <a:cubicBezTo>
                  <a:pt x="1433" y="0"/>
                  <a:pt x="1433" y="0"/>
                  <a:pt x="1433" y="0"/>
                </a:cubicBezTo>
                <a:cubicBezTo>
                  <a:pt x="1169" y="0"/>
                  <a:pt x="931" y="137"/>
                  <a:pt x="803" y="365"/>
                </a:cubicBezTo>
                <a:cubicBezTo>
                  <a:pt x="137" y="1525"/>
                  <a:pt x="137" y="1525"/>
                  <a:pt x="137" y="1525"/>
                </a:cubicBezTo>
                <a:cubicBezTo>
                  <a:pt x="0" y="1753"/>
                  <a:pt x="0" y="2027"/>
                  <a:pt x="137" y="2246"/>
                </a:cubicBezTo>
                <a:cubicBezTo>
                  <a:pt x="803" y="3415"/>
                  <a:pt x="803" y="3415"/>
                  <a:pt x="803" y="3415"/>
                </a:cubicBezTo>
                <a:cubicBezTo>
                  <a:pt x="931" y="3634"/>
                  <a:pt x="1169" y="3771"/>
                  <a:pt x="1433" y="3771"/>
                </a:cubicBezTo>
                <a:cubicBezTo>
                  <a:pt x="2776" y="3771"/>
                  <a:pt x="2776" y="3771"/>
                  <a:pt x="2776" y="3771"/>
                </a:cubicBezTo>
                <a:cubicBezTo>
                  <a:pt x="3032" y="3771"/>
                  <a:pt x="3269" y="3634"/>
                  <a:pt x="3397" y="3415"/>
                </a:cubicBezTo>
                <a:cubicBezTo>
                  <a:pt x="4073" y="2246"/>
                  <a:pt x="4073" y="2246"/>
                  <a:pt x="4073" y="2246"/>
                </a:cubicBezTo>
                <a:cubicBezTo>
                  <a:pt x="4201" y="2027"/>
                  <a:pt x="4201" y="1753"/>
                  <a:pt x="4073" y="1525"/>
                </a:cubicBezTo>
                <a:cubicBezTo>
                  <a:pt x="3397" y="365"/>
                  <a:pt x="3397" y="365"/>
                  <a:pt x="3397" y="365"/>
                </a:cubicBezTo>
                <a:cubicBezTo>
                  <a:pt x="3269" y="137"/>
                  <a:pt x="3032" y="0"/>
                  <a:pt x="2776" y="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4">
            <a:extLst>
              <a:ext uri="{FF2B5EF4-FFF2-40B4-BE49-F238E27FC236}">
                <a16:creationId xmlns:a16="http://schemas.microsoft.com/office/drawing/2014/main" id="{27D2EFD6-831B-5D41-B461-9F0770D0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2841" y="7034450"/>
            <a:ext cx="4484188" cy="4027769"/>
          </a:xfrm>
          <a:custGeom>
            <a:avLst/>
            <a:gdLst>
              <a:gd name="T0" fmla="*/ 2776 w 4202"/>
              <a:gd name="T1" fmla="*/ 0 h 3773"/>
              <a:gd name="T2" fmla="*/ 2776 w 4202"/>
              <a:gd name="T3" fmla="*/ 0 h 3773"/>
              <a:gd name="T4" fmla="*/ 1433 w 4202"/>
              <a:gd name="T5" fmla="*/ 0 h 3773"/>
              <a:gd name="T6" fmla="*/ 803 w 4202"/>
              <a:gd name="T7" fmla="*/ 356 h 3773"/>
              <a:gd name="T8" fmla="*/ 137 w 4202"/>
              <a:gd name="T9" fmla="*/ 1525 h 3773"/>
              <a:gd name="T10" fmla="*/ 137 w 4202"/>
              <a:gd name="T11" fmla="*/ 2247 h 3773"/>
              <a:gd name="T12" fmla="*/ 803 w 4202"/>
              <a:gd name="T13" fmla="*/ 3406 h 3773"/>
              <a:gd name="T14" fmla="*/ 1433 w 4202"/>
              <a:gd name="T15" fmla="*/ 3772 h 3773"/>
              <a:gd name="T16" fmla="*/ 2776 w 4202"/>
              <a:gd name="T17" fmla="*/ 3772 h 3773"/>
              <a:gd name="T18" fmla="*/ 3397 w 4202"/>
              <a:gd name="T19" fmla="*/ 3406 h 3773"/>
              <a:gd name="T20" fmla="*/ 4073 w 4202"/>
              <a:gd name="T21" fmla="*/ 2247 h 3773"/>
              <a:gd name="T22" fmla="*/ 4073 w 4202"/>
              <a:gd name="T23" fmla="*/ 1525 h 3773"/>
              <a:gd name="T24" fmla="*/ 3397 w 4202"/>
              <a:gd name="T25" fmla="*/ 356 h 3773"/>
              <a:gd name="T26" fmla="*/ 2776 w 4202"/>
              <a:gd name="T27" fmla="*/ 0 h 3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02" h="3773">
                <a:moveTo>
                  <a:pt x="2776" y="0"/>
                </a:moveTo>
                <a:lnTo>
                  <a:pt x="2776" y="0"/>
                </a:lnTo>
                <a:cubicBezTo>
                  <a:pt x="1433" y="0"/>
                  <a:pt x="1433" y="0"/>
                  <a:pt x="1433" y="0"/>
                </a:cubicBezTo>
                <a:cubicBezTo>
                  <a:pt x="1169" y="0"/>
                  <a:pt x="931" y="137"/>
                  <a:pt x="803" y="356"/>
                </a:cubicBezTo>
                <a:cubicBezTo>
                  <a:pt x="137" y="1525"/>
                  <a:pt x="137" y="1525"/>
                  <a:pt x="137" y="1525"/>
                </a:cubicBezTo>
                <a:cubicBezTo>
                  <a:pt x="0" y="1745"/>
                  <a:pt x="0" y="2018"/>
                  <a:pt x="137" y="2247"/>
                </a:cubicBezTo>
                <a:cubicBezTo>
                  <a:pt x="803" y="3406"/>
                  <a:pt x="803" y="3406"/>
                  <a:pt x="803" y="3406"/>
                </a:cubicBezTo>
                <a:cubicBezTo>
                  <a:pt x="931" y="3635"/>
                  <a:pt x="1169" y="3772"/>
                  <a:pt x="1433" y="3772"/>
                </a:cubicBezTo>
                <a:cubicBezTo>
                  <a:pt x="2776" y="3772"/>
                  <a:pt x="2776" y="3772"/>
                  <a:pt x="2776" y="3772"/>
                </a:cubicBezTo>
                <a:cubicBezTo>
                  <a:pt x="3032" y="3772"/>
                  <a:pt x="3269" y="3635"/>
                  <a:pt x="3397" y="3406"/>
                </a:cubicBezTo>
                <a:cubicBezTo>
                  <a:pt x="4073" y="2247"/>
                  <a:pt x="4073" y="2247"/>
                  <a:pt x="4073" y="2247"/>
                </a:cubicBezTo>
                <a:cubicBezTo>
                  <a:pt x="4201" y="2018"/>
                  <a:pt x="4201" y="1745"/>
                  <a:pt x="4073" y="1525"/>
                </a:cubicBezTo>
                <a:cubicBezTo>
                  <a:pt x="3397" y="356"/>
                  <a:pt x="3397" y="356"/>
                  <a:pt x="3397" y="356"/>
                </a:cubicBezTo>
                <a:cubicBezTo>
                  <a:pt x="3269" y="137"/>
                  <a:pt x="3032" y="0"/>
                  <a:pt x="2776" y="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EBF8C163-28BD-A545-92A3-0B7DC30E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103" y="2794942"/>
            <a:ext cx="4474778" cy="4023062"/>
          </a:xfrm>
          <a:custGeom>
            <a:avLst/>
            <a:gdLst>
              <a:gd name="T0" fmla="*/ 2767 w 4192"/>
              <a:gd name="T1" fmla="*/ 0 h 3772"/>
              <a:gd name="T2" fmla="*/ 2767 w 4192"/>
              <a:gd name="T3" fmla="*/ 0 h 3772"/>
              <a:gd name="T4" fmla="*/ 1424 w 4192"/>
              <a:gd name="T5" fmla="*/ 0 h 3772"/>
              <a:gd name="T6" fmla="*/ 804 w 4192"/>
              <a:gd name="T7" fmla="*/ 365 h 3772"/>
              <a:gd name="T8" fmla="*/ 128 w 4192"/>
              <a:gd name="T9" fmla="*/ 1525 h 3772"/>
              <a:gd name="T10" fmla="*/ 128 w 4192"/>
              <a:gd name="T11" fmla="*/ 2246 h 3772"/>
              <a:gd name="T12" fmla="*/ 804 w 4192"/>
              <a:gd name="T13" fmla="*/ 3415 h 3772"/>
              <a:gd name="T14" fmla="*/ 1424 w 4192"/>
              <a:gd name="T15" fmla="*/ 3771 h 3772"/>
              <a:gd name="T16" fmla="*/ 2767 w 4192"/>
              <a:gd name="T17" fmla="*/ 3771 h 3772"/>
              <a:gd name="T18" fmla="*/ 3397 w 4192"/>
              <a:gd name="T19" fmla="*/ 3415 h 3772"/>
              <a:gd name="T20" fmla="*/ 4064 w 4192"/>
              <a:gd name="T21" fmla="*/ 2246 h 3772"/>
              <a:gd name="T22" fmla="*/ 4064 w 4192"/>
              <a:gd name="T23" fmla="*/ 1525 h 3772"/>
              <a:gd name="T24" fmla="*/ 3397 w 4192"/>
              <a:gd name="T25" fmla="*/ 365 h 3772"/>
              <a:gd name="T26" fmla="*/ 2767 w 4192"/>
              <a:gd name="T27" fmla="*/ 0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92" h="3772">
                <a:moveTo>
                  <a:pt x="2767" y="0"/>
                </a:moveTo>
                <a:lnTo>
                  <a:pt x="2767" y="0"/>
                </a:lnTo>
                <a:cubicBezTo>
                  <a:pt x="1424" y="0"/>
                  <a:pt x="1424" y="0"/>
                  <a:pt x="1424" y="0"/>
                </a:cubicBezTo>
                <a:cubicBezTo>
                  <a:pt x="1169" y="0"/>
                  <a:pt x="932" y="137"/>
                  <a:pt x="804" y="365"/>
                </a:cubicBezTo>
                <a:cubicBezTo>
                  <a:pt x="128" y="1525"/>
                  <a:pt x="128" y="1525"/>
                  <a:pt x="128" y="1525"/>
                </a:cubicBezTo>
                <a:cubicBezTo>
                  <a:pt x="0" y="1753"/>
                  <a:pt x="0" y="2027"/>
                  <a:pt x="128" y="2246"/>
                </a:cubicBezTo>
                <a:cubicBezTo>
                  <a:pt x="804" y="3415"/>
                  <a:pt x="804" y="3415"/>
                  <a:pt x="804" y="3415"/>
                </a:cubicBezTo>
                <a:cubicBezTo>
                  <a:pt x="932" y="3634"/>
                  <a:pt x="1169" y="3771"/>
                  <a:pt x="1424" y="3771"/>
                </a:cubicBezTo>
                <a:cubicBezTo>
                  <a:pt x="2767" y="3771"/>
                  <a:pt x="2767" y="3771"/>
                  <a:pt x="2767" y="3771"/>
                </a:cubicBezTo>
                <a:cubicBezTo>
                  <a:pt x="3031" y="3771"/>
                  <a:pt x="3269" y="3634"/>
                  <a:pt x="3397" y="3415"/>
                </a:cubicBezTo>
                <a:cubicBezTo>
                  <a:pt x="4064" y="2246"/>
                  <a:pt x="4064" y="2246"/>
                  <a:pt x="4064" y="2246"/>
                </a:cubicBezTo>
                <a:cubicBezTo>
                  <a:pt x="4191" y="2027"/>
                  <a:pt x="4191" y="1753"/>
                  <a:pt x="4064" y="1525"/>
                </a:cubicBezTo>
                <a:cubicBezTo>
                  <a:pt x="3397" y="365"/>
                  <a:pt x="3397" y="365"/>
                  <a:pt x="3397" y="365"/>
                </a:cubicBezTo>
                <a:cubicBezTo>
                  <a:pt x="3269" y="137"/>
                  <a:pt x="3031" y="0"/>
                  <a:pt x="2767" y="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50DFD20B-21B7-094F-8513-ECC605A02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103" y="7034450"/>
            <a:ext cx="4474778" cy="4027769"/>
          </a:xfrm>
          <a:custGeom>
            <a:avLst/>
            <a:gdLst>
              <a:gd name="T0" fmla="*/ 2767 w 4192"/>
              <a:gd name="T1" fmla="*/ 0 h 3773"/>
              <a:gd name="T2" fmla="*/ 2767 w 4192"/>
              <a:gd name="T3" fmla="*/ 0 h 3773"/>
              <a:gd name="T4" fmla="*/ 1424 w 4192"/>
              <a:gd name="T5" fmla="*/ 0 h 3773"/>
              <a:gd name="T6" fmla="*/ 804 w 4192"/>
              <a:gd name="T7" fmla="*/ 356 h 3773"/>
              <a:gd name="T8" fmla="*/ 128 w 4192"/>
              <a:gd name="T9" fmla="*/ 1525 h 3773"/>
              <a:gd name="T10" fmla="*/ 128 w 4192"/>
              <a:gd name="T11" fmla="*/ 2247 h 3773"/>
              <a:gd name="T12" fmla="*/ 804 w 4192"/>
              <a:gd name="T13" fmla="*/ 3406 h 3773"/>
              <a:gd name="T14" fmla="*/ 1424 w 4192"/>
              <a:gd name="T15" fmla="*/ 3772 h 3773"/>
              <a:gd name="T16" fmla="*/ 2767 w 4192"/>
              <a:gd name="T17" fmla="*/ 3772 h 3773"/>
              <a:gd name="T18" fmla="*/ 3397 w 4192"/>
              <a:gd name="T19" fmla="*/ 3406 h 3773"/>
              <a:gd name="T20" fmla="*/ 4064 w 4192"/>
              <a:gd name="T21" fmla="*/ 2247 h 3773"/>
              <a:gd name="T22" fmla="*/ 4064 w 4192"/>
              <a:gd name="T23" fmla="*/ 1525 h 3773"/>
              <a:gd name="T24" fmla="*/ 3397 w 4192"/>
              <a:gd name="T25" fmla="*/ 356 h 3773"/>
              <a:gd name="T26" fmla="*/ 2767 w 4192"/>
              <a:gd name="T27" fmla="*/ 0 h 3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92" h="3773">
                <a:moveTo>
                  <a:pt x="2767" y="0"/>
                </a:moveTo>
                <a:lnTo>
                  <a:pt x="2767" y="0"/>
                </a:lnTo>
                <a:cubicBezTo>
                  <a:pt x="1424" y="0"/>
                  <a:pt x="1424" y="0"/>
                  <a:pt x="1424" y="0"/>
                </a:cubicBezTo>
                <a:cubicBezTo>
                  <a:pt x="1169" y="0"/>
                  <a:pt x="932" y="137"/>
                  <a:pt x="804" y="356"/>
                </a:cubicBezTo>
                <a:cubicBezTo>
                  <a:pt x="128" y="1525"/>
                  <a:pt x="128" y="1525"/>
                  <a:pt x="128" y="1525"/>
                </a:cubicBezTo>
                <a:cubicBezTo>
                  <a:pt x="0" y="1745"/>
                  <a:pt x="0" y="2018"/>
                  <a:pt x="128" y="2247"/>
                </a:cubicBezTo>
                <a:cubicBezTo>
                  <a:pt x="804" y="3406"/>
                  <a:pt x="804" y="3406"/>
                  <a:pt x="804" y="3406"/>
                </a:cubicBezTo>
                <a:cubicBezTo>
                  <a:pt x="932" y="3635"/>
                  <a:pt x="1169" y="3772"/>
                  <a:pt x="1424" y="3772"/>
                </a:cubicBezTo>
                <a:cubicBezTo>
                  <a:pt x="2767" y="3772"/>
                  <a:pt x="2767" y="3772"/>
                  <a:pt x="2767" y="3772"/>
                </a:cubicBezTo>
                <a:cubicBezTo>
                  <a:pt x="3031" y="3772"/>
                  <a:pt x="3269" y="3635"/>
                  <a:pt x="3397" y="3406"/>
                </a:cubicBezTo>
                <a:cubicBezTo>
                  <a:pt x="4064" y="2247"/>
                  <a:pt x="4064" y="2247"/>
                  <a:pt x="4064" y="2247"/>
                </a:cubicBezTo>
                <a:cubicBezTo>
                  <a:pt x="4191" y="2018"/>
                  <a:pt x="4191" y="1745"/>
                  <a:pt x="4064" y="1525"/>
                </a:cubicBezTo>
                <a:cubicBezTo>
                  <a:pt x="3397" y="356"/>
                  <a:pt x="3397" y="356"/>
                  <a:pt x="3397" y="356"/>
                </a:cubicBezTo>
                <a:cubicBezTo>
                  <a:pt x="3269" y="137"/>
                  <a:pt x="3031" y="0"/>
                  <a:pt x="2767" y="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9B0B9A25-5007-8245-9F9D-2B7A64D8A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9741" y="8982460"/>
            <a:ext cx="4474775" cy="4023065"/>
          </a:xfrm>
          <a:custGeom>
            <a:avLst/>
            <a:gdLst>
              <a:gd name="T0" fmla="*/ 2767 w 4193"/>
              <a:gd name="T1" fmla="*/ 0 h 3772"/>
              <a:gd name="T2" fmla="*/ 2767 w 4193"/>
              <a:gd name="T3" fmla="*/ 0 h 3772"/>
              <a:gd name="T4" fmla="*/ 1425 w 4193"/>
              <a:gd name="T5" fmla="*/ 0 h 3772"/>
              <a:gd name="T6" fmla="*/ 804 w 4193"/>
              <a:gd name="T7" fmla="*/ 365 h 3772"/>
              <a:gd name="T8" fmla="*/ 128 w 4193"/>
              <a:gd name="T9" fmla="*/ 1525 h 3772"/>
              <a:gd name="T10" fmla="*/ 128 w 4193"/>
              <a:gd name="T11" fmla="*/ 2246 h 3772"/>
              <a:gd name="T12" fmla="*/ 804 w 4193"/>
              <a:gd name="T13" fmla="*/ 3415 h 3772"/>
              <a:gd name="T14" fmla="*/ 1425 w 4193"/>
              <a:gd name="T15" fmla="*/ 3771 h 3772"/>
              <a:gd name="T16" fmla="*/ 2767 w 4193"/>
              <a:gd name="T17" fmla="*/ 3771 h 3772"/>
              <a:gd name="T18" fmla="*/ 3398 w 4193"/>
              <a:gd name="T19" fmla="*/ 3415 h 3772"/>
              <a:gd name="T20" fmla="*/ 4064 w 4193"/>
              <a:gd name="T21" fmla="*/ 2246 h 3772"/>
              <a:gd name="T22" fmla="*/ 4064 w 4193"/>
              <a:gd name="T23" fmla="*/ 1525 h 3772"/>
              <a:gd name="T24" fmla="*/ 3398 w 4193"/>
              <a:gd name="T25" fmla="*/ 365 h 3772"/>
              <a:gd name="T26" fmla="*/ 2767 w 4193"/>
              <a:gd name="T27" fmla="*/ 0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93" h="3772">
                <a:moveTo>
                  <a:pt x="2767" y="0"/>
                </a:moveTo>
                <a:lnTo>
                  <a:pt x="2767" y="0"/>
                </a:lnTo>
                <a:cubicBezTo>
                  <a:pt x="1425" y="0"/>
                  <a:pt x="1425" y="0"/>
                  <a:pt x="1425" y="0"/>
                </a:cubicBezTo>
                <a:cubicBezTo>
                  <a:pt x="1169" y="0"/>
                  <a:pt x="932" y="137"/>
                  <a:pt x="804" y="365"/>
                </a:cubicBezTo>
                <a:cubicBezTo>
                  <a:pt x="128" y="1525"/>
                  <a:pt x="128" y="1525"/>
                  <a:pt x="128" y="1525"/>
                </a:cubicBezTo>
                <a:cubicBezTo>
                  <a:pt x="0" y="1753"/>
                  <a:pt x="0" y="2027"/>
                  <a:pt x="128" y="2246"/>
                </a:cubicBezTo>
                <a:cubicBezTo>
                  <a:pt x="804" y="3415"/>
                  <a:pt x="804" y="3415"/>
                  <a:pt x="804" y="3415"/>
                </a:cubicBezTo>
                <a:cubicBezTo>
                  <a:pt x="932" y="3634"/>
                  <a:pt x="1169" y="3771"/>
                  <a:pt x="1425" y="3771"/>
                </a:cubicBezTo>
                <a:cubicBezTo>
                  <a:pt x="2767" y="3771"/>
                  <a:pt x="2767" y="3771"/>
                  <a:pt x="2767" y="3771"/>
                </a:cubicBezTo>
                <a:cubicBezTo>
                  <a:pt x="3023" y="3771"/>
                  <a:pt x="3270" y="3634"/>
                  <a:pt x="3398" y="3415"/>
                </a:cubicBezTo>
                <a:cubicBezTo>
                  <a:pt x="4064" y="2246"/>
                  <a:pt x="4064" y="2246"/>
                  <a:pt x="4064" y="2246"/>
                </a:cubicBezTo>
                <a:cubicBezTo>
                  <a:pt x="4192" y="2027"/>
                  <a:pt x="4192" y="1753"/>
                  <a:pt x="4064" y="1525"/>
                </a:cubicBezTo>
                <a:cubicBezTo>
                  <a:pt x="3398" y="365"/>
                  <a:pt x="3398" y="365"/>
                  <a:pt x="3398" y="365"/>
                </a:cubicBezTo>
                <a:cubicBezTo>
                  <a:pt x="3270" y="137"/>
                  <a:pt x="3023" y="0"/>
                  <a:pt x="2767" y="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7">
            <a:extLst>
              <a:ext uri="{FF2B5EF4-FFF2-40B4-BE49-F238E27FC236}">
                <a16:creationId xmlns:a16="http://schemas.microsoft.com/office/drawing/2014/main" id="{3F07321E-7B1D-B34E-9ED1-9B2CAD900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9559" y="2921985"/>
            <a:ext cx="4201865" cy="3783092"/>
          </a:xfrm>
          <a:custGeom>
            <a:avLst/>
            <a:gdLst>
              <a:gd name="T0" fmla="*/ 2575 w 3937"/>
              <a:gd name="T1" fmla="*/ 0 h 3545"/>
              <a:gd name="T2" fmla="*/ 2575 w 3937"/>
              <a:gd name="T3" fmla="*/ 0 h 3545"/>
              <a:gd name="T4" fmla="*/ 1360 w 3937"/>
              <a:gd name="T5" fmla="*/ 0 h 3545"/>
              <a:gd name="T6" fmla="*/ 740 w 3937"/>
              <a:gd name="T7" fmla="*/ 356 h 3545"/>
              <a:gd name="T8" fmla="*/ 128 w 3937"/>
              <a:gd name="T9" fmla="*/ 1407 h 3545"/>
              <a:gd name="T10" fmla="*/ 128 w 3937"/>
              <a:gd name="T11" fmla="*/ 2128 h 3545"/>
              <a:gd name="T12" fmla="*/ 740 w 3937"/>
              <a:gd name="T13" fmla="*/ 3188 h 3545"/>
              <a:gd name="T14" fmla="*/ 1360 w 3937"/>
              <a:gd name="T15" fmla="*/ 3544 h 3545"/>
              <a:gd name="T16" fmla="*/ 2575 w 3937"/>
              <a:gd name="T17" fmla="*/ 3544 h 3545"/>
              <a:gd name="T18" fmla="*/ 3205 w 3937"/>
              <a:gd name="T19" fmla="*/ 3188 h 3545"/>
              <a:gd name="T20" fmla="*/ 3808 w 3937"/>
              <a:gd name="T21" fmla="*/ 2128 h 3545"/>
              <a:gd name="T22" fmla="*/ 3808 w 3937"/>
              <a:gd name="T23" fmla="*/ 1407 h 3545"/>
              <a:gd name="T24" fmla="*/ 3205 w 3937"/>
              <a:gd name="T25" fmla="*/ 356 h 3545"/>
              <a:gd name="T26" fmla="*/ 2575 w 3937"/>
              <a:gd name="T27" fmla="*/ 0 h 3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37" h="3545">
                <a:moveTo>
                  <a:pt x="2575" y="0"/>
                </a:moveTo>
                <a:lnTo>
                  <a:pt x="2575" y="0"/>
                </a:lnTo>
                <a:cubicBezTo>
                  <a:pt x="1360" y="0"/>
                  <a:pt x="1360" y="0"/>
                  <a:pt x="1360" y="0"/>
                </a:cubicBezTo>
                <a:cubicBezTo>
                  <a:pt x="1105" y="0"/>
                  <a:pt x="868" y="137"/>
                  <a:pt x="740" y="356"/>
                </a:cubicBezTo>
                <a:cubicBezTo>
                  <a:pt x="128" y="1407"/>
                  <a:pt x="128" y="1407"/>
                  <a:pt x="128" y="1407"/>
                </a:cubicBezTo>
                <a:cubicBezTo>
                  <a:pt x="0" y="1635"/>
                  <a:pt x="0" y="1909"/>
                  <a:pt x="128" y="2128"/>
                </a:cubicBezTo>
                <a:cubicBezTo>
                  <a:pt x="740" y="3188"/>
                  <a:pt x="740" y="3188"/>
                  <a:pt x="740" y="3188"/>
                </a:cubicBezTo>
                <a:cubicBezTo>
                  <a:pt x="868" y="3407"/>
                  <a:pt x="1105" y="3544"/>
                  <a:pt x="1360" y="3544"/>
                </a:cubicBezTo>
                <a:cubicBezTo>
                  <a:pt x="2575" y="3544"/>
                  <a:pt x="2575" y="3544"/>
                  <a:pt x="2575" y="3544"/>
                </a:cubicBezTo>
                <a:cubicBezTo>
                  <a:pt x="2830" y="3544"/>
                  <a:pt x="3077" y="3407"/>
                  <a:pt x="3205" y="3188"/>
                </a:cubicBezTo>
                <a:cubicBezTo>
                  <a:pt x="3808" y="2128"/>
                  <a:pt x="3808" y="2128"/>
                  <a:pt x="3808" y="2128"/>
                </a:cubicBezTo>
                <a:cubicBezTo>
                  <a:pt x="3936" y="1909"/>
                  <a:pt x="3936" y="1635"/>
                  <a:pt x="3808" y="1407"/>
                </a:cubicBezTo>
                <a:cubicBezTo>
                  <a:pt x="3205" y="356"/>
                  <a:pt x="3205" y="356"/>
                  <a:pt x="3205" y="356"/>
                </a:cubicBezTo>
                <a:cubicBezTo>
                  <a:pt x="3077" y="137"/>
                  <a:pt x="2830" y="0"/>
                  <a:pt x="257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8">
            <a:extLst>
              <a:ext uri="{FF2B5EF4-FFF2-40B4-BE49-F238E27FC236}">
                <a16:creationId xmlns:a16="http://schemas.microsoft.com/office/drawing/2014/main" id="{1773BB6C-691C-D34A-ACC4-5365270DF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8707" y="2921985"/>
            <a:ext cx="4201865" cy="3783092"/>
          </a:xfrm>
          <a:custGeom>
            <a:avLst/>
            <a:gdLst>
              <a:gd name="T0" fmla="*/ 2575 w 3937"/>
              <a:gd name="T1" fmla="*/ 0 h 3545"/>
              <a:gd name="T2" fmla="*/ 2575 w 3937"/>
              <a:gd name="T3" fmla="*/ 0 h 3545"/>
              <a:gd name="T4" fmla="*/ 1360 w 3937"/>
              <a:gd name="T5" fmla="*/ 0 h 3545"/>
              <a:gd name="T6" fmla="*/ 730 w 3937"/>
              <a:gd name="T7" fmla="*/ 356 h 3545"/>
              <a:gd name="T8" fmla="*/ 127 w 3937"/>
              <a:gd name="T9" fmla="*/ 1407 h 3545"/>
              <a:gd name="T10" fmla="*/ 127 w 3937"/>
              <a:gd name="T11" fmla="*/ 2128 h 3545"/>
              <a:gd name="T12" fmla="*/ 730 w 3937"/>
              <a:gd name="T13" fmla="*/ 3188 h 3545"/>
              <a:gd name="T14" fmla="*/ 1360 w 3937"/>
              <a:gd name="T15" fmla="*/ 3544 h 3545"/>
              <a:gd name="T16" fmla="*/ 2575 w 3937"/>
              <a:gd name="T17" fmla="*/ 3544 h 3545"/>
              <a:gd name="T18" fmla="*/ 3196 w 3937"/>
              <a:gd name="T19" fmla="*/ 3188 h 3545"/>
              <a:gd name="T20" fmla="*/ 3808 w 3937"/>
              <a:gd name="T21" fmla="*/ 2128 h 3545"/>
              <a:gd name="T22" fmla="*/ 3808 w 3937"/>
              <a:gd name="T23" fmla="*/ 1407 h 3545"/>
              <a:gd name="T24" fmla="*/ 3196 w 3937"/>
              <a:gd name="T25" fmla="*/ 356 h 3545"/>
              <a:gd name="T26" fmla="*/ 2575 w 3937"/>
              <a:gd name="T27" fmla="*/ 0 h 3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37" h="3545">
                <a:moveTo>
                  <a:pt x="2575" y="0"/>
                </a:moveTo>
                <a:lnTo>
                  <a:pt x="2575" y="0"/>
                </a:lnTo>
                <a:cubicBezTo>
                  <a:pt x="1360" y="0"/>
                  <a:pt x="1360" y="0"/>
                  <a:pt x="1360" y="0"/>
                </a:cubicBezTo>
                <a:cubicBezTo>
                  <a:pt x="1096" y="0"/>
                  <a:pt x="858" y="137"/>
                  <a:pt x="730" y="356"/>
                </a:cubicBezTo>
                <a:cubicBezTo>
                  <a:pt x="127" y="1407"/>
                  <a:pt x="127" y="1407"/>
                  <a:pt x="127" y="1407"/>
                </a:cubicBezTo>
                <a:cubicBezTo>
                  <a:pt x="0" y="1635"/>
                  <a:pt x="0" y="1909"/>
                  <a:pt x="127" y="2128"/>
                </a:cubicBezTo>
                <a:cubicBezTo>
                  <a:pt x="730" y="3188"/>
                  <a:pt x="730" y="3188"/>
                  <a:pt x="730" y="3188"/>
                </a:cubicBezTo>
                <a:cubicBezTo>
                  <a:pt x="858" y="3407"/>
                  <a:pt x="1096" y="3544"/>
                  <a:pt x="1360" y="3544"/>
                </a:cubicBezTo>
                <a:cubicBezTo>
                  <a:pt x="2575" y="3544"/>
                  <a:pt x="2575" y="3544"/>
                  <a:pt x="2575" y="3544"/>
                </a:cubicBezTo>
                <a:cubicBezTo>
                  <a:pt x="2831" y="3544"/>
                  <a:pt x="3068" y="3407"/>
                  <a:pt x="3196" y="3188"/>
                </a:cubicBezTo>
                <a:cubicBezTo>
                  <a:pt x="3808" y="2128"/>
                  <a:pt x="3808" y="2128"/>
                  <a:pt x="3808" y="2128"/>
                </a:cubicBezTo>
                <a:cubicBezTo>
                  <a:pt x="3936" y="1909"/>
                  <a:pt x="3936" y="1635"/>
                  <a:pt x="3808" y="1407"/>
                </a:cubicBezTo>
                <a:cubicBezTo>
                  <a:pt x="3196" y="356"/>
                  <a:pt x="3196" y="356"/>
                  <a:pt x="3196" y="356"/>
                </a:cubicBezTo>
                <a:cubicBezTo>
                  <a:pt x="3068" y="137"/>
                  <a:pt x="2831" y="0"/>
                  <a:pt x="257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9">
            <a:extLst>
              <a:ext uri="{FF2B5EF4-FFF2-40B4-BE49-F238E27FC236}">
                <a16:creationId xmlns:a16="http://schemas.microsoft.com/office/drawing/2014/main" id="{9023797A-E10B-7D4F-97E8-AC01EC59A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6194" y="837522"/>
            <a:ext cx="4201868" cy="3783092"/>
          </a:xfrm>
          <a:custGeom>
            <a:avLst/>
            <a:gdLst>
              <a:gd name="T0" fmla="*/ 2575 w 3937"/>
              <a:gd name="T1" fmla="*/ 0 h 3544"/>
              <a:gd name="T2" fmla="*/ 2575 w 3937"/>
              <a:gd name="T3" fmla="*/ 0 h 3544"/>
              <a:gd name="T4" fmla="*/ 1361 w 3937"/>
              <a:gd name="T5" fmla="*/ 0 h 3544"/>
              <a:gd name="T6" fmla="*/ 740 w 3937"/>
              <a:gd name="T7" fmla="*/ 356 h 3544"/>
              <a:gd name="T8" fmla="*/ 128 w 3937"/>
              <a:gd name="T9" fmla="*/ 1407 h 3544"/>
              <a:gd name="T10" fmla="*/ 128 w 3937"/>
              <a:gd name="T11" fmla="*/ 2128 h 3544"/>
              <a:gd name="T12" fmla="*/ 740 w 3937"/>
              <a:gd name="T13" fmla="*/ 3187 h 3544"/>
              <a:gd name="T14" fmla="*/ 1361 w 3937"/>
              <a:gd name="T15" fmla="*/ 3543 h 3544"/>
              <a:gd name="T16" fmla="*/ 2575 w 3937"/>
              <a:gd name="T17" fmla="*/ 3543 h 3544"/>
              <a:gd name="T18" fmla="*/ 3206 w 3937"/>
              <a:gd name="T19" fmla="*/ 3187 h 3544"/>
              <a:gd name="T20" fmla="*/ 3808 w 3937"/>
              <a:gd name="T21" fmla="*/ 2128 h 3544"/>
              <a:gd name="T22" fmla="*/ 3808 w 3937"/>
              <a:gd name="T23" fmla="*/ 1407 h 3544"/>
              <a:gd name="T24" fmla="*/ 3206 w 3937"/>
              <a:gd name="T25" fmla="*/ 356 h 3544"/>
              <a:gd name="T26" fmla="*/ 2575 w 3937"/>
              <a:gd name="T27" fmla="*/ 0 h 3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37" h="3544">
                <a:moveTo>
                  <a:pt x="2575" y="0"/>
                </a:moveTo>
                <a:lnTo>
                  <a:pt x="2575" y="0"/>
                </a:lnTo>
                <a:cubicBezTo>
                  <a:pt x="1361" y="0"/>
                  <a:pt x="1361" y="0"/>
                  <a:pt x="1361" y="0"/>
                </a:cubicBezTo>
                <a:cubicBezTo>
                  <a:pt x="1105" y="0"/>
                  <a:pt x="868" y="137"/>
                  <a:pt x="740" y="356"/>
                </a:cubicBezTo>
                <a:cubicBezTo>
                  <a:pt x="128" y="1407"/>
                  <a:pt x="128" y="1407"/>
                  <a:pt x="128" y="1407"/>
                </a:cubicBezTo>
                <a:cubicBezTo>
                  <a:pt x="0" y="1635"/>
                  <a:pt x="0" y="1909"/>
                  <a:pt x="128" y="2128"/>
                </a:cubicBezTo>
                <a:cubicBezTo>
                  <a:pt x="740" y="3187"/>
                  <a:pt x="740" y="3187"/>
                  <a:pt x="740" y="3187"/>
                </a:cubicBezTo>
                <a:cubicBezTo>
                  <a:pt x="868" y="3406"/>
                  <a:pt x="1105" y="3543"/>
                  <a:pt x="1361" y="3543"/>
                </a:cubicBezTo>
                <a:cubicBezTo>
                  <a:pt x="2575" y="3543"/>
                  <a:pt x="2575" y="3543"/>
                  <a:pt x="2575" y="3543"/>
                </a:cubicBezTo>
                <a:cubicBezTo>
                  <a:pt x="2831" y="3543"/>
                  <a:pt x="3069" y="3406"/>
                  <a:pt x="3206" y="3187"/>
                </a:cubicBezTo>
                <a:cubicBezTo>
                  <a:pt x="3808" y="2128"/>
                  <a:pt x="3808" y="2128"/>
                  <a:pt x="3808" y="2128"/>
                </a:cubicBezTo>
                <a:cubicBezTo>
                  <a:pt x="3936" y="1909"/>
                  <a:pt x="3936" y="1635"/>
                  <a:pt x="3808" y="1407"/>
                </a:cubicBezTo>
                <a:cubicBezTo>
                  <a:pt x="3206" y="356"/>
                  <a:pt x="3206" y="356"/>
                  <a:pt x="3206" y="356"/>
                </a:cubicBezTo>
                <a:cubicBezTo>
                  <a:pt x="3069" y="137"/>
                  <a:pt x="2831" y="0"/>
                  <a:pt x="257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0">
            <a:extLst>
              <a:ext uri="{FF2B5EF4-FFF2-40B4-BE49-F238E27FC236}">
                <a16:creationId xmlns:a16="http://schemas.microsoft.com/office/drawing/2014/main" id="{9A8153B5-D3E2-2042-872B-E125AD44A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6194" y="9109505"/>
            <a:ext cx="4201868" cy="3783092"/>
          </a:xfrm>
          <a:custGeom>
            <a:avLst/>
            <a:gdLst>
              <a:gd name="T0" fmla="*/ 2575 w 3937"/>
              <a:gd name="T1" fmla="*/ 0 h 3545"/>
              <a:gd name="T2" fmla="*/ 2575 w 3937"/>
              <a:gd name="T3" fmla="*/ 0 h 3545"/>
              <a:gd name="T4" fmla="*/ 1361 w 3937"/>
              <a:gd name="T5" fmla="*/ 0 h 3545"/>
              <a:gd name="T6" fmla="*/ 740 w 3937"/>
              <a:gd name="T7" fmla="*/ 357 h 3545"/>
              <a:gd name="T8" fmla="*/ 128 w 3937"/>
              <a:gd name="T9" fmla="*/ 1407 h 3545"/>
              <a:gd name="T10" fmla="*/ 128 w 3937"/>
              <a:gd name="T11" fmla="*/ 2128 h 3545"/>
              <a:gd name="T12" fmla="*/ 740 w 3937"/>
              <a:gd name="T13" fmla="*/ 3188 h 3545"/>
              <a:gd name="T14" fmla="*/ 1361 w 3937"/>
              <a:gd name="T15" fmla="*/ 3544 h 3545"/>
              <a:gd name="T16" fmla="*/ 2575 w 3937"/>
              <a:gd name="T17" fmla="*/ 3544 h 3545"/>
              <a:gd name="T18" fmla="*/ 3206 w 3937"/>
              <a:gd name="T19" fmla="*/ 3188 h 3545"/>
              <a:gd name="T20" fmla="*/ 3808 w 3937"/>
              <a:gd name="T21" fmla="*/ 2128 h 3545"/>
              <a:gd name="T22" fmla="*/ 3808 w 3937"/>
              <a:gd name="T23" fmla="*/ 1407 h 3545"/>
              <a:gd name="T24" fmla="*/ 3206 w 3937"/>
              <a:gd name="T25" fmla="*/ 357 h 3545"/>
              <a:gd name="T26" fmla="*/ 2575 w 3937"/>
              <a:gd name="T27" fmla="*/ 0 h 3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37" h="3545">
                <a:moveTo>
                  <a:pt x="2575" y="0"/>
                </a:moveTo>
                <a:lnTo>
                  <a:pt x="2575" y="0"/>
                </a:lnTo>
                <a:cubicBezTo>
                  <a:pt x="1361" y="0"/>
                  <a:pt x="1361" y="0"/>
                  <a:pt x="1361" y="0"/>
                </a:cubicBezTo>
                <a:cubicBezTo>
                  <a:pt x="1105" y="0"/>
                  <a:pt x="868" y="137"/>
                  <a:pt x="740" y="357"/>
                </a:cubicBezTo>
                <a:cubicBezTo>
                  <a:pt x="128" y="1407"/>
                  <a:pt x="128" y="1407"/>
                  <a:pt x="128" y="1407"/>
                </a:cubicBezTo>
                <a:cubicBezTo>
                  <a:pt x="0" y="1635"/>
                  <a:pt x="0" y="1909"/>
                  <a:pt x="128" y="2128"/>
                </a:cubicBezTo>
                <a:cubicBezTo>
                  <a:pt x="740" y="3188"/>
                  <a:pt x="740" y="3188"/>
                  <a:pt x="740" y="3188"/>
                </a:cubicBezTo>
                <a:cubicBezTo>
                  <a:pt x="868" y="3407"/>
                  <a:pt x="1105" y="3544"/>
                  <a:pt x="1361" y="3544"/>
                </a:cubicBezTo>
                <a:cubicBezTo>
                  <a:pt x="2575" y="3544"/>
                  <a:pt x="2575" y="3544"/>
                  <a:pt x="2575" y="3544"/>
                </a:cubicBezTo>
                <a:cubicBezTo>
                  <a:pt x="2831" y="3544"/>
                  <a:pt x="3069" y="3407"/>
                  <a:pt x="3206" y="3188"/>
                </a:cubicBezTo>
                <a:cubicBezTo>
                  <a:pt x="3808" y="2128"/>
                  <a:pt x="3808" y="2128"/>
                  <a:pt x="3808" y="2128"/>
                </a:cubicBezTo>
                <a:cubicBezTo>
                  <a:pt x="3936" y="1909"/>
                  <a:pt x="3936" y="1635"/>
                  <a:pt x="3808" y="1407"/>
                </a:cubicBezTo>
                <a:cubicBezTo>
                  <a:pt x="3206" y="357"/>
                  <a:pt x="3206" y="357"/>
                  <a:pt x="3206" y="357"/>
                </a:cubicBezTo>
                <a:cubicBezTo>
                  <a:pt x="3069" y="137"/>
                  <a:pt x="2831" y="0"/>
                  <a:pt x="257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1">
            <a:extLst>
              <a:ext uri="{FF2B5EF4-FFF2-40B4-BE49-F238E27FC236}">
                <a16:creationId xmlns:a16="http://schemas.microsoft.com/office/drawing/2014/main" id="{6080D817-D8B7-A644-9473-9DD62900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9559" y="7152085"/>
            <a:ext cx="4201865" cy="3783092"/>
          </a:xfrm>
          <a:custGeom>
            <a:avLst/>
            <a:gdLst>
              <a:gd name="T0" fmla="*/ 2575 w 3937"/>
              <a:gd name="T1" fmla="*/ 0 h 3544"/>
              <a:gd name="T2" fmla="*/ 2575 w 3937"/>
              <a:gd name="T3" fmla="*/ 0 h 3544"/>
              <a:gd name="T4" fmla="*/ 1360 w 3937"/>
              <a:gd name="T5" fmla="*/ 0 h 3544"/>
              <a:gd name="T6" fmla="*/ 740 w 3937"/>
              <a:gd name="T7" fmla="*/ 356 h 3544"/>
              <a:gd name="T8" fmla="*/ 128 w 3937"/>
              <a:gd name="T9" fmla="*/ 1415 h 3544"/>
              <a:gd name="T10" fmla="*/ 128 w 3937"/>
              <a:gd name="T11" fmla="*/ 2137 h 3544"/>
              <a:gd name="T12" fmla="*/ 740 w 3937"/>
              <a:gd name="T13" fmla="*/ 3187 h 3544"/>
              <a:gd name="T14" fmla="*/ 1360 w 3937"/>
              <a:gd name="T15" fmla="*/ 3543 h 3544"/>
              <a:gd name="T16" fmla="*/ 2575 w 3937"/>
              <a:gd name="T17" fmla="*/ 3543 h 3544"/>
              <a:gd name="T18" fmla="*/ 3205 w 3937"/>
              <a:gd name="T19" fmla="*/ 3187 h 3544"/>
              <a:gd name="T20" fmla="*/ 3808 w 3937"/>
              <a:gd name="T21" fmla="*/ 2137 h 3544"/>
              <a:gd name="T22" fmla="*/ 3808 w 3937"/>
              <a:gd name="T23" fmla="*/ 1415 h 3544"/>
              <a:gd name="T24" fmla="*/ 3205 w 3937"/>
              <a:gd name="T25" fmla="*/ 356 h 3544"/>
              <a:gd name="T26" fmla="*/ 2575 w 3937"/>
              <a:gd name="T27" fmla="*/ 0 h 3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37" h="3544">
                <a:moveTo>
                  <a:pt x="2575" y="0"/>
                </a:moveTo>
                <a:lnTo>
                  <a:pt x="2575" y="0"/>
                </a:lnTo>
                <a:cubicBezTo>
                  <a:pt x="1360" y="0"/>
                  <a:pt x="1360" y="0"/>
                  <a:pt x="1360" y="0"/>
                </a:cubicBezTo>
                <a:cubicBezTo>
                  <a:pt x="1105" y="0"/>
                  <a:pt x="868" y="137"/>
                  <a:pt x="740" y="356"/>
                </a:cubicBezTo>
                <a:cubicBezTo>
                  <a:pt x="128" y="1415"/>
                  <a:pt x="128" y="1415"/>
                  <a:pt x="128" y="1415"/>
                </a:cubicBezTo>
                <a:cubicBezTo>
                  <a:pt x="0" y="1635"/>
                  <a:pt x="0" y="1908"/>
                  <a:pt x="128" y="2137"/>
                </a:cubicBezTo>
                <a:cubicBezTo>
                  <a:pt x="740" y="3187"/>
                  <a:pt x="740" y="3187"/>
                  <a:pt x="740" y="3187"/>
                </a:cubicBezTo>
                <a:cubicBezTo>
                  <a:pt x="868" y="3406"/>
                  <a:pt x="1105" y="3543"/>
                  <a:pt x="1360" y="3543"/>
                </a:cubicBezTo>
                <a:cubicBezTo>
                  <a:pt x="2575" y="3543"/>
                  <a:pt x="2575" y="3543"/>
                  <a:pt x="2575" y="3543"/>
                </a:cubicBezTo>
                <a:cubicBezTo>
                  <a:pt x="2830" y="3543"/>
                  <a:pt x="3077" y="3406"/>
                  <a:pt x="3205" y="3187"/>
                </a:cubicBezTo>
                <a:cubicBezTo>
                  <a:pt x="3808" y="2137"/>
                  <a:pt x="3808" y="2137"/>
                  <a:pt x="3808" y="2137"/>
                </a:cubicBezTo>
                <a:cubicBezTo>
                  <a:pt x="3936" y="1908"/>
                  <a:pt x="3936" y="1635"/>
                  <a:pt x="3808" y="1415"/>
                </a:cubicBezTo>
                <a:cubicBezTo>
                  <a:pt x="3205" y="356"/>
                  <a:pt x="3205" y="356"/>
                  <a:pt x="3205" y="356"/>
                </a:cubicBezTo>
                <a:cubicBezTo>
                  <a:pt x="3077" y="137"/>
                  <a:pt x="2830" y="0"/>
                  <a:pt x="257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2">
            <a:extLst>
              <a:ext uri="{FF2B5EF4-FFF2-40B4-BE49-F238E27FC236}">
                <a16:creationId xmlns:a16="http://schemas.microsoft.com/office/drawing/2014/main" id="{A1C6AA5F-7A84-D147-BE03-573A78F99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8707" y="7152085"/>
            <a:ext cx="4201865" cy="3783092"/>
          </a:xfrm>
          <a:custGeom>
            <a:avLst/>
            <a:gdLst>
              <a:gd name="T0" fmla="*/ 2575 w 3937"/>
              <a:gd name="T1" fmla="*/ 0 h 3544"/>
              <a:gd name="T2" fmla="*/ 2575 w 3937"/>
              <a:gd name="T3" fmla="*/ 0 h 3544"/>
              <a:gd name="T4" fmla="*/ 1360 w 3937"/>
              <a:gd name="T5" fmla="*/ 0 h 3544"/>
              <a:gd name="T6" fmla="*/ 730 w 3937"/>
              <a:gd name="T7" fmla="*/ 356 h 3544"/>
              <a:gd name="T8" fmla="*/ 127 w 3937"/>
              <a:gd name="T9" fmla="*/ 1415 h 3544"/>
              <a:gd name="T10" fmla="*/ 127 w 3937"/>
              <a:gd name="T11" fmla="*/ 2137 h 3544"/>
              <a:gd name="T12" fmla="*/ 730 w 3937"/>
              <a:gd name="T13" fmla="*/ 3187 h 3544"/>
              <a:gd name="T14" fmla="*/ 1360 w 3937"/>
              <a:gd name="T15" fmla="*/ 3543 h 3544"/>
              <a:gd name="T16" fmla="*/ 2575 w 3937"/>
              <a:gd name="T17" fmla="*/ 3543 h 3544"/>
              <a:gd name="T18" fmla="*/ 3196 w 3937"/>
              <a:gd name="T19" fmla="*/ 3187 h 3544"/>
              <a:gd name="T20" fmla="*/ 3808 w 3937"/>
              <a:gd name="T21" fmla="*/ 2137 h 3544"/>
              <a:gd name="T22" fmla="*/ 3808 w 3937"/>
              <a:gd name="T23" fmla="*/ 1415 h 3544"/>
              <a:gd name="T24" fmla="*/ 3196 w 3937"/>
              <a:gd name="T25" fmla="*/ 356 h 3544"/>
              <a:gd name="T26" fmla="*/ 2575 w 3937"/>
              <a:gd name="T27" fmla="*/ 0 h 3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37" h="3544">
                <a:moveTo>
                  <a:pt x="2575" y="0"/>
                </a:moveTo>
                <a:lnTo>
                  <a:pt x="2575" y="0"/>
                </a:lnTo>
                <a:cubicBezTo>
                  <a:pt x="1360" y="0"/>
                  <a:pt x="1360" y="0"/>
                  <a:pt x="1360" y="0"/>
                </a:cubicBezTo>
                <a:cubicBezTo>
                  <a:pt x="1096" y="0"/>
                  <a:pt x="858" y="137"/>
                  <a:pt x="730" y="356"/>
                </a:cubicBezTo>
                <a:cubicBezTo>
                  <a:pt x="127" y="1415"/>
                  <a:pt x="127" y="1415"/>
                  <a:pt x="127" y="1415"/>
                </a:cubicBezTo>
                <a:cubicBezTo>
                  <a:pt x="0" y="1635"/>
                  <a:pt x="0" y="1908"/>
                  <a:pt x="127" y="2137"/>
                </a:cubicBezTo>
                <a:cubicBezTo>
                  <a:pt x="730" y="3187"/>
                  <a:pt x="730" y="3187"/>
                  <a:pt x="730" y="3187"/>
                </a:cubicBezTo>
                <a:cubicBezTo>
                  <a:pt x="858" y="3406"/>
                  <a:pt x="1096" y="3543"/>
                  <a:pt x="1360" y="3543"/>
                </a:cubicBezTo>
                <a:cubicBezTo>
                  <a:pt x="2575" y="3543"/>
                  <a:pt x="2575" y="3543"/>
                  <a:pt x="2575" y="3543"/>
                </a:cubicBezTo>
                <a:cubicBezTo>
                  <a:pt x="2831" y="3543"/>
                  <a:pt x="3068" y="3406"/>
                  <a:pt x="3196" y="3187"/>
                </a:cubicBezTo>
                <a:cubicBezTo>
                  <a:pt x="3808" y="2137"/>
                  <a:pt x="3808" y="2137"/>
                  <a:pt x="3808" y="2137"/>
                </a:cubicBezTo>
                <a:cubicBezTo>
                  <a:pt x="3936" y="1908"/>
                  <a:pt x="3936" y="1635"/>
                  <a:pt x="3808" y="1415"/>
                </a:cubicBezTo>
                <a:cubicBezTo>
                  <a:pt x="3196" y="356"/>
                  <a:pt x="3196" y="356"/>
                  <a:pt x="3196" y="356"/>
                </a:cubicBezTo>
                <a:cubicBezTo>
                  <a:pt x="3068" y="137"/>
                  <a:pt x="2831" y="0"/>
                  <a:pt x="257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43">
            <a:extLst>
              <a:ext uri="{FF2B5EF4-FFF2-40B4-BE49-F238E27FC236}">
                <a16:creationId xmlns:a16="http://schemas.microsoft.com/office/drawing/2014/main" id="{CD1BC4E1-321B-FF4A-A9AC-EE921B2EF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8530" y="3566617"/>
            <a:ext cx="1162220" cy="964593"/>
          </a:xfrm>
          <a:custGeom>
            <a:avLst/>
            <a:gdLst>
              <a:gd name="T0" fmla="*/ 539 w 1088"/>
              <a:gd name="T1" fmla="*/ 904 h 905"/>
              <a:gd name="T2" fmla="*/ 539 w 1088"/>
              <a:gd name="T3" fmla="*/ 904 h 905"/>
              <a:gd name="T4" fmla="*/ 539 w 1088"/>
              <a:gd name="T5" fmla="*/ 904 h 905"/>
              <a:gd name="T6" fmla="*/ 521 w 1088"/>
              <a:gd name="T7" fmla="*/ 895 h 905"/>
              <a:gd name="T8" fmla="*/ 9 w 1088"/>
              <a:gd name="T9" fmla="*/ 210 h 905"/>
              <a:gd name="T10" fmla="*/ 9 w 1088"/>
              <a:gd name="T11" fmla="*/ 174 h 905"/>
              <a:gd name="T12" fmla="*/ 183 w 1088"/>
              <a:gd name="T13" fmla="*/ 0 h 905"/>
              <a:gd name="T14" fmla="*/ 201 w 1088"/>
              <a:gd name="T15" fmla="*/ 0 h 905"/>
              <a:gd name="T16" fmla="*/ 201 w 1088"/>
              <a:gd name="T17" fmla="*/ 0 h 905"/>
              <a:gd name="T18" fmla="*/ 886 w 1088"/>
              <a:gd name="T19" fmla="*/ 0 h 905"/>
              <a:gd name="T20" fmla="*/ 904 w 1088"/>
              <a:gd name="T21" fmla="*/ 0 h 905"/>
              <a:gd name="T22" fmla="*/ 1078 w 1088"/>
              <a:gd name="T23" fmla="*/ 183 h 905"/>
              <a:gd name="T24" fmla="*/ 1078 w 1088"/>
              <a:gd name="T25" fmla="*/ 210 h 905"/>
              <a:gd name="T26" fmla="*/ 566 w 1088"/>
              <a:gd name="T27" fmla="*/ 895 h 905"/>
              <a:gd name="T28" fmla="*/ 539 w 1088"/>
              <a:gd name="T29" fmla="*/ 904 h 905"/>
              <a:gd name="T30" fmla="*/ 64 w 1088"/>
              <a:gd name="T31" fmla="*/ 192 h 905"/>
              <a:gd name="T32" fmla="*/ 64 w 1088"/>
              <a:gd name="T33" fmla="*/ 192 h 905"/>
              <a:gd name="T34" fmla="*/ 539 w 1088"/>
              <a:gd name="T35" fmla="*/ 840 h 905"/>
              <a:gd name="T36" fmla="*/ 1023 w 1088"/>
              <a:gd name="T37" fmla="*/ 201 h 905"/>
              <a:gd name="T38" fmla="*/ 877 w 1088"/>
              <a:gd name="T39" fmla="*/ 46 h 905"/>
              <a:gd name="T40" fmla="*/ 210 w 1088"/>
              <a:gd name="T41" fmla="*/ 46 h 905"/>
              <a:gd name="T42" fmla="*/ 64 w 1088"/>
              <a:gd name="T43" fmla="*/ 192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8" h="905">
                <a:moveTo>
                  <a:pt x="539" y="904"/>
                </a:moveTo>
                <a:lnTo>
                  <a:pt x="539" y="904"/>
                </a:lnTo>
                <a:lnTo>
                  <a:pt x="539" y="904"/>
                </a:lnTo>
                <a:cubicBezTo>
                  <a:pt x="539" y="904"/>
                  <a:pt x="530" y="904"/>
                  <a:pt x="521" y="895"/>
                </a:cubicBezTo>
                <a:cubicBezTo>
                  <a:pt x="9" y="210"/>
                  <a:pt x="9" y="210"/>
                  <a:pt x="9" y="210"/>
                </a:cubicBezTo>
                <a:cubicBezTo>
                  <a:pt x="0" y="201"/>
                  <a:pt x="0" y="183"/>
                  <a:pt x="9" y="174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92" y="0"/>
                  <a:pt x="201" y="0"/>
                </a:cubicBezTo>
                <a:lnTo>
                  <a:pt x="201" y="0"/>
                </a:lnTo>
                <a:cubicBezTo>
                  <a:pt x="886" y="0"/>
                  <a:pt x="886" y="0"/>
                  <a:pt x="886" y="0"/>
                </a:cubicBezTo>
                <a:cubicBezTo>
                  <a:pt x="895" y="0"/>
                  <a:pt x="895" y="0"/>
                  <a:pt x="904" y="0"/>
                </a:cubicBezTo>
                <a:cubicBezTo>
                  <a:pt x="1078" y="183"/>
                  <a:pt x="1078" y="183"/>
                  <a:pt x="1078" y="183"/>
                </a:cubicBezTo>
                <a:cubicBezTo>
                  <a:pt x="1087" y="192"/>
                  <a:pt x="1087" y="201"/>
                  <a:pt x="1078" y="210"/>
                </a:cubicBezTo>
                <a:cubicBezTo>
                  <a:pt x="566" y="895"/>
                  <a:pt x="566" y="895"/>
                  <a:pt x="566" y="895"/>
                </a:cubicBezTo>
                <a:cubicBezTo>
                  <a:pt x="557" y="904"/>
                  <a:pt x="548" y="904"/>
                  <a:pt x="539" y="904"/>
                </a:cubicBezTo>
                <a:close/>
                <a:moveTo>
                  <a:pt x="64" y="192"/>
                </a:moveTo>
                <a:lnTo>
                  <a:pt x="64" y="192"/>
                </a:lnTo>
                <a:cubicBezTo>
                  <a:pt x="539" y="840"/>
                  <a:pt x="539" y="840"/>
                  <a:pt x="539" y="840"/>
                </a:cubicBezTo>
                <a:cubicBezTo>
                  <a:pt x="1023" y="201"/>
                  <a:pt x="1023" y="201"/>
                  <a:pt x="1023" y="201"/>
                </a:cubicBezTo>
                <a:cubicBezTo>
                  <a:pt x="877" y="46"/>
                  <a:pt x="877" y="46"/>
                  <a:pt x="877" y="46"/>
                </a:cubicBezTo>
                <a:cubicBezTo>
                  <a:pt x="210" y="46"/>
                  <a:pt x="210" y="46"/>
                  <a:pt x="210" y="46"/>
                </a:cubicBezTo>
                <a:lnTo>
                  <a:pt x="64" y="1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44">
            <a:extLst>
              <a:ext uri="{FF2B5EF4-FFF2-40B4-BE49-F238E27FC236}">
                <a16:creationId xmlns:a16="http://schemas.microsoft.com/office/drawing/2014/main" id="{048DA75E-B992-BE49-ADE6-F5E416370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040" y="3557207"/>
            <a:ext cx="790497" cy="244678"/>
          </a:xfrm>
          <a:custGeom>
            <a:avLst/>
            <a:gdLst>
              <a:gd name="T0" fmla="*/ 201 w 741"/>
              <a:gd name="T1" fmla="*/ 228 h 229"/>
              <a:gd name="T2" fmla="*/ 201 w 741"/>
              <a:gd name="T3" fmla="*/ 228 h 229"/>
              <a:gd name="T4" fmla="*/ 182 w 741"/>
              <a:gd name="T5" fmla="*/ 219 h 229"/>
              <a:gd name="T6" fmla="*/ 9 w 741"/>
              <a:gd name="T7" fmla="*/ 46 h 229"/>
              <a:gd name="T8" fmla="*/ 9 w 741"/>
              <a:gd name="T9" fmla="*/ 9 h 229"/>
              <a:gd name="T10" fmla="*/ 46 w 741"/>
              <a:gd name="T11" fmla="*/ 9 h 229"/>
              <a:gd name="T12" fmla="*/ 201 w 741"/>
              <a:gd name="T13" fmla="*/ 164 h 229"/>
              <a:gd name="T14" fmla="*/ 347 w 741"/>
              <a:gd name="T15" fmla="*/ 9 h 229"/>
              <a:gd name="T16" fmla="*/ 383 w 741"/>
              <a:gd name="T17" fmla="*/ 9 h 229"/>
              <a:gd name="T18" fmla="*/ 539 w 741"/>
              <a:gd name="T19" fmla="*/ 164 h 229"/>
              <a:gd name="T20" fmla="*/ 694 w 741"/>
              <a:gd name="T21" fmla="*/ 9 h 229"/>
              <a:gd name="T22" fmla="*/ 730 w 741"/>
              <a:gd name="T23" fmla="*/ 9 h 229"/>
              <a:gd name="T24" fmla="*/ 730 w 741"/>
              <a:gd name="T25" fmla="*/ 46 h 229"/>
              <a:gd name="T26" fmla="*/ 557 w 741"/>
              <a:gd name="T27" fmla="*/ 219 h 229"/>
              <a:gd name="T28" fmla="*/ 521 w 741"/>
              <a:gd name="T29" fmla="*/ 219 h 229"/>
              <a:gd name="T30" fmla="*/ 365 w 741"/>
              <a:gd name="T31" fmla="*/ 64 h 229"/>
              <a:gd name="T32" fmla="*/ 210 w 741"/>
              <a:gd name="T33" fmla="*/ 219 h 229"/>
              <a:gd name="T34" fmla="*/ 201 w 741"/>
              <a:gd name="T35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41" h="229">
                <a:moveTo>
                  <a:pt x="201" y="228"/>
                </a:moveTo>
                <a:lnTo>
                  <a:pt x="201" y="228"/>
                </a:lnTo>
                <a:cubicBezTo>
                  <a:pt x="192" y="228"/>
                  <a:pt x="182" y="228"/>
                  <a:pt x="182" y="219"/>
                </a:cubicBezTo>
                <a:cubicBezTo>
                  <a:pt x="9" y="46"/>
                  <a:pt x="9" y="46"/>
                  <a:pt x="9" y="46"/>
                </a:cubicBezTo>
                <a:cubicBezTo>
                  <a:pt x="0" y="37"/>
                  <a:pt x="0" y="18"/>
                  <a:pt x="9" y="9"/>
                </a:cubicBezTo>
                <a:cubicBezTo>
                  <a:pt x="18" y="0"/>
                  <a:pt x="36" y="0"/>
                  <a:pt x="46" y="9"/>
                </a:cubicBezTo>
                <a:cubicBezTo>
                  <a:pt x="201" y="164"/>
                  <a:pt x="201" y="164"/>
                  <a:pt x="201" y="164"/>
                </a:cubicBezTo>
                <a:cubicBezTo>
                  <a:pt x="347" y="9"/>
                  <a:pt x="347" y="9"/>
                  <a:pt x="347" y="9"/>
                </a:cubicBezTo>
                <a:cubicBezTo>
                  <a:pt x="365" y="0"/>
                  <a:pt x="374" y="0"/>
                  <a:pt x="383" y="9"/>
                </a:cubicBezTo>
                <a:cubicBezTo>
                  <a:pt x="539" y="164"/>
                  <a:pt x="539" y="164"/>
                  <a:pt x="539" y="164"/>
                </a:cubicBezTo>
                <a:cubicBezTo>
                  <a:pt x="694" y="9"/>
                  <a:pt x="694" y="9"/>
                  <a:pt x="694" y="9"/>
                </a:cubicBezTo>
                <a:cubicBezTo>
                  <a:pt x="703" y="0"/>
                  <a:pt x="721" y="0"/>
                  <a:pt x="730" y="9"/>
                </a:cubicBezTo>
                <a:cubicBezTo>
                  <a:pt x="740" y="18"/>
                  <a:pt x="740" y="37"/>
                  <a:pt x="730" y="46"/>
                </a:cubicBezTo>
                <a:cubicBezTo>
                  <a:pt x="557" y="219"/>
                  <a:pt x="557" y="219"/>
                  <a:pt x="557" y="219"/>
                </a:cubicBezTo>
                <a:cubicBezTo>
                  <a:pt x="548" y="228"/>
                  <a:pt x="530" y="228"/>
                  <a:pt x="521" y="219"/>
                </a:cubicBezTo>
                <a:cubicBezTo>
                  <a:pt x="365" y="64"/>
                  <a:pt x="365" y="64"/>
                  <a:pt x="365" y="64"/>
                </a:cubicBezTo>
                <a:cubicBezTo>
                  <a:pt x="210" y="219"/>
                  <a:pt x="210" y="219"/>
                  <a:pt x="210" y="219"/>
                </a:cubicBezTo>
                <a:cubicBezTo>
                  <a:pt x="210" y="228"/>
                  <a:pt x="201" y="228"/>
                  <a:pt x="201" y="2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45">
            <a:extLst>
              <a:ext uri="{FF2B5EF4-FFF2-40B4-BE49-F238E27FC236}">
                <a16:creationId xmlns:a16="http://schemas.microsoft.com/office/drawing/2014/main" id="{3B7A8187-E5E6-674A-A066-C2FDB099B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0843" y="3740714"/>
            <a:ext cx="428184" cy="790497"/>
          </a:xfrm>
          <a:custGeom>
            <a:avLst/>
            <a:gdLst>
              <a:gd name="T0" fmla="*/ 201 w 403"/>
              <a:gd name="T1" fmla="*/ 739 h 740"/>
              <a:gd name="T2" fmla="*/ 201 w 403"/>
              <a:gd name="T3" fmla="*/ 739 h 740"/>
              <a:gd name="T4" fmla="*/ 183 w 403"/>
              <a:gd name="T5" fmla="*/ 721 h 740"/>
              <a:gd name="T6" fmla="*/ 9 w 403"/>
              <a:gd name="T7" fmla="*/ 36 h 740"/>
              <a:gd name="T8" fmla="*/ 28 w 403"/>
              <a:gd name="T9" fmla="*/ 0 h 740"/>
              <a:gd name="T10" fmla="*/ 55 w 403"/>
              <a:gd name="T11" fmla="*/ 18 h 740"/>
              <a:gd name="T12" fmla="*/ 201 w 403"/>
              <a:gd name="T13" fmla="*/ 611 h 740"/>
              <a:gd name="T14" fmla="*/ 347 w 403"/>
              <a:gd name="T15" fmla="*/ 18 h 740"/>
              <a:gd name="T16" fmla="*/ 384 w 403"/>
              <a:gd name="T17" fmla="*/ 0 h 740"/>
              <a:gd name="T18" fmla="*/ 402 w 403"/>
              <a:gd name="T19" fmla="*/ 36 h 740"/>
              <a:gd name="T20" fmla="*/ 228 w 403"/>
              <a:gd name="T21" fmla="*/ 721 h 740"/>
              <a:gd name="T22" fmla="*/ 201 w 403"/>
              <a:gd name="T23" fmla="*/ 739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3" h="740">
                <a:moveTo>
                  <a:pt x="201" y="739"/>
                </a:moveTo>
                <a:lnTo>
                  <a:pt x="201" y="739"/>
                </a:lnTo>
                <a:cubicBezTo>
                  <a:pt x="192" y="739"/>
                  <a:pt x="183" y="730"/>
                  <a:pt x="183" y="721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18"/>
                  <a:pt x="9" y="9"/>
                  <a:pt x="28" y="0"/>
                </a:cubicBezTo>
                <a:cubicBezTo>
                  <a:pt x="37" y="0"/>
                  <a:pt x="55" y="9"/>
                  <a:pt x="55" y="18"/>
                </a:cubicBezTo>
                <a:cubicBezTo>
                  <a:pt x="201" y="611"/>
                  <a:pt x="201" y="611"/>
                  <a:pt x="201" y="611"/>
                </a:cubicBezTo>
                <a:cubicBezTo>
                  <a:pt x="347" y="18"/>
                  <a:pt x="347" y="18"/>
                  <a:pt x="347" y="18"/>
                </a:cubicBezTo>
                <a:cubicBezTo>
                  <a:pt x="357" y="9"/>
                  <a:pt x="366" y="0"/>
                  <a:pt x="384" y="0"/>
                </a:cubicBezTo>
                <a:cubicBezTo>
                  <a:pt x="393" y="9"/>
                  <a:pt x="402" y="18"/>
                  <a:pt x="402" y="36"/>
                </a:cubicBezTo>
                <a:cubicBezTo>
                  <a:pt x="228" y="721"/>
                  <a:pt x="228" y="721"/>
                  <a:pt x="228" y="721"/>
                </a:cubicBezTo>
                <a:cubicBezTo>
                  <a:pt x="228" y="730"/>
                  <a:pt x="219" y="739"/>
                  <a:pt x="201" y="7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46">
            <a:extLst>
              <a:ext uri="{FF2B5EF4-FFF2-40B4-BE49-F238E27FC236}">
                <a16:creationId xmlns:a16="http://schemas.microsoft.com/office/drawing/2014/main" id="{EE67E039-1F6C-E142-9F6C-06DEEFCD8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8530" y="3740714"/>
            <a:ext cx="1152809" cy="56464"/>
          </a:xfrm>
          <a:custGeom>
            <a:avLst/>
            <a:gdLst>
              <a:gd name="T0" fmla="*/ 1060 w 1079"/>
              <a:gd name="T1" fmla="*/ 54 h 55"/>
              <a:gd name="T2" fmla="*/ 1060 w 1079"/>
              <a:gd name="T3" fmla="*/ 54 h 55"/>
              <a:gd name="T4" fmla="*/ 1060 w 1079"/>
              <a:gd name="T5" fmla="*/ 54 h 55"/>
              <a:gd name="T6" fmla="*/ 28 w 1079"/>
              <a:gd name="T7" fmla="*/ 54 h 55"/>
              <a:gd name="T8" fmla="*/ 0 w 1079"/>
              <a:gd name="T9" fmla="*/ 27 h 55"/>
              <a:gd name="T10" fmla="*/ 28 w 1079"/>
              <a:gd name="T11" fmla="*/ 0 h 55"/>
              <a:gd name="T12" fmla="*/ 28 w 1079"/>
              <a:gd name="T13" fmla="*/ 0 h 55"/>
              <a:gd name="T14" fmla="*/ 1060 w 1079"/>
              <a:gd name="T15" fmla="*/ 9 h 55"/>
              <a:gd name="T16" fmla="*/ 1078 w 1079"/>
              <a:gd name="T17" fmla="*/ 27 h 55"/>
              <a:gd name="T18" fmla="*/ 1060 w 1079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9" h="55">
                <a:moveTo>
                  <a:pt x="1060" y="54"/>
                </a:moveTo>
                <a:lnTo>
                  <a:pt x="1060" y="54"/>
                </a:lnTo>
                <a:lnTo>
                  <a:pt x="1060" y="54"/>
                </a:lnTo>
                <a:cubicBezTo>
                  <a:pt x="28" y="54"/>
                  <a:pt x="28" y="54"/>
                  <a:pt x="28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1060" y="9"/>
                  <a:pt x="1060" y="9"/>
                  <a:pt x="1060" y="9"/>
                </a:cubicBezTo>
                <a:cubicBezTo>
                  <a:pt x="1069" y="9"/>
                  <a:pt x="1078" y="18"/>
                  <a:pt x="1078" y="27"/>
                </a:cubicBezTo>
                <a:cubicBezTo>
                  <a:pt x="1078" y="45"/>
                  <a:pt x="1069" y="54"/>
                  <a:pt x="106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47">
            <a:extLst>
              <a:ext uri="{FF2B5EF4-FFF2-40B4-BE49-F238E27FC236}">
                <a16:creationId xmlns:a16="http://schemas.microsoft.com/office/drawing/2014/main" id="{B14EF134-1F93-844C-AFDD-2F3F60615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4059" y="3547796"/>
            <a:ext cx="691686" cy="828139"/>
          </a:xfrm>
          <a:custGeom>
            <a:avLst/>
            <a:gdLst>
              <a:gd name="T0" fmla="*/ 621 w 650"/>
              <a:gd name="T1" fmla="*/ 776 h 777"/>
              <a:gd name="T2" fmla="*/ 621 w 650"/>
              <a:gd name="T3" fmla="*/ 776 h 777"/>
              <a:gd name="T4" fmla="*/ 28 w 650"/>
              <a:gd name="T5" fmla="*/ 776 h 777"/>
              <a:gd name="T6" fmla="*/ 0 w 650"/>
              <a:gd name="T7" fmla="*/ 749 h 777"/>
              <a:gd name="T8" fmla="*/ 0 w 650"/>
              <a:gd name="T9" fmla="*/ 27 h 777"/>
              <a:gd name="T10" fmla="*/ 28 w 650"/>
              <a:gd name="T11" fmla="*/ 0 h 777"/>
              <a:gd name="T12" fmla="*/ 137 w 650"/>
              <a:gd name="T13" fmla="*/ 0 h 777"/>
              <a:gd name="T14" fmla="*/ 156 w 650"/>
              <a:gd name="T15" fmla="*/ 18 h 777"/>
              <a:gd name="T16" fmla="*/ 137 w 650"/>
              <a:gd name="T17" fmla="*/ 37 h 777"/>
              <a:gd name="T18" fmla="*/ 28 w 650"/>
              <a:gd name="T19" fmla="*/ 37 h 777"/>
              <a:gd name="T20" fmla="*/ 28 w 650"/>
              <a:gd name="T21" fmla="*/ 740 h 777"/>
              <a:gd name="T22" fmla="*/ 612 w 650"/>
              <a:gd name="T23" fmla="*/ 740 h 777"/>
              <a:gd name="T24" fmla="*/ 612 w 650"/>
              <a:gd name="T25" fmla="*/ 37 h 777"/>
              <a:gd name="T26" fmla="*/ 512 w 650"/>
              <a:gd name="T27" fmla="*/ 37 h 777"/>
              <a:gd name="T28" fmla="*/ 494 w 650"/>
              <a:gd name="T29" fmla="*/ 18 h 777"/>
              <a:gd name="T30" fmla="*/ 512 w 650"/>
              <a:gd name="T31" fmla="*/ 0 h 777"/>
              <a:gd name="T32" fmla="*/ 621 w 650"/>
              <a:gd name="T33" fmla="*/ 0 h 777"/>
              <a:gd name="T34" fmla="*/ 649 w 650"/>
              <a:gd name="T35" fmla="*/ 27 h 777"/>
              <a:gd name="T36" fmla="*/ 649 w 650"/>
              <a:gd name="T37" fmla="*/ 749 h 777"/>
              <a:gd name="T38" fmla="*/ 621 w 650"/>
              <a:gd name="T39" fmla="*/ 776 h 777"/>
              <a:gd name="T40" fmla="*/ 621 w 650"/>
              <a:gd name="T41" fmla="*/ 37 h 777"/>
              <a:gd name="T42" fmla="*/ 621 w 650"/>
              <a:gd name="T43" fmla="*/ 3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0" h="777">
                <a:moveTo>
                  <a:pt x="621" y="776"/>
                </a:moveTo>
                <a:lnTo>
                  <a:pt x="621" y="776"/>
                </a:lnTo>
                <a:cubicBezTo>
                  <a:pt x="28" y="776"/>
                  <a:pt x="28" y="776"/>
                  <a:pt x="28" y="776"/>
                </a:cubicBezTo>
                <a:cubicBezTo>
                  <a:pt x="9" y="776"/>
                  <a:pt x="0" y="767"/>
                  <a:pt x="0" y="74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8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6" y="0"/>
                  <a:pt x="156" y="9"/>
                  <a:pt x="156" y="18"/>
                </a:cubicBezTo>
                <a:cubicBezTo>
                  <a:pt x="156" y="27"/>
                  <a:pt x="146" y="37"/>
                  <a:pt x="137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740"/>
                  <a:pt x="28" y="740"/>
                  <a:pt x="28" y="740"/>
                </a:cubicBezTo>
                <a:cubicBezTo>
                  <a:pt x="612" y="740"/>
                  <a:pt x="612" y="740"/>
                  <a:pt x="612" y="740"/>
                </a:cubicBezTo>
                <a:cubicBezTo>
                  <a:pt x="612" y="37"/>
                  <a:pt x="612" y="37"/>
                  <a:pt x="612" y="37"/>
                </a:cubicBezTo>
                <a:cubicBezTo>
                  <a:pt x="512" y="37"/>
                  <a:pt x="512" y="37"/>
                  <a:pt x="512" y="37"/>
                </a:cubicBezTo>
                <a:cubicBezTo>
                  <a:pt x="494" y="37"/>
                  <a:pt x="494" y="27"/>
                  <a:pt x="494" y="18"/>
                </a:cubicBezTo>
                <a:cubicBezTo>
                  <a:pt x="494" y="9"/>
                  <a:pt x="494" y="0"/>
                  <a:pt x="512" y="0"/>
                </a:cubicBezTo>
                <a:cubicBezTo>
                  <a:pt x="621" y="0"/>
                  <a:pt x="621" y="0"/>
                  <a:pt x="621" y="0"/>
                </a:cubicBezTo>
                <a:cubicBezTo>
                  <a:pt x="640" y="0"/>
                  <a:pt x="649" y="18"/>
                  <a:pt x="649" y="27"/>
                </a:cubicBezTo>
                <a:cubicBezTo>
                  <a:pt x="649" y="749"/>
                  <a:pt x="649" y="749"/>
                  <a:pt x="649" y="749"/>
                </a:cubicBezTo>
                <a:cubicBezTo>
                  <a:pt x="649" y="767"/>
                  <a:pt x="640" y="776"/>
                  <a:pt x="621" y="776"/>
                </a:cubicBezTo>
                <a:close/>
                <a:moveTo>
                  <a:pt x="621" y="37"/>
                </a:moveTo>
                <a:lnTo>
                  <a:pt x="621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48">
            <a:extLst>
              <a:ext uri="{FF2B5EF4-FFF2-40B4-BE49-F238E27FC236}">
                <a16:creationId xmlns:a16="http://schemas.microsoft.com/office/drawing/2014/main" id="{53D906A0-F38A-E840-8F50-072B72C2A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1105" y="3740714"/>
            <a:ext cx="136453" cy="136456"/>
          </a:xfrm>
          <a:custGeom>
            <a:avLst/>
            <a:gdLst>
              <a:gd name="T0" fmla="*/ 110 w 129"/>
              <a:gd name="T1" fmla="*/ 127 h 128"/>
              <a:gd name="T2" fmla="*/ 110 w 129"/>
              <a:gd name="T3" fmla="*/ 127 h 128"/>
              <a:gd name="T4" fmla="*/ 18 w 129"/>
              <a:gd name="T5" fmla="*/ 127 h 128"/>
              <a:gd name="T6" fmla="*/ 0 w 129"/>
              <a:gd name="T7" fmla="*/ 109 h 128"/>
              <a:gd name="T8" fmla="*/ 0 w 129"/>
              <a:gd name="T9" fmla="*/ 18 h 128"/>
              <a:gd name="T10" fmla="*/ 18 w 129"/>
              <a:gd name="T11" fmla="*/ 0 h 128"/>
              <a:gd name="T12" fmla="*/ 110 w 129"/>
              <a:gd name="T13" fmla="*/ 0 h 128"/>
              <a:gd name="T14" fmla="*/ 128 w 129"/>
              <a:gd name="T15" fmla="*/ 18 h 128"/>
              <a:gd name="T16" fmla="*/ 128 w 129"/>
              <a:gd name="T17" fmla="*/ 109 h 128"/>
              <a:gd name="T18" fmla="*/ 110 w 129"/>
              <a:gd name="T19" fmla="*/ 127 h 128"/>
              <a:gd name="T20" fmla="*/ 37 w 129"/>
              <a:gd name="T21" fmla="*/ 91 h 128"/>
              <a:gd name="T22" fmla="*/ 37 w 129"/>
              <a:gd name="T23" fmla="*/ 91 h 128"/>
              <a:gd name="T24" fmla="*/ 91 w 129"/>
              <a:gd name="T25" fmla="*/ 91 h 128"/>
              <a:gd name="T26" fmla="*/ 91 w 129"/>
              <a:gd name="T27" fmla="*/ 36 h 128"/>
              <a:gd name="T28" fmla="*/ 37 w 129"/>
              <a:gd name="T29" fmla="*/ 36 h 128"/>
              <a:gd name="T30" fmla="*/ 37 w 129"/>
              <a:gd name="T31" fmla="*/ 9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128">
                <a:moveTo>
                  <a:pt x="110" y="127"/>
                </a:moveTo>
                <a:lnTo>
                  <a:pt x="110" y="127"/>
                </a:lnTo>
                <a:cubicBezTo>
                  <a:pt x="18" y="127"/>
                  <a:pt x="18" y="127"/>
                  <a:pt x="18" y="127"/>
                </a:cubicBezTo>
                <a:cubicBezTo>
                  <a:pt x="9" y="127"/>
                  <a:pt x="0" y="118"/>
                  <a:pt x="0" y="10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9" y="0"/>
                  <a:pt x="128" y="9"/>
                  <a:pt x="128" y="18"/>
                </a:cubicBezTo>
                <a:cubicBezTo>
                  <a:pt x="128" y="109"/>
                  <a:pt x="128" y="109"/>
                  <a:pt x="128" y="109"/>
                </a:cubicBezTo>
                <a:cubicBezTo>
                  <a:pt x="128" y="118"/>
                  <a:pt x="119" y="127"/>
                  <a:pt x="110" y="127"/>
                </a:cubicBezTo>
                <a:close/>
                <a:moveTo>
                  <a:pt x="37" y="91"/>
                </a:moveTo>
                <a:lnTo>
                  <a:pt x="37" y="91"/>
                </a:lnTo>
                <a:cubicBezTo>
                  <a:pt x="91" y="91"/>
                  <a:pt x="91" y="91"/>
                  <a:pt x="91" y="91"/>
                </a:cubicBezTo>
                <a:cubicBezTo>
                  <a:pt x="91" y="36"/>
                  <a:pt x="91" y="36"/>
                  <a:pt x="91" y="36"/>
                </a:cubicBezTo>
                <a:cubicBezTo>
                  <a:pt x="37" y="36"/>
                  <a:pt x="37" y="36"/>
                  <a:pt x="37" y="36"/>
                </a:cubicBezTo>
                <a:lnTo>
                  <a:pt x="37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49">
            <a:extLst>
              <a:ext uri="{FF2B5EF4-FFF2-40B4-BE49-F238E27FC236}">
                <a16:creationId xmlns:a16="http://schemas.microsoft.com/office/drawing/2014/main" id="{B7DC0700-87B4-5C45-805A-4B70CD63B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1105" y="3943045"/>
            <a:ext cx="136453" cy="127043"/>
          </a:xfrm>
          <a:custGeom>
            <a:avLst/>
            <a:gdLst>
              <a:gd name="T0" fmla="*/ 110 w 129"/>
              <a:gd name="T1" fmla="*/ 119 h 120"/>
              <a:gd name="T2" fmla="*/ 110 w 129"/>
              <a:gd name="T3" fmla="*/ 119 h 120"/>
              <a:gd name="T4" fmla="*/ 18 w 129"/>
              <a:gd name="T5" fmla="*/ 119 h 120"/>
              <a:gd name="T6" fmla="*/ 0 w 129"/>
              <a:gd name="T7" fmla="*/ 101 h 120"/>
              <a:gd name="T8" fmla="*/ 0 w 129"/>
              <a:gd name="T9" fmla="*/ 9 h 120"/>
              <a:gd name="T10" fmla="*/ 18 w 129"/>
              <a:gd name="T11" fmla="*/ 0 h 120"/>
              <a:gd name="T12" fmla="*/ 110 w 129"/>
              <a:gd name="T13" fmla="*/ 0 h 120"/>
              <a:gd name="T14" fmla="*/ 128 w 129"/>
              <a:gd name="T15" fmla="*/ 9 h 120"/>
              <a:gd name="T16" fmla="*/ 128 w 129"/>
              <a:gd name="T17" fmla="*/ 101 h 120"/>
              <a:gd name="T18" fmla="*/ 110 w 129"/>
              <a:gd name="T19" fmla="*/ 119 h 120"/>
              <a:gd name="T20" fmla="*/ 37 w 129"/>
              <a:gd name="T21" fmla="*/ 92 h 120"/>
              <a:gd name="T22" fmla="*/ 37 w 129"/>
              <a:gd name="T23" fmla="*/ 92 h 120"/>
              <a:gd name="T24" fmla="*/ 91 w 129"/>
              <a:gd name="T25" fmla="*/ 92 h 120"/>
              <a:gd name="T26" fmla="*/ 91 w 129"/>
              <a:gd name="T27" fmla="*/ 28 h 120"/>
              <a:gd name="T28" fmla="*/ 37 w 129"/>
              <a:gd name="T29" fmla="*/ 28 h 120"/>
              <a:gd name="T30" fmla="*/ 37 w 129"/>
              <a:gd name="T31" fmla="*/ 9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120">
                <a:moveTo>
                  <a:pt x="110" y="119"/>
                </a:moveTo>
                <a:lnTo>
                  <a:pt x="110" y="119"/>
                </a:lnTo>
                <a:cubicBezTo>
                  <a:pt x="18" y="119"/>
                  <a:pt x="18" y="119"/>
                  <a:pt x="18" y="119"/>
                </a:cubicBezTo>
                <a:cubicBezTo>
                  <a:pt x="9" y="119"/>
                  <a:pt x="0" y="119"/>
                  <a:pt x="0" y="101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9" y="0"/>
                  <a:pt x="128" y="0"/>
                  <a:pt x="128" y="9"/>
                </a:cubicBezTo>
                <a:cubicBezTo>
                  <a:pt x="128" y="101"/>
                  <a:pt x="128" y="101"/>
                  <a:pt x="128" y="101"/>
                </a:cubicBezTo>
                <a:cubicBezTo>
                  <a:pt x="128" y="119"/>
                  <a:pt x="119" y="119"/>
                  <a:pt x="110" y="119"/>
                </a:cubicBezTo>
                <a:close/>
                <a:moveTo>
                  <a:pt x="37" y="92"/>
                </a:moveTo>
                <a:lnTo>
                  <a:pt x="37" y="92"/>
                </a:lnTo>
                <a:cubicBezTo>
                  <a:pt x="91" y="92"/>
                  <a:pt x="91" y="92"/>
                  <a:pt x="91" y="92"/>
                </a:cubicBezTo>
                <a:cubicBezTo>
                  <a:pt x="91" y="28"/>
                  <a:pt x="91" y="28"/>
                  <a:pt x="91" y="28"/>
                </a:cubicBezTo>
                <a:cubicBezTo>
                  <a:pt x="37" y="28"/>
                  <a:pt x="37" y="28"/>
                  <a:pt x="37" y="28"/>
                </a:cubicBezTo>
                <a:lnTo>
                  <a:pt x="37" y="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50">
            <a:extLst>
              <a:ext uri="{FF2B5EF4-FFF2-40B4-BE49-F238E27FC236}">
                <a16:creationId xmlns:a16="http://schemas.microsoft.com/office/drawing/2014/main" id="{E99BD337-72A5-4942-960F-E7A0F6256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1105" y="4140669"/>
            <a:ext cx="136453" cy="136453"/>
          </a:xfrm>
          <a:custGeom>
            <a:avLst/>
            <a:gdLst>
              <a:gd name="T0" fmla="*/ 110 w 129"/>
              <a:gd name="T1" fmla="*/ 128 h 129"/>
              <a:gd name="T2" fmla="*/ 110 w 129"/>
              <a:gd name="T3" fmla="*/ 128 h 129"/>
              <a:gd name="T4" fmla="*/ 18 w 129"/>
              <a:gd name="T5" fmla="*/ 128 h 129"/>
              <a:gd name="T6" fmla="*/ 0 w 129"/>
              <a:gd name="T7" fmla="*/ 110 h 129"/>
              <a:gd name="T8" fmla="*/ 0 w 129"/>
              <a:gd name="T9" fmla="*/ 18 h 129"/>
              <a:gd name="T10" fmla="*/ 18 w 129"/>
              <a:gd name="T11" fmla="*/ 0 h 129"/>
              <a:gd name="T12" fmla="*/ 110 w 129"/>
              <a:gd name="T13" fmla="*/ 0 h 129"/>
              <a:gd name="T14" fmla="*/ 128 w 129"/>
              <a:gd name="T15" fmla="*/ 18 h 129"/>
              <a:gd name="T16" fmla="*/ 128 w 129"/>
              <a:gd name="T17" fmla="*/ 110 h 129"/>
              <a:gd name="T18" fmla="*/ 110 w 129"/>
              <a:gd name="T19" fmla="*/ 128 h 129"/>
              <a:gd name="T20" fmla="*/ 37 w 129"/>
              <a:gd name="T21" fmla="*/ 91 h 129"/>
              <a:gd name="T22" fmla="*/ 37 w 129"/>
              <a:gd name="T23" fmla="*/ 91 h 129"/>
              <a:gd name="T24" fmla="*/ 91 w 129"/>
              <a:gd name="T25" fmla="*/ 91 h 129"/>
              <a:gd name="T26" fmla="*/ 91 w 129"/>
              <a:gd name="T27" fmla="*/ 37 h 129"/>
              <a:gd name="T28" fmla="*/ 37 w 129"/>
              <a:gd name="T29" fmla="*/ 37 h 129"/>
              <a:gd name="T30" fmla="*/ 37 w 129"/>
              <a:gd name="T31" fmla="*/ 91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129">
                <a:moveTo>
                  <a:pt x="110" y="128"/>
                </a:moveTo>
                <a:lnTo>
                  <a:pt x="110" y="128"/>
                </a:lnTo>
                <a:cubicBezTo>
                  <a:pt x="18" y="128"/>
                  <a:pt x="18" y="128"/>
                  <a:pt x="18" y="128"/>
                </a:cubicBezTo>
                <a:cubicBezTo>
                  <a:pt x="9" y="128"/>
                  <a:pt x="0" y="119"/>
                  <a:pt x="0" y="11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9" y="0"/>
                  <a:pt x="128" y="9"/>
                  <a:pt x="128" y="18"/>
                </a:cubicBezTo>
                <a:cubicBezTo>
                  <a:pt x="128" y="110"/>
                  <a:pt x="128" y="110"/>
                  <a:pt x="128" y="110"/>
                </a:cubicBezTo>
                <a:cubicBezTo>
                  <a:pt x="128" y="119"/>
                  <a:pt x="119" y="128"/>
                  <a:pt x="110" y="128"/>
                </a:cubicBezTo>
                <a:close/>
                <a:moveTo>
                  <a:pt x="37" y="91"/>
                </a:moveTo>
                <a:lnTo>
                  <a:pt x="37" y="91"/>
                </a:lnTo>
                <a:cubicBezTo>
                  <a:pt x="91" y="91"/>
                  <a:pt x="91" y="91"/>
                  <a:pt x="91" y="91"/>
                </a:cubicBezTo>
                <a:cubicBezTo>
                  <a:pt x="91" y="37"/>
                  <a:pt x="91" y="37"/>
                  <a:pt x="91" y="37"/>
                </a:cubicBezTo>
                <a:cubicBezTo>
                  <a:pt x="37" y="37"/>
                  <a:pt x="37" y="37"/>
                  <a:pt x="37" y="37"/>
                </a:cubicBezTo>
                <a:lnTo>
                  <a:pt x="37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51">
            <a:extLst>
              <a:ext uri="{FF2B5EF4-FFF2-40B4-BE49-F238E27FC236}">
                <a16:creationId xmlns:a16="http://schemas.microsoft.com/office/drawing/2014/main" id="{D1B329E5-6F10-DA45-9B71-8837B0B8D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8729" y="3787767"/>
            <a:ext cx="235267" cy="42350"/>
          </a:xfrm>
          <a:custGeom>
            <a:avLst/>
            <a:gdLst>
              <a:gd name="T0" fmla="*/ 210 w 220"/>
              <a:gd name="T1" fmla="*/ 37 h 38"/>
              <a:gd name="T2" fmla="*/ 210 w 220"/>
              <a:gd name="T3" fmla="*/ 37 h 38"/>
              <a:gd name="T4" fmla="*/ 18 w 220"/>
              <a:gd name="T5" fmla="*/ 37 h 38"/>
              <a:gd name="T6" fmla="*/ 0 w 220"/>
              <a:gd name="T7" fmla="*/ 18 h 38"/>
              <a:gd name="T8" fmla="*/ 18 w 220"/>
              <a:gd name="T9" fmla="*/ 0 h 38"/>
              <a:gd name="T10" fmla="*/ 210 w 220"/>
              <a:gd name="T11" fmla="*/ 0 h 38"/>
              <a:gd name="T12" fmla="*/ 219 w 220"/>
              <a:gd name="T13" fmla="*/ 18 h 38"/>
              <a:gd name="T14" fmla="*/ 210 w 220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" h="38">
                <a:moveTo>
                  <a:pt x="210" y="37"/>
                </a:moveTo>
                <a:lnTo>
                  <a:pt x="210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19" y="0"/>
                  <a:pt x="219" y="9"/>
                  <a:pt x="219" y="18"/>
                </a:cubicBezTo>
                <a:cubicBezTo>
                  <a:pt x="219" y="28"/>
                  <a:pt x="219" y="37"/>
                  <a:pt x="210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52">
            <a:extLst>
              <a:ext uri="{FF2B5EF4-FFF2-40B4-BE49-F238E27FC236}">
                <a16:creationId xmlns:a16="http://schemas.microsoft.com/office/drawing/2014/main" id="{C5CF8B86-1D80-6746-A4AF-60EC49E7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8729" y="3994802"/>
            <a:ext cx="235267" cy="28232"/>
          </a:xfrm>
          <a:custGeom>
            <a:avLst/>
            <a:gdLst>
              <a:gd name="T0" fmla="*/ 210 w 220"/>
              <a:gd name="T1" fmla="*/ 27 h 28"/>
              <a:gd name="T2" fmla="*/ 210 w 220"/>
              <a:gd name="T3" fmla="*/ 27 h 28"/>
              <a:gd name="T4" fmla="*/ 18 w 220"/>
              <a:gd name="T5" fmla="*/ 27 h 28"/>
              <a:gd name="T6" fmla="*/ 0 w 220"/>
              <a:gd name="T7" fmla="*/ 9 h 28"/>
              <a:gd name="T8" fmla="*/ 18 w 220"/>
              <a:gd name="T9" fmla="*/ 0 h 28"/>
              <a:gd name="T10" fmla="*/ 210 w 220"/>
              <a:gd name="T11" fmla="*/ 0 h 28"/>
              <a:gd name="T12" fmla="*/ 219 w 220"/>
              <a:gd name="T13" fmla="*/ 9 h 28"/>
              <a:gd name="T14" fmla="*/ 210 w 22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" h="28">
                <a:moveTo>
                  <a:pt x="210" y="27"/>
                </a:moveTo>
                <a:lnTo>
                  <a:pt x="210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19" y="0"/>
                  <a:pt x="219" y="0"/>
                  <a:pt x="219" y="9"/>
                </a:cubicBezTo>
                <a:cubicBezTo>
                  <a:pt x="219" y="27"/>
                  <a:pt x="219" y="27"/>
                  <a:pt x="21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53">
            <a:extLst>
              <a:ext uri="{FF2B5EF4-FFF2-40B4-BE49-F238E27FC236}">
                <a16:creationId xmlns:a16="http://schemas.microsoft.com/office/drawing/2014/main" id="{4B014C64-EA66-974A-BD5F-4B9A300E4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8729" y="4187722"/>
            <a:ext cx="235267" cy="37643"/>
          </a:xfrm>
          <a:custGeom>
            <a:avLst/>
            <a:gdLst>
              <a:gd name="T0" fmla="*/ 210 w 220"/>
              <a:gd name="T1" fmla="*/ 36 h 37"/>
              <a:gd name="T2" fmla="*/ 210 w 220"/>
              <a:gd name="T3" fmla="*/ 36 h 37"/>
              <a:gd name="T4" fmla="*/ 18 w 220"/>
              <a:gd name="T5" fmla="*/ 36 h 37"/>
              <a:gd name="T6" fmla="*/ 0 w 220"/>
              <a:gd name="T7" fmla="*/ 18 h 37"/>
              <a:gd name="T8" fmla="*/ 18 w 220"/>
              <a:gd name="T9" fmla="*/ 0 h 37"/>
              <a:gd name="T10" fmla="*/ 210 w 220"/>
              <a:gd name="T11" fmla="*/ 0 h 37"/>
              <a:gd name="T12" fmla="*/ 219 w 220"/>
              <a:gd name="T13" fmla="*/ 18 h 37"/>
              <a:gd name="T14" fmla="*/ 210 w 22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" h="37">
                <a:moveTo>
                  <a:pt x="210" y="36"/>
                </a:moveTo>
                <a:lnTo>
                  <a:pt x="210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19" y="0"/>
                  <a:pt x="219" y="9"/>
                  <a:pt x="219" y="18"/>
                </a:cubicBezTo>
                <a:cubicBezTo>
                  <a:pt x="219" y="27"/>
                  <a:pt x="219" y="36"/>
                  <a:pt x="21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54">
            <a:extLst>
              <a:ext uri="{FF2B5EF4-FFF2-40B4-BE49-F238E27FC236}">
                <a16:creationId xmlns:a16="http://schemas.microsoft.com/office/drawing/2014/main" id="{A461D818-0CF3-F14C-9225-F8862CC6D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8158" y="3448983"/>
            <a:ext cx="334078" cy="225856"/>
          </a:xfrm>
          <a:custGeom>
            <a:avLst/>
            <a:gdLst>
              <a:gd name="T0" fmla="*/ 292 w 311"/>
              <a:gd name="T1" fmla="*/ 210 h 211"/>
              <a:gd name="T2" fmla="*/ 292 w 311"/>
              <a:gd name="T3" fmla="*/ 210 h 211"/>
              <a:gd name="T4" fmla="*/ 27 w 311"/>
              <a:gd name="T5" fmla="*/ 210 h 211"/>
              <a:gd name="T6" fmla="*/ 0 w 311"/>
              <a:gd name="T7" fmla="*/ 182 h 211"/>
              <a:gd name="T8" fmla="*/ 0 w 311"/>
              <a:gd name="T9" fmla="*/ 109 h 211"/>
              <a:gd name="T10" fmla="*/ 9 w 311"/>
              <a:gd name="T11" fmla="*/ 109 h 211"/>
              <a:gd name="T12" fmla="*/ 64 w 311"/>
              <a:gd name="T13" fmla="*/ 36 h 211"/>
              <a:gd name="T14" fmla="*/ 155 w 311"/>
              <a:gd name="T15" fmla="*/ 0 h 211"/>
              <a:gd name="T16" fmla="*/ 256 w 311"/>
              <a:gd name="T17" fmla="*/ 36 h 211"/>
              <a:gd name="T18" fmla="*/ 310 w 311"/>
              <a:gd name="T19" fmla="*/ 109 h 211"/>
              <a:gd name="T20" fmla="*/ 310 w 311"/>
              <a:gd name="T21" fmla="*/ 109 h 211"/>
              <a:gd name="T22" fmla="*/ 310 w 311"/>
              <a:gd name="T23" fmla="*/ 182 h 211"/>
              <a:gd name="T24" fmla="*/ 292 w 311"/>
              <a:gd name="T25" fmla="*/ 210 h 211"/>
              <a:gd name="T26" fmla="*/ 36 w 311"/>
              <a:gd name="T27" fmla="*/ 173 h 211"/>
              <a:gd name="T28" fmla="*/ 36 w 311"/>
              <a:gd name="T29" fmla="*/ 173 h 211"/>
              <a:gd name="T30" fmla="*/ 274 w 311"/>
              <a:gd name="T31" fmla="*/ 173 h 211"/>
              <a:gd name="T32" fmla="*/ 274 w 311"/>
              <a:gd name="T33" fmla="*/ 118 h 211"/>
              <a:gd name="T34" fmla="*/ 228 w 311"/>
              <a:gd name="T35" fmla="*/ 64 h 211"/>
              <a:gd name="T36" fmla="*/ 155 w 311"/>
              <a:gd name="T37" fmla="*/ 36 h 211"/>
              <a:gd name="T38" fmla="*/ 82 w 311"/>
              <a:gd name="T39" fmla="*/ 64 h 211"/>
              <a:gd name="T40" fmla="*/ 36 w 311"/>
              <a:gd name="T41" fmla="*/ 118 h 211"/>
              <a:gd name="T42" fmla="*/ 36 w 311"/>
              <a:gd name="T43" fmla="*/ 173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1" h="211">
                <a:moveTo>
                  <a:pt x="292" y="210"/>
                </a:moveTo>
                <a:lnTo>
                  <a:pt x="292" y="210"/>
                </a:lnTo>
                <a:cubicBezTo>
                  <a:pt x="27" y="210"/>
                  <a:pt x="27" y="210"/>
                  <a:pt x="27" y="210"/>
                </a:cubicBezTo>
                <a:cubicBezTo>
                  <a:pt x="18" y="210"/>
                  <a:pt x="0" y="201"/>
                  <a:pt x="0" y="182"/>
                </a:cubicBezTo>
                <a:cubicBezTo>
                  <a:pt x="0" y="109"/>
                  <a:pt x="0" y="109"/>
                  <a:pt x="0" y="109"/>
                </a:cubicBezTo>
                <a:lnTo>
                  <a:pt x="9" y="109"/>
                </a:lnTo>
                <a:cubicBezTo>
                  <a:pt x="18" y="73"/>
                  <a:pt x="36" y="54"/>
                  <a:pt x="64" y="36"/>
                </a:cubicBezTo>
                <a:cubicBezTo>
                  <a:pt x="91" y="18"/>
                  <a:pt x="128" y="0"/>
                  <a:pt x="155" y="0"/>
                </a:cubicBezTo>
                <a:cubicBezTo>
                  <a:pt x="192" y="0"/>
                  <a:pt x="228" y="18"/>
                  <a:pt x="256" y="36"/>
                </a:cubicBezTo>
                <a:cubicBezTo>
                  <a:pt x="283" y="54"/>
                  <a:pt x="301" y="73"/>
                  <a:pt x="310" y="109"/>
                </a:cubicBezTo>
                <a:lnTo>
                  <a:pt x="310" y="109"/>
                </a:lnTo>
                <a:cubicBezTo>
                  <a:pt x="310" y="182"/>
                  <a:pt x="310" y="182"/>
                  <a:pt x="310" y="182"/>
                </a:cubicBezTo>
                <a:cubicBezTo>
                  <a:pt x="310" y="201"/>
                  <a:pt x="301" y="210"/>
                  <a:pt x="292" y="210"/>
                </a:cubicBezTo>
                <a:close/>
                <a:moveTo>
                  <a:pt x="36" y="173"/>
                </a:moveTo>
                <a:lnTo>
                  <a:pt x="36" y="173"/>
                </a:lnTo>
                <a:cubicBezTo>
                  <a:pt x="274" y="173"/>
                  <a:pt x="274" y="173"/>
                  <a:pt x="274" y="173"/>
                </a:cubicBezTo>
                <a:cubicBezTo>
                  <a:pt x="274" y="118"/>
                  <a:pt x="274" y="118"/>
                  <a:pt x="274" y="118"/>
                </a:cubicBezTo>
                <a:cubicBezTo>
                  <a:pt x="265" y="91"/>
                  <a:pt x="256" y="73"/>
                  <a:pt x="228" y="64"/>
                </a:cubicBezTo>
                <a:cubicBezTo>
                  <a:pt x="210" y="45"/>
                  <a:pt x="183" y="36"/>
                  <a:pt x="155" y="36"/>
                </a:cubicBezTo>
                <a:cubicBezTo>
                  <a:pt x="128" y="36"/>
                  <a:pt x="109" y="45"/>
                  <a:pt x="82" y="64"/>
                </a:cubicBezTo>
                <a:cubicBezTo>
                  <a:pt x="64" y="73"/>
                  <a:pt x="45" y="91"/>
                  <a:pt x="36" y="118"/>
                </a:cubicBezTo>
                <a:lnTo>
                  <a:pt x="36" y="1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55">
            <a:extLst>
              <a:ext uri="{FF2B5EF4-FFF2-40B4-BE49-F238E27FC236}">
                <a16:creationId xmlns:a16="http://schemas.microsoft.com/office/drawing/2014/main" id="{0706FF94-1EF3-344C-9185-A3FF3AB85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8303" y="1364519"/>
            <a:ext cx="155275" cy="418774"/>
          </a:xfrm>
          <a:custGeom>
            <a:avLst/>
            <a:gdLst>
              <a:gd name="T0" fmla="*/ 9 w 147"/>
              <a:gd name="T1" fmla="*/ 393 h 394"/>
              <a:gd name="T2" fmla="*/ 9 w 147"/>
              <a:gd name="T3" fmla="*/ 393 h 394"/>
              <a:gd name="T4" fmla="*/ 9 w 147"/>
              <a:gd name="T5" fmla="*/ 393 h 394"/>
              <a:gd name="T6" fmla="*/ 0 w 147"/>
              <a:gd name="T7" fmla="*/ 375 h 394"/>
              <a:gd name="T8" fmla="*/ 0 w 147"/>
              <a:gd name="T9" fmla="*/ 147 h 394"/>
              <a:gd name="T10" fmla="*/ 37 w 147"/>
              <a:gd name="T11" fmla="*/ 37 h 394"/>
              <a:gd name="T12" fmla="*/ 128 w 147"/>
              <a:gd name="T13" fmla="*/ 0 h 394"/>
              <a:gd name="T14" fmla="*/ 128 w 147"/>
              <a:gd name="T15" fmla="*/ 0 h 394"/>
              <a:gd name="T16" fmla="*/ 146 w 147"/>
              <a:gd name="T17" fmla="*/ 19 h 394"/>
              <a:gd name="T18" fmla="*/ 128 w 147"/>
              <a:gd name="T19" fmla="*/ 37 h 394"/>
              <a:gd name="T20" fmla="*/ 55 w 147"/>
              <a:gd name="T21" fmla="*/ 64 h 394"/>
              <a:gd name="T22" fmla="*/ 27 w 147"/>
              <a:gd name="T23" fmla="*/ 147 h 394"/>
              <a:gd name="T24" fmla="*/ 27 w 147"/>
              <a:gd name="T25" fmla="*/ 147 h 394"/>
              <a:gd name="T26" fmla="*/ 27 w 147"/>
              <a:gd name="T27" fmla="*/ 375 h 394"/>
              <a:gd name="T28" fmla="*/ 9 w 147"/>
              <a:gd name="T29" fmla="*/ 39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7" h="394">
                <a:moveTo>
                  <a:pt x="9" y="393"/>
                </a:moveTo>
                <a:lnTo>
                  <a:pt x="9" y="393"/>
                </a:lnTo>
                <a:lnTo>
                  <a:pt x="9" y="393"/>
                </a:lnTo>
                <a:cubicBezTo>
                  <a:pt x="0" y="393"/>
                  <a:pt x="0" y="384"/>
                  <a:pt x="0" y="37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7"/>
                  <a:pt x="0" y="83"/>
                  <a:pt x="37" y="37"/>
                </a:cubicBezTo>
                <a:cubicBezTo>
                  <a:pt x="55" y="19"/>
                  <a:pt x="91" y="0"/>
                  <a:pt x="128" y="0"/>
                </a:cubicBezTo>
                <a:lnTo>
                  <a:pt x="128" y="0"/>
                </a:lnTo>
                <a:cubicBezTo>
                  <a:pt x="137" y="0"/>
                  <a:pt x="146" y="9"/>
                  <a:pt x="146" y="19"/>
                </a:cubicBezTo>
                <a:cubicBezTo>
                  <a:pt x="146" y="28"/>
                  <a:pt x="137" y="37"/>
                  <a:pt x="128" y="37"/>
                </a:cubicBezTo>
                <a:cubicBezTo>
                  <a:pt x="101" y="37"/>
                  <a:pt x="73" y="46"/>
                  <a:pt x="55" y="64"/>
                </a:cubicBezTo>
                <a:cubicBezTo>
                  <a:pt x="27" y="92"/>
                  <a:pt x="27" y="147"/>
                  <a:pt x="27" y="147"/>
                </a:cubicBezTo>
                <a:lnTo>
                  <a:pt x="27" y="147"/>
                </a:lnTo>
                <a:cubicBezTo>
                  <a:pt x="27" y="375"/>
                  <a:pt x="27" y="375"/>
                  <a:pt x="27" y="375"/>
                </a:cubicBezTo>
                <a:cubicBezTo>
                  <a:pt x="27" y="384"/>
                  <a:pt x="18" y="393"/>
                  <a:pt x="9" y="3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56">
            <a:extLst>
              <a:ext uri="{FF2B5EF4-FFF2-40B4-BE49-F238E27FC236}">
                <a16:creationId xmlns:a16="http://schemas.microsoft.com/office/drawing/2014/main" id="{9B8348F9-2301-9644-B1B9-A5F24DA43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4215" y="1468037"/>
            <a:ext cx="282320" cy="192917"/>
          </a:xfrm>
          <a:custGeom>
            <a:avLst/>
            <a:gdLst>
              <a:gd name="T0" fmla="*/ 256 w 266"/>
              <a:gd name="T1" fmla="*/ 182 h 183"/>
              <a:gd name="T2" fmla="*/ 256 w 266"/>
              <a:gd name="T3" fmla="*/ 182 h 183"/>
              <a:gd name="T4" fmla="*/ 247 w 266"/>
              <a:gd name="T5" fmla="*/ 182 h 183"/>
              <a:gd name="T6" fmla="*/ 238 w 266"/>
              <a:gd name="T7" fmla="*/ 164 h 183"/>
              <a:gd name="T8" fmla="*/ 238 w 266"/>
              <a:gd name="T9" fmla="*/ 164 h 183"/>
              <a:gd name="T10" fmla="*/ 211 w 266"/>
              <a:gd name="T11" fmla="*/ 82 h 183"/>
              <a:gd name="T12" fmla="*/ 137 w 266"/>
              <a:gd name="T13" fmla="*/ 55 h 183"/>
              <a:gd name="T14" fmla="*/ 128 w 266"/>
              <a:gd name="T15" fmla="*/ 55 h 183"/>
              <a:gd name="T16" fmla="*/ 28 w 266"/>
              <a:gd name="T17" fmla="*/ 46 h 183"/>
              <a:gd name="T18" fmla="*/ 10 w 266"/>
              <a:gd name="T19" fmla="*/ 27 h 183"/>
              <a:gd name="T20" fmla="*/ 19 w 266"/>
              <a:gd name="T21" fmla="*/ 9 h 183"/>
              <a:gd name="T22" fmla="*/ 137 w 266"/>
              <a:gd name="T23" fmla="*/ 27 h 183"/>
              <a:gd name="T24" fmla="*/ 229 w 266"/>
              <a:gd name="T25" fmla="*/ 64 h 183"/>
              <a:gd name="T26" fmla="*/ 265 w 266"/>
              <a:gd name="T27" fmla="*/ 164 h 183"/>
              <a:gd name="T28" fmla="*/ 256 w 266"/>
              <a:gd name="T2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6" h="183">
                <a:moveTo>
                  <a:pt x="256" y="182"/>
                </a:moveTo>
                <a:lnTo>
                  <a:pt x="256" y="182"/>
                </a:lnTo>
                <a:cubicBezTo>
                  <a:pt x="247" y="182"/>
                  <a:pt x="247" y="182"/>
                  <a:pt x="247" y="182"/>
                </a:cubicBezTo>
                <a:cubicBezTo>
                  <a:pt x="247" y="182"/>
                  <a:pt x="238" y="173"/>
                  <a:pt x="238" y="164"/>
                </a:cubicBezTo>
                <a:lnTo>
                  <a:pt x="238" y="164"/>
                </a:lnTo>
                <a:cubicBezTo>
                  <a:pt x="238" y="164"/>
                  <a:pt x="238" y="109"/>
                  <a:pt x="211" y="82"/>
                </a:cubicBezTo>
                <a:cubicBezTo>
                  <a:pt x="192" y="64"/>
                  <a:pt x="165" y="55"/>
                  <a:pt x="137" y="55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110" y="46"/>
                  <a:pt x="55" y="36"/>
                  <a:pt x="28" y="46"/>
                </a:cubicBezTo>
                <a:cubicBezTo>
                  <a:pt x="19" y="46"/>
                  <a:pt x="10" y="36"/>
                  <a:pt x="10" y="27"/>
                </a:cubicBezTo>
                <a:cubicBezTo>
                  <a:pt x="0" y="27"/>
                  <a:pt x="10" y="18"/>
                  <a:pt x="19" y="9"/>
                </a:cubicBezTo>
                <a:cubicBezTo>
                  <a:pt x="55" y="0"/>
                  <a:pt x="119" y="18"/>
                  <a:pt x="137" y="27"/>
                </a:cubicBezTo>
                <a:cubicBezTo>
                  <a:pt x="174" y="27"/>
                  <a:pt x="211" y="36"/>
                  <a:pt x="229" y="64"/>
                </a:cubicBezTo>
                <a:cubicBezTo>
                  <a:pt x="265" y="100"/>
                  <a:pt x="265" y="164"/>
                  <a:pt x="265" y="164"/>
                </a:cubicBezTo>
                <a:cubicBezTo>
                  <a:pt x="265" y="173"/>
                  <a:pt x="256" y="182"/>
                  <a:pt x="256" y="1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57">
            <a:extLst>
              <a:ext uri="{FF2B5EF4-FFF2-40B4-BE49-F238E27FC236}">
                <a16:creationId xmlns:a16="http://schemas.microsoft.com/office/drawing/2014/main" id="{ED9F1AF3-92AA-8845-BF77-952CFEB8E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346" y="1265706"/>
            <a:ext cx="409366" cy="225856"/>
          </a:xfrm>
          <a:custGeom>
            <a:avLst/>
            <a:gdLst>
              <a:gd name="T0" fmla="*/ 109 w 384"/>
              <a:gd name="T1" fmla="*/ 210 h 211"/>
              <a:gd name="T2" fmla="*/ 109 w 384"/>
              <a:gd name="T3" fmla="*/ 210 h 211"/>
              <a:gd name="T4" fmla="*/ 73 w 384"/>
              <a:gd name="T5" fmla="*/ 210 h 211"/>
              <a:gd name="T6" fmla="*/ 0 w 384"/>
              <a:gd name="T7" fmla="*/ 110 h 211"/>
              <a:gd name="T8" fmla="*/ 91 w 384"/>
              <a:gd name="T9" fmla="*/ 9 h 211"/>
              <a:gd name="T10" fmla="*/ 264 w 384"/>
              <a:gd name="T11" fmla="*/ 27 h 211"/>
              <a:gd name="T12" fmla="*/ 374 w 384"/>
              <a:gd name="T13" fmla="*/ 110 h 211"/>
              <a:gd name="T14" fmla="*/ 374 w 384"/>
              <a:gd name="T15" fmla="*/ 128 h 211"/>
              <a:gd name="T16" fmla="*/ 365 w 384"/>
              <a:gd name="T17" fmla="*/ 137 h 211"/>
              <a:gd name="T18" fmla="*/ 219 w 384"/>
              <a:gd name="T19" fmla="*/ 155 h 211"/>
              <a:gd name="T20" fmla="*/ 201 w 384"/>
              <a:gd name="T21" fmla="*/ 164 h 211"/>
              <a:gd name="T22" fmla="*/ 128 w 384"/>
              <a:gd name="T23" fmla="*/ 210 h 211"/>
              <a:gd name="T24" fmla="*/ 109 w 384"/>
              <a:gd name="T25" fmla="*/ 210 h 211"/>
              <a:gd name="T26" fmla="*/ 146 w 384"/>
              <a:gd name="T27" fmla="*/ 36 h 211"/>
              <a:gd name="T28" fmla="*/ 146 w 384"/>
              <a:gd name="T29" fmla="*/ 36 h 211"/>
              <a:gd name="T30" fmla="*/ 100 w 384"/>
              <a:gd name="T31" fmla="*/ 36 h 211"/>
              <a:gd name="T32" fmla="*/ 100 w 384"/>
              <a:gd name="T33" fmla="*/ 46 h 211"/>
              <a:gd name="T34" fmla="*/ 27 w 384"/>
              <a:gd name="T35" fmla="*/ 110 h 211"/>
              <a:gd name="T36" fmla="*/ 82 w 384"/>
              <a:gd name="T37" fmla="*/ 183 h 211"/>
              <a:gd name="T38" fmla="*/ 82 w 384"/>
              <a:gd name="T39" fmla="*/ 183 h 211"/>
              <a:gd name="T40" fmla="*/ 128 w 384"/>
              <a:gd name="T41" fmla="*/ 183 h 211"/>
              <a:gd name="T42" fmla="*/ 182 w 384"/>
              <a:gd name="T43" fmla="*/ 146 h 211"/>
              <a:gd name="T44" fmla="*/ 201 w 384"/>
              <a:gd name="T45" fmla="*/ 128 h 211"/>
              <a:gd name="T46" fmla="*/ 319 w 384"/>
              <a:gd name="T47" fmla="*/ 100 h 211"/>
              <a:gd name="T48" fmla="*/ 246 w 384"/>
              <a:gd name="T49" fmla="*/ 55 h 211"/>
              <a:gd name="T50" fmla="*/ 146 w 384"/>
              <a:gd name="T51" fmla="*/ 36 h 211"/>
              <a:gd name="T52" fmla="*/ 100 w 384"/>
              <a:gd name="T53" fmla="*/ 27 h 211"/>
              <a:gd name="T54" fmla="*/ 100 w 384"/>
              <a:gd name="T55" fmla="*/ 27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4" h="211">
                <a:moveTo>
                  <a:pt x="109" y="210"/>
                </a:moveTo>
                <a:lnTo>
                  <a:pt x="109" y="210"/>
                </a:lnTo>
                <a:cubicBezTo>
                  <a:pt x="100" y="210"/>
                  <a:pt x="91" y="210"/>
                  <a:pt x="73" y="210"/>
                </a:cubicBezTo>
                <a:cubicBezTo>
                  <a:pt x="27" y="201"/>
                  <a:pt x="0" y="155"/>
                  <a:pt x="0" y="110"/>
                </a:cubicBezTo>
                <a:cubicBezTo>
                  <a:pt x="0" y="55"/>
                  <a:pt x="45" y="18"/>
                  <a:pt x="91" y="9"/>
                </a:cubicBezTo>
                <a:cubicBezTo>
                  <a:pt x="137" y="9"/>
                  <a:pt x="191" y="0"/>
                  <a:pt x="264" y="27"/>
                </a:cubicBezTo>
                <a:cubicBezTo>
                  <a:pt x="301" y="46"/>
                  <a:pt x="347" y="73"/>
                  <a:pt x="374" y="110"/>
                </a:cubicBezTo>
                <a:cubicBezTo>
                  <a:pt x="383" y="119"/>
                  <a:pt x="383" y="119"/>
                  <a:pt x="374" y="128"/>
                </a:cubicBezTo>
                <a:cubicBezTo>
                  <a:pt x="374" y="137"/>
                  <a:pt x="365" y="137"/>
                  <a:pt x="365" y="137"/>
                </a:cubicBezTo>
                <a:cubicBezTo>
                  <a:pt x="292" y="119"/>
                  <a:pt x="246" y="128"/>
                  <a:pt x="219" y="155"/>
                </a:cubicBezTo>
                <a:cubicBezTo>
                  <a:pt x="210" y="155"/>
                  <a:pt x="210" y="164"/>
                  <a:pt x="201" y="164"/>
                </a:cubicBezTo>
                <a:cubicBezTo>
                  <a:pt x="182" y="183"/>
                  <a:pt x="164" y="201"/>
                  <a:pt x="128" y="210"/>
                </a:cubicBezTo>
                <a:cubicBezTo>
                  <a:pt x="128" y="210"/>
                  <a:pt x="118" y="210"/>
                  <a:pt x="109" y="210"/>
                </a:cubicBezTo>
                <a:close/>
                <a:moveTo>
                  <a:pt x="146" y="36"/>
                </a:moveTo>
                <a:lnTo>
                  <a:pt x="146" y="36"/>
                </a:lnTo>
                <a:cubicBezTo>
                  <a:pt x="128" y="36"/>
                  <a:pt x="109" y="36"/>
                  <a:pt x="100" y="36"/>
                </a:cubicBezTo>
                <a:lnTo>
                  <a:pt x="100" y="46"/>
                </a:lnTo>
                <a:cubicBezTo>
                  <a:pt x="55" y="46"/>
                  <a:pt x="27" y="73"/>
                  <a:pt x="27" y="110"/>
                </a:cubicBezTo>
                <a:cubicBezTo>
                  <a:pt x="27" y="146"/>
                  <a:pt x="55" y="174"/>
                  <a:pt x="82" y="183"/>
                </a:cubicBezTo>
                <a:lnTo>
                  <a:pt x="82" y="183"/>
                </a:lnTo>
                <a:cubicBezTo>
                  <a:pt x="100" y="183"/>
                  <a:pt x="109" y="183"/>
                  <a:pt x="128" y="183"/>
                </a:cubicBezTo>
                <a:cubicBezTo>
                  <a:pt x="146" y="174"/>
                  <a:pt x="164" y="164"/>
                  <a:pt x="182" y="146"/>
                </a:cubicBezTo>
                <a:cubicBezTo>
                  <a:pt x="182" y="137"/>
                  <a:pt x="191" y="137"/>
                  <a:pt x="201" y="128"/>
                </a:cubicBezTo>
                <a:cubicBezTo>
                  <a:pt x="228" y="110"/>
                  <a:pt x="264" y="91"/>
                  <a:pt x="319" y="100"/>
                </a:cubicBezTo>
                <a:cubicBezTo>
                  <a:pt x="301" y="82"/>
                  <a:pt x="274" y="64"/>
                  <a:pt x="246" y="55"/>
                </a:cubicBezTo>
                <a:cubicBezTo>
                  <a:pt x="210" y="46"/>
                  <a:pt x="173" y="36"/>
                  <a:pt x="146" y="36"/>
                </a:cubicBezTo>
                <a:close/>
                <a:moveTo>
                  <a:pt x="100" y="27"/>
                </a:moveTo>
                <a:lnTo>
                  <a:pt x="100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58">
            <a:extLst>
              <a:ext uri="{FF2B5EF4-FFF2-40B4-BE49-F238E27FC236}">
                <a16:creationId xmlns:a16="http://schemas.microsoft.com/office/drawing/2014/main" id="{BB496F6D-EA61-B741-80BD-4EA1BBD4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0116" y="1411573"/>
            <a:ext cx="319963" cy="197624"/>
          </a:xfrm>
          <a:custGeom>
            <a:avLst/>
            <a:gdLst>
              <a:gd name="T0" fmla="*/ 183 w 302"/>
              <a:gd name="T1" fmla="*/ 37 h 184"/>
              <a:gd name="T2" fmla="*/ 183 w 302"/>
              <a:gd name="T3" fmla="*/ 37 h 184"/>
              <a:gd name="T4" fmla="*/ 219 w 302"/>
              <a:gd name="T5" fmla="*/ 37 h 184"/>
              <a:gd name="T6" fmla="*/ 274 w 302"/>
              <a:gd name="T7" fmla="*/ 91 h 184"/>
              <a:gd name="T8" fmla="*/ 228 w 302"/>
              <a:gd name="T9" fmla="*/ 146 h 184"/>
              <a:gd name="T10" fmla="*/ 210 w 302"/>
              <a:gd name="T11" fmla="*/ 155 h 184"/>
              <a:gd name="T12" fmla="*/ 192 w 302"/>
              <a:gd name="T13" fmla="*/ 155 h 184"/>
              <a:gd name="T14" fmla="*/ 137 w 302"/>
              <a:gd name="T15" fmla="*/ 110 h 184"/>
              <a:gd name="T16" fmla="*/ 82 w 302"/>
              <a:gd name="T17" fmla="*/ 91 h 184"/>
              <a:gd name="T18" fmla="*/ 37 w 302"/>
              <a:gd name="T19" fmla="*/ 101 h 184"/>
              <a:gd name="T20" fmla="*/ 110 w 302"/>
              <a:gd name="T21" fmla="*/ 46 h 184"/>
              <a:gd name="T22" fmla="*/ 183 w 302"/>
              <a:gd name="T23" fmla="*/ 37 h 184"/>
              <a:gd name="T24" fmla="*/ 183 w 302"/>
              <a:gd name="T25" fmla="*/ 0 h 184"/>
              <a:gd name="T26" fmla="*/ 183 w 302"/>
              <a:gd name="T27" fmla="*/ 0 h 184"/>
              <a:gd name="T28" fmla="*/ 183 w 302"/>
              <a:gd name="T29" fmla="*/ 37 h 184"/>
              <a:gd name="T30" fmla="*/ 183 w 302"/>
              <a:gd name="T31" fmla="*/ 0 h 184"/>
              <a:gd name="T32" fmla="*/ 183 w 302"/>
              <a:gd name="T33" fmla="*/ 0 h 184"/>
              <a:gd name="T34" fmla="*/ 91 w 302"/>
              <a:gd name="T35" fmla="*/ 18 h 184"/>
              <a:gd name="T36" fmla="*/ 9 w 302"/>
              <a:gd name="T37" fmla="*/ 82 h 184"/>
              <a:gd name="T38" fmla="*/ 9 w 302"/>
              <a:gd name="T39" fmla="*/ 119 h 184"/>
              <a:gd name="T40" fmla="*/ 37 w 302"/>
              <a:gd name="T41" fmla="*/ 128 h 184"/>
              <a:gd name="T42" fmla="*/ 37 w 302"/>
              <a:gd name="T43" fmla="*/ 128 h 184"/>
              <a:gd name="T44" fmla="*/ 82 w 302"/>
              <a:gd name="T45" fmla="*/ 128 h 184"/>
              <a:gd name="T46" fmla="*/ 119 w 302"/>
              <a:gd name="T47" fmla="*/ 137 h 184"/>
              <a:gd name="T48" fmla="*/ 128 w 302"/>
              <a:gd name="T49" fmla="*/ 146 h 184"/>
              <a:gd name="T50" fmla="*/ 192 w 302"/>
              <a:gd name="T51" fmla="*/ 183 h 184"/>
              <a:gd name="T52" fmla="*/ 210 w 302"/>
              <a:gd name="T53" fmla="*/ 183 h 184"/>
              <a:gd name="T54" fmla="*/ 237 w 302"/>
              <a:gd name="T55" fmla="*/ 183 h 184"/>
              <a:gd name="T56" fmla="*/ 283 w 302"/>
              <a:gd name="T57" fmla="*/ 146 h 184"/>
              <a:gd name="T58" fmla="*/ 301 w 302"/>
              <a:gd name="T59" fmla="*/ 91 h 184"/>
              <a:gd name="T60" fmla="*/ 219 w 302"/>
              <a:gd name="T61" fmla="*/ 9 h 184"/>
              <a:gd name="T62" fmla="*/ 183 w 302"/>
              <a:gd name="T63" fmla="*/ 0 h 184"/>
              <a:gd name="T64" fmla="*/ 183 w 302"/>
              <a:gd name="T65" fmla="*/ 3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2" h="184">
                <a:moveTo>
                  <a:pt x="183" y="37"/>
                </a:moveTo>
                <a:lnTo>
                  <a:pt x="183" y="37"/>
                </a:lnTo>
                <a:cubicBezTo>
                  <a:pt x="201" y="37"/>
                  <a:pt x="210" y="37"/>
                  <a:pt x="219" y="37"/>
                </a:cubicBezTo>
                <a:cubicBezTo>
                  <a:pt x="247" y="37"/>
                  <a:pt x="274" y="64"/>
                  <a:pt x="274" y="91"/>
                </a:cubicBezTo>
                <a:cubicBezTo>
                  <a:pt x="274" y="119"/>
                  <a:pt x="256" y="146"/>
                  <a:pt x="228" y="146"/>
                </a:cubicBezTo>
                <a:cubicBezTo>
                  <a:pt x="219" y="155"/>
                  <a:pt x="219" y="155"/>
                  <a:pt x="210" y="155"/>
                </a:cubicBezTo>
                <a:cubicBezTo>
                  <a:pt x="201" y="155"/>
                  <a:pt x="201" y="155"/>
                  <a:pt x="192" y="155"/>
                </a:cubicBezTo>
                <a:cubicBezTo>
                  <a:pt x="174" y="146"/>
                  <a:pt x="155" y="128"/>
                  <a:pt x="137" y="110"/>
                </a:cubicBezTo>
                <a:cubicBezTo>
                  <a:pt x="128" y="101"/>
                  <a:pt x="110" y="91"/>
                  <a:pt x="82" y="91"/>
                </a:cubicBezTo>
                <a:cubicBezTo>
                  <a:pt x="64" y="91"/>
                  <a:pt x="46" y="101"/>
                  <a:pt x="37" y="101"/>
                </a:cubicBezTo>
                <a:cubicBezTo>
                  <a:pt x="46" y="82"/>
                  <a:pt x="73" y="64"/>
                  <a:pt x="110" y="46"/>
                </a:cubicBezTo>
                <a:cubicBezTo>
                  <a:pt x="137" y="37"/>
                  <a:pt x="164" y="37"/>
                  <a:pt x="183" y="37"/>
                </a:cubicBezTo>
                <a:lnTo>
                  <a:pt x="183" y="0"/>
                </a:lnTo>
                <a:lnTo>
                  <a:pt x="183" y="0"/>
                </a:lnTo>
                <a:cubicBezTo>
                  <a:pt x="183" y="37"/>
                  <a:pt x="183" y="37"/>
                  <a:pt x="183" y="37"/>
                </a:cubicBezTo>
                <a:cubicBezTo>
                  <a:pt x="183" y="0"/>
                  <a:pt x="183" y="0"/>
                  <a:pt x="183" y="0"/>
                </a:cubicBezTo>
                <a:lnTo>
                  <a:pt x="183" y="0"/>
                </a:lnTo>
                <a:cubicBezTo>
                  <a:pt x="155" y="0"/>
                  <a:pt x="128" y="9"/>
                  <a:pt x="91" y="18"/>
                </a:cubicBezTo>
                <a:cubicBezTo>
                  <a:pt x="64" y="37"/>
                  <a:pt x="37" y="55"/>
                  <a:pt x="9" y="82"/>
                </a:cubicBezTo>
                <a:cubicBezTo>
                  <a:pt x="0" y="91"/>
                  <a:pt x="0" y="101"/>
                  <a:pt x="9" y="119"/>
                </a:cubicBezTo>
                <a:cubicBezTo>
                  <a:pt x="9" y="128"/>
                  <a:pt x="18" y="128"/>
                  <a:pt x="37" y="128"/>
                </a:cubicBezTo>
                <a:lnTo>
                  <a:pt x="37" y="128"/>
                </a:lnTo>
                <a:cubicBezTo>
                  <a:pt x="55" y="128"/>
                  <a:pt x="64" y="128"/>
                  <a:pt x="82" y="128"/>
                </a:cubicBezTo>
                <a:cubicBezTo>
                  <a:pt x="101" y="128"/>
                  <a:pt x="110" y="128"/>
                  <a:pt x="119" y="137"/>
                </a:cubicBezTo>
                <a:cubicBezTo>
                  <a:pt x="128" y="137"/>
                  <a:pt x="128" y="146"/>
                  <a:pt x="128" y="146"/>
                </a:cubicBezTo>
                <a:cubicBezTo>
                  <a:pt x="146" y="155"/>
                  <a:pt x="164" y="174"/>
                  <a:pt x="192" y="183"/>
                </a:cubicBezTo>
                <a:cubicBezTo>
                  <a:pt x="192" y="183"/>
                  <a:pt x="201" y="183"/>
                  <a:pt x="210" y="183"/>
                </a:cubicBezTo>
                <a:cubicBezTo>
                  <a:pt x="219" y="183"/>
                  <a:pt x="228" y="183"/>
                  <a:pt x="237" y="183"/>
                </a:cubicBezTo>
                <a:cubicBezTo>
                  <a:pt x="256" y="174"/>
                  <a:pt x="274" y="164"/>
                  <a:pt x="283" y="146"/>
                </a:cubicBezTo>
                <a:cubicBezTo>
                  <a:pt x="301" y="128"/>
                  <a:pt x="301" y="110"/>
                  <a:pt x="301" y="91"/>
                </a:cubicBezTo>
                <a:cubicBezTo>
                  <a:pt x="301" y="46"/>
                  <a:pt x="265" y="9"/>
                  <a:pt x="219" y="9"/>
                </a:cubicBezTo>
                <a:cubicBezTo>
                  <a:pt x="210" y="0"/>
                  <a:pt x="201" y="0"/>
                  <a:pt x="183" y="0"/>
                </a:cubicBezTo>
                <a:lnTo>
                  <a:pt x="183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59">
            <a:extLst>
              <a:ext uri="{FF2B5EF4-FFF2-40B4-BE49-F238E27FC236}">
                <a16:creationId xmlns:a16="http://schemas.microsoft.com/office/drawing/2014/main" id="{20EFE6FE-F3DC-7945-87F4-01209555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346" y="1340991"/>
            <a:ext cx="183510" cy="61171"/>
          </a:xfrm>
          <a:custGeom>
            <a:avLst/>
            <a:gdLst>
              <a:gd name="T0" fmla="*/ 9 w 174"/>
              <a:gd name="T1" fmla="*/ 55 h 56"/>
              <a:gd name="T2" fmla="*/ 9 w 174"/>
              <a:gd name="T3" fmla="*/ 55 h 56"/>
              <a:gd name="T4" fmla="*/ 0 w 174"/>
              <a:gd name="T5" fmla="*/ 37 h 56"/>
              <a:gd name="T6" fmla="*/ 9 w 174"/>
              <a:gd name="T7" fmla="*/ 18 h 56"/>
              <a:gd name="T8" fmla="*/ 164 w 174"/>
              <a:gd name="T9" fmla="*/ 0 h 56"/>
              <a:gd name="T10" fmla="*/ 173 w 174"/>
              <a:gd name="T11" fmla="*/ 9 h 56"/>
              <a:gd name="T12" fmla="*/ 155 w 174"/>
              <a:gd name="T13" fmla="*/ 27 h 56"/>
              <a:gd name="T14" fmla="*/ 18 w 174"/>
              <a:gd name="T15" fmla="*/ 55 h 56"/>
              <a:gd name="T16" fmla="*/ 9 w 174"/>
              <a:gd name="T17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" h="56">
                <a:moveTo>
                  <a:pt x="9" y="55"/>
                </a:moveTo>
                <a:lnTo>
                  <a:pt x="9" y="55"/>
                </a:lnTo>
                <a:cubicBezTo>
                  <a:pt x="9" y="55"/>
                  <a:pt x="0" y="46"/>
                  <a:pt x="0" y="37"/>
                </a:cubicBezTo>
                <a:cubicBezTo>
                  <a:pt x="0" y="37"/>
                  <a:pt x="0" y="27"/>
                  <a:pt x="9" y="18"/>
                </a:cubicBezTo>
                <a:cubicBezTo>
                  <a:pt x="9" y="18"/>
                  <a:pt x="109" y="0"/>
                  <a:pt x="164" y="0"/>
                </a:cubicBezTo>
                <a:lnTo>
                  <a:pt x="173" y="9"/>
                </a:lnTo>
                <a:cubicBezTo>
                  <a:pt x="173" y="18"/>
                  <a:pt x="164" y="27"/>
                  <a:pt x="155" y="27"/>
                </a:cubicBezTo>
                <a:cubicBezTo>
                  <a:pt x="109" y="27"/>
                  <a:pt x="18" y="55"/>
                  <a:pt x="18" y="55"/>
                </a:cubicBezTo>
                <a:cubicBezTo>
                  <a:pt x="18" y="55"/>
                  <a:pt x="18" y="55"/>
                  <a:pt x="9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60">
            <a:extLst>
              <a:ext uri="{FF2B5EF4-FFF2-40B4-BE49-F238E27FC236}">
                <a16:creationId xmlns:a16="http://schemas.microsoft.com/office/drawing/2014/main" id="{42C6A3CC-E9C2-6042-A729-DCCA1C14A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6517" y="1355109"/>
            <a:ext cx="89400" cy="70579"/>
          </a:xfrm>
          <a:custGeom>
            <a:avLst/>
            <a:gdLst>
              <a:gd name="T0" fmla="*/ 63 w 83"/>
              <a:gd name="T1" fmla="*/ 64 h 65"/>
              <a:gd name="T2" fmla="*/ 63 w 83"/>
              <a:gd name="T3" fmla="*/ 64 h 65"/>
              <a:gd name="T4" fmla="*/ 54 w 83"/>
              <a:gd name="T5" fmla="*/ 64 h 65"/>
              <a:gd name="T6" fmla="*/ 9 w 83"/>
              <a:gd name="T7" fmla="*/ 28 h 65"/>
              <a:gd name="T8" fmla="*/ 0 w 83"/>
              <a:gd name="T9" fmla="*/ 0 h 65"/>
              <a:gd name="T10" fmla="*/ 27 w 83"/>
              <a:gd name="T11" fmla="*/ 0 h 65"/>
              <a:gd name="T12" fmla="*/ 73 w 83"/>
              <a:gd name="T13" fmla="*/ 46 h 65"/>
              <a:gd name="T14" fmla="*/ 73 w 83"/>
              <a:gd name="T15" fmla="*/ 64 h 65"/>
              <a:gd name="T16" fmla="*/ 63 w 83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65">
                <a:moveTo>
                  <a:pt x="63" y="64"/>
                </a:moveTo>
                <a:lnTo>
                  <a:pt x="63" y="64"/>
                </a:lnTo>
                <a:cubicBezTo>
                  <a:pt x="54" y="64"/>
                  <a:pt x="54" y="64"/>
                  <a:pt x="54" y="64"/>
                </a:cubicBezTo>
                <a:cubicBezTo>
                  <a:pt x="9" y="28"/>
                  <a:pt x="9" y="28"/>
                  <a:pt x="9" y="28"/>
                </a:cubicBezTo>
                <a:cubicBezTo>
                  <a:pt x="0" y="18"/>
                  <a:pt x="0" y="9"/>
                  <a:pt x="0" y="0"/>
                </a:cubicBezTo>
                <a:cubicBezTo>
                  <a:pt x="9" y="0"/>
                  <a:pt x="18" y="0"/>
                  <a:pt x="27" y="0"/>
                </a:cubicBezTo>
                <a:cubicBezTo>
                  <a:pt x="73" y="46"/>
                  <a:pt x="73" y="46"/>
                  <a:pt x="73" y="46"/>
                </a:cubicBezTo>
                <a:cubicBezTo>
                  <a:pt x="82" y="46"/>
                  <a:pt x="82" y="55"/>
                  <a:pt x="73" y="64"/>
                </a:cubicBezTo>
                <a:lnTo>
                  <a:pt x="63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61">
            <a:extLst>
              <a:ext uri="{FF2B5EF4-FFF2-40B4-BE49-F238E27FC236}">
                <a16:creationId xmlns:a16="http://schemas.microsoft.com/office/drawing/2014/main" id="{457EF64B-E4FF-754E-BF67-0CB786DF8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6009" y="1618608"/>
            <a:ext cx="936364" cy="762265"/>
          </a:xfrm>
          <a:custGeom>
            <a:avLst/>
            <a:gdLst>
              <a:gd name="T0" fmla="*/ 676 w 877"/>
              <a:gd name="T1" fmla="*/ 712 h 713"/>
              <a:gd name="T2" fmla="*/ 603 w 877"/>
              <a:gd name="T3" fmla="*/ 657 h 713"/>
              <a:gd name="T4" fmla="*/ 584 w 877"/>
              <a:gd name="T5" fmla="*/ 575 h 713"/>
              <a:gd name="T6" fmla="*/ 466 w 877"/>
              <a:gd name="T7" fmla="*/ 584 h 713"/>
              <a:gd name="T8" fmla="*/ 356 w 877"/>
              <a:gd name="T9" fmla="*/ 648 h 713"/>
              <a:gd name="T10" fmla="*/ 219 w 877"/>
              <a:gd name="T11" fmla="*/ 657 h 713"/>
              <a:gd name="T12" fmla="*/ 146 w 877"/>
              <a:gd name="T13" fmla="*/ 484 h 713"/>
              <a:gd name="T14" fmla="*/ 36 w 877"/>
              <a:gd name="T15" fmla="*/ 420 h 713"/>
              <a:gd name="T16" fmla="*/ 0 w 877"/>
              <a:gd name="T17" fmla="*/ 374 h 713"/>
              <a:gd name="T18" fmla="*/ 46 w 877"/>
              <a:gd name="T19" fmla="*/ 237 h 713"/>
              <a:gd name="T20" fmla="*/ 155 w 877"/>
              <a:gd name="T21" fmla="*/ 128 h 713"/>
              <a:gd name="T22" fmla="*/ 100 w 877"/>
              <a:gd name="T23" fmla="*/ 18 h 713"/>
              <a:gd name="T24" fmla="*/ 265 w 877"/>
              <a:gd name="T25" fmla="*/ 36 h 713"/>
              <a:gd name="T26" fmla="*/ 466 w 877"/>
              <a:gd name="T27" fmla="*/ 45 h 713"/>
              <a:gd name="T28" fmla="*/ 876 w 877"/>
              <a:gd name="T29" fmla="*/ 328 h 713"/>
              <a:gd name="T30" fmla="*/ 813 w 877"/>
              <a:gd name="T31" fmla="*/ 484 h 713"/>
              <a:gd name="T32" fmla="*/ 749 w 877"/>
              <a:gd name="T33" fmla="*/ 612 h 713"/>
              <a:gd name="T34" fmla="*/ 676 w 877"/>
              <a:gd name="T35" fmla="*/ 712 h 713"/>
              <a:gd name="T36" fmla="*/ 648 w 877"/>
              <a:gd name="T37" fmla="*/ 648 h 713"/>
              <a:gd name="T38" fmla="*/ 703 w 877"/>
              <a:gd name="T39" fmla="*/ 639 h 713"/>
              <a:gd name="T40" fmla="*/ 721 w 877"/>
              <a:gd name="T41" fmla="*/ 557 h 713"/>
              <a:gd name="T42" fmla="*/ 794 w 877"/>
              <a:gd name="T43" fmla="*/ 429 h 713"/>
              <a:gd name="T44" fmla="*/ 730 w 877"/>
              <a:gd name="T45" fmla="*/ 164 h 713"/>
              <a:gd name="T46" fmla="*/ 420 w 877"/>
              <a:gd name="T47" fmla="*/ 91 h 713"/>
              <a:gd name="T48" fmla="*/ 246 w 877"/>
              <a:gd name="T49" fmla="*/ 82 h 713"/>
              <a:gd name="T50" fmla="*/ 201 w 877"/>
              <a:gd name="T51" fmla="*/ 109 h 713"/>
              <a:gd name="T52" fmla="*/ 201 w 877"/>
              <a:gd name="T53" fmla="*/ 146 h 713"/>
              <a:gd name="T54" fmla="*/ 46 w 877"/>
              <a:gd name="T55" fmla="*/ 283 h 713"/>
              <a:gd name="T56" fmla="*/ 46 w 877"/>
              <a:gd name="T57" fmla="*/ 374 h 713"/>
              <a:gd name="T58" fmla="*/ 55 w 877"/>
              <a:gd name="T59" fmla="*/ 374 h 713"/>
              <a:gd name="T60" fmla="*/ 164 w 877"/>
              <a:gd name="T61" fmla="*/ 438 h 713"/>
              <a:gd name="T62" fmla="*/ 265 w 877"/>
              <a:gd name="T63" fmla="*/ 648 h 713"/>
              <a:gd name="T64" fmla="*/ 310 w 877"/>
              <a:gd name="T65" fmla="*/ 648 h 713"/>
              <a:gd name="T66" fmla="*/ 319 w 877"/>
              <a:gd name="T67" fmla="*/ 530 h 713"/>
              <a:gd name="T68" fmla="*/ 466 w 877"/>
              <a:gd name="T69" fmla="*/ 539 h 713"/>
              <a:gd name="T70" fmla="*/ 612 w 877"/>
              <a:gd name="T71" fmla="*/ 530 h 713"/>
              <a:gd name="T72" fmla="*/ 648 w 877"/>
              <a:gd name="T73" fmla="*/ 593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7" h="713">
                <a:moveTo>
                  <a:pt x="676" y="712"/>
                </a:moveTo>
                <a:lnTo>
                  <a:pt x="676" y="712"/>
                </a:lnTo>
                <a:cubicBezTo>
                  <a:pt x="648" y="712"/>
                  <a:pt x="612" y="694"/>
                  <a:pt x="603" y="666"/>
                </a:cubicBezTo>
                <a:lnTo>
                  <a:pt x="603" y="657"/>
                </a:lnTo>
                <a:cubicBezTo>
                  <a:pt x="594" y="593"/>
                  <a:pt x="594" y="593"/>
                  <a:pt x="594" y="593"/>
                </a:cubicBezTo>
                <a:cubicBezTo>
                  <a:pt x="594" y="584"/>
                  <a:pt x="594" y="584"/>
                  <a:pt x="584" y="575"/>
                </a:cubicBezTo>
                <a:lnTo>
                  <a:pt x="584" y="575"/>
                </a:lnTo>
                <a:cubicBezTo>
                  <a:pt x="548" y="584"/>
                  <a:pt x="502" y="584"/>
                  <a:pt x="466" y="584"/>
                </a:cubicBezTo>
                <a:cubicBezTo>
                  <a:pt x="429" y="584"/>
                  <a:pt x="392" y="584"/>
                  <a:pt x="356" y="575"/>
                </a:cubicBezTo>
                <a:cubicBezTo>
                  <a:pt x="356" y="648"/>
                  <a:pt x="356" y="648"/>
                  <a:pt x="356" y="648"/>
                </a:cubicBezTo>
                <a:cubicBezTo>
                  <a:pt x="356" y="685"/>
                  <a:pt x="319" y="712"/>
                  <a:pt x="283" y="712"/>
                </a:cubicBezTo>
                <a:cubicBezTo>
                  <a:pt x="255" y="712"/>
                  <a:pt x="228" y="694"/>
                  <a:pt x="219" y="657"/>
                </a:cubicBezTo>
                <a:cubicBezTo>
                  <a:pt x="182" y="502"/>
                  <a:pt x="182" y="502"/>
                  <a:pt x="182" y="502"/>
                </a:cubicBezTo>
                <a:cubicBezTo>
                  <a:pt x="173" y="493"/>
                  <a:pt x="155" y="493"/>
                  <a:pt x="146" y="484"/>
                </a:cubicBezTo>
                <a:cubicBezTo>
                  <a:pt x="128" y="475"/>
                  <a:pt x="109" y="475"/>
                  <a:pt x="91" y="456"/>
                </a:cubicBezTo>
                <a:cubicBezTo>
                  <a:pt x="82" y="438"/>
                  <a:pt x="55" y="429"/>
                  <a:pt x="36" y="420"/>
                </a:cubicBezTo>
                <a:lnTo>
                  <a:pt x="27" y="420"/>
                </a:lnTo>
                <a:cubicBezTo>
                  <a:pt x="9" y="411"/>
                  <a:pt x="0" y="392"/>
                  <a:pt x="0" y="374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264"/>
                  <a:pt x="18" y="246"/>
                  <a:pt x="46" y="237"/>
                </a:cubicBezTo>
                <a:cubicBezTo>
                  <a:pt x="55" y="237"/>
                  <a:pt x="64" y="228"/>
                  <a:pt x="82" y="201"/>
                </a:cubicBezTo>
                <a:cubicBezTo>
                  <a:pt x="100" y="182"/>
                  <a:pt x="119" y="155"/>
                  <a:pt x="155" y="128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1" y="55"/>
                  <a:pt x="91" y="36"/>
                  <a:pt x="100" y="18"/>
                </a:cubicBezTo>
                <a:cubicBezTo>
                  <a:pt x="109" y="9"/>
                  <a:pt x="128" y="0"/>
                  <a:pt x="137" y="9"/>
                </a:cubicBezTo>
                <a:cubicBezTo>
                  <a:pt x="182" y="9"/>
                  <a:pt x="255" y="27"/>
                  <a:pt x="265" y="36"/>
                </a:cubicBezTo>
                <a:cubicBezTo>
                  <a:pt x="292" y="45"/>
                  <a:pt x="365" y="45"/>
                  <a:pt x="411" y="45"/>
                </a:cubicBezTo>
                <a:cubicBezTo>
                  <a:pt x="429" y="45"/>
                  <a:pt x="447" y="45"/>
                  <a:pt x="466" y="45"/>
                </a:cubicBezTo>
                <a:cubicBezTo>
                  <a:pt x="575" y="45"/>
                  <a:pt x="676" y="73"/>
                  <a:pt x="749" y="118"/>
                </a:cubicBezTo>
                <a:cubicBezTo>
                  <a:pt x="831" y="173"/>
                  <a:pt x="876" y="246"/>
                  <a:pt x="876" y="328"/>
                </a:cubicBezTo>
                <a:cubicBezTo>
                  <a:pt x="876" y="374"/>
                  <a:pt x="858" y="420"/>
                  <a:pt x="831" y="456"/>
                </a:cubicBezTo>
                <a:cubicBezTo>
                  <a:pt x="822" y="466"/>
                  <a:pt x="822" y="475"/>
                  <a:pt x="813" y="484"/>
                </a:cubicBezTo>
                <a:cubicBezTo>
                  <a:pt x="794" y="511"/>
                  <a:pt x="776" y="530"/>
                  <a:pt x="767" y="566"/>
                </a:cubicBezTo>
                <a:cubicBezTo>
                  <a:pt x="758" y="584"/>
                  <a:pt x="758" y="593"/>
                  <a:pt x="749" y="612"/>
                </a:cubicBezTo>
                <a:cubicBezTo>
                  <a:pt x="749" y="621"/>
                  <a:pt x="749" y="630"/>
                  <a:pt x="749" y="648"/>
                </a:cubicBezTo>
                <a:cubicBezTo>
                  <a:pt x="749" y="685"/>
                  <a:pt x="712" y="712"/>
                  <a:pt x="676" y="712"/>
                </a:cubicBezTo>
                <a:close/>
                <a:moveTo>
                  <a:pt x="648" y="648"/>
                </a:moveTo>
                <a:lnTo>
                  <a:pt x="648" y="648"/>
                </a:lnTo>
                <a:cubicBezTo>
                  <a:pt x="657" y="657"/>
                  <a:pt x="667" y="666"/>
                  <a:pt x="676" y="666"/>
                </a:cubicBezTo>
                <a:cubicBezTo>
                  <a:pt x="694" y="666"/>
                  <a:pt x="703" y="657"/>
                  <a:pt x="703" y="639"/>
                </a:cubicBezTo>
                <a:cubicBezTo>
                  <a:pt x="703" y="630"/>
                  <a:pt x="703" y="612"/>
                  <a:pt x="703" y="603"/>
                </a:cubicBezTo>
                <a:cubicBezTo>
                  <a:pt x="712" y="584"/>
                  <a:pt x="712" y="566"/>
                  <a:pt x="721" y="557"/>
                </a:cubicBezTo>
                <a:cubicBezTo>
                  <a:pt x="730" y="511"/>
                  <a:pt x="749" y="484"/>
                  <a:pt x="776" y="447"/>
                </a:cubicBezTo>
                <a:cubicBezTo>
                  <a:pt x="785" y="447"/>
                  <a:pt x="785" y="438"/>
                  <a:pt x="794" y="429"/>
                </a:cubicBezTo>
                <a:cubicBezTo>
                  <a:pt x="822" y="392"/>
                  <a:pt x="831" y="365"/>
                  <a:pt x="831" y="328"/>
                </a:cubicBezTo>
                <a:cubicBezTo>
                  <a:pt x="831" y="264"/>
                  <a:pt x="794" y="210"/>
                  <a:pt x="730" y="164"/>
                </a:cubicBezTo>
                <a:cubicBezTo>
                  <a:pt x="657" y="118"/>
                  <a:pt x="566" y="91"/>
                  <a:pt x="466" y="91"/>
                </a:cubicBezTo>
                <a:cubicBezTo>
                  <a:pt x="447" y="91"/>
                  <a:pt x="429" y="91"/>
                  <a:pt x="420" y="91"/>
                </a:cubicBezTo>
                <a:lnTo>
                  <a:pt x="420" y="91"/>
                </a:lnTo>
                <a:cubicBezTo>
                  <a:pt x="402" y="91"/>
                  <a:pt x="292" y="91"/>
                  <a:pt x="246" y="82"/>
                </a:cubicBezTo>
                <a:cubicBezTo>
                  <a:pt x="237" y="73"/>
                  <a:pt x="192" y="64"/>
                  <a:pt x="155" y="55"/>
                </a:cubicBezTo>
                <a:cubicBezTo>
                  <a:pt x="201" y="109"/>
                  <a:pt x="201" y="109"/>
                  <a:pt x="201" y="109"/>
                </a:cubicBezTo>
                <a:cubicBezTo>
                  <a:pt x="210" y="118"/>
                  <a:pt x="210" y="128"/>
                  <a:pt x="210" y="128"/>
                </a:cubicBezTo>
                <a:cubicBezTo>
                  <a:pt x="210" y="137"/>
                  <a:pt x="201" y="146"/>
                  <a:pt x="201" y="146"/>
                </a:cubicBezTo>
                <a:cubicBezTo>
                  <a:pt x="164" y="173"/>
                  <a:pt x="137" y="201"/>
                  <a:pt x="119" y="228"/>
                </a:cubicBezTo>
                <a:cubicBezTo>
                  <a:pt x="100" y="255"/>
                  <a:pt x="82" y="283"/>
                  <a:pt x="46" y="283"/>
                </a:cubicBezTo>
                <a:lnTo>
                  <a:pt x="46" y="292"/>
                </a:lnTo>
                <a:cubicBezTo>
                  <a:pt x="46" y="374"/>
                  <a:pt x="46" y="374"/>
                  <a:pt x="46" y="374"/>
                </a:cubicBezTo>
                <a:lnTo>
                  <a:pt x="46" y="374"/>
                </a:lnTo>
                <a:lnTo>
                  <a:pt x="55" y="374"/>
                </a:lnTo>
                <a:cubicBezTo>
                  <a:pt x="82" y="383"/>
                  <a:pt x="109" y="402"/>
                  <a:pt x="128" y="429"/>
                </a:cubicBezTo>
                <a:cubicBezTo>
                  <a:pt x="137" y="429"/>
                  <a:pt x="155" y="438"/>
                  <a:pt x="164" y="438"/>
                </a:cubicBezTo>
                <a:cubicBezTo>
                  <a:pt x="192" y="447"/>
                  <a:pt x="219" y="456"/>
                  <a:pt x="228" y="484"/>
                </a:cubicBezTo>
                <a:cubicBezTo>
                  <a:pt x="265" y="648"/>
                  <a:pt x="265" y="648"/>
                  <a:pt x="265" y="648"/>
                </a:cubicBezTo>
                <a:cubicBezTo>
                  <a:pt x="265" y="657"/>
                  <a:pt x="274" y="666"/>
                  <a:pt x="283" y="666"/>
                </a:cubicBezTo>
                <a:cubicBezTo>
                  <a:pt x="301" y="666"/>
                  <a:pt x="310" y="657"/>
                  <a:pt x="310" y="648"/>
                </a:cubicBezTo>
                <a:cubicBezTo>
                  <a:pt x="310" y="548"/>
                  <a:pt x="310" y="548"/>
                  <a:pt x="310" y="548"/>
                </a:cubicBezTo>
                <a:cubicBezTo>
                  <a:pt x="310" y="539"/>
                  <a:pt x="310" y="530"/>
                  <a:pt x="319" y="530"/>
                </a:cubicBezTo>
                <a:cubicBezTo>
                  <a:pt x="319" y="520"/>
                  <a:pt x="328" y="520"/>
                  <a:pt x="338" y="520"/>
                </a:cubicBezTo>
                <a:cubicBezTo>
                  <a:pt x="374" y="530"/>
                  <a:pt x="420" y="539"/>
                  <a:pt x="466" y="539"/>
                </a:cubicBezTo>
                <a:cubicBezTo>
                  <a:pt x="511" y="539"/>
                  <a:pt x="548" y="530"/>
                  <a:pt x="584" y="520"/>
                </a:cubicBezTo>
                <a:cubicBezTo>
                  <a:pt x="594" y="520"/>
                  <a:pt x="603" y="520"/>
                  <a:pt x="612" y="530"/>
                </a:cubicBezTo>
                <a:cubicBezTo>
                  <a:pt x="621" y="548"/>
                  <a:pt x="621" y="548"/>
                  <a:pt x="621" y="548"/>
                </a:cubicBezTo>
                <a:cubicBezTo>
                  <a:pt x="639" y="557"/>
                  <a:pt x="639" y="575"/>
                  <a:pt x="648" y="593"/>
                </a:cubicBezTo>
                <a:lnTo>
                  <a:pt x="648" y="6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62">
            <a:extLst>
              <a:ext uri="{FF2B5EF4-FFF2-40B4-BE49-F238E27FC236}">
                <a16:creationId xmlns:a16="http://schemas.microsoft.com/office/drawing/2014/main" id="{DC189C41-732A-FA4B-98B4-A762CF9BF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1791" y="1740946"/>
            <a:ext cx="207035" cy="145864"/>
          </a:xfrm>
          <a:custGeom>
            <a:avLst/>
            <a:gdLst>
              <a:gd name="T0" fmla="*/ 9 w 192"/>
              <a:gd name="T1" fmla="*/ 137 h 138"/>
              <a:gd name="T2" fmla="*/ 9 w 192"/>
              <a:gd name="T3" fmla="*/ 137 h 138"/>
              <a:gd name="T4" fmla="*/ 0 w 192"/>
              <a:gd name="T5" fmla="*/ 128 h 138"/>
              <a:gd name="T6" fmla="*/ 9 w 192"/>
              <a:gd name="T7" fmla="*/ 110 h 138"/>
              <a:gd name="T8" fmla="*/ 63 w 192"/>
              <a:gd name="T9" fmla="*/ 83 h 138"/>
              <a:gd name="T10" fmla="*/ 45 w 192"/>
              <a:gd name="T11" fmla="*/ 73 h 138"/>
              <a:gd name="T12" fmla="*/ 45 w 192"/>
              <a:gd name="T13" fmla="*/ 28 h 138"/>
              <a:gd name="T14" fmla="*/ 91 w 192"/>
              <a:gd name="T15" fmla="*/ 0 h 138"/>
              <a:gd name="T16" fmla="*/ 127 w 192"/>
              <a:gd name="T17" fmla="*/ 28 h 138"/>
              <a:gd name="T18" fmla="*/ 127 w 192"/>
              <a:gd name="T19" fmla="*/ 64 h 138"/>
              <a:gd name="T20" fmla="*/ 173 w 192"/>
              <a:gd name="T21" fmla="*/ 64 h 138"/>
              <a:gd name="T22" fmla="*/ 191 w 192"/>
              <a:gd name="T23" fmla="*/ 73 h 138"/>
              <a:gd name="T24" fmla="*/ 182 w 192"/>
              <a:gd name="T25" fmla="*/ 92 h 138"/>
              <a:gd name="T26" fmla="*/ 127 w 192"/>
              <a:gd name="T27" fmla="*/ 92 h 138"/>
              <a:gd name="T28" fmla="*/ 100 w 192"/>
              <a:gd name="T29" fmla="*/ 92 h 138"/>
              <a:gd name="T30" fmla="*/ 63 w 192"/>
              <a:gd name="T31" fmla="*/ 119 h 138"/>
              <a:gd name="T32" fmla="*/ 18 w 192"/>
              <a:gd name="T33" fmla="*/ 137 h 138"/>
              <a:gd name="T34" fmla="*/ 9 w 192"/>
              <a:gd name="T35" fmla="*/ 137 h 138"/>
              <a:gd name="T36" fmla="*/ 82 w 192"/>
              <a:gd name="T37" fmla="*/ 37 h 138"/>
              <a:gd name="T38" fmla="*/ 82 w 192"/>
              <a:gd name="T39" fmla="*/ 37 h 138"/>
              <a:gd name="T40" fmla="*/ 82 w 192"/>
              <a:gd name="T41" fmla="*/ 37 h 138"/>
              <a:gd name="T42" fmla="*/ 73 w 192"/>
              <a:gd name="T43" fmla="*/ 46 h 138"/>
              <a:gd name="T44" fmla="*/ 73 w 192"/>
              <a:gd name="T45" fmla="*/ 55 h 138"/>
              <a:gd name="T46" fmla="*/ 91 w 192"/>
              <a:gd name="T47" fmla="*/ 64 h 138"/>
              <a:gd name="T48" fmla="*/ 100 w 192"/>
              <a:gd name="T49" fmla="*/ 55 h 138"/>
              <a:gd name="T50" fmla="*/ 100 w 192"/>
              <a:gd name="T51" fmla="*/ 37 h 138"/>
              <a:gd name="T52" fmla="*/ 82 w 192"/>
              <a:gd name="T53" fmla="*/ 37 h 138"/>
              <a:gd name="T54" fmla="*/ 100 w 192"/>
              <a:gd name="T55" fmla="*/ 37 h 138"/>
              <a:gd name="T56" fmla="*/ 100 w 192"/>
              <a:gd name="T57" fmla="*/ 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2" h="138">
                <a:moveTo>
                  <a:pt x="9" y="137"/>
                </a:moveTo>
                <a:lnTo>
                  <a:pt x="9" y="137"/>
                </a:lnTo>
                <a:cubicBezTo>
                  <a:pt x="9" y="137"/>
                  <a:pt x="0" y="137"/>
                  <a:pt x="0" y="128"/>
                </a:cubicBezTo>
                <a:cubicBezTo>
                  <a:pt x="0" y="119"/>
                  <a:pt x="0" y="110"/>
                  <a:pt x="9" y="110"/>
                </a:cubicBezTo>
                <a:cubicBezTo>
                  <a:pt x="18" y="110"/>
                  <a:pt x="45" y="101"/>
                  <a:pt x="63" y="83"/>
                </a:cubicBezTo>
                <a:cubicBezTo>
                  <a:pt x="54" y="83"/>
                  <a:pt x="54" y="83"/>
                  <a:pt x="45" y="73"/>
                </a:cubicBezTo>
                <a:cubicBezTo>
                  <a:pt x="45" y="64"/>
                  <a:pt x="36" y="55"/>
                  <a:pt x="45" y="28"/>
                </a:cubicBezTo>
                <a:cubicBezTo>
                  <a:pt x="54" y="10"/>
                  <a:pt x="73" y="0"/>
                  <a:pt x="91" y="0"/>
                </a:cubicBezTo>
                <a:cubicBezTo>
                  <a:pt x="100" y="0"/>
                  <a:pt x="127" y="10"/>
                  <a:pt x="127" y="28"/>
                </a:cubicBezTo>
                <a:cubicBezTo>
                  <a:pt x="136" y="37"/>
                  <a:pt x="136" y="55"/>
                  <a:pt x="127" y="64"/>
                </a:cubicBezTo>
                <a:cubicBezTo>
                  <a:pt x="146" y="64"/>
                  <a:pt x="164" y="64"/>
                  <a:pt x="173" y="64"/>
                </a:cubicBezTo>
                <a:cubicBezTo>
                  <a:pt x="182" y="55"/>
                  <a:pt x="191" y="64"/>
                  <a:pt x="191" y="73"/>
                </a:cubicBezTo>
                <a:cubicBezTo>
                  <a:pt x="191" y="83"/>
                  <a:pt x="191" y="92"/>
                  <a:pt x="182" y="92"/>
                </a:cubicBezTo>
                <a:cubicBezTo>
                  <a:pt x="182" y="92"/>
                  <a:pt x="155" y="92"/>
                  <a:pt x="127" y="92"/>
                </a:cubicBezTo>
                <a:cubicBezTo>
                  <a:pt x="118" y="101"/>
                  <a:pt x="109" y="101"/>
                  <a:pt x="100" y="92"/>
                </a:cubicBezTo>
                <a:cubicBezTo>
                  <a:pt x="91" y="110"/>
                  <a:pt x="82" y="110"/>
                  <a:pt x="63" y="119"/>
                </a:cubicBezTo>
                <a:cubicBezTo>
                  <a:pt x="36" y="128"/>
                  <a:pt x="18" y="137"/>
                  <a:pt x="18" y="137"/>
                </a:cubicBezTo>
                <a:cubicBezTo>
                  <a:pt x="18" y="137"/>
                  <a:pt x="18" y="137"/>
                  <a:pt x="9" y="137"/>
                </a:cubicBezTo>
                <a:close/>
                <a:moveTo>
                  <a:pt x="82" y="37"/>
                </a:moveTo>
                <a:lnTo>
                  <a:pt x="82" y="37"/>
                </a:lnTo>
                <a:lnTo>
                  <a:pt x="82" y="37"/>
                </a:lnTo>
                <a:cubicBezTo>
                  <a:pt x="82" y="37"/>
                  <a:pt x="73" y="37"/>
                  <a:pt x="73" y="46"/>
                </a:cubicBezTo>
                <a:lnTo>
                  <a:pt x="73" y="55"/>
                </a:lnTo>
                <a:cubicBezTo>
                  <a:pt x="73" y="64"/>
                  <a:pt x="82" y="64"/>
                  <a:pt x="91" y="64"/>
                </a:cubicBezTo>
                <a:lnTo>
                  <a:pt x="100" y="55"/>
                </a:lnTo>
                <a:cubicBezTo>
                  <a:pt x="100" y="55"/>
                  <a:pt x="100" y="46"/>
                  <a:pt x="100" y="37"/>
                </a:cubicBezTo>
                <a:cubicBezTo>
                  <a:pt x="100" y="37"/>
                  <a:pt x="91" y="37"/>
                  <a:pt x="82" y="37"/>
                </a:cubicBezTo>
                <a:close/>
                <a:moveTo>
                  <a:pt x="100" y="37"/>
                </a:moveTo>
                <a:lnTo>
                  <a:pt x="100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63">
            <a:extLst>
              <a:ext uri="{FF2B5EF4-FFF2-40B4-BE49-F238E27FC236}">
                <a16:creationId xmlns:a16="http://schemas.microsoft.com/office/drawing/2014/main" id="{146C5528-4508-D94B-B67D-5427E07F4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519" y="1858578"/>
            <a:ext cx="61168" cy="61171"/>
          </a:xfrm>
          <a:custGeom>
            <a:avLst/>
            <a:gdLst>
              <a:gd name="T0" fmla="*/ 0 w 56"/>
              <a:gd name="T1" fmla="*/ 27 h 56"/>
              <a:gd name="T2" fmla="*/ 0 w 56"/>
              <a:gd name="T3" fmla="*/ 27 h 56"/>
              <a:gd name="T4" fmla="*/ 28 w 56"/>
              <a:gd name="T5" fmla="*/ 0 h 56"/>
              <a:gd name="T6" fmla="*/ 55 w 56"/>
              <a:gd name="T7" fmla="*/ 27 h 56"/>
              <a:gd name="T8" fmla="*/ 28 w 56"/>
              <a:gd name="T9" fmla="*/ 55 h 56"/>
              <a:gd name="T10" fmla="*/ 0 w 56"/>
              <a:gd name="T11" fmla="*/ 2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" h="56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19" y="0"/>
                  <a:pt x="28" y="0"/>
                </a:cubicBezTo>
                <a:cubicBezTo>
                  <a:pt x="46" y="0"/>
                  <a:pt x="55" y="9"/>
                  <a:pt x="55" y="27"/>
                </a:cubicBezTo>
                <a:cubicBezTo>
                  <a:pt x="55" y="36"/>
                  <a:pt x="46" y="55"/>
                  <a:pt x="28" y="55"/>
                </a:cubicBezTo>
                <a:cubicBezTo>
                  <a:pt x="19" y="55"/>
                  <a:pt x="0" y="36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64">
            <a:extLst>
              <a:ext uri="{FF2B5EF4-FFF2-40B4-BE49-F238E27FC236}">
                <a16:creationId xmlns:a16="http://schemas.microsoft.com/office/drawing/2014/main" id="{12103F6C-C8C8-374B-BAB4-CC76A0A5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079" y="1764472"/>
            <a:ext cx="235267" cy="70582"/>
          </a:xfrm>
          <a:custGeom>
            <a:avLst/>
            <a:gdLst>
              <a:gd name="T0" fmla="*/ 192 w 221"/>
              <a:gd name="T1" fmla="*/ 64 h 65"/>
              <a:gd name="T2" fmla="*/ 192 w 221"/>
              <a:gd name="T3" fmla="*/ 64 h 65"/>
              <a:gd name="T4" fmla="*/ 192 w 221"/>
              <a:gd name="T5" fmla="*/ 64 h 65"/>
              <a:gd name="T6" fmla="*/ 101 w 221"/>
              <a:gd name="T7" fmla="*/ 45 h 65"/>
              <a:gd name="T8" fmla="*/ 28 w 221"/>
              <a:gd name="T9" fmla="*/ 45 h 65"/>
              <a:gd name="T10" fmla="*/ 0 w 221"/>
              <a:gd name="T11" fmla="*/ 27 h 65"/>
              <a:gd name="T12" fmla="*/ 19 w 221"/>
              <a:gd name="T13" fmla="*/ 0 h 65"/>
              <a:gd name="T14" fmla="*/ 110 w 221"/>
              <a:gd name="T15" fmla="*/ 0 h 65"/>
              <a:gd name="T16" fmla="*/ 202 w 221"/>
              <a:gd name="T17" fmla="*/ 18 h 65"/>
              <a:gd name="T18" fmla="*/ 220 w 221"/>
              <a:gd name="T19" fmla="*/ 45 h 65"/>
              <a:gd name="T20" fmla="*/ 192 w 221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1" h="65">
                <a:moveTo>
                  <a:pt x="192" y="64"/>
                </a:moveTo>
                <a:lnTo>
                  <a:pt x="192" y="64"/>
                </a:lnTo>
                <a:lnTo>
                  <a:pt x="192" y="64"/>
                </a:lnTo>
                <a:cubicBezTo>
                  <a:pt x="156" y="54"/>
                  <a:pt x="138" y="54"/>
                  <a:pt x="101" y="45"/>
                </a:cubicBezTo>
                <a:cubicBezTo>
                  <a:pt x="83" y="45"/>
                  <a:pt x="46" y="45"/>
                  <a:pt x="28" y="45"/>
                </a:cubicBezTo>
                <a:cubicBezTo>
                  <a:pt x="19" y="54"/>
                  <a:pt x="0" y="45"/>
                  <a:pt x="0" y="27"/>
                </a:cubicBezTo>
                <a:cubicBezTo>
                  <a:pt x="0" y="18"/>
                  <a:pt x="10" y="9"/>
                  <a:pt x="19" y="0"/>
                </a:cubicBezTo>
                <a:cubicBezTo>
                  <a:pt x="46" y="0"/>
                  <a:pt x="83" y="0"/>
                  <a:pt x="110" y="0"/>
                </a:cubicBezTo>
                <a:cubicBezTo>
                  <a:pt x="147" y="0"/>
                  <a:pt x="165" y="9"/>
                  <a:pt x="202" y="18"/>
                </a:cubicBezTo>
                <a:cubicBezTo>
                  <a:pt x="211" y="27"/>
                  <a:pt x="220" y="36"/>
                  <a:pt x="220" y="45"/>
                </a:cubicBezTo>
                <a:cubicBezTo>
                  <a:pt x="211" y="64"/>
                  <a:pt x="202" y="64"/>
                  <a:pt x="192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65">
            <a:extLst>
              <a:ext uri="{FF2B5EF4-FFF2-40B4-BE49-F238E27FC236}">
                <a16:creationId xmlns:a16="http://schemas.microsoft.com/office/drawing/2014/main" id="{AA100D5C-E58F-8846-9697-931942EB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9963" y="8008456"/>
            <a:ext cx="898718" cy="724622"/>
          </a:xfrm>
          <a:custGeom>
            <a:avLst/>
            <a:gdLst>
              <a:gd name="T0" fmla="*/ 648 w 841"/>
              <a:gd name="T1" fmla="*/ 676 h 677"/>
              <a:gd name="T2" fmla="*/ 575 w 841"/>
              <a:gd name="T3" fmla="*/ 621 h 677"/>
              <a:gd name="T4" fmla="*/ 566 w 841"/>
              <a:gd name="T5" fmla="*/ 539 h 677"/>
              <a:gd name="T6" fmla="*/ 448 w 841"/>
              <a:gd name="T7" fmla="*/ 548 h 677"/>
              <a:gd name="T8" fmla="*/ 338 w 841"/>
              <a:gd name="T9" fmla="*/ 603 h 677"/>
              <a:gd name="T10" fmla="*/ 210 w 841"/>
              <a:gd name="T11" fmla="*/ 621 h 677"/>
              <a:gd name="T12" fmla="*/ 146 w 841"/>
              <a:gd name="T13" fmla="*/ 457 h 677"/>
              <a:gd name="T14" fmla="*/ 46 w 841"/>
              <a:gd name="T15" fmla="*/ 393 h 677"/>
              <a:gd name="T16" fmla="*/ 0 w 841"/>
              <a:gd name="T17" fmla="*/ 348 h 677"/>
              <a:gd name="T18" fmla="*/ 46 w 841"/>
              <a:gd name="T19" fmla="*/ 220 h 677"/>
              <a:gd name="T20" fmla="*/ 146 w 841"/>
              <a:gd name="T21" fmla="*/ 110 h 677"/>
              <a:gd name="T22" fmla="*/ 100 w 841"/>
              <a:gd name="T23" fmla="*/ 9 h 677"/>
              <a:gd name="T24" fmla="*/ 256 w 841"/>
              <a:gd name="T25" fmla="*/ 28 h 677"/>
              <a:gd name="T26" fmla="*/ 448 w 841"/>
              <a:gd name="T27" fmla="*/ 37 h 677"/>
              <a:gd name="T28" fmla="*/ 840 w 841"/>
              <a:gd name="T29" fmla="*/ 302 h 677"/>
              <a:gd name="T30" fmla="*/ 776 w 841"/>
              <a:gd name="T31" fmla="*/ 448 h 677"/>
              <a:gd name="T32" fmla="*/ 721 w 841"/>
              <a:gd name="T33" fmla="*/ 576 h 677"/>
              <a:gd name="T34" fmla="*/ 648 w 841"/>
              <a:gd name="T35" fmla="*/ 676 h 677"/>
              <a:gd name="T36" fmla="*/ 621 w 841"/>
              <a:gd name="T37" fmla="*/ 612 h 677"/>
              <a:gd name="T38" fmla="*/ 676 w 841"/>
              <a:gd name="T39" fmla="*/ 603 h 677"/>
              <a:gd name="T40" fmla="*/ 685 w 841"/>
              <a:gd name="T41" fmla="*/ 521 h 677"/>
              <a:gd name="T42" fmla="*/ 758 w 841"/>
              <a:gd name="T43" fmla="*/ 402 h 677"/>
              <a:gd name="T44" fmla="*/ 694 w 841"/>
              <a:gd name="T45" fmla="*/ 147 h 677"/>
              <a:gd name="T46" fmla="*/ 402 w 841"/>
              <a:gd name="T47" fmla="*/ 83 h 677"/>
              <a:gd name="T48" fmla="*/ 246 w 841"/>
              <a:gd name="T49" fmla="*/ 73 h 677"/>
              <a:gd name="T50" fmla="*/ 201 w 841"/>
              <a:gd name="T51" fmla="*/ 101 h 677"/>
              <a:gd name="T52" fmla="*/ 192 w 841"/>
              <a:gd name="T53" fmla="*/ 137 h 677"/>
              <a:gd name="T54" fmla="*/ 46 w 841"/>
              <a:gd name="T55" fmla="*/ 265 h 677"/>
              <a:gd name="T56" fmla="*/ 46 w 841"/>
              <a:gd name="T57" fmla="*/ 348 h 677"/>
              <a:gd name="T58" fmla="*/ 64 w 841"/>
              <a:gd name="T59" fmla="*/ 357 h 677"/>
              <a:gd name="T60" fmla="*/ 164 w 841"/>
              <a:gd name="T61" fmla="*/ 411 h 677"/>
              <a:gd name="T62" fmla="*/ 256 w 841"/>
              <a:gd name="T63" fmla="*/ 612 h 677"/>
              <a:gd name="T64" fmla="*/ 301 w 841"/>
              <a:gd name="T65" fmla="*/ 603 h 677"/>
              <a:gd name="T66" fmla="*/ 301 w 841"/>
              <a:gd name="T67" fmla="*/ 494 h 677"/>
              <a:gd name="T68" fmla="*/ 448 w 841"/>
              <a:gd name="T69" fmla="*/ 503 h 677"/>
              <a:gd name="T70" fmla="*/ 585 w 841"/>
              <a:gd name="T71" fmla="*/ 494 h 677"/>
              <a:gd name="T72" fmla="*/ 612 w 841"/>
              <a:gd name="T73" fmla="*/ 557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1" h="677">
                <a:moveTo>
                  <a:pt x="648" y="676"/>
                </a:moveTo>
                <a:lnTo>
                  <a:pt x="648" y="676"/>
                </a:lnTo>
                <a:cubicBezTo>
                  <a:pt x="612" y="676"/>
                  <a:pt x="585" y="649"/>
                  <a:pt x="575" y="621"/>
                </a:cubicBezTo>
                <a:lnTo>
                  <a:pt x="575" y="621"/>
                </a:lnTo>
                <a:cubicBezTo>
                  <a:pt x="575" y="557"/>
                  <a:pt x="575" y="557"/>
                  <a:pt x="575" y="557"/>
                </a:cubicBezTo>
                <a:cubicBezTo>
                  <a:pt x="575" y="548"/>
                  <a:pt x="566" y="548"/>
                  <a:pt x="566" y="539"/>
                </a:cubicBezTo>
                <a:cubicBezTo>
                  <a:pt x="557" y="539"/>
                  <a:pt x="557" y="539"/>
                  <a:pt x="557" y="539"/>
                </a:cubicBezTo>
                <a:cubicBezTo>
                  <a:pt x="521" y="548"/>
                  <a:pt x="484" y="548"/>
                  <a:pt x="448" y="548"/>
                </a:cubicBezTo>
                <a:cubicBezTo>
                  <a:pt x="411" y="548"/>
                  <a:pt x="374" y="548"/>
                  <a:pt x="338" y="539"/>
                </a:cubicBezTo>
                <a:cubicBezTo>
                  <a:pt x="338" y="603"/>
                  <a:pt x="338" y="603"/>
                  <a:pt x="338" y="603"/>
                </a:cubicBezTo>
                <a:cubicBezTo>
                  <a:pt x="338" y="640"/>
                  <a:pt x="310" y="676"/>
                  <a:pt x="274" y="676"/>
                </a:cubicBezTo>
                <a:cubicBezTo>
                  <a:pt x="246" y="676"/>
                  <a:pt x="219" y="649"/>
                  <a:pt x="210" y="621"/>
                </a:cubicBezTo>
                <a:cubicBezTo>
                  <a:pt x="173" y="466"/>
                  <a:pt x="173" y="466"/>
                  <a:pt x="173" y="466"/>
                </a:cubicBezTo>
                <a:cubicBezTo>
                  <a:pt x="173" y="466"/>
                  <a:pt x="155" y="457"/>
                  <a:pt x="146" y="457"/>
                </a:cubicBezTo>
                <a:cubicBezTo>
                  <a:pt x="128" y="448"/>
                  <a:pt x="110" y="439"/>
                  <a:pt x="100" y="430"/>
                </a:cubicBezTo>
                <a:cubicBezTo>
                  <a:pt x="82" y="411"/>
                  <a:pt x="64" y="402"/>
                  <a:pt x="46" y="393"/>
                </a:cubicBezTo>
                <a:cubicBezTo>
                  <a:pt x="37" y="393"/>
                  <a:pt x="37" y="393"/>
                  <a:pt x="27" y="393"/>
                </a:cubicBezTo>
                <a:cubicBezTo>
                  <a:pt x="9" y="384"/>
                  <a:pt x="0" y="366"/>
                  <a:pt x="0" y="348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247"/>
                  <a:pt x="18" y="229"/>
                  <a:pt x="46" y="220"/>
                </a:cubicBezTo>
                <a:cubicBezTo>
                  <a:pt x="64" y="220"/>
                  <a:pt x="73" y="211"/>
                  <a:pt x="82" y="183"/>
                </a:cubicBezTo>
                <a:cubicBezTo>
                  <a:pt x="100" y="165"/>
                  <a:pt x="119" y="137"/>
                  <a:pt x="146" y="110"/>
                </a:cubicBezTo>
                <a:cubicBezTo>
                  <a:pt x="100" y="55"/>
                  <a:pt x="100" y="55"/>
                  <a:pt x="100" y="55"/>
                </a:cubicBezTo>
                <a:cubicBezTo>
                  <a:pt x="91" y="46"/>
                  <a:pt x="91" y="28"/>
                  <a:pt x="100" y="9"/>
                </a:cubicBezTo>
                <a:cubicBezTo>
                  <a:pt x="110" y="0"/>
                  <a:pt x="128" y="0"/>
                  <a:pt x="137" y="0"/>
                </a:cubicBezTo>
                <a:cubicBezTo>
                  <a:pt x="173" y="0"/>
                  <a:pt x="246" y="19"/>
                  <a:pt x="256" y="28"/>
                </a:cubicBezTo>
                <a:cubicBezTo>
                  <a:pt x="283" y="37"/>
                  <a:pt x="356" y="37"/>
                  <a:pt x="393" y="37"/>
                </a:cubicBezTo>
                <a:cubicBezTo>
                  <a:pt x="411" y="37"/>
                  <a:pt x="429" y="37"/>
                  <a:pt x="448" y="37"/>
                </a:cubicBezTo>
                <a:cubicBezTo>
                  <a:pt x="548" y="37"/>
                  <a:pt x="648" y="64"/>
                  <a:pt x="721" y="110"/>
                </a:cubicBezTo>
                <a:cubicBezTo>
                  <a:pt x="794" y="165"/>
                  <a:pt x="840" y="229"/>
                  <a:pt x="840" y="302"/>
                </a:cubicBezTo>
                <a:cubicBezTo>
                  <a:pt x="840" y="348"/>
                  <a:pt x="822" y="393"/>
                  <a:pt x="794" y="430"/>
                </a:cubicBezTo>
                <a:cubicBezTo>
                  <a:pt x="785" y="439"/>
                  <a:pt x="785" y="439"/>
                  <a:pt x="776" y="448"/>
                </a:cubicBezTo>
                <a:cubicBezTo>
                  <a:pt x="758" y="475"/>
                  <a:pt x="740" y="494"/>
                  <a:pt x="731" y="530"/>
                </a:cubicBezTo>
                <a:cubicBezTo>
                  <a:pt x="721" y="548"/>
                  <a:pt x="721" y="557"/>
                  <a:pt x="721" y="576"/>
                </a:cubicBezTo>
                <a:cubicBezTo>
                  <a:pt x="721" y="576"/>
                  <a:pt x="712" y="585"/>
                  <a:pt x="712" y="603"/>
                </a:cubicBezTo>
                <a:cubicBezTo>
                  <a:pt x="712" y="640"/>
                  <a:pt x="685" y="676"/>
                  <a:pt x="648" y="676"/>
                </a:cubicBezTo>
                <a:close/>
                <a:moveTo>
                  <a:pt x="621" y="612"/>
                </a:moveTo>
                <a:lnTo>
                  <a:pt x="621" y="612"/>
                </a:lnTo>
                <a:cubicBezTo>
                  <a:pt x="630" y="621"/>
                  <a:pt x="639" y="630"/>
                  <a:pt x="648" y="630"/>
                </a:cubicBezTo>
                <a:cubicBezTo>
                  <a:pt x="658" y="630"/>
                  <a:pt x="667" y="621"/>
                  <a:pt x="676" y="603"/>
                </a:cubicBezTo>
                <a:cubicBezTo>
                  <a:pt x="676" y="585"/>
                  <a:pt x="676" y="576"/>
                  <a:pt x="676" y="567"/>
                </a:cubicBezTo>
                <a:cubicBezTo>
                  <a:pt x="676" y="548"/>
                  <a:pt x="685" y="539"/>
                  <a:pt x="685" y="521"/>
                </a:cubicBezTo>
                <a:cubicBezTo>
                  <a:pt x="703" y="475"/>
                  <a:pt x="721" y="448"/>
                  <a:pt x="740" y="421"/>
                </a:cubicBezTo>
                <a:cubicBezTo>
                  <a:pt x="749" y="411"/>
                  <a:pt x="749" y="411"/>
                  <a:pt x="758" y="402"/>
                </a:cubicBezTo>
                <a:cubicBezTo>
                  <a:pt x="776" y="375"/>
                  <a:pt x="794" y="338"/>
                  <a:pt x="794" y="302"/>
                </a:cubicBezTo>
                <a:cubicBezTo>
                  <a:pt x="794" y="247"/>
                  <a:pt x="758" y="192"/>
                  <a:pt x="694" y="147"/>
                </a:cubicBezTo>
                <a:cubicBezTo>
                  <a:pt x="630" y="101"/>
                  <a:pt x="539" y="83"/>
                  <a:pt x="448" y="83"/>
                </a:cubicBezTo>
                <a:cubicBezTo>
                  <a:pt x="429" y="83"/>
                  <a:pt x="411" y="83"/>
                  <a:pt x="402" y="83"/>
                </a:cubicBezTo>
                <a:lnTo>
                  <a:pt x="402" y="83"/>
                </a:lnTo>
                <a:cubicBezTo>
                  <a:pt x="384" y="83"/>
                  <a:pt x="283" y="83"/>
                  <a:pt x="246" y="73"/>
                </a:cubicBezTo>
                <a:cubicBezTo>
                  <a:pt x="228" y="64"/>
                  <a:pt x="183" y="55"/>
                  <a:pt x="155" y="46"/>
                </a:cubicBezTo>
                <a:cubicBezTo>
                  <a:pt x="201" y="101"/>
                  <a:pt x="201" y="101"/>
                  <a:pt x="201" y="101"/>
                </a:cubicBezTo>
                <a:cubicBezTo>
                  <a:pt x="201" y="110"/>
                  <a:pt x="201" y="110"/>
                  <a:pt x="201" y="119"/>
                </a:cubicBezTo>
                <a:cubicBezTo>
                  <a:pt x="201" y="128"/>
                  <a:pt x="201" y="128"/>
                  <a:pt x="192" y="137"/>
                </a:cubicBezTo>
                <a:cubicBezTo>
                  <a:pt x="155" y="156"/>
                  <a:pt x="137" y="183"/>
                  <a:pt x="119" y="211"/>
                </a:cubicBezTo>
                <a:cubicBezTo>
                  <a:pt x="100" y="238"/>
                  <a:pt x="82" y="265"/>
                  <a:pt x="46" y="265"/>
                </a:cubicBezTo>
                <a:lnTo>
                  <a:pt x="46" y="265"/>
                </a:lnTo>
                <a:cubicBezTo>
                  <a:pt x="46" y="348"/>
                  <a:pt x="46" y="348"/>
                  <a:pt x="46" y="348"/>
                </a:cubicBezTo>
                <a:lnTo>
                  <a:pt x="46" y="348"/>
                </a:lnTo>
                <a:cubicBezTo>
                  <a:pt x="55" y="348"/>
                  <a:pt x="55" y="348"/>
                  <a:pt x="64" y="357"/>
                </a:cubicBezTo>
                <a:cubicBezTo>
                  <a:pt x="82" y="366"/>
                  <a:pt x="110" y="375"/>
                  <a:pt x="128" y="402"/>
                </a:cubicBezTo>
                <a:cubicBezTo>
                  <a:pt x="137" y="402"/>
                  <a:pt x="146" y="411"/>
                  <a:pt x="164" y="411"/>
                </a:cubicBezTo>
                <a:cubicBezTo>
                  <a:pt x="183" y="421"/>
                  <a:pt x="210" y="430"/>
                  <a:pt x="219" y="457"/>
                </a:cubicBezTo>
                <a:cubicBezTo>
                  <a:pt x="256" y="612"/>
                  <a:pt x="256" y="612"/>
                  <a:pt x="256" y="612"/>
                </a:cubicBezTo>
                <a:cubicBezTo>
                  <a:pt x="256" y="621"/>
                  <a:pt x="265" y="630"/>
                  <a:pt x="274" y="630"/>
                </a:cubicBezTo>
                <a:cubicBezTo>
                  <a:pt x="283" y="630"/>
                  <a:pt x="301" y="621"/>
                  <a:pt x="301" y="603"/>
                </a:cubicBezTo>
                <a:cubicBezTo>
                  <a:pt x="301" y="512"/>
                  <a:pt x="301" y="512"/>
                  <a:pt x="301" y="512"/>
                </a:cubicBezTo>
                <a:cubicBezTo>
                  <a:pt x="301" y="503"/>
                  <a:pt x="301" y="494"/>
                  <a:pt x="301" y="494"/>
                </a:cubicBezTo>
                <a:cubicBezTo>
                  <a:pt x="310" y="494"/>
                  <a:pt x="320" y="484"/>
                  <a:pt x="329" y="494"/>
                </a:cubicBezTo>
                <a:cubicBezTo>
                  <a:pt x="365" y="503"/>
                  <a:pt x="402" y="503"/>
                  <a:pt x="448" y="503"/>
                </a:cubicBezTo>
                <a:cubicBezTo>
                  <a:pt x="484" y="503"/>
                  <a:pt x="530" y="503"/>
                  <a:pt x="566" y="494"/>
                </a:cubicBezTo>
                <a:cubicBezTo>
                  <a:pt x="575" y="484"/>
                  <a:pt x="575" y="494"/>
                  <a:pt x="585" y="494"/>
                </a:cubicBezTo>
                <a:cubicBezTo>
                  <a:pt x="594" y="512"/>
                  <a:pt x="594" y="512"/>
                  <a:pt x="594" y="512"/>
                </a:cubicBezTo>
                <a:cubicBezTo>
                  <a:pt x="612" y="521"/>
                  <a:pt x="612" y="539"/>
                  <a:pt x="612" y="557"/>
                </a:cubicBezTo>
                <a:lnTo>
                  <a:pt x="621" y="6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66">
            <a:extLst>
              <a:ext uri="{FF2B5EF4-FFF2-40B4-BE49-F238E27FC236}">
                <a16:creationId xmlns:a16="http://schemas.microsoft.com/office/drawing/2014/main" id="{6959EEF9-62B8-F043-91DD-9D792792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8103" y="8126088"/>
            <a:ext cx="197624" cy="136456"/>
          </a:xfrm>
          <a:custGeom>
            <a:avLst/>
            <a:gdLst>
              <a:gd name="T0" fmla="*/ 9 w 184"/>
              <a:gd name="T1" fmla="*/ 128 h 129"/>
              <a:gd name="T2" fmla="*/ 9 w 184"/>
              <a:gd name="T3" fmla="*/ 128 h 129"/>
              <a:gd name="T4" fmla="*/ 0 w 184"/>
              <a:gd name="T5" fmla="*/ 119 h 129"/>
              <a:gd name="T6" fmla="*/ 9 w 184"/>
              <a:gd name="T7" fmla="*/ 101 h 129"/>
              <a:gd name="T8" fmla="*/ 64 w 184"/>
              <a:gd name="T9" fmla="*/ 82 h 129"/>
              <a:gd name="T10" fmla="*/ 46 w 184"/>
              <a:gd name="T11" fmla="*/ 64 h 129"/>
              <a:gd name="T12" fmla="*/ 46 w 184"/>
              <a:gd name="T13" fmla="*/ 27 h 129"/>
              <a:gd name="T14" fmla="*/ 82 w 184"/>
              <a:gd name="T15" fmla="*/ 0 h 129"/>
              <a:gd name="T16" fmla="*/ 119 w 184"/>
              <a:gd name="T17" fmla="*/ 27 h 129"/>
              <a:gd name="T18" fmla="*/ 119 w 184"/>
              <a:gd name="T19" fmla="*/ 64 h 129"/>
              <a:gd name="T20" fmla="*/ 165 w 184"/>
              <a:gd name="T21" fmla="*/ 55 h 129"/>
              <a:gd name="T22" fmla="*/ 183 w 184"/>
              <a:gd name="T23" fmla="*/ 64 h 129"/>
              <a:gd name="T24" fmla="*/ 174 w 184"/>
              <a:gd name="T25" fmla="*/ 82 h 129"/>
              <a:gd name="T26" fmla="*/ 119 w 184"/>
              <a:gd name="T27" fmla="*/ 91 h 129"/>
              <a:gd name="T28" fmla="*/ 101 w 184"/>
              <a:gd name="T29" fmla="*/ 91 h 129"/>
              <a:gd name="T30" fmla="*/ 55 w 184"/>
              <a:gd name="T31" fmla="*/ 110 h 129"/>
              <a:gd name="T32" fmla="*/ 18 w 184"/>
              <a:gd name="T33" fmla="*/ 128 h 129"/>
              <a:gd name="T34" fmla="*/ 9 w 184"/>
              <a:gd name="T35" fmla="*/ 128 h 129"/>
              <a:gd name="T36" fmla="*/ 82 w 184"/>
              <a:gd name="T37" fmla="*/ 27 h 129"/>
              <a:gd name="T38" fmla="*/ 82 w 184"/>
              <a:gd name="T39" fmla="*/ 27 h 129"/>
              <a:gd name="T40" fmla="*/ 82 w 184"/>
              <a:gd name="T41" fmla="*/ 27 h 129"/>
              <a:gd name="T42" fmla="*/ 73 w 184"/>
              <a:gd name="T43" fmla="*/ 37 h 129"/>
              <a:gd name="T44" fmla="*/ 64 w 184"/>
              <a:gd name="T45" fmla="*/ 55 h 129"/>
              <a:gd name="T46" fmla="*/ 91 w 184"/>
              <a:gd name="T47" fmla="*/ 55 h 129"/>
              <a:gd name="T48" fmla="*/ 91 w 184"/>
              <a:gd name="T49" fmla="*/ 55 h 129"/>
              <a:gd name="T50" fmla="*/ 91 w 184"/>
              <a:gd name="T51" fmla="*/ 37 h 129"/>
              <a:gd name="T52" fmla="*/ 82 w 184"/>
              <a:gd name="T53" fmla="*/ 27 h 129"/>
              <a:gd name="T54" fmla="*/ 91 w 184"/>
              <a:gd name="T55" fmla="*/ 37 h 129"/>
              <a:gd name="T56" fmla="*/ 91 w 184"/>
              <a:gd name="T57" fmla="*/ 3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4" h="129">
                <a:moveTo>
                  <a:pt x="9" y="128"/>
                </a:moveTo>
                <a:lnTo>
                  <a:pt x="9" y="128"/>
                </a:lnTo>
                <a:cubicBezTo>
                  <a:pt x="9" y="128"/>
                  <a:pt x="0" y="128"/>
                  <a:pt x="0" y="119"/>
                </a:cubicBezTo>
                <a:cubicBezTo>
                  <a:pt x="0" y="110"/>
                  <a:pt x="0" y="101"/>
                  <a:pt x="9" y="101"/>
                </a:cubicBezTo>
                <a:cubicBezTo>
                  <a:pt x="18" y="101"/>
                  <a:pt x="37" y="91"/>
                  <a:pt x="64" y="82"/>
                </a:cubicBezTo>
                <a:cubicBezTo>
                  <a:pt x="55" y="73"/>
                  <a:pt x="46" y="73"/>
                  <a:pt x="46" y="64"/>
                </a:cubicBezTo>
                <a:cubicBezTo>
                  <a:pt x="37" y="64"/>
                  <a:pt x="37" y="46"/>
                  <a:pt x="46" y="27"/>
                </a:cubicBezTo>
                <a:cubicBezTo>
                  <a:pt x="46" y="9"/>
                  <a:pt x="64" y="0"/>
                  <a:pt x="82" y="0"/>
                </a:cubicBezTo>
                <a:cubicBezTo>
                  <a:pt x="101" y="0"/>
                  <a:pt x="119" y="9"/>
                  <a:pt x="119" y="27"/>
                </a:cubicBezTo>
                <a:cubicBezTo>
                  <a:pt x="128" y="37"/>
                  <a:pt x="128" y="46"/>
                  <a:pt x="119" y="64"/>
                </a:cubicBezTo>
                <a:cubicBezTo>
                  <a:pt x="137" y="55"/>
                  <a:pt x="155" y="55"/>
                  <a:pt x="165" y="55"/>
                </a:cubicBezTo>
                <a:cubicBezTo>
                  <a:pt x="174" y="55"/>
                  <a:pt x="183" y="55"/>
                  <a:pt x="183" y="64"/>
                </a:cubicBezTo>
                <a:cubicBezTo>
                  <a:pt x="183" y="73"/>
                  <a:pt x="183" y="82"/>
                  <a:pt x="174" y="82"/>
                </a:cubicBezTo>
                <a:cubicBezTo>
                  <a:pt x="174" y="82"/>
                  <a:pt x="146" y="91"/>
                  <a:pt x="119" y="91"/>
                </a:cubicBezTo>
                <a:cubicBezTo>
                  <a:pt x="110" y="91"/>
                  <a:pt x="101" y="91"/>
                  <a:pt x="101" y="91"/>
                </a:cubicBezTo>
                <a:cubicBezTo>
                  <a:pt x="91" y="101"/>
                  <a:pt x="73" y="101"/>
                  <a:pt x="55" y="110"/>
                </a:cubicBezTo>
                <a:cubicBezTo>
                  <a:pt x="37" y="119"/>
                  <a:pt x="18" y="128"/>
                  <a:pt x="18" y="128"/>
                </a:cubicBezTo>
                <a:lnTo>
                  <a:pt x="9" y="128"/>
                </a:lnTo>
                <a:close/>
                <a:moveTo>
                  <a:pt x="82" y="27"/>
                </a:moveTo>
                <a:lnTo>
                  <a:pt x="82" y="27"/>
                </a:lnTo>
                <a:lnTo>
                  <a:pt x="82" y="27"/>
                </a:lnTo>
                <a:cubicBezTo>
                  <a:pt x="73" y="27"/>
                  <a:pt x="73" y="27"/>
                  <a:pt x="73" y="37"/>
                </a:cubicBezTo>
                <a:cubicBezTo>
                  <a:pt x="64" y="46"/>
                  <a:pt x="64" y="46"/>
                  <a:pt x="64" y="55"/>
                </a:cubicBezTo>
                <a:cubicBezTo>
                  <a:pt x="73" y="55"/>
                  <a:pt x="82" y="55"/>
                  <a:pt x="91" y="55"/>
                </a:cubicBezTo>
                <a:lnTo>
                  <a:pt x="91" y="55"/>
                </a:lnTo>
                <a:cubicBezTo>
                  <a:pt x="91" y="46"/>
                  <a:pt x="101" y="37"/>
                  <a:pt x="91" y="37"/>
                </a:cubicBezTo>
                <a:cubicBezTo>
                  <a:pt x="91" y="27"/>
                  <a:pt x="91" y="27"/>
                  <a:pt x="82" y="27"/>
                </a:cubicBezTo>
                <a:close/>
                <a:moveTo>
                  <a:pt x="91" y="37"/>
                </a:moveTo>
                <a:lnTo>
                  <a:pt x="91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67">
            <a:extLst>
              <a:ext uri="{FF2B5EF4-FFF2-40B4-BE49-F238E27FC236}">
                <a16:creationId xmlns:a16="http://schemas.microsoft.com/office/drawing/2014/main" id="{44CB7F76-09B8-D145-AD44-6238C9C35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3470" y="8234313"/>
            <a:ext cx="51760" cy="47053"/>
          </a:xfrm>
          <a:custGeom>
            <a:avLst/>
            <a:gdLst>
              <a:gd name="T0" fmla="*/ 0 w 47"/>
              <a:gd name="T1" fmla="*/ 27 h 46"/>
              <a:gd name="T2" fmla="*/ 0 w 47"/>
              <a:gd name="T3" fmla="*/ 27 h 46"/>
              <a:gd name="T4" fmla="*/ 28 w 47"/>
              <a:gd name="T5" fmla="*/ 0 h 46"/>
              <a:gd name="T6" fmla="*/ 46 w 47"/>
              <a:gd name="T7" fmla="*/ 27 h 46"/>
              <a:gd name="T8" fmla="*/ 28 w 47"/>
              <a:gd name="T9" fmla="*/ 45 h 46"/>
              <a:gd name="T10" fmla="*/ 0 w 47"/>
              <a:gd name="T11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46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10" y="0"/>
                  <a:pt x="28" y="0"/>
                </a:cubicBezTo>
                <a:cubicBezTo>
                  <a:pt x="37" y="0"/>
                  <a:pt x="46" y="9"/>
                  <a:pt x="46" y="27"/>
                </a:cubicBezTo>
                <a:cubicBezTo>
                  <a:pt x="46" y="36"/>
                  <a:pt x="37" y="45"/>
                  <a:pt x="28" y="45"/>
                </a:cubicBezTo>
                <a:cubicBezTo>
                  <a:pt x="10" y="45"/>
                  <a:pt x="0" y="36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68">
            <a:extLst>
              <a:ext uri="{FF2B5EF4-FFF2-40B4-BE49-F238E27FC236}">
                <a16:creationId xmlns:a16="http://schemas.microsoft.com/office/drawing/2014/main" id="{886A2C5E-EBD8-8148-B6B6-E1BA51FA4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915" y="8135499"/>
            <a:ext cx="225856" cy="79992"/>
          </a:xfrm>
          <a:custGeom>
            <a:avLst/>
            <a:gdLst>
              <a:gd name="T0" fmla="*/ 192 w 212"/>
              <a:gd name="T1" fmla="*/ 73 h 74"/>
              <a:gd name="T2" fmla="*/ 192 w 212"/>
              <a:gd name="T3" fmla="*/ 73 h 74"/>
              <a:gd name="T4" fmla="*/ 183 w 212"/>
              <a:gd name="T5" fmla="*/ 64 h 74"/>
              <a:gd name="T6" fmla="*/ 101 w 212"/>
              <a:gd name="T7" fmla="*/ 46 h 74"/>
              <a:gd name="T8" fmla="*/ 28 w 212"/>
              <a:gd name="T9" fmla="*/ 55 h 74"/>
              <a:gd name="T10" fmla="*/ 10 w 212"/>
              <a:gd name="T11" fmla="*/ 37 h 74"/>
              <a:gd name="T12" fmla="*/ 28 w 212"/>
              <a:gd name="T13" fmla="*/ 9 h 74"/>
              <a:gd name="T14" fmla="*/ 101 w 212"/>
              <a:gd name="T15" fmla="*/ 9 h 74"/>
              <a:gd name="T16" fmla="*/ 192 w 212"/>
              <a:gd name="T17" fmla="*/ 28 h 74"/>
              <a:gd name="T18" fmla="*/ 211 w 212"/>
              <a:gd name="T19" fmla="*/ 55 h 74"/>
              <a:gd name="T20" fmla="*/ 192 w 212"/>
              <a:gd name="T21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74">
                <a:moveTo>
                  <a:pt x="192" y="73"/>
                </a:moveTo>
                <a:lnTo>
                  <a:pt x="192" y="73"/>
                </a:lnTo>
                <a:cubicBezTo>
                  <a:pt x="183" y="73"/>
                  <a:pt x="183" y="64"/>
                  <a:pt x="183" y="64"/>
                </a:cubicBezTo>
                <a:cubicBezTo>
                  <a:pt x="156" y="55"/>
                  <a:pt x="128" y="55"/>
                  <a:pt x="101" y="46"/>
                </a:cubicBezTo>
                <a:cubicBezTo>
                  <a:pt x="83" y="46"/>
                  <a:pt x="46" y="46"/>
                  <a:pt x="28" y="55"/>
                </a:cubicBezTo>
                <a:cubicBezTo>
                  <a:pt x="19" y="55"/>
                  <a:pt x="10" y="46"/>
                  <a:pt x="10" y="37"/>
                </a:cubicBezTo>
                <a:cubicBezTo>
                  <a:pt x="0" y="18"/>
                  <a:pt x="10" y="9"/>
                  <a:pt x="28" y="9"/>
                </a:cubicBezTo>
                <a:cubicBezTo>
                  <a:pt x="46" y="9"/>
                  <a:pt x="83" y="0"/>
                  <a:pt x="101" y="9"/>
                </a:cubicBezTo>
                <a:cubicBezTo>
                  <a:pt x="138" y="9"/>
                  <a:pt x="165" y="18"/>
                  <a:pt x="192" y="28"/>
                </a:cubicBezTo>
                <a:cubicBezTo>
                  <a:pt x="211" y="28"/>
                  <a:pt x="211" y="46"/>
                  <a:pt x="211" y="55"/>
                </a:cubicBezTo>
                <a:cubicBezTo>
                  <a:pt x="211" y="64"/>
                  <a:pt x="201" y="73"/>
                  <a:pt x="192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69">
            <a:extLst>
              <a:ext uri="{FF2B5EF4-FFF2-40B4-BE49-F238E27FC236}">
                <a16:creationId xmlns:a16="http://schemas.microsoft.com/office/drawing/2014/main" id="{14E2CE0B-0EF3-4441-B1D2-10B4C9D74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915" y="7674376"/>
            <a:ext cx="324670" cy="319963"/>
          </a:xfrm>
          <a:custGeom>
            <a:avLst/>
            <a:gdLst>
              <a:gd name="T0" fmla="*/ 110 w 303"/>
              <a:gd name="T1" fmla="*/ 292 h 302"/>
              <a:gd name="T2" fmla="*/ 110 w 303"/>
              <a:gd name="T3" fmla="*/ 292 h 302"/>
              <a:gd name="T4" fmla="*/ 19 w 303"/>
              <a:gd name="T5" fmla="*/ 228 h 302"/>
              <a:gd name="T6" fmla="*/ 10 w 303"/>
              <a:gd name="T7" fmla="*/ 110 h 302"/>
              <a:gd name="T8" fmla="*/ 74 w 303"/>
              <a:gd name="T9" fmla="*/ 27 h 302"/>
              <a:gd name="T10" fmla="*/ 183 w 303"/>
              <a:gd name="T11" fmla="*/ 9 h 302"/>
              <a:gd name="T12" fmla="*/ 274 w 303"/>
              <a:gd name="T13" fmla="*/ 73 h 302"/>
              <a:gd name="T14" fmla="*/ 293 w 303"/>
              <a:gd name="T15" fmla="*/ 192 h 302"/>
              <a:gd name="T16" fmla="*/ 220 w 303"/>
              <a:gd name="T17" fmla="*/ 274 h 302"/>
              <a:gd name="T18" fmla="*/ 110 w 303"/>
              <a:gd name="T19" fmla="*/ 292 h 302"/>
              <a:gd name="T20" fmla="*/ 183 w 303"/>
              <a:gd name="T21" fmla="*/ 27 h 302"/>
              <a:gd name="T22" fmla="*/ 183 w 303"/>
              <a:gd name="T23" fmla="*/ 27 h 302"/>
              <a:gd name="T24" fmla="*/ 28 w 303"/>
              <a:gd name="T25" fmla="*/ 119 h 302"/>
              <a:gd name="T26" fmla="*/ 119 w 303"/>
              <a:gd name="T27" fmla="*/ 274 h 302"/>
              <a:gd name="T28" fmla="*/ 274 w 303"/>
              <a:gd name="T29" fmla="*/ 183 h 302"/>
              <a:gd name="T30" fmla="*/ 183 w 303"/>
              <a:gd name="T31" fmla="*/ 27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3" h="302">
                <a:moveTo>
                  <a:pt x="110" y="292"/>
                </a:moveTo>
                <a:lnTo>
                  <a:pt x="110" y="292"/>
                </a:lnTo>
                <a:cubicBezTo>
                  <a:pt x="74" y="283"/>
                  <a:pt x="46" y="255"/>
                  <a:pt x="19" y="228"/>
                </a:cubicBezTo>
                <a:cubicBezTo>
                  <a:pt x="0" y="192"/>
                  <a:pt x="0" y="155"/>
                  <a:pt x="10" y="110"/>
                </a:cubicBezTo>
                <a:cubicBezTo>
                  <a:pt x="19" y="73"/>
                  <a:pt x="46" y="46"/>
                  <a:pt x="74" y="27"/>
                </a:cubicBezTo>
                <a:cubicBezTo>
                  <a:pt x="110" y="0"/>
                  <a:pt x="147" y="0"/>
                  <a:pt x="183" y="9"/>
                </a:cubicBezTo>
                <a:cubicBezTo>
                  <a:pt x="229" y="18"/>
                  <a:pt x="256" y="46"/>
                  <a:pt x="274" y="73"/>
                </a:cubicBezTo>
                <a:cubicBezTo>
                  <a:pt x="293" y="110"/>
                  <a:pt x="302" y="155"/>
                  <a:pt x="293" y="192"/>
                </a:cubicBezTo>
                <a:cubicBezTo>
                  <a:pt x="284" y="228"/>
                  <a:pt x="256" y="255"/>
                  <a:pt x="220" y="274"/>
                </a:cubicBezTo>
                <a:cubicBezTo>
                  <a:pt x="192" y="301"/>
                  <a:pt x="147" y="301"/>
                  <a:pt x="110" y="292"/>
                </a:cubicBezTo>
                <a:close/>
                <a:moveTo>
                  <a:pt x="183" y="27"/>
                </a:moveTo>
                <a:lnTo>
                  <a:pt x="183" y="27"/>
                </a:lnTo>
                <a:cubicBezTo>
                  <a:pt x="110" y="9"/>
                  <a:pt x="46" y="46"/>
                  <a:pt x="28" y="119"/>
                </a:cubicBezTo>
                <a:cubicBezTo>
                  <a:pt x="10" y="183"/>
                  <a:pt x="46" y="255"/>
                  <a:pt x="119" y="274"/>
                </a:cubicBezTo>
                <a:cubicBezTo>
                  <a:pt x="183" y="292"/>
                  <a:pt x="256" y="255"/>
                  <a:pt x="274" y="183"/>
                </a:cubicBezTo>
                <a:cubicBezTo>
                  <a:pt x="293" y="119"/>
                  <a:pt x="247" y="46"/>
                  <a:pt x="183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70">
            <a:extLst>
              <a:ext uri="{FF2B5EF4-FFF2-40B4-BE49-F238E27FC236}">
                <a16:creationId xmlns:a16="http://schemas.microsoft.com/office/drawing/2014/main" id="{7E160419-930B-B645-9409-8661218F1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8148" y="7707315"/>
            <a:ext cx="263499" cy="263499"/>
          </a:xfrm>
          <a:custGeom>
            <a:avLst/>
            <a:gdLst>
              <a:gd name="T0" fmla="*/ 91 w 247"/>
              <a:gd name="T1" fmla="*/ 228 h 248"/>
              <a:gd name="T2" fmla="*/ 91 w 247"/>
              <a:gd name="T3" fmla="*/ 228 h 248"/>
              <a:gd name="T4" fmla="*/ 9 w 247"/>
              <a:gd name="T5" fmla="*/ 92 h 248"/>
              <a:gd name="T6" fmla="*/ 146 w 247"/>
              <a:gd name="T7" fmla="*/ 19 h 248"/>
              <a:gd name="T8" fmla="*/ 228 w 247"/>
              <a:gd name="T9" fmla="*/ 156 h 248"/>
              <a:gd name="T10" fmla="*/ 91 w 247"/>
              <a:gd name="T11" fmla="*/ 228 h 248"/>
              <a:gd name="T12" fmla="*/ 146 w 247"/>
              <a:gd name="T13" fmla="*/ 37 h 248"/>
              <a:gd name="T14" fmla="*/ 146 w 247"/>
              <a:gd name="T15" fmla="*/ 37 h 248"/>
              <a:gd name="T16" fmla="*/ 27 w 247"/>
              <a:gd name="T17" fmla="*/ 101 h 248"/>
              <a:gd name="T18" fmla="*/ 100 w 247"/>
              <a:gd name="T19" fmla="*/ 219 h 248"/>
              <a:gd name="T20" fmla="*/ 210 w 247"/>
              <a:gd name="T21" fmla="*/ 146 h 248"/>
              <a:gd name="T22" fmla="*/ 146 w 247"/>
              <a:gd name="T23" fmla="*/ 3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7" h="248">
                <a:moveTo>
                  <a:pt x="91" y="228"/>
                </a:moveTo>
                <a:lnTo>
                  <a:pt x="91" y="228"/>
                </a:lnTo>
                <a:cubicBezTo>
                  <a:pt x="36" y="219"/>
                  <a:pt x="0" y="156"/>
                  <a:pt x="9" y="92"/>
                </a:cubicBezTo>
                <a:cubicBezTo>
                  <a:pt x="27" y="37"/>
                  <a:pt x="91" y="0"/>
                  <a:pt x="146" y="19"/>
                </a:cubicBezTo>
                <a:cubicBezTo>
                  <a:pt x="210" y="28"/>
                  <a:pt x="246" y="92"/>
                  <a:pt x="228" y="156"/>
                </a:cubicBezTo>
                <a:cubicBezTo>
                  <a:pt x="210" y="210"/>
                  <a:pt x="155" y="247"/>
                  <a:pt x="91" y="228"/>
                </a:cubicBezTo>
                <a:close/>
                <a:moveTo>
                  <a:pt x="146" y="37"/>
                </a:moveTo>
                <a:lnTo>
                  <a:pt x="146" y="37"/>
                </a:lnTo>
                <a:cubicBezTo>
                  <a:pt x="91" y="19"/>
                  <a:pt x="46" y="46"/>
                  <a:pt x="27" y="101"/>
                </a:cubicBezTo>
                <a:cubicBezTo>
                  <a:pt x="18" y="146"/>
                  <a:pt x="46" y="201"/>
                  <a:pt x="100" y="219"/>
                </a:cubicBezTo>
                <a:cubicBezTo>
                  <a:pt x="146" y="228"/>
                  <a:pt x="201" y="201"/>
                  <a:pt x="210" y="146"/>
                </a:cubicBezTo>
                <a:cubicBezTo>
                  <a:pt x="228" y="101"/>
                  <a:pt x="201" y="46"/>
                  <a:pt x="146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71">
            <a:extLst>
              <a:ext uri="{FF2B5EF4-FFF2-40B4-BE49-F238E27FC236}">
                <a16:creationId xmlns:a16="http://schemas.microsoft.com/office/drawing/2014/main" id="{839CB6C0-A70D-C34E-90C8-B22CF6F0F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7550" y="7782600"/>
            <a:ext cx="79989" cy="108221"/>
          </a:xfrm>
          <a:custGeom>
            <a:avLst/>
            <a:gdLst>
              <a:gd name="T0" fmla="*/ 28 w 74"/>
              <a:gd name="T1" fmla="*/ 92 h 102"/>
              <a:gd name="T2" fmla="*/ 28 w 74"/>
              <a:gd name="T3" fmla="*/ 92 h 102"/>
              <a:gd name="T4" fmla="*/ 9 w 74"/>
              <a:gd name="T5" fmla="*/ 83 h 102"/>
              <a:gd name="T6" fmla="*/ 9 w 74"/>
              <a:gd name="T7" fmla="*/ 73 h 102"/>
              <a:gd name="T8" fmla="*/ 9 w 74"/>
              <a:gd name="T9" fmla="*/ 73 h 102"/>
              <a:gd name="T10" fmla="*/ 46 w 74"/>
              <a:gd name="T11" fmla="*/ 83 h 102"/>
              <a:gd name="T12" fmla="*/ 55 w 74"/>
              <a:gd name="T13" fmla="*/ 73 h 102"/>
              <a:gd name="T14" fmla="*/ 37 w 74"/>
              <a:gd name="T15" fmla="*/ 55 h 102"/>
              <a:gd name="T16" fmla="*/ 28 w 74"/>
              <a:gd name="T17" fmla="*/ 37 h 102"/>
              <a:gd name="T18" fmla="*/ 18 w 74"/>
              <a:gd name="T19" fmla="*/ 28 h 102"/>
              <a:gd name="T20" fmla="*/ 37 w 74"/>
              <a:gd name="T21" fmla="*/ 10 h 102"/>
              <a:gd name="T22" fmla="*/ 73 w 74"/>
              <a:gd name="T23" fmla="*/ 19 h 102"/>
              <a:gd name="T24" fmla="*/ 73 w 74"/>
              <a:gd name="T25" fmla="*/ 28 h 102"/>
              <a:gd name="T26" fmla="*/ 64 w 74"/>
              <a:gd name="T27" fmla="*/ 28 h 102"/>
              <a:gd name="T28" fmla="*/ 37 w 74"/>
              <a:gd name="T29" fmla="*/ 19 h 102"/>
              <a:gd name="T30" fmla="*/ 28 w 74"/>
              <a:gd name="T31" fmla="*/ 28 h 102"/>
              <a:gd name="T32" fmla="*/ 46 w 74"/>
              <a:gd name="T33" fmla="*/ 46 h 102"/>
              <a:gd name="T34" fmla="*/ 55 w 74"/>
              <a:gd name="T35" fmla="*/ 64 h 102"/>
              <a:gd name="T36" fmla="*/ 64 w 74"/>
              <a:gd name="T37" fmla="*/ 73 h 102"/>
              <a:gd name="T38" fmla="*/ 46 w 74"/>
              <a:gd name="T39" fmla="*/ 92 h 102"/>
              <a:gd name="T40" fmla="*/ 28 w 74"/>
              <a:gd name="T41" fmla="*/ 9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4" h="102">
                <a:moveTo>
                  <a:pt x="28" y="92"/>
                </a:moveTo>
                <a:lnTo>
                  <a:pt x="28" y="92"/>
                </a:lnTo>
                <a:cubicBezTo>
                  <a:pt x="18" y="92"/>
                  <a:pt x="9" y="92"/>
                  <a:pt x="9" y="83"/>
                </a:cubicBezTo>
                <a:cubicBezTo>
                  <a:pt x="0" y="83"/>
                  <a:pt x="0" y="83"/>
                  <a:pt x="9" y="73"/>
                </a:cubicBezTo>
                <a:lnTo>
                  <a:pt x="9" y="73"/>
                </a:lnTo>
                <a:cubicBezTo>
                  <a:pt x="18" y="83"/>
                  <a:pt x="37" y="92"/>
                  <a:pt x="46" y="83"/>
                </a:cubicBezTo>
                <a:cubicBezTo>
                  <a:pt x="46" y="83"/>
                  <a:pt x="55" y="83"/>
                  <a:pt x="55" y="73"/>
                </a:cubicBezTo>
                <a:cubicBezTo>
                  <a:pt x="55" y="73"/>
                  <a:pt x="46" y="64"/>
                  <a:pt x="37" y="55"/>
                </a:cubicBezTo>
                <a:cubicBezTo>
                  <a:pt x="28" y="46"/>
                  <a:pt x="28" y="46"/>
                  <a:pt x="28" y="37"/>
                </a:cubicBezTo>
                <a:cubicBezTo>
                  <a:pt x="18" y="37"/>
                  <a:pt x="18" y="28"/>
                  <a:pt x="18" y="28"/>
                </a:cubicBezTo>
                <a:cubicBezTo>
                  <a:pt x="18" y="19"/>
                  <a:pt x="28" y="10"/>
                  <a:pt x="37" y="10"/>
                </a:cubicBezTo>
                <a:cubicBezTo>
                  <a:pt x="46" y="0"/>
                  <a:pt x="64" y="10"/>
                  <a:pt x="73" y="19"/>
                </a:cubicBezTo>
                <a:cubicBezTo>
                  <a:pt x="73" y="19"/>
                  <a:pt x="73" y="19"/>
                  <a:pt x="73" y="28"/>
                </a:cubicBezTo>
                <a:cubicBezTo>
                  <a:pt x="73" y="28"/>
                  <a:pt x="73" y="28"/>
                  <a:pt x="64" y="28"/>
                </a:cubicBezTo>
                <a:cubicBezTo>
                  <a:pt x="55" y="19"/>
                  <a:pt x="46" y="10"/>
                  <a:pt x="37" y="19"/>
                </a:cubicBezTo>
                <a:cubicBezTo>
                  <a:pt x="37" y="19"/>
                  <a:pt x="28" y="19"/>
                  <a:pt x="28" y="28"/>
                </a:cubicBezTo>
                <a:cubicBezTo>
                  <a:pt x="28" y="28"/>
                  <a:pt x="37" y="37"/>
                  <a:pt x="46" y="46"/>
                </a:cubicBezTo>
                <a:cubicBezTo>
                  <a:pt x="46" y="55"/>
                  <a:pt x="55" y="55"/>
                  <a:pt x="55" y="64"/>
                </a:cubicBezTo>
                <a:cubicBezTo>
                  <a:pt x="64" y="64"/>
                  <a:pt x="64" y="73"/>
                  <a:pt x="64" y="73"/>
                </a:cubicBezTo>
                <a:cubicBezTo>
                  <a:pt x="64" y="83"/>
                  <a:pt x="55" y="92"/>
                  <a:pt x="46" y="92"/>
                </a:cubicBezTo>
                <a:cubicBezTo>
                  <a:pt x="37" y="101"/>
                  <a:pt x="37" y="101"/>
                  <a:pt x="28" y="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72">
            <a:extLst>
              <a:ext uri="{FF2B5EF4-FFF2-40B4-BE49-F238E27FC236}">
                <a16:creationId xmlns:a16="http://schemas.microsoft.com/office/drawing/2014/main" id="{86B68BD8-6A2C-CB4B-B864-73D0E9A38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4604" y="7763779"/>
            <a:ext cx="18821" cy="18821"/>
          </a:xfrm>
          <a:custGeom>
            <a:avLst/>
            <a:gdLst>
              <a:gd name="T0" fmla="*/ 9 w 19"/>
              <a:gd name="T1" fmla="*/ 18 h 19"/>
              <a:gd name="T2" fmla="*/ 9 w 19"/>
              <a:gd name="T3" fmla="*/ 18 h 19"/>
              <a:gd name="T4" fmla="*/ 0 w 19"/>
              <a:gd name="T5" fmla="*/ 18 h 19"/>
              <a:gd name="T6" fmla="*/ 9 w 19"/>
              <a:gd name="T7" fmla="*/ 9 h 19"/>
              <a:gd name="T8" fmla="*/ 9 w 19"/>
              <a:gd name="T9" fmla="*/ 0 h 19"/>
              <a:gd name="T10" fmla="*/ 18 w 19"/>
              <a:gd name="T11" fmla="*/ 9 h 19"/>
              <a:gd name="T12" fmla="*/ 9 w 19"/>
              <a:gd name="T13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9">
                <a:moveTo>
                  <a:pt x="9" y="18"/>
                </a:moveTo>
                <a:lnTo>
                  <a:pt x="9" y="18"/>
                </a:lnTo>
                <a:cubicBezTo>
                  <a:pt x="0" y="18"/>
                  <a:pt x="0" y="18"/>
                  <a:pt x="0" y="18"/>
                </a:cubicBezTo>
                <a:cubicBezTo>
                  <a:pt x="9" y="9"/>
                  <a:pt x="9" y="9"/>
                  <a:pt x="9" y="9"/>
                </a:cubicBezTo>
                <a:cubicBezTo>
                  <a:pt x="9" y="0"/>
                  <a:pt x="9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9" y="18"/>
                  <a:pt x="9" y="18"/>
                  <a:pt x="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73">
            <a:extLst>
              <a:ext uri="{FF2B5EF4-FFF2-40B4-BE49-F238E27FC236}">
                <a16:creationId xmlns:a16="http://schemas.microsoft.com/office/drawing/2014/main" id="{4F10AAF7-DD01-E944-8608-1C1F5660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6372" y="7890821"/>
            <a:ext cx="9411" cy="18821"/>
          </a:xfrm>
          <a:custGeom>
            <a:avLst/>
            <a:gdLst>
              <a:gd name="T0" fmla="*/ 0 w 11"/>
              <a:gd name="T1" fmla="*/ 18 h 19"/>
              <a:gd name="T2" fmla="*/ 0 w 11"/>
              <a:gd name="T3" fmla="*/ 18 h 19"/>
              <a:gd name="T4" fmla="*/ 0 w 11"/>
              <a:gd name="T5" fmla="*/ 9 h 19"/>
              <a:gd name="T6" fmla="*/ 0 w 11"/>
              <a:gd name="T7" fmla="*/ 0 h 19"/>
              <a:gd name="T8" fmla="*/ 10 w 11"/>
              <a:gd name="T9" fmla="*/ 0 h 19"/>
              <a:gd name="T10" fmla="*/ 10 w 11"/>
              <a:gd name="T11" fmla="*/ 0 h 19"/>
              <a:gd name="T12" fmla="*/ 10 w 11"/>
              <a:gd name="T13" fmla="*/ 9 h 19"/>
              <a:gd name="T14" fmla="*/ 0 w 11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19">
                <a:moveTo>
                  <a:pt x="0" y="18"/>
                </a:moveTo>
                <a:lnTo>
                  <a:pt x="0" y="18"/>
                </a:ln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lnTo>
                  <a:pt x="10" y="0"/>
                </a:lnTo>
                <a:lnTo>
                  <a:pt x="10" y="0"/>
                </a:lnTo>
                <a:cubicBezTo>
                  <a:pt x="10" y="9"/>
                  <a:pt x="10" y="9"/>
                  <a:pt x="10" y="9"/>
                </a:cubicBezTo>
                <a:cubicBezTo>
                  <a:pt x="10" y="18"/>
                  <a:pt x="10" y="1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74">
            <a:extLst>
              <a:ext uri="{FF2B5EF4-FFF2-40B4-BE49-F238E27FC236}">
                <a16:creationId xmlns:a16="http://schemas.microsoft.com/office/drawing/2014/main" id="{FF0B059C-F139-994D-BD0D-FEB548170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040" y="7881411"/>
            <a:ext cx="70579" cy="846961"/>
          </a:xfrm>
          <a:custGeom>
            <a:avLst/>
            <a:gdLst>
              <a:gd name="T0" fmla="*/ 27 w 65"/>
              <a:gd name="T1" fmla="*/ 794 h 795"/>
              <a:gd name="T2" fmla="*/ 27 w 65"/>
              <a:gd name="T3" fmla="*/ 794 h 795"/>
              <a:gd name="T4" fmla="*/ 27 w 65"/>
              <a:gd name="T5" fmla="*/ 794 h 795"/>
              <a:gd name="T6" fmla="*/ 0 w 65"/>
              <a:gd name="T7" fmla="*/ 767 h 795"/>
              <a:gd name="T8" fmla="*/ 0 w 65"/>
              <a:gd name="T9" fmla="*/ 27 h 795"/>
              <a:gd name="T10" fmla="*/ 27 w 65"/>
              <a:gd name="T11" fmla="*/ 0 h 795"/>
              <a:gd name="T12" fmla="*/ 27 w 65"/>
              <a:gd name="T13" fmla="*/ 0 h 795"/>
              <a:gd name="T14" fmla="*/ 64 w 65"/>
              <a:gd name="T15" fmla="*/ 27 h 795"/>
              <a:gd name="T16" fmla="*/ 55 w 65"/>
              <a:gd name="T17" fmla="*/ 767 h 795"/>
              <a:gd name="T18" fmla="*/ 27 w 65"/>
              <a:gd name="T19" fmla="*/ 794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795">
                <a:moveTo>
                  <a:pt x="27" y="794"/>
                </a:moveTo>
                <a:lnTo>
                  <a:pt x="27" y="794"/>
                </a:lnTo>
                <a:lnTo>
                  <a:pt x="27" y="794"/>
                </a:lnTo>
                <a:cubicBezTo>
                  <a:pt x="9" y="794"/>
                  <a:pt x="0" y="776"/>
                  <a:pt x="0" y="76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64" y="18"/>
                  <a:pt x="64" y="27"/>
                </a:cubicBezTo>
                <a:cubicBezTo>
                  <a:pt x="55" y="767"/>
                  <a:pt x="55" y="767"/>
                  <a:pt x="55" y="767"/>
                </a:cubicBezTo>
                <a:cubicBezTo>
                  <a:pt x="55" y="776"/>
                  <a:pt x="46" y="794"/>
                  <a:pt x="27" y="7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75">
            <a:extLst>
              <a:ext uri="{FF2B5EF4-FFF2-40B4-BE49-F238E27FC236}">
                <a16:creationId xmlns:a16="http://schemas.microsoft.com/office/drawing/2014/main" id="{E19C17C6-88CF-BD42-9A98-CDE8D1F3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040" y="8671907"/>
            <a:ext cx="846961" cy="61171"/>
          </a:xfrm>
          <a:custGeom>
            <a:avLst/>
            <a:gdLst>
              <a:gd name="T0" fmla="*/ 27 w 795"/>
              <a:gd name="T1" fmla="*/ 55 h 56"/>
              <a:gd name="T2" fmla="*/ 27 w 795"/>
              <a:gd name="T3" fmla="*/ 55 h 56"/>
              <a:gd name="T4" fmla="*/ 0 w 795"/>
              <a:gd name="T5" fmla="*/ 28 h 56"/>
              <a:gd name="T6" fmla="*/ 27 w 795"/>
              <a:gd name="T7" fmla="*/ 0 h 56"/>
              <a:gd name="T8" fmla="*/ 758 w 795"/>
              <a:gd name="T9" fmla="*/ 0 h 56"/>
              <a:gd name="T10" fmla="*/ 794 w 795"/>
              <a:gd name="T11" fmla="*/ 28 h 56"/>
              <a:gd name="T12" fmla="*/ 758 w 795"/>
              <a:gd name="T13" fmla="*/ 55 h 56"/>
              <a:gd name="T14" fmla="*/ 27 w 795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5" h="56">
                <a:moveTo>
                  <a:pt x="27" y="55"/>
                </a:moveTo>
                <a:lnTo>
                  <a:pt x="27" y="55"/>
                </a:lnTo>
                <a:cubicBezTo>
                  <a:pt x="9" y="55"/>
                  <a:pt x="0" y="37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758" y="0"/>
                  <a:pt x="758" y="0"/>
                  <a:pt x="758" y="0"/>
                </a:cubicBezTo>
                <a:cubicBezTo>
                  <a:pt x="776" y="0"/>
                  <a:pt x="794" y="9"/>
                  <a:pt x="794" y="28"/>
                </a:cubicBezTo>
                <a:cubicBezTo>
                  <a:pt x="794" y="37"/>
                  <a:pt x="776" y="55"/>
                  <a:pt x="758" y="55"/>
                </a:cubicBezTo>
                <a:lnTo>
                  <a:pt x="27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76">
            <a:extLst>
              <a:ext uri="{FF2B5EF4-FFF2-40B4-BE49-F238E27FC236}">
                <a16:creationId xmlns:a16="http://schemas.microsoft.com/office/drawing/2014/main" id="{492EDD6B-6C2C-2041-8C3C-CBD779786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7314" y="8356651"/>
            <a:ext cx="216446" cy="371720"/>
          </a:xfrm>
          <a:custGeom>
            <a:avLst/>
            <a:gdLst>
              <a:gd name="T0" fmla="*/ 173 w 202"/>
              <a:gd name="T1" fmla="*/ 347 h 348"/>
              <a:gd name="T2" fmla="*/ 173 w 202"/>
              <a:gd name="T3" fmla="*/ 347 h 348"/>
              <a:gd name="T4" fmla="*/ 27 w 202"/>
              <a:gd name="T5" fmla="*/ 347 h 348"/>
              <a:gd name="T6" fmla="*/ 0 w 202"/>
              <a:gd name="T7" fmla="*/ 320 h 348"/>
              <a:gd name="T8" fmla="*/ 0 w 202"/>
              <a:gd name="T9" fmla="*/ 28 h 348"/>
              <a:gd name="T10" fmla="*/ 27 w 202"/>
              <a:gd name="T11" fmla="*/ 0 h 348"/>
              <a:gd name="T12" fmla="*/ 173 w 202"/>
              <a:gd name="T13" fmla="*/ 0 h 348"/>
              <a:gd name="T14" fmla="*/ 201 w 202"/>
              <a:gd name="T15" fmla="*/ 28 h 348"/>
              <a:gd name="T16" fmla="*/ 201 w 202"/>
              <a:gd name="T17" fmla="*/ 320 h 348"/>
              <a:gd name="T18" fmla="*/ 173 w 202"/>
              <a:gd name="T19" fmla="*/ 347 h 348"/>
              <a:gd name="T20" fmla="*/ 55 w 202"/>
              <a:gd name="T21" fmla="*/ 292 h 348"/>
              <a:gd name="T22" fmla="*/ 55 w 202"/>
              <a:gd name="T23" fmla="*/ 292 h 348"/>
              <a:gd name="T24" fmla="*/ 146 w 202"/>
              <a:gd name="T25" fmla="*/ 292 h 348"/>
              <a:gd name="T26" fmla="*/ 146 w 202"/>
              <a:gd name="T27" fmla="*/ 55 h 348"/>
              <a:gd name="T28" fmla="*/ 55 w 202"/>
              <a:gd name="T29" fmla="*/ 55 h 348"/>
              <a:gd name="T30" fmla="*/ 55 w 202"/>
              <a:gd name="T31" fmla="*/ 292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348">
                <a:moveTo>
                  <a:pt x="173" y="347"/>
                </a:moveTo>
                <a:lnTo>
                  <a:pt x="173" y="347"/>
                </a:lnTo>
                <a:cubicBezTo>
                  <a:pt x="27" y="347"/>
                  <a:pt x="27" y="347"/>
                  <a:pt x="27" y="347"/>
                </a:cubicBezTo>
                <a:cubicBezTo>
                  <a:pt x="9" y="347"/>
                  <a:pt x="0" y="329"/>
                  <a:pt x="0" y="32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92" y="0"/>
                  <a:pt x="201" y="9"/>
                  <a:pt x="201" y="28"/>
                </a:cubicBezTo>
                <a:cubicBezTo>
                  <a:pt x="201" y="320"/>
                  <a:pt x="201" y="320"/>
                  <a:pt x="201" y="320"/>
                </a:cubicBezTo>
                <a:cubicBezTo>
                  <a:pt x="201" y="329"/>
                  <a:pt x="192" y="347"/>
                  <a:pt x="173" y="347"/>
                </a:cubicBezTo>
                <a:close/>
                <a:moveTo>
                  <a:pt x="55" y="292"/>
                </a:moveTo>
                <a:lnTo>
                  <a:pt x="55" y="292"/>
                </a:lnTo>
                <a:cubicBezTo>
                  <a:pt x="146" y="292"/>
                  <a:pt x="146" y="292"/>
                  <a:pt x="146" y="292"/>
                </a:cubicBezTo>
                <a:cubicBezTo>
                  <a:pt x="146" y="55"/>
                  <a:pt x="146" y="55"/>
                  <a:pt x="146" y="55"/>
                </a:cubicBezTo>
                <a:cubicBezTo>
                  <a:pt x="55" y="55"/>
                  <a:pt x="55" y="55"/>
                  <a:pt x="55" y="55"/>
                </a:cubicBezTo>
                <a:lnTo>
                  <a:pt x="55" y="2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77">
            <a:extLst>
              <a:ext uri="{FF2B5EF4-FFF2-40B4-BE49-F238E27FC236}">
                <a16:creationId xmlns:a16="http://schemas.microsoft.com/office/drawing/2014/main" id="{9E1C514A-98C6-BB43-8C60-DAEB58000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7296" y="8191963"/>
            <a:ext cx="216446" cy="536409"/>
          </a:xfrm>
          <a:custGeom>
            <a:avLst/>
            <a:gdLst>
              <a:gd name="T0" fmla="*/ 174 w 202"/>
              <a:gd name="T1" fmla="*/ 502 h 503"/>
              <a:gd name="T2" fmla="*/ 174 w 202"/>
              <a:gd name="T3" fmla="*/ 502 h 503"/>
              <a:gd name="T4" fmla="*/ 27 w 202"/>
              <a:gd name="T5" fmla="*/ 502 h 503"/>
              <a:gd name="T6" fmla="*/ 0 w 202"/>
              <a:gd name="T7" fmla="*/ 475 h 503"/>
              <a:gd name="T8" fmla="*/ 0 w 202"/>
              <a:gd name="T9" fmla="*/ 37 h 503"/>
              <a:gd name="T10" fmla="*/ 27 w 202"/>
              <a:gd name="T11" fmla="*/ 0 h 503"/>
              <a:gd name="T12" fmla="*/ 174 w 202"/>
              <a:gd name="T13" fmla="*/ 0 h 503"/>
              <a:gd name="T14" fmla="*/ 201 w 202"/>
              <a:gd name="T15" fmla="*/ 37 h 503"/>
              <a:gd name="T16" fmla="*/ 201 w 202"/>
              <a:gd name="T17" fmla="*/ 475 h 503"/>
              <a:gd name="T18" fmla="*/ 174 w 202"/>
              <a:gd name="T19" fmla="*/ 502 h 503"/>
              <a:gd name="T20" fmla="*/ 55 w 202"/>
              <a:gd name="T21" fmla="*/ 447 h 503"/>
              <a:gd name="T22" fmla="*/ 55 w 202"/>
              <a:gd name="T23" fmla="*/ 447 h 503"/>
              <a:gd name="T24" fmla="*/ 146 w 202"/>
              <a:gd name="T25" fmla="*/ 447 h 503"/>
              <a:gd name="T26" fmla="*/ 146 w 202"/>
              <a:gd name="T27" fmla="*/ 64 h 503"/>
              <a:gd name="T28" fmla="*/ 55 w 202"/>
              <a:gd name="T29" fmla="*/ 64 h 503"/>
              <a:gd name="T30" fmla="*/ 55 w 202"/>
              <a:gd name="T31" fmla="*/ 447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503">
                <a:moveTo>
                  <a:pt x="174" y="502"/>
                </a:moveTo>
                <a:lnTo>
                  <a:pt x="174" y="502"/>
                </a:lnTo>
                <a:cubicBezTo>
                  <a:pt x="27" y="502"/>
                  <a:pt x="27" y="502"/>
                  <a:pt x="27" y="502"/>
                </a:cubicBezTo>
                <a:cubicBezTo>
                  <a:pt x="18" y="502"/>
                  <a:pt x="0" y="484"/>
                  <a:pt x="0" y="47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27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92" y="0"/>
                  <a:pt x="201" y="18"/>
                  <a:pt x="201" y="37"/>
                </a:cubicBezTo>
                <a:cubicBezTo>
                  <a:pt x="201" y="475"/>
                  <a:pt x="201" y="475"/>
                  <a:pt x="201" y="475"/>
                </a:cubicBezTo>
                <a:cubicBezTo>
                  <a:pt x="201" y="484"/>
                  <a:pt x="192" y="502"/>
                  <a:pt x="174" y="502"/>
                </a:cubicBezTo>
                <a:close/>
                <a:moveTo>
                  <a:pt x="55" y="447"/>
                </a:moveTo>
                <a:lnTo>
                  <a:pt x="55" y="447"/>
                </a:lnTo>
                <a:cubicBezTo>
                  <a:pt x="146" y="447"/>
                  <a:pt x="146" y="447"/>
                  <a:pt x="146" y="447"/>
                </a:cubicBezTo>
                <a:cubicBezTo>
                  <a:pt x="146" y="64"/>
                  <a:pt x="146" y="64"/>
                  <a:pt x="146" y="64"/>
                </a:cubicBezTo>
                <a:cubicBezTo>
                  <a:pt x="55" y="64"/>
                  <a:pt x="55" y="64"/>
                  <a:pt x="55" y="64"/>
                </a:cubicBezTo>
                <a:lnTo>
                  <a:pt x="55" y="4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78">
            <a:extLst>
              <a:ext uri="{FF2B5EF4-FFF2-40B4-BE49-F238E27FC236}">
                <a16:creationId xmlns:a16="http://schemas.microsoft.com/office/drawing/2014/main" id="{CB6CEA7A-0106-384F-86C2-BD1F73899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574" y="8253134"/>
            <a:ext cx="216446" cy="479944"/>
          </a:xfrm>
          <a:custGeom>
            <a:avLst/>
            <a:gdLst>
              <a:gd name="T0" fmla="*/ 174 w 202"/>
              <a:gd name="T1" fmla="*/ 447 h 448"/>
              <a:gd name="T2" fmla="*/ 174 w 202"/>
              <a:gd name="T3" fmla="*/ 447 h 448"/>
              <a:gd name="T4" fmla="*/ 28 w 202"/>
              <a:gd name="T5" fmla="*/ 447 h 448"/>
              <a:gd name="T6" fmla="*/ 0 w 202"/>
              <a:gd name="T7" fmla="*/ 420 h 448"/>
              <a:gd name="T8" fmla="*/ 0 w 202"/>
              <a:gd name="T9" fmla="*/ 27 h 448"/>
              <a:gd name="T10" fmla="*/ 28 w 202"/>
              <a:gd name="T11" fmla="*/ 0 h 448"/>
              <a:gd name="T12" fmla="*/ 174 w 202"/>
              <a:gd name="T13" fmla="*/ 0 h 448"/>
              <a:gd name="T14" fmla="*/ 201 w 202"/>
              <a:gd name="T15" fmla="*/ 27 h 448"/>
              <a:gd name="T16" fmla="*/ 201 w 202"/>
              <a:gd name="T17" fmla="*/ 420 h 448"/>
              <a:gd name="T18" fmla="*/ 174 w 202"/>
              <a:gd name="T19" fmla="*/ 447 h 448"/>
              <a:gd name="T20" fmla="*/ 55 w 202"/>
              <a:gd name="T21" fmla="*/ 392 h 448"/>
              <a:gd name="T22" fmla="*/ 55 w 202"/>
              <a:gd name="T23" fmla="*/ 392 h 448"/>
              <a:gd name="T24" fmla="*/ 146 w 202"/>
              <a:gd name="T25" fmla="*/ 392 h 448"/>
              <a:gd name="T26" fmla="*/ 146 w 202"/>
              <a:gd name="T27" fmla="*/ 55 h 448"/>
              <a:gd name="T28" fmla="*/ 55 w 202"/>
              <a:gd name="T29" fmla="*/ 55 h 448"/>
              <a:gd name="T30" fmla="*/ 55 w 202"/>
              <a:gd name="T31" fmla="*/ 392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448">
                <a:moveTo>
                  <a:pt x="174" y="447"/>
                </a:moveTo>
                <a:lnTo>
                  <a:pt x="174" y="447"/>
                </a:lnTo>
                <a:cubicBezTo>
                  <a:pt x="28" y="447"/>
                  <a:pt x="28" y="447"/>
                  <a:pt x="28" y="447"/>
                </a:cubicBezTo>
                <a:cubicBezTo>
                  <a:pt x="18" y="447"/>
                  <a:pt x="0" y="429"/>
                  <a:pt x="0" y="4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92" y="0"/>
                  <a:pt x="201" y="9"/>
                  <a:pt x="201" y="27"/>
                </a:cubicBezTo>
                <a:cubicBezTo>
                  <a:pt x="201" y="420"/>
                  <a:pt x="201" y="420"/>
                  <a:pt x="201" y="420"/>
                </a:cubicBezTo>
                <a:cubicBezTo>
                  <a:pt x="201" y="429"/>
                  <a:pt x="192" y="447"/>
                  <a:pt x="174" y="447"/>
                </a:cubicBezTo>
                <a:close/>
                <a:moveTo>
                  <a:pt x="55" y="392"/>
                </a:moveTo>
                <a:lnTo>
                  <a:pt x="55" y="392"/>
                </a:lnTo>
                <a:cubicBezTo>
                  <a:pt x="146" y="392"/>
                  <a:pt x="146" y="392"/>
                  <a:pt x="146" y="392"/>
                </a:cubicBezTo>
                <a:cubicBezTo>
                  <a:pt x="146" y="55"/>
                  <a:pt x="146" y="55"/>
                  <a:pt x="146" y="55"/>
                </a:cubicBezTo>
                <a:cubicBezTo>
                  <a:pt x="55" y="55"/>
                  <a:pt x="55" y="55"/>
                  <a:pt x="55" y="55"/>
                </a:cubicBezTo>
                <a:lnTo>
                  <a:pt x="55" y="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79">
            <a:extLst>
              <a:ext uri="{FF2B5EF4-FFF2-40B4-BE49-F238E27FC236}">
                <a16:creationId xmlns:a16="http://schemas.microsoft.com/office/drawing/2014/main" id="{7A043AD6-2407-4045-A6F5-3705375FC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7307" y="7890821"/>
            <a:ext cx="597576" cy="301142"/>
          </a:xfrm>
          <a:custGeom>
            <a:avLst/>
            <a:gdLst>
              <a:gd name="T0" fmla="*/ 18 w 558"/>
              <a:gd name="T1" fmla="*/ 283 h 284"/>
              <a:gd name="T2" fmla="*/ 18 w 558"/>
              <a:gd name="T3" fmla="*/ 283 h 284"/>
              <a:gd name="T4" fmla="*/ 0 w 558"/>
              <a:gd name="T5" fmla="*/ 274 h 284"/>
              <a:gd name="T6" fmla="*/ 9 w 558"/>
              <a:gd name="T7" fmla="*/ 246 h 284"/>
              <a:gd name="T8" fmla="*/ 164 w 558"/>
              <a:gd name="T9" fmla="*/ 100 h 284"/>
              <a:gd name="T10" fmla="*/ 183 w 558"/>
              <a:gd name="T11" fmla="*/ 100 h 284"/>
              <a:gd name="T12" fmla="*/ 329 w 558"/>
              <a:gd name="T13" fmla="*/ 237 h 284"/>
              <a:gd name="T14" fmla="*/ 530 w 558"/>
              <a:gd name="T15" fmla="*/ 9 h 284"/>
              <a:gd name="T16" fmla="*/ 557 w 558"/>
              <a:gd name="T17" fmla="*/ 9 h 284"/>
              <a:gd name="T18" fmla="*/ 557 w 558"/>
              <a:gd name="T19" fmla="*/ 36 h 284"/>
              <a:gd name="T20" fmla="*/ 347 w 558"/>
              <a:gd name="T21" fmla="*/ 274 h 284"/>
              <a:gd name="T22" fmla="*/ 338 w 558"/>
              <a:gd name="T23" fmla="*/ 283 h 284"/>
              <a:gd name="T24" fmla="*/ 320 w 558"/>
              <a:gd name="T25" fmla="*/ 274 h 284"/>
              <a:gd name="T26" fmla="*/ 173 w 558"/>
              <a:gd name="T27" fmla="*/ 137 h 284"/>
              <a:gd name="T28" fmla="*/ 27 w 558"/>
              <a:gd name="T29" fmla="*/ 274 h 284"/>
              <a:gd name="T30" fmla="*/ 18 w 558"/>
              <a:gd name="T31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8" h="284">
                <a:moveTo>
                  <a:pt x="18" y="283"/>
                </a:moveTo>
                <a:lnTo>
                  <a:pt x="18" y="283"/>
                </a:lnTo>
                <a:cubicBezTo>
                  <a:pt x="9" y="283"/>
                  <a:pt x="9" y="274"/>
                  <a:pt x="0" y="274"/>
                </a:cubicBezTo>
                <a:cubicBezTo>
                  <a:pt x="0" y="265"/>
                  <a:pt x="0" y="256"/>
                  <a:pt x="9" y="246"/>
                </a:cubicBezTo>
                <a:cubicBezTo>
                  <a:pt x="164" y="100"/>
                  <a:pt x="164" y="100"/>
                  <a:pt x="164" y="100"/>
                </a:cubicBezTo>
                <a:cubicBezTo>
                  <a:pt x="164" y="91"/>
                  <a:pt x="183" y="91"/>
                  <a:pt x="183" y="100"/>
                </a:cubicBezTo>
                <a:cubicBezTo>
                  <a:pt x="329" y="237"/>
                  <a:pt x="329" y="237"/>
                  <a:pt x="329" y="237"/>
                </a:cubicBezTo>
                <a:cubicBezTo>
                  <a:pt x="530" y="9"/>
                  <a:pt x="530" y="9"/>
                  <a:pt x="530" y="9"/>
                </a:cubicBezTo>
                <a:cubicBezTo>
                  <a:pt x="530" y="0"/>
                  <a:pt x="548" y="0"/>
                  <a:pt x="557" y="9"/>
                </a:cubicBezTo>
                <a:cubicBezTo>
                  <a:pt x="557" y="18"/>
                  <a:pt x="557" y="27"/>
                  <a:pt x="557" y="36"/>
                </a:cubicBezTo>
                <a:cubicBezTo>
                  <a:pt x="347" y="274"/>
                  <a:pt x="347" y="274"/>
                  <a:pt x="347" y="274"/>
                </a:cubicBezTo>
                <a:lnTo>
                  <a:pt x="338" y="283"/>
                </a:lnTo>
                <a:cubicBezTo>
                  <a:pt x="329" y="283"/>
                  <a:pt x="329" y="274"/>
                  <a:pt x="320" y="274"/>
                </a:cubicBezTo>
                <a:cubicBezTo>
                  <a:pt x="173" y="137"/>
                  <a:pt x="173" y="137"/>
                  <a:pt x="173" y="137"/>
                </a:cubicBezTo>
                <a:cubicBezTo>
                  <a:pt x="27" y="274"/>
                  <a:pt x="27" y="274"/>
                  <a:pt x="27" y="274"/>
                </a:cubicBezTo>
                <a:lnTo>
                  <a:pt x="18" y="28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80">
            <a:extLst>
              <a:ext uri="{FF2B5EF4-FFF2-40B4-BE49-F238E27FC236}">
                <a16:creationId xmlns:a16="http://schemas.microsoft.com/office/drawing/2014/main" id="{0348597F-8EB9-F94C-B7C7-447EECB1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2537" y="7890821"/>
            <a:ext cx="47053" cy="155278"/>
          </a:xfrm>
          <a:custGeom>
            <a:avLst/>
            <a:gdLst>
              <a:gd name="T0" fmla="*/ 27 w 46"/>
              <a:gd name="T1" fmla="*/ 146 h 147"/>
              <a:gd name="T2" fmla="*/ 27 w 46"/>
              <a:gd name="T3" fmla="*/ 146 h 147"/>
              <a:gd name="T4" fmla="*/ 9 w 46"/>
              <a:gd name="T5" fmla="*/ 128 h 147"/>
              <a:gd name="T6" fmla="*/ 0 w 46"/>
              <a:gd name="T7" fmla="*/ 18 h 147"/>
              <a:gd name="T8" fmla="*/ 18 w 46"/>
              <a:gd name="T9" fmla="*/ 0 h 147"/>
              <a:gd name="T10" fmla="*/ 36 w 46"/>
              <a:gd name="T11" fmla="*/ 18 h 147"/>
              <a:gd name="T12" fmla="*/ 45 w 46"/>
              <a:gd name="T13" fmla="*/ 128 h 147"/>
              <a:gd name="T14" fmla="*/ 27 w 46"/>
              <a:gd name="T15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47">
                <a:moveTo>
                  <a:pt x="27" y="146"/>
                </a:moveTo>
                <a:lnTo>
                  <a:pt x="27" y="146"/>
                </a:lnTo>
                <a:cubicBezTo>
                  <a:pt x="18" y="146"/>
                  <a:pt x="9" y="137"/>
                  <a:pt x="9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45" y="128"/>
                  <a:pt x="45" y="128"/>
                  <a:pt x="45" y="128"/>
                </a:cubicBezTo>
                <a:cubicBezTo>
                  <a:pt x="45" y="137"/>
                  <a:pt x="36" y="146"/>
                  <a:pt x="27" y="1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81">
            <a:extLst>
              <a:ext uri="{FF2B5EF4-FFF2-40B4-BE49-F238E27FC236}">
                <a16:creationId xmlns:a16="http://schemas.microsoft.com/office/drawing/2014/main" id="{84038700-4AA1-5741-A8B1-D32D133E6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4902" y="7890821"/>
            <a:ext cx="155278" cy="47053"/>
          </a:xfrm>
          <a:custGeom>
            <a:avLst/>
            <a:gdLst>
              <a:gd name="T0" fmla="*/ 18 w 147"/>
              <a:gd name="T1" fmla="*/ 45 h 46"/>
              <a:gd name="T2" fmla="*/ 18 w 147"/>
              <a:gd name="T3" fmla="*/ 45 h 46"/>
              <a:gd name="T4" fmla="*/ 0 w 147"/>
              <a:gd name="T5" fmla="*/ 27 h 46"/>
              <a:gd name="T6" fmla="*/ 18 w 147"/>
              <a:gd name="T7" fmla="*/ 9 h 46"/>
              <a:gd name="T8" fmla="*/ 128 w 147"/>
              <a:gd name="T9" fmla="*/ 0 h 46"/>
              <a:gd name="T10" fmla="*/ 146 w 147"/>
              <a:gd name="T11" fmla="*/ 18 h 46"/>
              <a:gd name="T12" fmla="*/ 128 w 147"/>
              <a:gd name="T13" fmla="*/ 36 h 46"/>
              <a:gd name="T14" fmla="*/ 27 w 147"/>
              <a:gd name="T15" fmla="*/ 45 h 46"/>
              <a:gd name="T16" fmla="*/ 18 w 147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46" y="9"/>
                  <a:pt x="146" y="18"/>
                </a:cubicBezTo>
                <a:cubicBezTo>
                  <a:pt x="146" y="27"/>
                  <a:pt x="137" y="36"/>
                  <a:pt x="128" y="36"/>
                </a:cubicBez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82">
            <a:extLst>
              <a:ext uri="{FF2B5EF4-FFF2-40B4-BE49-F238E27FC236}">
                <a16:creationId xmlns:a16="http://schemas.microsoft.com/office/drawing/2014/main" id="{81B03BC7-4A0E-4440-861C-E10B08E52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2466" y="9900002"/>
            <a:ext cx="235267" cy="818729"/>
          </a:xfrm>
          <a:custGeom>
            <a:avLst/>
            <a:gdLst>
              <a:gd name="T0" fmla="*/ 200 w 220"/>
              <a:gd name="T1" fmla="*/ 767 h 768"/>
              <a:gd name="T2" fmla="*/ 200 w 220"/>
              <a:gd name="T3" fmla="*/ 767 h 768"/>
              <a:gd name="T4" fmla="*/ 18 w 220"/>
              <a:gd name="T5" fmla="*/ 767 h 768"/>
              <a:gd name="T6" fmla="*/ 0 w 220"/>
              <a:gd name="T7" fmla="*/ 749 h 768"/>
              <a:gd name="T8" fmla="*/ 0 w 220"/>
              <a:gd name="T9" fmla="*/ 18 h 768"/>
              <a:gd name="T10" fmla="*/ 18 w 220"/>
              <a:gd name="T11" fmla="*/ 0 h 768"/>
              <a:gd name="T12" fmla="*/ 200 w 220"/>
              <a:gd name="T13" fmla="*/ 0 h 768"/>
              <a:gd name="T14" fmla="*/ 219 w 220"/>
              <a:gd name="T15" fmla="*/ 18 h 768"/>
              <a:gd name="T16" fmla="*/ 219 w 220"/>
              <a:gd name="T17" fmla="*/ 749 h 768"/>
              <a:gd name="T18" fmla="*/ 200 w 220"/>
              <a:gd name="T19" fmla="*/ 767 h 768"/>
              <a:gd name="T20" fmla="*/ 36 w 220"/>
              <a:gd name="T21" fmla="*/ 731 h 768"/>
              <a:gd name="T22" fmla="*/ 36 w 220"/>
              <a:gd name="T23" fmla="*/ 731 h 768"/>
              <a:gd name="T24" fmla="*/ 182 w 220"/>
              <a:gd name="T25" fmla="*/ 731 h 768"/>
              <a:gd name="T26" fmla="*/ 182 w 220"/>
              <a:gd name="T27" fmla="*/ 37 h 768"/>
              <a:gd name="T28" fmla="*/ 36 w 220"/>
              <a:gd name="T29" fmla="*/ 37 h 768"/>
              <a:gd name="T30" fmla="*/ 36 w 220"/>
              <a:gd name="T31" fmla="*/ 731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" h="768">
                <a:moveTo>
                  <a:pt x="200" y="767"/>
                </a:moveTo>
                <a:lnTo>
                  <a:pt x="200" y="767"/>
                </a:lnTo>
                <a:cubicBezTo>
                  <a:pt x="18" y="767"/>
                  <a:pt x="18" y="767"/>
                  <a:pt x="18" y="767"/>
                </a:cubicBezTo>
                <a:cubicBezTo>
                  <a:pt x="9" y="767"/>
                  <a:pt x="0" y="758"/>
                  <a:pt x="0" y="74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210" y="0"/>
                  <a:pt x="219" y="9"/>
                  <a:pt x="219" y="18"/>
                </a:cubicBezTo>
                <a:cubicBezTo>
                  <a:pt x="219" y="749"/>
                  <a:pt x="219" y="749"/>
                  <a:pt x="219" y="749"/>
                </a:cubicBezTo>
                <a:cubicBezTo>
                  <a:pt x="219" y="758"/>
                  <a:pt x="210" y="767"/>
                  <a:pt x="200" y="767"/>
                </a:cubicBezTo>
                <a:close/>
                <a:moveTo>
                  <a:pt x="36" y="731"/>
                </a:moveTo>
                <a:lnTo>
                  <a:pt x="36" y="731"/>
                </a:lnTo>
                <a:cubicBezTo>
                  <a:pt x="182" y="731"/>
                  <a:pt x="182" y="731"/>
                  <a:pt x="182" y="731"/>
                </a:cubicBezTo>
                <a:cubicBezTo>
                  <a:pt x="182" y="37"/>
                  <a:pt x="182" y="37"/>
                  <a:pt x="182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7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83">
            <a:extLst>
              <a:ext uri="{FF2B5EF4-FFF2-40B4-BE49-F238E27FC236}">
                <a16:creationId xmlns:a16="http://schemas.microsoft.com/office/drawing/2014/main" id="{F8B9894D-9FF5-F24B-A568-E9F91CE35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519" y="9994109"/>
            <a:ext cx="136453" cy="136453"/>
          </a:xfrm>
          <a:custGeom>
            <a:avLst/>
            <a:gdLst>
              <a:gd name="T0" fmla="*/ 64 w 129"/>
              <a:gd name="T1" fmla="*/ 128 h 129"/>
              <a:gd name="T2" fmla="*/ 64 w 129"/>
              <a:gd name="T3" fmla="*/ 128 h 129"/>
              <a:gd name="T4" fmla="*/ 0 w 129"/>
              <a:gd name="T5" fmla="*/ 64 h 129"/>
              <a:gd name="T6" fmla="*/ 64 w 129"/>
              <a:gd name="T7" fmla="*/ 0 h 129"/>
              <a:gd name="T8" fmla="*/ 128 w 129"/>
              <a:gd name="T9" fmla="*/ 64 h 129"/>
              <a:gd name="T10" fmla="*/ 64 w 129"/>
              <a:gd name="T11" fmla="*/ 128 h 129"/>
              <a:gd name="T12" fmla="*/ 64 w 129"/>
              <a:gd name="T13" fmla="*/ 37 h 129"/>
              <a:gd name="T14" fmla="*/ 64 w 129"/>
              <a:gd name="T15" fmla="*/ 37 h 129"/>
              <a:gd name="T16" fmla="*/ 37 w 129"/>
              <a:gd name="T17" fmla="*/ 64 h 129"/>
              <a:gd name="T18" fmla="*/ 64 w 129"/>
              <a:gd name="T19" fmla="*/ 92 h 129"/>
              <a:gd name="T20" fmla="*/ 92 w 129"/>
              <a:gd name="T21" fmla="*/ 64 h 129"/>
              <a:gd name="T22" fmla="*/ 64 w 129"/>
              <a:gd name="T23" fmla="*/ 3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29">
                <a:moveTo>
                  <a:pt x="64" y="128"/>
                </a:moveTo>
                <a:lnTo>
                  <a:pt x="64" y="128"/>
                </a:lnTo>
                <a:cubicBezTo>
                  <a:pt x="28" y="128"/>
                  <a:pt x="0" y="101"/>
                  <a:pt x="0" y="64"/>
                </a:cubicBezTo>
                <a:cubicBezTo>
                  <a:pt x="0" y="28"/>
                  <a:pt x="28" y="0"/>
                  <a:pt x="64" y="0"/>
                </a:cubicBezTo>
                <a:cubicBezTo>
                  <a:pt x="101" y="0"/>
                  <a:pt x="128" y="28"/>
                  <a:pt x="128" y="64"/>
                </a:cubicBezTo>
                <a:cubicBezTo>
                  <a:pt x="128" y="101"/>
                  <a:pt x="101" y="128"/>
                  <a:pt x="64" y="128"/>
                </a:cubicBezTo>
                <a:close/>
                <a:moveTo>
                  <a:pt x="64" y="37"/>
                </a:moveTo>
                <a:lnTo>
                  <a:pt x="64" y="37"/>
                </a:lnTo>
                <a:cubicBezTo>
                  <a:pt x="46" y="37"/>
                  <a:pt x="37" y="46"/>
                  <a:pt x="37" y="64"/>
                </a:cubicBezTo>
                <a:cubicBezTo>
                  <a:pt x="37" y="73"/>
                  <a:pt x="46" y="92"/>
                  <a:pt x="64" y="92"/>
                </a:cubicBezTo>
                <a:cubicBezTo>
                  <a:pt x="73" y="92"/>
                  <a:pt x="92" y="73"/>
                  <a:pt x="92" y="64"/>
                </a:cubicBezTo>
                <a:cubicBezTo>
                  <a:pt x="92" y="46"/>
                  <a:pt x="73" y="37"/>
                  <a:pt x="64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84">
            <a:extLst>
              <a:ext uri="{FF2B5EF4-FFF2-40B4-BE49-F238E27FC236}">
                <a16:creationId xmlns:a16="http://schemas.microsoft.com/office/drawing/2014/main" id="{57F74088-4CB8-D246-8542-A51E6ED26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8930" y="10182322"/>
            <a:ext cx="117632" cy="489355"/>
          </a:xfrm>
          <a:custGeom>
            <a:avLst/>
            <a:gdLst>
              <a:gd name="T0" fmla="*/ 92 w 111"/>
              <a:gd name="T1" fmla="*/ 456 h 457"/>
              <a:gd name="T2" fmla="*/ 92 w 111"/>
              <a:gd name="T3" fmla="*/ 456 h 457"/>
              <a:gd name="T4" fmla="*/ 19 w 111"/>
              <a:gd name="T5" fmla="*/ 456 h 457"/>
              <a:gd name="T6" fmla="*/ 0 w 111"/>
              <a:gd name="T7" fmla="*/ 438 h 457"/>
              <a:gd name="T8" fmla="*/ 0 w 111"/>
              <a:gd name="T9" fmla="*/ 18 h 457"/>
              <a:gd name="T10" fmla="*/ 19 w 111"/>
              <a:gd name="T11" fmla="*/ 0 h 457"/>
              <a:gd name="T12" fmla="*/ 92 w 111"/>
              <a:gd name="T13" fmla="*/ 0 h 457"/>
              <a:gd name="T14" fmla="*/ 110 w 111"/>
              <a:gd name="T15" fmla="*/ 18 h 457"/>
              <a:gd name="T16" fmla="*/ 110 w 111"/>
              <a:gd name="T17" fmla="*/ 438 h 457"/>
              <a:gd name="T18" fmla="*/ 92 w 111"/>
              <a:gd name="T19" fmla="*/ 456 h 457"/>
              <a:gd name="T20" fmla="*/ 37 w 111"/>
              <a:gd name="T21" fmla="*/ 420 h 457"/>
              <a:gd name="T22" fmla="*/ 37 w 111"/>
              <a:gd name="T23" fmla="*/ 420 h 457"/>
              <a:gd name="T24" fmla="*/ 73 w 111"/>
              <a:gd name="T25" fmla="*/ 420 h 457"/>
              <a:gd name="T26" fmla="*/ 73 w 111"/>
              <a:gd name="T27" fmla="*/ 37 h 457"/>
              <a:gd name="T28" fmla="*/ 37 w 111"/>
              <a:gd name="T29" fmla="*/ 37 h 457"/>
              <a:gd name="T30" fmla="*/ 37 w 111"/>
              <a:gd name="T31" fmla="*/ 42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" h="457">
                <a:moveTo>
                  <a:pt x="92" y="456"/>
                </a:moveTo>
                <a:lnTo>
                  <a:pt x="92" y="456"/>
                </a:lnTo>
                <a:cubicBezTo>
                  <a:pt x="19" y="456"/>
                  <a:pt x="19" y="456"/>
                  <a:pt x="19" y="456"/>
                </a:cubicBezTo>
                <a:cubicBezTo>
                  <a:pt x="0" y="456"/>
                  <a:pt x="0" y="447"/>
                  <a:pt x="0" y="43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19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1" y="0"/>
                  <a:pt x="110" y="9"/>
                  <a:pt x="110" y="18"/>
                </a:cubicBezTo>
                <a:cubicBezTo>
                  <a:pt x="110" y="438"/>
                  <a:pt x="110" y="438"/>
                  <a:pt x="110" y="438"/>
                </a:cubicBezTo>
                <a:cubicBezTo>
                  <a:pt x="110" y="447"/>
                  <a:pt x="101" y="456"/>
                  <a:pt x="92" y="456"/>
                </a:cubicBezTo>
                <a:close/>
                <a:moveTo>
                  <a:pt x="37" y="420"/>
                </a:moveTo>
                <a:lnTo>
                  <a:pt x="37" y="420"/>
                </a:lnTo>
                <a:cubicBezTo>
                  <a:pt x="73" y="420"/>
                  <a:pt x="73" y="420"/>
                  <a:pt x="73" y="420"/>
                </a:cubicBezTo>
                <a:cubicBezTo>
                  <a:pt x="73" y="37"/>
                  <a:pt x="73" y="37"/>
                  <a:pt x="73" y="37"/>
                </a:cubicBezTo>
                <a:cubicBezTo>
                  <a:pt x="37" y="37"/>
                  <a:pt x="37" y="37"/>
                  <a:pt x="37" y="37"/>
                </a:cubicBezTo>
                <a:lnTo>
                  <a:pt x="37" y="4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85">
            <a:extLst>
              <a:ext uri="{FF2B5EF4-FFF2-40B4-BE49-F238E27FC236}">
                <a16:creationId xmlns:a16="http://schemas.microsoft.com/office/drawing/2014/main" id="{91637301-DE6E-4E4C-8E65-27695020E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5383" y="9900002"/>
            <a:ext cx="235267" cy="818729"/>
          </a:xfrm>
          <a:custGeom>
            <a:avLst/>
            <a:gdLst>
              <a:gd name="T0" fmla="*/ 201 w 221"/>
              <a:gd name="T1" fmla="*/ 767 h 768"/>
              <a:gd name="T2" fmla="*/ 201 w 221"/>
              <a:gd name="T3" fmla="*/ 767 h 768"/>
              <a:gd name="T4" fmla="*/ 18 w 221"/>
              <a:gd name="T5" fmla="*/ 767 h 768"/>
              <a:gd name="T6" fmla="*/ 0 w 221"/>
              <a:gd name="T7" fmla="*/ 749 h 768"/>
              <a:gd name="T8" fmla="*/ 0 w 221"/>
              <a:gd name="T9" fmla="*/ 18 h 768"/>
              <a:gd name="T10" fmla="*/ 18 w 221"/>
              <a:gd name="T11" fmla="*/ 0 h 768"/>
              <a:gd name="T12" fmla="*/ 201 w 221"/>
              <a:gd name="T13" fmla="*/ 0 h 768"/>
              <a:gd name="T14" fmla="*/ 220 w 221"/>
              <a:gd name="T15" fmla="*/ 18 h 768"/>
              <a:gd name="T16" fmla="*/ 220 w 221"/>
              <a:gd name="T17" fmla="*/ 749 h 768"/>
              <a:gd name="T18" fmla="*/ 201 w 221"/>
              <a:gd name="T19" fmla="*/ 767 h 768"/>
              <a:gd name="T20" fmla="*/ 37 w 221"/>
              <a:gd name="T21" fmla="*/ 731 h 768"/>
              <a:gd name="T22" fmla="*/ 37 w 221"/>
              <a:gd name="T23" fmla="*/ 731 h 768"/>
              <a:gd name="T24" fmla="*/ 183 w 221"/>
              <a:gd name="T25" fmla="*/ 731 h 768"/>
              <a:gd name="T26" fmla="*/ 183 w 221"/>
              <a:gd name="T27" fmla="*/ 37 h 768"/>
              <a:gd name="T28" fmla="*/ 37 w 221"/>
              <a:gd name="T29" fmla="*/ 37 h 768"/>
              <a:gd name="T30" fmla="*/ 37 w 221"/>
              <a:gd name="T31" fmla="*/ 731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" h="768">
                <a:moveTo>
                  <a:pt x="201" y="767"/>
                </a:moveTo>
                <a:lnTo>
                  <a:pt x="201" y="767"/>
                </a:lnTo>
                <a:cubicBezTo>
                  <a:pt x="18" y="767"/>
                  <a:pt x="18" y="767"/>
                  <a:pt x="18" y="767"/>
                </a:cubicBezTo>
                <a:cubicBezTo>
                  <a:pt x="9" y="767"/>
                  <a:pt x="0" y="758"/>
                  <a:pt x="0" y="74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10" y="0"/>
                  <a:pt x="220" y="9"/>
                  <a:pt x="220" y="18"/>
                </a:cubicBezTo>
                <a:cubicBezTo>
                  <a:pt x="220" y="749"/>
                  <a:pt x="220" y="749"/>
                  <a:pt x="220" y="749"/>
                </a:cubicBezTo>
                <a:cubicBezTo>
                  <a:pt x="220" y="758"/>
                  <a:pt x="210" y="767"/>
                  <a:pt x="201" y="767"/>
                </a:cubicBezTo>
                <a:close/>
                <a:moveTo>
                  <a:pt x="37" y="731"/>
                </a:moveTo>
                <a:lnTo>
                  <a:pt x="37" y="731"/>
                </a:lnTo>
                <a:cubicBezTo>
                  <a:pt x="183" y="731"/>
                  <a:pt x="183" y="731"/>
                  <a:pt x="183" y="731"/>
                </a:cubicBezTo>
                <a:cubicBezTo>
                  <a:pt x="183" y="37"/>
                  <a:pt x="183" y="37"/>
                  <a:pt x="183" y="37"/>
                </a:cubicBezTo>
                <a:cubicBezTo>
                  <a:pt x="37" y="37"/>
                  <a:pt x="37" y="37"/>
                  <a:pt x="37" y="37"/>
                </a:cubicBezTo>
                <a:lnTo>
                  <a:pt x="37" y="7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86">
            <a:extLst>
              <a:ext uri="{FF2B5EF4-FFF2-40B4-BE49-F238E27FC236}">
                <a16:creationId xmlns:a16="http://schemas.microsoft.com/office/drawing/2014/main" id="{C4F1A4B9-3309-5C42-B04F-9F8C0BBFC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2436" y="9994109"/>
            <a:ext cx="136456" cy="136453"/>
          </a:xfrm>
          <a:custGeom>
            <a:avLst/>
            <a:gdLst>
              <a:gd name="T0" fmla="*/ 64 w 129"/>
              <a:gd name="T1" fmla="*/ 128 h 129"/>
              <a:gd name="T2" fmla="*/ 64 w 129"/>
              <a:gd name="T3" fmla="*/ 128 h 129"/>
              <a:gd name="T4" fmla="*/ 0 w 129"/>
              <a:gd name="T5" fmla="*/ 64 h 129"/>
              <a:gd name="T6" fmla="*/ 64 w 129"/>
              <a:gd name="T7" fmla="*/ 0 h 129"/>
              <a:gd name="T8" fmla="*/ 128 w 129"/>
              <a:gd name="T9" fmla="*/ 64 h 129"/>
              <a:gd name="T10" fmla="*/ 64 w 129"/>
              <a:gd name="T11" fmla="*/ 128 h 129"/>
              <a:gd name="T12" fmla="*/ 64 w 129"/>
              <a:gd name="T13" fmla="*/ 37 h 129"/>
              <a:gd name="T14" fmla="*/ 64 w 129"/>
              <a:gd name="T15" fmla="*/ 37 h 129"/>
              <a:gd name="T16" fmla="*/ 36 w 129"/>
              <a:gd name="T17" fmla="*/ 64 h 129"/>
              <a:gd name="T18" fmla="*/ 64 w 129"/>
              <a:gd name="T19" fmla="*/ 92 h 129"/>
              <a:gd name="T20" fmla="*/ 91 w 129"/>
              <a:gd name="T21" fmla="*/ 64 h 129"/>
              <a:gd name="T22" fmla="*/ 64 w 129"/>
              <a:gd name="T23" fmla="*/ 3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29">
                <a:moveTo>
                  <a:pt x="64" y="128"/>
                </a:moveTo>
                <a:lnTo>
                  <a:pt x="64" y="128"/>
                </a:lnTo>
                <a:cubicBezTo>
                  <a:pt x="27" y="128"/>
                  <a:pt x="0" y="101"/>
                  <a:pt x="0" y="64"/>
                </a:cubicBezTo>
                <a:cubicBezTo>
                  <a:pt x="0" y="28"/>
                  <a:pt x="27" y="0"/>
                  <a:pt x="64" y="0"/>
                </a:cubicBezTo>
                <a:cubicBezTo>
                  <a:pt x="91" y="0"/>
                  <a:pt x="128" y="28"/>
                  <a:pt x="128" y="64"/>
                </a:cubicBezTo>
                <a:cubicBezTo>
                  <a:pt x="128" y="101"/>
                  <a:pt x="91" y="128"/>
                  <a:pt x="64" y="128"/>
                </a:cubicBezTo>
                <a:close/>
                <a:moveTo>
                  <a:pt x="64" y="37"/>
                </a:moveTo>
                <a:lnTo>
                  <a:pt x="64" y="37"/>
                </a:lnTo>
                <a:cubicBezTo>
                  <a:pt x="46" y="37"/>
                  <a:pt x="36" y="46"/>
                  <a:pt x="36" y="64"/>
                </a:cubicBezTo>
                <a:cubicBezTo>
                  <a:pt x="36" y="73"/>
                  <a:pt x="46" y="92"/>
                  <a:pt x="64" y="92"/>
                </a:cubicBezTo>
                <a:cubicBezTo>
                  <a:pt x="73" y="92"/>
                  <a:pt x="91" y="73"/>
                  <a:pt x="91" y="64"/>
                </a:cubicBezTo>
                <a:cubicBezTo>
                  <a:pt x="91" y="46"/>
                  <a:pt x="73" y="37"/>
                  <a:pt x="64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87">
            <a:extLst>
              <a:ext uri="{FF2B5EF4-FFF2-40B4-BE49-F238E27FC236}">
                <a16:creationId xmlns:a16="http://schemas.microsoft.com/office/drawing/2014/main" id="{010D03F2-1E6A-FB47-A7BD-9DAA1275E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2436" y="10182322"/>
            <a:ext cx="127046" cy="489355"/>
          </a:xfrm>
          <a:custGeom>
            <a:avLst/>
            <a:gdLst>
              <a:gd name="T0" fmla="*/ 100 w 120"/>
              <a:gd name="T1" fmla="*/ 456 h 457"/>
              <a:gd name="T2" fmla="*/ 100 w 120"/>
              <a:gd name="T3" fmla="*/ 456 h 457"/>
              <a:gd name="T4" fmla="*/ 18 w 120"/>
              <a:gd name="T5" fmla="*/ 456 h 457"/>
              <a:gd name="T6" fmla="*/ 0 w 120"/>
              <a:gd name="T7" fmla="*/ 438 h 457"/>
              <a:gd name="T8" fmla="*/ 0 w 120"/>
              <a:gd name="T9" fmla="*/ 18 h 457"/>
              <a:gd name="T10" fmla="*/ 18 w 120"/>
              <a:gd name="T11" fmla="*/ 0 h 457"/>
              <a:gd name="T12" fmla="*/ 100 w 120"/>
              <a:gd name="T13" fmla="*/ 0 h 457"/>
              <a:gd name="T14" fmla="*/ 119 w 120"/>
              <a:gd name="T15" fmla="*/ 18 h 457"/>
              <a:gd name="T16" fmla="*/ 119 w 120"/>
              <a:gd name="T17" fmla="*/ 438 h 457"/>
              <a:gd name="T18" fmla="*/ 100 w 120"/>
              <a:gd name="T19" fmla="*/ 456 h 457"/>
              <a:gd name="T20" fmla="*/ 36 w 120"/>
              <a:gd name="T21" fmla="*/ 420 h 457"/>
              <a:gd name="T22" fmla="*/ 36 w 120"/>
              <a:gd name="T23" fmla="*/ 420 h 457"/>
              <a:gd name="T24" fmla="*/ 82 w 120"/>
              <a:gd name="T25" fmla="*/ 420 h 457"/>
              <a:gd name="T26" fmla="*/ 82 w 120"/>
              <a:gd name="T27" fmla="*/ 37 h 457"/>
              <a:gd name="T28" fmla="*/ 36 w 120"/>
              <a:gd name="T29" fmla="*/ 37 h 457"/>
              <a:gd name="T30" fmla="*/ 36 w 120"/>
              <a:gd name="T31" fmla="*/ 42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" h="457">
                <a:moveTo>
                  <a:pt x="100" y="456"/>
                </a:moveTo>
                <a:lnTo>
                  <a:pt x="100" y="456"/>
                </a:lnTo>
                <a:cubicBezTo>
                  <a:pt x="18" y="456"/>
                  <a:pt x="18" y="456"/>
                  <a:pt x="18" y="456"/>
                </a:cubicBezTo>
                <a:cubicBezTo>
                  <a:pt x="9" y="456"/>
                  <a:pt x="0" y="447"/>
                  <a:pt x="0" y="43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0" y="0"/>
                  <a:pt x="119" y="9"/>
                  <a:pt x="119" y="18"/>
                </a:cubicBezTo>
                <a:cubicBezTo>
                  <a:pt x="119" y="438"/>
                  <a:pt x="119" y="438"/>
                  <a:pt x="119" y="438"/>
                </a:cubicBezTo>
                <a:cubicBezTo>
                  <a:pt x="119" y="447"/>
                  <a:pt x="110" y="456"/>
                  <a:pt x="100" y="456"/>
                </a:cubicBezTo>
                <a:close/>
                <a:moveTo>
                  <a:pt x="36" y="420"/>
                </a:moveTo>
                <a:lnTo>
                  <a:pt x="36" y="420"/>
                </a:lnTo>
                <a:cubicBezTo>
                  <a:pt x="82" y="420"/>
                  <a:pt x="82" y="420"/>
                  <a:pt x="82" y="420"/>
                </a:cubicBezTo>
                <a:cubicBezTo>
                  <a:pt x="82" y="37"/>
                  <a:pt x="82" y="37"/>
                  <a:pt x="82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4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88">
            <a:extLst>
              <a:ext uri="{FF2B5EF4-FFF2-40B4-BE49-F238E27FC236}">
                <a16:creationId xmlns:a16="http://schemas.microsoft.com/office/drawing/2014/main" id="{91713E6F-37D1-C745-A438-711588C48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7714" y="9867063"/>
            <a:ext cx="461123" cy="846961"/>
          </a:xfrm>
          <a:custGeom>
            <a:avLst/>
            <a:gdLst>
              <a:gd name="T0" fmla="*/ 238 w 430"/>
              <a:gd name="T1" fmla="*/ 794 h 795"/>
              <a:gd name="T2" fmla="*/ 238 w 430"/>
              <a:gd name="T3" fmla="*/ 794 h 795"/>
              <a:gd name="T4" fmla="*/ 219 w 430"/>
              <a:gd name="T5" fmla="*/ 785 h 795"/>
              <a:gd name="T6" fmla="*/ 0 w 430"/>
              <a:gd name="T7" fmla="*/ 82 h 795"/>
              <a:gd name="T8" fmla="*/ 0 w 430"/>
              <a:gd name="T9" fmla="*/ 73 h 795"/>
              <a:gd name="T10" fmla="*/ 9 w 430"/>
              <a:gd name="T11" fmla="*/ 64 h 795"/>
              <a:gd name="T12" fmla="*/ 183 w 430"/>
              <a:gd name="T13" fmla="*/ 9 h 795"/>
              <a:gd name="T14" fmla="*/ 210 w 430"/>
              <a:gd name="T15" fmla="*/ 18 h 795"/>
              <a:gd name="T16" fmla="*/ 429 w 430"/>
              <a:gd name="T17" fmla="*/ 712 h 795"/>
              <a:gd name="T18" fmla="*/ 429 w 430"/>
              <a:gd name="T19" fmla="*/ 730 h 795"/>
              <a:gd name="T20" fmla="*/ 420 w 430"/>
              <a:gd name="T21" fmla="*/ 739 h 795"/>
              <a:gd name="T22" fmla="*/ 247 w 430"/>
              <a:gd name="T23" fmla="*/ 794 h 795"/>
              <a:gd name="T24" fmla="*/ 238 w 430"/>
              <a:gd name="T25" fmla="*/ 794 h 795"/>
              <a:gd name="T26" fmla="*/ 37 w 430"/>
              <a:gd name="T27" fmla="*/ 91 h 795"/>
              <a:gd name="T28" fmla="*/ 37 w 430"/>
              <a:gd name="T29" fmla="*/ 91 h 795"/>
              <a:gd name="T30" fmla="*/ 247 w 430"/>
              <a:gd name="T31" fmla="*/ 758 h 795"/>
              <a:gd name="T32" fmla="*/ 393 w 430"/>
              <a:gd name="T33" fmla="*/ 712 h 795"/>
              <a:gd name="T34" fmla="*/ 183 w 430"/>
              <a:gd name="T35" fmla="*/ 45 h 795"/>
              <a:gd name="T36" fmla="*/ 37 w 430"/>
              <a:gd name="T37" fmla="*/ 91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0" h="795">
                <a:moveTo>
                  <a:pt x="238" y="794"/>
                </a:moveTo>
                <a:lnTo>
                  <a:pt x="238" y="794"/>
                </a:lnTo>
                <a:cubicBezTo>
                  <a:pt x="228" y="794"/>
                  <a:pt x="228" y="785"/>
                  <a:pt x="219" y="785"/>
                </a:cubicBezTo>
                <a:cubicBezTo>
                  <a:pt x="0" y="82"/>
                  <a:pt x="0" y="82"/>
                  <a:pt x="0" y="82"/>
                </a:cubicBezTo>
                <a:lnTo>
                  <a:pt x="0" y="73"/>
                </a:lnTo>
                <a:cubicBezTo>
                  <a:pt x="0" y="64"/>
                  <a:pt x="9" y="64"/>
                  <a:pt x="9" y="64"/>
                </a:cubicBezTo>
                <a:cubicBezTo>
                  <a:pt x="183" y="9"/>
                  <a:pt x="183" y="9"/>
                  <a:pt x="183" y="9"/>
                </a:cubicBezTo>
                <a:cubicBezTo>
                  <a:pt x="192" y="0"/>
                  <a:pt x="201" y="9"/>
                  <a:pt x="210" y="18"/>
                </a:cubicBezTo>
                <a:cubicBezTo>
                  <a:pt x="429" y="712"/>
                  <a:pt x="429" y="712"/>
                  <a:pt x="429" y="712"/>
                </a:cubicBezTo>
                <a:cubicBezTo>
                  <a:pt x="429" y="721"/>
                  <a:pt x="429" y="721"/>
                  <a:pt x="429" y="730"/>
                </a:cubicBezTo>
                <a:lnTo>
                  <a:pt x="420" y="739"/>
                </a:lnTo>
                <a:cubicBezTo>
                  <a:pt x="247" y="794"/>
                  <a:pt x="247" y="794"/>
                  <a:pt x="247" y="794"/>
                </a:cubicBezTo>
                <a:lnTo>
                  <a:pt x="238" y="794"/>
                </a:lnTo>
                <a:close/>
                <a:moveTo>
                  <a:pt x="37" y="91"/>
                </a:moveTo>
                <a:lnTo>
                  <a:pt x="37" y="91"/>
                </a:lnTo>
                <a:cubicBezTo>
                  <a:pt x="247" y="758"/>
                  <a:pt x="247" y="758"/>
                  <a:pt x="247" y="758"/>
                </a:cubicBezTo>
                <a:cubicBezTo>
                  <a:pt x="393" y="712"/>
                  <a:pt x="393" y="712"/>
                  <a:pt x="393" y="712"/>
                </a:cubicBezTo>
                <a:cubicBezTo>
                  <a:pt x="183" y="45"/>
                  <a:pt x="183" y="45"/>
                  <a:pt x="183" y="45"/>
                </a:cubicBezTo>
                <a:lnTo>
                  <a:pt x="37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89">
            <a:extLst>
              <a:ext uri="{FF2B5EF4-FFF2-40B4-BE49-F238E27FC236}">
                <a16:creationId xmlns:a16="http://schemas.microsoft.com/office/drawing/2014/main" id="{A15D7453-8472-2246-94B8-F4400734F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703" y="9984698"/>
            <a:ext cx="145867" cy="145864"/>
          </a:xfrm>
          <a:custGeom>
            <a:avLst/>
            <a:gdLst>
              <a:gd name="T0" fmla="*/ 73 w 138"/>
              <a:gd name="T1" fmla="*/ 137 h 138"/>
              <a:gd name="T2" fmla="*/ 73 w 138"/>
              <a:gd name="T3" fmla="*/ 137 h 138"/>
              <a:gd name="T4" fmla="*/ 46 w 138"/>
              <a:gd name="T5" fmla="*/ 128 h 138"/>
              <a:gd name="T6" fmla="*/ 9 w 138"/>
              <a:gd name="T7" fmla="*/ 92 h 138"/>
              <a:gd name="T8" fmla="*/ 55 w 138"/>
              <a:gd name="T9" fmla="*/ 9 h 138"/>
              <a:gd name="T10" fmla="*/ 128 w 138"/>
              <a:gd name="T11" fmla="*/ 55 h 138"/>
              <a:gd name="T12" fmla="*/ 128 w 138"/>
              <a:gd name="T13" fmla="*/ 55 h 138"/>
              <a:gd name="T14" fmla="*/ 128 w 138"/>
              <a:gd name="T15" fmla="*/ 101 h 138"/>
              <a:gd name="T16" fmla="*/ 92 w 138"/>
              <a:gd name="T17" fmla="*/ 128 h 138"/>
              <a:gd name="T18" fmla="*/ 73 w 138"/>
              <a:gd name="T19" fmla="*/ 137 h 138"/>
              <a:gd name="T20" fmla="*/ 73 w 138"/>
              <a:gd name="T21" fmla="*/ 46 h 138"/>
              <a:gd name="T22" fmla="*/ 73 w 138"/>
              <a:gd name="T23" fmla="*/ 46 h 138"/>
              <a:gd name="T24" fmla="*/ 64 w 138"/>
              <a:gd name="T25" fmla="*/ 46 h 138"/>
              <a:gd name="T26" fmla="*/ 46 w 138"/>
              <a:gd name="T27" fmla="*/ 82 h 138"/>
              <a:gd name="T28" fmla="*/ 64 w 138"/>
              <a:gd name="T29" fmla="*/ 101 h 138"/>
              <a:gd name="T30" fmla="*/ 82 w 138"/>
              <a:gd name="T31" fmla="*/ 101 h 138"/>
              <a:gd name="T32" fmla="*/ 101 w 138"/>
              <a:gd name="T33" fmla="*/ 82 h 138"/>
              <a:gd name="T34" fmla="*/ 101 w 138"/>
              <a:gd name="T35" fmla="*/ 64 h 138"/>
              <a:gd name="T36" fmla="*/ 101 w 138"/>
              <a:gd name="T37" fmla="*/ 64 h 138"/>
              <a:gd name="T38" fmla="*/ 73 w 138"/>
              <a:gd name="T39" fmla="*/ 4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8" h="138">
                <a:moveTo>
                  <a:pt x="73" y="137"/>
                </a:moveTo>
                <a:lnTo>
                  <a:pt x="73" y="137"/>
                </a:lnTo>
                <a:cubicBezTo>
                  <a:pt x="64" y="137"/>
                  <a:pt x="55" y="128"/>
                  <a:pt x="46" y="128"/>
                </a:cubicBezTo>
                <a:cubicBezTo>
                  <a:pt x="28" y="119"/>
                  <a:pt x="19" y="110"/>
                  <a:pt x="9" y="92"/>
                </a:cubicBezTo>
                <a:cubicBezTo>
                  <a:pt x="0" y="55"/>
                  <a:pt x="19" y="18"/>
                  <a:pt x="55" y="9"/>
                </a:cubicBezTo>
                <a:cubicBezTo>
                  <a:pt x="82" y="0"/>
                  <a:pt x="119" y="18"/>
                  <a:pt x="128" y="55"/>
                </a:cubicBezTo>
                <a:lnTo>
                  <a:pt x="128" y="55"/>
                </a:lnTo>
                <a:cubicBezTo>
                  <a:pt x="137" y="73"/>
                  <a:pt x="137" y="82"/>
                  <a:pt x="128" y="101"/>
                </a:cubicBezTo>
                <a:cubicBezTo>
                  <a:pt x="119" y="119"/>
                  <a:pt x="110" y="128"/>
                  <a:pt x="92" y="128"/>
                </a:cubicBezTo>
                <a:cubicBezTo>
                  <a:pt x="82" y="137"/>
                  <a:pt x="82" y="137"/>
                  <a:pt x="73" y="137"/>
                </a:cubicBezTo>
                <a:close/>
                <a:moveTo>
                  <a:pt x="73" y="46"/>
                </a:moveTo>
                <a:lnTo>
                  <a:pt x="73" y="46"/>
                </a:lnTo>
                <a:lnTo>
                  <a:pt x="64" y="46"/>
                </a:lnTo>
                <a:cubicBezTo>
                  <a:pt x="46" y="46"/>
                  <a:pt x="46" y="64"/>
                  <a:pt x="46" y="82"/>
                </a:cubicBezTo>
                <a:cubicBezTo>
                  <a:pt x="46" y="92"/>
                  <a:pt x="55" y="92"/>
                  <a:pt x="64" y="101"/>
                </a:cubicBezTo>
                <a:cubicBezTo>
                  <a:pt x="64" y="101"/>
                  <a:pt x="73" y="101"/>
                  <a:pt x="82" y="101"/>
                </a:cubicBezTo>
                <a:cubicBezTo>
                  <a:pt x="92" y="92"/>
                  <a:pt x="92" y="92"/>
                  <a:pt x="101" y="82"/>
                </a:cubicBezTo>
                <a:cubicBezTo>
                  <a:pt x="101" y="82"/>
                  <a:pt x="101" y="73"/>
                  <a:pt x="101" y="64"/>
                </a:cubicBezTo>
                <a:lnTo>
                  <a:pt x="101" y="64"/>
                </a:lnTo>
                <a:cubicBezTo>
                  <a:pt x="92" y="55"/>
                  <a:pt x="82" y="46"/>
                  <a:pt x="73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90">
            <a:extLst>
              <a:ext uri="{FF2B5EF4-FFF2-40B4-BE49-F238E27FC236}">
                <a16:creationId xmlns:a16="http://schemas.microsoft.com/office/drawing/2014/main" id="{E7BCE7D8-245D-D446-BD0B-6C3C798C0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4167" y="10163501"/>
            <a:ext cx="254088" cy="489355"/>
          </a:xfrm>
          <a:custGeom>
            <a:avLst/>
            <a:gdLst>
              <a:gd name="T0" fmla="*/ 146 w 238"/>
              <a:gd name="T1" fmla="*/ 456 h 457"/>
              <a:gd name="T2" fmla="*/ 146 w 238"/>
              <a:gd name="T3" fmla="*/ 456 h 457"/>
              <a:gd name="T4" fmla="*/ 128 w 238"/>
              <a:gd name="T5" fmla="*/ 447 h 457"/>
              <a:gd name="T6" fmla="*/ 0 w 238"/>
              <a:gd name="T7" fmla="*/ 45 h 457"/>
              <a:gd name="T8" fmla="*/ 0 w 238"/>
              <a:gd name="T9" fmla="*/ 36 h 457"/>
              <a:gd name="T10" fmla="*/ 18 w 238"/>
              <a:gd name="T11" fmla="*/ 27 h 457"/>
              <a:gd name="T12" fmla="*/ 91 w 238"/>
              <a:gd name="T13" fmla="*/ 0 h 457"/>
              <a:gd name="T14" fmla="*/ 110 w 238"/>
              <a:gd name="T15" fmla="*/ 18 h 457"/>
              <a:gd name="T16" fmla="*/ 237 w 238"/>
              <a:gd name="T17" fmla="*/ 411 h 457"/>
              <a:gd name="T18" fmla="*/ 237 w 238"/>
              <a:gd name="T19" fmla="*/ 420 h 457"/>
              <a:gd name="T20" fmla="*/ 228 w 238"/>
              <a:gd name="T21" fmla="*/ 429 h 457"/>
              <a:gd name="T22" fmla="*/ 155 w 238"/>
              <a:gd name="T23" fmla="*/ 456 h 457"/>
              <a:gd name="T24" fmla="*/ 146 w 238"/>
              <a:gd name="T25" fmla="*/ 456 h 457"/>
              <a:gd name="T26" fmla="*/ 46 w 238"/>
              <a:gd name="T27" fmla="*/ 55 h 457"/>
              <a:gd name="T28" fmla="*/ 46 w 238"/>
              <a:gd name="T29" fmla="*/ 55 h 457"/>
              <a:gd name="T30" fmla="*/ 155 w 238"/>
              <a:gd name="T31" fmla="*/ 420 h 457"/>
              <a:gd name="T32" fmla="*/ 201 w 238"/>
              <a:gd name="T33" fmla="*/ 401 h 457"/>
              <a:gd name="T34" fmla="*/ 82 w 238"/>
              <a:gd name="T35" fmla="*/ 45 h 457"/>
              <a:gd name="T36" fmla="*/ 46 w 238"/>
              <a:gd name="T37" fmla="*/ 55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457">
                <a:moveTo>
                  <a:pt x="146" y="456"/>
                </a:moveTo>
                <a:lnTo>
                  <a:pt x="146" y="456"/>
                </a:lnTo>
                <a:cubicBezTo>
                  <a:pt x="137" y="456"/>
                  <a:pt x="128" y="456"/>
                  <a:pt x="128" y="447"/>
                </a:cubicBezTo>
                <a:cubicBezTo>
                  <a:pt x="0" y="45"/>
                  <a:pt x="0" y="45"/>
                  <a:pt x="0" y="45"/>
                </a:cubicBezTo>
                <a:lnTo>
                  <a:pt x="0" y="36"/>
                </a:lnTo>
                <a:cubicBezTo>
                  <a:pt x="9" y="27"/>
                  <a:pt x="9" y="27"/>
                  <a:pt x="18" y="27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10" y="9"/>
                  <a:pt x="110" y="18"/>
                </a:cubicBezTo>
                <a:cubicBezTo>
                  <a:pt x="237" y="411"/>
                  <a:pt x="237" y="411"/>
                  <a:pt x="237" y="411"/>
                </a:cubicBezTo>
                <a:lnTo>
                  <a:pt x="237" y="420"/>
                </a:lnTo>
                <a:cubicBezTo>
                  <a:pt x="237" y="429"/>
                  <a:pt x="228" y="429"/>
                  <a:pt x="228" y="429"/>
                </a:cubicBezTo>
                <a:cubicBezTo>
                  <a:pt x="155" y="456"/>
                  <a:pt x="155" y="456"/>
                  <a:pt x="155" y="456"/>
                </a:cubicBezTo>
                <a:cubicBezTo>
                  <a:pt x="146" y="456"/>
                  <a:pt x="146" y="456"/>
                  <a:pt x="146" y="456"/>
                </a:cubicBezTo>
                <a:close/>
                <a:moveTo>
                  <a:pt x="46" y="55"/>
                </a:moveTo>
                <a:lnTo>
                  <a:pt x="46" y="55"/>
                </a:lnTo>
                <a:cubicBezTo>
                  <a:pt x="155" y="420"/>
                  <a:pt x="155" y="420"/>
                  <a:pt x="155" y="420"/>
                </a:cubicBezTo>
                <a:cubicBezTo>
                  <a:pt x="201" y="401"/>
                  <a:pt x="201" y="401"/>
                  <a:pt x="201" y="401"/>
                </a:cubicBezTo>
                <a:cubicBezTo>
                  <a:pt x="82" y="45"/>
                  <a:pt x="82" y="45"/>
                  <a:pt x="82" y="45"/>
                </a:cubicBezTo>
                <a:lnTo>
                  <a:pt x="46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98" name="Group 54">
            <a:extLst>
              <a:ext uri="{FF2B5EF4-FFF2-40B4-BE49-F238E27FC236}">
                <a16:creationId xmlns:a16="http://schemas.microsoft.com/office/drawing/2014/main" id="{EE106E1F-2983-FB44-8AE9-6B85F2B5B2AF}"/>
              </a:ext>
            </a:extLst>
          </p:cNvPr>
          <p:cNvGrpSpPr/>
          <p:nvPr/>
        </p:nvGrpSpPr>
        <p:grpSpPr>
          <a:xfrm>
            <a:off x="11502118" y="4596298"/>
            <a:ext cx="3164944" cy="1181826"/>
            <a:chOff x="5517310" y="11241444"/>
            <a:chExt cx="3676939" cy="1181826"/>
          </a:xfrm>
        </p:grpSpPr>
        <p:sp>
          <p:nvSpPr>
            <p:cNvPr id="699" name="CuadroTexto 395">
              <a:extLst>
                <a:ext uri="{FF2B5EF4-FFF2-40B4-BE49-F238E27FC236}">
                  <a16:creationId xmlns:a16="http://schemas.microsoft.com/office/drawing/2014/main" id="{29F59A19-8E4D-1346-A9BA-6D25261F3986}"/>
                </a:ext>
              </a:extLst>
            </p:cNvPr>
            <p:cNvSpPr txBox="1"/>
            <p:nvPr/>
          </p:nvSpPr>
          <p:spPr>
            <a:xfrm>
              <a:off x="6164442" y="11241444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00" name="Rectangle 56">
              <a:extLst>
                <a:ext uri="{FF2B5EF4-FFF2-40B4-BE49-F238E27FC236}">
                  <a16:creationId xmlns:a16="http://schemas.microsoft.com/office/drawing/2014/main" id="{5116A737-A51C-E840-A982-B3594B98A5F1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1" name="Group 54">
            <a:extLst>
              <a:ext uri="{FF2B5EF4-FFF2-40B4-BE49-F238E27FC236}">
                <a16:creationId xmlns:a16="http://schemas.microsoft.com/office/drawing/2014/main" id="{2CBAC4EF-BB16-D547-B87D-B636C114E002}"/>
              </a:ext>
            </a:extLst>
          </p:cNvPr>
          <p:cNvGrpSpPr/>
          <p:nvPr/>
        </p:nvGrpSpPr>
        <p:grpSpPr>
          <a:xfrm>
            <a:off x="15104656" y="2526244"/>
            <a:ext cx="3164944" cy="1181826"/>
            <a:chOff x="5517310" y="11241444"/>
            <a:chExt cx="3676939" cy="1181826"/>
          </a:xfrm>
        </p:grpSpPr>
        <p:sp>
          <p:nvSpPr>
            <p:cNvPr id="702" name="CuadroTexto 395">
              <a:extLst>
                <a:ext uri="{FF2B5EF4-FFF2-40B4-BE49-F238E27FC236}">
                  <a16:creationId xmlns:a16="http://schemas.microsoft.com/office/drawing/2014/main" id="{94FE0D08-07D1-C043-B249-E38661214106}"/>
                </a:ext>
              </a:extLst>
            </p:cNvPr>
            <p:cNvSpPr txBox="1"/>
            <p:nvPr/>
          </p:nvSpPr>
          <p:spPr>
            <a:xfrm>
              <a:off x="6164442" y="11241444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03" name="Rectangle 56">
              <a:extLst>
                <a:ext uri="{FF2B5EF4-FFF2-40B4-BE49-F238E27FC236}">
                  <a16:creationId xmlns:a16="http://schemas.microsoft.com/office/drawing/2014/main" id="{1E9312A1-DD16-CD41-8F56-1712DCBA4DE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4" name="Group 54">
            <a:extLst>
              <a:ext uri="{FF2B5EF4-FFF2-40B4-BE49-F238E27FC236}">
                <a16:creationId xmlns:a16="http://schemas.microsoft.com/office/drawing/2014/main" id="{DFE2AFF0-B196-4A49-BF39-5B19F49A9E48}"/>
              </a:ext>
            </a:extLst>
          </p:cNvPr>
          <p:cNvGrpSpPr/>
          <p:nvPr/>
        </p:nvGrpSpPr>
        <p:grpSpPr>
          <a:xfrm>
            <a:off x="18838589" y="4662567"/>
            <a:ext cx="3164944" cy="1181826"/>
            <a:chOff x="5517310" y="11241444"/>
            <a:chExt cx="3676939" cy="1181826"/>
          </a:xfrm>
        </p:grpSpPr>
        <p:sp>
          <p:nvSpPr>
            <p:cNvPr id="705" name="CuadroTexto 395">
              <a:extLst>
                <a:ext uri="{FF2B5EF4-FFF2-40B4-BE49-F238E27FC236}">
                  <a16:creationId xmlns:a16="http://schemas.microsoft.com/office/drawing/2014/main" id="{F9CE81DD-921A-6149-AF28-13A39E287CD3}"/>
                </a:ext>
              </a:extLst>
            </p:cNvPr>
            <p:cNvSpPr txBox="1"/>
            <p:nvPr/>
          </p:nvSpPr>
          <p:spPr>
            <a:xfrm>
              <a:off x="6164442" y="11241444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06" name="Rectangle 56">
              <a:extLst>
                <a:ext uri="{FF2B5EF4-FFF2-40B4-BE49-F238E27FC236}">
                  <a16:creationId xmlns:a16="http://schemas.microsoft.com/office/drawing/2014/main" id="{AE10D430-E9AA-504B-9DE8-F770B4089652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7" name="Group 54">
            <a:extLst>
              <a:ext uri="{FF2B5EF4-FFF2-40B4-BE49-F238E27FC236}">
                <a16:creationId xmlns:a16="http://schemas.microsoft.com/office/drawing/2014/main" id="{112B7C1A-B53B-9940-A598-3C915360BD58}"/>
              </a:ext>
            </a:extLst>
          </p:cNvPr>
          <p:cNvGrpSpPr/>
          <p:nvPr/>
        </p:nvGrpSpPr>
        <p:grpSpPr>
          <a:xfrm>
            <a:off x="18824227" y="8839902"/>
            <a:ext cx="3164944" cy="1181826"/>
            <a:chOff x="5517310" y="11241444"/>
            <a:chExt cx="3676939" cy="1181826"/>
          </a:xfrm>
        </p:grpSpPr>
        <p:sp>
          <p:nvSpPr>
            <p:cNvPr id="708" name="CuadroTexto 395">
              <a:extLst>
                <a:ext uri="{FF2B5EF4-FFF2-40B4-BE49-F238E27FC236}">
                  <a16:creationId xmlns:a16="http://schemas.microsoft.com/office/drawing/2014/main" id="{E91D2309-5AC8-B849-850D-CEBA594AE183}"/>
                </a:ext>
              </a:extLst>
            </p:cNvPr>
            <p:cNvSpPr txBox="1"/>
            <p:nvPr/>
          </p:nvSpPr>
          <p:spPr>
            <a:xfrm>
              <a:off x="6164442" y="11241444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09" name="Rectangle 56">
              <a:extLst>
                <a:ext uri="{FF2B5EF4-FFF2-40B4-BE49-F238E27FC236}">
                  <a16:creationId xmlns:a16="http://schemas.microsoft.com/office/drawing/2014/main" id="{56B25C2F-94C6-CE4A-B68C-8A352EFD27C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0" name="Group 54">
            <a:extLst>
              <a:ext uri="{FF2B5EF4-FFF2-40B4-BE49-F238E27FC236}">
                <a16:creationId xmlns:a16="http://schemas.microsoft.com/office/drawing/2014/main" id="{AD7CED27-4B53-D242-8701-FC057679ABC9}"/>
              </a:ext>
            </a:extLst>
          </p:cNvPr>
          <p:cNvGrpSpPr/>
          <p:nvPr/>
        </p:nvGrpSpPr>
        <p:grpSpPr>
          <a:xfrm>
            <a:off x="15148753" y="10852046"/>
            <a:ext cx="3164944" cy="1181826"/>
            <a:chOff x="5517310" y="11241444"/>
            <a:chExt cx="3676939" cy="1181826"/>
          </a:xfrm>
        </p:grpSpPr>
        <p:sp>
          <p:nvSpPr>
            <p:cNvPr id="711" name="CuadroTexto 395">
              <a:extLst>
                <a:ext uri="{FF2B5EF4-FFF2-40B4-BE49-F238E27FC236}">
                  <a16:creationId xmlns:a16="http://schemas.microsoft.com/office/drawing/2014/main" id="{32DDC69F-A009-DC46-BAFF-069D807BAD04}"/>
                </a:ext>
              </a:extLst>
            </p:cNvPr>
            <p:cNvSpPr txBox="1"/>
            <p:nvPr/>
          </p:nvSpPr>
          <p:spPr>
            <a:xfrm>
              <a:off x="6164442" y="11241444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12" name="Rectangle 56">
              <a:extLst>
                <a:ext uri="{FF2B5EF4-FFF2-40B4-BE49-F238E27FC236}">
                  <a16:creationId xmlns:a16="http://schemas.microsoft.com/office/drawing/2014/main" id="{0116BD67-2B74-F94D-B357-B202ACC5697A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3" name="Group 54">
            <a:extLst>
              <a:ext uri="{FF2B5EF4-FFF2-40B4-BE49-F238E27FC236}">
                <a16:creationId xmlns:a16="http://schemas.microsoft.com/office/drawing/2014/main" id="{7CB15BC1-3DCF-1E41-90EA-D21B686BC66F}"/>
              </a:ext>
            </a:extLst>
          </p:cNvPr>
          <p:cNvGrpSpPr/>
          <p:nvPr/>
        </p:nvGrpSpPr>
        <p:grpSpPr>
          <a:xfrm>
            <a:off x="11484146" y="8850865"/>
            <a:ext cx="3164944" cy="1181826"/>
            <a:chOff x="5517310" y="11241444"/>
            <a:chExt cx="3676939" cy="1181826"/>
          </a:xfrm>
        </p:grpSpPr>
        <p:sp>
          <p:nvSpPr>
            <p:cNvPr id="714" name="CuadroTexto 395">
              <a:extLst>
                <a:ext uri="{FF2B5EF4-FFF2-40B4-BE49-F238E27FC236}">
                  <a16:creationId xmlns:a16="http://schemas.microsoft.com/office/drawing/2014/main" id="{2C9F78BC-356F-B144-989E-C374F28DEEBD}"/>
                </a:ext>
              </a:extLst>
            </p:cNvPr>
            <p:cNvSpPr txBox="1"/>
            <p:nvPr/>
          </p:nvSpPr>
          <p:spPr>
            <a:xfrm>
              <a:off x="6164442" y="11241444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15" name="Rectangle 56">
              <a:extLst>
                <a:ext uri="{FF2B5EF4-FFF2-40B4-BE49-F238E27FC236}">
                  <a16:creationId xmlns:a16="http://schemas.microsoft.com/office/drawing/2014/main" id="{A037F888-AC26-0E43-842A-86E60C32187B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AB4134-51B7-3B42-9DEA-713741D1FA4F}"/>
              </a:ext>
            </a:extLst>
          </p:cNvPr>
          <p:cNvGrpSpPr/>
          <p:nvPr/>
        </p:nvGrpSpPr>
        <p:grpSpPr>
          <a:xfrm>
            <a:off x="2232442" y="4502143"/>
            <a:ext cx="5982437" cy="4716592"/>
            <a:chOff x="2232442" y="3643574"/>
            <a:chExt cx="5982437" cy="4716592"/>
          </a:xfrm>
        </p:grpSpPr>
        <p:sp>
          <p:nvSpPr>
            <p:cNvPr id="86" name="CuadroTexto 598">
              <a:extLst>
                <a:ext uri="{FF2B5EF4-FFF2-40B4-BE49-F238E27FC236}">
                  <a16:creationId xmlns:a16="http://schemas.microsoft.com/office/drawing/2014/main" id="{96A82042-DDE7-824E-BB1F-B99AB9CACF6F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87" name="CuadroTexto 599">
              <a:extLst>
                <a:ext uri="{FF2B5EF4-FFF2-40B4-BE49-F238E27FC236}">
                  <a16:creationId xmlns:a16="http://schemas.microsoft.com/office/drawing/2014/main" id="{C638A14F-7768-9F4D-94CF-8F149ED7C40E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Freeform 406">
            <a:extLst>
              <a:ext uri="{FF2B5EF4-FFF2-40B4-BE49-F238E27FC236}">
                <a16:creationId xmlns:a16="http://schemas.microsoft.com/office/drawing/2014/main" id="{900863A5-59F7-AC47-A675-961886AFB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177" y="8504309"/>
            <a:ext cx="3908466" cy="3908466"/>
          </a:xfrm>
          <a:custGeom>
            <a:avLst/>
            <a:gdLst>
              <a:gd name="T0" fmla="*/ 0 w 3553"/>
              <a:gd name="T1" fmla="*/ 0 h 3554"/>
              <a:gd name="T2" fmla="*/ 0 w 3553"/>
              <a:gd name="T3" fmla="*/ 0 h 3554"/>
              <a:gd name="T4" fmla="*/ 3552 w 3553"/>
              <a:gd name="T5" fmla="*/ 3553 h 3554"/>
              <a:gd name="T6" fmla="*/ 3471 w 3553"/>
              <a:gd name="T7" fmla="*/ 594 h 3554"/>
              <a:gd name="T8" fmla="*/ 2959 w 3553"/>
              <a:gd name="T9" fmla="*/ 81 h 3554"/>
              <a:gd name="T10" fmla="*/ 0 w 3553"/>
              <a:gd name="T11" fmla="*/ 0 h 3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3" h="3554">
                <a:moveTo>
                  <a:pt x="0" y="0"/>
                </a:moveTo>
                <a:lnTo>
                  <a:pt x="0" y="0"/>
                </a:lnTo>
                <a:cubicBezTo>
                  <a:pt x="0" y="1961"/>
                  <a:pt x="1592" y="3553"/>
                  <a:pt x="3552" y="3553"/>
                </a:cubicBezTo>
                <a:cubicBezTo>
                  <a:pt x="3471" y="594"/>
                  <a:pt x="3471" y="594"/>
                  <a:pt x="3471" y="594"/>
                </a:cubicBezTo>
                <a:cubicBezTo>
                  <a:pt x="3471" y="270"/>
                  <a:pt x="3283" y="81"/>
                  <a:pt x="2959" y="81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7">
            <a:extLst>
              <a:ext uri="{FF2B5EF4-FFF2-40B4-BE49-F238E27FC236}">
                <a16:creationId xmlns:a16="http://schemas.microsoft.com/office/drawing/2014/main" id="{2D8B0594-EDE3-1F4A-95AD-B02FCE2F1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177" y="4595843"/>
            <a:ext cx="3908466" cy="3908466"/>
          </a:xfrm>
          <a:custGeom>
            <a:avLst/>
            <a:gdLst>
              <a:gd name="T0" fmla="*/ 3552 w 3553"/>
              <a:gd name="T1" fmla="*/ 0 h 3553"/>
              <a:gd name="T2" fmla="*/ 3552 w 3553"/>
              <a:gd name="T3" fmla="*/ 0 h 3553"/>
              <a:gd name="T4" fmla="*/ 0 w 3553"/>
              <a:gd name="T5" fmla="*/ 3552 h 3553"/>
              <a:gd name="T6" fmla="*/ 2959 w 3553"/>
              <a:gd name="T7" fmla="*/ 3471 h 3553"/>
              <a:gd name="T8" fmla="*/ 3471 w 3553"/>
              <a:gd name="T9" fmla="*/ 2949 h 3553"/>
              <a:gd name="T10" fmla="*/ 3552 w 3553"/>
              <a:gd name="T11" fmla="*/ 0 h 3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3" h="3553">
                <a:moveTo>
                  <a:pt x="3552" y="0"/>
                </a:moveTo>
                <a:lnTo>
                  <a:pt x="3552" y="0"/>
                </a:lnTo>
                <a:cubicBezTo>
                  <a:pt x="1592" y="0"/>
                  <a:pt x="0" y="1592"/>
                  <a:pt x="0" y="3552"/>
                </a:cubicBezTo>
                <a:cubicBezTo>
                  <a:pt x="2959" y="3471"/>
                  <a:pt x="2959" y="3471"/>
                  <a:pt x="2959" y="3471"/>
                </a:cubicBezTo>
                <a:cubicBezTo>
                  <a:pt x="3283" y="3471"/>
                  <a:pt x="3471" y="3282"/>
                  <a:pt x="3471" y="2949"/>
                </a:cubicBezTo>
                <a:lnTo>
                  <a:pt x="3552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08">
            <a:extLst>
              <a:ext uri="{FF2B5EF4-FFF2-40B4-BE49-F238E27FC236}">
                <a16:creationId xmlns:a16="http://schemas.microsoft.com/office/drawing/2014/main" id="{C52DCA0E-8F5A-1842-8369-D9055AC51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7643" y="8504309"/>
            <a:ext cx="3908466" cy="3908466"/>
          </a:xfrm>
          <a:custGeom>
            <a:avLst/>
            <a:gdLst>
              <a:gd name="T0" fmla="*/ 0 w 3554"/>
              <a:gd name="T1" fmla="*/ 3553 h 3554"/>
              <a:gd name="T2" fmla="*/ 0 w 3554"/>
              <a:gd name="T3" fmla="*/ 3553 h 3554"/>
              <a:gd name="T4" fmla="*/ 3553 w 3554"/>
              <a:gd name="T5" fmla="*/ 0 h 3554"/>
              <a:gd name="T6" fmla="*/ 593 w 3554"/>
              <a:gd name="T7" fmla="*/ 81 h 3554"/>
              <a:gd name="T8" fmla="*/ 81 w 3554"/>
              <a:gd name="T9" fmla="*/ 594 h 3554"/>
              <a:gd name="T10" fmla="*/ 0 w 3554"/>
              <a:gd name="T11" fmla="*/ 3553 h 3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4" h="3554">
                <a:moveTo>
                  <a:pt x="0" y="3553"/>
                </a:moveTo>
                <a:lnTo>
                  <a:pt x="0" y="3553"/>
                </a:lnTo>
                <a:cubicBezTo>
                  <a:pt x="1961" y="3553"/>
                  <a:pt x="3553" y="1961"/>
                  <a:pt x="3553" y="0"/>
                </a:cubicBezTo>
                <a:cubicBezTo>
                  <a:pt x="593" y="81"/>
                  <a:pt x="593" y="81"/>
                  <a:pt x="593" y="81"/>
                </a:cubicBezTo>
                <a:cubicBezTo>
                  <a:pt x="270" y="81"/>
                  <a:pt x="81" y="270"/>
                  <a:pt x="81" y="594"/>
                </a:cubicBezTo>
                <a:lnTo>
                  <a:pt x="0" y="3553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09">
            <a:extLst>
              <a:ext uri="{FF2B5EF4-FFF2-40B4-BE49-F238E27FC236}">
                <a16:creationId xmlns:a16="http://schemas.microsoft.com/office/drawing/2014/main" id="{10B520AF-6A65-794C-8D4D-0CF88D6D2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7643" y="4595843"/>
            <a:ext cx="3908466" cy="3908466"/>
          </a:xfrm>
          <a:custGeom>
            <a:avLst/>
            <a:gdLst>
              <a:gd name="T0" fmla="*/ 0 w 3554"/>
              <a:gd name="T1" fmla="*/ 0 h 3553"/>
              <a:gd name="T2" fmla="*/ 0 w 3554"/>
              <a:gd name="T3" fmla="*/ 0 h 3553"/>
              <a:gd name="T4" fmla="*/ 81 w 3554"/>
              <a:gd name="T5" fmla="*/ 2949 h 3553"/>
              <a:gd name="T6" fmla="*/ 593 w 3554"/>
              <a:gd name="T7" fmla="*/ 3471 h 3553"/>
              <a:gd name="T8" fmla="*/ 3553 w 3554"/>
              <a:gd name="T9" fmla="*/ 3552 h 3553"/>
              <a:gd name="T10" fmla="*/ 0 w 3554"/>
              <a:gd name="T11" fmla="*/ 0 h 3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4" h="3553">
                <a:moveTo>
                  <a:pt x="0" y="0"/>
                </a:moveTo>
                <a:lnTo>
                  <a:pt x="0" y="0"/>
                </a:lnTo>
                <a:cubicBezTo>
                  <a:pt x="81" y="2949"/>
                  <a:pt x="81" y="2949"/>
                  <a:pt x="81" y="2949"/>
                </a:cubicBezTo>
                <a:cubicBezTo>
                  <a:pt x="81" y="3282"/>
                  <a:pt x="270" y="3471"/>
                  <a:pt x="593" y="3471"/>
                </a:cubicBezTo>
                <a:cubicBezTo>
                  <a:pt x="3553" y="3552"/>
                  <a:pt x="3553" y="3552"/>
                  <a:pt x="3553" y="3552"/>
                </a:cubicBezTo>
                <a:cubicBezTo>
                  <a:pt x="3553" y="1592"/>
                  <a:pt x="1961" y="0"/>
                  <a:pt x="0" y="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0">
            <a:extLst>
              <a:ext uri="{FF2B5EF4-FFF2-40B4-BE49-F238E27FC236}">
                <a16:creationId xmlns:a16="http://schemas.microsoft.com/office/drawing/2014/main" id="{5BAC3CB9-BDA0-A64E-B828-BA980655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337" y="5449305"/>
            <a:ext cx="6095460" cy="6100310"/>
          </a:xfrm>
          <a:custGeom>
            <a:avLst/>
            <a:gdLst>
              <a:gd name="T0" fmla="*/ 5540 w 5541"/>
              <a:gd name="T1" fmla="*/ 2778 h 5549"/>
              <a:gd name="T2" fmla="*/ 5540 w 5541"/>
              <a:gd name="T3" fmla="*/ 2778 h 5549"/>
              <a:gd name="T4" fmla="*/ 2770 w 5541"/>
              <a:gd name="T5" fmla="*/ 5548 h 5549"/>
              <a:gd name="T6" fmla="*/ 0 w 5541"/>
              <a:gd name="T7" fmla="*/ 2778 h 5549"/>
              <a:gd name="T8" fmla="*/ 2770 w 5541"/>
              <a:gd name="T9" fmla="*/ 0 h 5549"/>
              <a:gd name="T10" fmla="*/ 5540 w 5541"/>
              <a:gd name="T11" fmla="*/ 2778 h 5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41" h="5549">
                <a:moveTo>
                  <a:pt x="5540" y="2778"/>
                </a:moveTo>
                <a:lnTo>
                  <a:pt x="5540" y="2778"/>
                </a:lnTo>
                <a:cubicBezTo>
                  <a:pt x="5540" y="4307"/>
                  <a:pt x="4299" y="5548"/>
                  <a:pt x="2770" y="5548"/>
                </a:cubicBezTo>
                <a:cubicBezTo>
                  <a:pt x="1242" y="5548"/>
                  <a:pt x="0" y="4307"/>
                  <a:pt x="0" y="2778"/>
                </a:cubicBezTo>
                <a:cubicBezTo>
                  <a:pt x="0" y="1250"/>
                  <a:pt x="1242" y="0"/>
                  <a:pt x="2770" y="0"/>
                </a:cubicBezTo>
                <a:cubicBezTo>
                  <a:pt x="4299" y="0"/>
                  <a:pt x="5540" y="1250"/>
                  <a:pt x="5540" y="27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1">
            <a:extLst>
              <a:ext uri="{FF2B5EF4-FFF2-40B4-BE49-F238E27FC236}">
                <a16:creationId xmlns:a16="http://schemas.microsoft.com/office/drawing/2014/main" id="{DE9B1488-36BB-F94F-AB3F-0E13F0BDA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1477" y="5090463"/>
            <a:ext cx="1997876" cy="1988177"/>
          </a:xfrm>
          <a:custGeom>
            <a:avLst/>
            <a:gdLst>
              <a:gd name="T0" fmla="*/ 1817 w 1818"/>
              <a:gd name="T1" fmla="*/ 908 h 1808"/>
              <a:gd name="T2" fmla="*/ 1817 w 1818"/>
              <a:gd name="T3" fmla="*/ 908 h 1808"/>
              <a:gd name="T4" fmla="*/ 908 w 1818"/>
              <a:gd name="T5" fmla="*/ 1807 h 1808"/>
              <a:gd name="T6" fmla="*/ 0 w 1818"/>
              <a:gd name="T7" fmla="*/ 908 h 1808"/>
              <a:gd name="T8" fmla="*/ 908 w 1818"/>
              <a:gd name="T9" fmla="*/ 0 h 1808"/>
              <a:gd name="T10" fmla="*/ 1817 w 1818"/>
              <a:gd name="T11" fmla="*/ 908 h 1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8" h="1808">
                <a:moveTo>
                  <a:pt x="1817" y="908"/>
                </a:moveTo>
                <a:lnTo>
                  <a:pt x="1817" y="908"/>
                </a:lnTo>
                <a:cubicBezTo>
                  <a:pt x="1817" y="1403"/>
                  <a:pt x="1412" y="1807"/>
                  <a:pt x="908" y="1807"/>
                </a:cubicBezTo>
                <a:cubicBezTo>
                  <a:pt x="405" y="1807"/>
                  <a:pt x="0" y="1403"/>
                  <a:pt x="0" y="908"/>
                </a:cubicBezTo>
                <a:cubicBezTo>
                  <a:pt x="0" y="404"/>
                  <a:pt x="405" y="0"/>
                  <a:pt x="908" y="0"/>
                </a:cubicBezTo>
                <a:cubicBezTo>
                  <a:pt x="1412" y="0"/>
                  <a:pt x="1817" y="404"/>
                  <a:pt x="1817" y="908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2">
            <a:extLst>
              <a:ext uri="{FF2B5EF4-FFF2-40B4-BE49-F238E27FC236}">
                <a16:creationId xmlns:a16="http://schemas.microsoft.com/office/drawing/2014/main" id="{20D0D895-0D85-BE40-B2DE-94C7FA0F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9353" y="6089401"/>
            <a:ext cx="1881495" cy="4848"/>
          </a:xfrm>
          <a:custGeom>
            <a:avLst/>
            <a:gdLst>
              <a:gd name="T0" fmla="*/ 0 w 1710"/>
              <a:gd name="T1" fmla="*/ 0 h 1"/>
              <a:gd name="T2" fmla="*/ 1709 w 1710"/>
              <a:gd name="T3" fmla="*/ 0 h 1"/>
              <a:gd name="T4" fmla="*/ 0 w 1710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0" h="1">
                <a:moveTo>
                  <a:pt x="0" y="0"/>
                </a:moveTo>
                <a:lnTo>
                  <a:pt x="170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Line 413">
            <a:extLst>
              <a:ext uri="{FF2B5EF4-FFF2-40B4-BE49-F238E27FC236}">
                <a16:creationId xmlns:a16="http://schemas.microsoft.com/office/drawing/2014/main" id="{60E6BD95-02C1-F248-A697-0636F197F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9353" y="6089401"/>
            <a:ext cx="1881495" cy="484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7" name="Line 414">
            <a:extLst>
              <a:ext uri="{FF2B5EF4-FFF2-40B4-BE49-F238E27FC236}">
                <a16:creationId xmlns:a16="http://schemas.microsoft.com/office/drawing/2014/main" id="{F60A0344-D711-5842-90C9-4B4D0D3F5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9353" y="6089401"/>
            <a:ext cx="1799060" cy="4848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8" name="Freeform 415">
            <a:extLst>
              <a:ext uri="{FF2B5EF4-FFF2-40B4-BE49-F238E27FC236}">
                <a16:creationId xmlns:a16="http://schemas.microsoft.com/office/drawing/2014/main" id="{14696DB8-3326-7D4C-BD71-795F522E4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0524" y="6011814"/>
            <a:ext cx="150324" cy="150324"/>
          </a:xfrm>
          <a:custGeom>
            <a:avLst/>
            <a:gdLst>
              <a:gd name="T0" fmla="*/ 63 w 136"/>
              <a:gd name="T1" fmla="*/ 135 h 136"/>
              <a:gd name="T2" fmla="*/ 63 w 136"/>
              <a:gd name="T3" fmla="*/ 135 h 136"/>
              <a:gd name="T4" fmla="*/ 135 w 136"/>
              <a:gd name="T5" fmla="*/ 72 h 136"/>
              <a:gd name="T6" fmla="*/ 63 w 136"/>
              <a:gd name="T7" fmla="*/ 0 h 136"/>
              <a:gd name="T8" fmla="*/ 0 w 136"/>
              <a:gd name="T9" fmla="*/ 72 h 136"/>
              <a:gd name="T10" fmla="*/ 63 w 136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135"/>
                </a:moveTo>
                <a:lnTo>
                  <a:pt x="63" y="135"/>
                </a:lnTo>
                <a:cubicBezTo>
                  <a:pt x="99" y="135"/>
                  <a:pt x="135" y="108"/>
                  <a:pt x="135" y="72"/>
                </a:cubicBezTo>
                <a:cubicBezTo>
                  <a:pt x="135" y="27"/>
                  <a:pt x="99" y="0"/>
                  <a:pt x="63" y="0"/>
                </a:cubicBezTo>
                <a:cubicBezTo>
                  <a:pt x="27" y="0"/>
                  <a:pt x="0" y="27"/>
                  <a:pt x="0" y="72"/>
                </a:cubicBezTo>
                <a:cubicBezTo>
                  <a:pt x="0" y="108"/>
                  <a:pt x="27" y="135"/>
                  <a:pt x="63" y="13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6">
            <a:extLst>
              <a:ext uri="{FF2B5EF4-FFF2-40B4-BE49-F238E27FC236}">
                <a16:creationId xmlns:a16="http://schemas.microsoft.com/office/drawing/2014/main" id="{50C97F00-5A2A-544B-BB79-BEF4988A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1477" y="9968772"/>
            <a:ext cx="1997876" cy="1997876"/>
          </a:xfrm>
          <a:custGeom>
            <a:avLst/>
            <a:gdLst>
              <a:gd name="T0" fmla="*/ 1817 w 1818"/>
              <a:gd name="T1" fmla="*/ 909 h 1818"/>
              <a:gd name="T2" fmla="*/ 1817 w 1818"/>
              <a:gd name="T3" fmla="*/ 909 h 1818"/>
              <a:gd name="T4" fmla="*/ 908 w 1818"/>
              <a:gd name="T5" fmla="*/ 1817 h 1818"/>
              <a:gd name="T6" fmla="*/ 0 w 1818"/>
              <a:gd name="T7" fmla="*/ 909 h 1818"/>
              <a:gd name="T8" fmla="*/ 908 w 1818"/>
              <a:gd name="T9" fmla="*/ 0 h 1818"/>
              <a:gd name="T10" fmla="*/ 1817 w 1818"/>
              <a:gd name="T11" fmla="*/ 909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8" h="1818">
                <a:moveTo>
                  <a:pt x="1817" y="909"/>
                </a:moveTo>
                <a:lnTo>
                  <a:pt x="1817" y="909"/>
                </a:lnTo>
                <a:cubicBezTo>
                  <a:pt x="1817" y="1403"/>
                  <a:pt x="1412" y="1817"/>
                  <a:pt x="908" y="1817"/>
                </a:cubicBezTo>
                <a:cubicBezTo>
                  <a:pt x="405" y="1817"/>
                  <a:pt x="0" y="1403"/>
                  <a:pt x="0" y="909"/>
                </a:cubicBezTo>
                <a:cubicBezTo>
                  <a:pt x="0" y="405"/>
                  <a:pt x="405" y="0"/>
                  <a:pt x="908" y="0"/>
                </a:cubicBezTo>
                <a:cubicBezTo>
                  <a:pt x="1412" y="0"/>
                  <a:pt x="1817" y="405"/>
                  <a:pt x="1817" y="909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7">
            <a:extLst>
              <a:ext uri="{FF2B5EF4-FFF2-40B4-BE49-F238E27FC236}">
                <a16:creationId xmlns:a16="http://schemas.microsoft.com/office/drawing/2014/main" id="{D40F7CFC-552F-5048-9B16-931F03C01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9353" y="10967709"/>
            <a:ext cx="1881495" cy="4848"/>
          </a:xfrm>
          <a:custGeom>
            <a:avLst/>
            <a:gdLst>
              <a:gd name="T0" fmla="*/ 0 w 1710"/>
              <a:gd name="T1" fmla="*/ 0 h 1"/>
              <a:gd name="T2" fmla="*/ 1709 w 1710"/>
              <a:gd name="T3" fmla="*/ 0 h 1"/>
              <a:gd name="T4" fmla="*/ 0 w 1710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0" h="1">
                <a:moveTo>
                  <a:pt x="0" y="0"/>
                </a:moveTo>
                <a:lnTo>
                  <a:pt x="170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Line 418">
            <a:extLst>
              <a:ext uri="{FF2B5EF4-FFF2-40B4-BE49-F238E27FC236}">
                <a16:creationId xmlns:a16="http://schemas.microsoft.com/office/drawing/2014/main" id="{B530FAF8-CFF3-7944-A162-B210FEBEC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9353" y="10967709"/>
            <a:ext cx="1881495" cy="484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2" name="Line 419">
            <a:extLst>
              <a:ext uri="{FF2B5EF4-FFF2-40B4-BE49-F238E27FC236}">
                <a16:creationId xmlns:a16="http://schemas.microsoft.com/office/drawing/2014/main" id="{0793CDA3-AFE4-A24E-9FE4-F9B1C9324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9353" y="10967709"/>
            <a:ext cx="1799060" cy="4848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3" name="Freeform 420">
            <a:extLst>
              <a:ext uri="{FF2B5EF4-FFF2-40B4-BE49-F238E27FC236}">
                <a16:creationId xmlns:a16="http://schemas.microsoft.com/office/drawing/2014/main" id="{6ECD497A-1674-8142-B6F3-516949273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0524" y="10885271"/>
            <a:ext cx="150324" cy="150327"/>
          </a:xfrm>
          <a:custGeom>
            <a:avLst/>
            <a:gdLst>
              <a:gd name="T0" fmla="*/ 63 w 136"/>
              <a:gd name="T1" fmla="*/ 134 h 135"/>
              <a:gd name="T2" fmla="*/ 63 w 136"/>
              <a:gd name="T3" fmla="*/ 134 h 135"/>
              <a:gd name="T4" fmla="*/ 135 w 136"/>
              <a:gd name="T5" fmla="*/ 72 h 135"/>
              <a:gd name="T6" fmla="*/ 63 w 136"/>
              <a:gd name="T7" fmla="*/ 0 h 135"/>
              <a:gd name="T8" fmla="*/ 0 w 136"/>
              <a:gd name="T9" fmla="*/ 72 h 135"/>
              <a:gd name="T10" fmla="*/ 63 w 136"/>
              <a:gd name="T11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5">
                <a:moveTo>
                  <a:pt x="63" y="134"/>
                </a:moveTo>
                <a:lnTo>
                  <a:pt x="63" y="134"/>
                </a:lnTo>
                <a:cubicBezTo>
                  <a:pt x="99" y="134"/>
                  <a:pt x="135" y="108"/>
                  <a:pt x="135" y="72"/>
                </a:cubicBezTo>
                <a:cubicBezTo>
                  <a:pt x="135" y="36"/>
                  <a:pt x="99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34"/>
                  <a:pt x="63" y="13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1">
            <a:extLst>
              <a:ext uri="{FF2B5EF4-FFF2-40B4-BE49-F238E27FC236}">
                <a16:creationId xmlns:a16="http://schemas.microsoft.com/office/drawing/2014/main" id="{61367973-811B-D043-B2F4-3878CCC76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327" y="5090463"/>
            <a:ext cx="1988177" cy="1988177"/>
          </a:xfrm>
          <a:custGeom>
            <a:avLst/>
            <a:gdLst>
              <a:gd name="T0" fmla="*/ 0 w 1809"/>
              <a:gd name="T1" fmla="*/ 908 h 1808"/>
              <a:gd name="T2" fmla="*/ 0 w 1809"/>
              <a:gd name="T3" fmla="*/ 908 h 1808"/>
              <a:gd name="T4" fmla="*/ 899 w 1809"/>
              <a:gd name="T5" fmla="*/ 1807 h 1808"/>
              <a:gd name="T6" fmla="*/ 1808 w 1809"/>
              <a:gd name="T7" fmla="*/ 908 h 1808"/>
              <a:gd name="T8" fmla="*/ 899 w 1809"/>
              <a:gd name="T9" fmla="*/ 0 h 1808"/>
              <a:gd name="T10" fmla="*/ 0 w 1809"/>
              <a:gd name="T11" fmla="*/ 908 h 1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9" h="1808">
                <a:moveTo>
                  <a:pt x="0" y="908"/>
                </a:moveTo>
                <a:lnTo>
                  <a:pt x="0" y="908"/>
                </a:lnTo>
                <a:cubicBezTo>
                  <a:pt x="0" y="1403"/>
                  <a:pt x="404" y="1807"/>
                  <a:pt x="899" y="1807"/>
                </a:cubicBezTo>
                <a:cubicBezTo>
                  <a:pt x="1403" y="1807"/>
                  <a:pt x="1808" y="1403"/>
                  <a:pt x="1808" y="908"/>
                </a:cubicBezTo>
                <a:cubicBezTo>
                  <a:pt x="1808" y="404"/>
                  <a:pt x="1403" y="0"/>
                  <a:pt x="899" y="0"/>
                </a:cubicBezTo>
                <a:cubicBezTo>
                  <a:pt x="404" y="0"/>
                  <a:pt x="0" y="404"/>
                  <a:pt x="0" y="908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2">
            <a:extLst>
              <a:ext uri="{FF2B5EF4-FFF2-40B4-BE49-F238E27FC236}">
                <a16:creationId xmlns:a16="http://schemas.microsoft.com/office/drawing/2014/main" id="{992F7429-74A4-7247-BC2F-3AC43CDA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833" y="6089401"/>
            <a:ext cx="1881495" cy="4848"/>
          </a:xfrm>
          <a:custGeom>
            <a:avLst/>
            <a:gdLst>
              <a:gd name="T0" fmla="*/ 1709 w 1710"/>
              <a:gd name="T1" fmla="*/ 0 h 1"/>
              <a:gd name="T2" fmla="*/ 0 w 1710"/>
              <a:gd name="T3" fmla="*/ 0 h 1"/>
              <a:gd name="T4" fmla="*/ 1709 w 1710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0" h="1">
                <a:moveTo>
                  <a:pt x="1709" y="0"/>
                </a:moveTo>
                <a:lnTo>
                  <a:pt x="0" y="0"/>
                </a:lnTo>
                <a:lnTo>
                  <a:pt x="170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Line 423">
            <a:extLst>
              <a:ext uri="{FF2B5EF4-FFF2-40B4-BE49-F238E27FC236}">
                <a16:creationId xmlns:a16="http://schemas.microsoft.com/office/drawing/2014/main" id="{E0C5A583-4BE0-2144-BA06-4A68028CFC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8985" y="6089401"/>
            <a:ext cx="1891193" cy="484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7" name="Line 424">
            <a:extLst>
              <a:ext uri="{FF2B5EF4-FFF2-40B4-BE49-F238E27FC236}">
                <a16:creationId xmlns:a16="http://schemas.microsoft.com/office/drawing/2014/main" id="{443C592E-3755-2548-94E9-E51C99A03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1722" y="6089401"/>
            <a:ext cx="1818457" cy="4848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8" name="Freeform 425">
            <a:extLst>
              <a:ext uri="{FF2B5EF4-FFF2-40B4-BE49-F238E27FC236}">
                <a16:creationId xmlns:a16="http://schemas.microsoft.com/office/drawing/2014/main" id="{0A005A97-15D8-DD4B-A28A-513B29B47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833" y="6011814"/>
            <a:ext cx="150327" cy="150324"/>
          </a:xfrm>
          <a:custGeom>
            <a:avLst/>
            <a:gdLst>
              <a:gd name="T0" fmla="*/ 63 w 136"/>
              <a:gd name="T1" fmla="*/ 0 h 136"/>
              <a:gd name="T2" fmla="*/ 63 w 136"/>
              <a:gd name="T3" fmla="*/ 0 h 136"/>
              <a:gd name="T4" fmla="*/ 0 w 136"/>
              <a:gd name="T5" fmla="*/ 72 h 136"/>
              <a:gd name="T6" fmla="*/ 63 w 136"/>
              <a:gd name="T7" fmla="*/ 135 h 136"/>
              <a:gd name="T8" fmla="*/ 135 w 136"/>
              <a:gd name="T9" fmla="*/ 72 h 136"/>
              <a:gd name="T10" fmla="*/ 63 w 136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72"/>
                </a:cubicBezTo>
                <a:cubicBezTo>
                  <a:pt x="0" y="108"/>
                  <a:pt x="27" y="135"/>
                  <a:pt x="63" y="135"/>
                </a:cubicBezTo>
                <a:cubicBezTo>
                  <a:pt x="99" y="135"/>
                  <a:pt x="135" y="108"/>
                  <a:pt x="135" y="72"/>
                </a:cubicBezTo>
                <a:cubicBezTo>
                  <a:pt x="135" y="27"/>
                  <a:pt x="99" y="0"/>
                  <a:pt x="63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6">
            <a:extLst>
              <a:ext uri="{FF2B5EF4-FFF2-40B4-BE49-F238E27FC236}">
                <a16:creationId xmlns:a16="http://schemas.microsoft.com/office/drawing/2014/main" id="{971C522F-1F49-D140-B4B4-E32A4B060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327" y="9968772"/>
            <a:ext cx="1988177" cy="1997876"/>
          </a:xfrm>
          <a:custGeom>
            <a:avLst/>
            <a:gdLst>
              <a:gd name="T0" fmla="*/ 0 w 1809"/>
              <a:gd name="T1" fmla="*/ 909 h 1818"/>
              <a:gd name="T2" fmla="*/ 0 w 1809"/>
              <a:gd name="T3" fmla="*/ 909 h 1818"/>
              <a:gd name="T4" fmla="*/ 899 w 1809"/>
              <a:gd name="T5" fmla="*/ 1817 h 1818"/>
              <a:gd name="T6" fmla="*/ 1808 w 1809"/>
              <a:gd name="T7" fmla="*/ 909 h 1818"/>
              <a:gd name="T8" fmla="*/ 899 w 1809"/>
              <a:gd name="T9" fmla="*/ 0 h 1818"/>
              <a:gd name="T10" fmla="*/ 0 w 1809"/>
              <a:gd name="T11" fmla="*/ 909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9" h="1818">
                <a:moveTo>
                  <a:pt x="0" y="909"/>
                </a:moveTo>
                <a:lnTo>
                  <a:pt x="0" y="909"/>
                </a:lnTo>
                <a:cubicBezTo>
                  <a:pt x="0" y="1403"/>
                  <a:pt x="404" y="1817"/>
                  <a:pt x="899" y="1817"/>
                </a:cubicBezTo>
                <a:cubicBezTo>
                  <a:pt x="1403" y="1817"/>
                  <a:pt x="1808" y="1403"/>
                  <a:pt x="1808" y="909"/>
                </a:cubicBezTo>
                <a:cubicBezTo>
                  <a:pt x="1808" y="405"/>
                  <a:pt x="1403" y="0"/>
                  <a:pt x="899" y="0"/>
                </a:cubicBezTo>
                <a:cubicBezTo>
                  <a:pt x="404" y="0"/>
                  <a:pt x="0" y="405"/>
                  <a:pt x="0" y="909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27">
            <a:extLst>
              <a:ext uri="{FF2B5EF4-FFF2-40B4-BE49-F238E27FC236}">
                <a16:creationId xmlns:a16="http://schemas.microsoft.com/office/drawing/2014/main" id="{2BA91EC6-B701-AC40-ABE8-63D106B46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833" y="10967709"/>
            <a:ext cx="1881495" cy="4848"/>
          </a:xfrm>
          <a:custGeom>
            <a:avLst/>
            <a:gdLst>
              <a:gd name="T0" fmla="*/ 1709 w 1710"/>
              <a:gd name="T1" fmla="*/ 0 h 1"/>
              <a:gd name="T2" fmla="*/ 0 w 1710"/>
              <a:gd name="T3" fmla="*/ 0 h 1"/>
              <a:gd name="T4" fmla="*/ 1709 w 1710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0" h="1">
                <a:moveTo>
                  <a:pt x="1709" y="0"/>
                </a:moveTo>
                <a:lnTo>
                  <a:pt x="0" y="0"/>
                </a:lnTo>
                <a:lnTo>
                  <a:pt x="170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Line 428">
            <a:extLst>
              <a:ext uri="{FF2B5EF4-FFF2-40B4-BE49-F238E27FC236}">
                <a16:creationId xmlns:a16="http://schemas.microsoft.com/office/drawing/2014/main" id="{02E27E56-8249-0143-8796-FE7A2C0453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8985" y="10967709"/>
            <a:ext cx="1891193" cy="484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6" name="Line 429">
            <a:extLst>
              <a:ext uri="{FF2B5EF4-FFF2-40B4-BE49-F238E27FC236}">
                <a16:creationId xmlns:a16="http://schemas.microsoft.com/office/drawing/2014/main" id="{43AC510E-6181-3F46-B480-22163DA6C2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1722" y="10967709"/>
            <a:ext cx="1818457" cy="4848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7" name="Freeform 430">
            <a:extLst>
              <a:ext uri="{FF2B5EF4-FFF2-40B4-BE49-F238E27FC236}">
                <a16:creationId xmlns:a16="http://schemas.microsoft.com/office/drawing/2014/main" id="{09B9FBC2-0CDE-6846-9726-005F52C72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833" y="10885271"/>
            <a:ext cx="150327" cy="150327"/>
          </a:xfrm>
          <a:custGeom>
            <a:avLst/>
            <a:gdLst>
              <a:gd name="T0" fmla="*/ 63 w 136"/>
              <a:gd name="T1" fmla="*/ 0 h 135"/>
              <a:gd name="T2" fmla="*/ 63 w 136"/>
              <a:gd name="T3" fmla="*/ 0 h 135"/>
              <a:gd name="T4" fmla="*/ 0 w 136"/>
              <a:gd name="T5" fmla="*/ 72 h 135"/>
              <a:gd name="T6" fmla="*/ 63 w 136"/>
              <a:gd name="T7" fmla="*/ 134 h 135"/>
              <a:gd name="T8" fmla="*/ 135 w 136"/>
              <a:gd name="T9" fmla="*/ 72 h 135"/>
              <a:gd name="T10" fmla="*/ 63 w 136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5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34"/>
                  <a:pt x="63" y="134"/>
                </a:cubicBezTo>
                <a:cubicBezTo>
                  <a:pt x="99" y="134"/>
                  <a:pt x="135" y="108"/>
                  <a:pt x="135" y="72"/>
                </a:cubicBezTo>
                <a:cubicBezTo>
                  <a:pt x="135" y="36"/>
                  <a:pt x="99" y="0"/>
                  <a:pt x="63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1">
            <a:extLst>
              <a:ext uri="{FF2B5EF4-FFF2-40B4-BE49-F238E27FC236}">
                <a16:creationId xmlns:a16="http://schemas.microsoft.com/office/drawing/2014/main" id="{510C8A78-1D20-A643-9387-AEA56B6C1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6630" y="5696613"/>
            <a:ext cx="780725" cy="780725"/>
          </a:xfrm>
          <a:custGeom>
            <a:avLst/>
            <a:gdLst>
              <a:gd name="T0" fmla="*/ 351 w 712"/>
              <a:gd name="T1" fmla="*/ 711 h 712"/>
              <a:gd name="T2" fmla="*/ 351 w 712"/>
              <a:gd name="T3" fmla="*/ 711 h 712"/>
              <a:gd name="T4" fmla="*/ 99 w 712"/>
              <a:gd name="T5" fmla="*/ 603 h 712"/>
              <a:gd name="T6" fmla="*/ 0 w 712"/>
              <a:gd name="T7" fmla="*/ 360 h 712"/>
              <a:gd name="T8" fmla="*/ 99 w 712"/>
              <a:gd name="T9" fmla="*/ 108 h 712"/>
              <a:gd name="T10" fmla="*/ 351 w 712"/>
              <a:gd name="T11" fmla="*/ 0 h 712"/>
              <a:gd name="T12" fmla="*/ 603 w 712"/>
              <a:gd name="T13" fmla="*/ 108 h 712"/>
              <a:gd name="T14" fmla="*/ 711 w 712"/>
              <a:gd name="T15" fmla="*/ 360 h 712"/>
              <a:gd name="T16" fmla="*/ 603 w 712"/>
              <a:gd name="T17" fmla="*/ 603 h 712"/>
              <a:gd name="T18" fmla="*/ 351 w 712"/>
              <a:gd name="T19" fmla="*/ 711 h 712"/>
              <a:gd name="T20" fmla="*/ 351 w 712"/>
              <a:gd name="T21" fmla="*/ 46 h 712"/>
              <a:gd name="T22" fmla="*/ 351 w 712"/>
              <a:gd name="T23" fmla="*/ 46 h 712"/>
              <a:gd name="T24" fmla="*/ 45 w 712"/>
              <a:gd name="T25" fmla="*/ 360 h 712"/>
              <a:gd name="T26" fmla="*/ 351 w 712"/>
              <a:gd name="T27" fmla="*/ 666 h 712"/>
              <a:gd name="T28" fmla="*/ 666 w 712"/>
              <a:gd name="T29" fmla="*/ 360 h 712"/>
              <a:gd name="T30" fmla="*/ 351 w 712"/>
              <a:gd name="T31" fmla="*/ 46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2" h="712">
                <a:moveTo>
                  <a:pt x="351" y="711"/>
                </a:moveTo>
                <a:lnTo>
                  <a:pt x="351" y="711"/>
                </a:lnTo>
                <a:cubicBezTo>
                  <a:pt x="261" y="711"/>
                  <a:pt x="171" y="675"/>
                  <a:pt x="99" y="603"/>
                </a:cubicBezTo>
                <a:cubicBezTo>
                  <a:pt x="36" y="540"/>
                  <a:pt x="0" y="450"/>
                  <a:pt x="0" y="360"/>
                </a:cubicBezTo>
                <a:cubicBezTo>
                  <a:pt x="0" y="261"/>
                  <a:pt x="36" y="171"/>
                  <a:pt x="99" y="108"/>
                </a:cubicBezTo>
                <a:cubicBezTo>
                  <a:pt x="171" y="36"/>
                  <a:pt x="261" y="0"/>
                  <a:pt x="351" y="0"/>
                </a:cubicBezTo>
                <a:cubicBezTo>
                  <a:pt x="450" y="0"/>
                  <a:pt x="540" y="36"/>
                  <a:pt x="603" y="108"/>
                </a:cubicBezTo>
                <a:cubicBezTo>
                  <a:pt x="666" y="171"/>
                  <a:pt x="711" y="261"/>
                  <a:pt x="711" y="360"/>
                </a:cubicBezTo>
                <a:cubicBezTo>
                  <a:pt x="711" y="450"/>
                  <a:pt x="666" y="540"/>
                  <a:pt x="603" y="603"/>
                </a:cubicBezTo>
                <a:cubicBezTo>
                  <a:pt x="540" y="675"/>
                  <a:pt x="450" y="711"/>
                  <a:pt x="351" y="711"/>
                </a:cubicBezTo>
                <a:close/>
                <a:moveTo>
                  <a:pt x="351" y="46"/>
                </a:moveTo>
                <a:lnTo>
                  <a:pt x="351" y="46"/>
                </a:lnTo>
                <a:cubicBezTo>
                  <a:pt x="180" y="46"/>
                  <a:pt x="45" y="189"/>
                  <a:pt x="45" y="360"/>
                </a:cubicBezTo>
                <a:cubicBezTo>
                  <a:pt x="45" y="531"/>
                  <a:pt x="180" y="666"/>
                  <a:pt x="351" y="666"/>
                </a:cubicBezTo>
                <a:cubicBezTo>
                  <a:pt x="522" y="666"/>
                  <a:pt x="666" y="531"/>
                  <a:pt x="666" y="360"/>
                </a:cubicBezTo>
                <a:cubicBezTo>
                  <a:pt x="666" y="189"/>
                  <a:pt x="522" y="46"/>
                  <a:pt x="351" y="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2">
            <a:extLst>
              <a:ext uri="{FF2B5EF4-FFF2-40B4-BE49-F238E27FC236}">
                <a16:creationId xmlns:a16="http://schemas.microsoft.com/office/drawing/2014/main" id="{5E0C542C-33FF-004E-AAE0-AA48432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3916" y="5793597"/>
            <a:ext cx="596455" cy="596455"/>
          </a:xfrm>
          <a:custGeom>
            <a:avLst/>
            <a:gdLst>
              <a:gd name="T0" fmla="*/ 270 w 541"/>
              <a:gd name="T1" fmla="*/ 540 h 541"/>
              <a:gd name="T2" fmla="*/ 270 w 541"/>
              <a:gd name="T3" fmla="*/ 540 h 541"/>
              <a:gd name="T4" fmla="*/ 0 w 541"/>
              <a:gd name="T5" fmla="*/ 270 h 541"/>
              <a:gd name="T6" fmla="*/ 270 w 541"/>
              <a:gd name="T7" fmla="*/ 0 h 541"/>
              <a:gd name="T8" fmla="*/ 540 w 541"/>
              <a:gd name="T9" fmla="*/ 270 h 541"/>
              <a:gd name="T10" fmla="*/ 270 w 541"/>
              <a:gd name="T11" fmla="*/ 540 h 541"/>
              <a:gd name="T12" fmla="*/ 270 w 541"/>
              <a:gd name="T13" fmla="*/ 36 h 541"/>
              <a:gd name="T14" fmla="*/ 270 w 541"/>
              <a:gd name="T15" fmla="*/ 36 h 541"/>
              <a:gd name="T16" fmla="*/ 45 w 541"/>
              <a:gd name="T17" fmla="*/ 270 h 541"/>
              <a:gd name="T18" fmla="*/ 270 w 541"/>
              <a:gd name="T19" fmla="*/ 495 h 541"/>
              <a:gd name="T20" fmla="*/ 504 w 541"/>
              <a:gd name="T21" fmla="*/ 270 h 541"/>
              <a:gd name="T22" fmla="*/ 270 w 541"/>
              <a:gd name="T23" fmla="*/ 36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1" h="541">
                <a:moveTo>
                  <a:pt x="270" y="540"/>
                </a:moveTo>
                <a:lnTo>
                  <a:pt x="270" y="540"/>
                </a:lnTo>
                <a:cubicBezTo>
                  <a:pt x="126" y="540"/>
                  <a:pt x="0" y="414"/>
                  <a:pt x="0" y="270"/>
                </a:cubicBezTo>
                <a:cubicBezTo>
                  <a:pt x="0" y="117"/>
                  <a:pt x="126" y="0"/>
                  <a:pt x="270" y="0"/>
                </a:cubicBezTo>
                <a:cubicBezTo>
                  <a:pt x="423" y="0"/>
                  <a:pt x="540" y="117"/>
                  <a:pt x="540" y="270"/>
                </a:cubicBezTo>
                <a:cubicBezTo>
                  <a:pt x="540" y="414"/>
                  <a:pt x="423" y="540"/>
                  <a:pt x="270" y="540"/>
                </a:cubicBezTo>
                <a:close/>
                <a:moveTo>
                  <a:pt x="270" y="36"/>
                </a:moveTo>
                <a:lnTo>
                  <a:pt x="270" y="36"/>
                </a:lnTo>
                <a:cubicBezTo>
                  <a:pt x="144" y="36"/>
                  <a:pt x="45" y="144"/>
                  <a:pt x="45" y="270"/>
                </a:cubicBezTo>
                <a:cubicBezTo>
                  <a:pt x="45" y="396"/>
                  <a:pt x="144" y="495"/>
                  <a:pt x="270" y="495"/>
                </a:cubicBezTo>
                <a:cubicBezTo>
                  <a:pt x="396" y="495"/>
                  <a:pt x="504" y="396"/>
                  <a:pt x="504" y="270"/>
                </a:cubicBezTo>
                <a:cubicBezTo>
                  <a:pt x="504" y="144"/>
                  <a:pt x="396" y="36"/>
                  <a:pt x="270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3">
            <a:extLst>
              <a:ext uri="{FF2B5EF4-FFF2-40B4-BE49-F238E27FC236}">
                <a16:creationId xmlns:a16="http://schemas.microsoft.com/office/drawing/2014/main" id="{55DA81F7-F1BF-214D-9E7C-3EBF9138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735" y="5914829"/>
            <a:ext cx="237610" cy="349143"/>
          </a:xfrm>
          <a:custGeom>
            <a:avLst/>
            <a:gdLst>
              <a:gd name="T0" fmla="*/ 162 w 217"/>
              <a:gd name="T1" fmla="*/ 315 h 316"/>
              <a:gd name="T2" fmla="*/ 162 w 217"/>
              <a:gd name="T3" fmla="*/ 315 h 316"/>
              <a:gd name="T4" fmla="*/ 0 w 217"/>
              <a:gd name="T5" fmla="*/ 162 h 316"/>
              <a:gd name="T6" fmla="*/ 162 w 217"/>
              <a:gd name="T7" fmla="*/ 0 h 316"/>
              <a:gd name="T8" fmla="*/ 198 w 217"/>
              <a:gd name="T9" fmla="*/ 9 h 316"/>
              <a:gd name="T10" fmla="*/ 216 w 217"/>
              <a:gd name="T11" fmla="*/ 27 h 316"/>
              <a:gd name="T12" fmla="*/ 189 w 217"/>
              <a:gd name="T13" fmla="*/ 45 h 316"/>
              <a:gd name="T14" fmla="*/ 162 w 217"/>
              <a:gd name="T15" fmla="*/ 36 h 316"/>
              <a:gd name="T16" fmla="*/ 36 w 217"/>
              <a:gd name="T17" fmla="*/ 162 h 316"/>
              <a:gd name="T18" fmla="*/ 162 w 217"/>
              <a:gd name="T19" fmla="*/ 279 h 316"/>
              <a:gd name="T20" fmla="*/ 189 w 217"/>
              <a:gd name="T21" fmla="*/ 279 h 316"/>
              <a:gd name="T22" fmla="*/ 216 w 217"/>
              <a:gd name="T23" fmla="*/ 288 h 316"/>
              <a:gd name="T24" fmla="*/ 198 w 217"/>
              <a:gd name="T25" fmla="*/ 315 h 316"/>
              <a:gd name="T26" fmla="*/ 162 w 217"/>
              <a:gd name="T27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7" h="316">
                <a:moveTo>
                  <a:pt x="162" y="315"/>
                </a:moveTo>
                <a:lnTo>
                  <a:pt x="162" y="315"/>
                </a:lnTo>
                <a:cubicBezTo>
                  <a:pt x="72" y="315"/>
                  <a:pt x="0" y="243"/>
                  <a:pt x="0" y="162"/>
                </a:cubicBezTo>
                <a:cubicBezTo>
                  <a:pt x="0" y="72"/>
                  <a:pt x="72" y="0"/>
                  <a:pt x="162" y="0"/>
                </a:cubicBezTo>
                <a:cubicBezTo>
                  <a:pt x="171" y="0"/>
                  <a:pt x="189" y="0"/>
                  <a:pt x="198" y="9"/>
                </a:cubicBezTo>
                <a:cubicBezTo>
                  <a:pt x="207" y="9"/>
                  <a:pt x="216" y="18"/>
                  <a:pt x="216" y="27"/>
                </a:cubicBezTo>
                <a:cubicBezTo>
                  <a:pt x="207" y="36"/>
                  <a:pt x="198" y="45"/>
                  <a:pt x="189" y="45"/>
                </a:cubicBezTo>
                <a:cubicBezTo>
                  <a:pt x="180" y="36"/>
                  <a:pt x="171" y="36"/>
                  <a:pt x="162" y="36"/>
                </a:cubicBezTo>
                <a:cubicBezTo>
                  <a:pt x="90" y="36"/>
                  <a:pt x="36" y="90"/>
                  <a:pt x="36" y="162"/>
                </a:cubicBezTo>
                <a:cubicBezTo>
                  <a:pt x="36" y="225"/>
                  <a:pt x="90" y="279"/>
                  <a:pt x="162" y="279"/>
                </a:cubicBezTo>
                <a:cubicBezTo>
                  <a:pt x="171" y="279"/>
                  <a:pt x="180" y="279"/>
                  <a:pt x="189" y="279"/>
                </a:cubicBezTo>
                <a:cubicBezTo>
                  <a:pt x="198" y="270"/>
                  <a:pt x="207" y="279"/>
                  <a:pt x="216" y="288"/>
                </a:cubicBezTo>
                <a:cubicBezTo>
                  <a:pt x="216" y="297"/>
                  <a:pt x="207" y="315"/>
                  <a:pt x="198" y="315"/>
                </a:cubicBezTo>
                <a:cubicBezTo>
                  <a:pt x="189" y="315"/>
                  <a:pt x="171" y="315"/>
                  <a:pt x="162" y="31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34">
            <a:extLst>
              <a:ext uri="{FF2B5EF4-FFF2-40B4-BE49-F238E27FC236}">
                <a16:creationId xmlns:a16="http://schemas.microsoft.com/office/drawing/2014/main" id="{037F768B-7917-D349-ACE4-D1C096F94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5148" y="6021512"/>
            <a:ext cx="198816" cy="48492"/>
          </a:xfrm>
          <a:custGeom>
            <a:avLst/>
            <a:gdLst>
              <a:gd name="T0" fmla="*/ 162 w 181"/>
              <a:gd name="T1" fmla="*/ 45 h 46"/>
              <a:gd name="T2" fmla="*/ 162 w 181"/>
              <a:gd name="T3" fmla="*/ 45 h 46"/>
              <a:gd name="T4" fmla="*/ 18 w 181"/>
              <a:gd name="T5" fmla="*/ 45 h 46"/>
              <a:gd name="T6" fmla="*/ 0 w 181"/>
              <a:gd name="T7" fmla="*/ 27 h 46"/>
              <a:gd name="T8" fmla="*/ 18 w 181"/>
              <a:gd name="T9" fmla="*/ 0 h 46"/>
              <a:gd name="T10" fmla="*/ 162 w 181"/>
              <a:gd name="T11" fmla="*/ 0 h 46"/>
              <a:gd name="T12" fmla="*/ 180 w 181"/>
              <a:gd name="T13" fmla="*/ 27 h 46"/>
              <a:gd name="T14" fmla="*/ 162 w 18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46">
                <a:moveTo>
                  <a:pt x="162" y="45"/>
                </a:moveTo>
                <a:lnTo>
                  <a:pt x="16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1" y="0"/>
                  <a:pt x="180" y="9"/>
                  <a:pt x="180" y="27"/>
                </a:cubicBezTo>
                <a:cubicBezTo>
                  <a:pt x="180" y="36"/>
                  <a:pt x="171" y="45"/>
                  <a:pt x="162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35">
            <a:extLst>
              <a:ext uri="{FF2B5EF4-FFF2-40B4-BE49-F238E27FC236}">
                <a16:creationId xmlns:a16="http://schemas.microsoft.com/office/drawing/2014/main" id="{6BEC3940-C079-8B43-B89D-1718098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5148" y="6099099"/>
            <a:ext cx="198816" cy="48492"/>
          </a:xfrm>
          <a:custGeom>
            <a:avLst/>
            <a:gdLst>
              <a:gd name="T0" fmla="*/ 162 w 181"/>
              <a:gd name="T1" fmla="*/ 45 h 46"/>
              <a:gd name="T2" fmla="*/ 162 w 181"/>
              <a:gd name="T3" fmla="*/ 45 h 46"/>
              <a:gd name="T4" fmla="*/ 18 w 181"/>
              <a:gd name="T5" fmla="*/ 45 h 46"/>
              <a:gd name="T6" fmla="*/ 0 w 181"/>
              <a:gd name="T7" fmla="*/ 18 h 46"/>
              <a:gd name="T8" fmla="*/ 18 w 181"/>
              <a:gd name="T9" fmla="*/ 0 h 46"/>
              <a:gd name="T10" fmla="*/ 162 w 181"/>
              <a:gd name="T11" fmla="*/ 0 h 46"/>
              <a:gd name="T12" fmla="*/ 180 w 181"/>
              <a:gd name="T13" fmla="*/ 18 h 46"/>
              <a:gd name="T14" fmla="*/ 162 w 18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46">
                <a:moveTo>
                  <a:pt x="162" y="45"/>
                </a:moveTo>
                <a:lnTo>
                  <a:pt x="16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1" y="0"/>
                  <a:pt x="180" y="9"/>
                  <a:pt x="180" y="18"/>
                </a:cubicBezTo>
                <a:cubicBezTo>
                  <a:pt x="180" y="36"/>
                  <a:pt x="171" y="45"/>
                  <a:pt x="162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36">
            <a:extLst>
              <a:ext uri="{FF2B5EF4-FFF2-40B4-BE49-F238E27FC236}">
                <a16:creationId xmlns:a16="http://schemas.microsoft.com/office/drawing/2014/main" id="{97DBED9E-2792-5843-B9F6-5DC9413D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7329" y="5696613"/>
            <a:ext cx="771023" cy="780725"/>
          </a:xfrm>
          <a:custGeom>
            <a:avLst/>
            <a:gdLst>
              <a:gd name="T0" fmla="*/ 350 w 702"/>
              <a:gd name="T1" fmla="*/ 711 h 712"/>
              <a:gd name="T2" fmla="*/ 350 w 702"/>
              <a:gd name="T3" fmla="*/ 711 h 712"/>
              <a:gd name="T4" fmla="*/ 99 w 702"/>
              <a:gd name="T5" fmla="*/ 603 h 712"/>
              <a:gd name="T6" fmla="*/ 0 w 702"/>
              <a:gd name="T7" fmla="*/ 360 h 712"/>
              <a:gd name="T8" fmla="*/ 99 w 702"/>
              <a:gd name="T9" fmla="*/ 108 h 712"/>
              <a:gd name="T10" fmla="*/ 350 w 702"/>
              <a:gd name="T11" fmla="*/ 0 h 712"/>
              <a:gd name="T12" fmla="*/ 602 w 702"/>
              <a:gd name="T13" fmla="*/ 108 h 712"/>
              <a:gd name="T14" fmla="*/ 701 w 702"/>
              <a:gd name="T15" fmla="*/ 360 h 712"/>
              <a:gd name="T16" fmla="*/ 602 w 702"/>
              <a:gd name="T17" fmla="*/ 603 h 712"/>
              <a:gd name="T18" fmla="*/ 350 w 702"/>
              <a:gd name="T19" fmla="*/ 711 h 712"/>
              <a:gd name="T20" fmla="*/ 350 w 702"/>
              <a:gd name="T21" fmla="*/ 46 h 712"/>
              <a:gd name="T22" fmla="*/ 350 w 702"/>
              <a:gd name="T23" fmla="*/ 46 h 712"/>
              <a:gd name="T24" fmla="*/ 44 w 702"/>
              <a:gd name="T25" fmla="*/ 360 h 712"/>
              <a:gd name="T26" fmla="*/ 350 w 702"/>
              <a:gd name="T27" fmla="*/ 666 h 712"/>
              <a:gd name="T28" fmla="*/ 665 w 702"/>
              <a:gd name="T29" fmla="*/ 360 h 712"/>
              <a:gd name="T30" fmla="*/ 350 w 702"/>
              <a:gd name="T31" fmla="*/ 46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2" h="712">
                <a:moveTo>
                  <a:pt x="350" y="711"/>
                </a:moveTo>
                <a:lnTo>
                  <a:pt x="350" y="711"/>
                </a:lnTo>
                <a:cubicBezTo>
                  <a:pt x="260" y="711"/>
                  <a:pt x="171" y="675"/>
                  <a:pt x="99" y="603"/>
                </a:cubicBezTo>
                <a:cubicBezTo>
                  <a:pt x="36" y="540"/>
                  <a:pt x="0" y="450"/>
                  <a:pt x="0" y="360"/>
                </a:cubicBezTo>
                <a:cubicBezTo>
                  <a:pt x="0" y="261"/>
                  <a:pt x="36" y="171"/>
                  <a:pt x="99" y="108"/>
                </a:cubicBezTo>
                <a:cubicBezTo>
                  <a:pt x="171" y="36"/>
                  <a:pt x="260" y="0"/>
                  <a:pt x="350" y="0"/>
                </a:cubicBezTo>
                <a:cubicBezTo>
                  <a:pt x="449" y="0"/>
                  <a:pt x="530" y="36"/>
                  <a:pt x="602" y="108"/>
                </a:cubicBezTo>
                <a:cubicBezTo>
                  <a:pt x="665" y="171"/>
                  <a:pt x="701" y="261"/>
                  <a:pt x="701" y="360"/>
                </a:cubicBezTo>
                <a:cubicBezTo>
                  <a:pt x="701" y="450"/>
                  <a:pt x="665" y="540"/>
                  <a:pt x="602" y="603"/>
                </a:cubicBezTo>
                <a:cubicBezTo>
                  <a:pt x="530" y="675"/>
                  <a:pt x="449" y="711"/>
                  <a:pt x="350" y="711"/>
                </a:cubicBezTo>
                <a:close/>
                <a:moveTo>
                  <a:pt x="350" y="46"/>
                </a:moveTo>
                <a:lnTo>
                  <a:pt x="350" y="46"/>
                </a:lnTo>
                <a:cubicBezTo>
                  <a:pt x="179" y="46"/>
                  <a:pt x="44" y="189"/>
                  <a:pt x="44" y="360"/>
                </a:cubicBezTo>
                <a:cubicBezTo>
                  <a:pt x="44" y="531"/>
                  <a:pt x="179" y="666"/>
                  <a:pt x="350" y="666"/>
                </a:cubicBezTo>
                <a:cubicBezTo>
                  <a:pt x="521" y="666"/>
                  <a:pt x="665" y="531"/>
                  <a:pt x="665" y="360"/>
                </a:cubicBezTo>
                <a:cubicBezTo>
                  <a:pt x="665" y="189"/>
                  <a:pt x="521" y="46"/>
                  <a:pt x="350" y="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37">
            <a:extLst>
              <a:ext uri="{FF2B5EF4-FFF2-40B4-BE49-F238E27FC236}">
                <a16:creationId xmlns:a16="http://schemas.microsoft.com/office/drawing/2014/main" id="{6233CC52-8CEF-9B47-B33E-CB8778DA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614" y="5793597"/>
            <a:ext cx="596452" cy="596455"/>
          </a:xfrm>
          <a:custGeom>
            <a:avLst/>
            <a:gdLst>
              <a:gd name="T0" fmla="*/ 270 w 541"/>
              <a:gd name="T1" fmla="*/ 540 h 541"/>
              <a:gd name="T2" fmla="*/ 270 w 541"/>
              <a:gd name="T3" fmla="*/ 540 h 541"/>
              <a:gd name="T4" fmla="*/ 0 w 541"/>
              <a:gd name="T5" fmla="*/ 270 h 541"/>
              <a:gd name="T6" fmla="*/ 270 w 541"/>
              <a:gd name="T7" fmla="*/ 0 h 541"/>
              <a:gd name="T8" fmla="*/ 540 w 541"/>
              <a:gd name="T9" fmla="*/ 270 h 541"/>
              <a:gd name="T10" fmla="*/ 270 w 541"/>
              <a:gd name="T11" fmla="*/ 540 h 541"/>
              <a:gd name="T12" fmla="*/ 270 w 541"/>
              <a:gd name="T13" fmla="*/ 36 h 541"/>
              <a:gd name="T14" fmla="*/ 270 w 541"/>
              <a:gd name="T15" fmla="*/ 36 h 541"/>
              <a:gd name="T16" fmla="*/ 46 w 541"/>
              <a:gd name="T17" fmla="*/ 270 h 541"/>
              <a:gd name="T18" fmla="*/ 270 w 541"/>
              <a:gd name="T19" fmla="*/ 495 h 541"/>
              <a:gd name="T20" fmla="*/ 495 w 541"/>
              <a:gd name="T21" fmla="*/ 270 h 541"/>
              <a:gd name="T22" fmla="*/ 270 w 541"/>
              <a:gd name="T23" fmla="*/ 36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1" h="541">
                <a:moveTo>
                  <a:pt x="270" y="540"/>
                </a:moveTo>
                <a:lnTo>
                  <a:pt x="270" y="540"/>
                </a:lnTo>
                <a:cubicBezTo>
                  <a:pt x="127" y="540"/>
                  <a:pt x="0" y="414"/>
                  <a:pt x="0" y="270"/>
                </a:cubicBezTo>
                <a:cubicBezTo>
                  <a:pt x="0" y="117"/>
                  <a:pt x="127" y="0"/>
                  <a:pt x="270" y="0"/>
                </a:cubicBezTo>
                <a:cubicBezTo>
                  <a:pt x="423" y="0"/>
                  <a:pt x="540" y="117"/>
                  <a:pt x="540" y="270"/>
                </a:cubicBezTo>
                <a:cubicBezTo>
                  <a:pt x="540" y="414"/>
                  <a:pt x="423" y="540"/>
                  <a:pt x="270" y="540"/>
                </a:cubicBezTo>
                <a:close/>
                <a:moveTo>
                  <a:pt x="270" y="36"/>
                </a:moveTo>
                <a:lnTo>
                  <a:pt x="270" y="36"/>
                </a:lnTo>
                <a:cubicBezTo>
                  <a:pt x="144" y="36"/>
                  <a:pt x="46" y="144"/>
                  <a:pt x="46" y="270"/>
                </a:cubicBezTo>
                <a:cubicBezTo>
                  <a:pt x="46" y="396"/>
                  <a:pt x="144" y="495"/>
                  <a:pt x="270" y="495"/>
                </a:cubicBezTo>
                <a:cubicBezTo>
                  <a:pt x="396" y="495"/>
                  <a:pt x="495" y="396"/>
                  <a:pt x="495" y="270"/>
                </a:cubicBezTo>
                <a:cubicBezTo>
                  <a:pt x="495" y="144"/>
                  <a:pt x="396" y="36"/>
                  <a:pt x="270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38">
            <a:extLst>
              <a:ext uri="{FF2B5EF4-FFF2-40B4-BE49-F238E27FC236}">
                <a16:creationId xmlns:a16="http://schemas.microsoft.com/office/drawing/2014/main" id="{90619AEF-47B5-CD49-B060-EC51EEA57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0091" y="5914829"/>
            <a:ext cx="295800" cy="349143"/>
          </a:xfrm>
          <a:custGeom>
            <a:avLst/>
            <a:gdLst>
              <a:gd name="T0" fmla="*/ 261 w 271"/>
              <a:gd name="T1" fmla="*/ 36 h 316"/>
              <a:gd name="T2" fmla="*/ 261 w 271"/>
              <a:gd name="T3" fmla="*/ 36 h 316"/>
              <a:gd name="T4" fmla="*/ 261 w 271"/>
              <a:gd name="T5" fmla="*/ 9 h 316"/>
              <a:gd name="T6" fmla="*/ 234 w 271"/>
              <a:gd name="T7" fmla="*/ 9 h 316"/>
              <a:gd name="T8" fmla="*/ 135 w 271"/>
              <a:gd name="T9" fmla="*/ 99 h 316"/>
              <a:gd name="T10" fmla="*/ 36 w 271"/>
              <a:gd name="T11" fmla="*/ 0 h 316"/>
              <a:gd name="T12" fmla="*/ 9 w 271"/>
              <a:gd name="T13" fmla="*/ 0 h 316"/>
              <a:gd name="T14" fmla="*/ 9 w 271"/>
              <a:gd name="T15" fmla="*/ 36 h 316"/>
              <a:gd name="T16" fmla="*/ 117 w 271"/>
              <a:gd name="T17" fmla="*/ 135 h 316"/>
              <a:gd name="T18" fmla="*/ 117 w 271"/>
              <a:gd name="T19" fmla="*/ 162 h 316"/>
              <a:gd name="T20" fmla="*/ 81 w 271"/>
              <a:gd name="T21" fmla="*/ 162 h 316"/>
              <a:gd name="T22" fmla="*/ 63 w 271"/>
              <a:gd name="T23" fmla="*/ 189 h 316"/>
              <a:gd name="T24" fmla="*/ 81 w 271"/>
              <a:gd name="T25" fmla="*/ 207 h 316"/>
              <a:gd name="T26" fmla="*/ 117 w 271"/>
              <a:gd name="T27" fmla="*/ 207 h 316"/>
              <a:gd name="T28" fmla="*/ 117 w 271"/>
              <a:gd name="T29" fmla="*/ 225 h 316"/>
              <a:gd name="T30" fmla="*/ 81 w 271"/>
              <a:gd name="T31" fmla="*/ 225 h 316"/>
              <a:gd name="T32" fmla="*/ 63 w 271"/>
              <a:gd name="T33" fmla="*/ 243 h 316"/>
              <a:gd name="T34" fmla="*/ 81 w 271"/>
              <a:gd name="T35" fmla="*/ 261 h 316"/>
              <a:gd name="T36" fmla="*/ 117 w 271"/>
              <a:gd name="T37" fmla="*/ 261 h 316"/>
              <a:gd name="T38" fmla="*/ 117 w 271"/>
              <a:gd name="T39" fmla="*/ 297 h 316"/>
              <a:gd name="T40" fmla="*/ 135 w 271"/>
              <a:gd name="T41" fmla="*/ 315 h 316"/>
              <a:gd name="T42" fmla="*/ 135 w 271"/>
              <a:gd name="T43" fmla="*/ 315 h 316"/>
              <a:gd name="T44" fmla="*/ 153 w 271"/>
              <a:gd name="T45" fmla="*/ 297 h 316"/>
              <a:gd name="T46" fmla="*/ 153 w 271"/>
              <a:gd name="T47" fmla="*/ 261 h 316"/>
              <a:gd name="T48" fmla="*/ 189 w 271"/>
              <a:gd name="T49" fmla="*/ 261 h 316"/>
              <a:gd name="T50" fmla="*/ 216 w 271"/>
              <a:gd name="T51" fmla="*/ 243 h 316"/>
              <a:gd name="T52" fmla="*/ 189 w 271"/>
              <a:gd name="T53" fmla="*/ 225 h 316"/>
              <a:gd name="T54" fmla="*/ 153 w 271"/>
              <a:gd name="T55" fmla="*/ 225 h 316"/>
              <a:gd name="T56" fmla="*/ 153 w 271"/>
              <a:gd name="T57" fmla="*/ 207 h 316"/>
              <a:gd name="T58" fmla="*/ 189 w 271"/>
              <a:gd name="T59" fmla="*/ 207 h 316"/>
              <a:gd name="T60" fmla="*/ 216 w 271"/>
              <a:gd name="T61" fmla="*/ 189 h 316"/>
              <a:gd name="T62" fmla="*/ 189 w 271"/>
              <a:gd name="T63" fmla="*/ 162 h 316"/>
              <a:gd name="T64" fmla="*/ 153 w 271"/>
              <a:gd name="T65" fmla="*/ 162 h 316"/>
              <a:gd name="T66" fmla="*/ 153 w 271"/>
              <a:gd name="T67" fmla="*/ 135 h 316"/>
              <a:gd name="T68" fmla="*/ 261 w 271"/>
              <a:gd name="T69" fmla="*/ 3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1" h="316">
                <a:moveTo>
                  <a:pt x="261" y="36"/>
                </a:moveTo>
                <a:lnTo>
                  <a:pt x="261" y="36"/>
                </a:lnTo>
                <a:cubicBezTo>
                  <a:pt x="270" y="27"/>
                  <a:pt x="270" y="9"/>
                  <a:pt x="261" y="9"/>
                </a:cubicBezTo>
                <a:cubicBezTo>
                  <a:pt x="252" y="0"/>
                  <a:pt x="243" y="0"/>
                  <a:pt x="234" y="9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36" y="0"/>
                  <a:pt x="36" y="0"/>
                  <a:pt x="36" y="0"/>
                </a:cubicBezTo>
                <a:cubicBezTo>
                  <a:pt x="28" y="0"/>
                  <a:pt x="19" y="0"/>
                  <a:pt x="9" y="0"/>
                </a:cubicBezTo>
                <a:cubicBezTo>
                  <a:pt x="0" y="9"/>
                  <a:pt x="0" y="27"/>
                  <a:pt x="9" y="36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2" y="162"/>
                  <a:pt x="63" y="171"/>
                  <a:pt x="63" y="189"/>
                </a:cubicBezTo>
                <a:cubicBezTo>
                  <a:pt x="63" y="198"/>
                  <a:pt x="72" y="207"/>
                  <a:pt x="81" y="207"/>
                </a:cubicBezTo>
                <a:cubicBezTo>
                  <a:pt x="117" y="207"/>
                  <a:pt x="117" y="207"/>
                  <a:pt x="117" y="207"/>
                </a:cubicBezTo>
                <a:cubicBezTo>
                  <a:pt x="117" y="225"/>
                  <a:pt x="117" y="225"/>
                  <a:pt x="117" y="225"/>
                </a:cubicBezTo>
                <a:cubicBezTo>
                  <a:pt x="81" y="225"/>
                  <a:pt x="81" y="225"/>
                  <a:pt x="81" y="225"/>
                </a:cubicBezTo>
                <a:cubicBezTo>
                  <a:pt x="72" y="225"/>
                  <a:pt x="63" y="234"/>
                  <a:pt x="63" y="243"/>
                </a:cubicBezTo>
                <a:cubicBezTo>
                  <a:pt x="63" y="252"/>
                  <a:pt x="72" y="261"/>
                  <a:pt x="81" y="261"/>
                </a:cubicBezTo>
                <a:cubicBezTo>
                  <a:pt x="117" y="261"/>
                  <a:pt x="117" y="261"/>
                  <a:pt x="117" y="261"/>
                </a:cubicBezTo>
                <a:cubicBezTo>
                  <a:pt x="117" y="297"/>
                  <a:pt x="117" y="297"/>
                  <a:pt x="117" y="297"/>
                </a:cubicBezTo>
                <a:cubicBezTo>
                  <a:pt x="117" y="306"/>
                  <a:pt x="127" y="315"/>
                  <a:pt x="135" y="315"/>
                </a:cubicBezTo>
                <a:lnTo>
                  <a:pt x="135" y="315"/>
                </a:lnTo>
                <a:cubicBezTo>
                  <a:pt x="144" y="315"/>
                  <a:pt x="153" y="306"/>
                  <a:pt x="153" y="297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89" y="261"/>
                  <a:pt x="189" y="261"/>
                  <a:pt x="189" y="261"/>
                </a:cubicBezTo>
                <a:cubicBezTo>
                  <a:pt x="207" y="261"/>
                  <a:pt x="216" y="252"/>
                  <a:pt x="216" y="243"/>
                </a:cubicBezTo>
                <a:cubicBezTo>
                  <a:pt x="216" y="234"/>
                  <a:pt x="207" y="225"/>
                  <a:pt x="189" y="225"/>
                </a:cubicBezTo>
                <a:cubicBezTo>
                  <a:pt x="153" y="225"/>
                  <a:pt x="153" y="225"/>
                  <a:pt x="153" y="225"/>
                </a:cubicBezTo>
                <a:cubicBezTo>
                  <a:pt x="153" y="207"/>
                  <a:pt x="153" y="207"/>
                  <a:pt x="153" y="207"/>
                </a:cubicBezTo>
                <a:cubicBezTo>
                  <a:pt x="189" y="207"/>
                  <a:pt x="189" y="207"/>
                  <a:pt x="189" y="207"/>
                </a:cubicBezTo>
                <a:cubicBezTo>
                  <a:pt x="207" y="207"/>
                  <a:pt x="216" y="198"/>
                  <a:pt x="216" y="189"/>
                </a:cubicBezTo>
                <a:cubicBezTo>
                  <a:pt x="216" y="171"/>
                  <a:pt x="207" y="162"/>
                  <a:pt x="189" y="162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3" y="135"/>
                  <a:pt x="153" y="135"/>
                  <a:pt x="153" y="135"/>
                </a:cubicBezTo>
                <a:lnTo>
                  <a:pt x="261" y="3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39">
            <a:extLst>
              <a:ext uri="{FF2B5EF4-FFF2-40B4-BE49-F238E27FC236}">
                <a16:creationId xmlns:a16="http://schemas.microsoft.com/office/drawing/2014/main" id="{E4981DA4-6487-B14E-AC4D-B82BF53DF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931" y="10807684"/>
            <a:ext cx="417032" cy="533413"/>
          </a:xfrm>
          <a:custGeom>
            <a:avLst/>
            <a:gdLst>
              <a:gd name="T0" fmla="*/ 351 w 379"/>
              <a:gd name="T1" fmla="*/ 485 h 486"/>
              <a:gd name="T2" fmla="*/ 351 w 379"/>
              <a:gd name="T3" fmla="*/ 485 h 486"/>
              <a:gd name="T4" fmla="*/ 99 w 379"/>
              <a:gd name="T5" fmla="*/ 386 h 486"/>
              <a:gd name="T6" fmla="*/ 0 w 379"/>
              <a:gd name="T7" fmla="*/ 134 h 486"/>
              <a:gd name="T8" fmla="*/ 18 w 379"/>
              <a:gd name="T9" fmla="*/ 18 h 486"/>
              <a:gd name="T10" fmla="*/ 45 w 379"/>
              <a:gd name="T11" fmla="*/ 0 h 486"/>
              <a:gd name="T12" fmla="*/ 63 w 379"/>
              <a:gd name="T13" fmla="*/ 26 h 486"/>
              <a:gd name="T14" fmla="*/ 45 w 379"/>
              <a:gd name="T15" fmla="*/ 134 h 486"/>
              <a:gd name="T16" fmla="*/ 135 w 379"/>
              <a:gd name="T17" fmla="*/ 350 h 486"/>
              <a:gd name="T18" fmla="*/ 351 w 379"/>
              <a:gd name="T19" fmla="*/ 440 h 486"/>
              <a:gd name="T20" fmla="*/ 378 w 379"/>
              <a:gd name="T21" fmla="*/ 467 h 486"/>
              <a:gd name="T22" fmla="*/ 351 w 379"/>
              <a:gd name="T23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9" h="486">
                <a:moveTo>
                  <a:pt x="351" y="485"/>
                </a:moveTo>
                <a:lnTo>
                  <a:pt x="351" y="485"/>
                </a:lnTo>
                <a:cubicBezTo>
                  <a:pt x="261" y="485"/>
                  <a:pt x="171" y="449"/>
                  <a:pt x="99" y="386"/>
                </a:cubicBezTo>
                <a:cubicBezTo>
                  <a:pt x="36" y="314"/>
                  <a:pt x="0" y="224"/>
                  <a:pt x="0" y="134"/>
                </a:cubicBezTo>
                <a:cubicBezTo>
                  <a:pt x="0" y="89"/>
                  <a:pt x="9" y="53"/>
                  <a:pt x="18" y="18"/>
                </a:cubicBezTo>
                <a:cubicBezTo>
                  <a:pt x="27" y="0"/>
                  <a:pt x="36" y="0"/>
                  <a:pt x="45" y="0"/>
                </a:cubicBezTo>
                <a:cubicBezTo>
                  <a:pt x="54" y="9"/>
                  <a:pt x="63" y="18"/>
                  <a:pt x="63" y="26"/>
                </a:cubicBezTo>
                <a:cubicBezTo>
                  <a:pt x="45" y="62"/>
                  <a:pt x="45" y="98"/>
                  <a:pt x="45" y="134"/>
                </a:cubicBezTo>
                <a:cubicBezTo>
                  <a:pt x="45" y="216"/>
                  <a:pt x="72" y="296"/>
                  <a:pt x="135" y="350"/>
                </a:cubicBezTo>
                <a:cubicBezTo>
                  <a:pt x="189" y="413"/>
                  <a:pt x="270" y="440"/>
                  <a:pt x="351" y="440"/>
                </a:cubicBezTo>
                <a:cubicBezTo>
                  <a:pt x="369" y="440"/>
                  <a:pt x="378" y="449"/>
                  <a:pt x="378" y="467"/>
                </a:cubicBezTo>
                <a:cubicBezTo>
                  <a:pt x="378" y="476"/>
                  <a:pt x="369" y="485"/>
                  <a:pt x="351" y="48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0">
            <a:extLst>
              <a:ext uri="{FF2B5EF4-FFF2-40B4-BE49-F238E27FC236}">
                <a16:creationId xmlns:a16="http://schemas.microsoft.com/office/drawing/2014/main" id="{766D6AB0-9639-5644-BB70-BAA1E48AA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338" y="10560376"/>
            <a:ext cx="494620" cy="417032"/>
          </a:xfrm>
          <a:custGeom>
            <a:avLst/>
            <a:gdLst>
              <a:gd name="T0" fmla="*/ 432 w 451"/>
              <a:gd name="T1" fmla="*/ 378 h 379"/>
              <a:gd name="T2" fmla="*/ 432 w 451"/>
              <a:gd name="T3" fmla="*/ 378 h 379"/>
              <a:gd name="T4" fmla="*/ 414 w 451"/>
              <a:gd name="T5" fmla="*/ 359 h 379"/>
              <a:gd name="T6" fmla="*/ 324 w 451"/>
              <a:gd name="T7" fmla="*/ 135 h 379"/>
              <a:gd name="T8" fmla="*/ 99 w 451"/>
              <a:gd name="T9" fmla="*/ 45 h 379"/>
              <a:gd name="T10" fmla="*/ 27 w 451"/>
              <a:gd name="T11" fmla="*/ 54 h 379"/>
              <a:gd name="T12" fmla="*/ 0 w 451"/>
              <a:gd name="T13" fmla="*/ 36 h 379"/>
              <a:gd name="T14" fmla="*/ 18 w 451"/>
              <a:gd name="T15" fmla="*/ 18 h 379"/>
              <a:gd name="T16" fmla="*/ 99 w 451"/>
              <a:gd name="T17" fmla="*/ 0 h 379"/>
              <a:gd name="T18" fmla="*/ 351 w 451"/>
              <a:gd name="T19" fmla="*/ 108 h 379"/>
              <a:gd name="T20" fmla="*/ 450 w 451"/>
              <a:gd name="T21" fmla="*/ 359 h 379"/>
              <a:gd name="T22" fmla="*/ 432 w 451"/>
              <a:gd name="T23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1" h="379">
                <a:moveTo>
                  <a:pt x="432" y="378"/>
                </a:moveTo>
                <a:lnTo>
                  <a:pt x="432" y="378"/>
                </a:lnTo>
                <a:cubicBezTo>
                  <a:pt x="423" y="378"/>
                  <a:pt x="414" y="369"/>
                  <a:pt x="414" y="359"/>
                </a:cubicBezTo>
                <a:cubicBezTo>
                  <a:pt x="414" y="278"/>
                  <a:pt x="378" y="198"/>
                  <a:pt x="324" y="135"/>
                </a:cubicBezTo>
                <a:cubicBezTo>
                  <a:pt x="261" y="81"/>
                  <a:pt x="180" y="45"/>
                  <a:pt x="99" y="45"/>
                </a:cubicBezTo>
                <a:cubicBezTo>
                  <a:pt x="72" y="45"/>
                  <a:pt x="54" y="54"/>
                  <a:pt x="27" y="54"/>
                </a:cubicBezTo>
                <a:cubicBezTo>
                  <a:pt x="18" y="63"/>
                  <a:pt x="9" y="54"/>
                  <a:pt x="0" y="36"/>
                </a:cubicBezTo>
                <a:cubicBezTo>
                  <a:pt x="0" y="27"/>
                  <a:pt x="9" y="18"/>
                  <a:pt x="18" y="18"/>
                </a:cubicBezTo>
                <a:cubicBezTo>
                  <a:pt x="45" y="9"/>
                  <a:pt x="72" y="0"/>
                  <a:pt x="99" y="0"/>
                </a:cubicBezTo>
                <a:cubicBezTo>
                  <a:pt x="198" y="0"/>
                  <a:pt x="288" y="45"/>
                  <a:pt x="351" y="108"/>
                </a:cubicBezTo>
                <a:cubicBezTo>
                  <a:pt x="414" y="171"/>
                  <a:pt x="450" y="261"/>
                  <a:pt x="450" y="359"/>
                </a:cubicBezTo>
                <a:cubicBezTo>
                  <a:pt x="450" y="369"/>
                  <a:pt x="441" y="378"/>
                  <a:pt x="432" y="37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1">
            <a:extLst>
              <a:ext uri="{FF2B5EF4-FFF2-40B4-BE49-F238E27FC236}">
                <a16:creationId xmlns:a16="http://schemas.microsoft.com/office/drawing/2014/main" id="{7A00579D-DC6E-0040-B3BD-5A3FC5668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6630" y="10570074"/>
            <a:ext cx="237613" cy="247308"/>
          </a:xfrm>
          <a:custGeom>
            <a:avLst/>
            <a:gdLst>
              <a:gd name="T0" fmla="*/ 189 w 217"/>
              <a:gd name="T1" fmla="*/ 36 h 226"/>
              <a:gd name="T2" fmla="*/ 189 w 217"/>
              <a:gd name="T3" fmla="*/ 36 h 226"/>
              <a:gd name="T4" fmla="*/ 108 w 217"/>
              <a:gd name="T5" fmla="*/ 0 h 226"/>
              <a:gd name="T6" fmla="*/ 36 w 217"/>
              <a:gd name="T7" fmla="*/ 36 h 226"/>
              <a:gd name="T8" fmla="*/ 0 w 217"/>
              <a:gd name="T9" fmla="*/ 108 h 226"/>
              <a:gd name="T10" fmla="*/ 36 w 217"/>
              <a:gd name="T11" fmla="*/ 189 h 226"/>
              <a:gd name="T12" fmla="*/ 108 w 217"/>
              <a:gd name="T13" fmla="*/ 225 h 226"/>
              <a:gd name="T14" fmla="*/ 189 w 217"/>
              <a:gd name="T15" fmla="*/ 189 h 226"/>
              <a:gd name="T16" fmla="*/ 216 w 217"/>
              <a:gd name="T17" fmla="*/ 108 h 226"/>
              <a:gd name="T18" fmla="*/ 189 w 217"/>
              <a:gd name="T19" fmla="*/ 36 h 226"/>
              <a:gd name="T20" fmla="*/ 108 w 217"/>
              <a:gd name="T21" fmla="*/ 206 h 226"/>
              <a:gd name="T22" fmla="*/ 108 w 217"/>
              <a:gd name="T23" fmla="*/ 206 h 226"/>
              <a:gd name="T24" fmla="*/ 9 w 217"/>
              <a:gd name="T25" fmla="*/ 108 h 226"/>
              <a:gd name="T26" fmla="*/ 108 w 217"/>
              <a:gd name="T27" fmla="*/ 18 h 226"/>
              <a:gd name="T28" fmla="*/ 207 w 217"/>
              <a:gd name="T29" fmla="*/ 108 h 226"/>
              <a:gd name="T30" fmla="*/ 108 w 217"/>
              <a:gd name="T31" fmla="*/ 20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226">
                <a:moveTo>
                  <a:pt x="189" y="36"/>
                </a:moveTo>
                <a:lnTo>
                  <a:pt x="189" y="36"/>
                </a:lnTo>
                <a:cubicBezTo>
                  <a:pt x="162" y="18"/>
                  <a:pt x="135" y="0"/>
                  <a:pt x="108" y="0"/>
                </a:cubicBezTo>
                <a:cubicBezTo>
                  <a:pt x="81" y="0"/>
                  <a:pt x="54" y="18"/>
                  <a:pt x="36" y="36"/>
                </a:cubicBezTo>
                <a:cubicBezTo>
                  <a:pt x="9" y="54"/>
                  <a:pt x="0" y="81"/>
                  <a:pt x="0" y="108"/>
                </a:cubicBezTo>
                <a:cubicBezTo>
                  <a:pt x="0" y="144"/>
                  <a:pt x="9" y="170"/>
                  <a:pt x="36" y="189"/>
                </a:cubicBezTo>
                <a:cubicBezTo>
                  <a:pt x="54" y="206"/>
                  <a:pt x="81" y="225"/>
                  <a:pt x="108" y="225"/>
                </a:cubicBezTo>
                <a:cubicBezTo>
                  <a:pt x="135" y="225"/>
                  <a:pt x="162" y="206"/>
                  <a:pt x="189" y="189"/>
                </a:cubicBezTo>
                <a:cubicBezTo>
                  <a:pt x="207" y="170"/>
                  <a:pt x="216" y="144"/>
                  <a:pt x="216" y="108"/>
                </a:cubicBezTo>
                <a:cubicBezTo>
                  <a:pt x="216" y="81"/>
                  <a:pt x="207" y="54"/>
                  <a:pt x="189" y="36"/>
                </a:cubicBezTo>
                <a:close/>
                <a:moveTo>
                  <a:pt x="108" y="206"/>
                </a:moveTo>
                <a:lnTo>
                  <a:pt x="108" y="206"/>
                </a:lnTo>
                <a:cubicBezTo>
                  <a:pt x="54" y="206"/>
                  <a:pt x="9" y="162"/>
                  <a:pt x="9" y="108"/>
                </a:cubicBezTo>
                <a:cubicBezTo>
                  <a:pt x="9" y="63"/>
                  <a:pt x="54" y="18"/>
                  <a:pt x="108" y="18"/>
                </a:cubicBezTo>
                <a:cubicBezTo>
                  <a:pt x="162" y="18"/>
                  <a:pt x="207" y="63"/>
                  <a:pt x="207" y="108"/>
                </a:cubicBezTo>
                <a:cubicBezTo>
                  <a:pt x="207" y="162"/>
                  <a:pt x="162" y="206"/>
                  <a:pt x="108" y="20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42">
            <a:extLst>
              <a:ext uri="{FF2B5EF4-FFF2-40B4-BE49-F238E27FC236}">
                <a16:creationId xmlns:a16="http://schemas.microsoft.com/office/drawing/2014/main" id="{42631353-4EB2-824F-B35B-C9596E8BC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725" y="10599169"/>
            <a:ext cx="189121" cy="189118"/>
          </a:xfrm>
          <a:custGeom>
            <a:avLst/>
            <a:gdLst>
              <a:gd name="T0" fmla="*/ 81 w 172"/>
              <a:gd name="T1" fmla="*/ 0 h 172"/>
              <a:gd name="T2" fmla="*/ 81 w 172"/>
              <a:gd name="T3" fmla="*/ 0 h 172"/>
              <a:gd name="T4" fmla="*/ 0 w 172"/>
              <a:gd name="T5" fmla="*/ 90 h 172"/>
              <a:gd name="T6" fmla="*/ 81 w 172"/>
              <a:gd name="T7" fmla="*/ 171 h 172"/>
              <a:gd name="T8" fmla="*/ 171 w 172"/>
              <a:gd name="T9" fmla="*/ 90 h 172"/>
              <a:gd name="T10" fmla="*/ 81 w 172"/>
              <a:gd name="T11" fmla="*/ 0 h 172"/>
              <a:gd name="T12" fmla="*/ 81 w 172"/>
              <a:gd name="T13" fmla="*/ 153 h 172"/>
              <a:gd name="T14" fmla="*/ 81 w 172"/>
              <a:gd name="T15" fmla="*/ 153 h 172"/>
              <a:gd name="T16" fmla="*/ 9 w 172"/>
              <a:gd name="T17" fmla="*/ 90 h 172"/>
              <a:gd name="T18" fmla="*/ 81 w 172"/>
              <a:gd name="T19" fmla="*/ 18 h 172"/>
              <a:gd name="T20" fmla="*/ 153 w 172"/>
              <a:gd name="T21" fmla="*/ 90 h 172"/>
              <a:gd name="T22" fmla="*/ 81 w 172"/>
              <a:gd name="T23" fmla="*/ 15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72">
                <a:moveTo>
                  <a:pt x="81" y="0"/>
                </a:moveTo>
                <a:lnTo>
                  <a:pt x="81" y="0"/>
                </a:lnTo>
                <a:cubicBezTo>
                  <a:pt x="36" y="0"/>
                  <a:pt x="0" y="36"/>
                  <a:pt x="0" y="90"/>
                </a:cubicBezTo>
                <a:cubicBezTo>
                  <a:pt x="0" y="135"/>
                  <a:pt x="36" y="171"/>
                  <a:pt x="81" y="171"/>
                </a:cubicBezTo>
                <a:cubicBezTo>
                  <a:pt x="126" y="171"/>
                  <a:pt x="171" y="135"/>
                  <a:pt x="171" y="90"/>
                </a:cubicBezTo>
                <a:cubicBezTo>
                  <a:pt x="171" y="36"/>
                  <a:pt x="126" y="0"/>
                  <a:pt x="81" y="0"/>
                </a:cubicBezTo>
                <a:close/>
                <a:moveTo>
                  <a:pt x="81" y="153"/>
                </a:moveTo>
                <a:lnTo>
                  <a:pt x="81" y="153"/>
                </a:lnTo>
                <a:cubicBezTo>
                  <a:pt x="45" y="153"/>
                  <a:pt x="9" y="126"/>
                  <a:pt x="9" y="90"/>
                </a:cubicBezTo>
                <a:cubicBezTo>
                  <a:pt x="9" y="45"/>
                  <a:pt x="45" y="18"/>
                  <a:pt x="81" y="18"/>
                </a:cubicBezTo>
                <a:cubicBezTo>
                  <a:pt x="126" y="18"/>
                  <a:pt x="153" y="45"/>
                  <a:pt x="153" y="90"/>
                </a:cubicBezTo>
                <a:cubicBezTo>
                  <a:pt x="153" y="126"/>
                  <a:pt x="126" y="153"/>
                  <a:pt x="81" y="1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43">
            <a:extLst>
              <a:ext uri="{FF2B5EF4-FFF2-40B4-BE49-F238E27FC236}">
                <a16:creationId xmlns:a16="http://schemas.microsoft.com/office/drawing/2014/main" id="{B640F89C-5F23-FC49-A20D-7794A496F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4519" y="10637963"/>
            <a:ext cx="92137" cy="111530"/>
          </a:xfrm>
          <a:custGeom>
            <a:avLst/>
            <a:gdLst>
              <a:gd name="T0" fmla="*/ 81 w 82"/>
              <a:gd name="T1" fmla="*/ 0 h 100"/>
              <a:gd name="T2" fmla="*/ 81 w 82"/>
              <a:gd name="T3" fmla="*/ 0 h 100"/>
              <a:gd name="T4" fmla="*/ 63 w 82"/>
              <a:gd name="T5" fmla="*/ 0 h 100"/>
              <a:gd name="T6" fmla="*/ 18 w 82"/>
              <a:gd name="T7" fmla="*/ 36 h 100"/>
              <a:gd name="T8" fmla="*/ 0 w 82"/>
              <a:gd name="T9" fmla="*/ 36 h 100"/>
              <a:gd name="T10" fmla="*/ 0 w 82"/>
              <a:gd name="T11" fmla="*/ 36 h 100"/>
              <a:gd name="T12" fmla="*/ 0 w 82"/>
              <a:gd name="T13" fmla="*/ 45 h 100"/>
              <a:gd name="T14" fmla="*/ 18 w 82"/>
              <a:gd name="T15" fmla="*/ 45 h 100"/>
              <a:gd name="T16" fmla="*/ 18 w 82"/>
              <a:gd name="T17" fmla="*/ 54 h 100"/>
              <a:gd name="T18" fmla="*/ 18 w 82"/>
              <a:gd name="T19" fmla="*/ 54 h 100"/>
              <a:gd name="T20" fmla="*/ 0 w 82"/>
              <a:gd name="T21" fmla="*/ 54 h 100"/>
              <a:gd name="T22" fmla="*/ 0 w 82"/>
              <a:gd name="T23" fmla="*/ 63 h 100"/>
              <a:gd name="T24" fmla="*/ 0 w 82"/>
              <a:gd name="T25" fmla="*/ 63 h 100"/>
              <a:gd name="T26" fmla="*/ 18 w 82"/>
              <a:gd name="T27" fmla="*/ 63 h 100"/>
              <a:gd name="T28" fmla="*/ 63 w 82"/>
              <a:gd name="T29" fmla="*/ 99 h 100"/>
              <a:gd name="T30" fmla="*/ 81 w 82"/>
              <a:gd name="T31" fmla="*/ 99 h 100"/>
              <a:gd name="T32" fmla="*/ 81 w 82"/>
              <a:gd name="T33" fmla="*/ 90 h 100"/>
              <a:gd name="T34" fmla="*/ 81 w 82"/>
              <a:gd name="T35" fmla="*/ 90 h 100"/>
              <a:gd name="T36" fmla="*/ 63 w 82"/>
              <a:gd name="T37" fmla="*/ 90 h 100"/>
              <a:gd name="T38" fmla="*/ 36 w 82"/>
              <a:gd name="T39" fmla="*/ 63 h 100"/>
              <a:gd name="T40" fmla="*/ 45 w 82"/>
              <a:gd name="T41" fmla="*/ 63 h 100"/>
              <a:gd name="T42" fmla="*/ 54 w 82"/>
              <a:gd name="T43" fmla="*/ 63 h 100"/>
              <a:gd name="T44" fmla="*/ 45 w 82"/>
              <a:gd name="T45" fmla="*/ 54 h 100"/>
              <a:gd name="T46" fmla="*/ 27 w 82"/>
              <a:gd name="T47" fmla="*/ 54 h 100"/>
              <a:gd name="T48" fmla="*/ 27 w 82"/>
              <a:gd name="T49" fmla="*/ 54 h 100"/>
              <a:gd name="T50" fmla="*/ 27 w 82"/>
              <a:gd name="T51" fmla="*/ 45 h 100"/>
              <a:gd name="T52" fmla="*/ 45 w 82"/>
              <a:gd name="T53" fmla="*/ 45 h 100"/>
              <a:gd name="T54" fmla="*/ 54 w 82"/>
              <a:gd name="T55" fmla="*/ 36 h 100"/>
              <a:gd name="T56" fmla="*/ 45 w 82"/>
              <a:gd name="T57" fmla="*/ 36 h 100"/>
              <a:gd name="T58" fmla="*/ 36 w 82"/>
              <a:gd name="T59" fmla="*/ 36 h 100"/>
              <a:gd name="T60" fmla="*/ 63 w 82"/>
              <a:gd name="T61" fmla="*/ 9 h 100"/>
              <a:gd name="T62" fmla="*/ 81 w 82"/>
              <a:gd name="T63" fmla="*/ 9 h 100"/>
              <a:gd name="T64" fmla="*/ 81 w 82"/>
              <a:gd name="T65" fmla="*/ 9 h 100"/>
              <a:gd name="T66" fmla="*/ 81 w 82"/>
              <a:gd name="T6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2" h="100">
                <a:moveTo>
                  <a:pt x="81" y="0"/>
                </a:moveTo>
                <a:lnTo>
                  <a:pt x="81" y="0"/>
                </a:lnTo>
                <a:cubicBezTo>
                  <a:pt x="72" y="0"/>
                  <a:pt x="72" y="0"/>
                  <a:pt x="63" y="0"/>
                </a:cubicBezTo>
                <a:cubicBezTo>
                  <a:pt x="45" y="0"/>
                  <a:pt x="27" y="9"/>
                  <a:pt x="18" y="36"/>
                </a:cubicBezTo>
                <a:cubicBezTo>
                  <a:pt x="0" y="36"/>
                  <a:pt x="0" y="36"/>
                  <a:pt x="0" y="36"/>
                </a:cubicBezTo>
                <a:lnTo>
                  <a:pt x="0" y="36"/>
                </a:lnTo>
                <a:cubicBezTo>
                  <a:pt x="0" y="45"/>
                  <a:pt x="0" y="45"/>
                  <a:pt x="0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54"/>
                </a:cubicBezTo>
                <a:lnTo>
                  <a:pt x="18" y="54"/>
                </a:ln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63"/>
                </a:cubicBezTo>
                <a:lnTo>
                  <a:pt x="0" y="63"/>
                </a:lnTo>
                <a:cubicBezTo>
                  <a:pt x="18" y="63"/>
                  <a:pt x="18" y="63"/>
                  <a:pt x="18" y="63"/>
                </a:cubicBezTo>
                <a:cubicBezTo>
                  <a:pt x="27" y="81"/>
                  <a:pt x="45" y="99"/>
                  <a:pt x="63" y="99"/>
                </a:cubicBezTo>
                <a:cubicBezTo>
                  <a:pt x="72" y="99"/>
                  <a:pt x="72" y="99"/>
                  <a:pt x="81" y="99"/>
                </a:cubicBezTo>
                <a:lnTo>
                  <a:pt x="81" y="90"/>
                </a:lnTo>
                <a:cubicBezTo>
                  <a:pt x="81" y="90"/>
                  <a:pt x="81" y="81"/>
                  <a:pt x="81" y="90"/>
                </a:cubicBezTo>
                <a:cubicBezTo>
                  <a:pt x="72" y="90"/>
                  <a:pt x="72" y="90"/>
                  <a:pt x="63" y="90"/>
                </a:cubicBezTo>
                <a:cubicBezTo>
                  <a:pt x="54" y="90"/>
                  <a:pt x="36" y="81"/>
                  <a:pt x="36" y="63"/>
                </a:cubicBezTo>
                <a:cubicBezTo>
                  <a:pt x="45" y="63"/>
                  <a:pt x="45" y="63"/>
                  <a:pt x="45" y="63"/>
                </a:cubicBezTo>
                <a:lnTo>
                  <a:pt x="54" y="63"/>
                </a:lnTo>
                <a:cubicBezTo>
                  <a:pt x="54" y="54"/>
                  <a:pt x="45" y="54"/>
                  <a:pt x="45" y="54"/>
                </a:cubicBezTo>
                <a:cubicBezTo>
                  <a:pt x="27" y="54"/>
                  <a:pt x="27" y="54"/>
                  <a:pt x="27" y="54"/>
                </a:cubicBezTo>
                <a:lnTo>
                  <a:pt x="27" y="54"/>
                </a:lnTo>
                <a:cubicBezTo>
                  <a:pt x="27" y="45"/>
                  <a:pt x="27" y="45"/>
                  <a:pt x="27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45"/>
                  <a:pt x="54" y="45"/>
                  <a:pt x="54" y="36"/>
                </a:cubicBezTo>
                <a:lnTo>
                  <a:pt x="45" y="36"/>
                </a:lnTo>
                <a:cubicBezTo>
                  <a:pt x="36" y="36"/>
                  <a:pt x="36" y="36"/>
                  <a:pt x="36" y="36"/>
                </a:cubicBezTo>
                <a:cubicBezTo>
                  <a:pt x="36" y="18"/>
                  <a:pt x="54" y="9"/>
                  <a:pt x="63" y="9"/>
                </a:cubicBezTo>
                <a:cubicBezTo>
                  <a:pt x="72" y="9"/>
                  <a:pt x="72" y="9"/>
                  <a:pt x="81" y="9"/>
                </a:cubicBezTo>
                <a:cubicBezTo>
                  <a:pt x="81" y="18"/>
                  <a:pt x="81" y="9"/>
                  <a:pt x="81" y="9"/>
                </a:cubicBezTo>
                <a:lnTo>
                  <a:pt x="81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44">
            <a:extLst>
              <a:ext uri="{FF2B5EF4-FFF2-40B4-BE49-F238E27FC236}">
                <a16:creationId xmlns:a16="http://schemas.microsoft.com/office/drawing/2014/main" id="{21EB98A6-3B53-494E-B4EE-419694E25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361" y="10996805"/>
            <a:ext cx="368540" cy="368540"/>
          </a:xfrm>
          <a:custGeom>
            <a:avLst/>
            <a:gdLst>
              <a:gd name="T0" fmla="*/ 162 w 334"/>
              <a:gd name="T1" fmla="*/ 333 h 334"/>
              <a:gd name="T2" fmla="*/ 162 w 334"/>
              <a:gd name="T3" fmla="*/ 333 h 334"/>
              <a:gd name="T4" fmla="*/ 45 w 334"/>
              <a:gd name="T5" fmla="*/ 288 h 334"/>
              <a:gd name="T6" fmla="*/ 0 w 334"/>
              <a:gd name="T7" fmla="*/ 171 h 334"/>
              <a:gd name="T8" fmla="*/ 45 w 334"/>
              <a:gd name="T9" fmla="*/ 54 h 334"/>
              <a:gd name="T10" fmla="*/ 162 w 334"/>
              <a:gd name="T11" fmla="*/ 0 h 334"/>
              <a:gd name="T12" fmla="*/ 279 w 334"/>
              <a:gd name="T13" fmla="*/ 54 h 334"/>
              <a:gd name="T14" fmla="*/ 333 w 334"/>
              <a:gd name="T15" fmla="*/ 171 h 334"/>
              <a:gd name="T16" fmla="*/ 279 w 334"/>
              <a:gd name="T17" fmla="*/ 288 h 334"/>
              <a:gd name="T18" fmla="*/ 162 w 334"/>
              <a:gd name="T19" fmla="*/ 333 h 334"/>
              <a:gd name="T20" fmla="*/ 162 w 334"/>
              <a:gd name="T21" fmla="*/ 27 h 334"/>
              <a:gd name="T22" fmla="*/ 162 w 334"/>
              <a:gd name="T23" fmla="*/ 27 h 334"/>
              <a:gd name="T24" fmla="*/ 18 w 334"/>
              <a:gd name="T25" fmla="*/ 171 h 334"/>
              <a:gd name="T26" fmla="*/ 162 w 334"/>
              <a:gd name="T27" fmla="*/ 315 h 334"/>
              <a:gd name="T28" fmla="*/ 306 w 334"/>
              <a:gd name="T29" fmla="*/ 171 h 334"/>
              <a:gd name="T30" fmla="*/ 162 w 334"/>
              <a:gd name="T31" fmla="*/ 2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4" h="334">
                <a:moveTo>
                  <a:pt x="162" y="333"/>
                </a:moveTo>
                <a:lnTo>
                  <a:pt x="162" y="333"/>
                </a:lnTo>
                <a:cubicBezTo>
                  <a:pt x="117" y="333"/>
                  <a:pt x="81" y="315"/>
                  <a:pt x="45" y="288"/>
                </a:cubicBezTo>
                <a:cubicBezTo>
                  <a:pt x="18" y="252"/>
                  <a:pt x="0" y="216"/>
                  <a:pt x="0" y="171"/>
                </a:cubicBezTo>
                <a:cubicBezTo>
                  <a:pt x="0" y="126"/>
                  <a:pt x="18" y="82"/>
                  <a:pt x="45" y="54"/>
                </a:cubicBezTo>
                <a:cubicBezTo>
                  <a:pt x="81" y="18"/>
                  <a:pt x="117" y="0"/>
                  <a:pt x="162" y="0"/>
                </a:cubicBezTo>
                <a:cubicBezTo>
                  <a:pt x="207" y="0"/>
                  <a:pt x="252" y="18"/>
                  <a:pt x="279" y="54"/>
                </a:cubicBezTo>
                <a:cubicBezTo>
                  <a:pt x="315" y="82"/>
                  <a:pt x="333" y="126"/>
                  <a:pt x="333" y="171"/>
                </a:cubicBezTo>
                <a:cubicBezTo>
                  <a:pt x="333" y="216"/>
                  <a:pt x="315" y="252"/>
                  <a:pt x="279" y="288"/>
                </a:cubicBezTo>
                <a:cubicBezTo>
                  <a:pt x="252" y="315"/>
                  <a:pt x="207" y="333"/>
                  <a:pt x="162" y="333"/>
                </a:cubicBezTo>
                <a:close/>
                <a:moveTo>
                  <a:pt x="162" y="27"/>
                </a:moveTo>
                <a:lnTo>
                  <a:pt x="162" y="27"/>
                </a:lnTo>
                <a:cubicBezTo>
                  <a:pt x="81" y="27"/>
                  <a:pt x="18" y="90"/>
                  <a:pt x="18" y="171"/>
                </a:cubicBezTo>
                <a:cubicBezTo>
                  <a:pt x="18" y="252"/>
                  <a:pt x="81" y="315"/>
                  <a:pt x="162" y="315"/>
                </a:cubicBezTo>
                <a:cubicBezTo>
                  <a:pt x="243" y="315"/>
                  <a:pt x="306" y="252"/>
                  <a:pt x="306" y="171"/>
                </a:cubicBezTo>
                <a:cubicBezTo>
                  <a:pt x="306" y="90"/>
                  <a:pt x="243" y="27"/>
                  <a:pt x="162" y="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45">
            <a:extLst>
              <a:ext uri="{FF2B5EF4-FFF2-40B4-BE49-F238E27FC236}">
                <a16:creationId xmlns:a16="http://schemas.microsoft.com/office/drawing/2014/main" id="{39A95B83-132E-0F45-B12B-6E366F842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2154" y="11045297"/>
            <a:ext cx="276407" cy="276404"/>
          </a:xfrm>
          <a:custGeom>
            <a:avLst/>
            <a:gdLst>
              <a:gd name="T0" fmla="*/ 126 w 253"/>
              <a:gd name="T1" fmla="*/ 251 h 252"/>
              <a:gd name="T2" fmla="*/ 126 w 253"/>
              <a:gd name="T3" fmla="*/ 251 h 252"/>
              <a:gd name="T4" fmla="*/ 0 w 253"/>
              <a:gd name="T5" fmla="*/ 125 h 252"/>
              <a:gd name="T6" fmla="*/ 126 w 253"/>
              <a:gd name="T7" fmla="*/ 0 h 252"/>
              <a:gd name="T8" fmla="*/ 252 w 253"/>
              <a:gd name="T9" fmla="*/ 125 h 252"/>
              <a:gd name="T10" fmla="*/ 126 w 253"/>
              <a:gd name="T11" fmla="*/ 251 h 252"/>
              <a:gd name="T12" fmla="*/ 126 w 253"/>
              <a:gd name="T13" fmla="*/ 17 h 252"/>
              <a:gd name="T14" fmla="*/ 126 w 253"/>
              <a:gd name="T15" fmla="*/ 17 h 252"/>
              <a:gd name="T16" fmla="*/ 18 w 253"/>
              <a:gd name="T17" fmla="*/ 125 h 252"/>
              <a:gd name="T18" fmla="*/ 126 w 253"/>
              <a:gd name="T19" fmla="*/ 233 h 252"/>
              <a:gd name="T20" fmla="*/ 234 w 253"/>
              <a:gd name="T21" fmla="*/ 125 h 252"/>
              <a:gd name="T22" fmla="*/ 126 w 253"/>
              <a:gd name="T23" fmla="*/ 1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3" h="252">
                <a:moveTo>
                  <a:pt x="126" y="251"/>
                </a:moveTo>
                <a:lnTo>
                  <a:pt x="126" y="251"/>
                </a:lnTo>
                <a:cubicBezTo>
                  <a:pt x="54" y="251"/>
                  <a:pt x="0" y="197"/>
                  <a:pt x="0" y="125"/>
                </a:cubicBezTo>
                <a:cubicBezTo>
                  <a:pt x="0" y="53"/>
                  <a:pt x="54" y="0"/>
                  <a:pt x="126" y="0"/>
                </a:cubicBezTo>
                <a:cubicBezTo>
                  <a:pt x="198" y="0"/>
                  <a:pt x="252" y="53"/>
                  <a:pt x="252" y="125"/>
                </a:cubicBezTo>
                <a:cubicBezTo>
                  <a:pt x="252" y="197"/>
                  <a:pt x="198" y="251"/>
                  <a:pt x="126" y="251"/>
                </a:cubicBezTo>
                <a:close/>
                <a:moveTo>
                  <a:pt x="126" y="17"/>
                </a:moveTo>
                <a:lnTo>
                  <a:pt x="126" y="17"/>
                </a:lnTo>
                <a:cubicBezTo>
                  <a:pt x="72" y="17"/>
                  <a:pt x="18" y="62"/>
                  <a:pt x="18" y="125"/>
                </a:cubicBezTo>
                <a:cubicBezTo>
                  <a:pt x="18" y="179"/>
                  <a:pt x="72" y="233"/>
                  <a:pt x="126" y="233"/>
                </a:cubicBezTo>
                <a:cubicBezTo>
                  <a:pt x="189" y="233"/>
                  <a:pt x="234" y="179"/>
                  <a:pt x="234" y="125"/>
                </a:cubicBezTo>
                <a:cubicBezTo>
                  <a:pt x="234" y="62"/>
                  <a:pt x="189" y="17"/>
                  <a:pt x="126" y="1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46">
            <a:extLst>
              <a:ext uri="{FF2B5EF4-FFF2-40B4-BE49-F238E27FC236}">
                <a16:creationId xmlns:a16="http://schemas.microsoft.com/office/drawing/2014/main" id="{E2AC0037-ECF5-6345-986A-61A849258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043" y="11093789"/>
            <a:ext cx="140629" cy="169721"/>
          </a:xfrm>
          <a:custGeom>
            <a:avLst/>
            <a:gdLst>
              <a:gd name="T0" fmla="*/ 126 w 127"/>
              <a:gd name="T1" fmla="*/ 18 h 154"/>
              <a:gd name="T2" fmla="*/ 126 w 127"/>
              <a:gd name="T3" fmla="*/ 18 h 154"/>
              <a:gd name="T4" fmla="*/ 126 w 127"/>
              <a:gd name="T5" fmla="*/ 9 h 154"/>
              <a:gd name="T6" fmla="*/ 108 w 127"/>
              <a:gd name="T7" fmla="*/ 9 h 154"/>
              <a:gd name="T8" fmla="*/ 63 w 127"/>
              <a:gd name="T9" fmla="*/ 54 h 154"/>
              <a:gd name="T10" fmla="*/ 18 w 127"/>
              <a:gd name="T11" fmla="*/ 9 h 154"/>
              <a:gd name="T12" fmla="*/ 9 w 127"/>
              <a:gd name="T13" fmla="*/ 9 h 154"/>
              <a:gd name="T14" fmla="*/ 9 w 127"/>
              <a:gd name="T15" fmla="*/ 18 h 154"/>
              <a:gd name="T16" fmla="*/ 54 w 127"/>
              <a:gd name="T17" fmla="*/ 72 h 154"/>
              <a:gd name="T18" fmla="*/ 54 w 127"/>
              <a:gd name="T19" fmla="*/ 81 h 154"/>
              <a:gd name="T20" fmla="*/ 36 w 127"/>
              <a:gd name="T21" fmla="*/ 81 h 154"/>
              <a:gd name="T22" fmla="*/ 27 w 127"/>
              <a:gd name="T23" fmla="*/ 90 h 154"/>
              <a:gd name="T24" fmla="*/ 36 w 127"/>
              <a:gd name="T25" fmla="*/ 99 h 154"/>
              <a:gd name="T26" fmla="*/ 54 w 127"/>
              <a:gd name="T27" fmla="*/ 99 h 154"/>
              <a:gd name="T28" fmla="*/ 54 w 127"/>
              <a:gd name="T29" fmla="*/ 108 h 154"/>
              <a:gd name="T30" fmla="*/ 36 w 127"/>
              <a:gd name="T31" fmla="*/ 108 h 154"/>
              <a:gd name="T32" fmla="*/ 27 w 127"/>
              <a:gd name="T33" fmla="*/ 117 h 154"/>
              <a:gd name="T34" fmla="*/ 36 w 127"/>
              <a:gd name="T35" fmla="*/ 126 h 154"/>
              <a:gd name="T36" fmla="*/ 54 w 127"/>
              <a:gd name="T37" fmla="*/ 126 h 154"/>
              <a:gd name="T38" fmla="*/ 54 w 127"/>
              <a:gd name="T39" fmla="*/ 144 h 154"/>
              <a:gd name="T40" fmla="*/ 63 w 127"/>
              <a:gd name="T41" fmla="*/ 153 h 154"/>
              <a:gd name="T42" fmla="*/ 63 w 127"/>
              <a:gd name="T43" fmla="*/ 153 h 154"/>
              <a:gd name="T44" fmla="*/ 72 w 127"/>
              <a:gd name="T45" fmla="*/ 144 h 154"/>
              <a:gd name="T46" fmla="*/ 72 w 127"/>
              <a:gd name="T47" fmla="*/ 126 h 154"/>
              <a:gd name="T48" fmla="*/ 90 w 127"/>
              <a:gd name="T49" fmla="*/ 126 h 154"/>
              <a:gd name="T50" fmla="*/ 99 w 127"/>
              <a:gd name="T51" fmla="*/ 117 h 154"/>
              <a:gd name="T52" fmla="*/ 90 w 127"/>
              <a:gd name="T53" fmla="*/ 108 h 154"/>
              <a:gd name="T54" fmla="*/ 72 w 127"/>
              <a:gd name="T55" fmla="*/ 108 h 154"/>
              <a:gd name="T56" fmla="*/ 72 w 127"/>
              <a:gd name="T57" fmla="*/ 99 h 154"/>
              <a:gd name="T58" fmla="*/ 90 w 127"/>
              <a:gd name="T59" fmla="*/ 99 h 154"/>
              <a:gd name="T60" fmla="*/ 99 w 127"/>
              <a:gd name="T61" fmla="*/ 90 h 154"/>
              <a:gd name="T62" fmla="*/ 90 w 127"/>
              <a:gd name="T63" fmla="*/ 81 h 154"/>
              <a:gd name="T64" fmla="*/ 72 w 127"/>
              <a:gd name="T65" fmla="*/ 81 h 154"/>
              <a:gd name="T66" fmla="*/ 72 w 127"/>
              <a:gd name="T67" fmla="*/ 72 h 154"/>
              <a:gd name="T68" fmla="*/ 126 w 127"/>
              <a:gd name="T69" fmla="*/ 1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" h="154">
                <a:moveTo>
                  <a:pt x="126" y="18"/>
                </a:moveTo>
                <a:lnTo>
                  <a:pt x="126" y="18"/>
                </a:lnTo>
                <a:lnTo>
                  <a:pt x="126" y="9"/>
                </a:lnTo>
                <a:cubicBezTo>
                  <a:pt x="117" y="0"/>
                  <a:pt x="117" y="0"/>
                  <a:pt x="108" y="9"/>
                </a:cubicBezTo>
                <a:cubicBezTo>
                  <a:pt x="63" y="54"/>
                  <a:pt x="63" y="54"/>
                  <a:pt x="63" y="54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9" y="0"/>
                  <a:pt x="9" y="9"/>
                </a:cubicBezTo>
                <a:cubicBezTo>
                  <a:pt x="0" y="9"/>
                  <a:pt x="0" y="18"/>
                  <a:pt x="9" y="18"/>
                </a:cubicBezTo>
                <a:cubicBezTo>
                  <a:pt x="54" y="72"/>
                  <a:pt x="54" y="72"/>
                  <a:pt x="54" y="72"/>
                </a:cubicBezTo>
                <a:cubicBezTo>
                  <a:pt x="54" y="81"/>
                  <a:pt x="54" y="81"/>
                  <a:pt x="54" y="81"/>
                </a:cubicBezTo>
                <a:cubicBezTo>
                  <a:pt x="36" y="81"/>
                  <a:pt x="36" y="81"/>
                  <a:pt x="36" y="81"/>
                </a:cubicBezTo>
                <a:lnTo>
                  <a:pt x="27" y="90"/>
                </a:lnTo>
                <a:cubicBezTo>
                  <a:pt x="27" y="99"/>
                  <a:pt x="36" y="99"/>
                  <a:pt x="36" y="99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36" y="108"/>
                  <a:pt x="36" y="108"/>
                  <a:pt x="36" y="108"/>
                </a:cubicBezTo>
                <a:lnTo>
                  <a:pt x="27" y="117"/>
                </a:lnTo>
                <a:cubicBezTo>
                  <a:pt x="27" y="126"/>
                  <a:pt x="36" y="126"/>
                  <a:pt x="36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44"/>
                  <a:pt x="54" y="144"/>
                  <a:pt x="54" y="144"/>
                </a:cubicBezTo>
                <a:cubicBezTo>
                  <a:pt x="54" y="153"/>
                  <a:pt x="63" y="153"/>
                  <a:pt x="63" y="153"/>
                </a:cubicBezTo>
                <a:lnTo>
                  <a:pt x="63" y="153"/>
                </a:lnTo>
                <a:cubicBezTo>
                  <a:pt x="72" y="153"/>
                  <a:pt x="72" y="153"/>
                  <a:pt x="72" y="144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90" y="126"/>
                  <a:pt x="90" y="126"/>
                  <a:pt x="90" y="126"/>
                </a:cubicBezTo>
                <a:cubicBezTo>
                  <a:pt x="99" y="126"/>
                  <a:pt x="99" y="126"/>
                  <a:pt x="99" y="117"/>
                </a:cubicBezTo>
                <a:cubicBezTo>
                  <a:pt x="99" y="117"/>
                  <a:pt x="99" y="108"/>
                  <a:pt x="90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72" y="99"/>
                  <a:pt x="72" y="99"/>
                  <a:pt x="72" y="99"/>
                </a:cubicBezTo>
                <a:cubicBezTo>
                  <a:pt x="90" y="99"/>
                  <a:pt x="90" y="99"/>
                  <a:pt x="90" y="99"/>
                </a:cubicBezTo>
                <a:cubicBezTo>
                  <a:pt x="99" y="99"/>
                  <a:pt x="99" y="99"/>
                  <a:pt x="99" y="90"/>
                </a:cubicBezTo>
                <a:cubicBezTo>
                  <a:pt x="99" y="90"/>
                  <a:pt x="99" y="81"/>
                  <a:pt x="90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72"/>
                  <a:pt x="72" y="72"/>
                  <a:pt x="72" y="72"/>
                </a:cubicBezTo>
                <a:lnTo>
                  <a:pt x="126" y="1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47">
            <a:extLst>
              <a:ext uri="{FF2B5EF4-FFF2-40B4-BE49-F238E27FC236}">
                <a16:creationId xmlns:a16="http://schemas.microsoft.com/office/drawing/2014/main" id="{AF750795-F5BE-A840-9C43-0CEACE36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716" y="11122884"/>
            <a:ext cx="523715" cy="198816"/>
          </a:xfrm>
          <a:custGeom>
            <a:avLst/>
            <a:gdLst>
              <a:gd name="T0" fmla="*/ 243 w 477"/>
              <a:gd name="T1" fmla="*/ 180 h 181"/>
              <a:gd name="T2" fmla="*/ 243 w 477"/>
              <a:gd name="T3" fmla="*/ 180 h 181"/>
              <a:gd name="T4" fmla="*/ 81 w 477"/>
              <a:gd name="T5" fmla="*/ 162 h 181"/>
              <a:gd name="T6" fmla="*/ 27 w 477"/>
              <a:gd name="T7" fmla="*/ 144 h 181"/>
              <a:gd name="T8" fmla="*/ 0 w 477"/>
              <a:gd name="T9" fmla="*/ 108 h 181"/>
              <a:gd name="T10" fmla="*/ 0 w 477"/>
              <a:gd name="T11" fmla="*/ 18 h 181"/>
              <a:gd name="T12" fmla="*/ 18 w 477"/>
              <a:gd name="T13" fmla="*/ 0 h 181"/>
              <a:gd name="T14" fmla="*/ 18 w 477"/>
              <a:gd name="T15" fmla="*/ 0 h 181"/>
              <a:gd name="T16" fmla="*/ 36 w 477"/>
              <a:gd name="T17" fmla="*/ 9 h 181"/>
              <a:gd name="T18" fmla="*/ 99 w 477"/>
              <a:gd name="T19" fmla="*/ 27 h 181"/>
              <a:gd name="T20" fmla="*/ 225 w 477"/>
              <a:gd name="T21" fmla="*/ 45 h 181"/>
              <a:gd name="T22" fmla="*/ 252 w 477"/>
              <a:gd name="T23" fmla="*/ 45 h 181"/>
              <a:gd name="T24" fmla="*/ 387 w 477"/>
              <a:gd name="T25" fmla="*/ 27 h 181"/>
              <a:gd name="T26" fmla="*/ 440 w 477"/>
              <a:gd name="T27" fmla="*/ 9 h 181"/>
              <a:gd name="T28" fmla="*/ 459 w 477"/>
              <a:gd name="T29" fmla="*/ 0 h 181"/>
              <a:gd name="T30" fmla="*/ 459 w 477"/>
              <a:gd name="T31" fmla="*/ 0 h 181"/>
              <a:gd name="T32" fmla="*/ 476 w 477"/>
              <a:gd name="T33" fmla="*/ 18 h 181"/>
              <a:gd name="T34" fmla="*/ 476 w 477"/>
              <a:gd name="T35" fmla="*/ 18 h 181"/>
              <a:gd name="T36" fmla="*/ 476 w 477"/>
              <a:gd name="T37" fmla="*/ 18 h 181"/>
              <a:gd name="T38" fmla="*/ 476 w 477"/>
              <a:gd name="T39" fmla="*/ 18 h 181"/>
              <a:gd name="T40" fmla="*/ 476 w 477"/>
              <a:gd name="T41" fmla="*/ 108 h 181"/>
              <a:gd name="T42" fmla="*/ 395 w 477"/>
              <a:gd name="T43" fmla="*/ 162 h 181"/>
              <a:gd name="T44" fmla="*/ 243 w 477"/>
              <a:gd name="T45" fmla="*/ 180 h 181"/>
              <a:gd name="T46" fmla="*/ 45 w 477"/>
              <a:gd name="T47" fmla="*/ 108 h 181"/>
              <a:gd name="T48" fmla="*/ 45 w 477"/>
              <a:gd name="T49" fmla="*/ 108 h 181"/>
              <a:gd name="T50" fmla="*/ 99 w 477"/>
              <a:gd name="T51" fmla="*/ 126 h 181"/>
              <a:gd name="T52" fmla="*/ 243 w 477"/>
              <a:gd name="T53" fmla="*/ 135 h 181"/>
              <a:gd name="T54" fmla="*/ 378 w 477"/>
              <a:gd name="T55" fmla="*/ 126 h 181"/>
              <a:gd name="T56" fmla="*/ 440 w 477"/>
              <a:gd name="T57" fmla="*/ 108 h 181"/>
              <a:gd name="T58" fmla="*/ 440 w 477"/>
              <a:gd name="T59" fmla="*/ 63 h 181"/>
              <a:gd name="T60" fmla="*/ 404 w 477"/>
              <a:gd name="T61" fmla="*/ 72 h 181"/>
              <a:gd name="T62" fmla="*/ 252 w 477"/>
              <a:gd name="T63" fmla="*/ 81 h 181"/>
              <a:gd name="T64" fmla="*/ 225 w 477"/>
              <a:gd name="T65" fmla="*/ 81 h 181"/>
              <a:gd name="T66" fmla="*/ 72 w 477"/>
              <a:gd name="T67" fmla="*/ 72 h 181"/>
              <a:gd name="T68" fmla="*/ 45 w 477"/>
              <a:gd name="T69" fmla="*/ 63 h 181"/>
              <a:gd name="T70" fmla="*/ 45 w 477"/>
              <a:gd name="T71" fmla="*/ 108 h 181"/>
              <a:gd name="T72" fmla="*/ 440 w 477"/>
              <a:gd name="T73" fmla="*/ 108 h 181"/>
              <a:gd name="T74" fmla="*/ 440 w 477"/>
              <a:gd name="T75" fmla="*/ 108 h 181"/>
              <a:gd name="T76" fmla="*/ 45 w 477"/>
              <a:gd name="T77" fmla="*/ 18 h 181"/>
              <a:gd name="T78" fmla="*/ 45 w 477"/>
              <a:gd name="T79" fmla="*/ 18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7" h="181">
                <a:moveTo>
                  <a:pt x="243" y="180"/>
                </a:moveTo>
                <a:lnTo>
                  <a:pt x="243" y="180"/>
                </a:lnTo>
                <a:cubicBezTo>
                  <a:pt x="180" y="180"/>
                  <a:pt x="126" y="171"/>
                  <a:pt x="81" y="162"/>
                </a:cubicBezTo>
                <a:cubicBezTo>
                  <a:pt x="54" y="162"/>
                  <a:pt x="36" y="153"/>
                  <a:pt x="27" y="144"/>
                </a:cubicBezTo>
                <a:cubicBezTo>
                  <a:pt x="9" y="135"/>
                  <a:pt x="0" y="126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0"/>
                  <a:pt x="36" y="9"/>
                </a:cubicBezTo>
                <a:cubicBezTo>
                  <a:pt x="45" y="18"/>
                  <a:pt x="54" y="27"/>
                  <a:pt x="99" y="27"/>
                </a:cubicBezTo>
                <a:cubicBezTo>
                  <a:pt x="135" y="36"/>
                  <a:pt x="180" y="45"/>
                  <a:pt x="225" y="45"/>
                </a:cubicBezTo>
                <a:cubicBezTo>
                  <a:pt x="234" y="45"/>
                  <a:pt x="243" y="45"/>
                  <a:pt x="252" y="45"/>
                </a:cubicBezTo>
                <a:cubicBezTo>
                  <a:pt x="306" y="45"/>
                  <a:pt x="351" y="36"/>
                  <a:pt x="387" y="27"/>
                </a:cubicBezTo>
                <a:cubicBezTo>
                  <a:pt x="423" y="27"/>
                  <a:pt x="431" y="18"/>
                  <a:pt x="440" y="9"/>
                </a:cubicBezTo>
                <a:cubicBezTo>
                  <a:pt x="440" y="0"/>
                  <a:pt x="450" y="0"/>
                  <a:pt x="459" y="0"/>
                </a:cubicBezTo>
                <a:lnTo>
                  <a:pt x="459" y="0"/>
                </a:lnTo>
                <a:cubicBezTo>
                  <a:pt x="467" y="0"/>
                  <a:pt x="476" y="9"/>
                  <a:pt x="476" y="18"/>
                </a:cubicBezTo>
                <a:lnTo>
                  <a:pt x="476" y="18"/>
                </a:lnTo>
                <a:lnTo>
                  <a:pt x="476" y="18"/>
                </a:lnTo>
                <a:lnTo>
                  <a:pt x="476" y="18"/>
                </a:lnTo>
                <a:cubicBezTo>
                  <a:pt x="476" y="108"/>
                  <a:pt x="476" y="108"/>
                  <a:pt x="476" y="108"/>
                </a:cubicBezTo>
                <a:cubicBezTo>
                  <a:pt x="476" y="144"/>
                  <a:pt x="431" y="153"/>
                  <a:pt x="395" y="162"/>
                </a:cubicBezTo>
                <a:cubicBezTo>
                  <a:pt x="360" y="171"/>
                  <a:pt x="296" y="180"/>
                  <a:pt x="243" y="180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45" y="108"/>
                  <a:pt x="63" y="117"/>
                  <a:pt x="99" y="126"/>
                </a:cubicBezTo>
                <a:cubicBezTo>
                  <a:pt x="144" y="126"/>
                  <a:pt x="189" y="135"/>
                  <a:pt x="243" y="135"/>
                </a:cubicBezTo>
                <a:cubicBezTo>
                  <a:pt x="288" y="135"/>
                  <a:pt x="342" y="126"/>
                  <a:pt x="378" y="126"/>
                </a:cubicBezTo>
                <a:cubicBezTo>
                  <a:pt x="414" y="117"/>
                  <a:pt x="431" y="108"/>
                  <a:pt x="440" y="108"/>
                </a:cubicBezTo>
                <a:cubicBezTo>
                  <a:pt x="440" y="63"/>
                  <a:pt x="440" y="63"/>
                  <a:pt x="440" y="63"/>
                </a:cubicBezTo>
                <a:cubicBezTo>
                  <a:pt x="423" y="63"/>
                  <a:pt x="414" y="72"/>
                  <a:pt x="404" y="72"/>
                </a:cubicBezTo>
                <a:cubicBezTo>
                  <a:pt x="368" y="81"/>
                  <a:pt x="315" y="81"/>
                  <a:pt x="252" y="81"/>
                </a:cubicBezTo>
                <a:cubicBezTo>
                  <a:pt x="243" y="81"/>
                  <a:pt x="234" y="81"/>
                  <a:pt x="225" y="81"/>
                </a:cubicBezTo>
                <a:cubicBezTo>
                  <a:pt x="162" y="81"/>
                  <a:pt x="117" y="81"/>
                  <a:pt x="72" y="72"/>
                </a:cubicBezTo>
                <a:cubicBezTo>
                  <a:pt x="63" y="72"/>
                  <a:pt x="54" y="63"/>
                  <a:pt x="45" y="63"/>
                </a:cubicBezTo>
                <a:lnTo>
                  <a:pt x="45" y="108"/>
                </a:lnTo>
                <a:close/>
                <a:moveTo>
                  <a:pt x="440" y="108"/>
                </a:moveTo>
                <a:lnTo>
                  <a:pt x="440" y="108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48">
            <a:extLst>
              <a:ext uri="{FF2B5EF4-FFF2-40B4-BE49-F238E27FC236}">
                <a16:creationId xmlns:a16="http://schemas.microsoft.com/office/drawing/2014/main" id="{1D318705-F32B-1C42-972A-3E77CCC7D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716" y="11016202"/>
            <a:ext cx="523715" cy="198816"/>
          </a:xfrm>
          <a:custGeom>
            <a:avLst/>
            <a:gdLst>
              <a:gd name="T0" fmla="*/ 243 w 477"/>
              <a:gd name="T1" fmla="*/ 180 h 181"/>
              <a:gd name="T2" fmla="*/ 243 w 477"/>
              <a:gd name="T3" fmla="*/ 180 h 181"/>
              <a:gd name="T4" fmla="*/ 81 w 477"/>
              <a:gd name="T5" fmla="*/ 171 h 181"/>
              <a:gd name="T6" fmla="*/ 27 w 477"/>
              <a:gd name="T7" fmla="*/ 153 h 181"/>
              <a:gd name="T8" fmla="*/ 0 w 477"/>
              <a:gd name="T9" fmla="*/ 117 h 181"/>
              <a:gd name="T10" fmla="*/ 0 w 477"/>
              <a:gd name="T11" fmla="*/ 28 h 181"/>
              <a:gd name="T12" fmla="*/ 18 w 477"/>
              <a:gd name="T13" fmla="*/ 0 h 181"/>
              <a:gd name="T14" fmla="*/ 18 w 477"/>
              <a:gd name="T15" fmla="*/ 0 h 181"/>
              <a:gd name="T16" fmla="*/ 36 w 477"/>
              <a:gd name="T17" fmla="*/ 18 h 181"/>
              <a:gd name="T18" fmla="*/ 99 w 477"/>
              <a:gd name="T19" fmla="*/ 36 h 181"/>
              <a:gd name="T20" fmla="*/ 225 w 477"/>
              <a:gd name="T21" fmla="*/ 54 h 181"/>
              <a:gd name="T22" fmla="*/ 252 w 477"/>
              <a:gd name="T23" fmla="*/ 54 h 181"/>
              <a:gd name="T24" fmla="*/ 387 w 477"/>
              <a:gd name="T25" fmla="*/ 36 h 181"/>
              <a:gd name="T26" fmla="*/ 440 w 477"/>
              <a:gd name="T27" fmla="*/ 18 h 181"/>
              <a:gd name="T28" fmla="*/ 459 w 477"/>
              <a:gd name="T29" fmla="*/ 0 h 181"/>
              <a:gd name="T30" fmla="*/ 459 w 477"/>
              <a:gd name="T31" fmla="*/ 0 h 181"/>
              <a:gd name="T32" fmla="*/ 476 w 477"/>
              <a:gd name="T33" fmla="*/ 28 h 181"/>
              <a:gd name="T34" fmla="*/ 476 w 477"/>
              <a:gd name="T35" fmla="*/ 28 h 181"/>
              <a:gd name="T36" fmla="*/ 476 w 477"/>
              <a:gd name="T37" fmla="*/ 28 h 181"/>
              <a:gd name="T38" fmla="*/ 476 w 477"/>
              <a:gd name="T39" fmla="*/ 28 h 181"/>
              <a:gd name="T40" fmla="*/ 476 w 477"/>
              <a:gd name="T41" fmla="*/ 117 h 181"/>
              <a:gd name="T42" fmla="*/ 395 w 477"/>
              <a:gd name="T43" fmla="*/ 171 h 181"/>
              <a:gd name="T44" fmla="*/ 243 w 477"/>
              <a:gd name="T45" fmla="*/ 180 h 181"/>
              <a:gd name="T46" fmla="*/ 45 w 477"/>
              <a:gd name="T47" fmla="*/ 108 h 181"/>
              <a:gd name="T48" fmla="*/ 45 w 477"/>
              <a:gd name="T49" fmla="*/ 108 h 181"/>
              <a:gd name="T50" fmla="*/ 99 w 477"/>
              <a:gd name="T51" fmla="*/ 135 h 181"/>
              <a:gd name="T52" fmla="*/ 243 w 477"/>
              <a:gd name="T53" fmla="*/ 144 h 181"/>
              <a:gd name="T54" fmla="*/ 378 w 477"/>
              <a:gd name="T55" fmla="*/ 135 h 181"/>
              <a:gd name="T56" fmla="*/ 440 w 477"/>
              <a:gd name="T57" fmla="*/ 108 h 181"/>
              <a:gd name="T58" fmla="*/ 440 w 477"/>
              <a:gd name="T59" fmla="*/ 72 h 181"/>
              <a:gd name="T60" fmla="*/ 404 w 477"/>
              <a:gd name="T61" fmla="*/ 81 h 181"/>
              <a:gd name="T62" fmla="*/ 252 w 477"/>
              <a:gd name="T63" fmla="*/ 90 h 181"/>
              <a:gd name="T64" fmla="*/ 225 w 477"/>
              <a:gd name="T65" fmla="*/ 90 h 181"/>
              <a:gd name="T66" fmla="*/ 72 w 477"/>
              <a:gd name="T67" fmla="*/ 81 h 181"/>
              <a:gd name="T68" fmla="*/ 45 w 477"/>
              <a:gd name="T69" fmla="*/ 72 h 181"/>
              <a:gd name="T70" fmla="*/ 45 w 477"/>
              <a:gd name="T71" fmla="*/ 108 h 181"/>
              <a:gd name="T72" fmla="*/ 440 w 477"/>
              <a:gd name="T73" fmla="*/ 117 h 181"/>
              <a:gd name="T74" fmla="*/ 440 w 477"/>
              <a:gd name="T75" fmla="*/ 117 h 181"/>
              <a:gd name="T76" fmla="*/ 45 w 477"/>
              <a:gd name="T77" fmla="*/ 28 h 181"/>
              <a:gd name="T78" fmla="*/ 45 w 477"/>
              <a:gd name="T79" fmla="*/ 28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7" h="181">
                <a:moveTo>
                  <a:pt x="243" y="180"/>
                </a:moveTo>
                <a:lnTo>
                  <a:pt x="243" y="180"/>
                </a:lnTo>
                <a:cubicBezTo>
                  <a:pt x="180" y="180"/>
                  <a:pt x="126" y="180"/>
                  <a:pt x="81" y="171"/>
                </a:cubicBezTo>
                <a:cubicBezTo>
                  <a:pt x="54" y="162"/>
                  <a:pt x="36" y="162"/>
                  <a:pt x="27" y="153"/>
                </a:cubicBezTo>
                <a:cubicBezTo>
                  <a:pt x="9" y="144"/>
                  <a:pt x="0" y="135"/>
                  <a:pt x="0" y="11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45" y="28"/>
                  <a:pt x="54" y="28"/>
                  <a:pt x="99" y="36"/>
                </a:cubicBezTo>
                <a:cubicBezTo>
                  <a:pt x="135" y="45"/>
                  <a:pt x="180" y="45"/>
                  <a:pt x="225" y="54"/>
                </a:cubicBezTo>
                <a:cubicBezTo>
                  <a:pt x="234" y="54"/>
                  <a:pt x="243" y="54"/>
                  <a:pt x="252" y="54"/>
                </a:cubicBezTo>
                <a:cubicBezTo>
                  <a:pt x="306" y="45"/>
                  <a:pt x="351" y="45"/>
                  <a:pt x="387" y="36"/>
                </a:cubicBezTo>
                <a:cubicBezTo>
                  <a:pt x="423" y="28"/>
                  <a:pt x="431" y="28"/>
                  <a:pt x="440" y="18"/>
                </a:cubicBezTo>
                <a:cubicBezTo>
                  <a:pt x="440" y="9"/>
                  <a:pt x="450" y="0"/>
                  <a:pt x="459" y="0"/>
                </a:cubicBezTo>
                <a:lnTo>
                  <a:pt x="459" y="0"/>
                </a:lnTo>
                <a:cubicBezTo>
                  <a:pt x="467" y="0"/>
                  <a:pt x="476" y="18"/>
                  <a:pt x="476" y="28"/>
                </a:cubicBezTo>
                <a:lnTo>
                  <a:pt x="476" y="28"/>
                </a:lnTo>
                <a:lnTo>
                  <a:pt x="476" y="28"/>
                </a:lnTo>
                <a:lnTo>
                  <a:pt x="476" y="28"/>
                </a:lnTo>
                <a:cubicBezTo>
                  <a:pt x="476" y="117"/>
                  <a:pt x="476" y="117"/>
                  <a:pt x="476" y="117"/>
                </a:cubicBezTo>
                <a:cubicBezTo>
                  <a:pt x="476" y="153"/>
                  <a:pt x="431" y="162"/>
                  <a:pt x="395" y="171"/>
                </a:cubicBezTo>
                <a:cubicBezTo>
                  <a:pt x="360" y="180"/>
                  <a:pt x="296" y="180"/>
                  <a:pt x="243" y="180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45" y="117"/>
                  <a:pt x="63" y="126"/>
                  <a:pt x="99" y="135"/>
                </a:cubicBezTo>
                <a:cubicBezTo>
                  <a:pt x="144" y="135"/>
                  <a:pt x="189" y="144"/>
                  <a:pt x="243" y="144"/>
                </a:cubicBezTo>
                <a:cubicBezTo>
                  <a:pt x="288" y="144"/>
                  <a:pt x="342" y="135"/>
                  <a:pt x="378" y="135"/>
                </a:cubicBezTo>
                <a:cubicBezTo>
                  <a:pt x="414" y="126"/>
                  <a:pt x="431" y="117"/>
                  <a:pt x="440" y="108"/>
                </a:cubicBezTo>
                <a:cubicBezTo>
                  <a:pt x="440" y="72"/>
                  <a:pt x="440" y="72"/>
                  <a:pt x="440" y="72"/>
                </a:cubicBezTo>
                <a:cubicBezTo>
                  <a:pt x="423" y="72"/>
                  <a:pt x="414" y="72"/>
                  <a:pt x="404" y="81"/>
                </a:cubicBezTo>
                <a:cubicBezTo>
                  <a:pt x="368" y="90"/>
                  <a:pt x="315" y="90"/>
                  <a:pt x="252" y="90"/>
                </a:cubicBezTo>
                <a:cubicBezTo>
                  <a:pt x="243" y="90"/>
                  <a:pt x="234" y="90"/>
                  <a:pt x="225" y="90"/>
                </a:cubicBezTo>
                <a:cubicBezTo>
                  <a:pt x="162" y="90"/>
                  <a:pt x="117" y="90"/>
                  <a:pt x="72" y="81"/>
                </a:cubicBezTo>
                <a:cubicBezTo>
                  <a:pt x="63" y="72"/>
                  <a:pt x="54" y="72"/>
                  <a:pt x="45" y="72"/>
                </a:cubicBezTo>
                <a:lnTo>
                  <a:pt x="45" y="108"/>
                </a:lnTo>
                <a:close/>
                <a:moveTo>
                  <a:pt x="440" y="117"/>
                </a:moveTo>
                <a:lnTo>
                  <a:pt x="440" y="117"/>
                </a:lnTo>
                <a:close/>
                <a:moveTo>
                  <a:pt x="45" y="28"/>
                </a:moveTo>
                <a:lnTo>
                  <a:pt x="45" y="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49">
            <a:extLst>
              <a:ext uri="{FF2B5EF4-FFF2-40B4-BE49-F238E27FC236}">
                <a16:creationId xmlns:a16="http://schemas.microsoft.com/office/drawing/2014/main" id="{742CBD88-A4AF-E646-B3A3-164E3F492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716" y="10865874"/>
            <a:ext cx="523715" cy="150327"/>
          </a:xfrm>
          <a:custGeom>
            <a:avLst/>
            <a:gdLst>
              <a:gd name="T0" fmla="*/ 243 w 477"/>
              <a:gd name="T1" fmla="*/ 135 h 136"/>
              <a:gd name="T2" fmla="*/ 243 w 477"/>
              <a:gd name="T3" fmla="*/ 135 h 136"/>
              <a:gd name="T4" fmla="*/ 225 w 477"/>
              <a:gd name="T5" fmla="*/ 135 h 136"/>
              <a:gd name="T6" fmla="*/ 72 w 477"/>
              <a:gd name="T7" fmla="*/ 117 h 136"/>
              <a:gd name="T8" fmla="*/ 0 w 477"/>
              <a:gd name="T9" fmla="*/ 72 h 136"/>
              <a:gd name="T10" fmla="*/ 81 w 477"/>
              <a:gd name="T11" fmla="*/ 19 h 136"/>
              <a:gd name="T12" fmla="*/ 243 w 477"/>
              <a:gd name="T13" fmla="*/ 0 h 136"/>
              <a:gd name="T14" fmla="*/ 395 w 477"/>
              <a:gd name="T15" fmla="*/ 19 h 136"/>
              <a:gd name="T16" fmla="*/ 450 w 477"/>
              <a:gd name="T17" fmla="*/ 36 h 136"/>
              <a:gd name="T18" fmla="*/ 476 w 477"/>
              <a:gd name="T19" fmla="*/ 72 h 136"/>
              <a:gd name="T20" fmla="*/ 404 w 477"/>
              <a:gd name="T21" fmla="*/ 117 h 136"/>
              <a:gd name="T22" fmla="*/ 252 w 477"/>
              <a:gd name="T23" fmla="*/ 135 h 136"/>
              <a:gd name="T24" fmla="*/ 243 w 477"/>
              <a:gd name="T25" fmla="*/ 135 h 136"/>
              <a:gd name="T26" fmla="*/ 45 w 477"/>
              <a:gd name="T27" fmla="*/ 72 h 136"/>
              <a:gd name="T28" fmla="*/ 45 w 477"/>
              <a:gd name="T29" fmla="*/ 72 h 136"/>
              <a:gd name="T30" fmla="*/ 99 w 477"/>
              <a:gd name="T31" fmla="*/ 81 h 136"/>
              <a:gd name="T32" fmla="*/ 225 w 477"/>
              <a:gd name="T33" fmla="*/ 91 h 136"/>
              <a:gd name="T34" fmla="*/ 252 w 477"/>
              <a:gd name="T35" fmla="*/ 91 h 136"/>
              <a:gd name="T36" fmla="*/ 387 w 477"/>
              <a:gd name="T37" fmla="*/ 81 h 136"/>
              <a:gd name="T38" fmla="*/ 431 w 477"/>
              <a:gd name="T39" fmla="*/ 72 h 136"/>
              <a:gd name="T40" fmla="*/ 378 w 477"/>
              <a:gd name="T41" fmla="*/ 55 h 136"/>
              <a:gd name="T42" fmla="*/ 243 w 477"/>
              <a:gd name="T43" fmla="*/ 45 h 136"/>
              <a:gd name="T44" fmla="*/ 99 w 477"/>
              <a:gd name="T45" fmla="*/ 55 h 136"/>
              <a:gd name="T46" fmla="*/ 45 w 477"/>
              <a:gd name="T47" fmla="*/ 72 h 136"/>
              <a:gd name="T48" fmla="*/ 440 w 477"/>
              <a:gd name="T49" fmla="*/ 72 h 136"/>
              <a:gd name="T50" fmla="*/ 440 w 477"/>
              <a:gd name="T5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77" h="136">
                <a:moveTo>
                  <a:pt x="243" y="135"/>
                </a:moveTo>
                <a:lnTo>
                  <a:pt x="243" y="135"/>
                </a:lnTo>
                <a:cubicBezTo>
                  <a:pt x="234" y="135"/>
                  <a:pt x="225" y="135"/>
                  <a:pt x="225" y="135"/>
                </a:cubicBezTo>
                <a:cubicBezTo>
                  <a:pt x="162" y="135"/>
                  <a:pt x="117" y="127"/>
                  <a:pt x="72" y="117"/>
                </a:cubicBezTo>
                <a:cubicBezTo>
                  <a:pt x="45" y="117"/>
                  <a:pt x="0" y="100"/>
                  <a:pt x="0" y="72"/>
                </a:cubicBezTo>
                <a:cubicBezTo>
                  <a:pt x="0" y="36"/>
                  <a:pt x="45" y="28"/>
                  <a:pt x="81" y="19"/>
                </a:cubicBezTo>
                <a:cubicBezTo>
                  <a:pt x="126" y="9"/>
                  <a:pt x="180" y="0"/>
                  <a:pt x="243" y="0"/>
                </a:cubicBezTo>
                <a:cubicBezTo>
                  <a:pt x="296" y="0"/>
                  <a:pt x="360" y="9"/>
                  <a:pt x="395" y="19"/>
                </a:cubicBezTo>
                <a:cubicBezTo>
                  <a:pt x="423" y="19"/>
                  <a:pt x="440" y="28"/>
                  <a:pt x="450" y="36"/>
                </a:cubicBezTo>
                <a:cubicBezTo>
                  <a:pt x="467" y="45"/>
                  <a:pt x="476" y="55"/>
                  <a:pt x="476" y="72"/>
                </a:cubicBezTo>
                <a:cubicBezTo>
                  <a:pt x="476" y="100"/>
                  <a:pt x="440" y="117"/>
                  <a:pt x="404" y="117"/>
                </a:cubicBezTo>
                <a:cubicBezTo>
                  <a:pt x="368" y="127"/>
                  <a:pt x="315" y="135"/>
                  <a:pt x="252" y="135"/>
                </a:cubicBezTo>
                <a:lnTo>
                  <a:pt x="243" y="135"/>
                </a:lnTo>
                <a:close/>
                <a:moveTo>
                  <a:pt x="45" y="72"/>
                </a:moveTo>
                <a:lnTo>
                  <a:pt x="45" y="72"/>
                </a:lnTo>
                <a:cubicBezTo>
                  <a:pt x="54" y="72"/>
                  <a:pt x="72" y="81"/>
                  <a:pt x="99" y="81"/>
                </a:cubicBezTo>
                <a:cubicBezTo>
                  <a:pt x="135" y="91"/>
                  <a:pt x="180" y="91"/>
                  <a:pt x="225" y="91"/>
                </a:cubicBezTo>
                <a:cubicBezTo>
                  <a:pt x="234" y="91"/>
                  <a:pt x="243" y="91"/>
                  <a:pt x="252" y="91"/>
                </a:cubicBezTo>
                <a:cubicBezTo>
                  <a:pt x="306" y="91"/>
                  <a:pt x="351" y="91"/>
                  <a:pt x="387" y="81"/>
                </a:cubicBezTo>
                <a:cubicBezTo>
                  <a:pt x="404" y="81"/>
                  <a:pt x="423" y="72"/>
                  <a:pt x="431" y="72"/>
                </a:cubicBezTo>
                <a:cubicBezTo>
                  <a:pt x="423" y="64"/>
                  <a:pt x="404" y="64"/>
                  <a:pt x="378" y="55"/>
                </a:cubicBezTo>
                <a:cubicBezTo>
                  <a:pt x="342" y="45"/>
                  <a:pt x="288" y="45"/>
                  <a:pt x="243" y="45"/>
                </a:cubicBezTo>
                <a:cubicBezTo>
                  <a:pt x="189" y="45"/>
                  <a:pt x="144" y="45"/>
                  <a:pt x="99" y="55"/>
                </a:cubicBezTo>
                <a:cubicBezTo>
                  <a:pt x="72" y="64"/>
                  <a:pt x="54" y="64"/>
                  <a:pt x="45" y="72"/>
                </a:cubicBezTo>
                <a:close/>
                <a:moveTo>
                  <a:pt x="440" y="72"/>
                </a:moveTo>
                <a:lnTo>
                  <a:pt x="440" y="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0">
            <a:extLst>
              <a:ext uri="{FF2B5EF4-FFF2-40B4-BE49-F238E27FC236}">
                <a16:creationId xmlns:a16="http://schemas.microsoft.com/office/drawing/2014/main" id="{C25D1557-F279-754C-847A-D914EB898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716" y="10914367"/>
            <a:ext cx="523715" cy="198819"/>
          </a:xfrm>
          <a:custGeom>
            <a:avLst/>
            <a:gdLst>
              <a:gd name="T0" fmla="*/ 243 w 477"/>
              <a:gd name="T1" fmla="*/ 180 h 181"/>
              <a:gd name="T2" fmla="*/ 243 w 477"/>
              <a:gd name="T3" fmla="*/ 180 h 181"/>
              <a:gd name="T4" fmla="*/ 81 w 477"/>
              <a:gd name="T5" fmla="*/ 171 h 181"/>
              <a:gd name="T6" fmla="*/ 27 w 477"/>
              <a:gd name="T7" fmla="*/ 154 h 181"/>
              <a:gd name="T8" fmla="*/ 0 w 477"/>
              <a:gd name="T9" fmla="*/ 118 h 181"/>
              <a:gd name="T10" fmla="*/ 0 w 477"/>
              <a:gd name="T11" fmla="*/ 27 h 181"/>
              <a:gd name="T12" fmla="*/ 18 w 477"/>
              <a:gd name="T13" fmla="*/ 0 h 181"/>
              <a:gd name="T14" fmla="*/ 18 w 477"/>
              <a:gd name="T15" fmla="*/ 0 h 181"/>
              <a:gd name="T16" fmla="*/ 36 w 477"/>
              <a:gd name="T17" fmla="*/ 19 h 181"/>
              <a:gd name="T18" fmla="*/ 99 w 477"/>
              <a:gd name="T19" fmla="*/ 36 h 181"/>
              <a:gd name="T20" fmla="*/ 225 w 477"/>
              <a:gd name="T21" fmla="*/ 46 h 181"/>
              <a:gd name="T22" fmla="*/ 252 w 477"/>
              <a:gd name="T23" fmla="*/ 46 h 181"/>
              <a:gd name="T24" fmla="*/ 387 w 477"/>
              <a:gd name="T25" fmla="*/ 36 h 181"/>
              <a:gd name="T26" fmla="*/ 440 w 477"/>
              <a:gd name="T27" fmla="*/ 19 h 181"/>
              <a:gd name="T28" fmla="*/ 459 w 477"/>
              <a:gd name="T29" fmla="*/ 0 h 181"/>
              <a:gd name="T30" fmla="*/ 459 w 477"/>
              <a:gd name="T31" fmla="*/ 0 h 181"/>
              <a:gd name="T32" fmla="*/ 476 w 477"/>
              <a:gd name="T33" fmla="*/ 27 h 181"/>
              <a:gd name="T34" fmla="*/ 476 w 477"/>
              <a:gd name="T35" fmla="*/ 27 h 181"/>
              <a:gd name="T36" fmla="*/ 476 w 477"/>
              <a:gd name="T37" fmla="*/ 27 h 181"/>
              <a:gd name="T38" fmla="*/ 476 w 477"/>
              <a:gd name="T39" fmla="*/ 27 h 181"/>
              <a:gd name="T40" fmla="*/ 476 w 477"/>
              <a:gd name="T41" fmla="*/ 118 h 181"/>
              <a:gd name="T42" fmla="*/ 395 w 477"/>
              <a:gd name="T43" fmla="*/ 171 h 181"/>
              <a:gd name="T44" fmla="*/ 243 w 477"/>
              <a:gd name="T45" fmla="*/ 180 h 181"/>
              <a:gd name="T46" fmla="*/ 45 w 477"/>
              <a:gd name="T47" fmla="*/ 108 h 181"/>
              <a:gd name="T48" fmla="*/ 45 w 477"/>
              <a:gd name="T49" fmla="*/ 108 h 181"/>
              <a:gd name="T50" fmla="*/ 99 w 477"/>
              <a:gd name="T51" fmla="*/ 126 h 181"/>
              <a:gd name="T52" fmla="*/ 243 w 477"/>
              <a:gd name="T53" fmla="*/ 144 h 181"/>
              <a:gd name="T54" fmla="*/ 378 w 477"/>
              <a:gd name="T55" fmla="*/ 126 h 181"/>
              <a:gd name="T56" fmla="*/ 440 w 477"/>
              <a:gd name="T57" fmla="*/ 108 h 181"/>
              <a:gd name="T58" fmla="*/ 440 w 477"/>
              <a:gd name="T59" fmla="*/ 63 h 181"/>
              <a:gd name="T60" fmla="*/ 404 w 477"/>
              <a:gd name="T61" fmla="*/ 72 h 181"/>
              <a:gd name="T62" fmla="*/ 252 w 477"/>
              <a:gd name="T63" fmla="*/ 90 h 181"/>
              <a:gd name="T64" fmla="*/ 225 w 477"/>
              <a:gd name="T65" fmla="*/ 90 h 181"/>
              <a:gd name="T66" fmla="*/ 72 w 477"/>
              <a:gd name="T67" fmla="*/ 72 h 181"/>
              <a:gd name="T68" fmla="*/ 45 w 477"/>
              <a:gd name="T69" fmla="*/ 63 h 181"/>
              <a:gd name="T70" fmla="*/ 45 w 477"/>
              <a:gd name="T71" fmla="*/ 108 h 181"/>
              <a:gd name="T72" fmla="*/ 440 w 477"/>
              <a:gd name="T73" fmla="*/ 118 h 181"/>
              <a:gd name="T74" fmla="*/ 440 w 477"/>
              <a:gd name="T75" fmla="*/ 118 h 181"/>
              <a:gd name="T76" fmla="*/ 45 w 477"/>
              <a:gd name="T77" fmla="*/ 27 h 181"/>
              <a:gd name="T78" fmla="*/ 45 w 477"/>
              <a:gd name="T79" fmla="*/ 27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7" h="181">
                <a:moveTo>
                  <a:pt x="243" y="180"/>
                </a:moveTo>
                <a:lnTo>
                  <a:pt x="243" y="180"/>
                </a:lnTo>
                <a:cubicBezTo>
                  <a:pt x="180" y="180"/>
                  <a:pt x="126" y="180"/>
                  <a:pt x="81" y="171"/>
                </a:cubicBezTo>
                <a:cubicBezTo>
                  <a:pt x="54" y="162"/>
                  <a:pt x="36" y="162"/>
                  <a:pt x="27" y="154"/>
                </a:cubicBezTo>
                <a:cubicBezTo>
                  <a:pt x="9" y="144"/>
                  <a:pt x="0" y="126"/>
                  <a:pt x="0" y="11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10"/>
                  <a:pt x="36" y="19"/>
                </a:cubicBezTo>
                <a:cubicBezTo>
                  <a:pt x="45" y="19"/>
                  <a:pt x="54" y="27"/>
                  <a:pt x="99" y="36"/>
                </a:cubicBezTo>
                <a:cubicBezTo>
                  <a:pt x="135" y="46"/>
                  <a:pt x="180" y="46"/>
                  <a:pt x="225" y="46"/>
                </a:cubicBezTo>
                <a:cubicBezTo>
                  <a:pt x="234" y="46"/>
                  <a:pt x="243" y="46"/>
                  <a:pt x="252" y="46"/>
                </a:cubicBezTo>
                <a:cubicBezTo>
                  <a:pt x="306" y="46"/>
                  <a:pt x="351" y="46"/>
                  <a:pt x="387" y="36"/>
                </a:cubicBezTo>
                <a:cubicBezTo>
                  <a:pt x="423" y="27"/>
                  <a:pt x="431" y="19"/>
                  <a:pt x="440" y="19"/>
                </a:cubicBezTo>
                <a:cubicBezTo>
                  <a:pt x="440" y="10"/>
                  <a:pt x="450" y="0"/>
                  <a:pt x="459" y="0"/>
                </a:cubicBezTo>
                <a:lnTo>
                  <a:pt x="459" y="0"/>
                </a:lnTo>
                <a:cubicBezTo>
                  <a:pt x="467" y="0"/>
                  <a:pt x="476" y="10"/>
                  <a:pt x="476" y="27"/>
                </a:cubicBezTo>
                <a:lnTo>
                  <a:pt x="476" y="27"/>
                </a:lnTo>
                <a:lnTo>
                  <a:pt x="476" y="27"/>
                </a:lnTo>
                <a:lnTo>
                  <a:pt x="476" y="27"/>
                </a:lnTo>
                <a:cubicBezTo>
                  <a:pt x="476" y="118"/>
                  <a:pt x="476" y="118"/>
                  <a:pt x="476" y="118"/>
                </a:cubicBezTo>
                <a:cubicBezTo>
                  <a:pt x="476" y="144"/>
                  <a:pt x="431" y="162"/>
                  <a:pt x="395" y="171"/>
                </a:cubicBezTo>
                <a:cubicBezTo>
                  <a:pt x="360" y="180"/>
                  <a:pt x="296" y="180"/>
                  <a:pt x="243" y="180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45" y="118"/>
                  <a:pt x="63" y="126"/>
                  <a:pt x="99" y="126"/>
                </a:cubicBezTo>
                <a:cubicBezTo>
                  <a:pt x="144" y="135"/>
                  <a:pt x="189" y="144"/>
                  <a:pt x="243" y="144"/>
                </a:cubicBezTo>
                <a:cubicBezTo>
                  <a:pt x="288" y="144"/>
                  <a:pt x="342" y="135"/>
                  <a:pt x="378" y="126"/>
                </a:cubicBezTo>
                <a:cubicBezTo>
                  <a:pt x="414" y="126"/>
                  <a:pt x="431" y="118"/>
                  <a:pt x="440" y="108"/>
                </a:cubicBezTo>
                <a:cubicBezTo>
                  <a:pt x="440" y="63"/>
                  <a:pt x="440" y="63"/>
                  <a:pt x="440" y="63"/>
                </a:cubicBezTo>
                <a:cubicBezTo>
                  <a:pt x="423" y="72"/>
                  <a:pt x="414" y="72"/>
                  <a:pt x="404" y="72"/>
                </a:cubicBezTo>
                <a:cubicBezTo>
                  <a:pt x="368" y="82"/>
                  <a:pt x="315" y="90"/>
                  <a:pt x="252" y="90"/>
                </a:cubicBezTo>
                <a:cubicBezTo>
                  <a:pt x="243" y="90"/>
                  <a:pt x="234" y="90"/>
                  <a:pt x="225" y="90"/>
                </a:cubicBezTo>
                <a:cubicBezTo>
                  <a:pt x="162" y="90"/>
                  <a:pt x="117" y="82"/>
                  <a:pt x="72" y="72"/>
                </a:cubicBezTo>
                <a:cubicBezTo>
                  <a:pt x="63" y="72"/>
                  <a:pt x="54" y="72"/>
                  <a:pt x="45" y="63"/>
                </a:cubicBezTo>
                <a:lnTo>
                  <a:pt x="45" y="108"/>
                </a:lnTo>
                <a:close/>
                <a:moveTo>
                  <a:pt x="440" y="118"/>
                </a:moveTo>
                <a:lnTo>
                  <a:pt x="440" y="118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1">
            <a:extLst>
              <a:ext uri="{FF2B5EF4-FFF2-40B4-BE49-F238E27FC236}">
                <a16:creationId xmlns:a16="http://schemas.microsoft.com/office/drawing/2014/main" id="{7C42BB66-5ADE-2140-B047-3C25B659C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224" y="10608868"/>
            <a:ext cx="683741" cy="683738"/>
          </a:xfrm>
          <a:custGeom>
            <a:avLst/>
            <a:gdLst>
              <a:gd name="T0" fmla="*/ 315 w 622"/>
              <a:gd name="T1" fmla="*/ 620 h 621"/>
              <a:gd name="T2" fmla="*/ 315 w 622"/>
              <a:gd name="T3" fmla="*/ 620 h 621"/>
              <a:gd name="T4" fmla="*/ 90 w 622"/>
              <a:gd name="T5" fmla="*/ 530 h 621"/>
              <a:gd name="T6" fmla="*/ 0 w 622"/>
              <a:gd name="T7" fmla="*/ 314 h 621"/>
              <a:gd name="T8" fmla="*/ 90 w 622"/>
              <a:gd name="T9" fmla="*/ 90 h 621"/>
              <a:gd name="T10" fmla="*/ 315 w 622"/>
              <a:gd name="T11" fmla="*/ 0 h 621"/>
              <a:gd name="T12" fmla="*/ 531 w 622"/>
              <a:gd name="T13" fmla="*/ 90 h 621"/>
              <a:gd name="T14" fmla="*/ 621 w 622"/>
              <a:gd name="T15" fmla="*/ 314 h 621"/>
              <a:gd name="T16" fmla="*/ 531 w 622"/>
              <a:gd name="T17" fmla="*/ 530 h 621"/>
              <a:gd name="T18" fmla="*/ 315 w 622"/>
              <a:gd name="T19" fmla="*/ 620 h 621"/>
              <a:gd name="T20" fmla="*/ 315 w 622"/>
              <a:gd name="T21" fmla="*/ 36 h 621"/>
              <a:gd name="T22" fmla="*/ 315 w 622"/>
              <a:gd name="T23" fmla="*/ 36 h 621"/>
              <a:gd name="T24" fmla="*/ 36 w 622"/>
              <a:gd name="T25" fmla="*/ 314 h 621"/>
              <a:gd name="T26" fmla="*/ 315 w 622"/>
              <a:gd name="T27" fmla="*/ 584 h 621"/>
              <a:gd name="T28" fmla="*/ 585 w 622"/>
              <a:gd name="T29" fmla="*/ 314 h 621"/>
              <a:gd name="T30" fmla="*/ 315 w 622"/>
              <a:gd name="T31" fmla="*/ 36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2" h="621">
                <a:moveTo>
                  <a:pt x="315" y="620"/>
                </a:moveTo>
                <a:lnTo>
                  <a:pt x="315" y="620"/>
                </a:lnTo>
                <a:cubicBezTo>
                  <a:pt x="225" y="620"/>
                  <a:pt x="153" y="593"/>
                  <a:pt x="90" y="530"/>
                </a:cubicBezTo>
                <a:cubicBezTo>
                  <a:pt x="36" y="476"/>
                  <a:pt x="0" y="396"/>
                  <a:pt x="0" y="314"/>
                </a:cubicBezTo>
                <a:cubicBezTo>
                  <a:pt x="0" y="225"/>
                  <a:pt x="36" y="153"/>
                  <a:pt x="90" y="90"/>
                </a:cubicBezTo>
                <a:cubicBezTo>
                  <a:pt x="153" y="36"/>
                  <a:pt x="225" y="0"/>
                  <a:pt x="315" y="0"/>
                </a:cubicBezTo>
                <a:cubicBezTo>
                  <a:pt x="396" y="0"/>
                  <a:pt x="477" y="36"/>
                  <a:pt x="531" y="90"/>
                </a:cubicBezTo>
                <a:cubicBezTo>
                  <a:pt x="594" y="153"/>
                  <a:pt x="621" y="225"/>
                  <a:pt x="621" y="314"/>
                </a:cubicBezTo>
                <a:cubicBezTo>
                  <a:pt x="621" y="396"/>
                  <a:pt x="594" y="476"/>
                  <a:pt x="531" y="530"/>
                </a:cubicBezTo>
                <a:cubicBezTo>
                  <a:pt x="477" y="593"/>
                  <a:pt x="396" y="620"/>
                  <a:pt x="315" y="620"/>
                </a:cubicBezTo>
                <a:close/>
                <a:moveTo>
                  <a:pt x="315" y="36"/>
                </a:moveTo>
                <a:lnTo>
                  <a:pt x="315" y="36"/>
                </a:lnTo>
                <a:cubicBezTo>
                  <a:pt x="162" y="36"/>
                  <a:pt x="36" y="162"/>
                  <a:pt x="36" y="314"/>
                </a:cubicBezTo>
                <a:cubicBezTo>
                  <a:pt x="36" y="458"/>
                  <a:pt x="162" y="584"/>
                  <a:pt x="315" y="584"/>
                </a:cubicBezTo>
                <a:cubicBezTo>
                  <a:pt x="459" y="584"/>
                  <a:pt x="585" y="458"/>
                  <a:pt x="585" y="314"/>
                </a:cubicBezTo>
                <a:cubicBezTo>
                  <a:pt x="585" y="162"/>
                  <a:pt x="459" y="36"/>
                  <a:pt x="315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2">
            <a:extLst>
              <a:ext uri="{FF2B5EF4-FFF2-40B4-BE49-F238E27FC236}">
                <a16:creationId xmlns:a16="http://schemas.microsoft.com/office/drawing/2014/main" id="{928E21CA-884E-D24C-BC10-A4C97620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812" y="10691303"/>
            <a:ext cx="523715" cy="523715"/>
          </a:xfrm>
          <a:custGeom>
            <a:avLst/>
            <a:gdLst>
              <a:gd name="T0" fmla="*/ 243 w 478"/>
              <a:gd name="T1" fmla="*/ 476 h 477"/>
              <a:gd name="T2" fmla="*/ 243 w 478"/>
              <a:gd name="T3" fmla="*/ 476 h 477"/>
              <a:gd name="T4" fmla="*/ 0 w 478"/>
              <a:gd name="T5" fmla="*/ 242 h 477"/>
              <a:gd name="T6" fmla="*/ 243 w 478"/>
              <a:gd name="T7" fmla="*/ 0 h 477"/>
              <a:gd name="T8" fmla="*/ 477 w 478"/>
              <a:gd name="T9" fmla="*/ 242 h 477"/>
              <a:gd name="T10" fmla="*/ 243 w 478"/>
              <a:gd name="T11" fmla="*/ 476 h 477"/>
              <a:gd name="T12" fmla="*/ 243 w 478"/>
              <a:gd name="T13" fmla="*/ 36 h 477"/>
              <a:gd name="T14" fmla="*/ 243 w 478"/>
              <a:gd name="T15" fmla="*/ 36 h 477"/>
              <a:gd name="T16" fmla="*/ 45 w 478"/>
              <a:gd name="T17" fmla="*/ 242 h 477"/>
              <a:gd name="T18" fmla="*/ 243 w 478"/>
              <a:gd name="T19" fmla="*/ 440 h 477"/>
              <a:gd name="T20" fmla="*/ 441 w 478"/>
              <a:gd name="T21" fmla="*/ 242 h 477"/>
              <a:gd name="T22" fmla="*/ 243 w 478"/>
              <a:gd name="T23" fmla="*/ 36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8" h="477">
                <a:moveTo>
                  <a:pt x="243" y="476"/>
                </a:moveTo>
                <a:lnTo>
                  <a:pt x="243" y="476"/>
                </a:lnTo>
                <a:cubicBezTo>
                  <a:pt x="108" y="476"/>
                  <a:pt x="0" y="368"/>
                  <a:pt x="0" y="242"/>
                </a:cubicBezTo>
                <a:cubicBezTo>
                  <a:pt x="0" y="108"/>
                  <a:pt x="108" y="0"/>
                  <a:pt x="243" y="0"/>
                </a:cubicBezTo>
                <a:cubicBezTo>
                  <a:pt x="369" y="0"/>
                  <a:pt x="477" y="108"/>
                  <a:pt x="477" y="242"/>
                </a:cubicBezTo>
                <a:cubicBezTo>
                  <a:pt x="477" y="368"/>
                  <a:pt x="369" y="476"/>
                  <a:pt x="243" y="476"/>
                </a:cubicBezTo>
                <a:close/>
                <a:moveTo>
                  <a:pt x="243" y="36"/>
                </a:moveTo>
                <a:lnTo>
                  <a:pt x="243" y="36"/>
                </a:lnTo>
                <a:cubicBezTo>
                  <a:pt x="126" y="36"/>
                  <a:pt x="45" y="126"/>
                  <a:pt x="45" y="242"/>
                </a:cubicBezTo>
                <a:cubicBezTo>
                  <a:pt x="45" y="350"/>
                  <a:pt x="126" y="440"/>
                  <a:pt x="243" y="440"/>
                </a:cubicBezTo>
                <a:cubicBezTo>
                  <a:pt x="351" y="440"/>
                  <a:pt x="441" y="350"/>
                  <a:pt x="441" y="242"/>
                </a:cubicBezTo>
                <a:cubicBezTo>
                  <a:pt x="441" y="126"/>
                  <a:pt x="351" y="36"/>
                  <a:pt x="243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3">
            <a:extLst>
              <a:ext uri="{FF2B5EF4-FFF2-40B4-BE49-F238E27FC236}">
                <a16:creationId xmlns:a16="http://schemas.microsoft.com/office/drawing/2014/main" id="{07A6BCBC-2179-7144-B43D-4A6D44F4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933" y="10817382"/>
            <a:ext cx="160023" cy="257010"/>
          </a:xfrm>
          <a:custGeom>
            <a:avLst/>
            <a:gdLst>
              <a:gd name="T0" fmla="*/ 63 w 145"/>
              <a:gd name="T1" fmla="*/ 233 h 234"/>
              <a:gd name="T2" fmla="*/ 63 w 145"/>
              <a:gd name="T3" fmla="*/ 233 h 234"/>
              <a:gd name="T4" fmla="*/ 9 w 145"/>
              <a:gd name="T5" fmla="*/ 224 h 234"/>
              <a:gd name="T6" fmla="*/ 0 w 145"/>
              <a:gd name="T7" fmla="*/ 207 h 234"/>
              <a:gd name="T8" fmla="*/ 18 w 145"/>
              <a:gd name="T9" fmla="*/ 197 h 234"/>
              <a:gd name="T10" fmla="*/ 99 w 145"/>
              <a:gd name="T11" fmla="*/ 197 h 234"/>
              <a:gd name="T12" fmla="*/ 108 w 145"/>
              <a:gd name="T13" fmla="*/ 171 h 234"/>
              <a:gd name="T14" fmla="*/ 63 w 145"/>
              <a:gd name="T15" fmla="*/ 135 h 234"/>
              <a:gd name="T16" fmla="*/ 27 w 145"/>
              <a:gd name="T17" fmla="*/ 108 h 234"/>
              <a:gd name="T18" fmla="*/ 0 w 145"/>
              <a:gd name="T19" fmla="*/ 72 h 234"/>
              <a:gd name="T20" fmla="*/ 27 w 145"/>
              <a:gd name="T21" fmla="*/ 17 h 234"/>
              <a:gd name="T22" fmla="*/ 126 w 145"/>
              <a:gd name="T23" fmla="*/ 17 h 234"/>
              <a:gd name="T24" fmla="*/ 135 w 145"/>
              <a:gd name="T25" fmla="*/ 36 h 234"/>
              <a:gd name="T26" fmla="*/ 117 w 145"/>
              <a:gd name="T27" fmla="*/ 44 h 234"/>
              <a:gd name="T28" fmla="*/ 45 w 145"/>
              <a:gd name="T29" fmla="*/ 44 h 234"/>
              <a:gd name="T30" fmla="*/ 27 w 145"/>
              <a:gd name="T31" fmla="*/ 72 h 234"/>
              <a:gd name="T32" fmla="*/ 72 w 145"/>
              <a:gd name="T33" fmla="*/ 108 h 234"/>
              <a:gd name="T34" fmla="*/ 117 w 145"/>
              <a:gd name="T35" fmla="*/ 135 h 234"/>
              <a:gd name="T36" fmla="*/ 144 w 145"/>
              <a:gd name="T37" fmla="*/ 171 h 234"/>
              <a:gd name="T38" fmla="*/ 117 w 145"/>
              <a:gd name="T39" fmla="*/ 224 h 234"/>
              <a:gd name="T40" fmla="*/ 63 w 145"/>
              <a:gd name="T41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5" h="234">
                <a:moveTo>
                  <a:pt x="63" y="233"/>
                </a:moveTo>
                <a:lnTo>
                  <a:pt x="63" y="233"/>
                </a:lnTo>
                <a:cubicBezTo>
                  <a:pt x="45" y="233"/>
                  <a:pt x="27" y="233"/>
                  <a:pt x="9" y="224"/>
                </a:cubicBezTo>
                <a:cubicBezTo>
                  <a:pt x="0" y="224"/>
                  <a:pt x="0" y="215"/>
                  <a:pt x="0" y="207"/>
                </a:cubicBezTo>
                <a:cubicBezTo>
                  <a:pt x="0" y="197"/>
                  <a:pt x="9" y="197"/>
                  <a:pt x="18" y="197"/>
                </a:cubicBezTo>
                <a:cubicBezTo>
                  <a:pt x="45" y="207"/>
                  <a:pt x="81" y="207"/>
                  <a:pt x="99" y="197"/>
                </a:cubicBezTo>
                <a:cubicBezTo>
                  <a:pt x="108" y="188"/>
                  <a:pt x="108" y="179"/>
                  <a:pt x="108" y="171"/>
                </a:cubicBezTo>
                <a:cubicBezTo>
                  <a:pt x="108" y="161"/>
                  <a:pt x="90" y="144"/>
                  <a:pt x="63" y="135"/>
                </a:cubicBezTo>
                <a:cubicBezTo>
                  <a:pt x="45" y="125"/>
                  <a:pt x="36" y="116"/>
                  <a:pt x="27" y="108"/>
                </a:cubicBezTo>
                <a:cubicBezTo>
                  <a:pt x="9" y="99"/>
                  <a:pt x="0" y="89"/>
                  <a:pt x="0" y="72"/>
                </a:cubicBezTo>
                <a:cubicBezTo>
                  <a:pt x="0" y="53"/>
                  <a:pt x="9" y="36"/>
                  <a:pt x="27" y="17"/>
                </a:cubicBezTo>
                <a:cubicBezTo>
                  <a:pt x="54" y="0"/>
                  <a:pt x="90" y="0"/>
                  <a:pt x="126" y="17"/>
                </a:cubicBezTo>
                <a:cubicBezTo>
                  <a:pt x="135" y="17"/>
                  <a:pt x="144" y="27"/>
                  <a:pt x="135" y="36"/>
                </a:cubicBezTo>
                <a:cubicBezTo>
                  <a:pt x="135" y="44"/>
                  <a:pt x="126" y="44"/>
                  <a:pt x="117" y="44"/>
                </a:cubicBezTo>
                <a:cubicBezTo>
                  <a:pt x="90" y="36"/>
                  <a:pt x="63" y="36"/>
                  <a:pt x="45" y="44"/>
                </a:cubicBezTo>
                <a:cubicBezTo>
                  <a:pt x="36" y="53"/>
                  <a:pt x="27" y="63"/>
                  <a:pt x="27" y="72"/>
                </a:cubicBezTo>
                <a:cubicBezTo>
                  <a:pt x="27" y="80"/>
                  <a:pt x="54" y="99"/>
                  <a:pt x="72" y="108"/>
                </a:cubicBezTo>
                <a:cubicBezTo>
                  <a:pt x="90" y="116"/>
                  <a:pt x="108" y="125"/>
                  <a:pt x="117" y="135"/>
                </a:cubicBezTo>
                <a:cubicBezTo>
                  <a:pt x="135" y="144"/>
                  <a:pt x="144" y="152"/>
                  <a:pt x="144" y="171"/>
                </a:cubicBezTo>
                <a:cubicBezTo>
                  <a:pt x="144" y="197"/>
                  <a:pt x="126" y="215"/>
                  <a:pt x="117" y="224"/>
                </a:cubicBezTo>
                <a:cubicBezTo>
                  <a:pt x="99" y="233"/>
                  <a:pt x="81" y="233"/>
                  <a:pt x="63" y="23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54">
            <a:extLst>
              <a:ext uri="{FF2B5EF4-FFF2-40B4-BE49-F238E27FC236}">
                <a16:creationId xmlns:a16="http://schemas.microsoft.com/office/drawing/2014/main" id="{7839C3A8-3823-E64A-B628-E6309FD27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123" y="10759192"/>
            <a:ext cx="29095" cy="63041"/>
          </a:xfrm>
          <a:custGeom>
            <a:avLst/>
            <a:gdLst>
              <a:gd name="T0" fmla="*/ 18 w 28"/>
              <a:gd name="T1" fmla="*/ 55 h 56"/>
              <a:gd name="T2" fmla="*/ 18 w 28"/>
              <a:gd name="T3" fmla="*/ 55 h 56"/>
              <a:gd name="T4" fmla="*/ 0 w 28"/>
              <a:gd name="T5" fmla="*/ 46 h 56"/>
              <a:gd name="T6" fmla="*/ 0 w 28"/>
              <a:gd name="T7" fmla="*/ 19 h 56"/>
              <a:gd name="T8" fmla="*/ 18 w 28"/>
              <a:gd name="T9" fmla="*/ 0 h 56"/>
              <a:gd name="T10" fmla="*/ 27 w 28"/>
              <a:gd name="T11" fmla="*/ 19 h 56"/>
              <a:gd name="T12" fmla="*/ 27 w 28"/>
              <a:gd name="T13" fmla="*/ 46 h 56"/>
              <a:gd name="T14" fmla="*/ 18 w 2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6">
                <a:moveTo>
                  <a:pt x="18" y="55"/>
                </a:moveTo>
                <a:lnTo>
                  <a:pt x="18" y="55"/>
                </a:lnTo>
                <a:cubicBezTo>
                  <a:pt x="9" y="55"/>
                  <a:pt x="0" y="46"/>
                  <a:pt x="0" y="4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27" y="10"/>
                  <a:pt x="27" y="19"/>
                </a:cubicBezTo>
                <a:cubicBezTo>
                  <a:pt x="27" y="46"/>
                  <a:pt x="27" y="46"/>
                  <a:pt x="27" y="46"/>
                </a:cubicBezTo>
                <a:cubicBezTo>
                  <a:pt x="27" y="46"/>
                  <a:pt x="27" y="55"/>
                  <a:pt x="18" y="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55">
            <a:extLst>
              <a:ext uri="{FF2B5EF4-FFF2-40B4-BE49-F238E27FC236}">
                <a16:creationId xmlns:a16="http://schemas.microsoft.com/office/drawing/2014/main" id="{0003D6D4-2513-C84A-9056-3E08CDE7C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123" y="11084091"/>
            <a:ext cx="29095" cy="58191"/>
          </a:xfrm>
          <a:custGeom>
            <a:avLst/>
            <a:gdLst>
              <a:gd name="T0" fmla="*/ 18 w 28"/>
              <a:gd name="T1" fmla="*/ 53 h 54"/>
              <a:gd name="T2" fmla="*/ 18 w 28"/>
              <a:gd name="T3" fmla="*/ 53 h 54"/>
              <a:gd name="T4" fmla="*/ 0 w 28"/>
              <a:gd name="T5" fmla="*/ 35 h 54"/>
              <a:gd name="T6" fmla="*/ 0 w 28"/>
              <a:gd name="T7" fmla="*/ 8 h 54"/>
              <a:gd name="T8" fmla="*/ 18 w 28"/>
              <a:gd name="T9" fmla="*/ 0 h 54"/>
              <a:gd name="T10" fmla="*/ 27 w 28"/>
              <a:gd name="T11" fmla="*/ 8 h 54"/>
              <a:gd name="T12" fmla="*/ 27 w 28"/>
              <a:gd name="T13" fmla="*/ 35 h 54"/>
              <a:gd name="T14" fmla="*/ 18 w 28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4">
                <a:moveTo>
                  <a:pt x="18" y="53"/>
                </a:moveTo>
                <a:lnTo>
                  <a:pt x="18" y="53"/>
                </a:lnTo>
                <a:cubicBezTo>
                  <a:pt x="9" y="53"/>
                  <a:pt x="0" y="44"/>
                  <a:pt x="0" y="35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9" y="0"/>
                  <a:pt x="18" y="0"/>
                </a:cubicBezTo>
                <a:cubicBezTo>
                  <a:pt x="27" y="0"/>
                  <a:pt x="27" y="8"/>
                  <a:pt x="27" y="8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44"/>
                  <a:pt x="27" y="53"/>
                  <a:pt x="18" y="5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CuadroTexto 564">
            <a:extLst>
              <a:ext uri="{FF2B5EF4-FFF2-40B4-BE49-F238E27FC236}">
                <a16:creationId xmlns:a16="http://schemas.microsoft.com/office/drawing/2014/main" id="{684DD8EF-2BC9-EA41-B2D8-FAD9DE6ECB93}"/>
              </a:ext>
            </a:extLst>
          </p:cNvPr>
          <p:cNvSpPr txBox="1"/>
          <p:nvPr/>
        </p:nvSpPr>
        <p:spPr>
          <a:xfrm>
            <a:off x="10831728" y="563304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566" name="CuadroTexto 565">
            <a:extLst>
              <a:ext uri="{FF2B5EF4-FFF2-40B4-BE49-F238E27FC236}">
                <a16:creationId xmlns:a16="http://schemas.microsoft.com/office/drawing/2014/main" id="{B4CBAC65-B840-2E43-BE68-28DE84F08874}"/>
              </a:ext>
            </a:extLst>
          </p:cNvPr>
          <p:cNvSpPr txBox="1"/>
          <p:nvPr/>
        </p:nvSpPr>
        <p:spPr>
          <a:xfrm>
            <a:off x="2451398" y="207872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042A259B-066C-CF44-BA5A-13CC857F5AA9}"/>
              </a:ext>
            </a:extLst>
          </p:cNvPr>
          <p:cNvSpPr txBox="1"/>
          <p:nvPr/>
        </p:nvSpPr>
        <p:spPr>
          <a:xfrm>
            <a:off x="17743082" y="527872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5342CE35-0171-1848-A134-3884309EFA9B}"/>
              </a:ext>
            </a:extLst>
          </p:cNvPr>
          <p:cNvSpPr/>
          <p:nvPr/>
        </p:nvSpPr>
        <p:spPr>
          <a:xfrm>
            <a:off x="17714513" y="5917522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15093F2C-5954-6642-AFDF-8E363A8A6E23}"/>
              </a:ext>
            </a:extLst>
          </p:cNvPr>
          <p:cNvSpPr txBox="1"/>
          <p:nvPr/>
        </p:nvSpPr>
        <p:spPr>
          <a:xfrm>
            <a:off x="17731076" y="1016444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6ACB089C-831B-FD45-8C9D-4749F6E5D6D4}"/>
              </a:ext>
            </a:extLst>
          </p:cNvPr>
          <p:cNvSpPr/>
          <p:nvPr/>
        </p:nvSpPr>
        <p:spPr>
          <a:xfrm>
            <a:off x="17702507" y="10803242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D48C8714-341E-2446-A65B-3BF8B1A18E6D}"/>
              </a:ext>
            </a:extLst>
          </p:cNvPr>
          <p:cNvSpPr txBox="1"/>
          <p:nvPr/>
        </p:nvSpPr>
        <p:spPr>
          <a:xfrm>
            <a:off x="4612379" y="520551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457D5B39-60E8-D840-9027-2AF1641A4CB6}"/>
              </a:ext>
            </a:extLst>
          </p:cNvPr>
          <p:cNvSpPr/>
          <p:nvPr/>
        </p:nvSpPr>
        <p:spPr>
          <a:xfrm>
            <a:off x="2451398" y="5844316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8CD1489F-B17A-AB47-832C-9D37440E529B}"/>
              </a:ext>
            </a:extLst>
          </p:cNvPr>
          <p:cNvSpPr txBox="1"/>
          <p:nvPr/>
        </p:nvSpPr>
        <p:spPr>
          <a:xfrm>
            <a:off x="4629688" y="1014502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91D651D2-F269-574D-AA04-023FE16E0576}"/>
              </a:ext>
            </a:extLst>
          </p:cNvPr>
          <p:cNvSpPr/>
          <p:nvPr/>
        </p:nvSpPr>
        <p:spPr>
          <a:xfrm>
            <a:off x="2468707" y="10783824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1">
            <a:extLst>
              <a:ext uri="{FF2B5EF4-FFF2-40B4-BE49-F238E27FC236}">
                <a16:creationId xmlns:a16="http://schemas.microsoft.com/office/drawing/2014/main" id="{E1BBC8E6-6FE6-2E43-850F-3D284BFAF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1292" y="1774553"/>
            <a:ext cx="3757653" cy="3757653"/>
          </a:xfrm>
          <a:custGeom>
            <a:avLst/>
            <a:gdLst>
              <a:gd name="T0" fmla="*/ 0 w 3357"/>
              <a:gd name="T1" fmla="*/ 3355 h 3356"/>
              <a:gd name="T2" fmla="*/ 0 w 3357"/>
              <a:gd name="T3" fmla="*/ 3355 h 3356"/>
              <a:gd name="T4" fmla="*/ 3356 w 3357"/>
              <a:gd name="T5" fmla="*/ 0 h 3356"/>
              <a:gd name="T6" fmla="*/ 3356 w 3357"/>
              <a:gd name="T7" fmla="*/ 3355 h 3356"/>
              <a:gd name="T8" fmla="*/ 0 w 3357"/>
              <a:gd name="T9" fmla="*/ 3355 h 3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7" h="3356">
                <a:moveTo>
                  <a:pt x="0" y="3355"/>
                </a:moveTo>
                <a:lnTo>
                  <a:pt x="0" y="3355"/>
                </a:lnTo>
                <a:cubicBezTo>
                  <a:pt x="0" y="1506"/>
                  <a:pt x="1506" y="0"/>
                  <a:pt x="3356" y="0"/>
                </a:cubicBezTo>
                <a:cubicBezTo>
                  <a:pt x="3356" y="3355"/>
                  <a:pt x="3356" y="3355"/>
                  <a:pt x="3356" y="3355"/>
                </a:cubicBezTo>
                <a:lnTo>
                  <a:pt x="0" y="335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">
            <a:extLst>
              <a:ext uri="{FF2B5EF4-FFF2-40B4-BE49-F238E27FC236}">
                <a16:creationId xmlns:a16="http://schemas.microsoft.com/office/drawing/2014/main" id="{922E7931-C7E9-E54F-8D63-19833E88E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1095" y="8183794"/>
            <a:ext cx="3757650" cy="3757653"/>
          </a:xfrm>
          <a:custGeom>
            <a:avLst/>
            <a:gdLst>
              <a:gd name="T0" fmla="*/ 0 w 3356"/>
              <a:gd name="T1" fmla="*/ 3356 h 3357"/>
              <a:gd name="T2" fmla="*/ 0 w 3356"/>
              <a:gd name="T3" fmla="*/ 3356 h 3357"/>
              <a:gd name="T4" fmla="*/ 3355 w 3356"/>
              <a:gd name="T5" fmla="*/ 0 h 3357"/>
              <a:gd name="T6" fmla="*/ 0 w 3356"/>
              <a:gd name="T7" fmla="*/ 0 h 3357"/>
              <a:gd name="T8" fmla="*/ 0 w 3356"/>
              <a:gd name="T9" fmla="*/ 3356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6" h="3357">
                <a:moveTo>
                  <a:pt x="0" y="3356"/>
                </a:moveTo>
                <a:lnTo>
                  <a:pt x="0" y="3356"/>
                </a:lnTo>
                <a:cubicBezTo>
                  <a:pt x="1850" y="3356"/>
                  <a:pt x="3355" y="1850"/>
                  <a:pt x="3355" y="0"/>
                </a:cubicBezTo>
                <a:cubicBezTo>
                  <a:pt x="0" y="0"/>
                  <a:pt x="0" y="0"/>
                  <a:pt x="0" y="0"/>
                </a:cubicBezTo>
                <a:lnTo>
                  <a:pt x="0" y="33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3">
            <a:extLst>
              <a:ext uri="{FF2B5EF4-FFF2-40B4-BE49-F238E27FC236}">
                <a16:creationId xmlns:a16="http://schemas.microsoft.com/office/drawing/2014/main" id="{72617BF5-2A0E-4C48-BA05-4EE4D6436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8282" y="3971867"/>
            <a:ext cx="3767529" cy="3757650"/>
          </a:xfrm>
          <a:custGeom>
            <a:avLst/>
            <a:gdLst>
              <a:gd name="T0" fmla="*/ 0 w 3366"/>
              <a:gd name="T1" fmla="*/ 0 h 3355"/>
              <a:gd name="T2" fmla="*/ 0 w 3366"/>
              <a:gd name="T3" fmla="*/ 0 h 3355"/>
              <a:gd name="T4" fmla="*/ 3365 w 3366"/>
              <a:gd name="T5" fmla="*/ 3354 h 3355"/>
              <a:gd name="T6" fmla="*/ 0 w 3366"/>
              <a:gd name="T7" fmla="*/ 3354 h 3355"/>
              <a:gd name="T8" fmla="*/ 0 w 3366"/>
              <a:gd name="T9" fmla="*/ 0 h 3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6" h="3355">
                <a:moveTo>
                  <a:pt x="0" y="0"/>
                </a:moveTo>
                <a:lnTo>
                  <a:pt x="0" y="0"/>
                </a:lnTo>
                <a:cubicBezTo>
                  <a:pt x="1859" y="0"/>
                  <a:pt x="3365" y="1505"/>
                  <a:pt x="3365" y="3354"/>
                </a:cubicBezTo>
                <a:cubicBezTo>
                  <a:pt x="0" y="3354"/>
                  <a:pt x="0" y="3354"/>
                  <a:pt x="0" y="3354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4">
            <a:extLst>
              <a:ext uri="{FF2B5EF4-FFF2-40B4-BE49-F238E27FC236}">
                <a16:creationId xmlns:a16="http://schemas.microsoft.com/office/drawing/2014/main" id="{3DE6BDFA-D75C-2D40-9479-C63AD8B6B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8668" y="5971667"/>
            <a:ext cx="3757653" cy="3757653"/>
          </a:xfrm>
          <a:custGeom>
            <a:avLst/>
            <a:gdLst>
              <a:gd name="T0" fmla="*/ 0 w 3356"/>
              <a:gd name="T1" fmla="*/ 0 h 3356"/>
              <a:gd name="T2" fmla="*/ 0 w 3356"/>
              <a:gd name="T3" fmla="*/ 0 h 3356"/>
              <a:gd name="T4" fmla="*/ 3355 w 3356"/>
              <a:gd name="T5" fmla="*/ 3355 h 3356"/>
              <a:gd name="T6" fmla="*/ 3355 w 3356"/>
              <a:gd name="T7" fmla="*/ 0 h 3356"/>
              <a:gd name="T8" fmla="*/ 0 w 3356"/>
              <a:gd name="T9" fmla="*/ 0 h 3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6" h="3356">
                <a:moveTo>
                  <a:pt x="0" y="0"/>
                </a:moveTo>
                <a:lnTo>
                  <a:pt x="0" y="0"/>
                </a:lnTo>
                <a:cubicBezTo>
                  <a:pt x="0" y="1849"/>
                  <a:pt x="1496" y="3355"/>
                  <a:pt x="3355" y="3355"/>
                </a:cubicBezTo>
                <a:cubicBezTo>
                  <a:pt x="3355" y="0"/>
                  <a:pt x="3355" y="0"/>
                  <a:pt x="3355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08">
            <a:extLst>
              <a:ext uri="{FF2B5EF4-FFF2-40B4-BE49-F238E27FC236}">
                <a16:creationId xmlns:a16="http://schemas.microsoft.com/office/drawing/2014/main" id="{E15CC4D1-99F5-6648-8BDF-0C8FEC10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9716" y="3705227"/>
            <a:ext cx="6315421" cy="6315421"/>
          </a:xfrm>
          <a:custGeom>
            <a:avLst/>
            <a:gdLst>
              <a:gd name="T0" fmla="*/ 5641 w 5642"/>
              <a:gd name="T1" fmla="*/ 2819 h 5641"/>
              <a:gd name="T2" fmla="*/ 5641 w 5642"/>
              <a:gd name="T3" fmla="*/ 2819 h 5641"/>
              <a:gd name="T4" fmla="*/ 2821 w 5642"/>
              <a:gd name="T5" fmla="*/ 5640 h 5641"/>
              <a:gd name="T6" fmla="*/ 0 w 5642"/>
              <a:gd name="T7" fmla="*/ 2819 h 5641"/>
              <a:gd name="T8" fmla="*/ 2821 w 5642"/>
              <a:gd name="T9" fmla="*/ 0 h 5641"/>
              <a:gd name="T10" fmla="*/ 5641 w 5642"/>
              <a:gd name="T11" fmla="*/ 2819 h 5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42" h="5641">
                <a:moveTo>
                  <a:pt x="5641" y="2819"/>
                </a:moveTo>
                <a:lnTo>
                  <a:pt x="5641" y="2819"/>
                </a:lnTo>
                <a:cubicBezTo>
                  <a:pt x="5641" y="4370"/>
                  <a:pt x="4380" y="5640"/>
                  <a:pt x="2821" y="5640"/>
                </a:cubicBezTo>
                <a:cubicBezTo>
                  <a:pt x="1261" y="5640"/>
                  <a:pt x="0" y="4370"/>
                  <a:pt x="0" y="2819"/>
                </a:cubicBezTo>
                <a:cubicBezTo>
                  <a:pt x="0" y="1261"/>
                  <a:pt x="1261" y="0"/>
                  <a:pt x="2821" y="0"/>
                </a:cubicBezTo>
                <a:cubicBezTo>
                  <a:pt x="4380" y="0"/>
                  <a:pt x="5641" y="1261"/>
                  <a:pt x="5641" y="281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09">
            <a:extLst>
              <a:ext uri="{FF2B5EF4-FFF2-40B4-BE49-F238E27FC236}">
                <a16:creationId xmlns:a16="http://schemas.microsoft.com/office/drawing/2014/main" id="{175A9C2E-9CED-6143-A597-86396F4A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0307" y="10262601"/>
            <a:ext cx="74068" cy="1096188"/>
          </a:xfrm>
          <a:custGeom>
            <a:avLst/>
            <a:gdLst>
              <a:gd name="T0" fmla="*/ 27 w 64"/>
              <a:gd name="T1" fmla="*/ 980 h 981"/>
              <a:gd name="T2" fmla="*/ 27 w 64"/>
              <a:gd name="T3" fmla="*/ 980 h 981"/>
              <a:gd name="T4" fmla="*/ 0 w 64"/>
              <a:gd name="T5" fmla="*/ 953 h 981"/>
              <a:gd name="T6" fmla="*/ 0 w 64"/>
              <a:gd name="T7" fmla="*/ 27 h 981"/>
              <a:gd name="T8" fmla="*/ 27 w 64"/>
              <a:gd name="T9" fmla="*/ 0 h 981"/>
              <a:gd name="T10" fmla="*/ 63 w 64"/>
              <a:gd name="T11" fmla="*/ 27 h 981"/>
              <a:gd name="T12" fmla="*/ 63 w 64"/>
              <a:gd name="T13" fmla="*/ 953 h 981"/>
              <a:gd name="T14" fmla="*/ 27 w 64"/>
              <a:gd name="T15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981">
                <a:moveTo>
                  <a:pt x="27" y="980"/>
                </a:moveTo>
                <a:lnTo>
                  <a:pt x="27" y="980"/>
                </a:lnTo>
                <a:cubicBezTo>
                  <a:pt x="18" y="980"/>
                  <a:pt x="0" y="962"/>
                  <a:pt x="0" y="9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5" y="0"/>
                  <a:pt x="63" y="18"/>
                  <a:pt x="63" y="27"/>
                </a:cubicBezTo>
                <a:cubicBezTo>
                  <a:pt x="63" y="953"/>
                  <a:pt x="63" y="953"/>
                  <a:pt x="63" y="953"/>
                </a:cubicBezTo>
                <a:cubicBezTo>
                  <a:pt x="63" y="962"/>
                  <a:pt x="45" y="980"/>
                  <a:pt x="27" y="9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10">
            <a:extLst>
              <a:ext uri="{FF2B5EF4-FFF2-40B4-BE49-F238E27FC236}">
                <a16:creationId xmlns:a16="http://schemas.microsoft.com/office/drawing/2014/main" id="{64822B5C-DE2B-9E49-8EAE-002830CE4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0307" y="10529241"/>
            <a:ext cx="518469" cy="237014"/>
          </a:xfrm>
          <a:custGeom>
            <a:avLst/>
            <a:gdLst>
              <a:gd name="T0" fmla="*/ 435 w 463"/>
              <a:gd name="T1" fmla="*/ 209 h 210"/>
              <a:gd name="T2" fmla="*/ 435 w 463"/>
              <a:gd name="T3" fmla="*/ 209 h 210"/>
              <a:gd name="T4" fmla="*/ 27 w 463"/>
              <a:gd name="T5" fmla="*/ 209 h 210"/>
              <a:gd name="T6" fmla="*/ 0 w 463"/>
              <a:gd name="T7" fmla="*/ 181 h 210"/>
              <a:gd name="T8" fmla="*/ 0 w 463"/>
              <a:gd name="T9" fmla="*/ 27 h 210"/>
              <a:gd name="T10" fmla="*/ 27 w 463"/>
              <a:gd name="T11" fmla="*/ 0 h 210"/>
              <a:gd name="T12" fmla="*/ 435 w 463"/>
              <a:gd name="T13" fmla="*/ 0 h 210"/>
              <a:gd name="T14" fmla="*/ 462 w 463"/>
              <a:gd name="T15" fmla="*/ 27 h 210"/>
              <a:gd name="T16" fmla="*/ 462 w 463"/>
              <a:gd name="T17" fmla="*/ 181 h 210"/>
              <a:gd name="T18" fmla="*/ 435 w 463"/>
              <a:gd name="T19" fmla="*/ 209 h 210"/>
              <a:gd name="T20" fmla="*/ 63 w 463"/>
              <a:gd name="T21" fmla="*/ 145 h 210"/>
              <a:gd name="T22" fmla="*/ 63 w 463"/>
              <a:gd name="T23" fmla="*/ 145 h 210"/>
              <a:gd name="T24" fmla="*/ 408 w 463"/>
              <a:gd name="T25" fmla="*/ 145 h 210"/>
              <a:gd name="T26" fmla="*/ 408 w 463"/>
              <a:gd name="T27" fmla="*/ 54 h 210"/>
              <a:gd name="T28" fmla="*/ 63 w 463"/>
              <a:gd name="T29" fmla="*/ 54 h 210"/>
              <a:gd name="T30" fmla="*/ 63 w 463"/>
              <a:gd name="T31" fmla="*/ 14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3" h="210">
                <a:moveTo>
                  <a:pt x="435" y="209"/>
                </a:moveTo>
                <a:lnTo>
                  <a:pt x="435" y="209"/>
                </a:lnTo>
                <a:cubicBezTo>
                  <a:pt x="27" y="209"/>
                  <a:pt x="27" y="209"/>
                  <a:pt x="27" y="209"/>
                </a:cubicBezTo>
                <a:cubicBezTo>
                  <a:pt x="18" y="209"/>
                  <a:pt x="0" y="190"/>
                  <a:pt x="0" y="18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53" y="0"/>
                  <a:pt x="462" y="9"/>
                  <a:pt x="462" y="27"/>
                </a:cubicBezTo>
                <a:cubicBezTo>
                  <a:pt x="462" y="181"/>
                  <a:pt x="462" y="181"/>
                  <a:pt x="462" y="181"/>
                </a:cubicBezTo>
                <a:cubicBezTo>
                  <a:pt x="462" y="190"/>
                  <a:pt x="453" y="209"/>
                  <a:pt x="435" y="209"/>
                </a:cubicBezTo>
                <a:close/>
                <a:moveTo>
                  <a:pt x="63" y="145"/>
                </a:moveTo>
                <a:lnTo>
                  <a:pt x="63" y="145"/>
                </a:lnTo>
                <a:cubicBezTo>
                  <a:pt x="408" y="145"/>
                  <a:pt x="408" y="145"/>
                  <a:pt x="408" y="145"/>
                </a:cubicBezTo>
                <a:cubicBezTo>
                  <a:pt x="408" y="54"/>
                  <a:pt x="408" y="54"/>
                  <a:pt x="408" y="54"/>
                </a:cubicBezTo>
                <a:cubicBezTo>
                  <a:pt x="63" y="54"/>
                  <a:pt x="63" y="54"/>
                  <a:pt x="63" y="54"/>
                </a:cubicBezTo>
                <a:lnTo>
                  <a:pt x="63" y="1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11">
            <a:extLst>
              <a:ext uri="{FF2B5EF4-FFF2-40B4-BE49-F238E27FC236}">
                <a16:creationId xmlns:a16="http://schemas.microsoft.com/office/drawing/2014/main" id="{20CDC028-8D1D-B549-BCE1-869C16A1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0307" y="10692187"/>
            <a:ext cx="750543" cy="246889"/>
          </a:xfrm>
          <a:custGeom>
            <a:avLst/>
            <a:gdLst>
              <a:gd name="T0" fmla="*/ 644 w 672"/>
              <a:gd name="T1" fmla="*/ 218 h 219"/>
              <a:gd name="T2" fmla="*/ 644 w 672"/>
              <a:gd name="T3" fmla="*/ 218 h 219"/>
              <a:gd name="T4" fmla="*/ 27 w 672"/>
              <a:gd name="T5" fmla="*/ 218 h 219"/>
              <a:gd name="T6" fmla="*/ 0 w 672"/>
              <a:gd name="T7" fmla="*/ 182 h 219"/>
              <a:gd name="T8" fmla="*/ 0 w 672"/>
              <a:gd name="T9" fmla="*/ 36 h 219"/>
              <a:gd name="T10" fmla="*/ 27 w 672"/>
              <a:gd name="T11" fmla="*/ 0 h 219"/>
              <a:gd name="T12" fmla="*/ 644 w 672"/>
              <a:gd name="T13" fmla="*/ 0 h 219"/>
              <a:gd name="T14" fmla="*/ 671 w 672"/>
              <a:gd name="T15" fmla="*/ 36 h 219"/>
              <a:gd name="T16" fmla="*/ 671 w 672"/>
              <a:gd name="T17" fmla="*/ 182 h 219"/>
              <a:gd name="T18" fmla="*/ 644 w 672"/>
              <a:gd name="T19" fmla="*/ 218 h 219"/>
              <a:gd name="T20" fmla="*/ 63 w 672"/>
              <a:gd name="T21" fmla="*/ 154 h 219"/>
              <a:gd name="T22" fmla="*/ 63 w 672"/>
              <a:gd name="T23" fmla="*/ 154 h 219"/>
              <a:gd name="T24" fmla="*/ 608 w 672"/>
              <a:gd name="T25" fmla="*/ 154 h 219"/>
              <a:gd name="T26" fmla="*/ 608 w 672"/>
              <a:gd name="T27" fmla="*/ 64 h 219"/>
              <a:gd name="T28" fmla="*/ 63 w 672"/>
              <a:gd name="T29" fmla="*/ 64 h 219"/>
              <a:gd name="T30" fmla="*/ 63 w 672"/>
              <a:gd name="T31" fmla="*/ 15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2" h="219">
                <a:moveTo>
                  <a:pt x="644" y="218"/>
                </a:moveTo>
                <a:lnTo>
                  <a:pt x="644" y="218"/>
                </a:lnTo>
                <a:cubicBezTo>
                  <a:pt x="27" y="218"/>
                  <a:pt x="27" y="218"/>
                  <a:pt x="27" y="218"/>
                </a:cubicBezTo>
                <a:cubicBezTo>
                  <a:pt x="18" y="218"/>
                  <a:pt x="0" y="200"/>
                  <a:pt x="0" y="18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27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62" y="0"/>
                  <a:pt x="671" y="18"/>
                  <a:pt x="671" y="36"/>
                </a:cubicBezTo>
                <a:cubicBezTo>
                  <a:pt x="671" y="182"/>
                  <a:pt x="671" y="182"/>
                  <a:pt x="671" y="182"/>
                </a:cubicBezTo>
                <a:cubicBezTo>
                  <a:pt x="671" y="200"/>
                  <a:pt x="662" y="218"/>
                  <a:pt x="644" y="218"/>
                </a:cubicBezTo>
                <a:close/>
                <a:moveTo>
                  <a:pt x="63" y="154"/>
                </a:moveTo>
                <a:lnTo>
                  <a:pt x="63" y="154"/>
                </a:lnTo>
                <a:cubicBezTo>
                  <a:pt x="608" y="154"/>
                  <a:pt x="608" y="154"/>
                  <a:pt x="608" y="154"/>
                </a:cubicBezTo>
                <a:cubicBezTo>
                  <a:pt x="608" y="64"/>
                  <a:pt x="608" y="64"/>
                  <a:pt x="608" y="64"/>
                </a:cubicBezTo>
                <a:cubicBezTo>
                  <a:pt x="63" y="64"/>
                  <a:pt x="63" y="64"/>
                  <a:pt x="63" y="64"/>
                </a:cubicBezTo>
                <a:lnTo>
                  <a:pt x="63" y="1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12">
            <a:extLst>
              <a:ext uri="{FF2B5EF4-FFF2-40B4-BE49-F238E27FC236}">
                <a16:creationId xmlns:a16="http://schemas.microsoft.com/office/drawing/2014/main" id="{ABB3AD3E-C707-A94D-8E3E-03B944F7A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0307" y="10865011"/>
            <a:ext cx="671538" cy="237014"/>
          </a:xfrm>
          <a:custGeom>
            <a:avLst/>
            <a:gdLst>
              <a:gd name="T0" fmla="*/ 571 w 599"/>
              <a:gd name="T1" fmla="*/ 209 h 210"/>
              <a:gd name="T2" fmla="*/ 571 w 599"/>
              <a:gd name="T3" fmla="*/ 209 h 210"/>
              <a:gd name="T4" fmla="*/ 27 w 599"/>
              <a:gd name="T5" fmla="*/ 209 h 210"/>
              <a:gd name="T6" fmla="*/ 0 w 599"/>
              <a:gd name="T7" fmla="*/ 182 h 210"/>
              <a:gd name="T8" fmla="*/ 0 w 599"/>
              <a:gd name="T9" fmla="*/ 28 h 210"/>
              <a:gd name="T10" fmla="*/ 27 w 599"/>
              <a:gd name="T11" fmla="*/ 0 h 210"/>
              <a:gd name="T12" fmla="*/ 571 w 599"/>
              <a:gd name="T13" fmla="*/ 0 h 210"/>
              <a:gd name="T14" fmla="*/ 598 w 599"/>
              <a:gd name="T15" fmla="*/ 28 h 210"/>
              <a:gd name="T16" fmla="*/ 598 w 599"/>
              <a:gd name="T17" fmla="*/ 182 h 210"/>
              <a:gd name="T18" fmla="*/ 571 w 599"/>
              <a:gd name="T19" fmla="*/ 209 h 210"/>
              <a:gd name="T20" fmla="*/ 63 w 599"/>
              <a:gd name="T21" fmla="*/ 154 h 210"/>
              <a:gd name="T22" fmla="*/ 63 w 599"/>
              <a:gd name="T23" fmla="*/ 154 h 210"/>
              <a:gd name="T24" fmla="*/ 544 w 599"/>
              <a:gd name="T25" fmla="*/ 154 h 210"/>
              <a:gd name="T26" fmla="*/ 544 w 599"/>
              <a:gd name="T27" fmla="*/ 64 h 210"/>
              <a:gd name="T28" fmla="*/ 63 w 599"/>
              <a:gd name="T29" fmla="*/ 64 h 210"/>
              <a:gd name="T30" fmla="*/ 63 w 599"/>
              <a:gd name="T31" fmla="*/ 154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9" h="210">
                <a:moveTo>
                  <a:pt x="571" y="209"/>
                </a:moveTo>
                <a:lnTo>
                  <a:pt x="571" y="209"/>
                </a:lnTo>
                <a:cubicBezTo>
                  <a:pt x="27" y="209"/>
                  <a:pt x="27" y="209"/>
                  <a:pt x="27" y="209"/>
                </a:cubicBezTo>
                <a:cubicBezTo>
                  <a:pt x="18" y="209"/>
                  <a:pt x="0" y="200"/>
                  <a:pt x="0" y="18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27" y="0"/>
                </a:cubicBezTo>
                <a:cubicBezTo>
                  <a:pt x="571" y="0"/>
                  <a:pt x="571" y="0"/>
                  <a:pt x="571" y="0"/>
                </a:cubicBezTo>
                <a:cubicBezTo>
                  <a:pt x="589" y="0"/>
                  <a:pt x="598" y="9"/>
                  <a:pt x="598" y="28"/>
                </a:cubicBezTo>
                <a:cubicBezTo>
                  <a:pt x="598" y="182"/>
                  <a:pt x="598" y="182"/>
                  <a:pt x="598" y="182"/>
                </a:cubicBezTo>
                <a:cubicBezTo>
                  <a:pt x="598" y="200"/>
                  <a:pt x="589" y="209"/>
                  <a:pt x="571" y="209"/>
                </a:cubicBezTo>
                <a:close/>
                <a:moveTo>
                  <a:pt x="63" y="154"/>
                </a:moveTo>
                <a:lnTo>
                  <a:pt x="63" y="154"/>
                </a:lnTo>
                <a:cubicBezTo>
                  <a:pt x="544" y="154"/>
                  <a:pt x="544" y="154"/>
                  <a:pt x="544" y="154"/>
                </a:cubicBezTo>
                <a:cubicBezTo>
                  <a:pt x="544" y="64"/>
                  <a:pt x="544" y="64"/>
                  <a:pt x="544" y="64"/>
                </a:cubicBezTo>
                <a:cubicBezTo>
                  <a:pt x="63" y="64"/>
                  <a:pt x="63" y="64"/>
                  <a:pt x="63" y="64"/>
                </a:cubicBezTo>
                <a:lnTo>
                  <a:pt x="63" y="1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13">
            <a:extLst>
              <a:ext uri="{FF2B5EF4-FFF2-40B4-BE49-F238E27FC236}">
                <a16:creationId xmlns:a16="http://schemas.microsoft.com/office/drawing/2014/main" id="{BCC762C4-EFFE-4D45-9E4F-4E4D8F70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9561" y="2367087"/>
            <a:ext cx="345645" cy="794984"/>
          </a:xfrm>
          <a:custGeom>
            <a:avLst/>
            <a:gdLst>
              <a:gd name="T0" fmla="*/ 209 w 310"/>
              <a:gd name="T1" fmla="*/ 707 h 708"/>
              <a:gd name="T2" fmla="*/ 209 w 310"/>
              <a:gd name="T3" fmla="*/ 707 h 708"/>
              <a:gd name="T4" fmla="*/ 200 w 310"/>
              <a:gd name="T5" fmla="*/ 707 h 708"/>
              <a:gd name="T6" fmla="*/ 200 w 310"/>
              <a:gd name="T7" fmla="*/ 707 h 708"/>
              <a:gd name="T8" fmla="*/ 200 w 310"/>
              <a:gd name="T9" fmla="*/ 707 h 708"/>
              <a:gd name="T10" fmla="*/ 55 w 310"/>
              <a:gd name="T11" fmla="*/ 562 h 708"/>
              <a:gd name="T12" fmla="*/ 0 w 310"/>
              <a:gd name="T13" fmla="*/ 354 h 708"/>
              <a:gd name="T14" fmla="*/ 82 w 310"/>
              <a:gd name="T15" fmla="*/ 100 h 708"/>
              <a:gd name="T16" fmla="*/ 200 w 310"/>
              <a:gd name="T17" fmla="*/ 0 h 708"/>
              <a:gd name="T18" fmla="*/ 218 w 310"/>
              <a:gd name="T19" fmla="*/ 9 h 708"/>
              <a:gd name="T20" fmla="*/ 300 w 310"/>
              <a:gd name="T21" fmla="*/ 145 h 708"/>
              <a:gd name="T22" fmla="*/ 290 w 310"/>
              <a:gd name="T23" fmla="*/ 163 h 708"/>
              <a:gd name="T24" fmla="*/ 218 w 310"/>
              <a:gd name="T25" fmla="*/ 245 h 708"/>
              <a:gd name="T26" fmla="*/ 181 w 310"/>
              <a:gd name="T27" fmla="*/ 354 h 708"/>
              <a:gd name="T28" fmla="*/ 290 w 310"/>
              <a:gd name="T29" fmla="*/ 544 h 708"/>
              <a:gd name="T30" fmla="*/ 300 w 310"/>
              <a:gd name="T31" fmla="*/ 562 h 708"/>
              <a:gd name="T32" fmla="*/ 218 w 310"/>
              <a:gd name="T33" fmla="*/ 698 h 708"/>
              <a:gd name="T34" fmla="*/ 209 w 310"/>
              <a:gd name="T35" fmla="*/ 707 h 708"/>
              <a:gd name="T36" fmla="*/ 200 w 310"/>
              <a:gd name="T37" fmla="*/ 36 h 708"/>
              <a:gd name="T38" fmla="*/ 200 w 310"/>
              <a:gd name="T39" fmla="*/ 36 h 708"/>
              <a:gd name="T40" fmla="*/ 109 w 310"/>
              <a:gd name="T41" fmla="*/ 118 h 708"/>
              <a:gd name="T42" fmla="*/ 27 w 310"/>
              <a:gd name="T43" fmla="*/ 354 h 708"/>
              <a:gd name="T44" fmla="*/ 82 w 310"/>
              <a:gd name="T45" fmla="*/ 544 h 708"/>
              <a:gd name="T46" fmla="*/ 200 w 310"/>
              <a:gd name="T47" fmla="*/ 671 h 708"/>
              <a:gd name="T48" fmla="*/ 263 w 310"/>
              <a:gd name="T49" fmla="*/ 562 h 708"/>
              <a:gd name="T50" fmla="*/ 154 w 310"/>
              <a:gd name="T51" fmla="*/ 354 h 708"/>
              <a:gd name="T52" fmla="*/ 191 w 310"/>
              <a:gd name="T53" fmla="*/ 227 h 708"/>
              <a:gd name="T54" fmla="*/ 263 w 310"/>
              <a:gd name="T55" fmla="*/ 145 h 708"/>
              <a:gd name="T56" fmla="*/ 200 w 310"/>
              <a:gd name="T57" fmla="*/ 36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0" h="708">
                <a:moveTo>
                  <a:pt x="209" y="707"/>
                </a:moveTo>
                <a:lnTo>
                  <a:pt x="209" y="707"/>
                </a:lnTo>
                <a:lnTo>
                  <a:pt x="200" y="707"/>
                </a:lnTo>
                <a:lnTo>
                  <a:pt x="200" y="707"/>
                </a:lnTo>
                <a:lnTo>
                  <a:pt x="200" y="707"/>
                </a:lnTo>
                <a:cubicBezTo>
                  <a:pt x="136" y="671"/>
                  <a:pt x="91" y="617"/>
                  <a:pt x="55" y="562"/>
                </a:cubicBezTo>
                <a:cubicBezTo>
                  <a:pt x="18" y="499"/>
                  <a:pt x="0" y="426"/>
                  <a:pt x="0" y="354"/>
                </a:cubicBezTo>
                <a:cubicBezTo>
                  <a:pt x="0" y="263"/>
                  <a:pt x="27" y="172"/>
                  <a:pt x="82" y="100"/>
                </a:cubicBezTo>
                <a:cubicBezTo>
                  <a:pt x="136" y="36"/>
                  <a:pt x="191" y="9"/>
                  <a:pt x="200" y="0"/>
                </a:cubicBezTo>
                <a:cubicBezTo>
                  <a:pt x="209" y="0"/>
                  <a:pt x="218" y="0"/>
                  <a:pt x="218" y="9"/>
                </a:cubicBezTo>
                <a:cubicBezTo>
                  <a:pt x="300" y="145"/>
                  <a:pt x="300" y="145"/>
                  <a:pt x="300" y="145"/>
                </a:cubicBezTo>
                <a:cubicBezTo>
                  <a:pt x="300" y="145"/>
                  <a:pt x="300" y="154"/>
                  <a:pt x="290" y="163"/>
                </a:cubicBezTo>
                <a:cubicBezTo>
                  <a:pt x="263" y="181"/>
                  <a:pt x="236" y="209"/>
                  <a:pt x="218" y="245"/>
                </a:cubicBezTo>
                <a:cubicBezTo>
                  <a:pt x="191" y="272"/>
                  <a:pt x="181" y="318"/>
                  <a:pt x="181" y="354"/>
                </a:cubicBezTo>
                <a:cubicBezTo>
                  <a:pt x="181" y="435"/>
                  <a:pt x="227" y="508"/>
                  <a:pt x="290" y="544"/>
                </a:cubicBezTo>
                <a:cubicBezTo>
                  <a:pt x="300" y="553"/>
                  <a:pt x="309" y="562"/>
                  <a:pt x="300" y="562"/>
                </a:cubicBezTo>
                <a:cubicBezTo>
                  <a:pt x="218" y="698"/>
                  <a:pt x="218" y="698"/>
                  <a:pt x="218" y="698"/>
                </a:cubicBezTo>
                <a:cubicBezTo>
                  <a:pt x="218" y="707"/>
                  <a:pt x="218" y="707"/>
                  <a:pt x="209" y="707"/>
                </a:cubicBezTo>
                <a:close/>
                <a:moveTo>
                  <a:pt x="200" y="36"/>
                </a:moveTo>
                <a:lnTo>
                  <a:pt x="200" y="36"/>
                </a:lnTo>
                <a:cubicBezTo>
                  <a:pt x="181" y="45"/>
                  <a:pt x="145" y="73"/>
                  <a:pt x="109" y="118"/>
                </a:cubicBezTo>
                <a:cubicBezTo>
                  <a:pt x="55" y="190"/>
                  <a:pt x="27" y="263"/>
                  <a:pt x="27" y="354"/>
                </a:cubicBezTo>
                <a:cubicBezTo>
                  <a:pt x="27" y="417"/>
                  <a:pt x="46" y="490"/>
                  <a:pt x="82" y="544"/>
                </a:cubicBezTo>
                <a:cubicBezTo>
                  <a:pt x="109" y="598"/>
                  <a:pt x="154" y="644"/>
                  <a:pt x="200" y="671"/>
                </a:cubicBezTo>
                <a:cubicBezTo>
                  <a:pt x="263" y="562"/>
                  <a:pt x="263" y="562"/>
                  <a:pt x="263" y="562"/>
                </a:cubicBezTo>
                <a:cubicBezTo>
                  <a:pt x="200" y="517"/>
                  <a:pt x="154" y="435"/>
                  <a:pt x="154" y="354"/>
                </a:cubicBezTo>
                <a:cubicBezTo>
                  <a:pt x="154" y="308"/>
                  <a:pt x="163" y="263"/>
                  <a:pt x="191" y="227"/>
                </a:cubicBezTo>
                <a:cubicBezTo>
                  <a:pt x="209" y="190"/>
                  <a:pt x="236" y="163"/>
                  <a:pt x="263" y="145"/>
                </a:cubicBezTo>
                <a:lnTo>
                  <a:pt x="200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14">
            <a:extLst>
              <a:ext uri="{FF2B5EF4-FFF2-40B4-BE49-F238E27FC236}">
                <a16:creationId xmlns:a16="http://schemas.microsoft.com/office/drawing/2014/main" id="{43761FBA-BBD5-FA4D-B792-7367706EB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6201" y="2273271"/>
            <a:ext cx="701165" cy="478963"/>
          </a:xfrm>
          <a:custGeom>
            <a:avLst/>
            <a:gdLst>
              <a:gd name="T0" fmla="*/ 453 w 627"/>
              <a:gd name="T1" fmla="*/ 426 h 427"/>
              <a:gd name="T2" fmla="*/ 453 w 627"/>
              <a:gd name="T3" fmla="*/ 426 h 427"/>
              <a:gd name="T4" fmla="*/ 435 w 627"/>
              <a:gd name="T5" fmla="*/ 417 h 427"/>
              <a:gd name="T6" fmla="*/ 435 w 627"/>
              <a:gd name="T7" fmla="*/ 408 h 427"/>
              <a:gd name="T8" fmla="*/ 372 w 627"/>
              <a:gd name="T9" fmla="*/ 253 h 427"/>
              <a:gd name="T10" fmla="*/ 218 w 627"/>
              <a:gd name="T11" fmla="*/ 190 h 427"/>
              <a:gd name="T12" fmla="*/ 109 w 627"/>
              <a:gd name="T13" fmla="*/ 217 h 427"/>
              <a:gd name="T14" fmla="*/ 91 w 627"/>
              <a:gd name="T15" fmla="*/ 217 h 427"/>
              <a:gd name="T16" fmla="*/ 82 w 627"/>
              <a:gd name="T17" fmla="*/ 208 h 427"/>
              <a:gd name="T18" fmla="*/ 9 w 627"/>
              <a:gd name="T19" fmla="*/ 72 h 427"/>
              <a:gd name="T20" fmla="*/ 0 w 627"/>
              <a:gd name="T21" fmla="*/ 63 h 427"/>
              <a:gd name="T22" fmla="*/ 9 w 627"/>
              <a:gd name="T23" fmla="*/ 54 h 427"/>
              <a:gd name="T24" fmla="*/ 199 w 627"/>
              <a:gd name="T25" fmla="*/ 0 h 427"/>
              <a:gd name="T26" fmla="*/ 199 w 627"/>
              <a:gd name="T27" fmla="*/ 0 h 427"/>
              <a:gd name="T28" fmla="*/ 209 w 627"/>
              <a:gd name="T29" fmla="*/ 0 h 427"/>
              <a:gd name="T30" fmla="*/ 209 w 627"/>
              <a:gd name="T31" fmla="*/ 0 h 427"/>
              <a:gd name="T32" fmla="*/ 218 w 627"/>
              <a:gd name="T33" fmla="*/ 0 h 427"/>
              <a:gd name="T34" fmla="*/ 499 w 627"/>
              <a:gd name="T35" fmla="*/ 117 h 427"/>
              <a:gd name="T36" fmla="*/ 589 w 627"/>
              <a:gd name="T37" fmla="*/ 244 h 427"/>
              <a:gd name="T38" fmla="*/ 626 w 627"/>
              <a:gd name="T39" fmla="*/ 408 h 427"/>
              <a:gd name="T40" fmla="*/ 617 w 627"/>
              <a:gd name="T41" fmla="*/ 417 h 427"/>
              <a:gd name="T42" fmla="*/ 608 w 627"/>
              <a:gd name="T43" fmla="*/ 426 h 427"/>
              <a:gd name="T44" fmla="*/ 453 w 627"/>
              <a:gd name="T45" fmla="*/ 426 h 427"/>
              <a:gd name="T46" fmla="*/ 218 w 627"/>
              <a:gd name="T47" fmla="*/ 154 h 427"/>
              <a:gd name="T48" fmla="*/ 218 w 627"/>
              <a:gd name="T49" fmla="*/ 154 h 427"/>
              <a:gd name="T50" fmla="*/ 390 w 627"/>
              <a:gd name="T51" fmla="*/ 226 h 427"/>
              <a:gd name="T52" fmla="*/ 463 w 627"/>
              <a:gd name="T53" fmla="*/ 389 h 427"/>
              <a:gd name="T54" fmla="*/ 589 w 627"/>
              <a:gd name="T55" fmla="*/ 389 h 427"/>
              <a:gd name="T56" fmla="*/ 481 w 627"/>
              <a:gd name="T57" fmla="*/ 145 h 427"/>
              <a:gd name="T58" fmla="*/ 218 w 627"/>
              <a:gd name="T59" fmla="*/ 27 h 427"/>
              <a:gd name="T60" fmla="*/ 209 w 627"/>
              <a:gd name="T61" fmla="*/ 27 h 427"/>
              <a:gd name="T62" fmla="*/ 209 w 627"/>
              <a:gd name="T63" fmla="*/ 27 h 427"/>
              <a:gd name="T64" fmla="*/ 199 w 627"/>
              <a:gd name="T65" fmla="*/ 27 h 427"/>
              <a:gd name="T66" fmla="*/ 199 w 627"/>
              <a:gd name="T67" fmla="*/ 27 h 427"/>
              <a:gd name="T68" fmla="*/ 36 w 627"/>
              <a:gd name="T69" fmla="*/ 72 h 427"/>
              <a:gd name="T70" fmla="*/ 100 w 627"/>
              <a:gd name="T71" fmla="*/ 181 h 427"/>
              <a:gd name="T72" fmla="*/ 218 w 627"/>
              <a:gd name="T73" fmla="*/ 154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27" h="427">
                <a:moveTo>
                  <a:pt x="453" y="426"/>
                </a:moveTo>
                <a:lnTo>
                  <a:pt x="453" y="426"/>
                </a:lnTo>
                <a:cubicBezTo>
                  <a:pt x="444" y="426"/>
                  <a:pt x="444" y="417"/>
                  <a:pt x="435" y="417"/>
                </a:cubicBezTo>
                <a:lnTo>
                  <a:pt x="435" y="408"/>
                </a:lnTo>
                <a:cubicBezTo>
                  <a:pt x="435" y="344"/>
                  <a:pt x="408" y="290"/>
                  <a:pt x="372" y="253"/>
                </a:cubicBezTo>
                <a:cubicBezTo>
                  <a:pt x="327" y="208"/>
                  <a:pt x="272" y="190"/>
                  <a:pt x="218" y="190"/>
                </a:cubicBezTo>
                <a:cubicBezTo>
                  <a:pt x="172" y="190"/>
                  <a:pt x="136" y="199"/>
                  <a:pt x="109" y="217"/>
                </a:cubicBezTo>
                <a:cubicBezTo>
                  <a:pt x="100" y="217"/>
                  <a:pt x="100" y="217"/>
                  <a:pt x="91" y="217"/>
                </a:cubicBezTo>
                <a:cubicBezTo>
                  <a:pt x="91" y="217"/>
                  <a:pt x="82" y="217"/>
                  <a:pt x="82" y="208"/>
                </a:cubicBezTo>
                <a:cubicBezTo>
                  <a:pt x="9" y="72"/>
                  <a:pt x="9" y="72"/>
                  <a:pt x="9" y="72"/>
                </a:cubicBezTo>
                <a:cubicBezTo>
                  <a:pt x="0" y="72"/>
                  <a:pt x="0" y="63"/>
                  <a:pt x="0" y="63"/>
                </a:cubicBezTo>
                <a:lnTo>
                  <a:pt x="9" y="54"/>
                </a:lnTo>
                <a:cubicBezTo>
                  <a:pt x="73" y="18"/>
                  <a:pt x="136" y="0"/>
                  <a:pt x="199" y="0"/>
                </a:cubicBezTo>
                <a:lnTo>
                  <a:pt x="199" y="0"/>
                </a:lnTo>
                <a:lnTo>
                  <a:pt x="209" y="0"/>
                </a:lnTo>
                <a:lnTo>
                  <a:pt x="209" y="0"/>
                </a:lnTo>
                <a:cubicBezTo>
                  <a:pt x="209" y="0"/>
                  <a:pt x="209" y="0"/>
                  <a:pt x="218" y="0"/>
                </a:cubicBezTo>
                <a:cubicBezTo>
                  <a:pt x="327" y="0"/>
                  <a:pt x="426" y="45"/>
                  <a:pt x="499" y="117"/>
                </a:cubicBezTo>
                <a:cubicBezTo>
                  <a:pt x="544" y="154"/>
                  <a:pt x="571" y="199"/>
                  <a:pt x="589" y="244"/>
                </a:cubicBezTo>
                <a:cubicBezTo>
                  <a:pt x="608" y="299"/>
                  <a:pt x="626" y="353"/>
                  <a:pt x="626" y="408"/>
                </a:cubicBezTo>
                <a:lnTo>
                  <a:pt x="617" y="417"/>
                </a:lnTo>
                <a:lnTo>
                  <a:pt x="608" y="426"/>
                </a:lnTo>
                <a:cubicBezTo>
                  <a:pt x="453" y="426"/>
                  <a:pt x="453" y="426"/>
                  <a:pt x="453" y="426"/>
                </a:cubicBezTo>
                <a:close/>
                <a:moveTo>
                  <a:pt x="218" y="154"/>
                </a:moveTo>
                <a:lnTo>
                  <a:pt x="218" y="154"/>
                </a:lnTo>
                <a:cubicBezTo>
                  <a:pt x="281" y="154"/>
                  <a:pt x="345" y="181"/>
                  <a:pt x="390" y="226"/>
                </a:cubicBezTo>
                <a:cubicBezTo>
                  <a:pt x="435" y="271"/>
                  <a:pt x="463" y="326"/>
                  <a:pt x="463" y="389"/>
                </a:cubicBezTo>
                <a:cubicBezTo>
                  <a:pt x="589" y="389"/>
                  <a:pt x="589" y="389"/>
                  <a:pt x="589" y="389"/>
                </a:cubicBezTo>
                <a:cubicBezTo>
                  <a:pt x="589" y="299"/>
                  <a:pt x="544" y="208"/>
                  <a:pt x="481" y="145"/>
                </a:cubicBezTo>
                <a:cubicBezTo>
                  <a:pt x="408" y="72"/>
                  <a:pt x="318" y="27"/>
                  <a:pt x="218" y="27"/>
                </a:cubicBezTo>
                <a:cubicBezTo>
                  <a:pt x="209" y="27"/>
                  <a:pt x="209" y="27"/>
                  <a:pt x="209" y="27"/>
                </a:cubicBezTo>
                <a:lnTo>
                  <a:pt x="209" y="27"/>
                </a:lnTo>
                <a:cubicBezTo>
                  <a:pt x="209" y="27"/>
                  <a:pt x="209" y="27"/>
                  <a:pt x="199" y="27"/>
                </a:cubicBezTo>
                <a:lnTo>
                  <a:pt x="199" y="27"/>
                </a:lnTo>
                <a:cubicBezTo>
                  <a:pt x="145" y="36"/>
                  <a:pt x="91" y="45"/>
                  <a:pt x="36" y="72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36" y="163"/>
                  <a:pt x="172" y="154"/>
                  <a:pt x="218" y="1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15">
            <a:extLst>
              <a:ext uri="{FF2B5EF4-FFF2-40B4-BE49-F238E27FC236}">
                <a16:creationId xmlns:a16="http://schemas.microsoft.com/office/drawing/2014/main" id="{473CEEAF-214F-8046-8FEA-87D3B616F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6201" y="2771985"/>
            <a:ext cx="701165" cy="478966"/>
          </a:xfrm>
          <a:custGeom>
            <a:avLst/>
            <a:gdLst>
              <a:gd name="T0" fmla="*/ 218 w 627"/>
              <a:gd name="T1" fmla="*/ 426 h 427"/>
              <a:gd name="T2" fmla="*/ 218 w 627"/>
              <a:gd name="T3" fmla="*/ 426 h 427"/>
              <a:gd name="T4" fmla="*/ 163 w 627"/>
              <a:gd name="T5" fmla="*/ 417 h 427"/>
              <a:gd name="T6" fmla="*/ 9 w 627"/>
              <a:gd name="T7" fmla="*/ 372 h 427"/>
              <a:gd name="T8" fmla="*/ 9 w 627"/>
              <a:gd name="T9" fmla="*/ 363 h 427"/>
              <a:gd name="T10" fmla="*/ 9 w 627"/>
              <a:gd name="T11" fmla="*/ 354 h 427"/>
              <a:gd name="T12" fmla="*/ 82 w 627"/>
              <a:gd name="T13" fmla="*/ 217 h 427"/>
              <a:gd name="T14" fmla="*/ 91 w 627"/>
              <a:gd name="T15" fmla="*/ 208 h 427"/>
              <a:gd name="T16" fmla="*/ 109 w 627"/>
              <a:gd name="T17" fmla="*/ 208 h 427"/>
              <a:gd name="T18" fmla="*/ 218 w 627"/>
              <a:gd name="T19" fmla="*/ 235 h 427"/>
              <a:gd name="T20" fmla="*/ 435 w 627"/>
              <a:gd name="T21" fmla="*/ 18 h 427"/>
              <a:gd name="T22" fmla="*/ 453 w 627"/>
              <a:gd name="T23" fmla="*/ 0 h 427"/>
              <a:gd name="T24" fmla="*/ 608 w 627"/>
              <a:gd name="T25" fmla="*/ 0 h 427"/>
              <a:gd name="T26" fmla="*/ 626 w 627"/>
              <a:gd name="T27" fmla="*/ 18 h 427"/>
              <a:gd name="T28" fmla="*/ 626 w 627"/>
              <a:gd name="T29" fmla="*/ 27 h 427"/>
              <a:gd name="T30" fmla="*/ 626 w 627"/>
              <a:gd name="T31" fmla="*/ 27 h 427"/>
              <a:gd name="T32" fmla="*/ 626 w 627"/>
              <a:gd name="T33" fmla="*/ 36 h 427"/>
              <a:gd name="T34" fmla="*/ 626 w 627"/>
              <a:gd name="T35" fmla="*/ 36 h 427"/>
              <a:gd name="T36" fmla="*/ 626 w 627"/>
              <a:gd name="T37" fmla="*/ 36 h 427"/>
              <a:gd name="T38" fmla="*/ 571 w 627"/>
              <a:gd name="T39" fmla="*/ 217 h 427"/>
              <a:gd name="T40" fmla="*/ 463 w 627"/>
              <a:gd name="T41" fmla="*/ 344 h 427"/>
              <a:gd name="T42" fmla="*/ 318 w 627"/>
              <a:gd name="T43" fmla="*/ 408 h 427"/>
              <a:gd name="T44" fmla="*/ 218 w 627"/>
              <a:gd name="T45" fmla="*/ 426 h 427"/>
              <a:gd name="T46" fmla="*/ 36 w 627"/>
              <a:gd name="T47" fmla="*/ 354 h 427"/>
              <a:gd name="T48" fmla="*/ 36 w 627"/>
              <a:gd name="T49" fmla="*/ 354 h 427"/>
              <a:gd name="T50" fmla="*/ 318 w 627"/>
              <a:gd name="T51" fmla="*/ 381 h 427"/>
              <a:gd name="T52" fmla="*/ 544 w 627"/>
              <a:gd name="T53" fmla="*/ 208 h 427"/>
              <a:gd name="T54" fmla="*/ 589 w 627"/>
              <a:gd name="T55" fmla="*/ 36 h 427"/>
              <a:gd name="T56" fmla="*/ 589 w 627"/>
              <a:gd name="T57" fmla="*/ 36 h 427"/>
              <a:gd name="T58" fmla="*/ 589 w 627"/>
              <a:gd name="T59" fmla="*/ 36 h 427"/>
              <a:gd name="T60" fmla="*/ 589 w 627"/>
              <a:gd name="T61" fmla="*/ 36 h 427"/>
              <a:gd name="T62" fmla="*/ 463 w 627"/>
              <a:gd name="T63" fmla="*/ 36 h 427"/>
              <a:gd name="T64" fmla="*/ 218 w 627"/>
              <a:gd name="T65" fmla="*/ 263 h 427"/>
              <a:gd name="T66" fmla="*/ 100 w 627"/>
              <a:gd name="T67" fmla="*/ 245 h 427"/>
              <a:gd name="T68" fmla="*/ 36 w 627"/>
              <a:gd name="T69" fmla="*/ 354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7" h="427">
                <a:moveTo>
                  <a:pt x="218" y="426"/>
                </a:moveTo>
                <a:lnTo>
                  <a:pt x="218" y="426"/>
                </a:lnTo>
                <a:cubicBezTo>
                  <a:pt x="199" y="426"/>
                  <a:pt x="181" y="426"/>
                  <a:pt x="163" y="417"/>
                </a:cubicBezTo>
                <a:cubicBezTo>
                  <a:pt x="109" y="417"/>
                  <a:pt x="64" y="399"/>
                  <a:pt x="9" y="372"/>
                </a:cubicBezTo>
                <a:lnTo>
                  <a:pt x="9" y="363"/>
                </a:lnTo>
                <a:cubicBezTo>
                  <a:pt x="0" y="354"/>
                  <a:pt x="0" y="354"/>
                  <a:pt x="9" y="354"/>
                </a:cubicBezTo>
                <a:cubicBezTo>
                  <a:pt x="82" y="217"/>
                  <a:pt x="82" y="217"/>
                  <a:pt x="82" y="217"/>
                </a:cubicBezTo>
                <a:cubicBezTo>
                  <a:pt x="91" y="208"/>
                  <a:pt x="91" y="208"/>
                  <a:pt x="91" y="208"/>
                </a:cubicBezTo>
                <a:cubicBezTo>
                  <a:pt x="100" y="208"/>
                  <a:pt x="100" y="208"/>
                  <a:pt x="109" y="208"/>
                </a:cubicBezTo>
                <a:cubicBezTo>
                  <a:pt x="136" y="226"/>
                  <a:pt x="172" y="235"/>
                  <a:pt x="218" y="235"/>
                </a:cubicBezTo>
                <a:cubicBezTo>
                  <a:pt x="336" y="235"/>
                  <a:pt x="435" y="136"/>
                  <a:pt x="435" y="18"/>
                </a:cubicBezTo>
                <a:cubicBezTo>
                  <a:pt x="435" y="9"/>
                  <a:pt x="444" y="0"/>
                  <a:pt x="453" y="0"/>
                </a:cubicBezTo>
                <a:cubicBezTo>
                  <a:pt x="608" y="0"/>
                  <a:pt x="608" y="0"/>
                  <a:pt x="608" y="0"/>
                </a:cubicBezTo>
                <a:cubicBezTo>
                  <a:pt x="617" y="0"/>
                  <a:pt x="626" y="9"/>
                  <a:pt x="626" y="18"/>
                </a:cubicBezTo>
                <a:lnTo>
                  <a:pt x="626" y="27"/>
                </a:lnTo>
                <a:lnTo>
                  <a:pt x="626" y="27"/>
                </a:lnTo>
                <a:lnTo>
                  <a:pt x="626" y="36"/>
                </a:lnTo>
                <a:lnTo>
                  <a:pt x="626" y="36"/>
                </a:lnTo>
                <a:lnTo>
                  <a:pt x="626" y="36"/>
                </a:lnTo>
                <a:cubicBezTo>
                  <a:pt x="617" y="100"/>
                  <a:pt x="598" y="163"/>
                  <a:pt x="571" y="217"/>
                </a:cubicBezTo>
                <a:cubicBezTo>
                  <a:pt x="544" y="263"/>
                  <a:pt x="508" y="308"/>
                  <a:pt x="463" y="344"/>
                </a:cubicBezTo>
                <a:cubicBezTo>
                  <a:pt x="417" y="372"/>
                  <a:pt x="372" y="399"/>
                  <a:pt x="318" y="408"/>
                </a:cubicBezTo>
                <a:cubicBezTo>
                  <a:pt x="290" y="417"/>
                  <a:pt x="254" y="426"/>
                  <a:pt x="218" y="426"/>
                </a:cubicBezTo>
                <a:close/>
                <a:moveTo>
                  <a:pt x="36" y="354"/>
                </a:moveTo>
                <a:lnTo>
                  <a:pt x="36" y="354"/>
                </a:lnTo>
                <a:cubicBezTo>
                  <a:pt x="127" y="399"/>
                  <a:pt x="218" y="408"/>
                  <a:pt x="318" y="381"/>
                </a:cubicBezTo>
                <a:cubicBezTo>
                  <a:pt x="408" y="354"/>
                  <a:pt x="490" y="290"/>
                  <a:pt x="544" y="208"/>
                </a:cubicBezTo>
                <a:cubicBezTo>
                  <a:pt x="571" y="154"/>
                  <a:pt x="589" y="90"/>
                  <a:pt x="589" y="36"/>
                </a:cubicBezTo>
                <a:lnTo>
                  <a:pt x="589" y="36"/>
                </a:lnTo>
                <a:lnTo>
                  <a:pt x="589" y="36"/>
                </a:lnTo>
                <a:lnTo>
                  <a:pt x="589" y="36"/>
                </a:lnTo>
                <a:cubicBezTo>
                  <a:pt x="463" y="36"/>
                  <a:pt x="463" y="36"/>
                  <a:pt x="463" y="36"/>
                </a:cubicBezTo>
                <a:cubicBezTo>
                  <a:pt x="453" y="163"/>
                  <a:pt x="345" y="263"/>
                  <a:pt x="218" y="263"/>
                </a:cubicBezTo>
                <a:cubicBezTo>
                  <a:pt x="172" y="263"/>
                  <a:pt x="136" y="263"/>
                  <a:pt x="100" y="245"/>
                </a:cubicBezTo>
                <a:lnTo>
                  <a:pt x="36" y="3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16">
            <a:extLst>
              <a:ext uri="{FF2B5EF4-FFF2-40B4-BE49-F238E27FC236}">
                <a16:creationId xmlns:a16="http://schemas.microsoft.com/office/drawing/2014/main" id="{9DFC1C39-1DE7-7A45-8E46-CF3BCCA12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404" y="6297561"/>
            <a:ext cx="316018" cy="251828"/>
          </a:xfrm>
          <a:custGeom>
            <a:avLst/>
            <a:gdLst>
              <a:gd name="T0" fmla="*/ 262 w 281"/>
              <a:gd name="T1" fmla="*/ 226 h 227"/>
              <a:gd name="T2" fmla="*/ 262 w 281"/>
              <a:gd name="T3" fmla="*/ 226 h 227"/>
              <a:gd name="T4" fmla="*/ 18 w 281"/>
              <a:gd name="T5" fmla="*/ 226 h 227"/>
              <a:gd name="T6" fmla="*/ 9 w 281"/>
              <a:gd name="T7" fmla="*/ 217 h 227"/>
              <a:gd name="T8" fmla="*/ 9 w 281"/>
              <a:gd name="T9" fmla="*/ 199 h 227"/>
              <a:gd name="T10" fmla="*/ 127 w 281"/>
              <a:gd name="T11" fmla="*/ 9 h 227"/>
              <a:gd name="T12" fmla="*/ 144 w 281"/>
              <a:gd name="T13" fmla="*/ 0 h 227"/>
              <a:gd name="T14" fmla="*/ 153 w 281"/>
              <a:gd name="T15" fmla="*/ 9 h 227"/>
              <a:gd name="T16" fmla="*/ 280 w 281"/>
              <a:gd name="T17" fmla="*/ 199 h 227"/>
              <a:gd name="T18" fmla="*/ 280 w 281"/>
              <a:gd name="T19" fmla="*/ 217 h 227"/>
              <a:gd name="T20" fmla="*/ 262 w 281"/>
              <a:gd name="T21" fmla="*/ 226 h 227"/>
              <a:gd name="T22" fmla="*/ 54 w 281"/>
              <a:gd name="T23" fmla="*/ 190 h 227"/>
              <a:gd name="T24" fmla="*/ 54 w 281"/>
              <a:gd name="T25" fmla="*/ 190 h 227"/>
              <a:gd name="T26" fmla="*/ 225 w 281"/>
              <a:gd name="T27" fmla="*/ 190 h 227"/>
              <a:gd name="T28" fmla="*/ 144 w 281"/>
              <a:gd name="T29" fmla="*/ 45 h 227"/>
              <a:gd name="T30" fmla="*/ 54 w 281"/>
              <a:gd name="T31" fmla="*/ 19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1" h="227">
                <a:moveTo>
                  <a:pt x="262" y="226"/>
                </a:moveTo>
                <a:lnTo>
                  <a:pt x="262" y="226"/>
                </a:lnTo>
                <a:cubicBezTo>
                  <a:pt x="18" y="226"/>
                  <a:pt x="18" y="226"/>
                  <a:pt x="18" y="226"/>
                </a:cubicBezTo>
                <a:cubicBezTo>
                  <a:pt x="18" y="226"/>
                  <a:pt x="9" y="226"/>
                  <a:pt x="9" y="217"/>
                </a:cubicBezTo>
                <a:cubicBezTo>
                  <a:pt x="0" y="208"/>
                  <a:pt x="0" y="208"/>
                  <a:pt x="9" y="199"/>
                </a:cubicBezTo>
                <a:cubicBezTo>
                  <a:pt x="127" y="9"/>
                  <a:pt x="127" y="9"/>
                  <a:pt x="127" y="9"/>
                </a:cubicBezTo>
                <a:cubicBezTo>
                  <a:pt x="127" y="0"/>
                  <a:pt x="136" y="0"/>
                  <a:pt x="144" y="0"/>
                </a:cubicBezTo>
                <a:cubicBezTo>
                  <a:pt x="144" y="0"/>
                  <a:pt x="153" y="0"/>
                  <a:pt x="153" y="9"/>
                </a:cubicBezTo>
                <a:cubicBezTo>
                  <a:pt x="280" y="199"/>
                  <a:pt x="280" y="199"/>
                  <a:pt x="280" y="199"/>
                </a:cubicBezTo>
                <a:cubicBezTo>
                  <a:pt x="280" y="208"/>
                  <a:pt x="280" y="208"/>
                  <a:pt x="280" y="217"/>
                </a:cubicBezTo>
                <a:cubicBezTo>
                  <a:pt x="271" y="226"/>
                  <a:pt x="271" y="226"/>
                  <a:pt x="262" y="226"/>
                </a:cubicBezTo>
                <a:close/>
                <a:moveTo>
                  <a:pt x="54" y="190"/>
                </a:moveTo>
                <a:lnTo>
                  <a:pt x="54" y="190"/>
                </a:lnTo>
                <a:cubicBezTo>
                  <a:pt x="225" y="190"/>
                  <a:pt x="225" y="190"/>
                  <a:pt x="225" y="190"/>
                </a:cubicBezTo>
                <a:cubicBezTo>
                  <a:pt x="144" y="45"/>
                  <a:pt x="144" y="45"/>
                  <a:pt x="144" y="45"/>
                </a:cubicBezTo>
                <a:lnTo>
                  <a:pt x="54" y="1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17">
            <a:extLst>
              <a:ext uri="{FF2B5EF4-FFF2-40B4-BE49-F238E27FC236}">
                <a16:creationId xmlns:a16="http://schemas.microsoft.com/office/drawing/2014/main" id="{609FA24D-CE92-AD48-A6B8-3A7289038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082" y="6579016"/>
            <a:ext cx="577722" cy="266640"/>
          </a:xfrm>
          <a:custGeom>
            <a:avLst/>
            <a:gdLst>
              <a:gd name="T0" fmla="*/ 498 w 517"/>
              <a:gd name="T1" fmla="*/ 235 h 236"/>
              <a:gd name="T2" fmla="*/ 498 w 517"/>
              <a:gd name="T3" fmla="*/ 235 h 236"/>
              <a:gd name="T4" fmla="*/ 18 w 517"/>
              <a:gd name="T5" fmla="*/ 235 h 236"/>
              <a:gd name="T6" fmla="*/ 0 w 517"/>
              <a:gd name="T7" fmla="*/ 226 h 236"/>
              <a:gd name="T8" fmla="*/ 9 w 517"/>
              <a:gd name="T9" fmla="*/ 208 h 236"/>
              <a:gd name="T10" fmla="*/ 127 w 517"/>
              <a:gd name="T11" fmla="*/ 9 h 236"/>
              <a:gd name="T12" fmla="*/ 136 w 517"/>
              <a:gd name="T13" fmla="*/ 0 h 236"/>
              <a:gd name="T14" fmla="*/ 380 w 517"/>
              <a:gd name="T15" fmla="*/ 0 h 236"/>
              <a:gd name="T16" fmla="*/ 398 w 517"/>
              <a:gd name="T17" fmla="*/ 9 h 236"/>
              <a:gd name="T18" fmla="*/ 516 w 517"/>
              <a:gd name="T19" fmla="*/ 208 h 236"/>
              <a:gd name="T20" fmla="*/ 516 w 517"/>
              <a:gd name="T21" fmla="*/ 226 h 236"/>
              <a:gd name="T22" fmla="*/ 498 w 517"/>
              <a:gd name="T23" fmla="*/ 235 h 236"/>
              <a:gd name="T24" fmla="*/ 54 w 517"/>
              <a:gd name="T25" fmla="*/ 199 h 236"/>
              <a:gd name="T26" fmla="*/ 54 w 517"/>
              <a:gd name="T27" fmla="*/ 199 h 236"/>
              <a:gd name="T28" fmla="*/ 471 w 517"/>
              <a:gd name="T29" fmla="*/ 199 h 236"/>
              <a:gd name="T30" fmla="*/ 371 w 517"/>
              <a:gd name="T31" fmla="*/ 36 h 236"/>
              <a:gd name="T32" fmla="*/ 145 w 517"/>
              <a:gd name="T33" fmla="*/ 36 h 236"/>
              <a:gd name="T34" fmla="*/ 54 w 517"/>
              <a:gd name="T35" fmla="*/ 19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7" h="236">
                <a:moveTo>
                  <a:pt x="498" y="235"/>
                </a:moveTo>
                <a:lnTo>
                  <a:pt x="498" y="235"/>
                </a:lnTo>
                <a:cubicBezTo>
                  <a:pt x="18" y="235"/>
                  <a:pt x="18" y="235"/>
                  <a:pt x="18" y="235"/>
                </a:cubicBezTo>
                <a:cubicBezTo>
                  <a:pt x="9" y="235"/>
                  <a:pt x="9" y="226"/>
                  <a:pt x="0" y="226"/>
                </a:cubicBezTo>
                <a:cubicBezTo>
                  <a:pt x="0" y="217"/>
                  <a:pt x="0" y="208"/>
                  <a:pt x="9" y="208"/>
                </a:cubicBezTo>
                <a:cubicBezTo>
                  <a:pt x="127" y="9"/>
                  <a:pt x="127" y="9"/>
                  <a:pt x="127" y="9"/>
                </a:cubicBezTo>
                <a:lnTo>
                  <a:pt x="136" y="0"/>
                </a:lnTo>
                <a:cubicBezTo>
                  <a:pt x="380" y="0"/>
                  <a:pt x="380" y="0"/>
                  <a:pt x="380" y="0"/>
                </a:cubicBezTo>
                <a:cubicBezTo>
                  <a:pt x="389" y="0"/>
                  <a:pt x="389" y="9"/>
                  <a:pt x="398" y="9"/>
                </a:cubicBezTo>
                <a:cubicBezTo>
                  <a:pt x="516" y="208"/>
                  <a:pt x="516" y="208"/>
                  <a:pt x="516" y="208"/>
                </a:cubicBezTo>
                <a:cubicBezTo>
                  <a:pt x="516" y="208"/>
                  <a:pt x="516" y="217"/>
                  <a:pt x="516" y="226"/>
                </a:cubicBezTo>
                <a:cubicBezTo>
                  <a:pt x="507" y="226"/>
                  <a:pt x="507" y="235"/>
                  <a:pt x="498" y="235"/>
                </a:cubicBezTo>
                <a:close/>
                <a:moveTo>
                  <a:pt x="54" y="199"/>
                </a:moveTo>
                <a:lnTo>
                  <a:pt x="54" y="199"/>
                </a:lnTo>
                <a:cubicBezTo>
                  <a:pt x="471" y="199"/>
                  <a:pt x="471" y="199"/>
                  <a:pt x="471" y="199"/>
                </a:cubicBezTo>
                <a:cubicBezTo>
                  <a:pt x="371" y="36"/>
                  <a:pt x="371" y="36"/>
                  <a:pt x="371" y="36"/>
                </a:cubicBezTo>
                <a:cubicBezTo>
                  <a:pt x="145" y="36"/>
                  <a:pt x="145" y="36"/>
                  <a:pt x="145" y="36"/>
                </a:cubicBezTo>
                <a:lnTo>
                  <a:pt x="54" y="1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18">
            <a:extLst>
              <a:ext uri="{FF2B5EF4-FFF2-40B4-BE49-F238E27FC236}">
                <a16:creationId xmlns:a16="http://schemas.microsoft.com/office/drawing/2014/main" id="{F351D4B8-E716-0448-8A5B-9EF26EBC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763" y="6870344"/>
            <a:ext cx="844359" cy="256765"/>
          </a:xfrm>
          <a:custGeom>
            <a:avLst/>
            <a:gdLst>
              <a:gd name="T0" fmla="*/ 734 w 753"/>
              <a:gd name="T1" fmla="*/ 227 h 228"/>
              <a:gd name="T2" fmla="*/ 734 w 753"/>
              <a:gd name="T3" fmla="*/ 227 h 228"/>
              <a:gd name="T4" fmla="*/ 734 w 753"/>
              <a:gd name="T5" fmla="*/ 227 h 228"/>
              <a:gd name="T6" fmla="*/ 18 w 753"/>
              <a:gd name="T7" fmla="*/ 227 h 228"/>
              <a:gd name="T8" fmla="*/ 9 w 753"/>
              <a:gd name="T9" fmla="*/ 218 h 228"/>
              <a:gd name="T10" fmla="*/ 9 w 753"/>
              <a:gd name="T11" fmla="*/ 200 h 228"/>
              <a:gd name="T12" fmla="*/ 127 w 753"/>
              <a:gd name="T13" fmla="*/ 9 h 228"/>
              <a:gd name="T14" fmla="*/ 136 w 753"/>
              <a:gd name="T15" fmla="*/ 0 h 228"/>
              <a:gd name="T16" fmla="*/ 616 w 753"/>
              <a:gd name="T17" fmla="*/ 0 h 228"/>
              <a:gd name="T18" fmla="*/ 634 w 753"/>
              <a:gd name="T19" fmla="*/ 9 h 228"/>
              <a:gd name="T20" fmla="*/ 752 w 753"/>
              <a:gd name="T21" fmla="*/ 200 h 228"/>
              <a:gd name="T22" fmla="*/ 752 w 753"/>
              <a:gd name="T23" fmla="*/ 218 h 228"/>
              <a:gd name="T24" fmla="*/ 734 w 753"/>
              <a:gd name="T25" fmla="*/ 227 h 228"/>
              <a:gd name="T26" fmla="*/ 54 w 753"/>
              <a:gd name="T27" fmla="*/ 191 h 228"/>
              <a:gd name="T28" fmla="*/ 54 w 753"/>
              <a:gd name="T29" fmla="*/ 191 h 228"/>
              <a:gd name="T30" fmla="*/ 706 w 753"/>
              <a:gd name="T31" fmla="*/ 200 h 228"/>
              <a:gd name="T32" fmla="*/ 607 w 753"/>
              <a:gd name="T33" fmla="*/ 37 h 228"/>
              <a:gd name="T34" fmla="*/ 154 w 753"/>
              <a:gd name="T35" fmla="*/ 37 h 228"/>
              <a:gd name="T36" fmla="*/ 54 w 753"/>
              <a:gd name="T37" fmla="*/ 19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53" h="228">
                <a:moveTo>
                  <a:pt x="734" y="227"/>
                </a:moveTo>
                <a:lnTo>
                  <a:pt x="734" y="227"/>
                </a:lnTo>
                <a:lnTo>
                  <a:pt x="734" y="227"/>
                </a:lnTo>
                <a:cubicBezTo>
                  <a:pt x="18" y="227"/>
                  <a:pt x="18" y="227"/>
                  <a:pt x="18" y="227"/>
                </a:cubicBezTo>
                <a:cubicBezTo>
                  <a:pt x="18" y="227"/>
                  <a:pt x="9" y="227"/>
                  <a:pt x="9" y="218"/>
                </a:cubicBezTo>
                <a:cubicBezTo>
                  <a:pt x="0" y="218"/>
                  <a:pt x="0" y="209"/>
                  <a:pt x="9" y="200"/>
                </a:cubicBezTo>
                <a:cubicBezTo>
                  <a:pt x="127" y="9"/>
                  <a:pt x="127" y="9"/>
                  <a:pt x="127" y="9"/>
                </a:cubicBezTo>
                <a:cubicBezTo>
                  <a:pt x="127" y="0"/>
                  <a:pt x="136" y="0"/>
                  <a:pt x="136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25" y="0"/>
                  <a:pt x="625" y="0"/>
                  <a:pt x="634" y="9"/>
                </a:cubicBezTo>
                <a:cubicBezTo>
                  <a:pt x="752" y="200"/>
                  <a:pt x="752" y="200"/>
                  <a:pt x="752" y="200"/>
                </a:cubicBezTo>
                <a:cubicBezTo>
                  <a:pt x="752" y="209"/>
                  <a:pt x="752" y="218"/>
                  <a:pt x="752" y="218"/>
                </a:cubicBezTo>
                <a:cubicBezTo>
                  <a:pt x="752" y="227"/>
                  <a:pt x="743" y="227"/>
                  <a:pt x="734" y="227"/>
                </a:cubicBezTo>
                <a:close/>
                <a:moveTo>
                  <a:pt x="54" y="191"/>
                </a:moveTo>
                <a:lnTo>
                  <a:pt x="54" y="191"/>
                </a:lnTo>
                <a:cubicBezTo>
                  <a:pt x="706" y="200"/>
                  <a:pt x="706" y="200"/>
                  <a:pt x="706" y="200"/>
                </a:cubicBezTo>
                <a:cubicBezTo>
                  <a:pt x="607" y="37"/>
                  <a:pt x="607" y="37"/>
                  <a:pt x="607" y="37"/>
                </a:cubicBezTo>
                <a:cubicBezTo>
                  <a:pt x="154" y="37"/>
                  <a:pt x="154" y="37"/>
                  <a:pt x="154" y="37"/>
                </a:cubicBezTo>
                <a:lnTo>
                  <a:pt x="54" y="1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19">
            <a:extLst>
              <a:ext uri="{FF2B5EF4-FFF2-40B4-BE49-F238E27FC236}">
                <a16:creationId xmlns:a16="http://schemas.microsoft.com/office/drawing/2014/main" id="{D2D4A27A-C6F9-6745-9CC0-48BD50BF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0906" y="6406192"/>
            <a:ext cx="977681" cy="977681"/>
          </a:xfrm>
          <a:custGeom>
            <a:avLst/>
            <a:gdLst>
              <a:gd name="T0" fmla="*/ 37 w 872"/>
              <a:gd name="T1" fmla="*/ 870 h 871"/>
              <a:gd name="T2" fmla="*/ 37 w 872"/>
              <a:gd name="T3" fmla="*/ 870 h 871"/>
              <a:gd name="T4" fmla="*/ 10 w 872"/>
              <a:gd name="T5" fmla="*/ 852 h 871"/>
              <a:gd name="T6" fmla="*/ 19 w 872"/>
              <a:gd name="T7" fmla="*/ 825 h 871"/>
              <a:gd name="T8" fmla="*/ 146 w 872"/>
              <a:gd name="T9" fmla="*/ 688 h 871"/>
              <a:gd name="T10" fmla="*/ 155 w 872"/>
              <a:gd name="T11" fmla="*/ 688 h 871"/>
              <a:gd name="T12" fmla="*/ 291 w 872"/>
              <a:gd name="T13" fmla="*/ 625 h 871"/>
              <a:gd name="T14" fmla="*/ 318 w 872"/>
              <a:gd name="T15" fmla="*/ 625 h 871"/>
              <a:gd name="T16" fmla="*/ 436 w 872"/>
              <a:gd name="T17" fmla="*/ 679 h 871"/>
              <a:gd name="T18" fmla="*/ 563 w 872"/>
              <a:gd name="T19" fmla="*/ 553 h 871"/>
              <a:gd name="T20" fmla="*/ 563 w 872"/>
              <a:gd name="T21" fmla="*/ 553 h 871"/>
              <a:gd name="T22" fmla="*/ 699 w 872"/>
              <a:gd name="T23" fmla="*/ 480 h 871"/>
              <a:gd name="T24" fmla="*/ 817 w 872"/>
              <a:gd name="T25" fmla="*/ 416 h 871"/>
              <a:gd name="T26" fmla="*/ 817 w 872"/>
              <a:gd name="T27" fmla="*/ 27 h 871"/>
              <a:gd name="T28" fmla="*/ 844 w 872"/>
              <a:gd name="T29" fmla="*/ 0 h 871"/>
              <a:gd name="T30" fmla="*/ 871 w 872"/>
              <a:gd name="T31" fmla="*/ 27 h 871"/>
              <a:gd name="T32" fmla="*/ 871 w 872"/>
              <a:gd name="T33" fmla="*/ 434 h 871"/>
              <a:gd name="T34" fmla="*/ 871 w 872"/>
              <a:gd name="T35" fmla="*/ 434 h 871"/>
              <a:gd name="T36" fmla="*/ 871 w 872"/>
              <a:gd name="T37" fmla="*/ 843 h 871"/>
              <a:gd name="T38" fmla="*/ 844 w 872"/>
              <a:gd name="T39" fmla="*/ 870 h 871"/>
              <a:gd name="T40" fmla="*/ 37 w 872"/>
              <a:gd name="T41" fmla="*/ 870 h 871"/>
              <a:gd name="T42" fmla="*/ 182 w 872"/>
              <a:gd name="T43" fmla="*/ 734 h 871"/>
              <a:gd name="T44" fmla="*/ 182 w 872"/>
              <a:gd name="T45" fmla="*/ 734 h 871"/>
              <a:gd name="T46" fmla="*/ 100 w 872"/>
              <a:gd name="T47" fmla="*/ 816 h 871"/>
              <a:gd name="T48" fmla="*/ 817 w 872"/>
              <a:gd name="T49" fmla="*/ 816 h 871"/>
              <a:gd name="T50" fmla="*/ 817 w 872"/>
              <a:gd name="T51" fmla="*/ 480 h 871"/>
              <a:gd name="T52" fmla="*/ 726 w 872"/>
              <a:gd name="T53" fmla="*/ 525 h 871"/>
              <a:gd name="T54" fmla="*/ 726 w 872"/>
              <a:gd name="T55" fmla="*/ 525 h 871"/>
              <a:gd name="T56" fmla="*/ 599 w 872"/>
              <a:gd name="T57" fmla="*/ 598 h 871"/>
              <a:gd name="T58" fmla="*/ 463 w 872"/>
              <a:gd name="T59" fmla="*/ 734 h 871"/>
              <a:gd name="T60" fmla="*/ 427 w 872"/>
              <a:gd name="T61" fmla="*/ 734 h 871"/>
              <a:gd name="T62" fmla="*/ 309 w 872"/>
              <a:gd name="T63" fmla="*/ 679 h 871"/>
              <a:gd name="T64" fmla="*/ 182 w 872"/>
              <a:gd name="T65" fmla="*/ 734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2" h="871">
                <a:moveTo>
                  <a:pt x="37" y="870"/>
                </a:moveTo>
                <a:lnTo>
                  <a:pt x="37" y="870"/>
                </a:lnTo>
                <a:cubicBezTo>
                  <a:pt x="19" y="870"/>
                  <a:pt x="10" y="861"/>
                  <a:pt x="10" y="852"/>
                </a:cubicBezTo>
                <a:cubicBezTo>
                  <a:pt x="0" y="843"/>
                  <a:pt x="10" y="833"/>
                  <a:pt x="19" y="825"/>
                </a:cubicBezTo>
                <a:cubicBezTo>
                  <a:pt x="146" y="688"/>
                  <a:pt x="146" y="688"/>
                  <a:pt x="146" y="688"/>
                </a:cubicBezTo>
                <a:lnTo>
                  <a:pt x="155" y="688"/>
                </a:lnTo>
                <a:cubicBezTo>
                  <a:pt x="291" y="625"/>
                  <a:pt x="291" y="625"/>
                  <a:pt x="291" y="625"/>
                </a:cubicBezTo>
                <a:cubicBezTo>
                  <a:pt x="300" y="616"/>
                  <a:pt x="309" y="616"/>
                  <a:pt x="318" y="625"/>
                </a:cubicBezTo>
                <a:cubicBezTo>
                  <a:pt x="436" y="679"/>
                  <a:pt x="436" y="679"/>
                  <a:pt x="436" y="679"/>
                </a:cubicBezTo>
                <a:cubicBezTo>
                  <a:pt x="563" y="553"/>
                  <a:pt x="563" y="553"/>
                  <a:pt x="563" y="553"/>
                </a:cubicBezTo>
                <a:lnTo>
                  <a:pt x="563" y="553"/>
                </a:lnTo>
                <a:cubicBezTo>
                  <a:pt x="699" y="480"/>
                  <a:pt x="699" y="480"/>
                  <a:pt x="699" y="480"/>
                </a:cubicBezTo>
                <a:cubicBezTo>
                  <a:pt x="817" y="416"/>
                  <a:pt x="817" y="416"/>
                  <a:pt x="817" y="416"/>
                </a:cubicBezTo>
                <a:cubicBezTo>
                  <a:pt x="817" y="27"/>
                  <a:pt x="817" y="27"/>
                  <a:pt x="817" y="27"/>
                </a:cubicBezTo>
                <a:cubicBezTo>
                  <a:pt x="817" y="9"/>
                  <a:pt x="835" y="0"/>
                  <a:pt x="844" y="0"/>
                </a:cubicBezTo>
                <a:cubicBezTo>
                  <a:pt x="862" y="0"/>
                  <a:pt x="871" y="9"/>
                  <a:pt x="871" y="27"/>
                </a:cubicBezTo>
                <a:cubicBezTo>
                  <a:pt x="871" y="434"/>
                  <a:pt x="871" y="434"/>
                  <a:pt x="871" y="434"/>
                </a:cubicBezTo>
                <a:lnTo>
                  <a:pt x="871" y="434"/>
                </a:lnTo>
                <a:cubicBezTo>
                  <a:pt x="871" y="843"/>
                  <a:pt x="871" y="843"/>
                  <a:pt x="871" y="843"/>
                </a:cubicBezTo>
                <a:cubicBezTo>
                  <a:pt x="871" y="852"/>
                  <a:pt x="862" y="870"/>
                  <a:pt x="844" y="870"/>
                </a:cubicBezTo>
                <a:lnTo>
                  <a:pt x="37" y="870"/>
                </a:lnTo>
                <a:close/>
                <a:moveTo>
                  <a:pt x="182" y="734"/>
                </a:moveTo>
                <a:lnTo>
                  <a:pt x="182" y="734"/>
                </a:lnTo>
                <a:cubicBezTo>
                  <a:pt x="100" y="816"/>
                  <a:pt x="100" y="816"/>
                  <a:pt x="100" y="816"/>
                </a:cubicBezTo>
                <a:cubicBezTo>
                  <a:pt x="817" y="816"/>
                  <a:pt x="817" y="816"/>
                  <a:pt x="817" y="816"/>
                </a:cubicBezTo>
                <a:cubicBezTo>
                  <a:pt x="817" y="480"/>
                  <a:pt x="817" y="480"/>
                  <a:pt x="817" y="480"/>
                </a:cubicBezTo>
                <a:cubicBezTo>
                  <a:pt x="726" y="525"/>
                  <a:pt x="726" y="525"/>
                  <a:pt x="726" y="525"/>
                </a:cubicBezTo>
                <a:lnTo>
                  <a:pt x="726" y="525"/>
                </a:lnTo>
                <a:cubicBezTo>
                  <a:pt x="599" y="598"/>
                  <a:pt x="599" y="598"/>
                  <a:pt x="599" y="598"/>
                </a:cubicBezTo>
                <a:cubicBezTo>
                  <a:pt x="463" y="734"/>
                  <a:pt x="463" y="734"/>
                  <a:pt x="463" y="734"/>
                </a:cubicBezTo>
                <a:cubicBezTo>
                  <a:pt x="454" y="734"/>
                  <a:pt x="436" y="743"/>
                  <a:pt x="427" y="734"/>
                </a:cubicBezTo>
                <a:cubicBezTo>
                  <a:pt x="309" y="679"/>
                  <a:pt x="309" y="679"/>
                  <a:pt x="309" y="679"/>
                </a:cubicBezTo>
                <a:lnTo>
                  <a:pt x="182" y="7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0">
            <a:extLst>
              <a:ext uri="{FF2B5EF4-FFF2-40B4-BE49-F238E27FC236}">
                <a16:creationId xmlns:a16="http://schemas.microsoft.com/office/drawing/2014/main" id="{2372FDC5-3297-CE4C-AA45-7172D8EDC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3979" y="6608643"/>
            <a:ext cx="834484" cy="617221"/>
          </a:xfrm>
          <a:custGeom>
            <a:avLst/>
            <a:gdLst>
              <a:gd name="T0" fmla="*/ 27 w 744"/>
              <a:gd name="T1" fmla="*/ 552 h 553"/>
              <a:gd name="T2" fmla="*/ 27 w 744"/>
              <a:gd name="T3" fmla="*/ 552 h 553"/>
              <a:gd name="T4" fmla="*/ 9 w 744"/>
              <a:gd name="T5" fmla="*/ 552 h 553"/>
              <a:gd name="T6" fmla="*/ 9 w 744"/>
              <a:gd name="T7" fmla="*/ 516 h 553"/>
              <a:gd name="T8" fmla="*/ 145 w 744"/>
              <a:gd name="T9" fmla="*/ 307 h 553"/>
              <a:gd name="T10" fmla="*/ 145 w 744"/>
              <a:gd name="T11" fmla="*/ 307 h 553"/>
              <a:gd name="T12" fmla="*/ 281 w 744"/>
              <a:gd name="T13" fmla="*/ 136 h 553"/>
              <a:gd name="T14" fmla="*/ 299 w 744"/>
              <a:gd name="T15" fmla="*/ 127 h 553"/>
              <a:gd name="T16" fmla="*/ 471 w 744"/>
              <a:gd name="T17" fmla="*/ 99 h 553"/>
              <a:gd name="T18" fmla="*/ 562 w 744"/>
              <a:gd name="T19" fmla="*/ 9 h 553"/>
              <a:gd name="T20" fmla="*/ 580 w 744"/>
              <a:gd name="T21" fmla="*/ 0 h 553"/>
              <a:gd name="T22" fmla="*/ 707 w 744"/>
              <a:gd name="T23" fmla="*/ 0 h 553"/>
              <a:gd name="T24" fmla="*/ 734 w 744"/>
              <a:gd name="T25" fmla="*/ 27 h 553"/>
              <a:gd name="T26" fmla="*/ 707 w 744"/>
              <a:gd name="T27" fmla="*/ 54 h 553"/>
              <a:gd name="T28" fmla="*/ 589 w 744"/>
              <a:gd name="T29" fmla="*/ 54 h 553"/>
              <a:gd name="T30" fmla="*/ 498 w 744"/>
              <a:gd name="T31" fmla="*/ 136 h 553"/>
              <a:gd name="T32" fmla="*/ 489 w 744"/>
              <a:gd name="T33" fmla="*/ 145 h 553"/>
              <a:gd name="T34" fmla="*/ 317 w 744"/>
              <a:gd name="T35" fmla="*/ 181 h 553"/>
              <a:gd name="T36" fmla="*/ 190 w 744"/>
              <a:gd name="T37" fmla="*/ 343 h 553"/>
              <a:gd name="T38" fmla="*/ 136 w 744"/>
              <a:gd name="T39" fmla="*/ 416 h 553"/>
              <a:gd name="T40" fmla="*/ 199 w 744"/>
              <a:gd name="T41" fmla="*/ 371 h 553"/>
              <a:gd name="T42" fmla="*/ 281 w 744"/>
              <a:gd name="T43" fmla="*/ 271 h 553"/>
              <a:gd name="T44" fmla="*/ 299 w 744"/>
              <a:gd name="T45" fmla="*/ 262 h 553"/>
              <a:gd name="T46" fmla="*/ 489 w 744"/>
              <a:gd name="T47" fmla="*/ 225 h 553"/>
              <a:gd name="T48" fmla="*/ 498 w 744"/>
              <a:gd name="T49" fmla="*/ 225 h 553"/>
              <a:gd name="T50" fmla="*/ 571 w 744"/>
              <a:gd name="T51" fmla="*/ 225 h 553"/>
              <a:gd name="T52" fmla="*/ 689 w 744"/>
              <a:gd name="T53" fmla="*/ 99 h 553"/>
              <a:gd name="T54" fmla="*/ 725 w 744"/>
              <a:gd name="T55" fmla="*/ 99 h 553"/>
              <a:gd name="T56" fmla="*/ 734 w 744"/>
              <a:gd name="T57" fmla="*/ 136 h 553"/>
              <a:gd name="T58" fmla="*/ 598 w 744"/>
              <a:gd name="T59" fmla="*/ 271 h 553"/>
              <a:gd name="T60" fmla="*/ 580 w 744"/>
              <a:gd name="T61" fmla="*/ 280 h 553"/>
              <a:gd name="T62" fmla="*/ 498 w 744"/>
              <a:gd name="T63" fmla="*/ 280 h 553"/>
              <a:gd name="T64" fmla="*/ 317 w 744"/>
              <a:gd name="T65" fmla="*/ 307 h 553"/>
              <a:gd name="T66" fmla="*/ 244 w 744"/>
              <a:gd name="T67" fmla="*/ 407 h 553"/>
              <a:gd name="T68" fmla="*/ 235 w 744"/>
              <a:gd name="T69" fmla="*/ 407 h 553"/>
              <a:gd name="T70" fmla="*/ 45 w 744"/>
              <a:gd name="T71" fmla="*/ 552 h 553"/>
              <a:gd name="T72" fmla="*/ 27 w 744"/>
              <a:gd name="T73" fmla="*/ 55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4" h="553">
                <a:moveTo>
                  <a:pt x="27" y="552"/>
                </a:moveTo>
                <a:lnTo>
                  <a:pt x="27" y="552"/>
                </a:lnTo>
                <a:cubicBezTo>
                  <a:pt x="18" y="552"/>
                  <a:pt x="18" y="552"/>
                  <a:pt x="9" y="552"/>
                </a:cubicBezTo>
                <a:cubicBezTo>
                  <a:pt x="0" y="543"/>
                  <a:pt x="0" y="525"/>
                  <a:pt x="9" y="516"/>
                </a:cubicBezTo>
                <a:cubicBezTo>
                  <a:pt x="145" y="307"/>
                  <a:pt x="145" y="307"/>
                  <a:pt x="145" y="307"/>
                </a:cubicBezTo>
                <a:lnTo>
                  <a:pt x="145" y="307"/>
                </a:lnTo>
                <a:cubicBezTo>
                  <a:pt x="281" y="136"/>
                  <a:pt x="281" y="136"/>
                  <a:pt x="281" y="136"/>
                </a:cubicBezTo>
                <a:cubicBezTo>
                  <a:pt x="290" y="136"/>
                  <a:pt x="290" y="136"/>
                  <a:pt x="299" y="127"/>
                </a:cubicBezTo>
                <a:cubicBezTo>
                  <a:pt x="471" y="99"/>
                  <a:pt x="471" y="99"/>
                  <a:pt x="471" y="99"/>
                </a:cubicBezTo>
                <a:cubicBezTo>
                  <a:pt x="562" y="9"/>
                  <a:pt x="562" y="9"/>
                  <a:pt x="562" y="9"/>
                </a:cubicBezTo>
                <a:cubicBezTo>
                  <a:pt x="562" y="0"/>
                  <a:pt x="571" y="0"/>
                  <a:pt x="580" y="0"/>
                </a:cubicBezTo>
                <a:cubicBezTo>
                  <a:pt x="707" y="0"/>
                  <a:pt x="707" y="0"/>
                  <a:pt x="707" y="0"/>
                </a:cubicBezTo>
                <a:cubicBezTo>
                  <a:pt x="725" y="0"/>
                  <a:pt x="734" y="9"/>
                  <a:pt x="734" y="27"/>
                </a:cubicBezTo>
                <a:cubicBezTo>
                  <a:pt x="734" y="36"/>
                  <a:pt x="725" y="54"/>
                  <a:pt x="707" y="54"/>
                </a:cubicBezTo>
                <a:cubicBezTo>
                  <a:pt x="589" y="54"/>
                  <a:pt x="589" y="54"/>
                  <a:pt x="589" y="54"/>
                </a:cubicBezTo>
                <a:cubicBezTo>
                  <a:pt x="498" y="136"/>
                  <a:pt x="498" y="136"/>
                  <a:pt x="498" y="136"/>
                </a:cubicBezTo>
                <a:cubicBezTo>
                  <a:pt x="498" y="145"/>
                  <a:pt x="498" y="145"/>
                  <a:pt x="489" y="145"/>
                </a:cubicBezTo>
                <a:cubicBezTo>
                  <a:pt x="317" y="181"/>
                  <a:pt x="317" y="181"/>
                  <a:pt x="317" y="181"/>
                </a:cubicBezTo>
                <a:cubicBezTo>
                  <a:pt x="190" y="343"/>
                  <a:pt x="190" y="343"/>
                  <a:pt x="190" y="343"/>
                </a:cubicBezTo>
                <a:cubicBezTo>
                  <a:pt x="136" y="416"/>
                  <a:pt x="136" y="416"/>
                  <a:pt x="136" y="416"/>
                </a:cubicBezTo>
                <a:cubicBezTo>
                  <a:pt x="199" y="371"/>
                  <a:pt x="199" y="371"/>
                  <a:pt x="199" y="371"/>
                </a:cubicBezTo>
                <a:cubicBezTo>
                  <a:pt x="281" y="271"/>
                  <a:pt x="281" y="271"/>
                  <a:pt x="281" y="271"/>
                </a:cubicBezTo>
                <a:cubicBezTo>
                  <a:pt x="290" y="262"/>
                  <a:pt x="290" y="262"/>
                  <a:pt x="299" y="262"/>
                </a:cubicBezTo>
                <a:cubicBezTo>
                  <a:pt x="489" y="225"/>
                  <a:pt x="489" y="225"/>
                  <a:pt x="489" y="225"/>
                </a:cubicBezTo>
                <a:lnTo>
                  <a:pt x="498" y="225"/>
                </a:lnTo>
                <a:cubicBezTo>
                  <a:pt x="571" y="225"/>
                  <a:pt x="571" y="225"/>
                  <a:pt x="571" y="225"/>
                </a:cubicBezTo>
                <a:cubicBezTo>
                  <a:pt x="689" y="99"/>
                  <a:pt x="689" y="99"/>
                  <a:pt x="689" y="99"/>
                </a:cubicBezTo>
                <a:cubicBezTo>
                  <a:pt x="698" y="90"/>
                  <a:pt x="716" y="90"/>
                  <a:pt x="725" y="99"/>
                </a:cubicBezTo>
                <a:cubicBezTo>
                  <a:pt x="743" y="108"/>
                  <a:pt x="743" y="127"/>
                  <a:pt x="734" y="136"/>
                </a:cubicBezTo>
                <a:cubicBezTo>
                  <a:pt x="598" y="271"/>
                  <a:pt x="598" y="271"/>
                  <a:pt x="598" y="271"/>
                </a:cubicBezTo>
                <a:cubicBezTo>
                  <a:pt x="598" y="280"/>
                  <a:pt x="589" y="280"/>
                  <a:pt x="580" y="280"/>
                </a:cubicBezTo>
                <a:cubicBezTo>
                  <a:pt x="498" y="280"/>
                  <a:pt x="498" y="280"/>
                  <a:pt x="498" y="280"/>
                </a:cubicBezTo>
                <a:cubicBezTo>
                  <a:pt x="317" y="307"/>
                  <a:pt x="317" y="307"/>
                  <a:pt x="317" y="307"/>
                </a:cubicBezTo>
                <a:cubicBezTo>
                  <a:pt x="244" y="407"/>
                  <a:pt x="244" y="407"/>
                  <a:pt x="244" y="407"/>
                </a:cubicBezTo>
                <a:cubicBezTo>
                  <a:pt x="235" y="407"/>
                  <a:pt x="235" y="407"/>
                  <a:pt x="235" y="407"/>
                </a:cubicBezTo>
                <a:cubicBezTo>
                  <a:pt x="45" y="552"/>
                  <a:pt x="45" y="552"/>
                  <a:pt x="45" y="552"/>
                </a:cubicBezTo>
                <a:cubicBezTo>
                  <a:pt x="36" y="552"/>
                  <a:pt x="36" y="552"/>
                  <a:pt x="27" y="5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348A52-DE53-CF4A-9AF8-99301B3D1494}"/>
              </a:ext>
            </a:extLst>
          </p:cNvPr>
          <p:cNvGrpSpPr/>
          <p:nvPr/>
        </p:nvGrpSpPr>
        <p:grpSpPr>
          <a:xfrm>
            <a:off x="14688769" y="6011170"/>
            <a:ext cx="2207190" cy="1693661"/>
            <a:chOff x="15361349" y="6011170"/>
            <a:chExt cx="2207190" cy="1693661"/>
          </a:xfrm>
          <a:solidFill>
            <a:schemeClr val="bg1"/>
          </a:solidFill>
        </p:grpSpPr>
        <p:sp>
          <p:nvSpPr>
            <p:cNvPr id="487" name="Freeform 421">
              <a:extLst>
                <a:ext uri="{FF2B5EF4-FFF2-40B4-BE49-F238E27FC236}">
                  <a16:creationId xmlns:a16="http://schemas.microsoft.com/office/drawing/2014/main" id="{F34A6B8C-4E3C-1142-B50B-B4DD798F3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1349" y="6011170"/>
              <a:ext cx="2207190" cy="414774"/>
            </a:xfrm>
            <a:custGeom>
              <a:avLst/>
              <a:gdLst>
                <a:gd name="T0" fmla="*/ 1778 w 1969"/>
                <a:gd name="T1" fmla="*/ 371 h 372"/>
                <a:gd name="T2" fmla="*/ 1778 w 1969"/>
                <a:gd name="T3" fmla="*/ 371 h 372"/>
                <a:gd name="T4" fmla="*/ 1524 w 1969"/>
                <a:gd name="T5" fmla="*/ 371 h 372"/>
                <a:gd name="T6" fmla="*/ 1469 w 1969"/>
                <a:gd name="T7" fmla="*/ 326 h 372"/>
                <a:gd name="T8" fmla="*/ 1524 w 1969"/>
                <a:gd name="T9" fmla="*/ 272 h 372"/>
                <a:gd name="T10" fmla="*/ 1778 w 1969"/>
                <a:gd name="T11" fmla="*/ 272 h 372"/>
                <a:gd name="T12" fmla="*/ 1860 w 1969"/>
                <a:gd name="T13" fmla="*/ 190 h 372"/>
                <a:gd name="T14" fmla="*/ 1778 w 1969"/>
                <a:gd name="T15" fmla="*/ 109 h 372"/>
                <a:gd name="T16" fmla="*/ 181 w 1969"/>
                <a:gd name="T17" fmla="*/ 109 h 372"/>
                <a:gd name="T18" fmla="*/ 100 w 1969"/>
                <a:gd name="T19" fmla="*/ 190 h 372"/>
                <a:gd name="T20" fmla="*/ 181 w 1969"/>
                <a:gd name="T21" fmla="*/ 272 h 372"/>
                <a:gd name="T22" fmla="*/ 426 w 1969"/>
                <a:gd name="T23" fmla="*/ 272 h 372"/>
                <a:gd name="T24" fmla="*/ 481 w 1969"/>
                <a:gd name="T25" fmla="*/ 326 h 372"/>
                <a:gd name="T26" fmla="*/ 426 w 1969"/>
                <a:gd name="T27" fmla="*/ 371 h 372"/>
                <a:gd name="T28" fmla="*/ 181 w 1969"/>
                <a:gd name="T29" fmla="*/ 371 h 372"/>
                <a:gd name="T30" fmla="*/ 0 w 1969"/>
                <a:gd name="T31" fmla="*/ 190 h 372"/>
                <a:gd name="T32" fmla="*/ 181 w 1969"/>
                <a:gd name="T33" fmla="*/ 0 h 372"/>
                <a:gd name="T34" fmla="*/ 1778 w 1969"/>
                <a:gd name="T35" fmla="*/ 0 h 372"/>
                <a:gd name="T36" fmla="*/ 1968 w 1969"/>
                <a:gd name="T37" fmla="*/ 190 h 372"/>
                <a:gd name="T38" fmla="*/ 1778 w 1969"/>
                <a:gd name="T39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9" h="372">
                  <a:moveTo>
                    <a:pt x="1778" y="371"/>
                  </a:moveTo>
                  <a:lnTo>
                    <a:pt x="1778" y="371"/>
                  </a:lnTo>
                  <a:cubicBezTo>
                    <a:pt x="1524" y="371"/>
                    <a:pt x="1524" y="371"/>
                    <a:pt x="1524" y="371"/>
                  </a:cubicBezTo>
                  <a:cubicBezTo>
                    <a:pt x="1497" y="371"/>
                    <a:pt x="1469" y="353"/>
                    <a:pt x="1469" y="326"/>
                  </a:cubicBezTo>
                  <a:cubicBezTo>
                    <a:pt x="1469" y="290"/>
                    <a:pt x="1497" y="272"/>
                    <a:pt x="1524" y="272"/>
                  </a:cubicBezTo>
                  <a:cubicBezTo>
                    <a:pt x="1778" y="272"/>
                    <a:pt x="1778" y="272"/>
                    <a:pt x="1778" y="272"/>
                  </a:cubicBezTo>
                  <a:cubicBezTo>
                    <a:pt x="1823" y="272"/>
                    <a:pt x="1860" y="235"/>
                    <a:pt x="1860" y="190"/>
                  </a:cubicBezTo>
                  <a:cubicBezTo>
                    <a:pt x="1860" y="145"/>
                    <a:pt x="1823" y="109"/>
                    <a:pt x="1778" y="109"/>
                  </a:cubicBezTo>
                  <a:cubicBezTo>
                    <a:pt x="181" y="109"/>
                    <a:pt x="181" y="109"/>
                    <a:pt x="181" y="109"/>
                  </a:cubicBezTo>
                  <a:cubicBezTo>
                    <a:pt x="136" y="109"/>
                    <a:pt x="100" y="145"/>
                    <a:pt x="100" y="190"/>
                  </a:cubicBezTo>
                  <a:cubicBezTo>
                    <a:pt x="100" y="235"/>
                    <a:pt x="136" y="272"/>
                    <a:pt x="181" y="272"/>
                  </a:cubicBezTo>
                  <a:cubicBezTo>
                    <a:pt x="426" y="272"/>
                    <a:pt x="426" y="272"/>
                    <a:pt x="426" y="272"/>
                  </a:cubicBezTo>
                  <a:cubicBezTo>
                    <a:pt x="463" y="272"/>
                    <a:pt x="481" y="290"/>
                    <a:pt x="481" y="326"/>
                  </a:cubicBezTo>
                  <a:cubicBezTo>
                    <a:pt x="481" y="353"/>
                    <a:pt x="463" y="371"/>
                    <a:pt x="426" y="371"/>
                  </a:cubicBezTo>
                  <a:cubicBezTo>
                    <a:pt x="181" y="371"/>
                    <a:pt x="181" y="371"/>
                    <a:pt x="181" y="371"/>
                  </a:cubicBezTo>
                  <a:cubicBezTo>
                    <a:pt x="82" y="371"/>
                    <a:pt x="0" y="290"/>
                    <a:pt x="0" y="190"/>
                  </a:cubicBezTo>
                  <a:cubicBezTo>
                    <a:pt x="0" y="90"/>
                    <a:pt x="82" y="0"/>
                    <a:pt x="181" y="0"/>
                  </a:cubicBezTo>
                  <a:cubicBezTo>
                    <a:pt x="1778" y="0"/>
                    <a:pt x="1778" y="0"/>
                    <a:pt x="1778" y="0"/>
                  </a:cubicBezTo>
                  <a:cubicBezTo>
                    <a:pt x="1878" y="0"/>
                    <a:pt x="1968" y="90"/>
                    <a:pt x="1968" y="190"/>
                  </a:cubicBezTo>
                  <a:cubicBezTo>
                    <a:pt x="1968" y="290"/>
                    <a:pt x="1878" y="371"/>
                    <a:pt x="1778" y="37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8" name="Freeform 422">
              <a:extLst>
                <a:ext uri="{FF2B5EF4-FFF2-40B4-BE49-F238E27FC236}">
                  <a16:creationId xmlns:a16="http://schemas.microsoft.com/office/drawing/2014/main" id="{F3FAD740-3BA9-5048-BC3D-1994645B9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5874" y="6183994"/>
              <a:ext cx="1323325" cy="1520837"/>
            </a:xfrm>
            <a:custGeom>
              <a:avLst/>
              <a:gdLst>
                <a:gd name="T0" fmla="*/ 1097 w 1180"/>
                <a:gd name="T1" fmla="*/ 1359 h 1360"/>
                <a:gd name="T2" fmla="*/ 1097 w 1180"/>
                <a:gd name="T3" fmla="*/ 1359 h 1360"/>
                <a:gd name="T4" fmla="*/ 82 w 1180"/>
                <a:gd name="T5" fmla="*/ 1359 h 1360"/>
                <a:gd name="T6" fmla="*/ 0 w 1180"/>
                <a:gd name="T7" fmla="*/ 1277 h 1360"/>
                <a:gd name="T8" fmla="*/ 0 w 1180"/>
                <a:gd name="T9" fmla="*/ 54 h 1360"/>
                <a:gd name="T10" fmla="*/ 55 w 1180"/>
                <a:gd name="T11" fmla="*/ 0 h 1360"/>
                <a:gd name="T12" fmla="*/ 109 w 1180"/>
                <a:gd name="T13" fmla="*/ 54 h 1360"/>
                <a:gd name="T14" fmla="*/ 109 w 1180"/>
                <a:gd name="T15" fmla="*/ 1250 h 1360"/>
                <a:gd name="T16" fmla="*/ 1070 w 1180"/>
                <a:gd name="T17" fmla="*/ 1250 h 1360"/>
                <a:gd name="T18" fmla="*/ 1070 w 1180"/>
                <a:gd name="T19" fmla="*/ 54 h 1360"/>
                <a:gd name="T20" fmla="*/ 1125 w 1180"/>
                <a:gd name="T21" fmla="*/ 0 h 1360"/>
                <a:gd name="T22" fmla="*/ 1179 w 1180"/>
                <a:gd name="T23" fmla="*/ 54 h 1360"/>
                <a:gd name="T24" fmla="*/ 1179 w 1180"/>
                <a:gd name="T25" fmla="*/ 1277 h 1360"/>
                <a:gd name="T26" fmla="*/ 1097 w 1180"/>
                <a:gd name="T27" fmla="*/ 1359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0" h="1360">
                  <a:moveTo>
                    <a:pt x="1097" y="1359"/>
                  </a:moveTo>
                  <a:lnTo>
                    <a:pt x="1097" y="1359"/>
                  </a:lnTo>
                  <a:cubicBezTo>
                    <a:pt x="82" y="1359"/>
                    <a:pt x="82" y="1359"/>
                    <a:pt x="82" y="1359"/>
                  </a:cubicBezTo>
                  <a:cubicBezTo>
                    <a:pt x="36" y="1359"/>
                    <a:pt x="0" y="1323"/>
                    <a:pt x="0" y="127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7"/>
                    <a:pt x="27" y="0"/>
                    <a:pt x="55" y="0"/>
                  </a:cubicBezTo>
                  <a:cubicBezTo>
                    <a:pt x="82" y="0"/>
                    <a:pt x="109" y="27"/>
                    <a:pt x="109" y="54"/>
                  </a:cubicBezTo>
                  <a:cubicBezTo>
                    <a:pt x="109" y="1250"/>
                    <a:pt x="109" y="1250"/>
                    <a:pt x="109" y="1250"/>
                  </a:cubicBezTo>
                  <a:cubicBezTo>
                    <a:pt x="1070" y="1250"/>
                    <a:pt x="1070" y="1250"/>
                    <a:pt x="1070" y="1250"/>
                  </a:cubicBezTo>
                  <a:cubicBezTo>
                    <a:pt x="1070" y="54"/>
                    <a:pt x="1070" y="54"/>
                    <a:pt x="1070" y="54"/>
                  </a:cubicBezTo>
                  <a:cubicBezTo>
                    <a:pt x="1070" y="27"/>
                    <a:pt x="1097" y="0"/>
                    <a:pt x="1125" y="0"/>
                  </a:cubicBezTo>
                  <a:cubicBezTo>
                    <a:pt x="1152" y="0"/>
                    <a:pt x="1179" y="27"/>
                    <a:pt x="1179" y="54"/>
                  </a:cubicBezTo>
                  <a:cubicBezTo>
                    <a:pt x="1179" y="1277"/>
                    <a:pt x="1179" y="1277"/>
                    <a:pt x="1179" y="1277"/>
                  </a:cubicBezTo>
                  <a:cubicBezTo>
                    <a:pt x="1179" y="1323"/>
                    <a:pt x="1143" y="1359"/>
                    <a:pt x="1097" y="135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9" name="Freeform 423">
              <a:extLst>
                <a:ext uri="{FF2B5EF4-FFF2-40B4-BE49-F238E27FC236}">
                  <a16:creationId xmlns:a16="http://schemas.microsoft.com/office/drawing/2014/main" id="{1E4EA1A6-E9F6-C640-9126-BC9632157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5836" y="6183994"/>
              <a:ext cx="528341" cy="528341"/>
            </a:xfrm>
            <a:custGeom>
              <a:avLst/>
              <a:gdLst>
                <a:gd name="T0" fmla="*/ 236 w 473"/>
                <a:gd name="T1" fmla="*/ 109 h 472"/>
                <a:gd name="T2" fmla="*/ 236 w 473"/>
                <a:gd name="T3" fmla="*/ 109 h 472"/>
                <a:gd name="T4" fmla="*/ 372 w 473"/>
                <a:gd name="T5" fmla="*/ 235 h 472"/>
                <a:gd name="T6" fmla="*/ 236 w 473"/>
                <a:gd name="T7" fmla="*/ 372 h 472"/>
                <a:gd name="T8" fmla="*/ 109 w 473"/>
                <a:gd name="T9" fmla="*/ 235 h 472"/>
                <a:gd name="T10" fmla="*/ 236 w 473"/>
                <a:gd name="T11" fmla="*/ 109 h 472"/>
                <a:gd name="T12" fmla="*/ 236 w 473"/>
                <a:gd name="T13" fmla="*/ 0 h 472"/>
                <a:gd name="T14" fmla="*/ 236 w 473"/>
                <a:gd name="T15" fmla="*/ 0 h 472"/>
                <a:gd name="T16" fmla="*/ 0 w 473"/>
                <a:gd name="T17" fmla="*/ 235 h 472"/>
                <a:gd name="T18" fmla="*/ 236 w 473"/>
                <a:gd name="T19" fmla="*/ 471 h 472"/>
                <a:gd name="T20" fmla="*/ 472 w 473"/>
                <a:gd name="T21" fmla="*/ 235 h 472"/>
                <a:gd name="T22" fmla="*/ 236 w 473"/>
                <a:gd name="T23" fmla="*/ 0 h 472"/>
                <a:gd name="T24" fmla="*/ 236 w 473"/>
                <a:gd name="T25" fmla="*/ 109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3" h="472">
                  <a:moveTo>
                    <a:pt x="236" y="109"/>
                  </a:moveTo>
                  <a:lnTo>
                    <a:pt x="236" y="109"/>
                  </a:lnTo>
                  <a:cubicBezTo>
                    <a:pt x="308" y="109"/>
                    <a:pt x="372" y="163"/>
                    <a:pt x="372" y="235"/>
                  </a:cubicBezTo>
                  <a:cubicBezTo>
                    <a:pt x="372" y="308"/>
                    <a:pt x="308" y="372"/>
                    <a:pt x="236" y="372"/>
                  </a:cubicBezTo>
                  <a:cubicBezTo>
                    <a:pt x="163" y="372"/>
                    <a:pt x="109" y="308"/>
                    <a:pt x="109" y="235"/>
                  </a:cubicBezTo>
                  <a:cubicBezTo>
                    <a:pt x="109" y="163"/>
                    <a:pt x="163" y="109"/>
                    <a:pt x="236" y="109"/>
                  </a:cubicBezTo>
                  <a:lnTo>
                    <a:pt x="236" y="0"/>
                  </a:lnTo>
                  <a:lnTo>
                    <a:pt x="236" y="0"/>
                  </a:lnTo>
                  <a:cubicBezTo>
                    <a:pt x="109" y="0"/>
                    <a:pt x="0" y="109"/>
                    <a:pt x="0" y="235"/>
                  </a:cubicBezTo>
                  <a:cubicBezTo>
                    <a:pt x="0" y="363"/>
                    <a:pt x="109" y="471"/>
                    <a:pt x="236" y="471"/>
                  </a:cubicBezTo>
                  <a:cubicBezTo>
                    <a:pt x="363" y="471"/>
                    <a:pt x="472" y="363"/>
                    <a:pt x="472" y="235"/>
                  </a:cubicBezTo>
                  <a:cubicBezTo>
                    <a:pt x="472" y="109"/>
                    <a:pt x="363" y="0"/>
                    <a:pt x="236" y="0"/>
                  </a:cubicBezTo>
                  <a:lnTo>
                    <a:pt x="236" y="10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0" name="Freeform 424">
              <a:extLst>
                <a:ext uri="{FF2B5EF4-FFF2-40B4-BE49-F238E27FC236}">
                  <a16:creationId xmlns:a16="http://schemas.microsoft.com/office/drawing/2014/main" id="{7F14586B-3B5D-3341-8673-8CFF1A947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3012" y="6183994"/>
              <a:ext cx="873989" cy="1288759"/>
            </a:xfrm>
            <a:custGeom>
              <a:avLst/>
              <a:gdLst>
                <a:gd name="T0" fmla="*/ 626 w 781"/>
                <a:gd name="T1" fmla="*/ 1151 h 1152"/>
                <a:gd name="T2" fmla="*/ 626 w 781"/>
                <a:gd name="T3" fmla="*/ 1151 h 1152"/>
                <a:gd name="T4" fmla="*/ 154 w 781"/>
                <a:gd name="T5" fmla="*/ 1151 h 1152"/>
                <a:gd name="T6" fmla="*/ 109 w 781"/>
                <a:gd name="T7" fmla="*/ 1096 h 1152"/>
                <a:gd name="T8" fmla="*/ 54 w 781"/>
                <a:gd name="T9" fmla="*/ 1042 h 1152"/>
                <a:gd name="T10" fmla="*/ 0 w 781"/>
                <a:gd name="T11" fmla="*/ 987 h 1152"/>
                <a:gd name="T12" fmla="*/ 0 w 781"/>
                <a:gd name="T13" fmla="*/ 54 h 1152"/>
                <a:gd name="T14" fmla="*/ 54 w 781"/>
                <a:gd name="T15" fmla="*/ 0 h 1152"/>
                <a:gd name="T16" fmla="*/ 109 w 781"/>
                <a:gd name="T17" fmla="*/ 54 h 1152"/>
                <a:gd name="T18" fmla="*/ 109 w 781"/>
                <a:gd name="T19" fmla="*/ 951 h 1152"/>
                <a:gd name="T20" fmla="*/ 199 w 781"/>
                <a:gd name="T21" fmla="*/ 1042 h 1152"/>
                <a:gd name="T22" fmla="*/ 580 w 781"/>
                <a:gd name="T23" fmla="*/ 1042 h 1152"/>
                <a:gd name="T24" fmla="*/ 680 w 781"/>
                <a:gd name="T25" fmla="*/ 951 h 1152"/>
                <a:gd name="T26" fmla="*/ 680 w 781"/>
                <a:gd name="T27" fmla="*/ 54 h 1152"/>
                <a:gd name="T28" fmla="*/ 725 w 781"/>
                <a:gd name="T29" fmla="*/ 0 h 1152"/>
                <a:gd name="T30" fmla="*/ 780 w 781"/>
                <a:gd name="T31" fmla="*/ 54 h 1152"/>
                <a:gd name="T32" fmla="*/ 780 w 781"/>
                <a:gd name="T33" fmla="*/ 987 h 1152"/>
                <a:gd name="T34" fmla="*/ 725 w 781"/>
                <a:gd name="T35" fmla="*/ 1042 h 1152"/>
                <a:gd name="T36" fmla="*/ 680 w 781"/>
                <a:gd name="T37" fmla="*/ 1096 h 1152"/>
                <a:gd name="T38" fmla="*/ 626 w 781"/>
                <a:gd name="T39" fmla="*/ 1151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1" h="1152">
                  <a:moveTo>
                    <a:pt x="626" y="1151"/>
                  </a:moveTo>
                  <a:lnTo>
                    <a:pt x="626" y="1151"/>
                  </a:lnTo>
                  <a:cubicBezTo>
                    <a:pt x="154" y="1151"/>
                    <a:pt x="154" y="1151"/>
                    <a:pt x="154" y="1151"/>
                  </a:cubicBezTo>
                  <a:cubicBezTo>
                    <a:pt x="127" y="1151"/>
                    <a:pt x="109" y="1123"/>
                    <a:pt x="109" y="1096"/>
                  </a:cubicBezTo>
                  <a:cubicBezTo>
                    <a:pt x="109" y="1069"/>
                    <a:pt x="81" y="1042"/>
                    <a:pt x="54" y="1042"/>
                  </a:cubicBezTo>
                  <a:cubicBezTo>
                    <a:pt x="27" y="1042"/>
                    <a:pt x="0" y="1024"/>
                    <a:pt x="0" y="98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7"/>
                    <a:pt x="27" y="0"/>
                    <a:pt x="54" y="0"/>
                  </a:cubicBezTo>
                  <a:cubicBezTo>
                    <a:pt x="81" y="0"/>
                    <a:pt x="109" y="27"/>
                    <a:pt x="109" y="54"/>
                  </a:cubicBezTo>
                  <a:cubicBezTo>
                    <a:pt x="109" y="951"/>
                    <a:pt x="109" y="951"/>
                    <a:pt x="109" y="951"/>
                  </a:cubicBezTo>
                  <a:cubicBezTo>
                    <a:pt x="145" y="960"/>
                    <a:pt x="181" y="996"/>
                    <a:pt x="199" y="1042"/>
                  </a:cubicBezTo>
                  <a:cubicBezTo>
                    <a:pt x="580" y="1042"/>
                    <a:pt x="580" y="1042"/>
                    <a:pt x="580" y="1042"/>
                  </a:cubicBezTo>
                  <a:cubicBezTo>
                    <a:pt x="598" y="996"/>
                    <a:pt x="635" y="960"/>
                    <a:pt x="680" y="951"/>
                  </a:cubicBezTo>
                  <a:cubicBezTo>
                    <a:pt x="680" y="54"/>
                    <a:pt x="680" y="54"/>
                    <a:pt x="680" y="54"/>
                  </a:cubicBezTo>
                  <a:cubicBezTo>
                    <a:pt x="680" y="18"/>
                    <a:pt x="698" y="0"/>
                    <a:pt x="725" y="0"/>
                  </a:cubicBezTo>
                  <a:cubicBezTo>
                    <a:pt x="752" y="0"/>
                    <a:pt x="780" y="18"/>
                    <a:pt x="780" y="54"/>
                  </a:cubicBezTo>
                  <a:cubicBezTo>
                    <a:pt x="780" y="987"/>
                    <a:pt x="780" y="987"/>
                    <a:pt x="780" y="987"/>
                  </a:cubicBezTo>
                  <a:cubicBezTo>
                    <a:pt x="780" y="1024"/>
                    <a:pt x="752" y="1042"/>
                    <a:pt x="725" y="1042"/>
                  </a:cubicBezTo>
                  <a:cubicBezTo>
                    <a:pt x="698" y="1042"/>
                    <a:pt x="680" y="1069"/>
                    <a:pt x="680" y="1096"/>
                  </a:cubicBezTo>
                  <a:cubicBezTo>
                    <a:pt x="680" y="1123"/>
                    <a:pt x="653" y="1151"/>
                    <a:pt x="626" y="11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69B7DC-1AC6-9B4D-B4CF-73F177337A38}"/>
              </a:ext>
            </a:extLst>
          </p:cNvPr>
          <p:cNvGrpSpPr/>
          <p:nvPr/>
        </p:nvGrpSpPr>
        <p:grpSpPr>
          <a:xfrm>
            <a:off x="2232442" y="4502143"/>
            <a:ext cx="5982437" cy="4716592"/>
            <a:chOff x="2232442" y="3643574"/>
            <a:chExt cx="5982437" cy="4716592"/>
          </a:xfrm>
        </p:grpSpPr>
        <p:sp>
          <p:nvSpPr>
            <p:cNvPr id="39" name="CuadroTexto 598">
              <a:extLst>
                <a:ext uri="{FF2B5EF4-FFF2-40B4-BE49-F238E27FC236}">
                  <a16:creationId xmlns:a16="http://schemas.microsoft.com/office/drawing/2014/main" id="{E3456030-AC89-304D-A646-7A4D27471B95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40" name="CuadroTexto 599">
              <a:extLst>
                <a:ext uri="{FF2B5EF4-FFF2-40B4-BE49-F238E27FC236}">
                  <a16:creationId xmlns:a16="http://schemas.microsoft.com/office/drawing/2014/main" id="{69FD5938-1F33-1F47-B055-4A6AED70BEC6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B377E444-827F-0F4A-BE3E-33B3C0AF6E68}"/>
              </a:ext>
            </a:extLst>
          </p:cNvPr>
          <p:cNvSpPr txBox="1"/>
          <p:nvPr/>
        </p:nvSpPr>
        <p:spPr>
          <a:xfrm>
            <a:off x="17005807" y="182592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A3073652-35BB-1947-AC3E-6E8986EB3CA1}"/>
              </a:ext>
            </a:extLst>
          </p:cNvPr>
          <p:cNvSpPr/>
          <p:nvPr/>
        </p:nvSpPr>
        <p:spPr>
          <a:xfrm>
            <a:off x="16977238" y="2464729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C95B2F4E-623C-B04A-82DE-5EF703F83B48}"/>
              </a:ext>
            </a:extLst>
          </p:cNvPr>
          <p:cNvSpPr txBox="1"/>
          <p:nvPr/>
        </p:nvSpPr>
        <p:spPr>
          <a:xfrm>
            <a:off x="10160708" y="406158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5" name="Rectangle 56">
            <a:extLst>
              <a:ext uri="{FF2B5EF4-FFF2-40B4-BE49-F238E27FC236}">
                <a16:creationId xmlns:a16="http://schemas.microsoft.com/office/drawing/2014/main" id="{03773A37-62D5-174C-8440-F06A3042E2DD}"/>
              </a:ext>
            </a:extLst>
          </p:cNvPr>
          <p:cNvSpPr/>
          <p:nvPr/>
        </p:nvSpPr>
        <p:spPr>
          <a:xfrm>
            <a:off x="7999727" y="4700384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6BE88BBC-6493-1849-AE43-96A80BDDD79E}"/>
              </a:ext>
            </a:extLst>
          </p:cNvPr>
          <p:cNvSpPr txBox="1"/>
          <p:nvPr/>
        </p:nvSpPr>
        <p:spPr>
          <a:xfrm>
            <a:off x="18945137" y="800827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51FAF9F3-9A6C-4F4B-8748-A19DFDFB5EC9}"/>
              </a:ext>
            </a:extLst>
          </p:cNvPr>
          <p:cNvSpPr/>
          <p:nvPr/>
        </p:nvSpPr>
        <p:spPr>
          <a:xfrm>
            <a:off x="18916568" y="8647080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C95F142A-CB05-4C4D-B51D-ECAA459CE837}"/>
              </a:ext>
            </a:extLst>
          </p:cNvPr>
          <p:cNvSpPr txBox="1"/>
          <p:nvPr/>
        </p:nvSpPr>
        <p:spPr>
          <a:xfrm>
            <a:off x="12101619" y="1006588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80A057BC-C067-8A4B-A7AE-18E935E1DE83}"/>
              </a:ext>
            </a:extLst>
          </p:cNvPr>
          <p:cNvSpPr/>
          <p:nvPr/>
        </p:nvSpPr>
        <p:spPr>
          <a:xfrm>
            <a:off x="9940638" y="10704681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 160">
            <a:extLst>
              <a:ext uri="{FF2B5EF4-FFF2-40B4-BE49-F238E27FC236}">
                <a16:creationId xmlns:a16="http://schemas.microsoft.com/office/drawing/2014/main" id="{4DD36386-D1AB-D040-875A-CA3C21A6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314" y="7458280"/>
            <a:ext cx="4938557" cy="4969342"/>
          </a:xfrm>
          <a:custGeom>
            <a:avLst/>
            <a:gdLst>
              <a:gd name="T0" fmla="*/ 4951 w 4952"/>
              <a:gd name="T1" fmla="*/ 654 h 4981"/>
              <a:gd name="T2" fmla="*/ 4951 w 4952"/>
              <a:gd name="T3" fmla="*/ 654 h 4981"/>
              <a:gd name="T4" fmla="*/ 4712 w 4952"/>
              <a:gd name="T5" fmla="*/ 0 h 4981"/>
              <a:gd name="T6" fmla="*/ 4427 w 4952"/>
              <a:gd name="T7" fmla="*/ 635 h 4981"/>
              <a:gd name="T8" fmla="*/ 4611 w 4952"/>
              <a:gd name="T9" fmla="*/ 534 h 4981"/>
              <a:gd name="T10" fmla="*/ 3166 w 4952"/>
              <a:gd name="T11" fmla="*/ 3517 h 4981"/>
              <a:gd name="T12" fmla="*/ 0 w 4952"/>
              <a:gd name="T13" fmla="*/ 4814 h 4981"/>
              <a:gd name="T14" fmla="*/ 0 w 4952"/>
              <a:gd name="T15" fmla="*/ 4980 h 4981"/>
              <a:gd name="T16" fmla="*/ 3276 w 4952"/>
              <a:gd name="T17" fmla="*/ 3636 h 4981"/>
              <a:gd name="T18" fmla="*/ 3911 w 4952"/>
              <a:gd name="T19" fmla="*/ 2900 h 4981"/>
              <a:gd name="T20" fmla="*/ 4777 w 4952"/>
              <a:gd name="T21" fmla="*/ 543 h 4981"/>
              <a:gd name="T22" fmla="*/ 4951 w 4952"/>
              <a:gd name="T23" fmla="*/ 654 h 4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52" h="4981">
                <a:moveTo>
                  <a:pt x="4951" y="654"/>
                </a:moveTo>
                <a:lnTo>
                  <a:pt x="4951" y="654"/>
                </a:lnTo>
                <a:cubicBezTo>
                  <a:pt x="4712" y="0"/>
                  <a:pt x="4712" y="0"/>
                  <a:pt x="4712" y="0"/>
                </a:cubicBezTo>
                <a:cubicBezTo>
                  <a:pt x="4427" y="635"/>
                  <a:pt x="4427" y="635"/>
                  <a:pt x="4427" y="635"/>
                </a:cubicBezTo>
                <a:cubicBezTo>
                  <a:pt x="4611" y="534"/>
                  <a:pt x="4611" y="534"/>
                  <a:pt x="4611" y="534"/>
                </a:cubicBezTo>
                <a:cubicBezTo>
                  <a:pt x="4509" y="1676"/>
                  <a:pt x="3994" y="2725"/>
                  <a:pt x="3166" y="3517"/>
                </a:cubicBezTo>
                <a:cubicBezTo>
                  <a:pt x="2301" y="4336"/>
                  <a:pt x="1178" y="4796"/>
                  <a:pt x="0" y="4814"/>
                </a:cubicBezTo>
                <a:cubicBezTo>
                  <a:pt x="0" y="4980"/>
                  <a:pt x="0" y="4980"/>
                  <a:pt x="0" y="4980"/>
                </a:cubicBezTo>
                <a:cubicBezTo>
                  <a:pt x="1224" y="4962"/>
                  <a:pt x="2384" y="4483"/>
                  <a:pt x="3276" y="3636"/>
                </a:cubicBezTo>
                <a:cubicBezTo>
                  <a:pt x="3515" y="3415"/>
                  <a:pt x="3727" y="3167"/>
                  <a:pt x="3911" y="2900"/>
                </a:cubicBezTo>
                <a:cubicBezTo>
                  <a:pt x="4399" y="2210"/>
                  <a:pt x="4694" y="1400"/>
                  <a:pt x="4777" y="543"/>
                </a:cubicBezTo>
                <a:lnTo>
                  <a:pt x="4951" y="6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1">
            <a:extLst>
              <a:ext uri="{FF2B5EF4-FFF2-40B4-BE49-F238E27FC236}">
                <a16:creationId xmlns:a16="http://schemas.microsoft.com/office/drawing/2014/main" id="{D7E44C80-1815-2A4B-A486-5BC27897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723" y="7409905"/>
            <a:ext cx="4995727" cy="5030909"/>
          </a:xfrm>
          <a:custGeom>
            <a:avLst/>
            <a:gdLst>
              <a:gd name="T0" fmla="*/ 4970 w 5008"/>
              <a:gd name="T1" fmla="*/ 700 h 5046"/>
              <a:gd name="T2" fmla="*/ 4970 w 5008"/>
              <a:gd name="T3" fmla="*/ 700 h 5046"/>
              <a:gd name="T4" fmla="*/ 4989 w 5008"/>
              <a:gd name="T5" fmla="*/ 691 h 5046"/>
              <a:gd name="T6" fmla="*/ 4731 w 5008"/>
              <a:gd name="T7" fmla="*/ 0 h 5046"/>
              <a:gd name="T8" fmla="*/ 4409 w 5008"/>
              <a:gd name="T9" fmla="*/ 727 h 5046"/>
              <a:gd name="T10" fmla="*/ 4639 w 5008"/>
              <a:gd name="T11" fmla="*/ 599 h 5046"/>
              <a:gd name="T12" fmla="*/ 4630 w 5008"/>
              <a:gd name="T13" fmla="*/ 580 h 5046"/>
              <a:gd name="T14" fmla="*/ 4612 w 5008"/>
              <a:gd name="T15" fmla="*/ 580 h 5046"/>
              <a:gd name="T16" fmla="*/ 3166 w 5008"/>
              <a:gd name="T17" fmla="*/ 3553 h 5046"/>
              <a:gd name="T18" fmla="*/ 19 w 5008"/>
              <a:gd name="T19" fmla="*/ 4842 h 5046"/>
              <a:gd name="T20" fmla="*/ 0 w 5008"/>
              <a:gd name="T21" fmla="*/ 4842 h 5046"/>
              <a:gd name="T22" fmla="*/ 0 w 5008"/>
              <a:gd name="T23" fmla="*/ 5045 h 5046"/>
              <a:gd name="T24" fmla="*/ 19 w 5008"/>
              <a:gd name="T25" fmla="*/ 5045 h 5046"/>
              <a:gd name="T26" fmla="*/ 3304 w 5008"/>
              <a:gd name="T27" fmla="*/ 3701 h 5046"/>
              <a:gd name="T28" fmla="*/ 3939 w 5008"/>
              <a:gd name="T29" fmla="*/ 2955 h 5046"/>
              <a:gd name="T30" fmla="*/ 4814 w 5008"/>
              <a:gd name="T31" fmla="*/ 589 h 5046"/>
              <a:gd name="T32" fmla="*/ 4796 w 5008"/>
              <a:gd name="T33" fmla="*/ 589 h 5046"/>
              <a:gd name="T34" fmla="*/ 4786 w 5008"/>
              <a:gd name="T35" fmla="*/ 608 h 5046"/>
              <a:gd name="T36" fmla="*/ 5007 w 5008"/>
              <a:gd name="T37" fmla="*/ 746 h 5046"/>
              <a:gd name="T38" fmla="*/ 4989 w 5008"/>
              <a:gd name="T39" fmla="*/ 691 h 5046"/>
              <a:gd name="T40" fmla="*/ 4970 w 5008"/>
              <a:gd name="T41" fmla="*/ 700 h 5046"/>
              <a:gd name="T42" fmla="*/ 4989 w 5008"/>
              <a:gd name="T43" fmla="*/ 681 h 5046"/>
              <a:gd name="T44" fmla="*/ 4777 w 5008"/>
              <a:gd name="T45" fmla="*/ 552 h 5046"/>
              <a:gd name="T46" fmla="*/ 4777 w 5008"/>
              <a:gd name="T47" fmla="*/ 589 h 5046"/>
              <a:gd name="T48" fmla="*/ 3912 w 5008"/>
              <a:gd name="T49" fmla="*/ 2937 h 5046"/>
              <a:gd name="T50" fmla="*/ 3276 w 5008"/>
              <a:gd name="T51" fmla="*/ 3673 h 5046"/>
              <a:gd name="T52" fmla="*/ 19 w 5008"/>
              <a:gd name="T53" fmla="*/ 5008 h 5046"/>
              <a:gd name="T54" fmla="*/ 19 w 5008"/>
              <a:gd name="T55" fmla="*/ 5026 h 5046"/>
              <a:gd name="T56" fmla="*/ 37 w 5008"/>
              <a:gd name="T57" fmla="*/ 5026 h 5046"/>
              <a:gd name="T58" fmla="*/ 37 w 5008"/>
              <a:gd name="T59" fmla="*/ 4860 h 5046"/>
              <a:gd name="T60" fmla="*/ 19 w 5008"/>
              <a:gd name="T61" fmla="*/ 4860 h 5046"/>
              <a:gd name="T62" fmla="*/ 19 w 5008"/>
              <a:gd name="T63" fmla="*/ 4879 h 5046"/>
              <a:gd name="T64" fmla="*/ 3194 w 5008"/>
              <a:gd name="T65" fmla="*/ 3581 h 5046"/>
              <a:gd name="T66" fmla="*/ 4648 w 5008"/>
              <a:gd name="T67" fmla="*/ 589 h 5046"/>
              <a:gd name="T68" fmla="*/ 4648 w 5008"/>
              <a:gd name="T69" fmla="*/ 552 h 5046"/>
              <a:gd name="T70" fmla="*/ 4482 w 5008"/>
              <a:gd name="T71" fmla="*/ 645 h 5046"/>
              <a:gd name="T72" fmla="*/ 4731 w 5008"/>
              <a:gd name="T73" fmla="*/ 92 h 5046"/>
              <a:gd name="T74" fmla="*/ 4961 w 5008"/>
              <a:gd name="T75" fmla="*/ 709 h 5046"/>
              <a:gd name="T76" fmla="*/ 4970 w 5008"/>
              <a:gd name="T77" fmla="*/ 700 h 5046"/>
              <a:gd name="T78" fmla="*/ 4989 w 5008"/>
              <a:gd name="T79" fmla="*/ 681 h 5046"/>
              <a:gd name="T80" fmla="*/ 4970 w 5008"/>
              <a:gd name="T81" fmla="*/ 700 h 5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008" h="5046">
                <a:moveTo>
                  <a:pt x="4970" y="700"/>
                </a:moveTo>
                <a:lnTo>
                  <a:pt x="4970" y="700"/>
                </a:lnTo>
                <a:cubicBezTo>
                  <a:pt x="4989" y="691"/>
                  <a:pt x="4989" y="691"/>
                  <a:pt x="4989" y="691"/>
                </a:cubicBezTo>
                <a:cubicBezTo>
                  <a:pt x="4731" y="0"/>
                  <a:pt x="4731" y="0"/>
                  <a:pt x="4731" y="0"/>
                </a:cubicBezTo>
                <a:cubicBezTo>
                  <a:pt x="4409" y="727"/>
                  <a:pt x="4409" y="727"/>
                  <a:pt x="4409" y="727"/>
                </a:cubicBezTo>
                <a:cubicBezTo>
                  <a:pt x="4639" y="599"/>
                  <a:pt x="4639" y="599"/>
                  <a:pt x="4639" y="599"/>
                </a:cubicBezTo>
                <a:cubicBezTo>
                  <a:pt x="4630" y="580"/>
                  <a:pt x="4630" y="580"/>
                  <a:pt x="4630" y="580"/>
                </a:cubicBezTo>
                <a:cubicBezTo>
                  <a:pt x="4612" y="580"/>
                  <a:pt x="4612" y="580"/>
                  <a:pt x="4612" y="580"/>
                </a:cubicBezTo>
                <a:cubicBezTo>
                  <a:pt x="4510" y="1712"/>
                  <a:pt x="3995" y="2762"/>
                  <a:pt x="3166" y="3553"/>
                </a:cubicBezTo>
                <a:cubicBezTo>
                  <a:pt x="2311" y="4363"/>
                  <a:pt x="1197" y="4824"/>
                  <a:pt x="19" y="4842"/>
                </a:cubicBezTo>
                <a:cubicBezTo>
                  <a:pt x="0" y="4842"/>
                  <a:pt x="0" y="4842"/>
                  <a:pt x="0" y="4842"/>
                </a:cubicBezTo>
                <a:cubicBezTo>
                  <a:pt x="0" y="5045"/>
                  <a:pt x="0" y="5045"/>
                  <a:pt x="0" y="5045"/>
                </a:cubicBezTo>
                <a:cubicBezTo>
                  <a:pt x="19" y="5045"/>
                  <a:pt x="19" y="5045"/>
                  <a:pt x="19" y="5045"/>
                </a:cubicBezTo>
                <a:cubicBezTo>
                  <a:pt x="1252" y="5026"/>
                  <a:pt x="2412" y="4538"/>
                  <a:pt x="3304" y="3701"/>
                </a:cubicBezTo>
                <a:cubicBezTo>
                  <a:pt x="3544" y="3471"/>
                  <a:pt x="3755" y="3222"/>
                  <a:pt x="3939" y="2955"/>
                </a:cubicBezTo>
                <a:cubicBezTo>
                  <a:pt x="4437" y="2265"/>
                  <a:pt x="4731" y="1446"/>
                  <a:pt x="4814" y="589"/>
                </a:cubicBezTo>
                <a:cubicBezTo>
                  <a:pt x="4796" y="589"/>
                  <a:pt x="4796" y="589"/>
                  <a:pt x="4796" y="589"/>
                </a:cubicBezTo>
                <a:cubicBezTo>
                  <a:pt x="4786" y="608"/>
                  <a:pt x="4786" y="608"/>
                  <a:pt x="4786" y="608"/>
                </a:cubicBezTo>
                <a:cubicBezTo>
                  <a:pt x="5007" y="746"/>
                  <a:pt x="5007" y="746"/>
                  <a:pt x="5007" y="746"/>
                </a:cubicBezTo>
                <a:cubicBezTo>
                  <a:pt x="4989" y="691"/>
                  <a:pt x="4989" y="691"/>
                  <a:pt x="4989" y="691"/>
                </a:cubicBezTo>
                <a:cubicBezTo>
                  <a:pt x="4970" y="700"/>
                  <a:pt x="4970" y="700"/>
                  <a:pt x="4970" y="700"/>
                </a:cubicBezTo>
                <a:cubicBezTo>
                  <a:pt x="4989" y="681"/>
                  <a:pt x="4989" y="681"/>
                  <a:pt x="4989" y="681"/>
                </a:cubicBezTo>
                <a:cubicBezTo>
                  <a:pt x="4777" y="552"/>
                  <a:pt x="4777" y="552"/>
                  <a:pt x="4777" y="552"/>
                </a:cubicBezTo>
                <a:cubicBezTo>
                  <a:pt x="4777" y="589"/>
                  <a:pt x="4777" y="589"/>
                  <a:pt x="4777" y="589"/>
                </a:cubicBezTo>
                <a:cubicBezTo>
                  <a:pt x="4694" y="1436"/>
                  <a:pt x="4400" y="2246"/>
                  <a:pt x="3912" y="2937"/>
                </a:cubicBezTo>
                <a:cubicBezTo>
                  <a:pt x="3728" y="3194"/>
                  <a:pt x="3516" y="3443"/>
                  <a:pt x="3276" y="3673"/>
                </a:cubicBezTo>
                <a:cubicBezTo>
                  <a:pt x="2394" y="4511"/>
                  <a:pt x="1234" y="4989"/>
                  <a:pt x="19" y="5008"/>
                </a:cubicBezTo>
                <a:cubicBezTo>
                  <a:pt x="19" y="5026"/>
                  <a:pt x="19" y="5026"/>
                  <a:pt x="19" y="5026"/>
                </a:cubicBezTo>
                <a:cubicBezTo>
                  <a:pt x="37" y="5026"/>
                  <a:pt x="37" y="5026"/>
                  <a:pt x="37" y="5026"/>
                </a:cubicBezTo>
                <a:cubicBezTo>
                  <a:pt x="37" y="4860"/>
                  <a:pt x="37" y="4860"/>
                  <a:pt x="37" y="4860"/>
                </a:cubicBezTo>
                <a:cubicBezTo>
                  <a:pt x="19" y="4860"/>
                  <a:pt x="19" y="4860"/>
                  <a:pt x="19" y="4860"/>
                </a:cubicBezTo>
                <a:cubicBezTo>
                  <a:pt x="19" y="4879"/>
                  <a:pt x="19" y="4879"/>
                  <a:pt x="19" y="4879"/>
                </a:cubicBezTo>
                <a:cubicBezTo>
                  <a:pt x="1206" y="4860"/>
                  <a:pt x="2330" y="4400"/>
                  <a:pt x="3194" y="3581"/>
                </a:cubicBezTo>
                <a:cubicBezTo>
                  <a:pt x="4031" y="2789"/>
                  <a:pt x="4547" y="1722"/>
                  <a:pt x="4648" y="589"/>
                </a:cubicBezTo>
                <a:cubicBezTo>
                  <a:pt x="4648" y="552"/>
                  <a:pt x="4648" y="552"/>
                  <a:pt x="4648" y="552"/>
                </a:cubicBezTo>
                <a:cubicBezTo>
                  <a:pt x="4482" y="645"/>
                  <a:pt x="4482" y="645"/>
                  <a:pt x="4482" y="645"/>
                </a:cubicBezTo>
                <a:cubicBezTo>
                  <a:pt x="4731" y="92"/>
                  <a:pt x="4731" y="92"/>
                  <a:pt x="4731" y="92"/>
                </a:cubicBezTo>
                <a:cubicBezTo>
                  <a:pt x="4961" y="709"/>
                  <a:pt x="4961" y="709"/>
                  <a:pt x="4961" y="709"/>
                </a:cubicBezTo>
                <a:cubicBezTo>
                  <a:pt x="4970" y="700"/>
                  <a:pt x="4970" y="700"/>
                  <a:pt x="4970" y="700"/>
                </a:cubicBezTo>
                <a:cubicBezTo>
                  <a:pt x="4989" y="681"/>
                  <a:pt x="4989" y="681"/>
                  <a:pt x="4989" y="681"/>
                </a:cubicBezTo>
                <a:lnTo>
                  <a:pt x="4970" y="70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2">
            <a:extLst>
              <a:ext uri="{FF2B5EF4-FFF2-40B4-BE49-F238E27FC236}">
                <a16:creationId xmlns:a16="http://schemas.microsoft.com/office/drawing/2014/main" id="{43F35017-78DA-E146-A1C8-61CE0A164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1465" y="1042111"/>
            <a:ext cx="4969342" cy="4947355"/>
          </a:xfrm>
          <a:custGeom>
            <a:avLst/>
            <a:gdLst>
              <a:gd name="T0" fmla="*/ 3636 w 4981"/>
              <a:gd name="T1" fmla="*/ 1684 h 4962"/>
              <a:gd name="T2" fmla="*/ 3636 w 4981"/>
              <a:gd name="T3" fmla="*/ 1684 h 4962"/>
              <a:gd name="T4" fmla="*/ 544 w 4981"/>
              <a:gd name="T5" fmla="*/ 184 h 4962"/>
              <a:gd name="T6" fmla="*/ 654 w 4981"/>
              <a:gd name="T7" fmla="*/ 0 h 4962"/>
              <a:gd name="T8" fmla="*/ 0 w 4981"/>
              <a:gd name="T9" fmla="*/ 248 h 4962"/>
              <a:gd name="T10" fmla="*/ 635 w 4981"/>
              <a:gd name="T11" fmla="*/ 534 h 4962"/>
              <a:gd name="T12" fmla="*/ 534 w 4981"/>
              <a:gd name="T13" fmla="*/ 349 h 4962"/>
              <a:gd name="T14" fmla="*/ 3516 w 4981"/>
              <a:gd name="T15" fmla="*/ 1795 h 4962"/>
              <a:gd name="T16" fmla="*/ 4814 w 4981"/>
              <a:gd name="T17" fmla="*/ 4961 h 4962"/>
              <a:gd name="T18" fmla="*/ 4980 w 4981"/>
              <a:gd name="T19" fmla="*/ 4961 h 4962"/>
              <a:gd name="T20" fmla="*/ 3636 w 4981"/>
              <a:gd name="T21" fmla="*/ 1684 h 4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1" h="4962">
                <a:moveTo>
                  <a:pt x="3636" y="1684"/>
                </a:moveTo>
                <a:lnTo>
                  <a:pt x="3636" y="1684"/>
                </a:lnTo>
                <a:cubicBezTo>
                  <a:pt x="2817" y="819"/>
                  <a:pt x="1722" y="294"/>
                  <a:pt x="544" y="184"/>
                </a:cubicBezTo>
                <a:cubicBezTo>
                  <a:pt x="654" y="0"/>
                  <a:pt x="654" y="0"/>
                  <a:pt x="654" y="0"/>
                </a:cubicBezTo>
                <a:cubicBezTo>
                  <a:pt x="0" y="248"/>
                  <a:pt x="0" y="248"/>
                  <a:pt x="0" y="248"/>
                </a:cubicBezTo>
                <a:cubicBezTo>
                  <a:pt x="635" y="534"/>
                  <a:pt x="635" y="534"/>
                  <a:pt x="635" y="534"/>
                </a:cubicBezTo>
                <a:cubicBezTo>
                  <a:pt x="534" y="349"/>
                  <a:pt x="534" y="349"/>
                  <a:pt x="534" y="349"/>
                </a:cubicBezTo>
                <a:cubicBezTo>
                  <a:pt x="1676" y="451"/>
                  <a:pt x="2725" y="966"/>
                  <a:pt x="3516" y="1795"/>
                </a:cubicBezTo>
                <a:cubicBezTo>
                  <a:pt x="4335" y="2651"/>
                  <a:pt x="4795" y="3783"/>
                  <a:pt x="4814" y="4961"/>
                </a:cubicBezTo>
                <a:cubicBezTo>
                  <a:pt x="4980" y="4961"/>
                  <a:pt x="4980" y="4961"/>
                  <a:pt x="4980" y="4961"/>
                </a:cubicBezTo>
                <a:cubicBezTo>
                  <a:pt x="4952" y="3737"/>
                  <a:pt x="4483" y="2568"/>
                  <a:pt x="3636" y="16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3">
            <a:extLst>
              <a:ext uri="{FF2B5EF4-FFF2-40B4-BE49-F238E27FC236}">
                <a16:creationId xmlns:a16="http://schemas.microsoft.com/office/drawing/2014/main" id="{D0534F2D-DDCE-614D-9C5C-1563ACF8B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693" y="1006930"/>
            <a:ext cx="5039704" cy="5004523"/>
          </a:xfrm>
          <a:custGeom>
            <a:avLst/>
            <a:gdLst>
              <a:gd name="T0" fmla="*/ 3691 w 5054"/>
              <a:gd name="T1" fmla="*/ 1721 h 5018"/>
              <a:gd name="T2" fmla="*/ 3691 w 5054"/>
              <a:gd name="T3" fmla="*/ 1721 h 5018"/>
              <a:gd name="T4" fmla="*/ 3700 w 5054"/>
              <a:gd name="T5" fmla="*/ 1712 h 5018"/>
              <a:gd name="T6" fmla="*/ 599 w 5054"/>
              <a:gd name="T7" fmla="*/ 202 h 5018"/>
              <a:gd name="T8" fmla="*/ 599 w 5054"/>
              <a:gd name="T9" fmla="*/ 221 h 5018"/>
              <a:gd name="T10" fmla="*/ 608 w 5054"/>
              <a:gd name="T11" fmla="*/ 230 h 5018"/>
              <a:gd name="T12" fmla="*/ 755 w 5054"/>
              <a:gd name="T13" fmla="*/ 0 h 5018"/>
              <a:gd name="T14" fmla="*/ 0 w 5054"/>
              <a:gd name="T15" fmla="*/ 276 h 5018"/>
              <a:gd name="T16" fmla="*/ 737 w 5054"/>
              <a:gd name="T17" fmla="*/ 607 h 5018"/>
              <a:gd name="T18" fmla="*/ 608 w 5054"/>
              <a:gd name="T19" fmla="*/ 377 h 5018"/>
              <a:gd name="T20" fmla="*/ 589 w 5054"/>
              <a:gd name="T21" fmla="*/ 386 h 5018"/>
              <a:gd name="T22" fmla="*/ 589 w 5054"/>
              <a:gd name="T23" fmla="*/ 405 h 5018"/>
              <a:gd name="T24" fmla="*/ 3562 w 5054"/>
              <a:gd name="T25" fmla="*/ 1850 h 5018"/>
              <a:gd name="T26" fmla="*/ 4850 w 5054"/>
              <a:gd name="T27" fmla="*/ 4998 h 5018"/>
              <a:gd name="T28" fmla="*/ 4850 w 5054"/>
              <a:gd name="T29" fmla="*/ 5017 h 5018"/>
              <a:gd name="T30" fmla="*/ 5053 w 5054"/>
              <a:gd name="T31" fmla="*/ 5017 h 5018"/>
              <a:gd name="T32" fmla="*/ 5053 w 5054"/>
              <a:gd name="T33" fmla="*/ 4998 h 5018"/>
              <a:gd name="T34" fmla="*/ 3700 w 5054"/>
              <a:gd name="T35" fmla="*/ 1712 h 5018"/>
              <a:gd name="T36" fmla="*/ 3691 w 5054"/>
              <a:gd name="T37" fmla="*/ 1721 h 5018"/>
              <a:gd name="T38" fmla="*/ 3682 w 5054"/>
              <a:gd name="T39" fmla="*/ 1731 h 5018"/>
              <a:gd name="T40" fmla="*/ 5016 w 5054"/>
              <a:gd name="T41" fmla="*/ 4998 h 5018"/>
              <a:gd name="T42" fmla="*/ 5035 w 5054"/>
              <a:gd name="T43" fmla="*/ 4998 h 5018"/>
              <a:gd name="T44" fmla="*/ 5035 w 5054"/>
              <a:gd name="T45" fmla="*/ 4980 h 5018"/>
              <a:gd name="T46" fmla="*/ 4869 w 5054"/>
              <a:gd name="T47" fmla="*/ 4980 h 5018"/>
              <a:gd name="T48" fmla="*/ 4869 w 5054"/>
              <a:gd name="T49" fmla="*/ 4998 h 5018"/>
              <a:gd name="T50" fmla="*/ 4887 w 5054"/>
              <a:gd name="T51" fmla="*/ 4998 h 5018"/>
              <a:gd name="T52" fmla="*/ 3589 w 5054"/>
              <a:gd name="T53" fmla="*/ 1822 h 5018"/>
              <a:gd name="T54" fmla="*/ 599 w 5054"/>
              <a:gd name="T55" fmla="*/ 368 h 5018"/>
              <a:gd name="T56" fmla="*/ 562 w 5054"/>
              <a:gd name="T57" fmla="*/ 359 h 5018"/>
              <a:gd name="T58" fmla="*/ 654 w 5054"/>
              <a:gd name="T59" fmla="*/ 534 h 5018"/>
              <a:gd name="T60" fmla="*/ 101 w 5054"/>
              <a:gd name="T61" fmla="*/ 285 h 5018"/>
              <a:gd name="T62" fmla="*/ 663 w 5054"/>
              <a:gd name="T63" fmla="*/ 74 h 5018"/>
              <a:gd name="T64" fmla="*/ 562 w 5054"/>
              <a:gd name="T65" fmla="*/ 239 h 5018"/>
              <a:gd name="T66" fmla="*/ 599 w 5054"/>
              <a:gd name="T67" fmla="*/ 239 h 5018"/>
              <a:gd name="T68" fmla="*/ 3682 w 5054"/>
              <a:gd name="T69" fmla="*/ 1731 h 5018"/>
              <a:gd name="T70" fmla="*/ 3691 w 5054"/>
              <a:gd name="T71" fmla="*/ 1721 h 5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54" h="5018">
                <a:moveTo>
                  <a:pt x="3691" y="1721"/>
                </a:moveTo>
                <a:lnTo>
                  <a:pt x="3691" y="1721"/>
                </a:lnTo>
                <a:cubicBezTo>
                  <a:pt x="3700" y="1712"/>
                  <a:pt x="3700" y="1712"/>
                  <a:pt x="3700" y="1712"/>
                </a:cubicBezTo>
                <a:cubicBezTo>
                  <a:pt x="2882" y="847"/>
                  <a:pt x="1777" y="313"/>
                  <a:pt x="599" y="202"/>
                </a:cubicBezTo>
                <a:cubicBezTo>
                  <a:pt x="599" y="221"/>
                  <a:pt x="599" y="221"/>
                  <a:pt x="599" y="221"/>
                </a:cubicBezTo>
                <a:cubicBezTo>
                  <a:pt x="608" y="230"/>
                  <a:pt x="608" y="230"/>
                  <a:pt x="608" y="230"/>
                </a:cubicBezTo>
                <a:cubicBezTo>
                  <a:pt x="755" y="0"/>
                  <a:pt x="755" y="0"/>
                  <a:pt x="755" y="0"/>
                </a:cubicBezTo>
                <a:cubicBezTo>
                  <a:pt x="0" y="276"/>
                  <a:pt x="0" y="276"/>
                  <a:pt x="0" y="276"/>
                </a:cubicBezTo>
                <a:cubicBezTo>
                  <a:pt x="737" y="607"/>
                  <a:pt x="737" y="607"/>
                  <a:pt x="737" y="607"/>
                </a:cubicBezTo>
                <a:cubicBezTo>
                  <a:pt x="608" y="377"/>
                  <a:pt x="608" y="377"/>
                  <a:pt x="608" y="377"/>
                </a:cubicBezTo>
                <a:cubicBezTo>
                  <a:pt x="589" y="386"/>
                  <a:pt x="589" y="386"/>
                  <a:pt x="589" y="386"/>
                </a:cubicBezTo>
                <a:cubicBezTo>
                  <a:pt x="589" y="405"/>
                  <a:pt x="589" y="405"/>
                  <a:pt x="589" y="405"/>
                </a:cubicBezTo>
                <a:cubicBezTo>
                  <a:pt x="1722" y="506"/>
                  <a:pt x="2771" y="1022"/>
                  <a:pt x="3562" y="1850"/>
                </a:cubicBezTo>
                <a:cubicBezTo>
                  <a:pt x="4372" y="2697"/>
                  <a:pt x="4832" y="3820"/>
                  <a:pt x="4850" y="4998"/>
                </a:cubicBezTo>
                <a:cubicBezTo>
                  <a:pt x="4850" y="5017"/>
                  <a:pt x="4850" y="5017"/>
                  <a:pt x="4850" y="5017"/>
                </a:cubicBezTo>
                <a:cubicBezTo>
                  <a:pt x="5053" y="5017"/>
                  <a:pt x="5053" y="5017"/>
                  <a:pt x="5053" y="5017"/>
                </a:cubicBezTo>
                <a:cubicBezTo>
                  <a:pt x="5053" y="4998"/>
                  <a:pt x="5053" y="4998"/>
                  <a:pt x="5053" y="4998"/>
                </a:cubicBezTo>
                <a:cubicBezTo>
                  <a:pt x="5025" y="3765"/>
                  <a:pt x="4547" y="2596"/>
                  <a:pt x="3700" y="1712"/>
                </a:cubicBezTo>
                <a:cubicBezTo>
                  <a:pt x="3691" y="1721"/>
                  <a:pt x="3691" y="1721"/>
                  <a:pt x="3691" y="1721"/>
                </a:cubicBezTo>
                <a:cubicBezTo>
                  <a:pt x="3682" y="1731"/>
                  <a:pt x="3682" y="1731"/>
                  <a:pt x="3682" y="1731"/>
                </a:cubicBezTo>
                <a:cubicBezTo>
                  <a:pt x="4519" y="2614"/>
                  <a:pt x="4989" y="3774"/>
                  <a:pt x="5016" y="4998"/>
                </a:cubicBezTo>
                <a:cubicBezTo>
                  <a:pt x="5035" y="4998"/>
                  <a:pt x="5035" y="4998"/>
                  <a:pt x="5035" y="4998"/>
                </a:cubicBezTo>
                <a:cubicBezTo>
                  <a:pt x="5035" y="4980"/>
                  <a:pt x="5035" y="4980"/>
                  <a:pt x="5035" y="4980"/>
                </a:cubicBezTo>
                <a:cubicBezTo>
                  <a:pt x="4869" y="4980"/>
                  <a:pt x="4869" y="4980"/>
                  <a:pt x="4869" y="4980"/>
                </a:cubicBezTo>
                <a:cubicBezTo>
                  <a:pt x="4869" y="4998"/>
                  <a:pt x="4869" y="4998"/>
                  <a:pt x="4869" y="4998"/>
                </a:cubicBezTo>
                <a:cubicBezTo>
                  <a:pt x="4887" y="4998"/>
                  <a:pt x="4887" y="4998"/>
                  <a:pt x="4887" y="4998"/>
                </a:cubicBezTo>
                <a:cubicBezTo>
                  <a:pt x="4869" y="3811"/>
                  <a:pt x="4409" y="2679"/>
                  <a:pt x="3589" y="1822"/>
                </a:cubicBezTo>
                <a:cubicBezTo>
                  <a:pt x="2789" y="985"/>
                  <a:pt x="1731" y="470"/>
                  <a:pt x="599" y="368"/>
                </a:cubicBezTo>
                <a:cubicBezTo>
                  <a:pt x="562" y="359"/>
                  <a:pt x="562" y="359"/>
                  <a:pt x="562" y="359"/>
                </a:cubicBezTo>
                <a:cubicBezTo>
                  <a:pt x="654" y="534"/>
                  <a:pt x="654" y="534"/>
                  <a:pt x="654" y="534"/>
                </a:cubicBezTo>
                <a:cubicBezTo>
                  <a:pt x="101" y="285"/>
                  <a:pt x="101" y="285"/>
                  <a:pt x="101" y="285"/>
                </a:cubicBezTo>
                <a:cubicBezTo>
                  <a:pt x="663" y="74"/>
                  <a:pt x="663" y="74"/>
                  <a:pt x="663" y="74"/>
                </a:cubicBezTo>
                <a:cubicBezTo>
                  <a:pt x="562" y="239"/>
                  <a:pt x="562" y="239"/>
                  <a:pt x="562" y="239"/>
                </a:cubicBezTo>
                <a:cubicBezTo>
                  <a:pt x="599" y="239"/>
                  <a:pt x="599" y="239"/>
                  <a:pt x="599" y="239"/>
                </a:cubicBezTo>
                <a:cubicBezTo>
                  <a:pt x="1768" y="350"/>
                  <a:pt x="2863" y="875"/>
                  <a:pt x="3682" y="1731"/>
                </a:cubicBezTo>
                <a:lnTo>
                  <a:pt x="3691" y="172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4">
            <a:extLst>
              <a:ext uri="{FF2B5EF4-FFF2-40B4-BE49-F238E27FC236}">
                <a16:creationId xmlns:a16="http://schemas.microsoft.com/office/drawing/2014/main" id="{8B0ED0D1-2007-BF49-A573-67B704C37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393" y="1226812"/>
            <a:ext cx="4947352" cy="4978137"/>
          </a:xfrm>
          <a:custGeom>
            <a:avLst/>
            <a:gdLst>
              <a:gd name="T0" fmla="*/ 4961 w 4962"/>
              <a:gd name="T1" fmla="*/ 0 h 4990"/>
              <a:gd name="T2" fmla="*/ 4961 w 4962"/>
              <a:gd name="T3" fmla="*/ 0 h 4990"/>
              <a:gd name="T4" fmla="*/ 1684 w 4962"/>
              <a:gd name="T5" fmla="*/ 1344 h 4990"/>
              <a:gd name="T6" fmla="*/ 184 w 4962"/>
              <a:gd name="T7" fmla="*/ 4446 h 4990"/>
              <a:gd name="T8" fmla="*/ 0 w 4962"/>
              <a:gd name="T9" fmla="*/ 4326 h 4990"/>
              <a:gd name="T10" fmla="*/ 248 w 4962"/>
              <a:gd name="T11" fmla="*/ 4989 h 4990"/>
              <a:gd name="T12" fmla="*/ 534 w 4962"/>
              <a:gd name="T13" fmla="*/ 4345 h 4990"/>
              <a:gd name="T14" fmla="*/ 349 w 4962"/>
              <a:gd name="T15" fmla="*/ 4446 h 4990"/>
              <a:gd name="T16" fmla="*/ 1795 w 4962"/>
              <a:gd name="T17" fmla="*/ 1464 h 4990"/>
              <a:gd name="T18" fmla="*/ 4961 w 4962"/>
              <a:gd name="T19" fmla="*/ 165 h 4990"/>
              <a:gd name="T20" fmla="*/ 4961 w 4962"/>
              <a:gd name="T21" fmla="*/ 0 h 4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62" h="4990">
                <a:moveTo>
                  <a:pt x="4961" y="0"/>
                </a:moveTo>
                <a:lnTo>
                  <a:pt x="4961" y="0"/>
                </a:lnTo>
                <a:cubicBezTo>
                  <a:pt x="3737" y="28"/>
                  <a:pt x="2568" y="506"/>
                  <a:pt x="1684" y="1344"/>
                </a:cubicBezTo>
                <a:cubicBezTo>
                  <a:pt x="819" y="2172"/>
                  <a:pt x="294" y="3268"/>
                  <a:pt x="184" y="4446"/>
                </a:cubicBezTo>
                <a:cubicBezTo>
                  <a:pt x="0" y="4326"/>
                  <a:pt x="0" y="4326"/>
                  <a:pt x="0" y="4326"/>
                </a:cubicBezTo>
                <a:cubicBezTo>
                  <a:pt x="248" y="4989"/>
                  <a:pt x="248" y="4989"/>
                  <a:pt x="248" y="4989"/>
                </a:cubicBezTo>
                <a:cubicBezTo>
                  <a:pt x="534" y="4345"/>
                  <a:pt x="534" y="4345"/>
                  <a:pt x="534" y="4345"/>
                </a:cubicBezTo>
                <a:cubicBezTo>
                  <a:pt x="349" y="4446"/>
                  <a:pt x="349" y="4446"/>
                  <a:pt x="349" y="4446"/>
                </a:cubicBezTo>
                <a:cubicBezTo>
                  <a:pt x="451" y="3314"/>
                  <a:pt x="966" y="2255"/>
                  <a:pt x="1795" y="1464"/>
                </a:cubicBezTo>
                <a:cubicBezTo>
                  <a:pt x="2651" y="654"/>
                  <a:pt x="3774" y="193"/>
                  <a:pt x="4961" y="165"/>
                </a:cubicBezTo>
                <a:lnTo>
                  <a:pt x="4961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5">
            <a:extLst>
              <a:ext uri="{FF2B5EF4-FFF2-40B4-BE49-F238E27FC236}">
                <a16:creationId xmlns:a16="http://schemas.microsoft.com/office/drawing/2014/main" id="{B391B4B1-CF06-3B4F-9449-535116B72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212" y="1204826"/>
            <a:ext cx="5004523" cy="5039704"/>
          </a:xfrm>
          <a:custGeom>
            <a:avLst/>
            <a:gdLst>
              <a:gd name="T0" fmla="*/ 4998 w 5018"/>
              <a:gd name="T1" fmla="*/ 19 h 5055"/>
              <a:gd name="T2" fmla="*/ 4998 w 5018"/>
              <a:gd name="T3" fmla="*/ 19 h 5055"/>
              <a:gd name="T4" fmla="*/ 4998 w 5018"/>
              <a:gd name="T5" fmla="*/ 0 h 5055"/>
              <a:gd name="T6" fmla="*/ 1712 w 5018"/>
              <a:gd name="T7" fmla="*/ 1354 h 5055"/>
              <a:gd name="T8" fmla="*/ 202 w 5018"/>
              <a:gd name="T9" fmla="*/ 4465 h 5055"/>
              <a:gd name="T10" fmla="*/ 221 w 5018"/>
              <a:gd name="T11" fmla="*/ 4465 h 5055"/>
              <a:gd name="T12" fmla="*/ 230 w 5018"/>
              <a:gd name="T13" fmla="*/ 4447 h 5055"/>
              <a:gd name="T14" fmla="*/ 0 w 5018"/>
              <a:gd name="T15" fmla="*/ 4308 h 5055"/>
              <a:gd name="T16" fmla="*/ 276 w 5018"/>
              <a:gd name="T17" fmla="*/ 5054 h 5055"/>
              <a:gd name="T18" fmla="*/ 607 w 5018"/>
              <a:gd name="T19" fmla="*/ 4327 h 5055"/>
              <a:gd name="T20" fmla="*/ 377 w 5018"/>
              <a:gd name="T21" fmla="*/ 4447 h 5055"/>
              <a:gd name="T22" fmla="*/ 386 w 5018"/>
              <a:gd name="T23" fmla="*/ 4465 h 5055"/>
              <a:gd name="T24" fmla="*/ 405 w 5018"/>
              <a:gd name="T25" fmla="*/ 4465 h 5055"/>
              <a:gd name="T26" fmla="*/ 1850 w 5018"/>
              <a:gd name="T27" fmla="*/ 1501 h 5055"/>
              <a:gd name="T28" fmla="*/ 4998 w 5018"/>
              <a:gd name="T29" fmla="*/ 203 h 5055"/>
              <a:gd name="T30" fmla="*/ 5017 w 5018"/>
              <a:gd name="T31" fmla="*/ 203 h 5055"/>
              <a:gd name="T32" fmla="*/ 5017 w 5018"/>
              <a:gd name="T33" fmla="*/ 0 h 5055"/>
              <a:gd name="T34" fmla="*/ 4998 w 5018"/>
              <a:gd name="T35" fmla="*/ 0 h 5055"/>
              <a:gd name="T36" fmla="*/ 4998 w 5018"/>
              <a:gd name="T37" fmla="*/ 19 h 5055"/>
              <a:gd name="T38" fmla="*/ 4980 w 5018"/>
              <a:gd name="T39" fmla="*/ 19 h 5055"/>
              <a:gd name="T40" fmla="*/ 4980 w 5018"/>
              <a:gd name="T41" fmla="*/ 184 h 5055"/>
              <a:gd name="T42" fmla="*/ 4998 w 5018"/>
              <a:gd name="T43" fmla="*/ 184 h 5055"/>
              <a:gd name="T44" fmla="*/ 4998 w 5018"/>
              <a:gd name="T45" fmla="*/ 166 h 5055"/>
              <a:gd name="T46" fmla="*/ 1823 w 5018"/>
              <a:gd name="T47" fmla="*/ 1473 h 5055"/>
              <a:gd name="T48" fmla="*/ 368 w 5018"/>
              <a:gd name="T49" fmla="*/ 4465 h 5055"/>
              <a:gd name="T50" fmla="*/ 359 w 5018"/>
              <a:gd name="T51" fmla="*/ 4502 h 5055"/>
              <a:gd name="T52" fmla="*/ 534 w 5018"/>
              <a:gd name="T53" fmla="*/ 4410 h 5055"/>
              <a:gd name="T54" fmla="*/ 285 w 5018"/>
              <a:gd name="T55" fmla="*/ 4953 h 5055"/>
              <a:gd name="T56" fmla="*/ 74 w 5018"/>
              <a:gd name="T57" fmla="*/ 4391 h 5055"/>
              <a:gd name="T58" fmla="*/ 239 w 5018"/>
              <a:gd name="T59" fmla="*/ 4493 h 5055"/>
              <a:gd name="T60" fmla="*/ 239 w 5018"/>
              <a:gd name="T61" fmla="*/ 4465 h 5055"/>
              <a:gd name="T62" fmla="*/ 1731 w 5018"/>
              <a:gd name="T63" fmla="*/ 1381 h 5055"/>
              <a:gd name="T64" fmla="*/ 4998 w 5018"/>
              <a:gd name="T65" fmla="*/ 37 h 5055"/>
              <a:gd name="T66" fmla="*/ 4998 w 5018"/>
              <a:gd name="T67" fmla="*/ 19 h 5055"/>
              <a:gd name="T68" fmla="*/ 4980 w 5018"/>
              <a:gd name="T69" fmla="*/ 19 h 5055"/>
              <a:gd name="T70" fmla="*/ 4998 w 5018"/>
              <a:gd name="T71" fmla="*/ 19 h 5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18" h="5055">
                <a:moveTo>
                  <a:pt x="4998" y="19"/>
                </a:moveTo>
                <a:lnTo>
                  <a:pt x="4998" y="19"/>
                </a:lnTo>
                <a:cubicBezTo>
                  <a:pt x="4998" y="0"/>
                  <a:pt x="4998" y="0"/>
                  <a:pt x="4998" y="0"/>
                </a:cubicBezTo>
                <a:cubicBezTo>
                  <a:pt x="3765" y="28"/>
                  <a:pt x="2596" y="507"/>
                  <a:pt x="1712" y="1354"/>
                </a:cubicBezTo>
                <a:cubicBezTo>
                  <a:pt x="847" y="2173"/>
                  <a:pt x="313" y="3277"/>
                  <a:pt x="202" y="4465"/>
                </a:cubicBezTo>
                <a:cubicBezTo>
                  <a:pt x="221" y="4465"/>
                  <a:pt x="221" y="4465"/>
                  <a:pt x="221" y="4465"/>
                </a:cubicBezTo>
                <a:cubicBezTo>
                  <a:pt x="230" y="4447"/>
                  <a:pt x="230" y="4447"/>
                  <a:pt x="230" y="4447"/>
                </a:cubicBezTo>
                <a:cubicBezTo>
                  <a:pt x="0" y="4308"/>
                  <a:pt x="0" y="4308"/>
                  <a:pt x="0" y="4308"/>
                </a:cubicBezTo>
                <a:cubicBezTo>
                  <a:pt x="276" y="5054"/>
                  <a:pt x="276" y="5054"/>
                  <a:pt x="276" y="5054"/>
                </a:cubicBezTo>
                <a:cubicBezTo>
                  <a:pt x="607" y="4327"/>
                  <a:pt x="607" y="4327"/>
                  <a:pt x="607" y="4327"/>
                </a:cubicBezTo>
                <a:cubicBezTo>
                  <a:pt x="377" y="4447"/>
                  <a:pt x="377" y="4447"/>
                  <a:pt x="377" y="4447"/>
                </a:cubicBezTo>
                <a:cubicBezTo>
                  <a:pt x="386" y="4465"/>
                  <a:pt x="386" y="4465"/>
                  <a:pt x="386" y="4465"/>
                </a:cubicBezTo>
                <a:cubicBezTo>
                  <a:pt x="405" y="4465"/>
                  <a:pt x="405" y="4465"/>
                  <a:pt x="405" y="4465"/>
                </a:cubicBezTo>
                <a:cubicBezTo>
                  <a:pt x="506" y="3342"/>
                  <a:pt x="1022" y="2283"/>
                  <a:pt x="1850" y="1501"/>
                </a:cubicBezTo>
                <a:cubicBezTo>
                  <a:pt x="2697" y="691"/>
                  <a:pt x="3820" y="231"/>
                  <a:pt x="4998" y="203"/>
                </a:cubicBezTo>
                <a:cubicBezTo>
                  <a:pt x="5017" y="203"/>
                  <a:pt x="5017" y="203"/>
                  <a:pt x="5017" y="203"/>
                </a:cubicBezTo>
                <a:cubicBezTo>
                  <a:pt x="5017" y="0"/>
                  <a:pt x="5017" y="0"/>
                  <a:pt x="5017" y="0"/>
                </a:cubicBezTo>
                <a:cubicBezTo>
                  <a:pt x="4998" y="0"/>
                  <a:pt x="4998" y="0"/>
                  <a:pt x="4998" y="0"/>
                </a:cubicBezTo>
                <a:cubicBezTo>
                  <a:pt x="4998" y="19"/>
                  <a:pt x="4998" y="19"/>
                  <a:pt x="4998" y="19"/>
                </a:cubicBezTo>
                <a:cubicBezTo>
                  <a:pt x="4980" y="19"/>
                  <a:pt x="4980" y="19"/>
                  <a:pt x="4980" y="19"/>
                </a:cubicBezTo>
                <a:cubicBezTo>
                  <a:pt x="4980" y="184"/>
                  <a:pt x="4980" y="184"/>
                  <a:pt x="4980" y="184"/>
                </a:cubicBezTo>
                <a:cubicBezTo>
                  <a:pt x="4998" y="184"/>
                  <a:pt x="4998" y="184"/>
                  <a:pt x="4998" y="184"/>
                </a:cubicBezTo>
                <a:cubicBezTo>
                  <a:pt x="4998" y="166"/>
                  <a:pt x="4998" y="166"/>
                  <a:pt x="4998" y="166"/>
                </a:cubicBezTo>
                <a:cubicBezTo>
                  <a:pt x="3811" y="194"/>
                  <a:pt x="2679" y="654"/>
                  <a:pt x="1823" y="1473"/>
                </a:cubicBezTo>
                <a:cubicBezTo>
                  <a:pt x="985" y="2265"/>
                  <a:pt x="469" y="3324"/>
                  <a:pt x="368" y="4465"/>
                </a:cubicBezTo>
                <a:cubicBezTo>
                  <a:pt x="359" y="4502"/>
                  <a:pt x="359" y="4502"/>
                  <a:pt x="359" y="4502"/>
                </a:cubicBezTo>
                <a:cubicBezTo>
                  <a:pt x="534" y="4410"/>
                  <a:pt x="534" y="4410"/>
                  <a:pt x="534" y="4410"/>
                </a:cubicBezTo>
                <a:cubicBezTo>
                  <a:pt x="285" y="4953"/>
                  <a:pt x="285" y="4953"/>
                  <a:pt x="285" y="4953"/>
                </a:cubicBezTo>
                <a:cubicBezTo>
                  <a:pt x="74" y="4391"/>
                  <a:pt x="74" y="4391"/>
                  <a:pt x="74" y="4391"/>
                </a:cubicBezTo>
                <a:cubicBezTo>
                  <a:pt x="239" y="4493"/>
                  <a:pt x="239" y="4493"/>
                  <a:pt x="239" y="4493"/>
                </a:cubicBezTo>
                <a:cubicBezTo>
                  <a:pt x="239" y="4465"/>
                  <a:pt x="239" y="4465"/>
                  <a:pt x="239" y="4465"/>
                </a:cubicBezTo>
                <a:cubicBezTo>
                  <a:pt x="350" y="3287"/>
                  <a:pt x="874" y="2200"/>
                  <a:pt x="1731" y="1381"/>
                </a:cubicBezTo>
                <a:cubicBezTo>
                  <a:pt x="2614" y="544"/>
                  <a:pt x="3774" y="65"/>
                  <a:pt x="4998" y="37"/>
                </a:cubicBezTo>
                <a:cubicBezTo>
                  <a:pt x="4998" y="19"/>
                  <a:pt x="4998" y="19"/>
                  <a:pt x="4998" y="19"/>
                </a:cubicBezTo>
                <a:cubicBezTo>
                  <a:pt x="4980" y="19"/>
                  <a:pt x="4980" y="19"/>
                  <a:pt x="4980" y="19"/>
                </a:cubicBezTo>
                <a:lnTo>
                  <a:pt x="4998" y="1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66">
            <a:extLst>
              <a:ext uri="{FF2B5EF4-FFF2-40B4-BE49-F238E27FC236}">
                <a16:creationId xmlns:a16="http://schemas.microsoft.com/office/drawing/2014/main" id="{FA15D0A7-06C6-7645-BC8E-13470169F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128" y="7722139"/>
            <a:ext cx="4969342" cy="4947352"/>
          </a:xfrm>
          <a:custGeom>
            <a:avLst/>
            <a:gdLst>
              <a:gd name="T0" fmla="*/ 4981 w 4982"/>
              <a:gd name="T1" fmla="*/ 4713 h 4963"/>
              <a:gd name="T2" fmla="*/ 4981 w 4982"/>
              <a:gd name="T3" fmla="*/ 4713 h 4963"/>
              <a:gd name="T4" fmla="*/ 4346 w 4982"/>
              <a:gd name="T5" fmla="*/ 4428 h 4963"/>
              <a:gd name="T6" fmla="*/ 4447 w 4982"/>
              <a:gd name="T7" fmla="*/ 4612 h 4963"/>
              <a:gd name="T8" fmla="*/ 1464 w 4982"/>
              <a:gd name="T9" fmla="*/ 3167 h 4963"/>
              <a:gd name="T10" fmla="*/ 166 w 4982"/>
              <a:gd name="T11" fmla="*/ 0 h 4963"/>
              <a:gd name="T12" fmla="*/ 0 w 4982"/>
              <a:gd name="T13" fmla="*/ 0 h 4963"/>
              <a:gd name="T14" fmla="*/ 1344 w 4982"/>
              <a:gd name="T15" fmla="*/ 3277 h 4963"/>
              <a:gd name="T16" fmla="*/ 4437 w 4982"/>
              <a:gd name="T17" fmla="*/ 4778 h 4963"/>
              <a:gd name="T18" fmla="*/ 4327 w 4982"/>
              <a:gd name="T19" fmla="*/ 4962 h 4963"/>
              <a:gd name="T20" fmla="*/ 4981 w 4982"/>
              <a:gd name="T21" fmla="*/ 4713 h 4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2" h="4963">
                <a:moveTo>
                  <a:pt x="4981" y="4713"/>
                </a:moveTo>
                <a:lnTo>
                  <a:pt x="4981" y="4713"/>
                </a:lnTo>
                <a:cubicBezTo>
                  <a:pt x="4346" y="4428"/>
                  <a:pt x="4346" y="4428"/>
                  <a:pt x="4346" y="4428"/>
                </a:cubicBezTo>
                <a:cubicBezTo>
                  <a:pt x="4447" y="4612"/>
                  <a:pt x="4447" y="4612"/>
                  <a:pt x="4447" y="4612"/>
                </a:cubicBezTo>
                <a:cubicBezTo>
                  <a:pt x="3314" y="4511"/>
                  <a:pt x="2256" y="3995"/>
                  <a:pt x="1464" y="3167"/>
                </a:cubicBezTo>
                <a:cubicBezTo>
                  <a:pt x="645" y="2311"/>
                  <a:pt x="185" y="1188"/>
                  <a:pt x="166" y="0"/>
                </a:cubicBezTo>
                <a:cubicBezTo>
                  <a:pt x="0" y="0"/>
                  <a:pt x="0" y="0"/>
                  <a:pt x="0" y="0"/>
                </a:cubicBezTo>
                <a:cubicBezTo>
                  <a:pt x="28" y="1224"/>
                  <a:pt x="507" y="2394"/>
                  <a:pt x="1344" y="3277"/>
                </a:cubicBezTo>
                <a:cubicBezTo>
                  <a:pt x="2164" y="4142"/>
                  <a:pt x="3259" y="4667"/>
                  <a:pt x="4437" y="4778"/>
                </a:cubicBezTo>
                <a:cubicBezTo>
                  <a:pt x="4327" y="4962"/>
                  <a:pt x="4327" y="4962"/>
                  <a:pt x="4327" y="4962"/>
                </a:cubicBezTo>
                <a:lnTo>
                  <a:pt x="4981" y="471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67">
            <a:extLst>
              <a:ext uri="{FF2B5EF4-FFF2-40B4-BE49-F238E27FC236}">
                <a16:creationId xmlns:a16="http://schemas.microsoft.com/office/drawing/2014/main" id="{BFF5FA66-5A7B-464C-90F6-B735152BF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538" y="7704548"/>
            <a:ext cx="5039704" cy="5004523"/>
          </a:xfrm>
          <a:custGeom>
            <a:avLst/>
            <a:gdLst>
              <a:gd name="T0" fmla="*/ 4999 w 5055"/>
              <a:gd name="T1" fmla="*/ 4731 h 5018"/>
              <a:gd name="T2" fmla="*/ 4999 w 5055"/>
              <a:gd name="T3" fmla="*/ 4731 h 5018"/>
              <a:gd name="T4" fmla="*/ 5008 w 5055"/>
              <a:gd name="T5" fmla="*/ 4722 h 5018"/>
              <a:gd name="T6" fmla="*/ 4327 w 5055"/>
              <a:gd name="T7" fmla="*/ 4409 h 5018"/>
              <a:gd name="T8" fmla="*/ 4446 w 5055"/>
              <a:gd name="T9" fmla="*/ 4639 h 5018"/>
              <a:gd name="T10" fmla="*/ 4465 w 5055"/>
              <a:gd name="T11" fmla="*/ 4630 h 5018"/>
              <a:gd name="T12" fmla="*/ 4465 w 5055"/>
              <a:gd name="T13" fmla="*/ 4612 h 5018"/>
              <a:gd name="T14" fmla="*/ 1491 w 5055"/>
              <a:gd name="T15" fmla="*/ 3176 h 5018"/>
              <a:gd name="T16" fmla="*/ 203 w 5055"/>
              <a:gd name="T17" fmla="*/ 18 h 5018"/>
              <a:gd name="T18" fmla="*/ 203 w 5055"/>
              <a:gd name="T19" fmla="*/ 0 h 5018"/>
              <a:gd name="T20" fmla="*/ 0 w 5055"/>
              <a:gd name="T21" fmla="*/ 0 h 5018"/>
              <a:gd name="T22" fmla="*/ 0 w 5055"/>
              <a:gd name="T23" fmla="*/ 18 h 5018"/>
              <a:gd name="T24" fmla="*/ 1353 w 5055"/>
              <a:gd name="T25" fmla="*/ 3304 h 5018"/>
              <a:gd name="T26" fmla="*/ 4455 w 5055"/>
              <a:gd name="T27" fmla="*/ 4814 h 5018"/>
              <a:gd name="T28" fmla="*/ 4455 w 5055"/>
              <a:gd name="T29" fmla="*/ 4796 h 5018"/>
              <a:gd name="T30" fmla="*/ 4446 w 5055"/>
              <a:gd name="T31" fmla="*/ 4786 h 5018"/>
              <a:gd name="T32" fmla="*/ 4299 w 5055"/>
              <a:gd name="T33" fmla="*/ 5017 h 5018"/>
              <a:gd name="T34" fmla="*/ 5054 w 5055"/>
              <a:gd name="T35" fmla="*/ 4740 h 5018"/>
              <a:gd name="T36" fmla="*/ 5008 w 5055"/>
              <a:gd name="T37" fmla="*/ 4722 h 5018"/>
              <a:gd name="T38" fmla="*/ 4999 w 5055"/>
              <a:gd name="T39" fmla="*/ 4731 h 5018"/>
              <a:gd name="T40" fmla="*/ 4999 w 5055"/>
              <a:gd name="T41" fmla="*/ 4722 h 5018"/>
              <a:gd name="T42" fmla="*/ 4391 w 5055"/>
              <a:gd name="T43" fmla="*/ 4943 h 5018"/>
              <a:gd name="T44" fmla="*/ 4492 w 5055"/>
              <a:gd name="T45" fmla="*/ 4777 h 5018"/>
              <a:gd name="T46" fmla="*/ 4465 w 5055"/>
              <a:gd name="T47" fmla="*/ 4777 h 5018"/>
              <a:gd name="T48" fmla="*/ 1381 w 5055"/>
              <a:gd name="T49" fmla="*/ 3286 h 5018"/>
              <a:gd name="T50" fmla="*/ 37 w 5055"/>
              <a:gd name="T51" fmla="*/ 18 h 5018"/>
              <a:gd name="T52" fmla="*/ 18 w 5055"/>
              <a:gd name="T53" fmla="*/ 18 h 5018"/>
              <a:gd name="T54" fmla="*/ 18 w 5055"/>
              <a:gd name="T55" fmla="*/ 36 h 5018"/>
              <a:gd name="T56" fmla="*/ 184 w 5055"/>
              <a:gd name="T57" fmla="*/ 36 h 5018"/>
              <a:gd name="T58" fmla="*/ 184 w 5055"/>
              <a:gd name="T59" fmla="*/ 18 h 5018"/>
              <a:gd name="T60" fmla="*/ 166 w 5055"/>
              <a:gd name="T61" fmla="*/ 18 h 5018"/>
              <a:gd name="T62" fmla="*/ 1473 w 5055"/>
              <a:gd name="T63" fmla="*/ 3194 h 5018"/>
              <a:gd name="T64" fmla="*/ 4465 w 5055"/>
              <a:gd name="T65" fmla="*/ 4648 h 5018"/>
              <a:gd name="T66" fmla="*/ 4492 w 5055"/>
              <a:gd name="T67" fmla="*/ 4658 h 5018"/>
              <a:gd name="T68" fmla="*/ 4409 w 5055"/>
              <a:gd name="T69" fmla="*/ 4492 h 5018"/>
              <a:gd name="T70" fmla="*/ 4999 w 5055"/>
              <a:gd name="T71" fmla="*/ 4750 h 5018"/>
              <a:gd name="T72" fmla="*/ 4999 w 5055"/>
              <a:gd name="T73" fmla="*/ 4731 h 5018"/>
              <a:gd name="T74" fmla="*/ 4999 w 5055"/>
              <a:gd name="T75" fmla="*/ 4722 h 5018"/>
              <a:gd name="T76" fmla="*/ 4999 w 5055"/>
              <a:gd name="T77" fmla="*/ 4731 h 5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055" h="5018">
                <a:moveTo>
                  <a:pt x="4999" y="4731"/>
                </a:moveTo>
                <a:lnTo>
                  <a:pt x="4999" y="4731"/>
                </a:lnTo>
                <a:cubicBezTo>
                  <a:pt x="5008" y="4722"/>
                  <a:pt x="5008" y="4722"/>
                  <a:pt x="5008" y="4722"/>
                </a:cubicBezTo>
                <a:cubicBezTo>
                  <a:pt x="4327" y="4409"/>
                  <a:pt x="4327" y="4409"/>
                  <a:pt x="4327" y="4409"/>
                </a:cubicBezTo>
                <a:cubicBezTo>
                  <a:pt x="4446" y="4639"/>
                  <a:pt x="4446" y="4639"/>
                  <a:pt x="4446" y="4639"/>
                </a:cubicBezTo>
                <a:cubicBezTo>
                  <a:pt x="4465" y="4630"/>
                  <a:pt x="4465" y="4630"/>
                  <a:pt x="4465" y="4630"/>
                </a:cubicBezTo>
                <a:cubicBezTo>
                  <a:pt x="4465" y="4612"/>
                  <a:pt x="4465" y="4612"/>
                  <a:pt x="4465" y="4612"/>
                </a:cubicBezTo>
                <a:cubicBezTo>
                  <a:pt x="3332" y="4510"/>
                  <a:pt x="2283" y="3995"/>
                  <a:pt x="1491" y="3176"/>
                </a:cubicBezTo>
                <a:cubicBezTo>
                  <a:pt x="681" y="2319"/>
                  <a:pt x="221" y="1196"/>
                  <a:pt x="203" y="18"/>
                </a:cubicBezTo>
                <a:cubicBezTo>
                  <a:pt x="203" y="0"/>
                  <a:pt x="203" y="0"/>
                  <a:pt x="20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28" y="1252"/>
                  <a:pt x="506" y="2421"/>
                  <a:pt x="1353" y="3304"/>
                </a:cubicBezTo>
                <a:cubicBezTo>
                  <a:pt x="2172" y="4179"/>
                  <a:pt x="3277" y="4704"/>
                  <a:pt x="4455" y="4814"/>
                </a:cubicBezTo>
                <a:cubicBezTo>
                  <a:pt x="4455" y="4796"/>
                  <a:pt x="4455" y="4796"/>
                  <a:pt x="4455" y="4796"/>
                </a:cubicBezTo>
                <a:cubicBezTo>
                  <a:pt x="4446" y="4786"/>
                  <a:pt x="4446" y="4786"/>
                  <a:pt x="4446" y="4786"/>
                </a:cubicBezTo>
                <a:cubicBezTo>
                  <a:pt x="4299" y="5017"/>
                  <a:pt x="4299" y="5017"/>
                  <a:pt x="4299" y="5017"/>
                </a:cubicBezTo>
                <a:cubicBezTo>
                  <a:pt x="5054" y="4740"/>
                  <a:pt x="5054" y="4740"/>
                  <a:pt x="5054" y="4740"/>
                </a:cubicBezTo>
                <a:cubicBezTo>
                  <a:pt x="5008" y="4722"/>
                  <a:pt x="5008" y="4722"/>
                  <a:pt x="5008" y="4722"/>
                </a:cubicBezTo>
                <a:cubicBezTo>
                  <a:pt x="4999" y="4731"/>
                  <a:pt x="4999" y="4731"/>
                  <a:pt x="4999" y="4731"/>
                </a:cubicBezTo>
                <a:cubicBezTo>
                  <a:pt x="4999" y="4722"/>
                  <a:pt x="4999" y="4722"/>
                  <a:pt x="4999" y="4722"/>
                </a:cubicBezTo>
                <a:cubicBezTo>
                  <a:pt x="4391" y="4943"/>
                  <a:pt x="4391" y="4943"/>
                  <a:pt x="4391" y="4943"/>
                </a:cubicBezTo>
                <a:cubicBezTo>
                  <a:pt x="4492" y="4777"/>
                  <a:pt x="4492" y="4777"/>
                  <a:pt x="4492" y="4777"/>
                </a:cubicBezTo>
                <a:cubicBezTo>
                  <a:pt x="4465" y="4777"/>
                  <a:pt x="4465" y="4777"/>
                  <a:pt x="4465" y="4777"/>
                </a:cubicBezTo>
                <a:cubicBezTo>
                  <a:pt x="3287" y="4676"/>
                  <a:pt x="2191" y="4142"/>
                  <a:pt x="1381" y="3286"/>
                </a:cubicBezTo>
                <a:cubicBezTo>
                  <a:pt x="534" y="2402"/>
                  <a:pt x="64" y="1242"/>
                  <a:pt x="37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36"/>
                  <a:pt x="18" y="36"/>
                  <a:pt x="18" y="36"/>
                </a:cubicBezTo>
                <a:cubicBezTo>
                  <a:pt x="184" y="36"/>
                  <a:pt x="184" y="36"/>
                  <a:pt x="184" y="36"/>
                </a:cubicBezTo>
                <a:cubicBezTo>
                  <a:pt x="184" y="18"/>
                  <a:pt x="184" y="18"/>
                  <a:pt x="184" y="18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84" y="1206"/>
                  <a:pt x="654" y="2338"/>
                  <a:pt x="1473" y="3194"/>
                </a:cubicBezTo>
                <a:cubicBezTo>
                  <a:pt x="2265" y="4032"/>
                  <a:pt x="3323" y="4547"/>
                  <a:pt x="4465" y="4648"/>
                </a:cubicBezTo>
                <a:cubicBezTo>
                  <a:pt x="4492" y="4658"/>
                  <a:pt x="4492" y="4658"/>
                  <a:pt x="4492" y="4658"/>
                </a:cubicBezTo>
                <a:cubicBezTo>
                  <a:pt x="4409" y="4492"/>
                  <a:pt x="4409" y="4492"/>
                  <a:pt x="4409" y="4492"/>
                </a:cubicBezTo>
                <a:cubicBezTo>
                  <a:pt x="4999" y="4750"/>
                  <a:pt x="4999" y="4750"/>
                  <a:pt x="4999" y="4750"/>
                </a:cubicBezTo>
                <a:cubicBezTo>
                  <a:pt x="4999" y="4731"/>
                  <a:pt x="4999" y="4731"/>
                  <a:pt x="4999" y="4731"/>
                </a:cubicBezTo>
                <a:cubicBezTo>
                  <a:pt x="4999" y="4722"/>
                  <a:pt x="4999" y="4722"/>
                  <a:pt x="4999" y="4722"/>
                </a:cubicBezTo>
                <a:lnTo>
                  <a:pt x="4999" y="473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8">
            <a:extLst>
              <a:ext uri="{FF2B5EF4-FFF2-40B4-BE49-F238E27FC236}">
                <a16:creationId xmlns:a16="http://schemas.microsoft.com/office/drawing/2014/main" id="{811B4A8F-AA75-7749-BC8D-781D1A1B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458" y="6917368"/>
            <a:ext cx="5198019" cy="5563025"/>
          </a:xfrm>
          <a:custGeom>
            <a:avLst/>
            <a:gdLst>
              <a:gd name="T0" fmla="*/ 2624 w 5212"/>
              <a:gd name="T1" fmla="*/ 0 h 5579"/>
              <a:gd name="T2" fmla="*/ 2624 w 5212"/>
              <a:gd name="T3" fmla="*/ 0 h 5579"/>
              <a:gd name="T4" fmla="*/ 2458 w 5212"/>
              <a:gd name="T5" fmla="*/ 598 h 5579"/>
              <a:gd name="T6" fmla="*/ 1547 w 5212"/>
              <a:gd name="T7" fmla="*/ 2053 h 5579"/>
              <a:gd name="T8" fmla="*/ 626 w 5212"/>
              <a:gd name="T9" fmla="*/ 2568 h 5579"/>
              <a:gd name="T10" fmla="*/ 590 w 5212"/>
              <a:gd name="T11" fmla="*/ 2568 h 5579"/>
              <a:gd name="T12" fmla="*/ 46 w 5212"/>
              <a:gd name="T13" fmla="*/ 2550 h 5579"/>
              <a:gd name="T14" fmla="*/ 9 w 5212"/>
              <a:gd name="T15" fmla="*/ 3535 h 5579"/>
              <a:gd name="T16" fmla="*/ 525 w 5212"/>
              <a:gd name="T17" fmla="*/ 4501 h 5579"/>
              <a:gd name="T18" fmla="*/ 1980 w 5212"/>
              <a:gd name="T19" fmla="*/ 5413 h 5579"/>
              <a:gd name="T20" fmla="*/ 2559 w 5212"/>
              <a:gd name="T21" fmla="*/ 5578 h 5579"/>
              <a:gd name="T22" fmla="*/ 3075 w 5212"/>
              <a:gd name="T23" fmla="*/ 5450 h 5579"/>
              <a:gd name="T24" fmla="*/ 4594 w 5212"/>
              <a:gd name="T25" fmla="*/ 4640 h 5579"/>
              <a:gd name="T26" fmla="*/ 5165 w 5212"/>
              <a:gd name="T27" fmla="*/ 3719 h 5579"/>
              <a:gd name="T28" fmla="*/ 5211 w 5212"/>
              <a:gd name="T29" fmla="*/ 2532 h 5579"/>
              <a:gd name="T30" fmla="*/ 4474 w 5212"/>
              <a:gd name="T31" fmla="*/ 2513 h 5579"/>
              <a:gd name="T32" fmla="*/ 3554 w 5212"/>
              <a:gd name="T33" fmla="*/ 1933 h 5579"/>
              <a:gd name="T34" fmla="*/ 2744 w 5212"/>
              <a:gd name="T35" fmla="*/ 414 h 5579"/>
              <a:gd name="T36" fmla="*/ 2624 w 5212"/>
              <a:gd name="T37" fmla="*/ 0 h 5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12" h="5579">
                <a:moveTo>
                  <a:pt x="2624" y="0"/>
                </a:moveTo>
                <a:lnTo>
                  <a:pt x="2624" y="0"/>
                </a:lnTo>
                <a:cubicBezTo>
                  <a:pt x="2624" y="212"/>
                  <a:pt x="2569" y="414"/>
                  <a:pt x="2458" y="598"/>
                </a:cubicBezTo>
                <a:cubicBezTo>
                  <a:pt x="1547" y="2053"/>
                  <a:pt x="1547" y="2053"/>
                  <a:pt x="1547" y="2053"/>
                </a:cubicBezTo>
                <a:cubicBezTo>
                  <a:pt x="1344" y="2375"/>
                  <a:pt x="995" y="2568"/>
                  <a:pt x="626" y="2568"/>
                </a:cubicBezTo>
                <a:cubicBezTo>
                  <a:pt x="608" y="2568"/>
                  <a:pt x="599" y="2568"/>
                  <a:pt x="590" y="2568"/>
                </a:cubicBezTo>
                <a:cubicBezTo>
                  <a:pt x="46" y="2550"/>
                  <a:pt x="46" y="2550"/>
                  <a:pt x="46" y="2550"/>
                </a:cubicBezTo>
                <a:cubicBezTo>
                  <a:pt x="9" y="3535"/>
                  <a:pt x="9" y="3535"/>
                  <a:pt x="9" y="3535"/>
                </a:cubicBezTo>
                <a:cubicBezTo>
                  <a:pt x="0" y="3931"/>
                  <a:pt x="194" y="4290"/>
                  <a:pt x="525" y="4501"/>
                </a:cubicBezTo>
                <a:cubicBezTo>
                  <a:pt x="1980" y="5413"/>
                  <a:pt x="1980" y="5413"/>
                  <a:pt x="1980" y="5413"/>
                </a:cubicBezTo>
                <a:cubicBezTo>
                  <a:pt x="2163" y="5523"/>
                  <a:pt x="2357" y="5578"/>
                  <a:pt x="2559" y="5578"/>
                </a:cubicBezTo>
                <a:cubicBezTo>
                  <a:pt x="2734" y="5578"/>
                  <a:pt x="2909" y="5532"/>
                  <a:pt x="3075" y="5450"/>
                </a:cubicBezTo>
                <a:cubicBezTo>
                  <a:pt x="4594" y="4640"/>
                  <a:pt x="4594" y="4640"/>
                  <a:pt x="4594" y="4640"/>
                </a:cubicBezTo>
                <a:cubicBezTo>
                  <a:pt x="4935" y="4455"/>
                  <a:pt x="5156" y="4106"/>
                  <a:pt x="5165" y="3719"/>
                </a:cubicBezTo>
                <a:cubicBezTo>
                  <a:pt x="5211" y="2532"/>
                  <a:pt x="5211" y="2532"/>
                  <a:pt x="5211" y="2532"/>
                </a:cubicBezTo>
                <a:cubicBezTo>
                  <a:pt x="4474" y="2513"/>
                  <a:pt x="4474" y="2513"/>
                  <a:pt x="4474" y="2513"/>
                </a:cubicBezTo>
                <a:cubicBezTo>
                  <a:pt x="4088" y="2495"/>
                  <a:pt x="3738" y="2274"/>
                  <a:pt x="3554" y="1933"/>
                </a:cubicBezTo>
                <a:cubicBezTo>
                  <a:pt x="2744" y="414"/>
                  <a:pt x="2744" y="414"/>
                  <a:pt x="2744" y="414"/>
                </a:cubicBezTo>
                <a:cubicBezTo>
                  <a:pt x="2679" y="286"/>
                  <a:pt x="2633" y="147"/>
                  <a:pt x="262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9">
            <a:extLst>
              <a:ext uri="{FF2B5EF4-FFF2-40B4-BE49-F238E27FC236}">
                <a16:creationId xmlns:a16="http://schemas.microsoft.com/office/drawing/2014/main" id="{777E8610-42AB-0E41-8ECB-77088A68E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243" y="1279584"/>
            <a:ext cx="5198019" cy="5563025"/>
          </a:xfrm>
          <a:custGeom>
            <a:avLst/>
            <a:gdLst>
              <a:gd name="T0" fmla="*/ 2651 w 5211"/>
              <a:gd name="T1" fmla="*/ 0 h 5580"/>
              <a:gd name="T2" fmla="*/ 2651 w 5211"/>
              <a:gd name="T3" fmla="*/ 0 h 5580"/>
              <a:gd name="T4" fmla="*/ 2135 w 5211"/>
              <a:gd name="T5" fmla="*/ 129 h 5580"/>
              <a:gd name="T6" fmla="*/ 626 w 5211"/>
              <a:gd name="T7" fmla="*/ 939 h 5580"/>
              <a:gd name="T8" fmla="*/ 46 w 5211"/>
              <a:gd name="T9" fmla="*/ 1860 h 5580"/>
              <a:gd name="T10" fmla="*/ 0 w 5211"/>
              <a:gd name="T11" fmla="*/ 3038 h 5580"/>
              <a:gd name="T12" fmla="*/ 737 w 5211"/>
              <a:gd name="T13" fmla="*/ 3066 h 5580"/>
              <a:gd name="T14" fmla="*/ 1657 w 5211"/>
              <a:gd name="T15" fmla="*/ 3645 h 5580"/>
              <a:gd name="T16" fmla="*/ 2467 w 5211"/>
              <a:gd name="T17" fmla="*/ 5164 h 5580"/>
              <a:gd name="T18" fmla="*/ 2587 w 5211"/>
              <a:gd name="T19" fmla="*/ 5579 h 5580"/>
              <a:gd name="T20" fmla="*/ 2752 w 5211"/>
              <a:gd name="T21" fmla="*/ 4980 h 5580"/>
              <a:gd name="T22" fmla="*/ 3664 w 5211"/>
              <a:gd name="T23" fmla="*/ 3517 h 5580"/>
              <a:gd name="T24" fmla="*/ 4593 w 5211"/>
              <a:gd name="T25" fmla="*/ 3010 h 5580"/>
              <a:gd name="T26" fmla="*/ 4630 w 5211"/>
              <a:gd name="T27" fmla="*/ 3010 h 5580"/>
              <a:gd name="T28" fmla="*/ 5164 w 5211"/>
              <a:gd name="T29" fmla="*/ 3029 h 5580"/>
              <a:gd name="T30" fmla="*/ 5201 w 5211"/>
              <a:gd name="T31" fmla="*/ 2044 h 5580"/>
              <a:gd name="T32" fmla="*/ 4686 w 5211"/>
              <a:gd name="T33" fmla="*/ 1077 h 5580"/>
              <a:gd name="T34" fmla="*/ 3231 w 5211"/>
              <a:gd name="T35" fmla="*/ 166 h 5580"/>
              <a:gd name="T36" fmla="*/ 2651 w 5211"/>
              <a:gd name="T37" fmla="*/ 0 h 5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11" h="5580">
                <a:moveTo>
                  <a:pt x="2651" y="0"/>
                </a:moveTo>
                <a:lnTo>
                  <a:pt x="2651" y="0"/>
                </a:lnTo>
                <a:cubicBezTo>
                  <a:pt x="2476" y="0"/>
                  <a:pt x="2301" y="46"/>
                  <a:pt x="2135" y="129"/>
                </a:cubicBezTo>
                <a:cubicBezTo>
                  <a:pt x="626" y="939"/>
                  <a:pt x="626" y="939"/>
                  <a:pt x="626" y="939"/>
                </a:cubicBezTo>
                <a:cubicBezTo>
                  <a:pt x="276" y="1123"/>
                  <a:pt x="55" y="1473"/>
                  <a:pt x="46" y="1860"/>
                </a:cubicBezTo>
                <a:cubicBezTo>
                  <a:pt x="0" y="3038"/>
                  <a:pt x="0" y="3038"/>
                  <a:pt x="0" y="3038"/>
                </a:cubicBezTo>
                <a:cubicBezTo>
                  <a:pt x="737" y="3066"/>
                  <a:pt x="737" y="3066"/>
                  <a:pt x="737" y="3066"/>
                </a:cubicBezTo>
                <a:cubicBezTo>
                  <a:pt x="1123" y="3084"/>
                  <a:pt x="1473" y="3305"/>
                  <a:pt x="1657" y="3645"/>
                </a:cubicBezTo>
                <a:cubicBezTo>
                  <a:pt x="2467" y="5164"/>
                  <a:pt x="2467" y="5164"/>
                  <a:pt x="2467" y="5164"/>
                </a:cubicBezTo>
                <a:cubicBezTo>
                  <a:pt x="2531" y="5293"/>
                  <a:pt x="2578" y="5431"/>
                  <a:pt x="2587" y="5579"/>
                </a:cubicBezTo>
                <a:cubicBezTo>
                  <a:pt x="2587" y="5367"/>
                  <a:pt x="2642" y="5164"/>
                  <a:pt x="2752" y="4980"/>
                </a:cubicBezTo>
                <a:cubicBezTo>
                  <a:pt x="3664" y="3517"/>
                  <a:pt x="3664" y="3517"/>
                  <a:pt x="3664" y="3517"/>
                </a:cubicBezTo>
                <a:cubicBezTo>
                  <a:pt x="3866" y="3203"/>
                  <a:pt x="4216" y="3010"/>
                  <a:pt x="4593" y="3010"/>
                </a:cubicBezTo>
                <a:cubicBezTo>
                  <a:pt x="4603" y="3010"/>
                  <a:pt x="4612" y="3010"/>
                  <a:pt x="4630" y="3010"/>
                </a:cubicBezTo>
                <a:cubicBezTo>
                  <a:pt x="5164" y="3029"/>
                  <a:pt x="5164" y="3029"/>
                  <a:pt x="5164" y="3029"/>
                </a:cubicBezTo>
                <a:cubicBezTo>
                  <a:pt x="5201" y="2044"/>
                  <a:pt x="5201" y="2044"/>
                  <a:pt x="5201" y="2044"/>
                </a:cubicBezTo>
                <a:cubicBezTo>
                  <a:pt x="5210" y="1648"/>
                  <a:pt x="5017" y="1280"/>
                  <a:pt x="4686" y="1077"/>
                </a:cubicBezTo>
                <a:cubicBezTo>
                  <a:pt x="3231" y="166"/>
                  <a:pt x="3231" y="166"/>
                  <a:pt x="3231" y="166"/>
                </a:cubicBezTo>
                <a:cubicBezTo>
                  <a:pt x="3056" y="55"/>
                  <a:pt x="2854" y="0"/>
                  <a:pt x="265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0">
            <a:extLst>
              <a:ext uri="{FF2B5EF4-FFF2-40B4-BE49-F238E27FC236}">
                <a16:creationId xmlns:a16="http://schemas.microsoft.com/office/drawing/2014/main" id="{F4F736BE-5040-1246-8B41-5F002C296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685" y="4283179"/>
            <a:ext cx="5611398" cy="5176030"/>
          </a:xfrm>
          <a:custGeom>
            <a:avLst/>
            <a:gdLst>
              <a:gd name="T0" fmla="*/ 2053 w 5626"/>
              <a:gd name="T1" fmla="*/ 0 h 5192"/>
              <a:gd name="T2" fmla="*/ 2053 w 5626"/>
              <a:gd name="T3" fmla="*/ 0 h 5192"/>
              <a:gd name="T4" fmla="*/ 1133 w 5626"/>
              <a:gd name="T5" fmla="*/ 507 h 5192"/>
              <a:gd name="T6" fmla="*/ 221 w 5626"/>
              <a:gd name="T7" fmla="*/ 1970 h 5192"/>
              <a:gd name="T8" fmla="*/ 184 w 5626"/>
              <a:gd name="T9" fmla="*/ 3055 h 5192"/>
              <a:gd name="T10" fmla="*/ 985 w 5626"/>
              <a:gd name="T11" fmla="*/ 4574 h 5192"/>
              <a:gd name="T12" fmla="*/ 1915 w 5626"/>
              <a:gd name="T13" fmla="*/ 5154 h 5192"/>
              <a:gd name="T14" fmla="*/ 3093 w 5626"/>
              <a:gd name="T15" fmla="*/ 5191 h 5192"/>
              <a:gd name="T16" fmla="*/ 3121 w 5626"/>
              <a:gd name="T17" fmla="*/ 4464 h 5192"/>
              <a:gd name="T18" fmla="*/ 3701 w 5626"/>
              <a:gd name="T19" fmla="*/ 3534 h 5192"/>
              <a:gd name="T20" fmla="*/ 5210 w 5626"/>
              <a:gd name="T21" fmla="*/ 2733 h 5192"/>
              <a:gd name="T22" fmla="*/ 5625 w 5626"/>
              <a:gd name="T23" fmla="*/ 2604 h 5192"/>
              <a:gd name="T24" fmla="*/ 5606 w 5626"/>
              <a:gd name="T25" fmla="*/ 2604 h 5192"/>
              <a:gd name="T26" fmla="*/ 5027 w 5626"/>
              <a:gd name="T27" fmla="*/ 2439 h 5192"/>
              <a:gd name="T28" fmla="*/ 3572 w 5626"/>
              <a:gd name="T29" fmla="*/ 1528 h 5192"/>
              <a:gd name="T30" fmla="*/ 3056 w 5626"/>
              <a:gd name="T31" fmla="*/ 571 h 5192"/>
              <a:gd name="T32" fmla="*/ 3075 w 5626"/>
              <a:gd name="T33" fmla="*/ 28 h 5192"/>
              <a:gd name="T34" fmla="*/ 2090 w 5626"/>
              <a:gd name="T35" fmla="*/ 0 h 5192"/>
              <a:gd name="T36" fmla="*/ 2053 w 5626"/>
              <a:gd name="T37" fmla="*/ 0 h 5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26" h="5192">
                <a:moveTo>
                  <a:pt x="2053" y="0"/>
                </a:moveTo>
                <a:lnTo>
                  <a:pt x="2053" y="0"/>
                </a:lnTo>
                <a:cubicBezTo>
                  <a:pt x="1676" y="0"/>
                  <a:pt x="1326" y="193"/>
                  <a:pt x="1133" y="507"/>
                </a:cubicBezTo>
                <a:cubicBezTo>
                  <a:pt x="221" y="1970"/>
                  <a:pt x="221" y="1970"/>
                  <a:pt x="221" y="1970"/>
                </a:cubicBezTo>
                <a:cubicBezTo>
                  <a:pt x="9" y="2302"/>
                  <a:pt x="0" y="2715"/>
                  <a:pt x="184" y="3055"/>
                </a:cubicBezTo>
                <a:cubicBezTo>
                  <a:pt x="985" y="4574"/>
                  <a:pt x="985" y="4574"/>
                  <a:pt x="985" y="4574"/>
                </a:cubicBezTo>
                <a:cubicBezTo>
                  <a:pt x="1169" y="4915"/>
                  <a:pt x="1528" y="5136"/>
                  <a:pt x="1915" y="5154"/>
                </a:cubicBezTo>
                <a:cubicBezTo>
                  <a:pt x="3093" y="5191"/>
                  <a:pt x="3093" y="5191"/>
                  <a:pt x="3093" y="5191"/>
                </a:cubicBezTo>
                <a:cubicBezTo>
                  <a:pt x="3121" y="4464"/>
                  <a:pt x="3121" y="4464"/>
                  <a:pt x="3121" y="4464"/>
                </a:cubicBezTo>
                <a:cubicBezTo>
                  <a:pt x="3130" y="4068"/>
                  <a:pt x="3351" y="3718"/>
                  <a:pt x="3701" y="3534"/>
                </a:cubicBezTo>
                <a:cubicBezTo>
                  <a:pt x="5210" y="2733"/>
                  <a:pt x="5210" y="2733"/>
                  <a:pt x="5210" y="2733"/>
                </a:cubicBezTo>
                <a:cubicBezTo>
                  <a:pt x="5340" y="2659"/>
                  <a:pt x="5487" y="2623"/>
                  <a:pt x="5625" y="2604"/>
                </a:cubicBezTo>
                <a:cubicBezTo>
                  <a:pt x="5625" y="2604"/>
                  <a:pt x="5616" y="2604"/>
                  <a:pt x="5606" y="2604"/>
                </a:cubicBezTo>
                <a:cubicBezTo>
                  <a:pt x="5404" y="2604"/>
                  <a:pt x="5210" y="2550"/>
                  <a:pt x="5027" y="2439"/>
                </a:cubicBezTo>
                <a:cubicBezTo>
                  <a:pt x="3572" y="1528"/>
                  <a:pt x="3572" y="1528"/>
                  <a:pt x="3572" y="1528"/>
                </a:cubicBezTo>
                <a:cubicBezTo>
                  <a:pt x="3241" y="1326"/>
                  <a:pt x="3047" y="958"/>
                  <a:pt x="3056" y="571"/>
                </a:cubicBezTo>
                <a:cubicBezTo>
                  <a:pt x="3075" y="28"/>
                  <a:pt x="3075" y="28"/>
                  <a:pt x="3075" y="28"/>
                </a:cubicBezTo>
                <a:cubicBezTo>
                  <a:pt x="2090" y="0"/>
                  <a:pt x="2090" y="0"/>
                  <a:pt x="2090" y="0"/>
                </a:cubicBezTo>
                <a:cubicBezTo>
                  <a:pt x="2081" y="0"/>
                  <a:pt x="2062" y="0"/>
                  <a:pt x="205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71">
            <a:extLst>
              <a:ext uri="{FF2B5EF4-FFF2-40B4-BE49-F238E27FC236}">
                <a16:creationId xmlns:a16="http://schemas.microsoft.com/office/drawing/2014/main" id="{F2CCC70F-CDC0-EB46-A465-9A92D6229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33" y="6877791"/>
            <a:ext cx="2572622" cy="2599008"/>
          </a:xfrm>
          <a:custGeom>
            <a:avLst/>
            <a:gdLst>
              <a:gd name="T0" fmla="*/ 2569 w 2579"/>
              <a:gd name="T1" fmla="*/ 0 h 2606"/>
              <a:gd name="T2" fmla="*/ 2569 w 2579"/>
              <a:gd name="T3" fmla="*/ 0 h 2606"/>
              <a:gd name="T4" fmla="*/ 2532 w 2579"/>
              <a:gd name="T5" fmla="*/ 0 h 2606"/>
              <a:gd name="T6" fmla="*/ 2117 w 2579"/>
              <a:gd name="T7" fmla="*/ 129 h 2606"/>
              <a:gd name="T8" fmla="*/ 608 w 2579"/>
              <a:gd name="T9" fmla="*/ 930 h 2606"/>
              <a:gd name="T10" fmla="*/ 28 w 2579"/>
              <a:gd name="T11" fmla="*/ 1860 h 2606"/>
              <a:gd name="T12" fmla="*/ 0 w 2579"/>
              <a:gd name="T13" fmla="*/ 2587 h 2606"/>
              <a:gd name="T14" fmla="*/ 544 w 2579"/>
              <a:gd name="T15" fmla="*/ 2605 h 2606"/>
              <a:gd name="T16" fmla="*/ 580 w 2579"/>
              <a:gd name="T17" fmla="*/ 2605 h 2606"/>
              <a:gd name="T18" fmla="*/ 1501 w 2579"/>
              <a:gd name="T19" fmla="*/ 2090 h 2606"/>
              <a:gd name="T20" fmla="*/ 2412 w 2579"/>
              <a:gd name="T21" fmla="*/ 635 h 2606"/>
              <a:gd name="T22" fmla="*/ 2578 w 2579"/>
              <a:gd name="T23" fmla="*/ 37 h 2606"/>
              <a:gd name="T24" fmla="*/ 2569 w 2579"/>
              <a:gd name="T25" fmla="*/ 0 h 2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79" h="2606">
                <a:moveTo>
                  <a:pt x="2569" y="0"/>
                </a:moveTo>
                <a:lnTo>
                  <a:pt x="2569" y="0"/>
                </a:lnTo>
                <a:cubicBezTo>
                  <a:pt x="2560" y="0"/>
                  <a:pt x="2550" y="0"/>
                  <a:pt x="2532" y="0"/>
                </a:cubicBezTo>
                <a:cubicBezTo>
                  <a:pt x="2394" y="19"/>
                  <a:pt x="2247" y="55"/>
                  <a:pt x="2117" y="129"/>
                </a:cubicBezTo>
                <a:cubicBezTo>
                  <a:pt x="608" y="930"/>
                  <a:pt x="608" y="930"/>
                  <a:pt x="608" y="930"/>
                </a:cubicBezTo>
                <a:cubicBezTo>
                  <a:pt x="258" y="1114"/>
                  <a:pt x="37" y="1464"/>
                  <a:pt x="28" y="1860"/>
                </a:cubicBezTo>
                <a:cubicBezTo>
                  <a:pt x="0" y="2587"/>
                  <a:pt x="0" y="2587"/>
                  <a:pt x="0" y="2587"/>
                </a:cubicBezTo>
                <a:cubicBezTo>
                  <a:pt x="544" y="2605"/>
                  <a:pt x="544" y="2605"/>
                  <a:pt x="544" y="2605"/>
                </a:cubicBezTo>
                <a:cubicBezTo>
                  <a:pt x="553" y="2605"/>
                  <a:pt x="562" y="2605"/>
                  <a:pt x="580" y="2605"/>
                </a:cubicBezTo>
                <a:cubicBezTo>
                  <a:pt x="949" y="2605"/>
                  <a:pt x="1298" y="2412"/>
                  <a:pt x="1501" y="2090"/>
                </a:cubicBezTo>
                <a:cubicBezTo>
                  <a:pt x="2412" y="635"/>
                  <a:pt x="2412" y="635"/>
                  <a:pt x="2412" y="635"/>
                </a:cubicBezTo>
                <a:cubicBezTo>
                  <a:pt x="2523" y="451"/>
                  <a:pt x="2578" y="249"/>
                  <a:pt x="2578" y="37"/>
                </a:cubicBezTo>
                <a:cubicBezTo>
                  <a:pt x="2578" y="28"/>
                  <a:pt x="2578" y="9"/>
                  <a:pt x="256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2">
            <a:extLst>
              <a:ext uri="{FF2B5EF4-FFF2-40B4-BE49-F238E27FC236}">
                <a16:creationId xmlns:a16="http://schemas.microsoft.com/office/drawing/2014/main" id="{0A26E257-7C7F-CB49-A4BD-A91B8A32D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458" y="4309565"/>
            <a:ext cx="2607806" cy="2568226"/>
          </a:xfrm>
          <a:custGeom>
            <a:avLst/>
            <a:gdLst>
              <a:gd name="T0" fmla="*/ 28 w 2616"/>
              <a:gd name="T1" fmla="*/ 0 h 2577"/>
              <a:gd name="T2" fmla="*/ 28 w 2616"/>
              <a:gd name="T3" fmla="*/ 0 h 2577"/>
              <a:gd name="T4" fmla="*/ 9 w 2616"/>
              <a:gd name="T5" fmla="*/ 543 h 2577"/>
              <a:gd name="T6" fmla="*/ 525 w 2616"/>
              <a:gd name="T7" fmla="*/ 1500 h 2577"/>
              <a:gd name="T8" fmla="*/ 1980 w 2616"/>
              <a:gd name="T9" fmla="*/ 2411 h 2577"/>
              <a:gd name="T10" fmla="*/ 2559 w 2616"/>
              <a:gd name="T11" fmla="*/ 2576 h 2577"/>
              <a:gd name="T12" fmla="*/ 2578 w 2616"/>
              <a:gd name="T13" fmla="*/ 2576 h 2577"/>
              <a:gd name="T14" fmla="*/ 2615 w 2616"/>
              <a:gd name="T15" fmla="*/ 2576 h 2577"/>
              <a:gd name="T16" fmla="*/ 2615 w 2616"/>
              <a:gd name="T17" fmla="*/ 2541 h 2577"/>
              <a:gd name="T18" fmla="*/ 2495 w 2616"/>
              <a:gd name="T19" fmla="*/ 2126 h 2577"/>
              <a:gd name="T20" fmla="*/ 1685 w 2616"/>
              <a:gd name="T21" fmla="*/ 607 h 2577"/>
              <a:gd name="T22" fmla="*/ 765 w 2616"/>
              <a:gd name="T23" fmla="*/ 28 h 2577"/>
              <a:gd name="T24" fmla="*/ 28 w 2616"/>
              <a:gd name="T25" fmla="*/ 0 h 2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16" h="2577">
                <a:moveTo>
                  <a:pt x="28" y="0"/>
                </a:moveTo>
                <a:lnTo>
                  <a:pt x="28" y="0"/>
                </a:lnTo>
                <a:cubicBezTo>
                  <a:pt x="9" y="543"/>
                  <a:pt x="9" y="543"/>
                  <a:pt x="9" y="543"/>
                </a:cubicBezTo>
                <a:cubicBezTo>
                  <a:pt x="0" y="930"/>
                  <a:pt x="194" y="1298"/>
                  <a:pt x="525" y="1500"/>
                </a:cubicBezTo>
                <a:cubicBezTo>
                  <a:pt x="1980" y="2411"/>
                  <a:pt x="1980" y="2411"/>
                  <a:pt x="1980" y="2411"/>
                </a:cubicBezTo>
                <a:cubicBezTo>
                  <a:pt x="2163" y="2522"/>
                  <a:pt x="2357" y="2576"/>
                  <a:pt x="2559" y="2576"/>
                </a:cubicBezTo>
                <a:cubicBezTo>
                  <a:pt x="2569" y="2576"/>
                  <a:pt x="2578" y="2576"/>
                  <a:pt x="2578" y="2576"/>
                </a:cubicBezTo>
                <a:cubicBezTo>
                  <a:pt x="2596" y="2576"/>
                  <a:pt x="2606" y="2576"/>
                  <a:pt x="2615" y="2576"/>
                </a:cubicBezTo>
                <a:cubicBezTo>
                  <a:pt x="2615" y="2558"/>
                  <a:pt x="2615" y="2550"/>
                  <a:pt x="2615" y="2541"/>
                </a:cubicBezTo>
                <a:cubicBezTo>
                  <a:pt x="2606" y="2393"/>
                  <a:pt x="2559" y="2255"/>
                  <a:pt x="2495" y="2126"/>
                </a:cubicBezTo>
                <a:cubicBezTo>
                  <a:pt x="1685" y="607"/>
                  <a:pt x="1685" y="607"/>
                  <a:pt x="1685" y="607"/>
                </a:cubicBezTo>
                <a:cubicBezTo>
                  <a:pt x="1501" y="267"/>
                  <a:pt x="1151" y="46"/>
                  <a:pt x="765" y="28"/>
                </a:cubicBezTo>
                <a:cubicBezTo>
                  <a:pt x="28" y="0"/>
                  <a:pt x="28" y="0"/>
                  <a:pt x="2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73">
            <a:extLst>
              <a:ext uri="{FF2B5EF4-FFF2-40B4-BE49-F238E27FC236}">
                <a16:creationId xmlns:a16="http://schemas.microsoft.com/office/drawing/2014/main" id="{62EF01FF-B4D2-654B-8DC6-C2AD9B92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083" y="6877791"/>
            <a:ext cx="39577" cy="4396"/>
          </a:xfrm>
          <a:custGeom>
            <a:avLst/>
            <a:gdLst>
              <a:gd name="T0" fmla="*/ 37 w 38"/>
              <a:gd name="T1" fmla="*/ 0 h 1"/>
              <a:gd name="T2" fmla="*/ 37 w 38"/>
              <a:gd name="T3" fmla="*/ 0 h 1"/>
              <a:gd name="T4" fmla="*/ 0 w 38"/>
              <a:gd name="T5" fmla="*/ 0 h 1"/>
              <a:gd name="T6" fmla="*/ 37 w 38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1">
                <a:moveTo>
                  <a:pt x="37" y="0"/>
                </a:moveTo>
                <a:lnTo>
                  <a:pt x="37" y="0"/>
                </a:lnTo>
                <a:cubicBezTo>
                  <a:pt x="28" y="0"/>
                  <a:pt x="18" y="0"/>
                  <a:pt x="0" y="0"/>
                </a:cubicBezTo>
                <a:cubicBezTo>
                  <a:pt x="18" y="0"/>
                  <a:pt x="28" y="0"/>
                  <a:pt x="37" y="0"/>
                </a:cubicBezTo>
              </a:path>
            </a:pathLst>
          </a:custGeom>
          <a:solidFill>
            <a:srgbClr val="4061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4">
            <a:extLst>
              <a:ext uri="{FF2B5EF4-FFF2-40B4-BE49-F238E27FC236}">
                <a16:creationId xmlns:a16="http://schemas.microsoft.com/office/drawing/2014/main" id="{85E4619D-96F8-1A46-B21A-B54E680C0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637" y="4300769"/>
            <a:ext cx="5607002" cy="5176030"/>
          </a:xfrm>
          <a:custGeom>
            <a:avLst/>
            <a:gdLst>
              <a:gd name="T0" fmla="*/ 2531 w 5624"/>
              <a:gd name="T1" fmla="*/ 0 h 5191"/>
              <a:gd name="T2" fmla="*/ 2531 w 5624"/>
              <a:gd name="T3" fmla="*/ 0 h 5191"/>
              <a:gd name="T4" fmla="*/ 2504 w 5624"/>
              <a:gd name="T5" fmla="*/ 727 h 5191"/>
              <a:gd name="T6" fmla="*/ 1933 w 5624"/>
              <a:gd name="T7" fmla="*/ 1657 h 5191"/>
              <a:gd name="T8" fmla="*/ 414 w 5624"/>
              <a:gd name="T9" fmla="*/ 2457 h 5191"/>
              <a:gd name="T10" fmla="*/ 0 w 5624"/>
              <a:gd name="T11" fmla="*/ 2585 h 5191"/>
              <a:gd name="T12" fmla="*/ 18 w 5624"/>
              <a:gd name="T13" fmla="*/ 2585 h 5191"/>
              <a:gd name="T14" fmla="*/ 598 w 5624"/>
              <a:gd name="T15" fmla="*/ 2751 h 5191"/>
              <a:gd name="T16" fmla="*/ 2053 w 5624"/>
              <a:gd name="T17" fmla="*/ 3653 h 5191"/>
              <a:gd name="T18" fmla="*/ 2568 w 5624"/>
              <a:gd name="T19" fmla="*/ 4620 h 5191"/>
              <a:gd name="T20" fmla="*/ 2550 w 5624"/>
              <a:gd name="T21" fmla="*/ 5154 h 5191"/>
              <a:gd name="T22" fmla="*/ 3535 w 5624"/>
              <a:gd name="T23" fmla="*/ 5190 h 5191"/>
              <a:gd name="T24" fmla="*/ 3572 w 5624"/>
              <a:gd name="T25" fmla="*/ 5190 h 5191"/>
              <a:gd name="T26" fmla="*/ 4500 w 5624"/>
              <a:gd name="T27" fmla="*/ 4675 h 5191"/>
              <a:gd name="T28" fmla="*/ 5403 w 5624"/>
              <a:gd name="T29" fmla="*/ 3220 h 5191"/>
              <a:gd name="T30" fmla="*/ 5439 w 5624"/>
              <a:gd name="T31" fmla="*/ 2135 h 5191"/>
              <a:gd name="T32" fmla="*/ 4638 w 5624"/>
              <a:gd name="T33" fmla="*/ 616 h 5191"/>
              <a:gd name="T34" fmla="*/ 3710 w 5624"/>
              <a:gd name="T35" fmla="*/ 37 h 5191"/>
              <a:gd name="T36" fmla="*/ 2531 w 5624"/>
              <a:gd name="T37" fmla="*/ 0 h 5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24" h="5191">
                <a:moveTo>
                  <a:pt x="2531" y="0"/>
                </a:moveTo>
                <a:lnTo>
                  <a:pt x="2531" y="0"/>
                </a:lnTo>
                <a:cubicBezTo>
                  <a:pt x="2504" y="727"/>
                  <a:pt x="2504" y="727"/>
                  <a:pt x="2504" y="727"/>
                </a:cubicBezTo>
                <a:cubicBezTo>
                  <a:pt x="2495" y="1113"/>
                  <a:pt x="2274" y="1473"/>
                  <a:pt x="1933" y="1657"/>
                </a:cubicBezTo>
                <a:cubicBezTo>
                  <a:pt x="414" y="2457"/>
                  <a:pt x="414" y="2457"/>
                  <a:pt x="414" y="2457"/>
                </a:cubicBezTo>
                <a:cubicBezTo>
                  <a:pt x="285" y="2531"/>
                  <a:pt x="138" y="2567"/>
                  <a:pt x="0" y="2585"/>
                </a:cubicBezTo>
                <a:cubicBezTo>
                  <a:pt x="9" y="2585"/>
                  <a:pt x="9" y="2585"/>
                  <a:pt x="18" y="2585"/>
                </a:cubicBezTo>
                <a:cubicBezTo>
                  <a:pt x="221" y="2585"/>
                  <a:pt x="423" y="2640"/>
                  <a:pt x="598" y="2751"/>
                </a:cubicBezTo>
                <a:cubicBezTo>
                  <a:pt x="2053" y="3653"/>
                  <a:pt x="2053" y="3653"/>
                  <a:pt x="2053" y="3653"/>
                </a:cubicBezTo>
                <a:cubicBezTo>
                  <a:pt x="2384" y="3865"/>
                  <a:pt x="2577" y="4233"/>
                  <a:pt x="2568" y="4620"/>
                </a:cubicBezTo>
                <a:cubicBezTo>
                  <a:pt x="2550" y="5154"/>
                  <a:pt x="2550" y="5154"/>
                  <a:pt x="2550" y="5154"/>
                </a:cubicBezTo>
                <a:cubicBezTo>
                  <a:pt x="3535" y="5190"/>
                  <a:pt x="3535" y="5190"/>
                  <a:pt x="3535" y="5190"/>
                </a:cubicBezTo>
                <a:cubicBezTo>
                  <a:pt x="3544" y="5190"/>
                  <a:pt x="3562" y="5190"/>
                  <a:pt x="3572" y="5190"/>
                </a:cubicBezTo>
                <a:cubicBezTo>
                  <a:pt x="3948" y="5190"/>
                  <a:pt x="4298" y="4997"/>
                  <a:pt x="4500" y="4675"/>
                </a:cubicBezTo>
                <a:cubicBezTo>
                  <a:pt x="5403" y="3220"/>
                  <a:pt x="5403" y="3220"/>
                  <a:pt x="5403" y="3220"/>
                </a:cubicBezTo>
                <a:cubicBezTo>
                  <a:pt x="5614" y="2889"/>
                  <a:pt x="5623" y="2476"/>
                  <a:pt x="5439" y="2135"/>
                </a:cubicBezTo>
                <a:cubicBezTo>
                  <a:pt x="4638" y="616"/>
                  <a:pt x="4638" y="616"/>
                  <a:pt x="4638" y="616"/>
                </a:cubicBezTo>
                <a:cubicBezTo>
                  <a:pt x="4454" y="276"/>
                  <a:pt x="4095" y="55"/>
                  <a:pt x="3710" y="37"/>
                </a:cubicBezTo>
                <a:cubicBezTo>
                  <a:pt x="2531" y="0"/>
                  <a:pt x="2531" y="0"/>
                  <a:pt x="253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5">
            <a:extLst>
              <a:ext uri="{FF2B5EF4-FFF2-40B4-BE49-F238E27FC236}">
                <a16:creationId xmlns:a16="http://schemas.microsoft.com/office/drawing/2014/main" id="{1F82B2D3-200F-8748-8CD5-832055C4A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060" y="6877791"/>
            <a:ext cx="2607804" cy="2563827"/>
          </a:xfrm>
          <a:custGeom>
            <a:avLst/>
            <a:gdLst>
              <a:gd name="T0" fmla="*/ 55 w 2615"/>
              <a:gd name="T1" fmla="*/ 0 h 2570"/>
              <a:gd name="T2" fmla="*/ 55 w 2615"/>
              <a:gd name="T3" fmla="*/ 0 h 2570"/>
              <a:gd name="T4" fmla="*/ 37 w 2615"/>
              <a:gd name="T5" fmla="*/ 0 h 2570"/>
              <a:gd name="T6" fmla="*/ 0 w 2615"/>
              <a:gd name="T7" fmla="*/ 0 h 2570"/>
              <a:gd name="T8" fmla="*/ 0 w 2615"/>
              <a:gd name="T9" fmla="*/ 37 h 2570"/>
              <a:gd name="T10" fmla="*/ 120 w 2615"/>
              <a:gd name="T11" fmla="*/ 451 h 2570"/>
              <a:gd name="T12" fmla="*/ 930 w 2615"/>
              <a:gd name="T13" fmla="*/ 1970 h 2570"/>
              <a:gd name="T14" fmla="*/ 1850 w 2615"/>
              <a:gd name="T15" fmla="*/ 2550 h 2570"/>
              <a:gd name="T16" fmla="*/ 2587 w 2615"/>
              <a:gd name="T17" fmla="*/ 2569 h 2570"/>
              <a:gd name="T18" fmla="*/ 2605 w 2615"/>
              <a:gd name="T19" fmla="*/ 2035 h 2570"/>
              <a:gd name="T20" fmla="*/ 2090 w 2615"/>
              <a:gd name="T21" fmla="*/ 1068 h 2570"/>
              <a:gd name="T22" fmla="*/ 635 w 2615"/>
              <a:gd name="T23" fmla="*/ 166 h 2570"/>
              <a:gd name="T24" fmla="*/ 55 w 2615"/>
              <a:gd name="T25" fmla="*/ 0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15" h="2570">
                <a:moveTo>
                  <a:pt x="55" y="0"/>
                </a:moveTo>
                <a:lnTo>
                  <a:pt x="55" y="0"/>
                </a:lnTo>
                <a:cubicBezTo>
                  <a:pt x="46" y="0"/>
                  <a:pt x="46" y="0"/>
                  <a:pt x="37" y="0"/>
                </a:cubicBezTo>
                <a:cubicBezTo>
                  <a:pt x="18" y="0"/>
                  <a:pt x="9" y="0"/>
                  <a:pt x="0" y="0"/>
                </a:cubicBezTo>
                <a:cubicBezTo>
                  <a:pt x="0" y="9"/>
                  <a:pt x="0" y="28"/>
                  <a:pt x="0" y="37"/>
                </a:cubicBezTo>
                <a:cubicBezTo>
                  <a:pt x="9" y="184"/>
                  <a:pt x="55" y="323"/>
                  <a:pt x="120" y="451"/>
                </a:cubicBezTo>
                <a:cubicBezTo>
                  <a:pt x="930" y="1970"/>
                  <a:pt x="930" y="1970"/>
                  <a:pt x="930" y="1970"/>
                </a:cubicBezTo>
                <a:cubicBezTo>
                  <a:pt x="1114" y="2311"/>
                  <a:pt x="1464" y="2532"/>
                  <a:pt x="1850" y="2550"/>
                </a:cubicBezTo>
                <a:cubicBezTo>
                  <a:pt x="2587" y="2569"/>
                  <a:pt x="2587" y="2569"/>
                  <a:pt x="2587" y="2569"/>
                </a:cubicBezTo>
                <a:cubicBezTo>
                  <a:pt x="2605" y="2035"/>
                  <a:pt x="2605" y="2035"/>
                  <a:pt x="2605" y="2035"/>
                </a:cubicBezTo>
                <a:cubicBezTo>
                  <a:pt x="2614" y="1648"/>
                  <a:pt x="2421" y="1280"/>
                  <a:pt x="2090" y="1068"/>
                </a:cubicBezTo>
                <a:cubicBezTo>
                  <a:pt x="635" y="166"/>
                  <a:pt x="635" y="166"/>
                  <a:pt x="635" y="166"/>
                </a:cubicBezTo>
                <a:cubicBezTo>
                  <a:pt x="460" y="55"/>
                  <a:pt x="258" y="0"/>
                  <a:pt x="5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6">
            <a:extLst>
              <a:ext uri="{FF2B5EF4-FFF2-40B4-BE49-F238E27FC236}">
                <a16:creationId xmlns:a16="http://schemas.microsoft.com/office/drawing/2014/main" id="{301426ED-37D8-C647-983F-AABB31556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264" y="4283179"/>
            <a:ext cx="2572622" cy="2599008"/>
          </a:xfrm>
          <a:custGeom>
            <a:avLst/>
            <a:gdLst>
              <a:gd name="T0" fmla="*/ 2006 w 2578"/>
              <a:gd name="T1" fmla="*/ 0 h 2605"/>
              <a:gd name="T2" fmla="*/ 2006 w 2578"/>
              <a:gd name="T3" fmla="*/ 0 h 2605"/>
              <a:gd name="T4" fmla="*/ 1077 w 2578"/>
              <a:gd name="T5" fmla="*/ 507 h 2605"/>
              <a:gd name="T6" fmla="*/ 165 w 2578"/>
              <a:gd name="T7" fmla="*/ 1970 h 2605"/>
              <a:gd name="T8" fmla="*/ 0 w 2578"/>
              <a:gd name="T9" fmla="*/ 2569 h 2605"/>
              <a:gd name="T10" fmla="*/ 9 w 2578"/>
              <a:gd name="T11" fmla="*/ 2604 h 2605"/>
              <a:gd name="T12" fmla="*/ 46 w 2578"/>
              <a:gd name="T13" fmla="*/ 2604 h 2605"/>
              <a:gd name="T14" fmla="*/ 460 w 2578"/>
              <a:gd name="T15" fmla="*/ 2476 h 2605"/>
              <a:gd name="T16" fmla="*/ 1979 w 2578"/>
              <a:gd name="T17" fmla="*/ 1676 h 2605"/>
              <a:gd name="T18" fmla="*/ 2550 w 2578"/>
              <a:gd name="T19" fmla="*/ 746 h 2605"/>
              <a:gd name="T20" fmla="*/ 2577 w 2578"/>
              <a:gd name="T21" fmla="*/ 19 h 2605"/>
              <a:gd name="T22" fmla="*/ 2043 w 2578"/>
              <a:gd name="T23" fmla="*/ 0 h 2605"/>
              <a:gd name="T24" fmla="*/ 2006 w 2578"/>
              <a:gd name="T25" fmla="*/ 0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78" h="2605">
                <a:moveTo>
                  <a:pt x="2006" y="0"/>
                </a:moveTo>
                <a:lnTo>
                  <a:pt x="2006" y="0"/>
                </a:lnTo>
                <a:cubicBezTo>
                  <a:pt x="1629" y="0"/>
                  <a:pt x="1279" y="193"/>
                  <a:pt x="1077" y="507"/>
                </a:cubicBezTo>
                <a:cubicBezTo>
                  <a:pt x="165" y="1970"/>
                  <a:pt x="165" y="1970"/>
                  <a:pt x="165" y="1970"/>
                </a:cubicBezTo>
                <a:cubicBezTo>
                  <a:pt x="55" y="2154"/>
                  <a:pt x="0" y="2357"/>
                  <a:pt x="0" y="2569"/>
                </a:cubicBezTo>
                <a:cubicBezTo>
                  <a:pt x="0" y="2578"/>
                  <a:pt x="9" y="2586"/>
                  <a:pt x="9" y="2604"/>
                </a:cubicBezTo>
                <a:cubicBezTo>
                  <a:pt x="18" y="2604"/>
                  <a:pt x="27" y="2604"/>
                  <a:pt x="46" y="2604"/>
                </a:cubicBezTo>
                <a:cubicBezTo>
                  <a:pt x="184" y="2586"/>
                  <a:pt x="331" y="2550"/>
                  <a:pt x="460" y="2476"/>
                </a:cubicBezTo>
                <a:cubicBezTo>
                  <a:pt x="1979" y="1676"/>
                  <a:pt x="1979" y="1676"/>
                  <a:pt x="1979" y="1676"/>
                </a:cubicBezTo>
                <a:cubicBezTo>
                  <a:pt x="2320" y="1492"/>
                  <a:pt x="2541" y="1132"/>
                  <a:pt x="2550" y="746"/>
                </a:cubicBezTo>
                <a:cubicBezTo>
                  <a:pt x="2577" y="19"/>
                  <a:pt x="2577" y="19"/>
                  <a:pt x="2577" y="19"/>
                </a:cubicBezTo>
                <a:cubicBezTo>
                  <a:pt x="2043" y="0"/>
                  <a:pt x="2043" y="0"/>
                  <a:pt x="2043" y="0"/>
                </a:cubicBezTo>
                <a:cubicBezTo>
                  <a:pt x="2025" y="0"/>
                  <a:pt x="2016" y="0"/>
                  <a:pt x="200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7">
            <a:extLst>
              <a:ext uri="{FF2B5EF4-FFF2-40B4-BE49-F238E27FC236}">
                <a16:creationId xmlns:a16="http://schemas.microsoft.com/office/drawing/2014/main" id="{D59D5141-6AEF-A245-8422-38A3A616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060" y="6877791"/>
            <a:ext cx="39577" cy="4396"/>
          </a:xfrm>
          <a:custGeom>
            <a:avLst/>
            <a:gdLst>
              <a:gd name="T0" fmla="*/ 37 w 38"/>
              <a:gd name="T1" fmla="*/ 0 h 1"/>
              <a:gd name="T2" fmla="*/ 37 w 38"/>
              <a:gd name="T3" fmla="*/ 0 h 1"/>
              <a:gd name="T4" fmla="*/ 0 w 38"/>
              <a:gd name="T5" fmla="*/ 0 h 1"/>
              <a:gd name="T6" fmla="*/ 0 w 38"/>
              <a:gd name="T7" fmla="*/ 0 h 1"/>
              <a:gd name="T8" fmla="*/ 37 w 38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">
                <a:moveTo>
                  <a:pt x="37" y="0"/>
                </a:moveTo>
                <a:lnTo>
                  <a:pt x="37" y="0"/>
                </a:lnTo>
                <a:cubicBezTo>
                  <a:pt x="18" y="0"/>
                  <a:pt x="9" y="0"/>
                  <a:pt x="0" y="0"/>
                </a:cubicBezTo>
                <a:lnTo>
                  <a:pt x="0" y="0"/>
                </a:lnTo>
                <a:cubicBezTo>
                  <a:pt x="9" y="0"/>
                  <a:pt x="18" y="0"/>
                  <a:pt x="37" y="0"/>
                </a:cubicBezTo>
              </a:path>
            </a:pathLst>
          </a:custGeom>
          <a:solidFill>
            <a:srgbClr val="5E93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8">
            <a:extLst>
              <a:ext uri="{FF2B5EF4-FFF2-40B4-BE49-F238E27FC236}">
                <a16:creationId xmlns:a16="http://schemas.microsoft.com/office/drawing/2014/main" id="{07A8EC9D-D297-CE4B-9EFB-45F62B077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264" y="6877791"/>
            <a:ext cx="8795" cy="39577"/>
          </a:xfrm>
          <a:custGeom>
            <a:avLst/>
            <a:gdLst>
              <a:gd name="T0" fmla="*/ 9 w 10"/>
              <a:gd name="T1" fmla="*/ 0 h 38"/>
              <a:gd name="T2" fmla="*/ 9 w 10"/>
              <a:gd name="T3" fmla="*/ 0 h 38"/>
              <a:gd name="T4" fmla="*/ 0 w 10"/>
              <a:gd name="T5" fmla="*/ 0 h 38"/>
              <a:gd name="T6" fmla="*/ 9 w 10"/>
              <a:gd name="T7" fmla="*/ 37 h 38"/>
              <a:gd name="T8" fmla="*/ 9 w 10"/>
              <a:gd name="T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38">
                <a:moveTo>
                  <a:pt x="9" y="0"/>
                </a:moveTo>
                <a:lnTo>
                  <a:pt x="9" y="0"/>
                </a:lnTo>
                <a:cubicBezTo>
                  <a:pt x="9" y="0"/>
                  <a:pt x="9" y="0"/>
                  <a:pt x="0" y="0"/>
                </a:cubicBezTo>
                <a:cubicBezTo>
                  <a:pt x="9" y="9"/>
                  <a:pt x="9" y="28"/>
                  <a:pt x="9" y="37"/>
                </a:cubicBezTo>
                <a:cubicBezTo>
                  <a:pt x="9" y="28"/>
                  <a:pt x="9" y="9"/>
                  <a:pt x="9" y="0"/>
                </a:cubicBezTo>
              </a:path>
            </a:pathLst>
          </a:custGeom>
          <a:solidFill>
            <a:srgbClr val="5455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79">
            <a:extLst>
              <a:ext uri="{FF2B5EF4-FFF2-40B4-BE49-F238E27FC236}">
                <a16:creationId xmlns:a16="http://schemas.microsoft.com/office/drawing/2014/main" id="{D3EA605E-695F-9948-A29B-21297E52B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264" y="6842609"/>
            <a:ext cx="8795" cy="35181"/>
          </a:xfrm>
          <a:custGeom>
            <a:avLst/>
            <a:gdLst>
              <a:gd name="T0" fmla="*/ 0 w 10"/>
              <a:gd name="T1" fmla="*/ 0 h 36"/>
              <a:gd name="T2" fmla="*/ 0 w 10"/>
              <a:gd name="T3" fmla="*/ 0 h 36"/>
              <a:gd name="T4" fmla="*/ 0 w 10"/>
              <a:gd name="T5" fmla="*/ 35 h 36"/>
              <a:gd name="T6" fmla="*/ 9 w 10"/>
              <a:gd name="T7" fmla="*/ 35 h 36"/>
              <a:gd name="T8" fmla="*/ 0 w 10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36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17"/>
                  <a:pt x="0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17"/>
                  <a:pt x="0" y="9"/>
                  <a:pt x="0" y="0"/>
                </a:cubicBezTo>
              </a:path>
            </a:pathLst>
          </a:custGeom>
          <a:solidFill>
            <a:srgbClr val="6B59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80">
            <a:extLst>
              <a:ext uri="{FF2B5EF4-FFF2-40B4-BE49-F238E27FC236}">
                <a16:creationId xmlns:a16="http://schemas.microsoft.com/office/drawing/2014/main" id="{467B3A5C-DE6D-C24C-84E7-04405494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264" y="6877791"/>
            <a:ext cx="8795" cy="4396"/>
          </a:xfrm>
          <a:custGeom>
            <a:avLst/>
            <a:gdLst>
              <a:gd name="T0" fmla="*/ 9 w 10"/>
              <a:gd name="T1" fmla="*/ 0 h 1"/>
              <a:gd name="T2" fmla="*/ 9 w 10"/>
              <a:gd name="T3" fmla="*/ 0 h 1"/>
              <a:gd name="T4" fmla="*/ 0 w 10"/>
              <a:gd name="T5" fmla="*/ 0 h 1"/>
              <a:gd name="T6" fmla="*/ 0 w 10"/>
              <a:gd name="T7" fmla="*/ 0 h 1"/>
              <a:gd name="T8" fmla="*/ 9 w 10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">
                <a:moveTo>
                  <a:pt x="9" y="0"/>
                </a:moveTo>
                <a:lnTo>
                  <a:pt x="9" y="0"/>
                </a:lnTo>
                <a:cubicBezTo>
                  <a:pt x="9" y="0"/>
                  <a:pt x="9" y="0"/>
                  <a:pt x="0" y="0"/>
                </a:cubicBez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rgbClr val="3C4B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81">
            <a:extLst>
              <a:ext uri="{FF2B5EF4-FFF2-40B4-BE49-F238E27FC236}">
                <a16:creationId xmlns:a16="http://schemas.microsoft.com/office/drawing/2014/main" id="{44B75F25-AB69-5843-BC76-FCB532B5C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936" y="2106342"/>
            <a:ext cx="708023" cy="708023"/>
          </a:xfrm>
          <a:custGeom>
            <a:avLst/>
            <a:gdLst>
              <a:gd name="T0" fmla="*/ 184 w 709"/>
              <a:gd name="T1" fmla="*/ 708 h 709"/>
              <a:gd name="T2" fmla="*/ 184 w 709"/>
              <a:gd name="T3" fmla="*/ 708 h 709"/>
              <a:gd name="T4" fmla="*/ 165 w 709"/>
              <a:gd name="T5" fmla="*/ 699 h 709"/>
              <a:gd name="T6" fmla="*/ 9 w 709"/>
              <a:gd name="T7" fmla="*/ 543 h 709"/>
              <a:gd name="T8" fmla="*/ 9 w 709"/>
              <a:gd name="T9" fmla="*/ 506 h 709"/>
              <a:gd name="T10" fmla="*/ 175 w 709"/>
              <a:gd name="T11" fmla="*/ 312 h 709"/>
              <a:gd name="T12" fmla="*/ 635 w 709"/>
              <a:gd name="T13" fmla="*/ 18 h 709"/>
              <a:gd name="T14" fmla="*/ 681 w 709"/>
              <a:gd name="T15" fmla="*/ 0 h 709"/>
              <a:gd name="T16" fmla="*/ 699 w 709"/>
              <a:gd name="T17" fmla="*/ 9 h 709"/>
              <a:gd name="T18" fmla="*/ 708 w 709"/>
              <a:gd name="T19" fmla="*/ 27 h 709"/>
              <a:gd name="T20" fmla="*/ 699 w 709"/>
              <a:gd name="T21" fmla="*/ 46 h 709"/>
              <a:gd name="T22" fmla="*/ 377 w 709"/>
              <a:gd name="T23" fmla="*/ 552 h 709"/>
              <a:gd name="T24" fmla="*/ 193 w 709"/>
              <a:gd name="T25" fmla="*/ 699 h 709"/>
              <a:gd name="T26" fmla="*/ 184 w 709"/>
              <a:gd name="T27" fmla="*/ 708 h 709"/>
              <a:gd name="T28" fmla="*/ 55 w 709"/>
              <a:gd name="T29" fmla="*/ 524 h 709"/>
              <a:gd name="T30" fmla="*/ 55 w 709"/>
              <a:gd name="T31" fmla="*/ 524 h 709"/>
              <a:gd name="T32" fmla="*/ 184 w 709"/>
              <a:gd name="T33" fmla="*/ 653 h 709"/>
              <a:gd name="T34" fmla="*/ 340 w 709"/>
              <a:gd name="T35" fmla="*/ 515 h 709"/>
              <a:gd name="T36" fmla="*/ 653 w 709"/>
              <a:gd name="T37" fmla="*/ 55 h 709"/>
              <a:gd name="T38" fmla="*/ 211 w 709"/>
              <a:gd name="T39" fmla="*/ 340 h 709"/>
              <a:gd name="T40" fmla="*/ 55 w 709"/>
              <a:gd name="T41" fmla="*/ 524 h 709"/>
              <a:gd name="T42" fmla="*/ 359 w 709"/>
              <a:gd name="T43" fmla="*/ 533 h 709"/>
              <a:gd name="T44" fmla="*/ 359 w 709"/>
              <a:gd name="T45" fmla="*/ 533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09" h="709">
                <a:moveTo>
                  <a:pt x="184" y="708"/>
                </a:moveTo>
                <a:lnTo>
                  <a:pt x="184" y="708"/>
                </a:lnTo>
                <a:cubicBezTo>
                  <a:pt x="175" y="708"/>
                  <a:pt x="175" y="699"/>
                  <a:pt x="165" y="699"/>
                </a:cubicBezTo>
                <a:cubicBezTo>
                  <a:pt x="9" y="543"/>
                  <a:pt x="9" y="543"/>
                  <a:pt x="9" y="543"/>
                </a:cubicBezTo>
                <a:cubicBezTo>
                  <a:pt x="0" y="533"/>
                  <a:pt x="0" y="515"/>
                  <a:pt x="9" y="506"/>
                </a:cubicBezTo>
                <a:cubicBezTo>
                  <a:pt x="175" y="312"/>
                  <a:pt x="175" y="312"/>
                  <a:pt x="175" y="312"/>
                </a:cubicBezTo>
                <a:cubicBezTo>
                  <a:pt x="294" y="174"/>
                  <a:pt x="451" y="73"/>
                  <a:pt x="635" y="18"/>
                </a:cubicBezTo>
                <a:cubicBezTo>
                  <a:pt x="681" y="0"/>
                  <a:pt x="681" y="0"/>
                  <a:pt x="681" y="0"/>
                </a:cubicBezTo>
                <a:cubicBezTo>
                  <a:pt x="681" y="0"/>
                  <a:pt x="690" y="0"/>
                  <a:pt x="699" y="9"/>
                </a:cubicBezTo>
                <a:cubicBezTo>
                  <a:pt x="708" y="9"/>
                  <a:pt x="708" y="18"/>
                  <a:pt x="708" y="27"/>
                </a:cubicBezTo>
                <a:cubicBezTo>
                  <a:pt x="699" y="46"/>
                  <a:pt x="699" y="46"/>
                  <a:pt x="699" y="46"/>
                </a:cubicBezTo>
                <a:cubicBezTo>
                  <a:pt x="644" y="248"/>
                  <a:pt x="534" y="423"/>
                  <a:pt x="377" y="552"/>
                </a:cubicBezTo>
                <a:cubicBezTo>
                  <a:pt x="193" y="699"/>
                  <a:pt x="193" y="699"/>
                  <a:pt x="193" y="699"/>
                </a:cubicBezTo>
                <a:lnTo>
                  <a:pt x="184" y="708"/>
                </a:lnTo>
                <a:close/>
                <a:moveTo>
                  <a:pt x="55" y="524"/>
                </a:moveTo>
                <a:lnTo>
                  <a:pt x="55" y="524"/>
                </a:lnTo>
                <a:cubicBezTo>
                  <a:pt x="184" y="653"/>
                  <a:pt x="184" y="653"/>
                  <a:pt x="184" y="653"/>
                </a:cubicBezTo>
                <a:cubicBezTo>
                  <a:pt x="340" y="515"/>
                  <a:pt x="340" y="515"/>
                  <a:pt x="340" y="515"/>
                </a:cubicBezTo>
                <a:cubicBezTo>
                  <a:pt x="487" y="396"/>
                  <a:pt x="589" y="248"/>
                  <a:pt x="653" y="55"/>
                </a:cubicBezTo>
                <a:cubicBezTo>
                  <a:pt x="469" y="119"/>
                  <a:pt x="322" y="211"/>
                  <a:pt x="211" y="340"/>
                </a:cubicBezTo>
                <a:lnTo>
                  <a:pt x="55" y="524"/>
                </a:lnTo>
                <a:close/>
                <a:moveTo>
                  <a:pt x="359" y="533"/>
                </a:moveTo>
                <a:lnTo>
                  <a:pt x="359" y="5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82">
            <a:extLst>
              <a:ext uri="{FF2B5EF4-FFF2-40B4-BE49-F238E27FC236}">
                <a16:creationId xmlns:a16="http://schemas.microsoft.com/office/drawing/2014/main" id="{2D8E8F4C-27DD-C445-BD1A-705713146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060" y="2638459"/>
            <a:ext cx="202292" cy="360607"/>
          </a:xfrm>
          <a:custGeom>
            <a:avLst/>
            <a:gdLst>
              <a:gd name="T0" fmla="*/ 18 w 204"/>
              <a:gd name="T1" fmla="*/ 359 h 360"/>
              <a:gd name="T2" fmla="*/ 18 w 204"/>
              <a:gd name="T3" fmla="*/ 359 h 360"/>
              <a:gd name="T4" fmla="*/ 9 w 204"/>
              <a:gd name="T5" fmla="*/ 359 h 360"/>
              <a:gd name="T6" fmla="*/ 0 w 204"/>
              <a:gd name="T7" fmla="*/ 332 h 360"/>
              <a:gd name="T8" fmla="*/ 18 w 204"/>
              <a:gd name="T9" fmla="*/ 139 h 360"/>
              <a:gd name="T10" fmla="*/ 46 w 204"/>
              <a:gd name="T11" fmla="*/ 120 h 360"/>
              <a:gd name="T12" fmla="*/ 64 w 204"/>
              <a:gd name="T13" fmla="*/ 139 h 360"/>
              <a:gd name="T14" fmla="*/ 55 w 204"/>
              <a:gd name="T15" fmla="*/ 277 h 360"/>
              <a:gd name="T16" fmla="*/ 83 w 204"/>
              <a:gd name="T17" fmla="*/ 240 h 360"/>
              <a:gd name="T18" fmla="*/ 156 w 204"/>
              <a:gd name="T19" fmla="*/ 19 h 360"/>
              <a:gd name="T20" fmla="*/ 184 w 204"/>
              <a:gd name="T21" fmla="*/ 10 h 360"/>
              <a:gd name="T22" fmla="*/ 203 w 204"/>
              <a:gd name="T23" fmla="*/ 37 h 360"/>
              <a:gd name="T24" fmla="*/ 129 w 204"/>
              <a:gd name="T25" fmla="*/ 258 h 360"/>
              <a:gd name="T26" fmla="*/ 120 w 204"/>
              <a:gd name="T27" fmla="*/ 268 h 360"/>
              <a:gd name="T28" fmla="*/ 37 w 204"/>
              <a:gd name="T29" fmla="*/ 350 h 360"/>
              <a:gd name="T30" fmla="*/ 18 w 204"/>
              <a:gd name="T31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4" h="360">
                <a:moveTo>
                  <a:pt x="18" y="359"/>
                </a:moveTo>
                <a:lnTo>
                  <a:pt x="18" y="359"/>
                </a:lnTo>
                <a:cubicBezTo>
                  <a:pt x="18" y="359"/>
                  <a:pt x="18" y="359"/>
                  <a:pt x="9" y="359"/>
                </a:cubicBezTo>
                <a:cubicBezTo>
                  <a:pt x="0" y="350"/>
                  <a:pt x="0" y="341"/>
                  <a:pt x="0" y="332"/>
                </a:cubicBezTo>
                <a:cubicBezTo>
                  <a:pt x="18" y="139"/>
                  <a:pt x="18" y="139"/>
                  <a:pt x="18" y="139"/>
                </a:cubicBezTo>
                <a:cubicBezTo>
                  <a:pt x="28" y="120"/>
                  <a:pt x="37" y="111"/>
                  <a:pt x="46" y="120"/>
                </a:cubicBezTo>
                <a:cubicBezTo>
                  <a:pt x="64" y="120"/>
                  <a:pt x="74" y="129"/>
                  <a:pt x="64" y="139"/>
                </a:cubicBezTo>
                <a:cubicBezTo>
                  <a:pt x="55" y="277"/>
                  <a:pt x="55" y="277"/>
                  <a:pt x="55" y="277"/>
                </a:cubicBezTo>
                <a:cubicBezTo>
                  <a:pt x="83" y="240"/>
                  <a:pt x="83" y="240"/>
                  <a:pt x="83" y="240"/>
                </a:cubicBezTo>
                <a:cubicBezTo>
                  <a:pt x="156" y="19"/>
                  <a:pt x="156" y="19"/>
                  <a:pt x="156" y="19"/>
                </a:cubicBezTo>
                <a:cubicBezTo>
                  <a:pt x="156" y="10"/>
                  <a:pt x="175" y="0"/>
                  <a:pt x="184" y="10"/>
                </a:cubicBezTo>
                <a:cubicBezTo>
                  <a:pt x="193" y="10"/>
                  <a:pt x="203" y="28"/>
                  <a:pt x="203" y="37"/>
                </a:cubicBezTo>
                <a:cubicBezTo>
                  <a:pt x="129" y="258"/>
                  <a:pt x="129" y="258"/>
                  <a:pt x="129" y="258"/>
                </a:cubicBezTo>
                <a:cubicBezTo>
                  <a:pt x="129" y="268"/>
                  <a:pt x="120" y="268"/>
                  <a:pt x="120" y="268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37" y="359"/>
                  <a:pt x="28" y="359"/>
                  <a:pt x="18" y="3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83">
            <a:extLst>
              <a:ext uri="{FF2B5EF4-FFF2-40B4-BE49-F238E27FC236}">
                <a16:creationId xmlns:a16="http://schemas.microsoft.com/office/drawing/2014/main" id="{A56D53C6-0BD9-494C-AAE0-09DECFE2E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235" y="2475744"/>
            <a:ext cx="347416" cy="202292"/>
          </a:xfrm>
          <a:custGeom>
            <a:avLst/>
            <a:gdLst>
              <a:gd name="T0" fmla="*/ 27 w 350"/>
              <a:gd name="T1" fmla="*/ 202 h 203"/>
              <a:gd name="T2" fmla="*/ 27 w 350"/>
              <a:gd name="T3" fmla="*/ 202 h 203"/>
              <a:gd name="T4" fmla="*/ 9 w 350"/>
              <a:gd name="T5" fmla="*/ 184 h 203"/>
              <a:gd name="T6" fmla="*/ 9 w 350"/>
              <a:gd name="T7" fmla="*/ 156 h 203"/>
              <a:gd name="T8" fmla="*/ 92 w 350"/>
              <a:gd name="T9" fmla="*/ 73 h 203"/>
              <a:gd name="T10" fmla="*/ 101 w 350"/>
              <a:gd name="T11" fmla="*/ 73 h 203"/>
              <a:gd name="T12" fmla="*/ 322 w 350"/>
              <a:gd name="T13" fmla="*/ 0 h 203"/>
              <a:gd name="T14" fmla="*/ 349 w 350"/>
              <a:gd name="T15" fmla="*/ 18 h 203"/>
              <a:gd name="T16" fmla="*/ 331 w 350"/>
              <a:gd name="T17" fmla="*/ 46 h 203"/>
              <a:gd name="T18" fmla="*/ 119 w 350"/>
              <a:gd name="T19" fmla="*/ 110 h 203"/>
              <a:gd name="T20" fmla="*/ 92 w 350"/>
              <a:gd name="T21" fmla="*/ 147 h 203"/>
              <a:gd name="T22" fmla="*/ 211 w 350"/>
              <a:gd name="T23" fmla="*/ 129 h 203"/>
              <a:gd name="T24" fmla="*/ 230 w 350"/>
              <a:gd name="T25" fmla="*/ 147 h 203"/>
              <a:gd name="T26" fmla="*/ 211 w 350"/>
              <a:gd name="T27" fmla="*/ 175 h 203"/>
              <a:gd name="T28" fmla="*/ 27 w 350"/>
              <a:gd name="T29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0" h="203">
                <a:moveTo>
                  <a:pt x="27" y="202"/>
                </a:moveTo>
                <a:lnTo>
                  <a:pt x="27" y="202"/>
                </a:lnTo>
                <a:cubicBezTo>
                  <a:pt x="18" y="202"/>
                  <a:pt x="9" y="193"/>
                  <a:pt x="9" y="184"/>
                </a:cubicBezTo>
                <a:cubicBezTo>
                  <a:pt x="0" y="175"/>
                  <a:pt x="0" y="165"/>
                  <a:pt x="9" y="156"/>
                </a:cubicBezTo>
                <a:cubicBezTo>
                  <a:pt x="92" y="73"/>
                  <a:pt x="92" y="73"/>
                  <a:pt x="92" y="73"/>
                </a:cubicBezTo>
                <a:lnTo>
                  <a:pt x="101" y="73"/>
                </a:lnTo>
                <a:cubicBezTo>
                  <a:pt x="322" y="0"/>
                  <a:pt x="322" y="0"/>
                  <a:pt x="322" y="0"/>
                </a:cubicBezTo>
                <a:cubicBezTo>
                  <a:pt x="331" y="0"/>
                  <a:pt x="340" y="0"/>
                  <a:pt x="349" y="18"/>
                </a:cubicBezTo>
                <a:cubicBezTo>
                  <a:pt x="349" y="28"/>
                  <a:pt x="340" y="37"/>
                  <a:pt x="331" y="46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211" y="129"/>
                  <a:pt x="211" y="129"/>
                  <a:pt x="211" y="129"/>
                </a:cubicBezTo>
                <a:cubicBezTo>
                  <a:pt x="220" y="129"/>
                  <a:pt x="230" y="138"/>
                  <a:pt x="230" y="147"/>
                </a:cubicBezTo>
                <a:cubicBezTo>
                  <a:pt x="239" y="165"/>
                  <a:pt x="230" y="175"/>
                  <a:pt x="211" y="175"/>
                </a:cubicBezTo>
                <a:cubicBezTo>
                  <a:pt x="27" y="202"/>
                  <a:pt x="27" y="202"/>
                  <a:pt x="27" y="2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84">
            <a:extLst>
              <a:ext uri="{FF2B5EF4-FFF2-40B4-BE49-F238E27FC236}">
                <a16:creationId xmlns:a16="http://schemas.microsoft.com/office/drawing/2014/main" id="{FF4F58CF-0F19-2C41-859C-C4A647B4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731" y="2647254"/>
            <a:ext cx="158315" cy="158315"/>
          </a:xfrm>
          <a:custGeom>
            <a:avLst/>
            <a:gdLst>
              <a:gd name="T0" fmla="*/ 101 w 157"/>
              <a:gd name="T1" fmla="*/ 156 h 157"/>
              <a:gd name="T2" fmla="*/ 101 w 157"/>
              <a:gd name="T3" fmla="*/ 156 h 157"/>
              <a:gd name="T4" fmla="*/ 83 w 157"/>
              <a:gd name="T5" fmla="*/ 147 h 157"/>
              <a:gd name="T6" fmla="*/ 9 w 157"/>
              <a:gd name="T7" fmla="*/ 73 h 157"/>
              <a:gd name="T8" fmla="*/ 9 w 157"/>
              <a:gd name="T9" fmla="*/ 37 h 157"/>
              <a:gd name="T10" fmla="*/ 46 w 157"/>
              <a:gd name="T11" fmla="*/ 9 h 157"/>
              <a:gd name="T12" fmla="*/ 73 w 157"/>
              <a:gd name="T13" fmla="*/ 9 h 157"/>
              <a:gd name="T14" fmla="*/ 147 w 157"/>
              <a:gd name="T15" fmla="*/ 83 h 157"/>
              <a:gd name="T16" fmla="*/ 147 w 157"/>
              <a:gd name="T17" fmla="*/ 110 h 157"/>
              <a:gd name="T18" fmla="*/ 120 w 157"/>
              <a:gd name="T19" fmla="*/ 147 h 157"/>
              <a:gd name="T20" fmla="*/ 101 w 157"/>
              <a:gd name="T21" fmla="*/ 156 h 157"/>
              <a:gd name="T22" fmla="*/ 55 w 157"/>
              <a:gd name="T23" fmla="*/ 55 h 157"/>
              <a:gd name="T24" fmla="*/ 55 w 157"/>
              <a:gd name="T25" fmla="*/ 55 h 157"/>
              <a:gd name="T26" fmla="*/ 101 w 157"/>
              <a:gd name="T27" fmla="*/ 101 h 157"/>
              <a:gd name="T28" fmla="*/ 101 w 157"/>
              <a:gd name="T29" fmla="*/ 101 h 157"/>
              <a:gd name="T30" fmla="*/ 64 w 157"/>
              <a:gd name="T31" fmla="*/ 55 h 157"/>
              <a:gd name="T32" fmla="*/ 55 w 157"/>
              <a:gd name="T33" fmla="*/ 5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7" h="157">
                <a:moveTo>
                  <a:pt x="101" y="156"/>
                </a:moveTo>
                <a:lnTo>
                  <a:pt x="101" y="156"/>
                </a:lnTo>
                <a:cubicBezTo>
                  <a:pt x="92" y="156"/>
                  <a:pt x="92" y="156"/>
                  <a:pt x="83" y="147"/>
                </a:cubicBezTo>
                <a:cubicBezTo>
                  <a:pt x="9" y="73"/>
                  <a:pt x="9" y="73"/>
                  <a:pt x="9" y="73"/>
                </a:cubicBezTo>
                <a:cubicBezTo>
                  <a:pt x="0" y="64"/>
                  <a:pt x="0" y="46"/>
                  <a:pt x="9" y="37"/>
                </a:cubicBezTo>
                <a:cubicBezTo>
                  <a:pt x="46" y="9"/>
                  <a:pt x="46" y="9"/>
                  <a:pt x="46" y="9"/>
                </a:cubicBezTo>
                <a:cubicBezTo>
                  <a:pt x="55" y="0"/>
                  <a:pt x="64" y="0"/>
                  <a:pt x="73" y="9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56" y="92"/>
                  <a:pt x="156" y="101"/>
                  <a:pt x="147" y="110"/>
                </a:cubicBezTo>
                <a:cubicBezTo>
                  <a:pt x="120" y="147"/>
                  <a:pt x="120" y="147"/>
                  <a:pt x="120" y="147"/>
                </a:cubicBezTo>
                <a:cubicBezTo>
                  <a:pt x="110" y="156"/>
                  <a:pt x="110" y="156"/>
                  <a:pt x="101" y="156"/>
                </a:cubicBezTo>
                <a:close/>
                <a:moveTo>
                  <a:pt x="55" y="55"/>
                </a:moveTo>
                <a:lnTo>
                  <a:pt x="55" y="55"/>
                </a:lnTo>
                <a:cubicBezTo>
                  <a:pt x="101" y="101"/>
                  <a:pt x="101" y="101"/>
                  <a:pt x="101" y="101"/>
                </a:cubicBezTo>
                <a:lnTo>
                  <a:pt x="101" y="101"/>
                </a:lnTo>
                <a:cubicBezTo>
                  <a:pt x="64" y="55"/>
                  <a:pt x="64" y="55"/>
                  <a:pt x="64" y="55"/>
                </a:cubicBezTo>
                <a:lnTo>
                  <a:pt x="55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85">
            <a:extLst>
              <a:ext uri="{FF2B5EF4-FFF2-40B4-BE49-F238E27FC236}">
                <a16:creationId xmlns:a16="http://schemas.microsoft.com/office/drawing/2014/main" id="{5F7AA6D3-ACBD-E14E-9B62-B0C0536D4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724" y="2273452"/>
            <a:ext cx="158315" cy="140725"/>
          </a:xfrm>
          <a:custGeom>
            <a:avLst/>
            <a:gdLst>
              <a:gd name="T0" fmla="*/ 73 w 157"/>
              <a:gd name="T1" fmla="*/ 138 h 139"/>
              <a:gd name="T2" fmla="*/ 73 w 157"/>
              <a:gd name="T3" fmla="*/ 138 h 139"/>
              <a:gd name="T4" fmla="*/ 27 w 157"/>
              <a:gd name="T5" fmla="*/ 120 h 139"/>
              <a:gd name="T6" fmla="*/ 27 w 157"/>
              <a:gd name="T7" fmla="*/ 28 h 139"/>
              <a:gd name="T8" fmla="*/ 128 w 157"/>
              <a:gd name="T9" fmla="*/ 28 h 139"/>
              <a:gd name="T10" fmla="*/ 128 w 157"/>
              <a:gd name="T11" fmla="*/ 120 h 139"/>
              <a:gd name="T12" fmla="*/ 73 w 157"/>
              <a:gd name="T13" fmla="*/ 138 h 139"/>
              <a:gd name="T14" fmla="*/ 73 w 157"/>
              <a:gd name="T15" fmla="*/ 46 h 139"/>
              <a:gd name="T16" fmla="*/ 73 w 157"/>
              <a:gd name="T17" fmla="*/ 46 h 139"/>
              <a:gd name="T18" fmla="*/ 64 w 157"/>
              <a:gd name="T19" fmla="*/ 56 h 139"/>
              <a:gd name="T20" fmla="*/ 64 w 157"/>
              <a:gd name="T21" fmla="*/ 92 h 139"/>
              <a:gd name="T22" fmla="*/ 73 w 157"/>
              <a:gd name="T23" fmla="*/ 92 h 139"/>
              <a:gd name="T24" fmla="*/ 91 w 157"/>
              <a:gd name="T25" fmla="*/ 92 h 139"/>
              <a:gd name="T26" fmla="*/ 91 w 157"/>
              <a:gd name="T27" fmla="*/ 56 h 139"/>
              <a:gd name="T28" fmla="*/ 73 w 157"/>
              <a:gd name="T29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" h="139">
                <a:moveTo>
                  <a:pt x="73" y="138"/>
                </a:moveTo>
                <a:lnTo>
                  <a:pt x="73" y="138"/>
                </a:lnTo>
                <a:cubicBezTo>
                  <a:pt x="55" y="138"/>
                  <a:pt x="36" y="138"/>
                  <a:pt x="27" y="120"/>
                </a:cubicBezTo>
                <a:cubicBezTo>
                  <a:pt x="0" y="92"/>
                  <a:pt x="0" y="46"/>
                  <a:pt x="27" y="28"/>
                </a:cubicBezTo>
                <a:cubicBezTo>
                  <a:pt x="55" y="0"/>
                  <a:pt x="101" y="0"/>
                  <a:pt x="128" y="28"/>
                </a:cubicBezTo>
                <a:cubicBezTo>
                  <a:pt x="156" y="46"/>
                  <a:pt x="156" y="92"/>
                  <a:pt x="128" y="120"/>
                </a:cubicBezTo>
                <a:cubicBezTo>
                  <a:pt x="110" y="138"/>
                  <a:pt x="91" y="138"/>
                  <a:pt x="73" y="138"/>
                </a:cubicBezTo>
                <a:close/>
                <a:moveTo>
                  <a:pt x="73" y="46"/>
                </a:moveTo>
                <a:lnTo>
                  <a:pt x="73" y="46"/>
                </a:lnTo>
                <a:lnTo>
                  <a:pt x="64" y="56"/>
                </a:lnTo>
                <a:cubicBezTo>
                  <a:pt x="55" y="65"/>
                  <a:pt x="55" y="83"/>
                  <a:pt x="64" y="92"/>
                </a:cubicBezTo>
                <a:lnTo>
                  <a:pt x="73" y="92"/>
                </a:lnTo>
                <a:cubicBezTo>
                  <a:pt x="82" y="92"/>
                  <a:pt x="91" y="92"/>
                  <a:pt x="91" y="92"/>
                </a:cubicBezTo>
                <a:cubicBezTo>
                  <a:pt x="101" y="83"/>
                  <a:pt x="101" y="65"/>
                  <a:pt x="91" y="56"/>
                </a:cubicBezTo>
                <a:cubicBezTo>
                  <a:pt x="91" y="56"/>
                  <a:pt x="82" y="46"/>
                  <a:pt x="73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86">
            <a:extLst>
              <a:ext uri="{FF2B5EF4-FFF2-40B4-BE49-F238E27FC236}">
                <a16:creationId xmlns:a16="http://schemas.microsoft.com/office/drawing/2014/main" id="{471826E5-B869-9546-9B00-B428005EB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345" y="2554902"/>
            <a:ext cx="277053" cy="277053"/>
          </a:xfrm>
          <a:custGeom>
            <a:avLst/>
            <a:gdLst>
              <a:gd name="T0" fmla="*/ 19 w 277"/>
              <a:gd name="T1" fmla="*/ 276 h 277"/>
              <a:gd name="T2" fmla="*/ 19 w 277"/>
              <a:gd name="T3" fmla="*/ 276 h 277"/>
              <a:gd name="T4" fmla="*/ 9 w 277"/>
              <a:gd name="T5" fmla="*/ 266 h 277"/>
              <a:gd name="T6" fmla="*/ 9 w 277"/>
              <a:gd name="T7" fmla="*/ 239 h 277"/>
              <a:gd name="T8" fmla="*/ 230 w 277"/>
              <a:gd name="T9" fmla="*/ 9 h 277"/>
              <a:gd name="T10" fmla="*/ 267 w 277"/>
              <a:gd name="T11" fmla="*/ 9 h 277"/>
              <a:gd name="T12" fmla="*/ 267 w 277"/>
              <a:gd name="T13" fmla="*/ 46 h 277"/>
              <a:gd name="T14" fmla="*/ 37 w 277"/>
              <a:gd name="T15" fmla="*/ 266 h 277"/>
              <a:gd name="T16" fmla="*/ 19 w 277"/>
              <a:gd name="T17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77">
                <a:moveTo>
                  <a:pt x="19" y="276"/>
                </a:moveTo>
                <a:lnTo>
                  <a:pt x="19" y="276"/>
                </a:lnTo>
                <a:cubicBezTo>
                  <a:pt x="19" y="276"/>
                  <a:pt x="9" y="276"/>
                  <a:pt x="9" y="266"/>
                </a:cubicBezTo>
                <a:cubicBezTo>
                  <a:pt x="0" y="257"/>
                  <a:pt x="0" y="248"/>
                  <a:pt x="9" y="239"/>
                </a:cubicBezTo>
                <a:cubicBezTo>
                  <a:pt x="230" y="9"/>
                  <a:pt x="230" y="9"/>
                  <a:pt x="230" y="9"/>
                </a:cubicBezTo>
                <a:cubicBezTo>
                  <a:pt x="240" y="0"/>
                  <a:pt x="258" y="0"/>
                  <a:pt x="267" y="9"/>
                </a:cubicBezTo>
                <a:cubicBezTo>
                  <a:pt x="276" y="18"/>
                  <a:pt x="276" y="36"/>
                  <a:pt x="267" y="46"/>
                </a:cubicBezTo>
                <a:cubicBezTo>
                  <a:pt x="37" y="266"/>
                  <a:pt x="37" y="266"/>
                  <a:pt x="37" y="266"/>
                </a:cubicBezTo>
                <a:cubicBezTo>
                  <a:pt x="37" y="276"/>
                  <a:pt x="28" y="276"/>
                  <a:pt x="19" y="2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87">
            <a:extLst>
              <a:ext uri="{FF2B5EF4-FFF2-40B4-BE49-F238E27FC236}">
                <a16:creationId xmlns:a16="http://schemas.microsoft.com/office/drawing/2014/main" id="{3BC53437-DED5-AA43-9B2B-88F95976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090" y="2730808"/>
            <a:ext cx="127530" cy="127533"/>
          </a:xfrm>
          <a:custGeom>
            <a:avLst/>
            <a:gdLst>
              <a:gd name="T0" fmla="*/ 28 w 130"/>
              <a:gd name="T1" fmla="*/ 128 h 129"/>
              <a:gd name="T2" fmla="*/ 28 w 130"/>
              <a:gd name="T3" fmla="*/ 128 h 129"/>
              <a:gd name="T4" fmla="*/ 10 w 130"/>
              <a:gd name="T5" fmla="*/ 119 h 129"/>
              <a:gd name="T6" fmla="*/ 10 w 130"/>
              <a:gd name="T7" fmla="*/ 82 h 129"/>
              <a:gd name="T8" fmla="*/ 92 w 130"/>
              <a:gd name="T9" fmla="*/ 9 h 129"/>
              <a:gd name="T10" fmla="*/ 120 w 130"/>
              <a:gd name="T11" fmla="*/ 9 h 129"/>
              <a:gd name="T12" fmla="*/ 120 w 130"/>
              <a:gd name="T13" fmla="*/ 46 h 129"/>
              <a:gd name="T14" fmla="*/ 46 w 130"/>
              <a:gd name="T15" fmla="*/ 119 h 129"/>
              <a:gd name="T16" fmla="*/ 28 w 130"/>
              <a:gd name="T17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29">
                <a:moveTo>
                  <a:pt x="28" y="128"/>
                </a:moveTo>
                <a:lnTo>
                  <a:pt x="28" y="128"/>
                </a:lnTo>
                <a:cubicBezTo>
                  <a:pt x="19" y="128"/>
                  <a:pt x="19" y="119"/>
                  <a:pt x="10" y="119"/>
                </a:cubicBezTo>
                <a:cubicBezTo>
                  <a:pt x="0" y="110"/>
                  <a:pt x="0" y="91"/>
                  <a:pt x="10" y="82"/>
                </a:cubicBezTo>
                <a:cubicBezTo>
                  <a:pt x="92" y="9"/>
                  <a:pt x="92" y="9"/>
                  <a:pt x="92" y="9"/>
                </a:cubicBezTo>
                <a:cubicBezTo>
                  <a:pt x="102" y="0"/>
                  <a:pt x="111" y="0"/>
                  <a:pt x="120" y="9"/>
                </a:cubicBezTo>
                <a:cubicBezTo>
                  <a:pt x="129" y="18"/>
                  <a:pt x="129" y="36"/>
                  <a:pt x="120" y="46"/>
                </a:cubicBezTo>
                <a:cubicBezTo>
                  <a:pt x="46" y="119"/>
                  <a:pt x="46" y="119"/>
                  <a:pt x="46" y="119"/>
                </a:cubicBezTo>
                <a:cubicBezTo>
                  <a:pt x="37" y="119"/>
                  <a:pt x="37" y="128"/>
                  <a:pt x="28" y="1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88">
            <a:extLst>
              <a:ext uri="{FF2B5EF4-FFF2-40B4-BE49-F238E27FC236}">
                <a16:creationId xmlns:a16="http://schemas.microsoft.com/office/drawing/2014/main" id="{779FBF1E-1848-4A45-A7D7-799542027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258" y="2867136"/>
            <a:ext cx="175906" cy="167111"/>
          </a:xfrm>
          <a:custGeom>
            <a:avLst/>
            <a:gdLst>
              <a:gd name="T0" fmla="*/ 27 w 176"/>
              <a:gd name="T1" fmla="*/ 165 h 166"/>
              <a:gd name="T2" fmla="*/ 27 w 176"/>
              <a:gd name="T3" fmla="*/ 165 h 166"/>
              <a:gd name="T4" fmla="*/ 9 w 176"/>
              <a:gd name="T5" fmla="*/ 165 h 166"/>
              <a:gd name="T6" fmla="*/ 9 w 176"/>
              <a:gd name="T7" fmla="*/ 128 h 166"/>
              <a:gd name="T8" fmla="*/ 128 w 176"/>
              <a:gd name="T9" fmla="*/ 9 h 166"/>
              <a:gd name="T10" fmla="*/ 165 w 176"/>
              <a:gd name="T11" fmla="*/ 9 h 166"/>
              <a:gd name="T12" fmla="*/ 165 w 176"/>
              <a:gd name="T13" fmla="*/ 46 h 166"/>
              <a:gd name="T14" fmla="*/ 46 w 176"/>
              <a:gd name="T15" fmla="*/ 165 h 166"/>
              <a:gd name="T16" fmla="*/ 27 w 176"/>
              <a:gd name="T17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166">
                <a:moveTo>
                  <a:pt x="27" y="165"/>
                </a:moveTo>
                <a:lnTo>
                  <a:pt x="27" y="165"/>
                </a:lnTo>
                <a:cubicBezTo>
                  <a:pt x="18" y="165"/>
                  <a:pt x="18" y="165"/>
                  <a:pt x="9" y="165"/>
                </a:cubicBezTo>
                <a:cubicBezTo>
                  <a:pt x="0" y="156"/>
                  <a:pt x="0" y="138"/>
                  <a:pt x="9" y="128"/>
                </a:cubicBezTo>
                <a:cubicBezTo>
                  <a:pt x="128" y="9"/>
                  <a:pt x="128" y="9"/>
                  <a:pt x="128" y="9"/>
                </a:cubicBezTo>
                <a:cubicBezTo>
                  <a:pt x="138" y="0"/>
                  <a:pt x="156" y="0"/>
                  <a:pt x="165" y="9"/>
                </a:cubicBezTo>
                <a:cubicBezTo>
                  <a:pt x="175" y="18"/>
                  <a:pt x="175" y="37"/>
                  <a:pt x="165" y="46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6" y="165"/>
                  <a:pt x="36" y="165"/>
                  <a:pt x="27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89">
            <a:extLst>
              <a:ext uri="{FF2B5EF4-FFF2-40B4-BE49-F238E27FC236}">
                <a16:creationId xmlns:a16="http://schemas.microsoft.com/office/drawing/2014/main" id="{0318F742-0D52-0A4D-A467-3FE84576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563" y="2968281"/>
            <a:ext cx="127530" cy="127533"/>
          </a:xfrm>
          <a:custGeom>
            <a:avLst/>
            <a:gdLst>
              <a:gd name="T0" fmla="*/ 27 w 129"/>
              <a:gd name="T1" fmla="*/ 129 h 130"/>
              <a:gd name="T2" fmla="*/ 27 w 129"/>
              <a:gd name="T3" fmla="*/ 129 h 130"/>
              <a:gd name="T4" fmla="*/ 9 w 129"/>
              <a:gd name="T5" fmla="*/ 120 h 130"/>
              <a:gd name="T6" fmla="*/ 9 w 129"/>
              <a:gd name="T7" fmla="*/ 83 h 130"/>
              <a:gd name="T8" fmla="*/ 92 w 129"/>
              <a:gd name="T9" fmla="*/ 9 h 130"/>
              <a:gd name="T10" fmla="*/ 119 w 129"/>
              <a:gd name="T11" fmla="*/ 9 h 130"/>
              <a:gd name="T12" fmla="*/ 119 w 129"/>
              <a:gd name="T13" fmla="*/ 46 h 130"/>
              <a:gd name="T14" fmla="*/ 46 w 129"/>
              <a:gd name="T15" fmla="*/ 120 h 130"/>
              <a:gd name="T16" fmla="*/ 27 w 129"/>
              <a:gd name="T17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130">
                <a:moveTo>
                  <a:pt x="27" y="129"/>
                </a:moveTo>
                <a:lnTo>
                  <a:pt x="27" y="129"/>
                </a:lnTo>
                <a:cubicBezTo>
                  <a:pt x="27" y="129"/>
                  <a:pt x="18" y="120"/>
                  <a:pt x="9" y="120"/>
                </a:cubicBezTo>
                <a:cubicBezTo>
                  <a:pt x="0" y="110"/>
                  <a:pt x="0" y="92"/>
                  <a:pt x="9" y="83"/>
                </a:cubicBezTo>
                <a:cubicBezTo>
                  <a:pt x="92" y="9"/>
                  <a:pt x="92" y="9"/>
                  <a:pt x="92" y="9"/>
                </a:cubicBezTo>
                <a:cubicBezTo>
                  <a:pt x="101" y="0"/>
                  <a:pt x="110" y="0"/>
                  <a:pt x="119" y="9"/>
                </a:cubicBezTo>
                <a:cubicBezTo>
                  <a:pt x="128" y="18"/>
                  <a:pt x="128" y="37"/>
                  <a:pt x="119" y="46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46" y="120"/>
                  <a:pt x="36" y="129"/>
                  <a:pt x="27" y="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90">
            <a:extLst>
              <a:ext uri="{FF2B5EF4-FFF2-40B4-BE49-F238E27FC236}">
                <a16:creationId xmlns:a16="http://schemas.microsoft.com/office/drawing/2014/main" id="{0AAAD894-C922-AB40-8CF1-0B1157D9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972" y="8786370"/>
            <a:ext cx="343016" cy="861939"/>
          </a:xfrm>
          <a:custGeom>
            <a:avLst/>
            <a:gdLst>
              <a:gd name="T0" fmla="*/ 276 w 342"/>
              <a:gd name="T1" fmla="*/ 865 h 866"/>
              <a:gd name="T2" fmla="*/ 276 w 342"/>
              <a:gd name="T3" fmla="*/ 865 h 866"/>
              <a:gd name="T4" fmla="*/ 55 w 342"/>
              <a:gd name="T5" fmla="*/ 865 h 866"/>
              <a:gd name="T6" fmla="*/ 37 w 342"/>
              <a:gd name="T7" fmla="*/ 847 h 866"/>
              <a:gd name="T8" fmla="*/ 19 w 342"/>
              <a:gd name="T9" fmla="*/ 589 h 866"/>
              <a:gd name="T10" fmla="*/ 129 w 342"/>
              <a:gd name="T11" fmla="*/ 46 h 866"/>
              <a:gd name="T12" fmla="*/ 147 w 342"/>
              <a:gd name="T13" fmla="*/ 9 h 866"/>
              <a:gd name="T14" fmla="*/ 166 w 342"/>
              <a:gd name="T15" fmla="*/ 0 h 866"/>
              <a:gd name="T16" fmla="*/ 194 w 342"/>
              <a:gd name="T17" fmla="*/ 9 h 866"/>
              <a:gd name="T18" fmla="*/ 194 w 342"/>
              <a:gd name="T19" fmla="*/ 18 h 866"/>
              <a:gd name="T20" fmla="*/ 322 w 342"/>
              <a:gd name="T21" fmla="*/ 617 h 866"/>
              <a:gd name="T22" fmla="*/ 304 w 342"/>
              <a:gd name="T23" fmla="*/ 847 h 866"/>
              <a:gd name="T24" fmla="*/ 276 w 342"/>
              <a:gd name="T25" fmla="*/ 865 h 866"/>
              <a:gd name="T26" fmla="*/ 83 w 342"/>
              <a:gd name="T27" fmla="*/ 819 h 866"/>
              <a:gd name="T28" fmla="*/ 83 w 342"/>
              <a:gd name="T29" fmla="*/ 819 h 866"/>
              <a:gd name="T30" fmla="*/ 258 w 342"/>
              <a:gd name="T31" fmla="*/ 819 h 866"/>
              <a:gd name="T32" fmla="*/ 276 w 342"/>
              <a:gd name="T33" fmla="*/ 617 h 866"/>
              <a:gd name="T34" fmla="*/ 304 w 342"/>
              <a:gd name="T35" fmla="*/ 617 h 866"/>
              <a:gd name="T36" fmla="*/ 276 w 342"/>
              <a:gd name="T37" fmla="*/ 617 h 866"/>
              <a:gd name="T38" fmla="*/ 166 w 342"/>
              <a:gd name="T39" fmla="*/ 74 h 866"/>
              <a:gd name="T40" fmla="*/ 65 w 342"/>
              <a:gd name="T41" fmla="*/ 580 h 866"/>
              <a:gd name="T42" fmla="*/ 83 w 342"/>
              <a:gd name="T43" fmla="*/ 819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2" h="866">
                <a:moveTo>
                  <a:pt x="276" y="865"/>
                </a:moveTo>
                <a:lnTo>
                  <a:pt x="276" y="865"/>
                </a:lnTo>
                <a:cubicBezTo>
                  <a:pt x="55" y="865"/>
                  <a:pt x="55" y="865"/>
                  <a:pt x="55" y="865"/>
                </a:cubicBezTo>
                <a:cubicBezTo>
                  <a:pt x="46" y="865"/>
                  <a:pt x="37" y="856"/>
                  <a:pt x="37" y="847"/>
                </a:cubicBezTo>
                <a:cubicBezTo>
                  <a:pt x="19" y="589"/>
                  <a:pt x="19" y="589"/>
                  <a:pt x="19" y="589"/>
                </a:cubicBezTo>
                <a:cubicBezTo>
                  <a:pt x="0" y="405"/>
                  <a:pt x="37" y="230"/>
                  <a:pt x="129" y="46"/>
                </a:cubicBezTo>
                <a:cubicBezTo>
                  <a:pt x="147" y="9"/>
                  <a:pt x="147" y="9"/>
                  <a:pt x="147" y="9"/>
                </a:cubicBezTo>
                <a:cubicBezTo>
                  <a:pt x="157" y="0"/>
                  <a:pt x="157" y="0"/>
                  <a:pt x="166" y="0"/>
                </a:cubicBezTo>
                <a:cubicBezTo>
                  <a:pt x="175" y="0"/>
                  <a:pt x="184" y="0"/>
                  <a:pt x="194" y="9"/>
                </a:cubicBezTo>
                <a:cubicBezTo>
                  <a:pt x="194" y="18"/>
                  <a:pt x="194" y="18"/>
                  <a:pt x="194" y="18"/>
                </a:cubicBezTo>
                <a:cubicBezTo>
                  <a:pt x="304" y="212"/>
                  <a:pt x="341" y="414"/>
                  <a:pt x="322" y="617"/>
                </a:cubicBezTo>
                <a:cubicBezTo>
                  <a:pt x="304" y="847"/>
                  <a:pt x="304" y="847"/>
                  <a:pt x="304" y="847"/>
                </a:cubicBezTo>
                <a:cubicBezTo>
                  <a:pt x="304" y="856"/>
                  <a:pt x="295" y="865"/>
                  <a:pt x="276" y="865"/>
                </a:cubicBezTo>
                <a:close/>
                <a:moveTo>
                  <a:pt x="83" y="819"/>
                </a:moveTo>
                <a:lnTo>
                  <a:pt x="83" y="819"/>
                </a:lnTo>
                <a:cubicBezTo>
                  <a:pt x="258" y="819"/>
                  <a:pt x="258" y="819"/>
                  <a:pt x="258" y="819"/>
                </a:cubicBezTo>
                <a:cubicBezTo>
                  <a:pt x="276" y="617"/>
                  <a:pt x="276" y="617"/>
                  <a:pt x="276" y="617"/>
                </a:cubicBezTo>
                <a:cubicBezTo>
                  <a:pt x="304" y="617"/>
                  <a:pt x="304" y="617"/>
                  <a:pt x="304" y="617"/>
                </a:cubicBezTo>
                <a:cubicBezTo>
                  <a:pt x="276" y="617"/>
                  <a:pt x="276" y="617"/>
                  <a:pt x="276" y="617"/>
                </a:cubicBezTo>
                <a:cubicBezTo>
                  <a:pt x="295" y="423"/>
                  <a:pt x="258" y="249"/>
                  <a:pt x="166" y="74"/>
                </a:cubicBezTo>
                <a:cubicBezTo>
                  <a:pt x="83" y="239"/>
                  <a:pt x="46" y="414"/>
                  <a:pt x="65" y="580"/>
                </a:cubicBezTo>
                <a:lnTo>
                  <a:pt x="83" y="8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91">
            <a:extLst>
              <a:ext uri="{FF2B5EF4-FFF2-40B4-BE49-F238E27FC236}">
                <a16:creationId xmlns:a16="http://schemas.microsoft.com/office/drawing/2014/main" id="{FFBA9EB2-6132-9645-A9AF-E7891CFCE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432" y="9419631"/>
            <a:ext cx="167111" cy="378198"/>
          </a:xfrm>
          <a:custGeom>
            <a:avLst/>
            <a:gdLst>
              <a:gd name="T0" fmla="*/ 147 w 167"/>
              <a:gd name="T1" fmla="*/ 377 h 378"/>
              <a:gd name="T2" fmla="*/ 147 w 167"/>
              <a:gd name="T3" fmla="*/ 377 h 378"/>
              <a:gd name="T4" fmla="*/ 129 w 167"/>
              <a:gd name="T5" fmla="*/ 368 h 378"/>
              <a:gd name="T6" fmla="*/ 0 w 167"/>
              <a:gd name="T7" fmla="*/ 212 h 378"/>
              <a:gd name="T8" fmla="*/ 9 w 167"/>
              <a:gd name="T9" fmla="*/ 175 h 378"/>
              <a:gd name="T10" fmla="*/ 37 w 167"/>
              <a:gd name="T11" fmla="*/ 184 h 378"/>
              <a:gd name="T12" fmla="*/ 120 w 167"/>
              <a:gd name="T13" fmla="*/ 286 h 378"/>
              <a:gd name="T14" fmla="*/ 120 w 167"/>
              <a:gd name="T15" fmla="*/ 240 h 378"/>
              <a:gd name="T16" fmla="*/ 18 w 167"/>
              <a:gd name="T17" fmla="*/ 37 h 378"/>
              <a:gd name="T18" fmla="*/ 28 w 167"/>
              <a:gd name="T19" fmla="*/ 0 h 378"/>
              <a:gd name="T20" fmla="*/ 64 w 167"/>
              <a:gd name="T21" fmla="*/ 9 h 378"/>
              <a:gd name="T22" fmla="*/ 166 w 167"/>
              <a:gd name="T23" fmla="*/ 221 h 378"/>
              <a:gd name="T24" fmla="*/ 166 w 167"/>
              <a:gd name="T25" fmla="*/ 230 h 378"/>
              <a:gd name="T26" fmla="*/ 166 w 167"/>
              <a:gd name="T27" fmla="*/ 350 h 378"/>
              <a:gd name="T28" fmla="*/ 157 w 167"/>
              <a:gd name="T29" fmla="*/ 368 h 378"/>
              <a:gd name="T30" fmla="*/ 147 w 167"/>
              <a:gd name="T31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" h="378">
                <a:moveTo>
                  <a:pt x="147" y="377"/>
                </a:moveTo>
                <a:lnTo>
                  <a:pt x="147" y="377"/>
                </a:lnTo>
                <a:cubicBezTo>
                  <a:pt x="138" y="377"/>
                  <a:pt x="129" y="368"/>
                  <a:pt x="129" y="368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202"/>
                  <a:pt x="0" y="184"/>
                  <a:pt x="9" y="175"/>
                </a:cubicBezTo>
                <a:cubicBezTo>
                  <a:pt x="18" y="166"/>
                  <a:pt x="37" y="166"/>
                  <a:pt x="37" y="184"/>
                </a:cubicBezTo>
                <a:cubicBezTo>
                  <a:pt x="120" y="286"/>
                  <a:pt x="120" y="286"/>
                  <a:pt x="120" y="286"/>
                </a:cubicBezTo>
                <a:cubicBezTo>
                  <a:pt x="120" y="240"/>
                  <a:pt x="120" y="240"/>
                  <a:pt x="120" y="240"/>
                </a:cubicBezTo>
                <a:cubicBezTo>
                  <a:pt x="18" y="37"/>
                  <a:pt x="18" y="37"/>
                  <a:pt x="18" y="37"/>
                </a:cubicBezTo>
                <a:cubicBezTo>
                  <a:pt x="9" y="19"/>
                  <a:pt x="18" y="9"/>
                  <a:pt x="28" y="0"/>
                </a:cubicBezTo>
                <a:cubicBezTo>
                  <a:pt x="37" y="0"/>
                  <a:pt x="55" y="0"/>
                  <a:pt x="64" y="9"/>
                </a:cubicBezTo>
                <a:cubicBezTo>
                  <a:pt x="166" y="221"/>
                  <a:pt x="166" y="221"/>
                  <a:pt x="166" y="221"/>
                </a:cubicBezTo>
                <a:cubicBezTo>
                  <a:pt x="166" y="230"/>
                  <a:pt x="166" y="230"/>
                  <a:pt x="166" y="230"/>
                </a:cubicBezTo>
                <a:cubicBezTo>
                  <a:pt x="166" y="350"/>
                  <a:pt x="166" y="350"/>
                  <a:pt x="166" y="350"/>
                </a:cubicBezTo>
                <a:cubicBezTo>
                  <a:pt x="166" y="359"/>
                  <a:pt x="166" y="368"/>
                  <a:pt x="157" y="368"/>
                </a:cubicBezTo>
                <a:cubicBezTo>
                  <a:pt x="147" y="377"/>
                  <a:pt x="147" y="377"/>
                  <a:pt x="147" y="3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92">
            <a:extLst>
              <a:ext uri="{FF2B5EF4-FFF2-40B4-BE49-F238E27FC236}">
                <a16:creationId xmlns:a16="http://schemas.microsoft.com/office/drawing/2014/main" id="{7CB65720-14A6-F24F-90D9-5A7DB327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416" y="9432822"/>
            <a:ext cx="167111" cy="369402"/>
          </a:xfrm>
          <a:custGeom>
            <a:avLst/>
            <a:gdLst>
              <a:gd name="T0" fmla="*/ 28 w 167"/>
              <a:gd name="T1" fmla="*/ 368 h 369"/>
              <a:gd name="T2" fmla="*/ 28 w 167"/>
              <a:gd name="T3" fmla="*/ 368 h 369"/>
              <a:gd name="T4" fmla="*/ 19 w 167"/>
              <a:gd name="T5" fmla="*/ 359 h 369"/>
              <a:gd name="T6" fmla="*/ 0 w 167"/>
              <a:gd name="T7" fmla="*/ 341 h 369"/>
              <a:gd name="T8" fmla="*/ 0 w 167"/>
              <a:gd name="T9" fmla="*/ 221 h 369"/>
              <a:gd name="T10" fmla="*/ 9 w 167"/>
              <a:gd name="T11" fmla="*/ 212 h 369"/>
              <a:gd name="T12" fmla="*/ 111 w 167"/>
              <a:gd name="T13" fmla="*/ 10 h 369"/>
              <a:gd name="T14" fmla="*/ 138 w 167"/>
              <a:gd name="T15" fmla="*/ 0 h 369"/>
              <a:gd name="T16" fmla="*/ 148 w 167"/>
              <a:gd name="T17" fmla="*/ 37 h 369"/>
              <a:gd name="T18" fmla="*/ 46 w 167"/>
              <a:gd name="T19" fmla="*/ 231 h 369"/>
              <a:gd name="T20" fmla="*/ 46 w 167"/>
              <a:gd name="T21" fmla="*/ 277 h 369"/>
              <a:gd name="T22" fmla="*/ 120 w 167"/>
              <a:gd name="T23" fmla="*/ 184 h 369"/>
              <a:gd name="T24" fmla="*/ 157 w 167"/>
              <a:gd name="T25" fmla="*/ 175 h 369"/>
              <a:gd name="T26" fmla="*/ 157 w 167"/>
              <a:gd name="T27" fmla="*/ 212 h 369"/>
              <a:gd name="T28" fmla="*/ 46 w 167"/>
              <a:gd name="T29" fmla="*/ 359 h 369"/>
              <a:gd name="T30" fmla="*/ 28 w 167"/>
              <a:gd name="T31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" h="369">
                <a:moveTo>
                  <a:pt x="28" y="368"/>
                </a:moveTo>
                <a:lnTo>
                  <a:pt x="28" y="368"/>
                </a:lnTo>
                <a:cubicBezTo>
                  <a:pt x="28" y="368"/>
                  <a:pt x="19" y="368"/>
                  <a:pt x="19" y="359"/>
                </a:cubicBezTo>
                <a:cubicBezTo>
                  <a:pt x="9" y="359"/>
                  <a:pt x="0" y="350"/>
                  <a:pt x="0" y="341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21"/>
                  <a:pt x="0" y="221"/>
                  <a:pt x="9" y="212"/>
                </a:cubicBezTo>
                <a:cubicBezTo>
                  <a:pt x="111" y="10"/>
                  <a:pt x="111" y="10"/>
                  <a:pt x="111" y="10"/>
                </a:cubicBezTo>
                <a:cubicBezTo>
                  <a:pt x="111" y="0"/>
                  <a:pt x="129" y="0"/>
                  <a:pt x="138" y="0"/>
                </a:cubicBezTo>
                <a:cubicBezTo>
                  <a:pt x="148" y="10"/>
                  <a:pt x="157" y="19"/>
                  <a:pt x="148" y="37"/>
                </a:cubicBezTo>
                <a:cubicBezTo>
                  <a:pt x="46" y="231"/>
                  <a:pt x="46" y="231"/>
                  <a:pt x="46" y="231"/>
                </a:cubicBezTo>
                <a:cubicBezTo>
                  <a:pt x="46" y="277"/>
                  <a:pt x="46" y="277"/>
                  <a:pt x="46" y="277"/>
                </a:cubicBezTo>
                <a:cubicBezTo>
                  <a:pt x="120" y="184"/>
                  <a:pt x="120" y="184"/>
                  <a:pt x="120" y="184"/>
                </a:cubicBezTo>
                <a:cubicBezTo>
                  <a:pt x="129" y="175"/>
                  <a:pt x="148" y="166"/>
                  <a:pt x="157" y="175"/>
                </a:cubicBezTo>
                <a:cubicBezTo>
                  <a:pt x="166" y="184"/>
                  <a:pt x="166" y="203"/>
                  <a:pt x="157" y="212"/>
                </a:cubicBezTo>
                <a:cubicBezTo>
                  <a:pt x="46" y="359"/>
                  <a:pt x="46" y="359"/>
                  <a:pt x="46" y="359"/>
                </a:cubicBezTo>
                <a:cubicBezTo>
                  <a:pt x="37" y="359"/>
                  <a:pt x="37" y="368"/>
                  <a:pt x="28" y="3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93">
            <a:extLst>
              <a:ext uri="{FF2B5EF4-FFF2-40B4-BE49-F238E27FC236}">
                <a16:creationId xmlns:a16="http://schemas.microsoft.com/office/drawing/2014/main" id="{3AE6F14E-35F0-3242-9A28-2E4D07826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322" y="9604332"/>
            <a:ext cx="158315" cy="92349"/>
          </a:xfrm>
          <a:custGeom>
            <a:avLst/>
            <a:gdLst>
              <a:gd name="T0" fmla="*/ 129 w 158"/>
              <a:gd name="T1" fmla="*/ 92 h 93"/>
              <a:gd name="T2" fmla="*/ 129 w 158"/>
              <a:gd name="T3" fmla="*/ 92 h 93"/>
              <a:gd name="T4" fmla="*/ 28 w 158"/>
              <a:gd name="T5" fmla="*/ 92 h 93"/>
              <a:gd name="T6" fmla="*/ 0 w 158"/>
              <a:gd name="T7" fmla="*/ 74 h 93"/>
              <a:gd name="T8" fmla="*/ 0 w 158"/>
              <a:gd name="T9" fmla="*/ 18 h 93"/>
              <a:gd name="T10" fmla="*/ 28 w 158"/>
              <a:gd name="T11" fmla="*/ 0 h 93"/>
              <a:gd name="T12" fmla="*/ 129 w 158"/>
              <a:gd name="T13" fmla="*/ 0 h 93"/>
              <a:gd name="T14" fmla="*/ 157 w 158"/>
              <a:gd name="T15" fmla="*/ 18 h 93"/>
              <a:gd name="T16" fmla="*/ 157 w 158"/>
              <a:gd name="T17" fmla="*/ 74 h 93"/>
              <a:gd name="T18" fmla="*/ 129 w 158"/>
              <a:gd name="T19" fmla="*/ 92 h 93"/>
              <a:gd name="T20" fmla="*/ 46 w 158"/>
              <a:gd name="T21" fmla="*/ 46 h 93"/>
              <a:gd name="T22" fmla="*/ 46 w 158"/>
              <a:gd name="T23" fmla="*/ 46 h 93"/>
              <a:gd name="T24" fmla="*/ 111 w 158"/>
              <a:gd name="T25" fmla="*/ 46 h 93"/>
              <a:gd name="T26" fmla="*/ 111 w 158"/>
              <a:gd name="T27" fmla="*/ 46 h 93"/>
              <a:gd name="T28" fmla="*/ 46 w 158"/>
              <a:gd name="T29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8" h="93">
                <a:moveTo>
                  <a:pt x="129" y="92"/>
                </a:moveTo>
                <a:lnTo>
                  <a:pt x="129" y="92"/>
                </a:lnTo>
                <a:cubicBezTo>
                  <a:pt x="28" y="92"/>
                  <a:pt x="28" y="92"/>
                  <a:pt x="28" y="92"/>
                </a:cubicBezTo>
                <a:cubicBezTo>
                  <a:pt x="19" y="92"/>
                  <a:pt x="0" y="83"/>
                  <a:pt x="0" y="7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9" y="0"/>
                  <a:pt x="2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48" y="0"/>
                  <a:pt x="157" y="9"/>
                  <a:pt x="157" y="18"/>
                </a:cubicBezTo>
                <a:cubicBezTo>
                  <a:pt x="157" y="74"/>
                  <a:pt x="157" y="74"/>
                  <a:pt x="157" y="74"/>
                </a:cubicBezTo>
                <a:cubicBezTo>
                  <a:pt x="157" y="83"/>
                  <a:pt x="148" y="92"/>
                  <a:pt x="129" y="92"/>
                </a:cubicBezTo>
                <a:close/>
                <a:moveTo>
                  <a:pt x="46" y="46"/>
                </a:moveTo>
                <a:lnTo>
                  <a:pt x="46" y="46"/>
                </a:lnTo>
                <a:cubicBezTo>
                  <a:pt x="111" y="46"/>
                  <a:pt x="111" y="46"/>
                  <a:pt x="111" y="46"/>
                </a:cubicBezTo>
                <a:lnTo>
                  <a:pt x="111" y="46"/>
                </a:lnTo>
                <a:cubicBezTo>
                  <a:pt x="46" y="46"/>
                  <a:pt x="46" y="46"/>
                  <a:pt x="46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94">
            <a:extLst>
              <a:ext uri="{FF2B5EF4-FFF2-40B4-BE49-F238E27FC236}">
                <a16:creationId xmlns:a16="http://schemas.microsoft.com/office/drawing/2014/main" id="{0D381DEF-1D96-BA41-A1E3-4278CCCB6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117" y="9045829"/>
            <a:ext cx="140725" cy="140725"/>
          </a:xfrm>
          <a:custGeom>
            <a:avLst/>
            <a:gdLst>
              <a:gd name="T0" fmla="*/ 74 w 140"/>
              <a:gd name="T1" fmla="*/ 138 h 139"/>
              <a:gd name="T2" fmla="*/ 74 w 140"/>
              <a:gd name="T3" fmla="*/ 138 h 139"/>
              <a:gd name="T4" fmla="*/ 0 w 140"/>
              <a:gd name="T5" fmla="*/ 64 h 139"/>
              <a:gd name="T6" fmla="*/ 74 w 140"/>
              <a:gd name="T7" fmla="*/ 0 h 139"/>
              <a:gd name="T8" fmla="*/ 139 w 140"/>
              <a:gd name="T9" fmla="*/ 64 h 139"/>
              <a:gd name="T10" fmla="*/ 74 w 140"/>
              <a:gd name="T11" fmla="*/ 138 h 139"/>
              <a:gd name="T12" fmla="*/ 74 w 140"/>
              <a:gd name="T13" fmla="*/ 46 h 139"/>
              <a:gd name="T14" fmla="*/ 74 w 140"/>
              <a:gd name="T15" fmla="*/ 46 h 139"/>
              <a:gd name="T16" fmla="*/ 46 w 140"/>
              <a:gd name="T17" fmla="*/ 64 h 139"/>
              <a:gd name="T18" fmla="*/ 74 w 140"/>
              <a:gd name="T19" fmla="*/ 92 h 139"/>
              <a:gd name="T20" fmla="*/ 93 w 140"/>
              <a:gd name="T21" fmla="*/ 64 h 139"/>
              <a:gd name="T22" fmla="*/ 74 w 140"/>
              <a:gd name="T23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" h="139">
                <a:moveTo>
                  <a:pt x="74" y="138"/>
                </a:moveTo>
                <a:lnTo>
                  <a:pt x="74" y="138"/>
                </a:lnTo>
                <a:cubicBezTo>
                  <a:pt x="28" y="138"/>
                  <a:pt x="0" y="101"/>
                  <a:pt x="0" y="64"/>
                </a:cubicBezTo>
                <a:cubicBezTo>
                  <a:pt x="0" y="27"/>
                  <a:pt x="28" y="0"/>
                  <a:pt x="74" y="0"/>
                </a:cubicBezTo>
                <a:cubicBezTo>
                  <a:pt x="111" y="0"/>
                  <a:pt x="139" y="27"/>
                  <a:pt x="139" y="64"/>
                </a:cubicBezTo>
                <a:cubicBezTo>
                  <a:pt x="139" y="101"/>
                  <a:pt x="111" y="138"/>
                  <a:pt x="74" y="138"/>
                </a:cubicBezTo>
                <a:close/>
                <a:moveTo>
                  <a:pt x="74" y="46"/>
                </a:moveTo>
                <a:lnTo>
                  <a:pt x="74" y="46"/>
                </a:lnTo>
                <a:cubicBezTo>
                  <a:pt x="56" y="46"/>
                  <a:pt x="46" y="55"/>
                  <a:pt x="46" y="64"/>
                </a:cubicBezTo>
                <a:cubicBezTo>
                  <a:pt x="46" y="83"/>
                  <a:pt x="56" y="92"/>
                  <a:pt x="74" y="92"/>
                </a:cubicBezTo>
                <a:cubicBezTo>
                  <a:pt x="83" y="92"/>
                  <a:pt x="93" y="83"/>
                  <a:pt x="93" y="64"/>
                </a:cubicBezTo>
                <a:cubicBezTo>
                  <a:pt x="93" y="55"/>
                  <a:pt x="83" y="46"/>
                  <a:pt x="74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95">
            <a:extLst>
              <a:ext uri="{FF2B5EF4-FFF2-40B4-BE49-F238E27FC236}">
                <a16:creationId xmlns:a16="http://schemas.microsoft.com/office/drawing/2014/main" id="{D065B1B6-6AFB-3847-B41C-45CAFABF2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492" y="9432822"/>
            <a:ext cx="48373" cy="369402"/>
          </a:xfrm>
          <a:custGeom>
            <a:avLst/>
            <a:gdLst>
              <a:gd name="T0" fmla="*/ 28 w 48"/>
              <a:gd name="T1" fmla="*/ 368 h 369"/>
              <a:gd name="T2" fmla="*/ 28 w 48"/>
              <a:gd name="T3" fmla="*/ 368 h 369"/>
              <a:gd name="T4" fmla="*/ 0 w 48"/>
              <a:gd name="T5" fmla="*/ 341 h 369"/>
              <a:gd name="T6" fmla="*/ 0 w 48"/>
              <a:gd name="T7" fmla="*/ 19 h 369"/>
              <a:gd name="T8" fmla="*/ 28 w 48"/>
              <a:gd name="T9" fmla="*/ 0 h 369"/>
              <a:gd name="T10" fmla="*/ 47 w 48"/>
              <a:gd name="T11" fmla="*/ 19 h 369"/>
              <a:gd name="T12" fmla="*/ 47 w 48"/>
              <a:gd name="T13" fmla="*/ 341 h 369"/>
              <a:gd name="T14" fmla="*/ 28 w 48"/>
              <a:gd name="T15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369">
                <a:moveTo>
                  <a:pt x="28" y="368"/>
                </a:moveTo>
                <a:lnTo>
                  <a:pt x="28" y="368"/>
                </a:lnTo>
                <a:cubicBezTo>
                  <a:pt x="10" y="368"/>
                  <a:pt x="0" y="350"/>
                  <a:pt x="0" y="34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7" y="10"/>
                  <a:pt x="47" y="19"/>
                </a:cubicBezTo>
                <a:cubicBezTo>
                  <a:pt x="47" y="341"/>
                  <a:pt x="47" y="341"/>
                  <a:pt x="47" y="341"/>
                </a:cubicBezTo>
                <a:cubicBezTo>
                  <a:pt x="47" y="350"/>
                  <a:pt x="37" y="368"/>
                  <a:pt x="28" y="3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96">
            <a:extLst>
              <a:ext uri="{FF2B5EF4-FFF2-40B4-BE49-F238E27FC236}">
                <a16:creationId xmlns:a16="http://schemas.microsoft.com/office/drawing/2014/main" id="{4E696872-8A96-C346-9C07-0E2EEA311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412" y="8843538"/>
            <a:ext cx="219882" cy="892724"/>
          </a:xfrm>
          <a:custGeom>
            <a:avLst/>
            <a:gdLst>
              <a:gd name="T0" fmla="*/ 193 w 222"/>
              <a:gd name="T1" fmla="*/ 893 h 894"/>
              <a:gd name="T2" fmla="*/ 193 w 222"/>
              <a:gd name="T3" fmla="*/ 893 h 894"/>
              <a:gd name="T4" fmla="*/ 184 w 222"/>
              <a:gd name="T5" fmla="*/ 893 h 894"/>
              <a:gd name="T6" fmla="*/ 0 w 222"/>
              <a:gd name="T7" fmla="*/ 461 h 894"/>
              <a:gd name="T8" fmla="*/ 74 w 222"/>
              <a:gd name="T9" fmla="*/ 147 h 894"/>
              <a:gd name="T10" fmla="*/ 184 w 222"/>
              <a:gd name="T11" fmla="*/ 10 h 894"/>
              <a:gd name="T12" fmla="*/ 212 w 222"/>
              <a:gd name="T13" fmla="*/ 10 h 894"/>
              <a:gd name="T14" fmla="*/ 212 w 222"/>
              <a:gd name="T15" fmla="*/ 37 h 894"/>
              <a:gd name="T16" fmla="*/ 120 w 222"/>
              <a:gd name="T17" fmla="*/ 175 h 894"/>
              <a:gd name="T18" fmla="*/ 46 w 222"/>
              <a:gd name="T19" fmla="*/ 461 h 894"/>
              <a:gd name="T20" fmla="*/ 212 w 222"/>
              <a:gd name="T21" fmla="*/ 856 h 894"/>
              <a:gd name="T22" fmla="*/ 212 w 222"/>
              <a:gd name="T23" fmla="*/ 893 h 894"/>
              <a:gd name="T24" fmla="*/ 193 w 222"/>
              <a:gd name="T25" fmla="*/ 893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2" h="894">
                <a:moveTo>
                  <a:pt x="193" y="893"/>
                </a:moveTo>
                <a:lnTo>
                  <a:pt x="193" y="893"/>
                </a:lnTo>
                <a:lnTo>
                  <a:pt x="184" y="893"/>
                </a:lnTo>
                <a:cubicBezTo>
                  <a:pt x="129" y="838"/>
                  <a:pt x="9" y="691"/>
                  <a:pt x="0" y="461"/>
                </a:cubicBezTo>
                <a:cubicBezTo>
                  <a:pt x="0" y="350"/>
                  <a:pt x="28" y="249"/>
                  <a:pt x="74" y="147"/>
                </a:cubicBezTo>
                <a:cubicBezTo>
                  <a:pt x="101" y="101"/>
                  <a:pt x="138" y="46"/>
                  <a:pt x="184" y="10"/>
                </a:cubicBezTo>
                <a:cubicBezTo>
                  <a:pt x="193" y="0"/>
                  <a:pt x="202" y="0"/>
                  <a:pt x="212" y="10"/>
                </a:cubicBezTo>
                <a:cubicBezTo>
                  <a:pt x="221" y="19"/>
                  <a:pt x="221" y="28"/>
                  <a:pt x="212" y="37"/>
                </a:cubicBezTo>
                <a:cubicBezTo>
                  <a:pt x="175" y="74"/>
                  <a:pt x="147" y="120"/>
                  <a:pt x="120" y="175"/>
                </a:cubicBezTo>
                <a:cubicBezTo>
                  <a:pt x="65" y="267"/>
                  <a:pt x="46" y="359"/>
                  <a:pt x="46" y="461"/>
                </a:cubicBezTo>
                <a:cubicBezTo>
                  <a:pt x="55" y="672"/>
                  <a:pt x="166" y="810"/>
                  <a:pt x="212" y="856"/>
                </a:cubicBezTo>
                <a:cubicBezTo>
                  <a:pt x="221" y="866"/>
                  <a:pt x="221" y="884"/>
                  <a:pt x="212" y="893"/>
                </a:cubicBezTo>
                <a:cubicBezTo>
                  <a:pt x="212" y="893"/>
                  <a:pt x="202" y="893"/>
                  <a:pt x="193" y="8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97">
            <a:extLst>
              <a:ext uri="{FF2B5EF4-FFF2-40B4-BE49-F238E27FC236}">
                <a16:creationId xmlns:a16="http://schemas.microsoft.com/office/drawing/2014/main" id="{06658D2C-9AA3-354B-986B-38AD9DCA8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667" y="8843538"/>
            <a:ext cx="219882" cy="892724"/>
          </a:xfrm>
          <a:custGeom>
            <a:avLst/>
            <a:gdLst>
              <a:gd name="T0" fmla="*/ 28 w 222"/>
              <a:gd name="T1" fmla="*/ 893 h 894"/>
              <a:gd name="T2" fmla="*/ 28 w 222"/>
              <a:gd name="T3" fmla="*/ 893 h 894"/>
              <a:gd name="T4" fmla="*/ 9 w 222"/>
              <a:gd name="T5" fmla="*/ 893 h 894"/>
              <a:gd name="T6" fmla="*/ 9 w 222"/>
              <a:gd name="T7" fmla="*/ 856 h 894"/>
              <a:gd name="T8" fmla="*/ 101 w 222"/>
              <a:gd name="T9" fmla="*/ 727 h 894"/>
              <a:gd name="T10" fmla="*/ 175 w 222"/>
              <a:gd name="T11" fmla="*/ 442 h 894"/>
              <a:gd name="T12" fmla="*/ 9 w 222"/>
              <a:gd name="T13" fmla="*/ 46 h 894"/>
              <a:gd name="T14" fmla="*/ 9 w 222"/>
              <a:gd name="T15" fmla="*/ 10 h 894"/>
              <a:gd name="T16" fmla="*/ 46 w 222"/>
              <a:gd name="T17" fmla="*/ 10 h 894"/>
              <a:gd name="T18" fmla="*/ 221 w 222"/>
              <a:gd name="T19" fmla="*/ 433 h 894"/>
              <a:gd name="T20" fmla="*/ 147 w 222"/>
              <a:gd name="T21" fmla="*/ 746 h 894"/>
              <a:gd name="T22" fmla="*/ 46 w 222"/>
              <a:gd name="T23" fmla="*/ 893 h 894"/>
              <a:gd name="T24" fmla="*/ 28 w 222"/>
              <a:gd name="T25" fmla="*/ 893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2" h="894">
                <a:moveTo>
                  <a:pt x="28" y="893"/>
                </a:moveTo>
                <a:lnTo>
                  <a:pt x="28" y="893"/>
                </a:lnTo>
                <a:cubicBezTo>
                  <a:pt x="18" y="893"/>
                  <a:pt x="18" y="893"/>
                  <a:pt x="9" y="893"/>
                </a:cubicBezTo>
                <a:cubicBezTo>
                  <a:pt x="0" y="884"/>
                  <a:pt x="0" y="866"/>
                  <a:pt x="9" y="856"/>
                </a:cubicBezTo>
                <a:cubicBezTo>
                  <a:pt x="46" y="820"/>
                  <a:pt x="83" y="773"/>
                  <a:pt x="101" y="727"/>
                </a:cubicBezTo>
                <a:cubicBezTo>
                  <a:pt x="156" y="635"/>
                  <a:pt x="175" y="534"/>
                  <a:pt x="175" y="442"/>
                </a:cubicBezTo>
                <a:cubicBezTo>
                  <a:pt x="175" y="230"/>
                  <a:pt x="55" y="92"/>
                  <a:pt x="9" y="46"/>
                </a:cubicBezTo>
                <a:cubicBezTo>
                  <a:pt x="0" y="37"/>
                  <a:pt x="0" y="19"/>
                  <a:pt x="9" y="10"/>
                </a:cubicBezTo>
                <a:cubicBezTo>
                  <a:pt x="18" y="0"/>
                  <a:pt x="37" y="0"/>
                  <a:pt x="46" y="10"/>
                </a:cubicBezTo>
                <a:cubicBezTo>
                  <a:pt x="92" y="65"/>
                  <a:pt x="221" y="212"/>
                  <a:pt x="221" y="433"/>
                </a:cubicBezTo>
                <a:cubicBezTo>
                  <a:pt x="221" y="543"/>
                  <a:pt x="202" y="654"/>
                  <a:pt x="147" y="746"/>
                </a:cubicBezTo>
                <a:cubicBezTo>
                  <a:pt x="120" y="801"/>
                  <a:pt x="83" y="847"/>
                  <a:pt x="46" y="893"/>
                </a:cubicBezTo>
                <a:cubicBezTo>
                  <a:pt x="37" y="893"/>
                  <a:pt x="28" y="893"/>
                  <a:pt x="28" y="8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98">
            <a:extLst>
              <a:ext uri="{FF2B5EF4-FFF2-40B4-BE49-F238E27FC236}">
                <a16:creationId xmlns:a16="http://schemas.microsoft.com/office/drawing/2014/main" id="{BAE267BC-B66E-6C41-9417-B0F090158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920" y="5778379"/>
            <a:ext cx="716818" cy="708020"/>
          </a:xfrm>
          <a:custGeom>
            <a:avLst/>
            <a:gdLst>
              <a:gd name="T0" fmla="*/ 643 w 718"/>
              <a:gd name="T1" fmla="*/ 193 h 709"/>
              <a:gd name="T2" fmla="*/ 515 w 718"/>
              <a:gd name="T3" fmla="*/ 202 h 709"/>
              <a:gd name="T4" fmla="*/ 460 w 718"/>
              <a:gd name="T5" fmla="*/ 267 h 709"/>
              <a:gd name="T6" fmla="*/ 386 w 718"/>
              <a:gd name="T7" fmla="*/ 451 h 709"/>
              <a:gd name="T8" fmla="*/ 350 w 718"/>
              <a:gd name="T9" fmla="*/ 451 h 709"/>
              <a:gd name="T10" fmla="*/ 340 w 718"/>
              <a:gd name="T11" fmla="*/ 506 h 709"/>
              <a:gd name="T12" fmla="*/ 350 w 718"/>
              <a:gd name="T13" fmla="*/ 515 h 709"/>
              <a:gd name="T14" fmla="*/ 221 w 718"/>
              <a:gd name="T15" fmla="*/ 644 h 709"/>
              <a:gd name="T16" fmla="*/ 184 w 718"/>
              <a:gd name="T17" fmla="*/ 607 h 709"/>
              <a:gd name="T18" fmla="*/ 165 w 718"/>
              <a:gd name="T19" fmla="*/ 598 h 709"/>
              <a:gd name="T20" fmla="*/ 147 w 718"/>
              <a:gd name="T21" fmla="*/ 570 h 709"/>
              <a:gd name="T22" fmla="*/ 119 w 718"/>
              <a:gd name="T23" fmla="*/ 552 h 709"/>
              <a:gd name="T24" fmla="*/ 92 w 718"/>
              <a:gd name="T25" fmla="*/ 589 h 709"/>
              <a:gd name="T26" fmla="*/ 101 w 718"/>
              <a:gd name="T27" fmla="*/ 626 h 709"/>
              <a:gd name="T28" fmla="*/ 46 w 718"/>
              <a:gd name="T29" fmla="*/ 607 h 709"/>
              <a:gd name="T30" fmla="*/ 0 w 718"/>
              <a:gd name="T31" fmla="*/ 635 h 709"/>
              <a:gd name="T32" fmla="*/ 211 w 718"/>
              <a:gd name="T33" fmla="*/ 708 h 709"/>
              <a:gd name="T34" fmla="*/ 211 w 718"/>
              <a:gd name="T35" fmla="*/ 708 h 709"/>
              <a:gd name="T36" fmla="*/ 230 w 718"/>
              <a:gd name="T37" fmla="*/ 708 h 709"/>
              <a:gd name="T38" fmla="*/ 552 w 718"/>
              <a:gd name="T39" fmla="*/ 589 h 709"/>
              <a:gd name="T40" fmla="*/ 561 w 718"/>
              <a:gd name="T41" fmla="*/ 580 h 709"/>
              <a:gd name="T42" fmla="*/ 570 w 718"/>
              <a:gd name="T43" fmla="*/ 570 h 709"/>
              <a:gd name="T44" fmla="*/ 662 w 718"/>
              <a:gd name="T45" fmla="*/ 0 h 709"/>
              <a:gd name="T46" fmla="*/ 626 w 718"/>
              <a:gd name="T47" fmla="*/ 55 h 709"/>
              <a:gd name="T48" fmla="*/ 652 w 718"/>
              <a:gd name="T49" fmla="*/ 184 h 709"/>
              <a:gd name="T50" fmla="*/ 340 w 718"/>
              <a:gd name="T51" fmla="*/ 617 h 709"/>
              <a:gd name="T52" fmla="*/ 414 w 718"/>
              <a:gd name="T53" fmla="*/ 533 h 709"/>
              <a:gd name="T54" fmla="*/ 479 w 718"/>
              <a:gd name="T55" fmla="*/ 552 h 709"/>
              <a:gd name="T56" fmla="*/ 350 w 718"/>
              <a:gd name="T57" fmla="*/ 635 h 709"/>
              <a:gd name="T58" fmla="*/ 534 w 718"/>
              <a:gd name="T59" fmla="*/ 515 h 709"/>
              <a:gd name="T60" fmla="*/ 460 w 718"/>
              <a:gd name="T61" fmla="*/ 478 h 709"/>
              <a:gd name="T62" fmla="*/ 515 w 718"/>
              <a:gd name="T63" fmla="*/ 257 h 709"/>
              <a:gd name="T64" fmla="*/ 643 w 718"/>
              <a:gd name="T65" fmla="*/ 257 h 709"/>
              <a:gd name="T66" fmla="*/ 543 w 718"/>
              <a:gd name="T67" fmla="*/ 5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8" h="709">
                <a:moveTo>
                  <a:pt x="643" y="193"/>
                </a:moveTo>
                <a:lnTo>
                  <a:pt x="643" y="193"/>
                </a:lnTo>
                <a:cubicBezTo>
                  <a:pt x="525" y="193"/>
                  <a:pt x="525" y="193"/>
                  <a:pt x="525" y="193"/>
                </a:cubicBezTo>
                <a:cubicBezTo>
                  <a:pt x="525" y="193"/>
                  <a:pt x="515" y="193"/>
                  <a:pt x="515" y="202"/>
                </a:cubicBezTo>
                <a:cubicBezTo>
                  <a:pt x="497" y="221"/>
                  <a:pt x="479" y="239"/>
                  <a:pt x="460" y="257"/>
                </a:cubicBezTo>
                <a:cubicBezTo>
                  <a:pt x="460" y="257"/>
                  <a:pt x="460" y="257"/>
                  <a:pt x="460" y="267"/>
                </a:cubicBezTo>
                <a:cubicBezTo>
                  <a:pt x="451" y="331"/>
                  <a:pt x="432" y="386"/>
                  <a:pt x="395" y="451"/>
                </a:cubicBezTo>
                <a:lnTo>
                  <a:pt x="386" y="451"/>
                </a:lnTo>
                <a:cubicBezTo>
                  <a:pt x="377" y="451"/>
                  <a:pt x="368" y="451"/>
                  <a:pt x="359" y="442"/>
                </a:cubicBezTo>
                <a:cubicBezTo>
                  <a:pt x="350" y="442"/>
                  <a:pt x="350" y="451"/>
                  <a:pt x="350" y="451"/>
                </a:cubicBezTo>
                <a:cubicBezTo>
                  <a:pt x="331" y="497"/>
                  <a:pt x="331" y="497"/>
                  <a:pt x="331" y="497"/>
                </a:cubicBezTo>
                <a:cubicBezTo>
                  <a:pt x="331" y="497"/>
                  <a:pt x="340" y="497"/>
                  <a:pt x="340" y="506"/>
                </a:cubicBezTo>
                <a:lnTo>
                  <a:pt x="350" y="506"/>
                </a:lnTo>
                <a:cubicBezTo>
                  <a:pt x="350" y="506"/>
                  <a:pt x="359" y="515"/>
                  <a:pt x="350" y="515"/>
                </a:cubicBezTo>
                <a:cubicBezTo>
                  <a:pt x="322" y="561"/>
                  <a:pt x="276" y="607"/>
                  <a:pt x="230" y="644"/>
                </a:cubicBezTo>
                <a:lnTo>
                  <a:pt x="221" y="644"/>
                </a:lnTo>
                <a:cubicBezTo>
                  <a:pt x="211" y="635"/>
                  <a:pt x="193" y="626"/>
                  <a:pt x="184" y="607"/>
                </a:cubicBezTo>
                <a:lnTo>
                  <a:pt x="184" y="607"/>
                </a:lnTo>
                <a:cubicBezTo>
                  <a:pt x="184" y="607"/>
                  <a:pt x="184" y="607"/>
                  <a:pt x="175" y="607"/>
                </a:cubicBezTo>
                <a:lnTo>
                  <a:pt x="165" y="598"/>
                </a:lnTo>
                <a:cubicBezTo>
                  <a:pt x="156" y="589"/>
                  <a:pt x="147" y="580"/>
                  <a:pt x="147" y="570"/>
                </a:cubicBezTo>
                <a:lnTo>
                  <a:pt x="147" y="570"/>
                </a:lnTo>
                <a:cubicBezTo>
                  <a:pt x="147" y="561"/>
                  <a:pt x="138" y="561"/>
                  <a:pt x="138" y="552"/>
                </a:cubicBezTo>
                <a:cubicBezTo>
                  <a:pt x="129" y="552"/>
                  <a:pt x="129" y="552"/>
                  <a:pt x="119" y="552"/>
                </a:cubicBezTo>
                <a:cubicBezTo>
                  <a:pt x="110" y="561"/>
                  <a:pt x="101" y="570"/>
                  <a:pt x="92" y="580"/>
                </a:cubicBezTo>
                <a:cubicBezTo>
                  <a:pt x="83" y="580"/>
                  <a:pt x="83" y="589"/>
                  <a:pt x="92" y="589"/>
                </a:cubicBezTo>
                <a:cubicBezTo>
                  <a:pt x="92" y="598"/>
                  <a:pt x="101" y="607"/>
                  <a:pt x="110" y="617"/>
                </a:cubicBezTo>
                <a:cubicBezTo>
                  <a:pt x="110" y="617"/>
                  <a:pt x="110" y="626"/>
                  <a:pt x="101" y="626"/>
                </a:cubicBezTo>
                <a:cubicBezTo>
                  <a:pt x="83" y="626"/>
                  <a:pt x="64" y="617"/>
                  <a:pt x="55" y="607"/>
                </a:cubicBezTo>
                <a:lnTo>
                  <a:pt x="46" y="607"/>
                </a:lnTo>
                <a:cubicBezTo>
                  <a:pt x="37" y="617"/>
                  <a:pt x="27" y="617"/>
                  <a:pt x="18" y="626"/>
                </a:cubicBezTo>
                <a:cubicBezTo>
                  <a:pt x="9" y="626"/>
                  <a:pt x="9" y="635"/>
                  <a:pt x="0" y="635"/>
                </a:cubicBezTo>
                <a:lnTo>
                  <a:pt x="0" y="644"/>
                </a:lnTo>
                <a:cubicBezTo>
                  <a:pt x="64" y="681"/>
                  <a:pt x="138" y="699"/>
                  <a:pt x="211" y="708"/>
                </a:cubicBezTo>
                <a:lnTo>
                  <a:pt x="211" y="708"/>
                </a:lnTo>
                <a:lnTo>
                  <a:pt x="211" y="708"/>
                </a:lnTo>
                <a:lnTo>
                  <a:pt x="221" y="708"/>
                </a:lnTo>
                <a:lnTo>
                  <a:pt x="230" y="708"/>
                </a:lnTo>
                <a:cubicBezTo>
                  <a:pt x="350" y="708"/>
                  <a:pt x="460" y="662"/>
                  <a:pt x="552" y="589"/>
                </a:cubicBezTo>
                <a:lnTo>
                  <a:pt x="552" y="589"/>
                </a:lnTo>
                <a:cubicBezTo>
                  <a:pt x="561" y="580"/>
                  <a:pt x="561" y="580"/>
                  <a:pt x="561" y="580"/>
                </a:cubicBezTo>
                <a:lnTo>
                  <a:pt x="561" y="580"/>
                </a:lnTo>
                <a:cubicBezTo>
                  <a:pt x="570" y="570"/>
                  <a:pt x="570" y="570"/>
                  <a:pt x="570" y="570"/>
                </a:cubicBezTo>
                <a:lnTo>
                  <a:pt x="570" y="570"/>
                </a:lnTo>
                <a:cubicBezTo>
                  <a:pt x="662" y="478"/>
                  <a:pt x="717" y="359"/>
                  <a:pt x="717" y="230"/>
                </a:cubicBezTo>
                <a:cubicBezTo>
                  <a:pt x="717" y="147"/>
                  <a:pt x="698" y="73"/>
                  <a:pt x="662" y="0"/>
                </a:cubicBezTo>
                <a:cubicBezTo>
                  <a:pt x="662" y="0"/>
                  <a:pt x="652" y="0"/>
                  <a:pt x="643" y="0"/>
                </a:cubicBezTo>
                <a:cubicBezTo>
                  <a:pt x="643" y="18"/>
                  <a:pt x="634" y="37"/>
                  <a:pt x="626" y="55"/>
                </a:cubicBezTo>
                <a:cubicBezTo>
                  <a:pt x="616" y="55"/>
                  <a:pt x="616" y="55"/>
                  <a:pt x="626" y="55"/>
                </a:cubicBezTo>
                <a:cubicBezTo>
                  <a:pt x="634" y="101"/>
                  <a:pt x="652" y="138"/>
                  <a:pt x="652" y="184"/>
                </a:cubicBezTo>
                <a:cubicBezTo>
                  <a:pt x="652" y="193"/>
                  <a:pt x="652" y="193"/>
                  <a:pt x="643" y="193"/>
                </a:cubicBezTo>
                <a:close/>
                <a:moveTo>
                  <a:pt x="340" y="617"/>
                </a:moveTo>
                <a:lnTo>
                  <a:pt x="340" y="617"/>
                </a:lnTo>
                <a:cubicBezTo>
                  <a:pt x="368" y="589"/>
                  <a:pt x="395" y="561"/>
                  <a:pt x="414" y="533"/>
                </a:cubicBezTo>
                <a:cubicBezTo>
                  <a:pt x="414" y="524"/>
                  <a:pt x="423" y="524"/>
                  <a:pt x="423" y="524"/>
                </a:cubicBezTo>
                <a:cubicBezTo>
                  <a:pt x="442" y="533"/>
                  <a:pt x="460" y="543"/>
                  <a:pt x="479" y="552"/>
                </a:cubicBezTo>
                <a:cubicBezTo>
                  <a:pt x="488" y="561"/>
                  <a:pt x="488" y="561"/>
                  <a:pt x="479" y="570"/>
                </a:cubicBezTo>
                <a:cubicBezTo>
                  <a:pt x="442" y="598"/>
                  <a:pt x="395" y="617"/>
                  <a:pt x="350" y="635"/>
                </a:cubicBezTo>
                <a:cubicBezTo>
                  <a:pt x="340" y="635"/>
                  <a:pt x="331" y="626"/>
                  <a:pt x="340" y="617"/>
                </a:cubicBezTo>
                <a:close/>
                <a:moveTo>
                  <a:pt x="534" y="515"/>
                </a:moveTo>
                <a:lnTo>
                  <a:pt x="534" y="515"/>
                </a:lnTo>
                <a:cubicBezTo>
                  <a:pt x="506" y="506"/>
                  <a:pt x="479" y="488"/>
                  <a:pt x="460" y="478"/>
                </a:cubicBezTo>
                <a:cubicBezTo>
                  <a:pt x="451" y="478"/>
                  <a:pt x="451" y="469"/>
                  <a:pt x="451" y="469"/>
                </a:cubicBezTo>
                <a:cubicBezTo>
                  <a:pt x="488" y="405"/>
                  <a:pt x="506" y="331"/>
                  <a:pt x="515" y="257"/>
                </a:cubicBezTo>
                <a:lnTo>
                  <a:pt x="525" y="257"/>
                </a:lnTo>
                <a:cubicBezTo>
                  <a:pt x="643" y="257"/>
                  <a:pt x="643" y="257"/>
                  <a:pt x="643" y="257"/>
                </a:cubicBezTo>
                <a:cubicBezTo>
                  <a:pt x="652" y="257"/>
                  <a:pt x="652" y="257"/>
                  <a:pt x="652" y="267"/>
                </a:cubicBezTo>
                <a:cubicBezTo>
                  <a:pt x="643" y="359"/>
                  <a:pt x="607" y="451"/>
                  <a:pt x="543" y="515"/>
                </a:cubicBezTo>
                <a:cubicBezTo>
                  <a:pt x="534" y="515"/>
                  <a:pt x="534" y="515"/>
                  <a:pt x="534" y="5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99">
            <a:extLst>
              <a:ext uri="{FF2B5EF4-FFF2-40B4-BE49-F238E27FC236}">
                <a16:creationId xmlns:a16="http://schemas.microsoft.com/office/drawing/2014/main" id="{269A8D47-B139-DE4B-8BCD-AF31B97CA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0651" y="5523315"/>
            <a:ext cx="716818" cy="734406"/>
          </a:xfrm>
          <a:custGeom>
            <a:avLst/>
            <a:gdLst>
              <a:gd name="T0" fmla="*/ 111 w 719"/>
              <a:gd name="T1" fmla="*/ 681 h 737"/>
              <a:gd name="T2" fmla="*/ 65 w 719"/>
              <a:gd name="T3" fmla="*/ 515 h 737"/>
              <a:gd name="T4" fmla="*/ 111 w 719"/>
              <a:gd name="T5" fmla="*/ 506 h 737"/>
              <a:gd name="T6" fmla="*/ 138 w 719"/>
              <a:gd name="T7" fmla="*/ 469 h 737"/>
              <a:gd name="T8" fmla="*/ 65 w 719"/>
              <a:gd name="T9" fmla="*/ 451 h 737"/>
              <a:gd name="T10" fmla="*/ 175 w 719"/>
              <a:gd name="T11" fmla="*/ 193 h 737"/>
              <a:gd name="T12" fmla="*/ 258 w 719"/>
              <a:gd name="T13" fmla="*/ 230 h 737"/>
              <a:gd name="T14" fmla="*/ 212 w 719"/>
              <a:gd name="T15" fmla="*/ 386 h 737"/>
              <a:gd name="T16" fmla="*/ 221 w 719"/>
              <a:gd name="T17" fmla="*/ 396 h 737"/>
              <a:gd name="T18" fmla="*/ 276 w 719"/>
              <a:gd name="T19" fmla="*/ 377 h 737"/>
              <a:gd name="T20" fmla="*/ 332 w 719"/>
              <a:gd name="T21" fmla="*/ 258 h 737"/>
              <a:gd name="T22" fmla="*/ 451 w 719"/>
              <a:gd name="T23" fmla="*/ 276 h 737"/>
              <a:gd name="T24" fmla="*/ 488 w 719"/>
              <a:gd name="T25" fmla="*/ 221 h 737"/>
              <a:gd name="T26" fmla="*/ 368 w 719"/>
              <a:gd name="T27" fmla="*/ 202 h 737"/>
              <a:gd name="T28" fmla="*/ 488 w 719"/>
              <a:gd name="T29" fmla="*/ 64 h 737"/>
              <a:gd name="T30" fmla="*/ 580 w 719"/>
              <a:gd name="T31" fmla="*/ 147 h 737"/>
              <a:gd name="T32" fmla="*/ 626 w 719"/>
              <a:gd name="T33" fmla="*/ 129 h 737"/>
              <a:gd name="T34" fmla="*/ 608 w 719"/>
              <a:gd name="T35" fmla="*/ 92 h 737"/>
              <a:gd name="T36" fmla="*/ 663 w 719"/>
              <a:gd name="T37" fmla="*/ 101 h 737"/>
              <a:gd name="T38" fmla="*/ 718 w 719"/>
              <a:gd name="T39" fmla="*/ 74 h 737"/>
              <a:gd name="T40" fmla="*/ 507 w 719"/>
              <a:gd name="T41" fmla="*/ 0 h 737"/>
              <a:gd name="T42" fmla="*/ 497 w 719"/>
              <a:gd name="T43" fmla="*/ 0 h 737"/>
              <a:gd name="T44" fmla="*/ 488 w 719"/>
              <a:gd name="T45" fmla="*/ 0 h 737"/>
              <a:gd name="T46" fmla="*/ 166 w 719"/>
              <a:gd name="T47" fmla="*/ 120 h 737"/>
              <a:gd name="T48" fmla="*/ 157 w 719"/>
              <a:gd name="T49" fmla="*/ 129 h 737"/>
              <a:gd name="T50" fmla="*/ 138 w 719"/>
              <a:gd name="T51" fmla="*/ 147 h 737"/>
              <a:gd name="T52" fmla="*/ 65 w 719"/>
              <a:gd name="T53" fmla="*/ 727 h 737"/>
              <a:gd name="T54" fmla="*/ 92 w 719"/>
              <a:gd name="T55" fmla="*/ 709 h 737"/>
              <a:gd name="T56" fmla="*/ 378 w 719"/>
              <a:gd name="T57" fmla="*/ 92 h 737"/>
              <a:gd name="T58" fmla="*/ 304 w 719"/>
              <a:gd name="T59" fmla="*/ 175 h 737"/>
              <a:gd name="T60" fmla="*/ 239 w 719"/>
              <a:gd name="T61" fmla="*/ 156 h 737"/>
              <a:gd name="T62" fmla="*/ 368 w 719"/>
              <a:gd name="T63" fmla="*/ 74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19" h="737">
                <a:moveTo>
                  <a:pt x="111" y="681"/>
                </a:moveTo>
                <a:lnTo>
                  <a:pt x="111" y="681"/>
                </a:lnTo>
                <a:cubicBezTo>
                  <a:pt x="83" y="626"/>
                  <a:pt x="65" y="580"/>
                  <a:pt x="65" y="525"/>
                </a:cubicBezTo>
                <a:cubicBezTo>
                  <a:pt x="65" y="515"/>
                  <a:pt x="65" y="515"/>
                  <a:pt x="65" y="515"/>
                </a:cubicBezTo>
                <a:cubicBezTo>
                  <a:pt x="102" y="515"/>
                  <a:pt x="102" y="515"/>
                  <a:pt x="102" y="515"/>
                </a:cubicBezTo>
                <a:lnTo>
                  <a:pt x="111" y="506"/>
                </a:lnTo>
                <a:cubicBezTo>
                  <a:pt x="111" y="497"/>
                  <a:pt x="120" y="488"/>
                  <a:pt x="120" y="479"/>
                </a:cubicBezTo>
                <a:cubicBezTo>
                  <a:pt x="138" y="469"/>
                  <a:pt x="138" y="469"/>
                  <a:pt x="138" y="469"/>
                </a:cubicBezTo>
                <a:cubicBezTo>
                  <a:pt x="148" y="460"/>
                  <a:pt x="138" y="451"/>
                  <a:pt x="138" y="451"/>
                </a:cubicBezTo>
                <a:cubicBezTo>
                  <a:pt x="65" y="451"/>
                  <a:pt x="65" y="451"/>
                  <a:pt x="65" y="451"/>
                </a:cubicBezTo>
                <a:cubicBezTo>
                  <a:pt x="65" y="451"/>
                  <a:pt x="65" y="451"/>
                  <a:pt x="65" y="442"/>
                </a:cubicBezTo>
                <a:cubicBezTo>
                  <a:pt x="74" y="350"/>
                  <a:pt x="111" y="258"/>
                  <a:pt x="175" y="193"/>
                </a:cubicBezTo>
                <a:lnTo>
                  <a:pt x="184" y="193"/>
                </a:lnTo>
                <a:cubicBezTo>
                  <a:pt x="212" y="202"/>
                  <a:pt x="230" y="221"/>
                  <a:pt x="258" y="230"/>
                </a:cubicBezTo>
                <a:cubicBezTo>
                  <a:pt x="267" y="230"/>
                  <a:pt x="267" y="239"/>
                  <a:pt x="267" y="239"/>
                </a:cubicBezTo>
                <a:cubicBezTo>
                  <a:pt x="239" y="285"/>
                  <a:pt x="221" y="340"/>
                  <a:pt x="212" y="386"/>
                </a:cubicBezTo>
                <a:cubicBezTo>
                  <a:pt x="212" y="396"/>
                  <a:pt x="212" y="396"/>
                  <a:pt x="221" y="396"/>
                </a:cubicBezTo>
                <a:lnTo>
                  <a:pt x="221" y="396"/>
                </a:lnTo>
                <a:cubicBezTo>
                  <a:pt x="267" y="377"/>
                  <a:pt x="267" y="377"/>
                  <a:pt x="267" y="377"/>
                </a:cubicBezTo>
                <a:cubicBezTo>
                  <a:pt x="267" y="377"/>
                  <a:pt x="267" y="377"/>
                  <a:pt x="276" y="377"/>
                </a:cubicBezTo>
                <a:cubicBezTo>
                  <a:pt x="286" y="331"/>
                  <a:pt x="295" y="295"/>
                  <a:pt x="323" y="258"/>
                </a:cubicBezTo>
                <a:cubicBezTo>
                  <a:pt x="323" y="258"/>
                  <a:pt x="323" y="258"/>
                  <a:pt x="332" y="258"/>
                </a:cubicBezTo>
                <a:cubicBezTo>
                  <a:pt x="368" y="267"/>
                  <a:pt x="405" y="276"/>
                  <a:pt x="442" y="276"/>
                </a:cubicBezTo>
                <a:lnTo>
                  <a:pt x="451" y="276"/>
                </a:lnTo>
                <a:cubicBezTo>
                  <a:pt x="460" y="258"/>
                  <a:pt x="479" y="249"/>
                  <a:pt x="488" y="230"/>
                </a:cubicBezTo>
                <a:cubicBezTo>
                  <a:pt x="497" y="230"/>
                  <a:pt x="488" y="221"/>
                  <a:pt x="488" y="221"/>
                </a:cubicBezTo>
                <a:lnTo>
                  <a:pt x="479" y="221"/>
                </a:lnTo>
                <a:cubicBezTo>
                  <a:pt x="442" y="221"/>
                  <a:pt x="405" y="212"/>
                  <a:pt x="368" y="202"/>
                </a:cubicBezTo>
                <a:cubicBezTo>
                  <a:pt x="359" y="202"/>
                  <a:pt x="359" y="193"/>
                  <a:pt x="368" y="193"/>
                </a:cubicBezTo>
                <a:cubicBezTo>
                  <a:pt x="396" y="147"/>
                  <a:pt x="442" y="110"/>
                  <a:pt x="488" y="64"/>
                </a:cubicBezTo>
                <a:lnTo>
                  <a:pt x="497" y="64"/>
                </a:lnTo>
                <a:cubicBezTo>
                  <a:pt x="525" y="92"/>
                  <a:pt x="553" y="120"/>
                  <a:pt x="580" y="147"/>
                </a:cubicBezTo>
                <a:cubicBezTo>
                  <a:pt x="580" y="156"/>
                  <a:pt x="589" y="156"/>
                  <a:pt x="589" y="147"/>
                </a:cubicBezTo>
                <a:cubicBezTo>
                  <a:pt x="599" y="147"/>
                  <a:pt x="617" y="138"/>
                  <a:pt x="626" y="129"/>
                </a:cubicBezTo>
                <a:lnTo>
                  <a:pt x="626" y="120"/>
                </a:lnTo>
                <a:cubicBezTo>
                  <a:pt x="626" y="110"/>
                  <a:pt x="617" y="101"/>
                  <a:pt x="608" y="92"/>
                </a:cubicBezTo>
                <a:cubicBezTo>
                  <a:pt x="608" y="92"/>
                  <a:pt x="608" y="83"/>
                  <a:pt x="617" y="83"/>
                </a:cubicBezTo>
                <a:cubicBezTo>
                  <a:pt x="635" y="92"/>
                  <a:pt x="644" y="92"/>
                  <a:pt x="663" y="101"/>
                </a:cubicBezTo>
                <a:cubicBezTo>
                  <a:pt x="663" y="101"/>
                  <a:pt x="663" y="101"/>
                  <a:pt x="672" y="101"/>
                </a:cubicBezTo>
                <a:cubicBezTo>
                  <a:pt x="681" y="92"/>
                  <a:pt x="700" y="83"/>
                  <a:pt x="718" y="74"/>
                </a:cubicBezTo>
                <a:lnTo>
                  <a:pt x="718" y="64"/>
                </a:lnTo>
                <a:cubicBezTo>
                  <a:pt x="654" y="28"/>
                  <a:pt x="580" y="9"/>
                  <a:pt x="507" y="0"/>
                </a:cubicBezTo>
                <a:lnTo>
                  <a:pt x="507" y="0"/>
                </a:lnTo>
                <a:lnTo>
                  <a:pt x="497" y="0"/>
                </a:lnTo>
                <a:lnTo>
                  <a:pt x="497" y="0"/>
                </a:lnTo>
                <a:lnTo>
                  <a:pt x="488" y="0"/>
                </a:lnTo>
                <a:cubicBezTo>
                  <a:pt x="479" y="0"/>
                  <a:pt x="479" y="0"/>
                  <a:pt x="479" y="0"/>
                </a:cubicBezTo>
                <a:cubicBezTo>
                  <a:pt x="359" y="0"/>
                  <a:pt x="249" y="46"/>
                  <a:pt x="166" y="120"/>
                </a:cubicBezTo>
                <a:cubicBezTo>
                  <a:pt x="166" y="129"/>
                  <a:pt x="166" y="129"/>
                  <a:pt x="166" y="129"/>
                </a:cubicBezTo>
                <a:cubicBezTo>
                  <a:pt x="157" y="129"/>
                  <a:pt x="157" y="129"/>
                  <a:pt x="157" y="129"/>
                </a:cubicBezTo>
                <a:lnTo>
                  <a:pt x="157" y="129"/>
                </a:lnTo>
                <a:cubicBezTo>
                  <a:pt x="148" y="138"/>
                  <a:pt x="148" y="138"/>
                  <a:pt x="138" y="147"/>
                </a:cubicBezTo>
                <a:cubicBezTo>
                  <a:pt x="55" y="230"/>
                  <a:pt x="0" y="359"/>
                  <a:pt x="0" y="488"/>
                </a:cubicBezTo>
                <a:cubicBezTo>
                  <a:pt x="0" y="571"/>
                  <a:pt x="28" y="654"/>
                  <a:pt x="65" y="727"/>
                </a:cubicBezTo>
                <a:cubicBezTo>
                  <a:pt x="74" y="736"/>
                  <a:pt x="74" y="736"/>
                  <a:pt x="83" y="727"/>
                </a:cubicBezTo>
                <a:cubicBezTo>
                  <a:pt x="83" y="718"/>
                  <a:pt x="92" y="718"/>
                  <a:pt x="92" y="709"/>
                </a:cubicBezTo>
                <a:cubicBezTo>
                  <a:pt x="102" y="700"/>
                  <a:pt x="102" y="690"/>
                  <a:pt x="111" y="681"/>
                </a:cubicBezTo>
                <a:close/>
                <a:moveTo>
                  <a:pt x="378" y="92"/>
                </a:moveTo>
                <a:lnTo>
                  <a:pt x="378" y="92"/>
                </a:lnTo>
                <a:cubicBezTo>
                  <a:pt x="350" y="120"/>
                  <a:pt x="323" y="147"/>
                  <a:pt x="304" y="175"/>
                </a:cubicBezTo>
                <a:cubicBezTo>
                  <a:pt x="304" y="184"/>
                  <a:pt x="295" y="184"/>
                  <a:pt x="295" y="184"/>
                </a:cubicBezTo>
                <a:cubicBezTo>
                  <a:pt x="276" y="175"/>
                  <a:pt x="258" y="166"/>
                  <a:pt x="239" y="156"/>
                </a:cubicBezTo>
                <a:cubicBezTo>
                  <a:pt x="230" y="147"/>
                  <a:pt x="230" y="147"/>
                  <a:pt x="239" y="138"/>
                </a:cubicBezTo>
                <a:cubicBezTo>
                  <a:pt x="276" y="110"/>
                  <a:pt x="323" y="92"/>
                  <a:pt x="368" y="74"/>
                </a:cubicBezTo>
                <a:cubicBezTo>
                  <a:pt x="378" y="74"/>
                  <a:pt x="378" y="83"/>
                  <a:pt x="378" y="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00">
            <a:extLst>
              <a:ext uri="{FF2B5EF4-FFF2-40B4-BE49-F238E27FC236}">
                <a16:creationId xmlns:a16="http://schemas.microsoft.com/office/drawing/2014/main" id="{44E29EB3-0E87-9D4E-825F-87D7F71E2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6617" y="5567292"/>
            <a:ext cx="861939" cy="844348"/>
          </a:xfrm>
          <a:custGeom>
            <a:avLst/>
            <a:gdLst>
              <a:gd name="T0" fmla="*/ 855 w 865"/>
              <a:gd name="T1" fmla="*/ 0 h 848"/>
              <a:gd name="T2" fmla="*/ 836 w 865"/>
              <a:gd name="T3" fmla="*/ 0 h 848"/>
              <a:gd name="T4" fmla="*/ 395 w 865"/>
              <a:gd name="T5" fmla="*/ 276 h 848"/>
              <a:gd name="T6" fmla="*/ 165 w 865"/>
              <a:gd name="T7" fmla="*/ 387 h 848"/>
              <a:gd name="T8" fmla="*/ 83 w 865"/>
              <a:gd name="T9" fmla="*/ 460 h 848"/>
              <a:gd name="T10" fmla="*/ 83 w 865"/>
              <a:gd name="T11" fmla="*/ 497 h 848"/>
              <a:gd name="T12" fmla="*/ 248 w 865"/>
              <a:gd name="T13" fmla="*/ 479 h 848"/>
              <a:gd name="T14" fmla="*/ 258 w 865"/>
              <a:gd name="T15" fmla="*/ 515 h 848"/>
              <a:gd name="T16" fmla="*/ 193 w 865"/>
              <a:gd name="T17" fmla="*/ 534 h 848"/>
              <a:gd name="T18" fmla="*/ 64 w 865"/>
              <a:gd name="T19" fmla="*/ 681 h 848"/>
              <a:gd name="T20" fmla="*/ 64 w 865"/>
              <a:gd name="T21" fmla="*/ 847 h 848"/>
              <a:gd name="T22" fmla="*/ 303 w 865"/>
              <a:gd name="T23" fmla="*/ 718 h 848"/>
              <a:gd name="T24" fmla="*/ 340 w 865"/>
              <a:gd name="T25" fmla="*/ 617 h 848"/>
              <a:gd name="T26" fmla="*/ 368 w 865"/>
              <a:gd name="T27" fmla="*/ 589 h 848"/>
              <a:gd name="T28" fmla="*/ 368 w 865"/>
              <a:gd name="T29" fmla="*/ 764 h 848"/>
              <a:gd name="T30" fmla="*/ 377 w 865"/>
              <a:gd name="T31" fmla="*/ 782 h 848"/>
              <a:gd name="T32" fmla="*/ 478 w 865"/>
              <a:gd name="T33" fmla="*/ 709 h 848"/>
              <a:gd name="T34" fmla="*/ 543 w 865"/>
              <a:gd name="T35" fmla="*/ 506 h 848"/>
              <a:gd name="T36" fmla="*/ 864 w 865"/>
              <a:gd name="T37" fmla="*/ 37 h 848"/>
              <a:gd name="T38" fmla="*/ 855 w 865"/>
              <a:gd name="T39" fmla="*/ 0 h 848"/>
              <a:gd name="T40" fmla="*/ 258 w 865"/>
              <a:gd name="T41" fmla="*/ 442 h 848"/>
              <a:gd name="T42" fmla="*/ 184 w 865"/>
              <a:gd name="T43" fmla="*/ 423 h 848"/>
              <a:gd name="T44" fmla="*/ 258 w 865"/>
              <a:gd name="T45" fmla="*/ 442 h 848"/>
              <a:gd name="T46" fmla="*/ 276 w 865"/>
              <a:gd name="T47" fmla="*/ 654 h 848"/>
              <a:gd name="T48" fmla="*/ 165 w 865"/>
              <a:gd name="T49" fmla="*/ 745 h 848"/>
              <a:gd name="T50" fmla="*/ 119 w 865"/>
              <a:gd name="T51" fmla="*/ 700 h 848"/>
              <a:gd name="T52" fmla="*/ 211 w 865"/>
              <a:gd name="T53" fmla="*/ 589 h 848"/>
              <a:gd name="T54" fmla="*/ 248 w 865"/>
              <a:gd name="T55" fmla="*/ 589 h 848"/>
              <a:gd name="T56" fmla="*/ 230 w 865"/>
              <a:gd name="T57" fmla="*/ 635 h 848"/>
              <a:gd name="T58" fmla="*/ 276 w 865"/>
              <a:gd name="T59" fmla="*/ 617 h 848"/>
              <a:gd name="T60" fmla="*/ 442 w 865"/>
              <a:gd name="T61" fmla="*/ 681 h 848"/>
              <a:gd name="T62" fmla="*/ 414 w 865"/>
              <a:gd name="T63" fmla="*/ 709 h 848"/>
              <a:gd name="T64" fmla="*/ 488 w 865"/>
              <a:gd name="T65" fmla="*/ 561 h 848"/>
              <a:gd name="T66" fmla="*/ 543 w 865"/>
              <a:gd name="T67" fmla="*/ 451 h 848"/>
              <a:gd name="T68" fmla="*/ 405 w 865"/>
              <a:gd name="T69" fmla="*/ 571 h 848"/>
              <a:gd name="T70" fmla="*/ 460 w 865"/>
              <a:gd name="T71" fmla="*/ 433 h 848"/>
              <a:gd name="T72" fmla="*/ 423 w 865"/>
              <a:gd name="T73" fmla="*/ 405 h 848"/>
              <a:gd name="T74" fmla="*/ 294 w 865"/>
              <a:gd name="T75" fmla="*/ 460 h 848"/>
              <a:gd name="T76" fmla="*/ 810 w 865"/>
              <a:gd name="T77" fmla="*/ 46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65" h="848">
                <a:moveTo>
                  <a:pt x="855" y="0"/>
                </a:moveTo>
                <a:lnTo>
                  <a:pt x="855" y="0"/>
                </a:lnTo>
                <a:lnTo>
                  <a:pt x="855" y="0"/>
                </a:lnTo>
                <a:cubicBezTo>
                  <a:pt x="855" y="0"/>
                  <a:pt x="846" y="0"/>
                  <a:pt x="836" y="0"/>
                </a:cubicBezTo>
                <a:cubicBezTo>
                  <a:pt x="800" y="9"/>
                  <a:pt x="800" y="9"/>
                  <a:pt x="800" y="9"/>
                </a:cubicBezTo>
                <a:cubicBezTo>
                  <a:pt x="635" y="64"/>
                  <a:pt x="497" y="156"/>
                  <a:pt x="395" y="276"/>
                </a:cubicBezTo>
                <a:cubicBezTo>
                  <a:pt x="349" y="322"/>
                  <a:pt x="349" y="322"/>
                  <a:pt x="349" y="322"/>
                </a:cubicBezTo>
                <a:cubicBezTo>
                  <a:pt x="165" y="387"/>
                  <a:pt x="165" y="387"/>
                  <a:pt x="165" y="387"/>
                </a:cubicBezTo>
                <a:cubicBezTo>
                  <a:pt x="165" y="387"/>
                  <a:pt x="156" y="387"/>
                  <a:pt x="156" y="396"/>
                </a:cubicBezTo>
                <a:cubicBezTo>
                  <a:pt x="83" y="460"/>
                  <a:pt x="83" y="460"/>
                  <a:pt x="83" y="460"/>
                </a:cubicBezTo>
                <a:cubicBezTo>
                  <a:pt x="83" y="469"/>
                  <a:pt x="73" y="479"/>
                  <a:pt x="83" y="488"/>
                </a:cubicBezTo>
                <a:cubicBezTo>
                  <a:pt x="83" y="488"/>
                  <a:pt x="83" y="488"/>
                  <a:pt x="83" y="497"/>
                </a:cubicBezTo>
                <a:cubicBezTo>
                  <a:pt x="92" y="497"/>
                  <a:pt x="92" y="497"/>
                  <a:pt x="101" y="497"/>
                </a:cubicBezTo>
                <a:cubicBezTo>
                  <a:pt x="248" y="479"/>
                  <a:pt x="248" y="479"/>
                  <a:pt x="248" y="479"/>
                </a:cubicBezTo>
                <a:cubicBezTo>
                  <a:pt x="267" y="497"/>
                  <a:pt x="267" y="497"/>
                  <a:pt x="267" y="497"/>
                </a:cubicBezTo>
                <a:cubicBezTo>
                  <a:pt x="258" y="515"/>
                  <a:pt x="258" y="515"/>
                  <a:pt x="258" y="515"/>
                </a:cubicBezTo>
                <a:cubicBezTo>
                  <a:pt x="248" y="515"/>
                  <a:pt x="248" y="525"/>
                  <a:pt x="248" y="534"/>
                </a:cubicBezTo>
                <a:cubicBezTo>
                  <a:pt x="230" y="525"/>
                  <a:pt x="211" y="525"/>
                  <a:pt x="193" y="534"/>
                </a:cubicBezTo>
                <a:cubicBezTo>
                  <a:pt x="174" y="543"/>
                  <a:pt x="156" y="552"/>
                  <a:pt x="147" y="561"/>
                </a:cubicBezTo>
                <a:cubicBezTo>
                  <a:pt x="128" y="580"/>
                  <a:pt x="92" y="635"/>
                  <a:pt x="64" y="681"/>
                </a:cubicBezTo>
                <a:cubicBezTo>
                  <a:pt x="9" y="764"/>
                  <a:pt x="0" y="810"/>
                  <a:pt x="27" y="838"/>
                </a:cubicBezTo>
                <a:cubicBezTo>
                  <a:pt x="37" y="847"/>
                  <a:pt x="55" y="847"/>
                  <a:pt x="64" y="847"/>
                </a:cubicBezTo>
                <a:cubicBezTo>
                  <a:pt x="92" y="847"/>
                  <a:pt x="128" y="838"/>
                  <a:pt x="184" y="810"/>
                </a:cubicBezTo>
                <a:cubicBezTo>
                  <a:pt x="239" y="773"/>
                  <a:pt x="285" y="736"/>
                  <a:pt x="303" y="718"/>
                </a:cubicBezTo>
                <a:cubicBezTo>
                  <a:pt x="322" y="709"/>
                  <a:pt x="331" y="690"/>
                  <a:pt x="331" y="681"/>
                </a:cubicBezTo>
                <a:cubicBezTo>
                  <a:pt x="340" y="654"/>
                  <a:pt x="340" y="635"/>
                  <a:pt x="340" y="617"/>
                </a:cubicBezTo>
                <a:lnTo>
                  <a:pt x="349" y="608"/>
                </a:lnTo>
                <a:cubicBezTo>
                  <a:pt x="368" y="589"/>
                  <a:pt x="368" y="589"/>
                  <a:pt x="368" y="589"/>
                </a:cubicBezTo>
                <a:cubicBezTo>
                  <a:pt x="386" y="617"/>
                  <a:pt x="386" y="617"/>
                  <a:pt x="386" y="617"/>
                </a:cubicBezTo>
                <a:cubicBezTo>
                  <a:pt x="368" y="764"/>
                  <a:pt x="368" y="764"/>
                  <a:pt x="368" y="764"/>
                </a:cubicBezTo>
                <a:cubicBezTo>
                  <a:pt x="368" y="773"/>
                  <a:pt x="368" y="773"/>
                  <a:pt x="377" y="782"/>
                </a:cubicBezTo>
                <a:lnTo>
                  <a:pt x="377" y="782"/>
                </a:lnTo>
                <a:cubicBezTo>
                  <a:pt x="386" y="792"/>
                  <a:pt x="395" y="792"/>
                  <a:pt x="405" y="782"/>
                </a:cubicBezTo>
                <a:cubicBezTo>
                  <a:pt x="478" y="709"/>
                  <a:pt x="478" y="709"/>
                  <a:pt x="478" y="709"/>
                </a:cubicBezTo>
                <a:lnTo>
                  <a:pt x="478" y="700"/>
                </a:lnTo>
                <a:cubicBezTo>
                  <a:pt x="543" y="506"/>
                  <a:pt x="543" y="506"/>
                  <a:pt x="543" y="506"/>
                </a:cubicBezTo>
                <a:cubicBezTo>
                  <a:pt x="570" y="488"/>
                  <a:pt x="570" y="488"/>
                  <a:pt x="570" y="488"/>
                </a:cubicBezTo>
                <a:cubicBezTo>
                  <a:pt x="709" y="368"/>
                  <a:pt x="809" y="221"/>
                  <a:pt x="864" y="37"/>
                </a:cubicBezTo>
                <a:cubicBezTo>
                  <a:pt x="864" y="28"/>
                  <a:pt x="864" y="28"/>
                  <a:pt x="864" y="28"/>
                </a:cubicBezTo>
                <a:cubicBezTo>
                  <a:pt x="864" y="18"/>
                  <a:pt x="864" y="9"/>
                  <a:pt x="855" y="0"/>
                </a:cubicBezTo>
                <a:close/>
                <a:moveTo>
                  <a:pt x="258" y="442"/>
                </a:moveTo>
                <a:lnTo>
                  <a:pt x="258" y="442"/>
                </a:lnTo>
                <a:cubicBezTo>
                  <a:pt x="156" y="451"/>
                  <a:pt x="156" y="451"/>
                  <a:pt x="156" y="451"/>
                </a:cubicBezTo>
                <a:cubicBezTo>
                  <a:pt x="184" y="423"/>
                  <a:pt x="184" y="423"/>
                  <a:pt x="184" y="423"/>
                </a:cubicBezTo>
                <a:cubicBezTo>
                  <a:pt x="303" y="387"/>
                  <a:pt x="303" y="387"/>
                  <a:pt x="303" y="387"/>
                </a:cubicBezTo>
                <a:lnTo>
                  <a:pt x="258" y="442"/>
                </a:lnTo>
                <a:close/>
                <a:moveTo>
                  <a:pt x="276" y="654"/>
                </a:moveTo>
                <a:lnTo>
                  <a:pt x="276" y="654"/>
                </a:lnTo>
                <a:cubicBezTo>
                  <a:pt x="276" y="663"/>
                  <a:pt x="267" y="672"/>
                  <a:pt x="267" y="681"/>
                </a:cubicBezTo>
                <a:cubicBezTo>
                  <a:pt x="248" y="690"/>
                  <a:pt x="211" y="718"/>
                  <a:pt x="165" y="745"/>
                </a:cubicBezTo>
                <a:cubicBezTo>
                  <a:pt x="110" y="773"/>
                  <a:pt x="92" y="782"/>
                  <a:pt x="73" y="792"/>
                </a:cubicBezTo>
                <a:cubicBezTo>
                  <a:pt x="73" y="773"/>
                  <a:pt x="83" y="745"/>
                  <a:pt x="119" y="700"/>
                </a:cubicBezTo>
                <a:cubicBezTo>
                  <a:pt x="147" y="654"/>
                  <a:pt x="174" y="617"/>
                  <a:pt x="193" y="598"/>
                </a:cubicBezTo>
                <a:cubicBezTo>
                  <a:pt x="193" y="598"/>
                  <a:pt x="202" y="589"/>
                  <a:pt x="211" y="589"/>
                </a:cubicBezTo>
                <a:cubicBezTo>
                  <a:pt x="221" y="589"/>
                  <a:pt x="221" y="589"/>
                  <a:pt x="230" y="589"/>
                </a:cubicBezTo>
                <a:cubicBezTo>
                  <a:pt x="230" y="589"/>
                  <a:pt x="239" y="589"/>
                  <a:pt x="248" y="589"/>
                </a:cubicBezTo>
                <a:cubicBezTo>
                  <a:pt x="230" y="608"/>
                  <a:pt x="230" y="608"/>
                  <a:pt x="230" y="608"/>
                </a:cubicBezTo>
                <a:cubicBezTo>
                  <a:pt x="221" y="617"/>
                  <a:pt x="221" y="626"/>
                  <a:pt x="230" y="635"/>
                </a:cubicBezTo>
                <a:cubicBezTo>
                  <a:pt x="239" y="644"/>
                  <a:pt x="248" y="644"/>
                  <a:pt x="258" y="635"/>
                </a:cubicBezTo>
                <a:cubicBezTo>
                  <a:pt x="276" y="617"/>
                  <a:pt x="276" y="617"/>
                  <a:pt x="276" y="617"/>
                </a:cubicBezTo>
                <a:cubicBezTo>
                  <a:pt x="285" y="626"/>
                  <a:pt x="285" y="644"/>
                  <a:pt x="276" y="654"/>
                </a:cubicBezTo>
                <a:close/>
                <a:moveTo>
                  <a:pt x="442" y="681"/>
                </a:moveTo>
                <a:lnTo>
                  <a:pt x="442" y="681"/>
                </a:lnTo>
                <a:cubicBezTo>
                  <a:pt x="414" y="709"/>
                  <a:pt x="414" y="709"/>
                  <a:pt x="414" y="709"/>
                </a:cubicBezTo>
                <a:cubicBezTo>
                  <a:pt x="432" y="598"/>
                  <a:pt x="432" y="598"/>
                  <a:pt x="432" y="598"/>
                </a:cubicBezTo>
                <a:cubicBezTo>
                  <a:pt x="488" y="561"/>
                  <a:pt x="488" y="561"/>
                  <a:pt x="488" y="561"/>
                </a:cubicBezTo>
                <a:lnTo>
                  <a:pt x="442" y="681"/>
                </a:lnTo>
                <a:close/>
                <a:moveTo>
                  <a:pt x="543" y="451"/>
                </a:moveTo>
                <a:lnTo>
                  <a:pt x="543" y="451"/>
                </a:lnTo>
                <a:cubicBezTo>
                  <a:pt x="405" y="571"/>
                  <a:pt x="405" y="571"/>
                  <a:pt x="405" y="571"/>
                </a:cubicBezTo>
                <a:cubicBezTo>
                  <a:pt x="359" y="534"/>
                  <a:pt x="359" y="534"/>
                  <a:pt x="359" y="534"/>
                </a:cubicBezTo>
                <a:cubicBezTo>
                  <a:pt x="460" y="433"/>
                  <a:pt x="460" y="433"/>
                  <a:pt x="460" y="433"/>
                </a:cubicBezTo>
                <a:cubicBezTo>
                  <a:pt x="469" y="433"/>
                  <a:pt x="469" y="414"/>
                  <a:pt x="460" y="405"/>
                </a:cubicBezTo>
                <a:cubicBezTo>
                  <a:pt x="451" y="396"/>
                  <a:pt x="432" y="396"/>
                  <a:pt x="423" y="405"/>
                </a:cubicBezTo>
                <a:cubicBezTo>
                  <a:pt x="331" y="506"/>
                  <a:pt x="331" y="506"/>
                  <a:pt x="331" y="506"/>
                </a:cubicBezTo>
                <a:cubicBezTo>
                  <a:pt x="294" y="460"/>
                  <a:pt x="294" y="460"/>
                  <a:pt x="294" y="460"/>
                </a:cubicBezTo>
                <a:cubicBezTo>
                  <a:pt x="423" y="304"/>
                  <a:pt x="423" y="304"/>
                  <a:pt x="423" y="304"/>
                </a:cubicBezTo>
                <a:cubicBezTo>
                  <a:pt x="524" y="184"/>
                  <a:pt x="653" y="101"/>
                  <a:pt x="810" y="46"/>
                </a:cubicBezTo>
                <a:cubicBezTo>
                  <a:pt x="764" y="212"/>
                  <a:pt x="672" y="350"/>
                  <a:pt x="543" y="4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01">
            <a:extLst>
              <a:ext uri="{FF2B5EF4-FFF2-40B4-BE49-F238E27FC236}">
                <a16:creationId xmlns:a16="http://schemas.microsoft.com/office/drawing/2014/main" id="{07AC4184-CE1D-6548-B878-2B25C77B7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503" y="5703617"/>
            <a:ext cx="140725" cy="140725"/>
          </a:xfrm>
          <a:custGeom>
            <a:avLst/>
            <a:gdLst>
              <a:gd name="T0" fmla="*/ 110 w 139"/>
              <a:gd name="T1" fmla="*/ 111 h 139"/>
              <a:gd name="T2" fmla="*/ 110 w 139"/>
              <a:gd name="T3" fmla="*/ 111 h 139"/>
              <a:gd name="T4" fmla="*/ 110 w 139"/>
              <a:gd name="T5" fmla="*/ 28 h 139"/>
              <a:gd name="T6" fmla="*/ 27 w 139"/>
              <a:gd name="T7" fmla="*/ 28 h 139"/>
              <a:gd name="T8" fmla="*/ 27 w 139"/>
              <a:gd name="T9" fmla="*/ 111 h 139"/>
              <a:gd name="T10" fmla="*/ 110 w 139"/>
              <a:gd name="T11" fmla="*/ 111 h 139"/>
              <a:gd name="T12" fmla="*/ 55 w 139"/>
              <a:gd name="T13" fmla="*/ 55 h 139"/>
              <a:gd name="T14" fmla="*/ 55 w 139"/>
              <a:gd name="T15" fmla="*/ 55 h 139"/>
              <a:gd name="T16" fmla="*/ 83 w 139"/>
              <a:gd name="T17" fmla="*/ 55 h 139"/>
              <a:gd name="T18" fmla="*/ 83 w 139"/>
              <a:gd name="T19" fmla="*/ 83 h 139"/>
              <a:gd name="T20" fmla="*/ 55 w 139"/>
              <a:gd name="T21" fmla="*/ 83 h 139"/>
              <a:gd name="T22" fmla="*/ 55 w 139"/>
              <a:gd name="T23" fmla="*/ 5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39">
                <a:moveTo>
                  <a:pt x="110" y="111"/>
                </a:moveTo>
                <a:lnTo>
                  <a:pt x="110" y="111"/>
                </a:lnTo>
                <a:cubicBezTo>
                  <a:pt x="138" y="92"/>
                  <a:pt x="138" y="46"/>
                  <a:pt x="110" y="28"/>
                </a:cubicBezTo>
                <a:cubicBezTo>
                  <a:pt x="83" y="0"/>
                  <a:pt x="46" y="0"/>
                  <a:pt x="27" y="28"/>
                </a:cubicBezTo>
                <a:cubicBezTo>
                  <a:pt x="0" y="46"/>
                  <a:pt x="0" y="92"/>
                  <a:pt x="27" y="111"/>
                </a:cubicBezTo>
                <a:cubicBezTo>
                  <a:pt x="46" y="138"/>
                  <a:pt x="83" y="138"/>
                  <a:pt x="110" y="111"/>
                </a:cubicBezTo>
                <a:close/>
                <a:moveTo>
                  <a:pt x="55" y="55"/>
                </a:moveTo>
                <a:lnTo>
                  <a:pt x="55" y="55"/>
                </a:lnTo>
                <a:cubicBezTo>
                  <a:pt x="64" y="46"/>
                  <a:pt x="74" y="46"/>
                  <a:pt x="83" y="55"/>
                </a:cubicBezTo>
                <a:cubicBezTo>
                  <a:pt x="92" y="65"/>
                  <a:pt x="92" y="74"/>
                  <a:pt x="83" y="83"/>
                </a:cubicBezTo>
                <a:cubicBezTo>
                  <a:pt x="74" y="92"/>
                  <a:pt x="64" y="92"/>
                  <a:pt x="55" y="83"/>
                </a:cubicBezTo>
                <a:cubicBezTo>
                  <a:pt x="46" y="74"/>
                  <a:pt x="46" y="65"/>
                  <a:pt x="55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02">
            <a:extLst>
              <a:ext uri="{FF2B5EF4-FFF2-40B4-BE49-F238E27FC236}">
                <a16:creationId xmlns:a16="http://schemas.microsoft.com/office/drawing/2014/main" id="{47D67848-457F-D94D-AF3E-A42CA23F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791" y="5721208"/>
            <a:ext cx="901516" cy="800372"/>
          </a:xfrm>
          <a:custGeom>
            <a:avLst/>
            <a:gdLst>
              <a:gd name="T0" fmla="*/ 451 w 903"/>
              <a:gd name="T1" fmla="*/ 801 h 802"/>
              <a:gd name="T2" fmla="*/ 451 w 903"/>
              <a:gd name="T3" fmla="*/ 801 h 802"/>
              <a:gd name="T4" fmla="*/ 129 w 903"/>
              <a:gd name="T5" fmla="*/ 673 h 802"/>
              <a:gd name="T6" fmla="*/ 0 w 903"/>
              <a:gd name="T7" fmla="*/ 350 h 802"/>
              <a:gd name="T8" fmla="*/ 37 w 903"/>
              <a:gd name="T9" fmla="*/ 166 h 802"/>
              <a:gd name="T10" fmla="*/ 147 w 903"/>
              <a:gd name="T11" fmla="*/ 19 h 802"/>
              <a:gd name="T12" fmla="*/ 184 w 903"/>
              <a:gd name="T13" fmla="*/ 19 h 802"/>
              <a:gd name="T14" fmla="*/ 184 w 903"/>
              <a:gd name="T15" fmla="*/ 47 h 802"/>
              <a:gd name="T16" fmla="*/ 83 w 903"/>
              <a:gd name="T17" fmla="*/ 184 h 802"/>
              <a:gd name="T18" fmla="*/ 46 w 903"/>
              <a:gd name="T19" fmla="*/ 350 h 802"/>
              <a:gd name="T20" fmla="*/ 165 w 903"/>
              <a:gd name="T21" fmla="*/ 636 h 802"/>
              <a:gd name="T22" fmla="*/ 451 w 903"/>
              <a:gd name="T23" fmla="*/ 755 h 802"/>
              <a:gd name="T24" fmla="*/ 736 w 903"/>
              <a:gd name="T25" fmla="*/ 636 h 802"/>
              <a:gd name="T26" fmla="*/ 856 w 903"/>
              <a:gd name="T27" fmla="*/ 350 h 802"/>
              <a:gd name="T28" fmla="*/ 718 w 903"/>
              <a:gd name="T29" fmla="*/ 47 h 802"/>
              <a:gd name="T30" fmla="*/ 718 w 903"/>
              <a:gd name="T31" fmla="*/ 10 h 802"/>
              <a:gd name="T32" fmla="*/ 755 w 903"/>
              <a:gd name="T33" fmla="*/ 10 h 802"/>
              <a:gd name="T34" fmla="*/ 902 w 903"/>
              <a:gd name="T35" fmla="*/ 350 h 802"/>
              <a:gd name="T36" fmla="*/ 773 w 903"/>
              <a:gd name="T37" fmla="*/ 673 h 802"/>
              <a:gd name="T38" fmla="*/ 451 w 903"/>
              <a:gd name="T39" fmla="*/ 801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3" h="802">
                <a:moveTo>
                  <a:pt x="451" y="801"/>
                </a:moveTo>
                <a:lnTo>
                  <a:pt x="451" y="801"/>
                </a:lnTo>
                <a:cubicBezTo>
                  <a:pt x="331" y="801"/>
                  <a:pt x="221" y="755"/>
                  <a:pt x="129" y="673"/>
                </a:cubicBezTo>
                <a:cubicBezTo>
                  <a:pt x="46" y="589"/>
                  <a:pt x="0" y="470"/>
                  <a:pt x="0" y="350"/>
                </a:cubicBezTo>
                <a:cubicBezTo>
                  <a:pt x="0" y="286"/>
                  <a:pt x="9" y="221"/>
                  <a:pt x="37" y="166"/>
                </a:cubicBezTo>
                <a:cubicBezTo>
                  <a:pt x="64" y="111"/>
                  <a:pt x="101" y="56"/>
                  <a:pt x="147" y="19"/>
                </a:cubicBezTo>
                <a:cubicBezTo>
                  <a:pt x="156" y="10"/>
                  <a:pt x="174" y="10"/>
                  <a:pt x="184" y="19"/>
                </a:cubicBezTo>
                <a:cubicBezTo>
                  <a:pt x="193" y="28"/>
                  <a:pt x="193" y="47"/>
                  <a:pt x="184" y="47"/>
                </a:cubicBezTo>
                <a:cubicBezTo>
                  <a:pt x="138" y="93"/>
                  <a:pt x="110" y="129"/>
                  <a:pt x="83" y="184"/>
                </a:cubicBezTo>
                <a:cubicBezTo>
                  <a:pt x="55" y="240"/>
                  <a:pt x="46" y="295"/>
                  <a:pt x="46" y="350"/>
                </a:cubicBezTo>
                <a:cubicBezTo>
                  <a:pt x="46" y="461"/>
                  <a:pt x="92" y="562"/>
                  <a:pt x="165" y="636"/>
                </a:cubicBezTo>
                <a:cubicBezTo>
                  <a:pt x="239" y="718"/>
                  <a:pt x="340" y="755"/>
                  <a:pt x="451" y="755"/>
                </a:cubicBezTo>
                <a:cubicBezTo>
                  <a:pt x="561" y="755"/>
                  <a:pt x="663" y="718"/>
                  <a:pt x="736" y="636"/>
                </a:cubicBezTo>
                <a:cubicBezTo>
                  <a:pt x="819" y="562"/>
                  <a:pt x="856" y="461"/>
                  <a:pt x="856" y="350"/>
                </a:cubicBezTo>
                <a:cubicBezTo>
                  <a:pt x="856" y="231"/>
                  <a:pt x="810" y="120"/>
                  <a:pt x="718" y="47"/>
                </a:cubicBezTo>
                <a:cubicBezTo>
                  <a:pt x="709" y="37"/>
                  <a:pt x="709" y="19"/>
                  <a:pt x="718" y="10"/>
                </a:cubicBezTo>
                <a:cubicBezTo>
                  <a:pt x="727" y="0"/>
                  <a:pt x="736" y="0"/>
                  <a:pt x="755" y="10"/>
                </a:cubicBezTo>
                <a:cubicBezTo>
                  <a:pt x="847" y="102"/>
                  <a:pt x="902" y="221"/>
                  <a:pt x="902" y="350"/>
                </a:cubicBezTo>
                <a:cubicBezTo>
                  <a:pt x="902" y="470"/>
                  <a:pt x="856" y="589"/>
                  <a:pt x="773" y="673"/>
                </a:cubicBezTo>
                <a:cubicBezTo>
                  <a:pt x="690" y="755"/>
                  <a:pt x="570" y="801"/>
                  <a:pt x="451" y="8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03">
            <a:extLst>
              <a:ext uri="{FF2B5EF4-FFF2-40B4-BE49-F238E27FC236}">
                <a16:creationId xmlns:a16="http://schemas.microsoft.com/office/drawing/2014/main" id="{34A247B2-E7C2-8040-85CC-39AE06DD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4" y="6284107"/>
            <a:ext cx="422174" cy="184701"/>
          </a:xfrm>
          <a:custGeom>
            <a:avLst/>
            <a:gdLst>
              <a:gd name="T0" fmla="*/ 387 w 425"/>
              <a:gd name="T1" fmla="*/ 184 h 185"/>
              <a:gd name="T2" fmla="*/ 387 w 425"/>
              <a:gd name="T3" fmla="*/ 184 h 185"/>
              <a:gd name="T4" fmla="*/ 377 w 425"/>
              <a:gd name="T5" fmla="*/ 184 h 185"/>
              <a:gd name="T6" fmla="*/ 368 w 425"/>
              <a:gd name="T7" fmla="*/ 156 h 185"/>
              <a:gd name="T8" fmla="*/ 359 w 425"/>
              <a:gd name="T9" fmla="*/ 101 h 185"/>
              <a:gd name="T10" fmla="*/ 304 w 425"/>
              <a:gd name="T11" fmla="*/ 74 h 185"/>
              <a:gd name="T12" fmla="*/ 295 w 425"/>
              <a:gd name="T13" fmla="*/ 74 h 185"/>
              <a:gd name="T14" fmla="*/ 267 w 425"/>
              <a:gd name="T15" fmla="*/ 64 h 185"/>
              <a:gd name="T16" fmla="*/ 221 w 425"/>
              <a:gd name="T17" fmla="*/ 46 h 185"/>
              <a:gd name="T18" fmla="*/ 166 w 425"/>
              <a:gd name="T19" fmla="*/ 92 h 185"/>
              <a:gd name="T20" fmla="*/ 156 w 425"/>
              <a:gd name="T21" fmla="*/ 111 h 185"/>
              <a:gd name="T22" fmla="*/ 138 w 425"/>
              <a:gd name="T23" fmla="*/ 111 h 185"/>
              <a:gd name="T24" fmla="*/ 120 w 425"/>
              <a:gd name="T25" fmla="*/ 111 h 185"/>
              <a:gd name="T26" fmla="*/ 110 w 425"/>
              <a:gd name="T27" fmla="*/ 111 h 185"/>
              <a:gd name="T28" fmla="*/ 64 w 425"/>
              <a:gd name="T29" fmla="*/ 129 h 185"/>
              <a:gd name="T30" fmla="*/ 46 w 425"/>
              <a:gd name="T31" fmla="*/ 156 h 185"/>
              <a:gd name="T32" fmla="*/ 28 w 425"/>
              <a:gd name="T33" fmla="*/ 184 h 185"/>
              <a:gd name="T34" fmla="*/ 28 w 425"/>
              <a:gd name="T35" fmla="*/ 184 h 185"/>
              <a:gd name="T36" fmla="*/ 0 w 425"/>
              <a:gd name="T37" fmla="*/ 156 h 185"/>
              <a:gd name="T38" fmla="*/ 28 w 425"/>
              <a:gd name="T39" fmla="*/ 92 h 185"/>
              <a:gd name="T40" fmla="*/ 110 w 425"/>
              <a:gd name="T41" fmla="*/ 64 h 185"/>
              <a:gd name="T42" fmla="*/ 120 w 425"/>
              <a:gd name="T43" fmla="*/ 64 h 185"/>
              <a:gd name="T44" fmla="*/ 129 w 425"/>
              <a:gd name="T45" fmla="*/ 64 h 185"/>
              <a:gd name="T46" fmla="*/ 221 w 425"/>
              <a:gd name="T47" fmla="*/ 0 h 185"/>
              <a:gd name="T48" fmla="*/ 295 w 425"/>
              <a:gd name="T49" fmla="*/ 27 h 185"/>
              <a:gd name="T50" fmla="*/ 304 w 425"/>
              <a:gd name="T51" fmla="*/ 27 h 185"/>
              <a:gd name="T52" fmla="*/ 396 w 425"/>
              <a:gd name="T53" fmla="*/ 74 h 185"/>
              <a:gd name="T54" fmla="*/ 405 w 425"/>
              <a:gd name="T55" fmla="*/ 175 h 185"/>
              <a:gd name="T56" fmla="*/ 387 w 425"/>
              <a:gd name="T57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5" h="185">
                <a:moveTo>
                  <a:pt x="387" y="184"/>
                </a:moveTo>
                <a:lnTo>
                  <a:pt x="387" y="184"/>
                </a:lnTo>
                <a:lnTo>
                  <a:pt x="377" y="184"/>
                </a:lnTo>
                <a:cubicBezTo>
                  <a:pt x="368" y="184"/>
                  <a:pt x="359" y="166"/>
                  <a:pt x="368" y="156"/>
                </a:cubicBezTo>
                <a:cubicBezTo>
                  <a:pt x="368" y="138"/>
                  <a:pt x="368" y="120"/>
                  <a:pt x="359" y="101"/>
                </a:cubicBezTo>
                <a:cubicBezTo>
                  <a:pt x="341" y="83"/>
                  <a:pt x="322" y="74"/>
                  <a:pt x="304" y="74"/>
                </a:cubicBezTo>
                <a:cubicBezTo>
                  <a:pt x="295" y="74"/>
                  <a:pt x="295" y="74"/>
                  <a:pt x="295" y="74"/>
                </a:cubicBezTo>
                <a:cubicBezTo>
                  <a:pt x="285" y="83"/>
                  <a:pt x="276" y="74"/>
                  <a:pt x="267" y="64"/>
                </a:cubicBezTo>
                <a:cubicBezTo>
                  <a:pt x="258" y="55"/>
                  <a:pt x="239" y="46"/>
                  <a:pt x="221" y="46"/>
                </a:cubicBezTo>
                <a:cubicBezTo>
                  <a:pt x="193" y="46"/>
                  <a:pt x="175" y="64"/>
                  <a:pt x="166" y="92"/>
                </a:cubicBezTo>
                <a:cubicBezTo>
                  <a:pt x="166" y="101"/>
                  <a:pt x="166" y="111"/>
                  <a:pt x="156" y="111"/>
                </a:cubicBezTo>
                <a:cubicBezTo>
                  <a:pt x="147" y="111"/>
                  <a:pt x="147" y="111"/>
                  <a:pt x="138" y="111"/>
                </a:cubicBezTo>
                <a:cubicBezTo>
                  <a:pt x="129" y="111"/>
                  <a:pt x="120" y="111"/>
                  <a:pt x="12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92" y="111"/>
                  <a:pt x="74" y="111"/>
                  <a:pt x="64" y="129"/>
                </a:cubicBezTo>
                <a:cubicBezTo>
                  <a:pt x="55" y="138"/>
                  <a:pt x="46" y="147"/>
                  <a:pt x="46" y="156"/>
                </a:cubicBezTo>
                <a:cubicBezTo>
                  <a:pt x="46" y="166"/>
                  <a:pt x="37" y="175"/>
                  <a:pt x="28" y="184"/>
                </a:cubicBezTo>
                <a:lnTo>
                  <a:pt x="28" y="184"/>
                </a:lnTo>
                <a:cubicBezTo>
                  <a:pt x="9" y="184"/>
                  <a:pt x="0" y="166"/>
                  <a:pt x="0" y="156"/>
                </a:cubicBezTo>
                <a:cubicBezTo>
                  <a:pt x="0" y="129"/>
                  <a:pt x="9" y="111"/>
                  <a:pt x="28" y="92"/>
                </a:cubicBezTo>
                <a:cubicBezTo>
                  <a:pt x="46" y="74"/>
                  <a:pt x="74" y="64"/>
                  <a:pt x="110" y="64"/>
                </a:cubicBezTo>
                <a:cubicBezTo>
                  <a:pt x="120" y="64"/>
                  <a:pt x="120" y="64"/>
                  <a:pt x="120" y="64"/>
                </a:cubicBezTo>
                <a:lnTo>
                  <a:pt x="129" y="64"/>
                </a:lnTo>
                <a:cubicBezTo>
                  <a:pt x="147" y="27"/>
                  <a:pt x="184" y="0"/>
                  <a:pt x="221" y="0"/>
                </a:cubicBezTo>
                <a:cubicBezTo>
                  <a:pt x="249" y="0"/>
                  <a:pt x="276" y="9"/>
                  <a:pt x="295" y="27"/>
                </a:cubicBezTo>
                <a:cubicBezTo>
                  <a:pt x="295" y="27"/>
                  <a:pt x="295" y="27"/>
                  <a:pt x="304" y="27"/>
                </a:cubicBezTo>
                <a:cubicBezTo>
                  <a:pt x="341" y="27"/>
                  <a:pt x="377" y="46"/>
                  <a:pt x="396" y="74"/>
                </a:cubicBezTo>
                <a:cubicBezTo>
                  <a:pt x="414" y="101"/>
                  <a:pt x="424" y="138"/>
                  <a:pt x="405" y="175"/>
                </a:cubicBezTo>
                <a:cubicBezTo>
                  <a:pt x="405" y="184"/>
                  <a:pt x="396" y="184"/>
                  <a:pt x="387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04">
            <a:extLst>
              <a:ext uri="{FF2B5EF4-FFF2-40B4-BE49-F238E27FC236}">
                <a16:creationId xmlns:a16="http://schemas.microsoft.com/office/drawing/2014/main" id="{E8B8A673-5711-8242-B6A2-A73BC7945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164" y="6165372"/>
            <a:ext cx="347416" cy="202292"/>
          </a:xfrm>
          <a:custGeom>
            <a:avLst/>
            <a:gdLst>
              <a:gd name="T0" fmla="*/ 331 w 350"/>
              <a:gd name="T1" fmla="*/ 203 h 204"/>
              <a:gd name="T2" fmla="*/ 331 w 350"/>
              <a:gd name="T3" fmla="*/ 203 h 204"/>
              <a:gd name="T4" fmla="*/ 303 w 350"/>
              <a:gd name="T5" fmla="*/ 184 h 204"/>
              <a:gd name="T6" fmla="*/ 248 w 350"/>
              <a:gd name="T7" fmla="*/ 138 h 204"/>
              <a:gd name="T8" fmla="*/ 230 w 350"/>
              <a:gd name="T9" fmla="*/ 138 h 204"/>
              <a:gd name="T10" fmla="*/ 212 w 350"/>
              <a:gd name="T11" fmla="*/ 138 h 204"/>
              <a:gd name="T12" fmla="*/ 202 w 350"/>
              <a:gd name="T13" fmla="*/ 111 h 204"/>
              <a:gd name="T14" fmla="*/ 165 w 350"/>
              <a:gd name="T15" fmla="*/ 56 h 204"/>
              <a:gd name="T16" fmla="*/ 119 w 350"/>
              <a:gd name="T17" fmla="*/ 65 h 204"/>
              <a:gd name="T18" fmla="*/ 92 w 350"/>
              <a:gd name="T19" fmla="*/ 74 h 204"/>
              <a:gd name="T20" fmla="*/ 83 w 350"/>
              <a:gd name="T21" fmla="*/ 65 h 204"/>
              <a:gd name="T22" fmla="*/ 37 w 350"/>
              <a:gd name="T23" fmla="*/ 74 h 204"/>
              <a:gd name="T24" fmla="*/ 9 w 350"/>
              <a:gd name="T25" fmla="*/ 56 h 204"/>
              <a:gd name="T26" fmla="*/ 18 w 350"/>
              <a:gd name="T27" fmla="*/ 28 h 204"/>
              <a:gd name="T28" fmla="*/ 92 w 350"/>
              <a:gd name="T29" fmla="*/ 19 h 204"/>
              <a:gd name="T30" fmla="*/ 101 w 350"/>
              <a:gd name="T31" fmla="*/ 19 h 204"/>
              <a:gd name="T32" fmla="*/ 175 w 350"/>
              <a:gd name="T33" fmla="*/ 10 h 204"/>
              <a:gd name="T34" fmla="*/ 248 w 350"/>
              <a:gd name="T35" fmla="*/ 92 h 204"/>
              <a:gd name="T36" fmla="*/ 267 w 350"/>
              <a:gd name="T37" fmla="*/ 102 h 204"/>
              <a:gd name="T38" fmla="*/ 349 w 350"/>
              <a:gd name="T39" fmla="*/ 175 h 204"/>
              <a:gd name="T40" fmla="*/ 331 w 350"/>
              <a:gd name="T41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0" h="204">
                <a:moveTo>
                  <a:pt x="331" y="203"/>
                </a:moveTo>
                <a:lnTo>
                  <a:pt x="331" y="203"/>
                </a:lnTo>
                <a:cubicBezTo>
                  <a:pt x="322" y="203"/>
                  <a:pt x="303" y="194"/>
                  <a:pt x="303" y="184"/>
                </a:cubicBezTo>
                <a:cubicBezTo>
                  <a:pt x="303" y="166"/>
                  <a:pt x="285" y="147"/>
                  <a:pt x="248" y="138"/>
                </a:cubicBezTo>
                <a:cubicBezTo>
                  <a:pt x="248" y="138"/>
                  <a:pt x="239" y="138"/>
                  <a:pt x="230" y="138"/>
                </a:cubicBezTo>
                <a:cubicBezTo>
                  <a:pt x="221" y="138"/>
                  <a:pt x="212" y="138"/>
                  <a:pt x="212" y="138"/>
                </a:cubicBezTo>
                <a:cubicBezTo>
                  <a:pt x="202" y="129"/>
                  <a:pt x="202" y="120"/>
                  <a:pt x="202" y="111"/>
                </a:cubicBezTo>
                <a:cubicBezTo>
                  <a:pt x="212" y="92"/>
                  <a:pt x="193" y="65"/>
                  <a:pt x="165" y="56"/>
                </a:cubicBezTo>
                <a:cubicBezTo>
                  <a:pt x="147" y="56"/>
                  <a:pt x="128" y="56"/>
                  <a:pt x="119" y="65"/>
                </a:cubicBezTo>
                <a:cubicBezTo>
                  <a:pt x="110" y="74"/>
                  <a:pt x="101" y="74"/>
                  <a:pt x="92" y="74"/>
                </a:cubicBezTo>
                <a:cubicBezTo>
                  <a:pt x="92" y="65"/>
                  <a:pt x="83" y="65"/>
                  <a:pt x="83" y="65"/>
                </a:cubicBezTo>
                <a:cubicBezTo>
                  <a:pt x="64" y="65"/>
                  <a:pt x="46" y="65"/>
                  <a:pt x="37" y="74"/>
                </a:cubicBezTo>
                <a:cubicBezTo>
                  <a:pt x="27" y="74"/>
                  <a:pt x="9" y="74"/>
                  <a:pt x="9" y="56"/>
                </a:cubicBezTo>
                <a:cubicBezTo>
                  <a:pt x="0" y="46"/>
                  <a:pt x="0" y="28"/>
                  <a:pt x="18" y="28"/>
                </a:cubicBezTo>
                <a:cubicBezTo>
                  <a:pt x="37" y="19"/>
                  <a:pt x="64" y="10"/>
                  <a:pt x="92" y="19"/>
                </a:cubicBezTo>
                <a:lnTo>
                  <a:pt x="101" y="19"/>
                </a:lnTo>
                <a:cubicBezTo>
                  <a:pt x="119" y="10"/>
                  <a:pt x="147" y="0"/>
                  <a:pt x="175" y="10"/>
                </a:cubicBezTo>
                <a:cubicBezTo>
                  <a:pt x="221" y="19"/>
                  <a:pt x="248" y="56"/>
                  <a:pt x="248" y="92"/>
                </a:cubicBezTo>
                <a:cubicBezTo>
                  <a:pt x="257" y="92"/>
                  <a:pt x="257" y="92"/>
                  <a:pt x="267" y="102"/>
                </a:cubicBezTo>
                <a:cubicBezTo>
                  <a:pt x="331" y="111"/>
                  <a:pt x="349" y="157"/>
                  <a:pt x="349" y="175"/>
                </a:cubicBezTo>
                <a:cubicBezTo>
                  <a:pt x="349" y="184"/>
                  <a:pt x="349" y="203"/>
                  <a:pt x="331" y="2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05">
            <a:extLst>
              <a:ext uri="{FF2B5EF4-FFF2-40B4-BE49-F238E27FC236}">
                <a16:creationId xmlns:a16="http://schemas.microsoft.com/office/drawing/2014/main" id="{958B60A9-6599-6641-BA72-A7F8C3E56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90" y="6182962"/>
            <a:ext cx="312232" cy="184701"/>
          </a:xfrm>
          <a:custGeom>
            <a:avLst/>
            <a:gdLst>
              <a:gd name="T0" fmla="*/ 28 w 314"/>
              <a:gd name="T1" fmla="*/ 184 h 185"/>
              <a:gd name="T2" fmla="*/ 28 w 314"/>
              <a:gd name="T3" fmla="*/ 184 h 185"/>
              <a:gd name="T4" fmla="*/ 19 w 314"/>
              <a:gd name="T5" fmla="*/ 175 h 185"/>
              <a:gd name="T6" fmla="*/ 0 w 314"/>
              <a:gd name="T7" fmla="*/ 147 h 185"/>
              <a:gd name="T8" fmla="*/ 83 w 314"/>
              <a:gd name="T9" fmla="*/ 83 h 185"/>
              <a:gd name="T10" fmla="*/ 92 w 314"/>
              <a:gd name="T11" fmla="*/ 83 h 185"/>
              <a:gd name="T12" fmla="*/ 157 w 314"/>
              <a:gd name="T13" fmla="*/ 9 h 185"/>
              <a:gd name="T14" fmla="*/ 230 w 314"/>
              <a:gd name="T15" fmla="*/ 18 h 185"/>
              <a:gd name="T16" fmla="*/ 230 w 314"/>
              <a:gd name="T17" fmla="*/ 18 h 185"/>
              <a:gd name="T18" fmla="*/ 304 w 314"/>
              <a:gd name="T19" fmla="*/ 18 h 185"/>
              <a:gd name="T20" fmla="*/ 313 w 314"/>
              <a:gd name="T21" fmla="*/ 55 h 185"/>
              <a:gd name="T22" fmla="*/ 276 w 314"/>
              <a:gd name="T23" fmla="*/ 64 h 185"/>
              <a:gd name="T24" fmla="*/ 239 w 314"/>
              <a:gd name="T25" fmla="*/ 55 h 185"/>
              <a:gd name="T26" fmla="*/ 230 w 314"/>
              <a:gd name="T27" fmla="*/ 64 h 185"/>
              <a:gd name="T28" fmla="*/ 212 w 314"/>
              <a:gd name="T29" fmla="*/ 55 h 185"/>
              <a:gd name="T30" fmla="*/ 166 w 314"/>
              <a:gd name="T31" fmla="*/ 46 h 185"/>
              <a:gd name="T32" fmla="*/ 138 w 314"/>
              <a:gd name="T33" fmla="*/ 101 h 185"/>
              <a:gd name="T34" fmla="*/ 129 w 314"/>
              <a:gd name="T35" fmla="*/ 119 h 185"/>
              <a:gd name="T36" fmla="*/ 111 w 314"/>
              <a:gd name="T37" fmla="*/ 128 h 185"/>
              <a:gd name="T38" fmla="*/ 92 w 314"/>
              <a:gd name="T39" fmla="*/ 128 h 185"/>
              <a:gd name="T40" fmla="*/ 46 w 314"/>
              <a:gd name="T41" fmla="*/ 165 h 185"/>
              <a:gd name="T42" fmla="*/ 28 w 314"/>
              <a:gd name="T43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4" h="185">
                <a:moveTo>
                  <a:pt x="28" y="184"/>
                </a:moveTo>
                <a:lnTo>
                  <a:pt x="28" y="184"/>
                </a:lnTo>
                <a:lnTo>
                  <a:pt x="19" y="175"/>
                </a:lnTo>
                <a:cubicBezTo>
                  <a:pt x="9" y="175"/>
                  <a:pt x="0" y="165"/>
                  <a:pt x="0" y="147"/>
                </a:cubicBezTo>
                <a:cubicBezTo>
                  <a:pt x="9" y="138"/>
                  <a:pt x="28" y="92"/>
                  <a:pt x="83" y="83"/>
                </a:cubicBezTo>
                <a:lnTo>
                  <a:pt x="92" y="83"/>
                </a:lnTo>
                <a:cubicBezTo>
                  <a:pt x="92" y="46"/>
                  <a:pt x="120" y="18"/>
                  <a:pt x="157" y="9"/>
                </a:cubicBezTo>
                <a:cubicBezTo>
                  <a:pt x="184" y="0"/>
                  <a:pt x="203" y="0"/>
                  <a:pt x="230" y="18"/>
                </a:cubicBezTo>
                <a:lnTo>
                  <a:pt x="230" y="18"/>
                </a:lnTo>
                <a:cubicBezTo>
                  <a:pt x="258" y="9"/>
                  <a:pt x="276" y="9"/>
                  <a:pt x="304" y="18"/>
                </a:cubicBezTo>
                <a:cubicBezTo>
                  <a:pt x="313" y="27"/>
                  <a:pt x="313" y="37"/>
                  <a:pt x="313" y="55"/>
                </a:cubicBezTo>
                <a:cubicBezTo>
                  <a:pt x="304" y="64"/>
                  <a:pt x="295" y="64"/>
                  <a:pt x="276" y="64"/>
                </a:cubicBezTo>
                <a:cubicBezTo>
                  <a:pt x="267" y="55"/>
                  <a:pt x="258" y="55"/>
                  <a:pt x="239" y="55"/>
                </a:cubicBezTo>
                <a:cubicBezTo>
                  <a:pt x="239" y="64"/>
                  <a:pt x="239" y="64"/>
                  <a:pt x="230" y="64"/>
                </a:cubicBezTo>
                <a:cubicBezTo>
                  <a:pt x="221" y="64"/>
                  <a:pt x="212" y="64"/>
                  <a:pt x="212" y="55"/>
                </a:cubicBezTo>
                <a:cubicBezTo>
                  <a:pt x="194" y="46"/>
                  <a:pt x="184" y="46"/>
                  <a:pt x="166" y="46"/>
                </a:cubicBezTo>
                <a:cubicBezTo>
                  <a:pt x="148" y="55"/>
                  <a:pt x="138" y="73"/>
                  <a:pt x="138" y="101"/>
                </a:cubicBezTo>
                <a:cubicBezTo>
                  <a:pt x="138" y="110"/>
                  <a:pt x="138" y="110"/>
                  <a:pt x="129" y="119"/>
                </a:cubicBezTo>
                <a:cubicBezTo>
                  <a:pt x="129" y="119"/>
                  <a:pt x="120" y="128"/>
                  <a:pt x="111" y="128"/>
                </a:cubicBezTo>
                <a:cubicBezTo>
                  <a:pt x="102" y="128"/>
                  <a:pt x="102" y="128"/>
                  <a:pt x="92" y="128"/>
                </a:cubicBezTo>
                <a:cubicBezTo>
                  <a:pt x="65" y="128"/>
                  <a:pt x="55" y="147"/>
                  <a:pt x="46" y="165"/>
                </a:cubicBezTo>
                <a:cubicBezTo>
                  <a:pt x="46" y="175"/>
                  <a:pt x="37" y="184"/>
                  <a:pt x="28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06">
            <a:extLst>
              <a:ext uri="{FF2B5EF4-FFF2-40B4-BE49-F238E27FC236}">
                <a16:creationId xmlns:a16="http://schemas.microsoft.com/office/drawing/2014/main" id="{232295E1-17A7-2445-91E2-BFB509EE7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193" y="5923500"/>
            <a:ext cx="175906" cy="312234"/>
          </a:xfrm>
          <a:custGeom>
            <a:avLst/>
            <a:gdLst>
              <a:gd name="T0" fmla="*/ 83 w 176"/>
              <a:gd name="T1" fmla="*/ 313 h 314"/>
              <a:gd name="T2" fmla="*/ 83 w 176"/>
              <a:gd name="T3" fmla="*/ 313 h 314"/>
              <a:gd name="T4" fmla="*/ 18 w 176"/>
              <a:gd name="T5" fmla="*/ 212 h 314"/>
              <a:gd name="T6" fmla="*/ 0 w 176"/>
              <a:gd name="T7" fmla="*/ 92 h 314"/>
              <a:gd name="T8" fmla="*/ 9 w 176"/>
              <a:gd name="T9" fmla="*/ 55 h 314"/>
              <a:gd name="T10" fmla="*/ 92 w 176"/>
              <a:gd name="T11" fmla="*/ 0 h 314"/>
              <a:gd name="T12" fmla="*/ 166 w 176"/>
              <a:gd name="T13" fmla="*/ 55 h 314"/>
              <a:gd name="T14" fmla="*/ 175 w 176"/>
              <a:gd name="T15" fmla="*/ 92 h 314"/>
              <a:gd name="T16" fmla="*/ 156 w 176"/>
              <a:gd name="T17" fmla="*/ 212 h 314"/>
              <a:gd name="T18" fmla="*/ 83 w 176"/>
              <a:gd name="T19" fmla="*/ 313 h 314"/>
              <a:gd name="T20" fmla="*/ 92 w 176"/>
              <a:gd name="T21" fmla="*/ 267 h 314"/>
              <a:gd name="T22" fmla="*/ 92 w 176"/>
              <a:gd name="T23" fmla="*/ 267 h 314"/>
              <a:gd name="T24" fmla="*/ 92 w 176"/>
              <a:gd name="T25" fmla="*/ 46 h 314"/>
              <a:gd name="T26" fmla="*/ 92 w 176"/>
              <a:gd name="T27" fmla="*/ 46 h 314"/>
              <a:gd name="T28" fmla="*/ 46 w 176"/>
              <a:gd name="T29" fmla="*/ 74 h 314"/>
              <a:gd name="T30" fmla="*/ 46 w 176"/>
              <a:gd name="T31" fmla="*/ 92 h 314"/>
              <a:gd name="T32" fmla="*/ 64 w 176"/>
              <a:gd name="T33" fmla="*/ 184 h 314"/>
              <a:gd name="T34" fmla="*/ 83 w 176"/>
              <a:gd name="T35" fmla="*/ 258 h 314"/>
              <a:gd name="T36" fmla="*/ 110 w 176"/>
              <a:gd name="T37" fmla="*/ 184 h 314"/>
              <a:gd name="T38" fmla="*/ 129 w 176"/>
              <a:gd name="T39" fmla="*/ 92 h 314"/>
              <a:gd name="T40" fmla="*/ 129 w 176"/>
              <a:gd name="T41" fmla="*/ 74 h 314"/>
              <a:gd name="T42" fmla="*/ 92 w 176"/>
              <a:gd name="T43" fmla="*/ 46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6" h="314">
                <a:moveTo>
                  <a:pt x="83" y="313"/>
                </a:moveTo>
                <a:lnTo>
                  <a:pt x="83" y="313"/>
                </a:lnTo>
                <a:cubicBezTo>
                  <a:pt x="55" y="313"/>
                  <a:pt x="37" y="285"/>
                  <a:pt x="18" y="212"/>
                </a:cubicBezTo>
                <a:cubicBezTo>
                  <a:pt x="9" y="166"/>
                  <a:pt x="0" y="110"/>
                  <a:pt x="0" y="92"/>
                </a:cubicBezTo>
                <a:cubicBezTo>
                  <a:pt x="0" y="74"/>
                  <a:pt x="0" y="64"/>
                  <a:pt x="9" y="55"/>
                </a:cubicBezTo>
                <a:cubicBezTo>
                  <a:pt x="27" y="18"/>
                  <a:pt x="55" y="0"/>
                  <a:pt x="92" y="0"/>
                </a:cubicBezTo>
                <a:cubicBezTo>
                  <a:pt x="120" y="0"/>
                  <a:pt x="156" y="18"/>
                  <a:pt x="166" y="55"/>
                </a:cubicBezTo>
                <a:cubicBezTo>
                  <a:pt x="175" y="64"/>
                  <a:pt x="175" y="83"/>
                  <a:pt x="175" y="92"/>
                </a:cubicBezTo>
                <a:cubicBezTo>
                  <a:pt x="175" y="110"/>
                  <a:pt x="166" y="166"/>
                  <a:pt x="156" y="212"/>
                </a:cubicBezTo>
                <a:cubicBezTo>
                  <a:pt x="138" y="285"/>
                  <a:pt x="110" y="313"/>
                  <a:pt x="83" y="313"/>
                </a:cubicBezTo>
                <a:close/>
                <a:moveTo>
                  <a:pt x="92" y="267"/>
                </a:moveTo>
                <a:lnTo>
                  <a:pt x="92" y="267"/>
                </a:lnTo>
                <a:close/>
                <a:moveTo>
                  <a:pt x="92" y="46"/>
                </a:moveTo>
                <a:lnTo>
                  <a:pt x="92" y="46"/>
                </a:lnTo>
                <a:cubicBezTo>
                  <a:pt x="74" y="46"/>
                  <a:pt x="55" y="55"/>
                  <a:pt x="46" y="74"/>
                </a:cubicBezTo>
                <a:cubicBezTo>
                  <a:pt x="46" y="83"/>
                  <a:pt x="46" y="83"/>
                  <a:pt x="46" y="92"/>
                </a:cubicBezTo>
                <a:cubicBezTo>
                  <a:pt x="46" y="101"/>
                  <a:pt x="55" y="147"/>
                  <a:pt x="64" y="184"/>
                </a:cubicBezTo>
                <a:cubicBezTo>
                  <a:pt x="74" y="230"/>
                  <a:pt x="83" y="249"/>
                  <a:pt x="83" y="258"/>
                </a:cubicBezTo>
                <a:cubicBezTo>
                  <a:pt x="92" y="249"/>
                  <a:pt x="101" y="230"/>
                  <a:pt x="110" y="184"/>
                </a:cubicBezTo>
                <a:cubicBezTo>
                  <a:pt x="120" y="147"/>
                  <a:pt x="129" y="101"/>
                  <a:pt x="129" y="92"/>
                </a:cubicBezTo>
                <a:cubicBezTo>
                  <a:pt x="129" y="83"/>
                  <a:pt x="129" y="83"/>
                  <a:pt x="129" y="74"/>
                </a:cubicBezTo>
                <a:cubicBezTo>
                  <a:pt x="120" y="55"/>
                  <a:pt x="101" y="46"/>
                  <a:pt x="92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07">
            <a:extLst>
              <a:ext uri="{FF2B5EF4-FFF2-40B4-BE49-F238E27FC236}">
                <a16:creationId xmlns:a16="http://schemas.microsoft.com/office/drawing/2014/main" id="{ABED1836-302D-2D44-B47D-333CAE618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408" y="5347409"/>
            <a:ext cx="228678" cy="558500"/>
          </a:xfrm>
          <a:custGeom>
            <a:avLst/>
            <a:gdLst>
              <a:gd name="T0" fmla="*/ 184 w 231"/>
              <a:gd name="T1" fmla="*/ 561 h 562"/>
              <a:gd name="T2" fmla="*/ 184 w 231"/>
              <a:gd name="T3" fmla="*/ 561 h 562"/>
              <a:gd name="T4" fmla="*/ 37 w 231"/>
              <a:gd name="T5" fmla="*/ 561 h 562"/>
              <a:gd name="T6" fmla="*/ 28 w 231"/>
              <a:gd name="T7" fmla="*/ 552 h 562"/>
              <a:gd name="T8" fmla="*/ 9 w 231"/>
              <a:gd name="T9" fmla="*/ 387 h 562"/>
              <a:gd name="T10" fmla="*/ 83 w 231"/>
              <a:gd name="T11" fmla="*/ 28 h 562"/>
              <a:gd name="T12" fmla="*/ 102 w 231"/>
              <a:gd name="T13" fmla="*/ 9 h 562"/>
              <a:gd name="T14" fmla="*/ 111 w 231"/>
              <a:gd name="T15" fmla="*/ 0 h 562"/>
              <a:gd name="T16" fmla="*/ 129 w 231"/>
              <a:gd name="T17" fmla="*/ 0 h 562"/>
              <a:gd name="T18" fmla="*/ 129 w 231"/>
              <a:gd name="T19" fmla="*/ 9 h 562"/>
              <a:gd name="T20" fmla="*/ 212 w 231"/>
              <a:gd name="T21" fmla="*/ 405 h 562"/>
              <a:gd name="T22" fmla="*/ 203 w 231"/>
              <a:gd name="T23" fmla="*/ 552 h 562"/>
              <a:gd name="T24" fmla="*/ 184 w 231"/>
              <a:gd name="T25" fmla="*/ 561 h 562"/>
              <a:gd name="T26" fmla="*/ 55 w 231"/>
              <a:gd name="T27" fmla="*/ 534 h 562"/>
              <a:gd name="T28" fmla="*/ 55 w 231"/>
              <a:gd name="T29" fmla="*/ 534 h 562"/>
              <a:gd name="T30" fmla="*/ 175 w 231"/>
              <a:gd name="T31" fmla="*/ 534 h 562"/>
              <a:gd name="T32" fmla="*/ 184 w 231"/>
              <a:gd name="T33" fmla="*/ 396 h 562"/>
              <a:gd name="T34" fmla="*/ 203 w 231"/>
              <a:gd name="T35" fmla="*/ 396 h 562"/>
              <a:gd name="T36" fmla="*/ 184 w 231"/>
              <a:gd name="T37" fmla="*/ 396 h 562"/>
              <a:gd name="T38" fmla="*/ 111 w 231"/>
              <a:gd name="T39" fmla="*/ 46 h 562"/>
              <a:gd name="T40" fmla="*/ 46 w 231"/>
              <a:gd name="T41" fmla="*/ 377 h 562"/>
              <a:gd name="T42" fmla="*/ 55 w 231"/>
              <a:gd name="T43" fmla="*/ 534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1" h="562">
                <a:moveTo>
                  <a:pt x="184" y="561"/>
                </a:moveTo>
                <a:lnTo>
                  <a:pt x="184" y="561"/>
                </a:lnTo>
                <a:cubicBezTo>
                  <a:pt x="37" y="561"/>
                  <a:pt x="37" y="561"/>
                  <a:pt x="37" y="561"/>
                </a:cubicBezTo>
                <a:cubicBezTo>
                  <a:pt x="37" y="561"/>
                  <a:pt x="28" y="561"/>
                  <a:pt x="28" y="552"/>
                </a:cubicBezTo>
                <a:cubicBezTo>
                  <a:pt x="9" y="387"/>
                  <a:pt x="9" y="387"/>
                  <a:pt x="9" y="387"/>
                </a:cubicBezTo>
                <a:cubicBezTo>
                  <a:pt x="0" y="267"/>
                  <a:pt x="28" y="147"/>
                  <a:pt x="83" y="28"/>
                </a:cubicBezTo>
                <a:cubicBezTo>
                  <a:pt x="102" y="9"/>
                  <a:pt x="102" y="9"/>
                  <a:pt x="102" y="9"/>
                </a:cubicBezTo>
                <a:cubicBezTo>
                  <a:pt x="102" y="0"/>
                  <a:pt x="111" y="0"/>
                  <a:pt x="111" y="0"/>
                </a:cubicBezTo>
                <a:cubicBezTo>
                  <a:pt x="120" y="0"/>
                  <a:pt x="120" y="0"/>
                  <a:pt x="129" y="0"/>
                </a:cubicBezTo>
                <a:cubicBezTo>
                  <a:pt x="129" y="9"/>
                  <a:pt x="129" y="9"/>
                  <a:pt x="129" y="9"/>
                </a:cubicBezTo>
                <a:cubicBezTo>
                  <a:pt x="203" y="138"/>
                  <a:pt x="230" y="267"/>
                  <a:pt x="212" y="405"/>
                </a:cubicBezTo>
                <a:cubicBezTo>
                  <a:pt x="203" y="552"/>
                  <a:pt x="203" y="552"/>
                  <a:pt x="203" y="552"/>
                </a:cubicBezTo>
                <a:cubicBezTo>
                  <a:pt x="203" y="561"/>
                  <a:pt x="194" y="561"/>
                  <a:pt x="184" y="561"/>
                </a:cubicBezTo>
                <a:close/>
                <a:moveTo>
                  <a:pt x="55" y="534"/>
                </a:moveTo>
                <a:lnTo>
                  <a:pt x="55" y="534"/>
                </a:lnTo>
                <a:cubicBezTo>
                  <a:pt x="175" y="534"/>
                  <a:pt x="175" y="534"/>
                  <a:pt x="175" y="534"/>
                </a:cubicBezTo>
                <a:cubicBezTo>
                  <a:pt x="184" y="396"/>
                  <a:pt x="184" y="396"/>
                  <a:pt x="184" y="396"/>
                </a:cubicBezTo>
                <a:cubicBezTo>
                  <a:pt x="203" y="396"/>
                  <a:pt x="203" y="396"/>
                  <a:pt x="203" y="396"/>
                </a:cubicBezTo>
                <a:cubicBezTo>
                  <a:pt x="184" y="396"/>
                  <a:pt x="184" y="396"/>
                  <a:pt x="184" y="396"/>
                </a:cubicBezTo>
                <a:cubicBezTo>
                  <a:pt x="194" y="276"/>
                  <a:pt x="175" y="156"/>
                  <a:pt x="111" y="46"/>
                </a:cubicBezTo>
                <a:cubicBezTo>
                  <a:pt x="55" y="156"/>
                  <a:pt x="37" y="267"/>
                  <a:pt x="46" y="377"/>
                </a:cubicBezTo>
                <a:lnTo>
                  <a:pt x="55" y="5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08">
            <a:extLst>
              <a:ext uri="{FF2B5EF4-FFF2-40B4-BE49-F238E27FC236}">
                <a16:creationId xmlns:a16="http://schemas.microsoft.com/office/drawing/2014/main" id="{86F72C1E-7D9A-CB4D-8252-7118B1F70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19" y="5760788"/>
            <a:ext cx="118738" cy="250665"/>
          </a:xfrm>
          <a:custGeom>
            <a:avLst/>
            <a:gdLst>
              <a:gd name="T0" fmla="*/ 101 w 121"/>
              <a:gd name="T1" fmla="*/ 249 h 250"/>
              <a:gd name="T2" fmla="*/ 101 w 121"/>
              <a:gd name="T3" fmla="*/ 249 h 250"/>
              <a:gd name="T4" fmla="*/ 92 w 121"/>
              <a:gd name="T5" fmla="*/ 240 h 250"/>
              <a:gd name="T6" fmla="*/ 9 w 121"/>
              <a:gd name="T7" fmla="*/ 138 h 250"/>
              <a:gd name="T8" fmla="*/ 9 w 121"/>
              <a:gd name="T9" fmla="*/ 111 h 250"/>
              <a:gd name="T10" fmla="*/ 37 w 121"/>
              <a:gd name="T11" fmla="*/ 120 h 250"/>
              <a:gd name="T12" fmla="*/ 83 w 121"/>
              <a:gd name="T13" fmla="*/ 184 h 250"/>
              <a:gd name="T14" fmla="*/ 83 w 121"/>
              <a:gd name="T15" fmla="*/ 157 h 250"/>
              <a:gd name="T16" fmla="*/ 18 w 121"/>
              <a:gd name="T17" fmla="*/ 19 h 250"/>
              <a:gd name="T18" fmla="*/ 28 w 121"/>
              <a:gd name="T19" fmla="*/ 0 h 250"/>
              <a:gd name="T20" fmla="*/ 46 w 121"/>
              <a:gd name="T21" fmla="*/ 10 h 250"/>
              <a:gd name="T22" fmla="*/ 110 w 121"/>
              <a:gd name="T23" fmla="*/ 147 h 250"/>
              <a:gd name="T24" fmla="*/ 120 w 121"/>
              <a:gd name="T25" fmla="*/ 157 h 250"/>
              <a:gd name="T26" fmla="*/ 120 w 121"/>
              <a:gd name="T27" fmla="*/ 230 h 250"/>
              <a:gd name="T28" fmla="*/ 110 w 121"/>
              <a:gd name="T29" fmla="*/ 240 h 250"/>
              <a:gd name="T30" fmla="*/ 101 w 121"/>
              <a:gd name="T31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" h="250">
                <a:moveTo>
                  <a:pt x="101" y="249"/>
                </a:moveTo>
                <a:lnTo>
                  <a:pt x="101" y="249"/>
                </a:lnTo>
                <a:cubicBezTo>
                  <a:pt x="92" y="249"/>
                  <a:pt x="92" y="240"/>
                  <a:pt x="92" y="240"/>
                </a:cubicBezTo>
                <a:cubicBezTo>
                  <a:pt x="9" y="138"/>
                  <a:pt x="9" y="138"/>
                  <a:pt x="9" y="138"/>
                </a:cubicBezTo>
                <a:cubicBezTo>
                  <a:pt x="0" y="129"/>
                  <a:pt x="0" y="120"/>
                  <a:pt x="9" y="111"/>
                </a:cubicBezTo>
                <a:cubicBezTo>
                  <a:pt x="18" y="111"/>
                  <a:pt x="28" y="111"/>
                  <a:pt x="37" y="120"/>
                </a:cubicBezTo>
                <a:cubicBezTo>
                  <a:pt x="83" y="184"/>
                  <a:pt x="83" y="184"/>
                  <a:pt x="83" y="184"/>
                </a:cubicBezTo>
                <a:cubicBezTo>
                  <a:pt x="83" y="157"/>
                  <a:pt x="83" y="157"/>
                  <a:pt x="83" y="157"/>
                </a:cubicBezTo>
                <a:cubicBezTo>
                  <a:pt x="18" y="19"/>
                  <a:pt x="18" y="19"/>
                  <a:pt x="18" y="19"/>
                </a:cubicBezTo>
                <a:cubicBezTo>
                  <a:pt x="9" y="10"/>
                  <a:pt x="18" y="0"/>
                  <a:pt x="28" y="0"/>
                </a:cubicBezTo>
                <a:cubicBezTo>
                  <a:pt x="28" y="0"/>
                  <a:pt x="37" y="0"/>
                  <a:pt x="46" y="10"/>
                </a:cubicBezTo>
                <a:cubicBezTo>
                  <a:pt x="110" y="147"/>
                  <a:pt x="110" y="147"/>
                  <a:pt x="110" y="147"/>
                </a:cubicBezTo>
                <a:cubicBezTo>
                  <a:pt x="120" y="147"/>
                  <a:pt x="120" y="147"/>
                  <a:pt x="120" y="157"/>
                </a:cubicBezTo>
                <a:cubicBezTo>
                  <a:pt x="120" y="230"/>
                  <a:pt x="120" y="230"/>
                  <a:pt x="120" y="230"/>
                </a:cubicBezTo>
                <a:cubicBezTo>
                  <a:pt x="120" y="240"/>
                  <a:pt x="110" y="240"/>
                  <a:pt x="110" y="240"/>
                </a:cubicBezTo>
                <a:cubicBezTo>
                  <a:pt x="101" y="249"/>
                  <a:pt x="101" y="249"/>
                  <a:pt x="101" y="2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09">
            <a:extLst>
              <a:ext uri="{FF2B5EF4-FFF2-40B4-BE49-F238E27FC236}">
                <a16:creationId xmlns:a16="http://schemas.microsoft.com/office/drawing/2014/main" id="{126DBD52-25D0-2D41-8103-DCE3AAEDA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637" y="5760788"/>
            <a:ext cx="109943" cy="250665"/>
          </a:xfrm>
          <a:custGeom>
            <a:avLst/>
            <a:gdLst>
              <a:gd name="T0" fmla="*/ 18 w 111"/>
              <a:gd name="T1" fmla="*/ 249 h 250"/>
              <a:gd name="T2" fmla="*/ 18 w 111"/>
              <a:gd name="T3" fmla="*/ 249 h 250"/>
              <a:gd name="T4" fmla="*/ 18 w 111"/>
              <a:gd name="T5" fmla="*/ 240 h 250"/>
              <a:gd name="T6" fmla="*/ 0 w 111"/>
              <a:gd name="T7" fmla="*/ 230 h 250"/>
              <a:gd name="T8" fmla="*/ 0 w 111"/>
              <a:gd name="T9" fmla="*/ 157 h 250"/>
              <a:gd name="T10" fmla="*/ 9 w 111"/>
              <a:gd name="T11" fmla="*/ 147 h 250"/>
              <a:gd name="T12" fmla="*/ 74 w 111"/>
              <a:gd name="T13" fmla="*/ 10 h 250"/>
              <a:gd name="T14" fmla="*/ 92 w 111"/>
              <a:gd name="T15" fmla="*/ 10 h 250"/>
              <a:gd name="T16" fmla="*/ 101 w 111"/>
              <a:gd name="T17" fmla="*/ 28 h 250"/>
              <a:gd name="T18" fmla="*/ 37 w 111"/>
              <a:gd name="T19" fmla="*/ 157 h 250"/>
              <a:gd name="T20" fmla="*/ 37 w 111"/>
              <a:gd name="T21" fmla="*/ 184 h 250"/>
              <a:gd name="T22" fmla="*/ 83 w 111"/>
              <a:gd name="T23" fmla="*/ 120 h 250"/>
              <a:gd name="T24" fmla="*/ 101 w 111"/>
              <a:gd name="T25" fmla="*/ 120 h 250"/>
              <a:gd name="T26" fmla="*/ 110 w 111"/>
              <a:gd name="T27" fmla="*/ 147 h 250"/>
              <a:gd name="T28" fmla="*/ 28 w 111"/>
              <a:gd name="T29" fmla="*/ 240 h 250"/>
              <a:gd name="T30" fmla="*/ 18 w 111"/>
              <a:gd name="T31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" h="250">
                <a:moveTo>
                  <a:pt x="18" y="249"/>
                </a:moveTo>
                <a:lnTo>
                  <a:pt x="18" y="249"/>
                </a:lnTo>
                <a:cubicBezTo>
                  <a:pt x="18" y="249"/>
                  <a:pt x="18" y="249"/>
                  <a:pt x="18" y="240"/>
                </a:cubicBezTo>
                <a:cubicBezTo>
                  <a:pt x="9" y="240"/>
                  <a:pt x="0" y="240"/>
                  <a:pt x="0" y="230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47"/>
                  <a:pt x="9" y="147"/>
                  <a:pt x="9" y="147"/>
                </a:cubicBezTo>
                <a:cubicBezTo>
                  <a:pt x="74" y="10"/>
                  <a:pt x="74" y="10"/>
                  <a:pt x="74" y="10"/>
                </a:cubicBezTo>
                <a:cubicBezTo>
                  <a:pt x="74" y="10"/>
                  <a:pt x="83" y="0"/>
                  <a:pt x="92" y="10"/>
                </a:cubicBezTo>
                <a:cubicBezTo>
                  <a:pt x="101" y="10"/>
                  <a:pt x="101" y="19"/>
                  <a:pt x="101" y="28"/>
                </a:cubicBezTo>
                <a:cubicBezTo>
                  <a:pt x="37" y="157"/>
                  <a:pt x="37" y="157"/>
                  <a:pt x="37" y="157"/>
                </a:cubicBezTo>
                <a:cubicBezTo>
                  <a:pt x="37" y="184"/>
                  <a:pt x="37" y="184"/>
                  <a:pt x="37" y="184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92" y="120"/>
                  <a:pt x="101" y="120"/>
                  <a:pt x="101" y="120"/>
                </a:cubicBezTo>
                <a:cubicBezTo>
                  <a:pt x="110" y="129"/>
                  <a:pt x="110" y="138"/>
                  <a:pt x="110" y="147"/>
                </a:cubicBezTo>
                <a:cubicBezTo>
                  <a:pt x="28" y="240"/>
                  <a:pt x="28" y="240"/>
                  <a:pt x="28" y="240"/>
                </a:cubicBezTo>
                <a:cubicBezTo>
                  <a:pt x="28" y="240"/>
                  <a:pt x="28" y="249"/>
                  <a:pt x="18" y="2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10">
            <a:extLst>
              <a:ext uri="{FF2B5EF4-FFF2-40B4-BE49-F238E27FC236}">
                <a16:creationId xmlns:a16="http://schemas.microsoft.com/office/drawing/2014/main" id="{C7010F53-2987-C44B-BD9A-F061B9EDE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375" y="5879523"/>
            <a:ext cx="101145" cy="65966"/>
          </a:xfrm>
          <a:custGeom>
            <a:avLst/>
            <a:gdLst>
              <a:gd name="T0" fmla="*/ 83 w 102"/>
              <a:gd name="T1" fmla="*/ 64 h 65"/>
              <a:gd name="T2" fmla="*/ 83 w 102"/>
              <a:gd name="T3" fmla="*/ 64 h 65"/>
              <a:gd name="T4" fmla="*/ 18 w 102"/>
              <a:gd name="T5" fmla="*/ 64 h 65"/>
              <a:gd name="T6" fmla="*/ 0 w 102"/>
              <a:gd name="T7" fmla="*/ 46 h 65"/>
              <a:gd name="T8" fmla="*/ 0 w 102"/>
              <a:gd name="T9" fmla="*/ 18 h 65"/>
              <a:gd name="T10" fmla="*/ 18 w 102"/>
              <a:gd name="T11" fmla="*/ 0 h 65"/>
              <a:gd name="T12" fmla="*/ 83 w 102"/>
              <a:gd name="T13" fmla="*/ 0 h 65"/>
              <a:gd name="T14" fmla="*/ 101 w 102"/>
              <a:gd name="T15" fmla="*/ 18 h 65"/>
              <a:gd name="T16" fmla="*/ 101 w 102"/>
              <a:gd name="T17" fmla="*/ 46 h 65"/>
              <a:gd name="T18" fmla="*/ 83 w 102"/>
              <a:gd name="T19" fmla="*/ 64 h 65"/>
              <a:gd name="T20" fmla="*/ 27 w 102"/>
              <a:gd name="T21" fmla="*/ 27 h 65"/>
              <a:gd name="T22" fmla="*/ 27 w 102"/>
              <a:gd name="T23" fmla="*/ 27 h 65"/>
              <a:gd name="T24" fmla="*/ 64 w 102"/>
              <a:gd name="T25" fmla="*/ 27 h 65"/>
              <a:gd name="T26" fmla="*/ 64 w 102"/>
              <a:gd name="T27" fmla="*/ 27 h 65"/>
              <a:gd name="T28" fmla="*/ 27 w 102"/>
              <a:gd name="T29" fmla="*/ 2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2" h="65">
                <a:moveTo>
                  <a:pt x="83" y="64"/>
                </a:moveTo>
                <a:lnTo>
                  <a:pt x="83" y="64"/>
                </a:lnTo>
                <a:cubicBezTo>
                  <a:pt x="18" y="64"/>
                  <a:pt x="18" y="64"/>
                  <a:pt x="18" y="64"/>
                </a:cubicBezTo>
                <a:cubicBezTo>
                  <a:pt x="9" y="64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92" y="0"/>
                  <a:pt x="101" y="9"/>
                  <a:pt x="101" y="18"/>
                </a:cubicBezTo>
                <a:cubicBezTo>
                  <a:pt x="101" y="46"/>
                  <a:pt x="101" y="46"/>
                  <a:pt x="101" y="46"/>
                </a:cubicBezTo>
                <a:cubicBezTo>
                  <a:pt x="101" y="55"/>
                  <a:pt x="92" y="64"/>
                  <a:pt x="83" y="64"/>
                </a:cubicBezTo>
                <a:close/>
                <a:moveTo>
                  <a:pt x="27" y="27"/>
                </a:moveTo>
                <a:lnTo>
                  <a:pt x="27" y="27"/>
                </a:lnTo>
                <a:cubicBezTo>
                  <a:pt x="64" y="27"/>
                  <a:pt x="64" y="27"/>
                  <a:pt x="64" y="27"/>
                </a:cubicBezTo>
                <a:lnTo>
                  <a:pt x="64" y="27"/>
                </a:lnTo>
                <a:cubicBezTo>
                  <a:pt x="27" y="27"/>
                  <a:pt x="27" y="27"/>
                  <a:pt x="27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11">
            <a:extLst>
              <a:ext uri="{FF2B5EF4-FFF2-40B4-BE49-F238E27FC236}">
                <a16:creationId xmlns:a16="http://schemas.microsoft.com/office/drawing/2014/main" id="{E51D196B-1AAA-3843-9EC5-3601324A0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375" y="5514520"/>
            <a:ext cx="92349" cy="92349"/>
          </a:xfrm>
          <a:custGeom>
            <a:avLst/>
            <a:gdLst>
              <a:gd name="T0" fmla="*/ 46 w 93"/>
              <a:gd name="T1" fmla="*/ 92 h 93"/>
              <a:gd name="T2" fmla="*/ 46 w 93"/>
              <a:gd name="T3" fmla="*/ 92 h 93"/>
              <a:gd name="T4" fmla="*/ 0 w 93"/>
              <a:gd name="T5" fmla="*/ 46 h 93"/>
              <a:gd name="T6" fmla="*/ 46 w 93"/>
              <a:gd name="T7" fmla="*/ 0 h 93"/>
              <a:gd name="T8" fmla="*/ 92 w 93"/>
              <a:gd name="T9" fmla="*/ 46 h 93"/>
              <a:gd name="T10" fmla="*/ 46 w 93"/>
              <a:gd name="T11" fmla="*/ 92 h 93"/>
              <a:gd name="T12" fmla="*/ 46 w 93"/>
              <a:gd name="T13" fmla="*/ 27 h 93"/>
              <a:gd name="T14" fmla="*/ 46 w 93"/>
              <a:gd name="T15" fmla="*/ 27 h 93"/>
              <a:gd name="T16" fmla="*/ 37 w 93"/>
              <a:gd name="T17" fmla="*/ 46 h 93"/>
              <a:gd name="T18" fmla="*/ 46 w 93"/>
              <a:gd name="T19" fmla="*/ 55 h 93"/>
              <a:gd name="T20" fmla="*/ 64 w 93"/>
              <a:gd name="T21" fmla="*/ 46 h 93"/>
              <a:gd name="T22" fmla="*/ 46 w 93"/>
              <a:gd name="T23" fmla="*/ 2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93">
                <a:moveTo>
                  <a:pt x="46" y="92"/>
                </a:moveTo>
                <a:lnTo>
                  <a:pt x="46" y="92"/>
                </a:lnTo>
                <a:cubicBezTo>
                  <a:pt x="27" y="92"/>
                  <a:pt x="0" y="64"/>
                  <a:pt x="0" y="46"/>
                </a:cubicBezTo>
                <a:cubicBezTo>
                  <a:pt x="0" y="18"/>
                  <a:pt x="27" y="0"/>
                  <a:pt x="46" y="0"/>
                </a:cubicBezTo>
                <a:cubicBezTo>
                  <a:pt x="73" y="0"/>
                  <a:pt x="92" y="18"/>
                  <a:pt x="92" y="46"/>
                </a:cubicBezTo>
                <a:cubicBezTo>
                  <a:pt x="92" y="64"/>
                  <a:pt x="73" y="92"/>
                  <a:pt x="46" y="92"/>
                </a:cubicBezTo>
                <a:close/>
                <a:moveTo>
                  <a:pt x="46" y="27"/>
                </a:moveTo>
                <a:lnTo>
                  <a:pt x="46" y="27"/>
                </a:lnTo>
                <a:cubicBezTo>
                  <a:pt x="46" y="27"/>
                  <a:pt x="37" y="37"/>
                  <a:pt x="37" y="46"/>
                </a:cubicBezTo>
                <a:cubicBezTo>
                  <a:pt x="37" y="55"/>
                  <a:pt x="46" y="55"/>
                  <a:pt x="46" y="55"/>
                </a:cubicBezTo>
                <a:cubicBezTo>
                  <a:pt x="55" y="55"/>
                  <a:pt x="64" y="55"/>
                  <a:pt x="64" y="46"/>
                </a:cubicBezTo>
                <a:cubicBezTo>
                  <a:pt x="64" y="37"/>
                  <a:pt x="55" y="27"/>
                  <a:pt x="46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12">
            <a:extLst>
              <a:ext uri="{FF2B5EF4-FFF2-40B4-BE49-F238E27FC236}">
                <a16:creationId xmlns:a16="http://schemas.microsoft.com/office/drawing/2014/main" id="{1A5BB4EA-4B86-E746-A23D-E654C32D3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952" y="5760788"/>
            <a:ext cx="26386" cy="250665"/>
          </a:xfrm>
          <a:custGeom>
            <a:avLst/>
            <a:gdLst>
              <a:gd name="T0" fmla="*/ 9 w 28"/>
              <a:gd name="T1" fmla="*/ 249 h 250"/>
              <a:gd name="T2" fmla="*/ 9 w 28"/>
              <a:gd name="T3" fmla="*/ 249 h 250"/>
              <a:gd name="T4" fmla="*/ 0 w 28"/>
              <a:gd name="T5" fmla="*/ 230 h 250"/>
              <a:gd name="T6" fmla="*/ 0 w 28"/>
              <a:gd name="T7" fmla="*/ 19 h 250"/>
              <a:gd name="T8" fmla="*/ 9 w 28"/>
              <a:gd name="T9" fmla="*/ 0 h 250"/>
              <a:gd name="T10" fmla="*/ 27 w 28"/>
              <a:gd name="T11" fmla="*/ 19 h 250"/>
              <a:gd name="T12" fmla="*/ 27 w 28"/>
              <a:gd name="T13" fmla="*/ 230 h 250"/>
              <a:gd name="T14" fmla="*/ 9 w 28"/>
              <a:gd name="T15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50">
                <a:moveTo>
                  <a:pt x="9" y="249"/>
                </a:moveTo>
                <a:lnTo>
                  <a:pt x="9" y="249"/>
                </a:lnTo>
                <a:cubicBezTo>
                  <a:pt x="0" y="249"/>
                  <a:pt x="0" y="240"/>
                  <a:pt x="0" y="23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0" y="0"/>
                  <a:pt x="9" y="0"/>
                </a:cubicBezTo>
                <a:cubicBezTo>
                  <a:pt x="18" y="0"/>
                  <a:pt x="27" y="10"/>
                  <a:pt x="27" y="19"/>
                </a:cubicBezTo>
                <a:cubicBezTo>
                  <a:pt x="27" y="230"/>
                  <a:pt x="27" y="230"/>
                  <a:pt x="27" y="230"/>
                </a:cubicBezTo>
                <a:cubicBezTo>
                  <a:pt x="27" y="240"/>
                  <a:pt x="18" y="249"/>
                  <a:pt x="9" y="2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19" name="Group 54">
            <a:extLst>
              <a:ext uri="{FF2B5EF4-FFF2-40B4-BE49-F238E27FC236}">
                <a16:creationId xmlns:a16="http://schemas.microsoft.com/office/drawing/2014/main" id="{F65E877C-F4BB-3C44-ABB4-1EF3132D9430}"/>
              </a:ext>
            </a:extLst>
          </p:cNvPr>
          <p:cNvGrpSpPr/>
          <p:nvPr/>
        </p:nvGrpSpPr>
        <p:grpSpPr>
          <a:xfrm>
            <a:off x="6793146" y="3267174"/>
            <a:ext cx="3164944" cy="1120271"/>
            <a:chOff x="5517310" y="11241444"/>
            <a:chExt cx="3676939" cy="1120271"/>
          </a:xfrm>
        </p:grpSpPr>
        <p:sp>
          <p:nvSpPr>
            <p:cNvPr id="620" name="CuadroTexto 395">
              <a:extLst>
                <a:ext uri="{FF2B5EF4-FFF2-40B4-BE49-F238E27FC236}">
                  <a16:creationId xmlns:a16="http://schemas.microsoft.com/office/drawing/2014/main" id="{BCAC32A5-33E9-554A-A298-BC2B74B4AB85}"/>
                </a:ext>
              </a:extLst>
            </p:cNvPr>
            <p:cNvSpPr txBox="1"/>
            <p:nvPr/>
          </p:nvSpPr>
          <p:spPr>
            <a:xfrm>
              <a:off x="6164442" y="11241444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21" name="Rectangle 56">
              <a:extLst>
                <a:ext uri="{FF2B5EF4-FFF2-40B4-BE49-F238E27FC236}">
                  <a16:creationId xmlns:a16="http://schemas.microsoft.com/office/drawing/2014/main" id="{9266E62F-D544-C848-95BA-3FA036CBA11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2" name="Group 54">
            <a:extLst>
              <a:ext uri="{FF2B5EF4-FFF2-40B4-BE49-F238E27FC236}">
                <a16:creationId xmlns:a16="http://schemas.microsoft.com/office/drawing/2014/main" id="{C7948791-E5A8-9B47-8708-619F028813DF}"/>
              </a:ext>
            </a:extLst>
          </p:cNvPr>
          <p:cNvGrpSpPr/>
          <p:nvPr/>
        </p:nvGrpSpPr>
        <p:grpSpPr>
          <a:xfrm>
            <a:off x="10298438" y="6773376"/>
            <a:ext cx="3164944" cy="1120271"/>
            <a:chOff x="5517310" y="11241444"/>
            <a:chExt cx="3676939" cy="1120271"/>
          </a:xfrm>
        </p:grpSpPr>
        <p:sp>
          <p:nvSpPr>
            <p:cNvPr id="623" name="CuadroTexto 395">
              <a:extLst>
                <a:ext uri="{FF2B5EF4-FFF2-40B4-BE49-F238E27FC236}">
                  <a16:creationId xmlns:a16="http://schemas.microsoft.com/office/drawing/2014/main" id="{23914F19-76A3-684B-A5CE-3EE41133C9BF}"/>
                </a:ext>
              </a:extLst>
            </p:cNvPr>
            <p:cNvSpPr txBox="1"/>
            <p:nvPr/>
          </p:nvSpPr>
          <p:spPr>
            <a:xfrm>
              <a:off x="6164442" y="11241444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24" name="Rectangle 56">
              <a:extLst>
                <a:ext uri="{FF2B5EF4-FFF2-40B4-BE49-F238E27FC236}">
                  <a16:creationId xmlns:a16="http://schemas.microsoft.com/office/drawing/2014/main" id="{C120F8D4-1E44-C143-A7AC-E3EE4EB2C20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5" name="Group 54">
            <a:extLst>
              <a:ext uri="{FF2B5EF4-FFF2-40B4-BE49-F238E27FC236}">
                <a16:creationId xmlns:a16="http://schemas.microsoft.com/office/drawing/2014/main" id="{C1424EEF-966D-3D41-82B1-D16909F29401}"/>
              </a:ext>
            </a:extLst>
          </p:cNvPr>
          <p:cNvGrpSpPr/>
          <p:nvPr/>
        </p:nvGrpSpPr>
        <p:grpSpPr>
          <a:xfrm>
            <a:off x="6767206" y="10054642"/>
            <a:ext cx="3164944" cy="1120271"/>
            <a:chOff x="5517310" y="11241444"/>
            <a:chExt cx="3676939" cy="1120271"/>
          </a:xfrm>
        </p:grpSpPr>
        <p:sp>
          <p:nvSpPr>
            <p:cNvPr id="626" name="CuadroTexto 395">
              <a:extLst>
                <a:ext uri="{FF2B5EF4-FFF2-40B4-BE49-F238E27FC236}">
                  <a16:creationId xmlns:a16="http://schemas.microsoft.com/office/drawing/2014/main" id="{39716ABB-B57A-2448-9B05-6FF0C852EB7A}"/>
                </a:ext>
              </a:extLst>
            </p:cNvPr>
            <p:cNvSpPr txBox="1"/>
            <p:nvPr/>
          </p:nvSpPr>
          <p:spPr>
            <a:xfrm>
              <a:off x="6164442" y="11241444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27" name="Rectangle 56">
              <a:extLst>
                <a:ext uri="{FF2B5EF4-FFF2-40B4-BE49-F238E27FC236}">
                  <a16:creationId xmlns:a16="http://schemas.microsoft.com/office/drawing/2014/main" id="{B22C1A09-BA34-9949-91DE-5DC8941064C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8" name="Group 54">
            <a:extLst>
              <a:ext uri="{FF2B5EF4-FFF2-40B4-BE49-F238E27FC236}">
                <a16:creationId xmlns:a16="http://schemas.microsoft.com/office/drawing/2014/main" id="{106D7E00-10A3-5C42-8F8F-73B8A9F6A72B}"/>
              </a:ext>
            </a:extLst>
          </p:cNvPr>
          <p:cNvGrpSpPr/>
          <p:nvPr/>
        </p:nvGrpSpPr>
        <p:grpSpPr>
          <a:xfrm>
            <a:off x="3264480" y="6713732"/>
            <a:ext cx="3164944" cy="1120271"/>
            <a:chOff x="5517310" y="11241444"/>
            <a:chExt cx="3676939" cy="1120271"/>
          </a:xfrm>
        </p:grpSpPr>
        <p:sp>
          <p:nvSpPr>
            <p:cNvPr id="629" name="CuadroTexto 395">
              <a:extLst>
                <a:ext uri="{FF2B5EF4-FFF2-40B4-BE49-F238E27FC236}">
                  <a16:creationId xmlns:a16="http://schemas.microsoft.com/office/drawing/2014/main" id="{4FCD4009-55D9-2946-9A27-D6612C955A81}"/>
                </a:ext>
              </a:extLst>
            </p:cNvPr>
            <p:cNvSpPr txBox="1"/>
            <p:nvPr/>
          </p:nvSpPr>
          <p:spPr>
            <a:xfrm>
              <a:off x="6164442" y="11241444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30" name="Rectangle 56">
              <a:extLst>
                <a:ext uri="{FF2B5EF4-FFF2-40B4-BE49-F238E27FC236}">
                  <a16:creationId xmlns:a16="http://schemas.microsoft.com/office/drawing/2014/main" id="{E86C4282-C029-7C46-869E-2D06B7843774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AD72E8B-850C-514F-B699-060612CD8748}"/>
              </a:ext>
            </a:extLst>
          </p:cNvPr>
          <p:cNvGrpSpPr/>
          <p:nvPr/>
        </p:nvGrpSpPr>
        <p:grpSpPr>
          <a:xfrm>
            <a:off x="16792504" y="4502143"/>
            <a:ext cx="5982437" cy="4716592"/>
            <a:chOff x="2232442" y="3643574"/>
            <a:chExt cx="5982437" cy="4716592"/>
          </a:xfrm>
        </p:grpSpPr>
        <p:sp>
          <p:nvSpPr>
            <p:cNvPr id="71" name="CuadroTexto 598">
              <a:extLst>
                <a:ext uri="{FF2B5EF4-FFF2-40B4-BE49-F238E27FC236}">
                  <a16:creationId xmlns:a16="http://schemas.microsoft.com/office/drawing/2014/main" id="{4155E4EC-92DA-FD46-AC03-05D6D2479DC6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72" name="CuadroTexto 599">
              <a:extLst>
                <a:ext uri="{FF2B5EF4-FFF2-40B4-BE49-F238E27FC236}">
                  <a16:creationId xmlns:a16="http://schemas.microsoft.com/office/drawing/2014/main" id="{2CFD3156-AFFA-A14C-8F43-150DBB0DC2FE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">
            <a:extLst>
              <a:ext uri="{FF2B5EF4-FFF2-40B4-BE49-F238E27FC236}">
                <a16:creationId xmlns:a16="http://schemas.microsoft.com/office/drawing/2014/main" id="{68DD4720-0C07-904A-A972-C065344D5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1335" y="1840207"/>
            <a:ext cx="10040119" cy="10040119"/>
          </a:xfrm>
          <a:custGeom>
            <a:avLst/>
            <a:gdLst>
              <a:gd name="T0" fmla="*/ 9761 w 9762"/>
              <a:gd name="T1" fmla="*/ 4881 h 9762"/>
              <a:gd name="T2" fmla="*/ 9761 w 9762"/>
              <a:gd name="T3" fmla="*/ 4881 h 9762"/>
              <a:gd name="T4" fmla="*/ 4880 w 9762"/>
              <a:gd name="T5" fmla="*/ 9761 h 9762"/>
              <a:gd name="T6" fmla="*/ 0 w 9762"/>
              <a:gd name="T7" fmla="*/ 4881 h 9762"/>
              <a:gd name="T8" fmla="*/ 4880 w 9762"/>
              <a:gd name="T9" fmla="*/ 0 h 9762"/>
              <a:gd name="T10" fmla="*/ 9761 w 9762"/>
              <a:gd name="T11" fmla="*/ 4881 h 9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62" h="9762">
                <a:moveTo>
                  <a:pt x="9761" y="4881"/>
                </a:moveTo>
                <a:lnTo>
                  <a:pt x="9761" y="4881"/>
                </a:lnTo>
                <a:cubicBezTo>
                  <a:pt x="9761" y="7572"/>
                  <a:pt x="7573" y="9761"/>
                  <a:pt x="4880" y="9761"/>
                </a:cubicBezTo>
                <a:cubicBezTo>
                  <a:pt x="2188" y="9761"/>
                  <a:pt x="0" y="7572"/>
                  <a:pt x="0" y="4881"/>
                </a:cubicBezTo>
                <a:cubicBezTo>
                  <a:pt x="0" y="2188"/>
                  <a:pt x="2188" y="0"/>
                  <a:pt x="4880" y="0"/>
                </a:cubicBezTo>
                <a:cubicBezTo>
                  <a:pt x="7573" y="0"/>
                  <a:pt x="9761" y="2188"/>
                  <a:pt x="9761" y="4881"/>
                </a:cubicBezTo>
              </a:path>
            </a:pathLst>
          </a:custGeom>
          <a:solidFill>
            <a:schemeClr val="bg2"/>
          </a:solidFill>
          <a:ln w="889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">
            <a:extLst>
              <a:ext uri="{FF2B5EF4-FFF2-40B4-BE49-F238E27FC236}">
                <a16:creationId xmlns:a16="http://schemas.microsoft.com/office/drawing/2014/main" id="{3810ACB5-E309-5C49-A25C-4EC448F3C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5735" y="906032"/>
            <a:ext cx="4398787" cy="4407857"/>
          </a:xfrm>
          <a:custGeom>
            <a:avLst/>
            <a:gdLst>
              <a:gd name="T0" fmla="*/ 9 w 4278"/>
              <a:gd name="T1" fmla="*/ 4048 h 4287"/>
              <a:gd name="T2" fmla="*/ 9 w 4278"/>
              <a:gd name="T3" fmla="*/ 4048 h 4287"/>
              <a:gd name="T4" fmla="*/ 4048 w 4278"/>
              <a:gd name="T5" fmla="*/ 9 h 4287"/>
              <a:gd name="T6" fmla="*/ 4277 w 4278"/>
              <a:gd name="T7" fmla="*/ 229 h 4287"/>
              <a:gd name="T8" fmla="*/ 4277 w 4278"/>
              <a:gd name="T9" fmla="*/ 4057 h 4287"/>
              <a:gd name="T10" fmla="*/ 4057 w 4278"/>
              <a:gd name="T11" fmla="*/ 4286 h 4287"/>
              <a:gd name="T12" fmla="*/ 229 w 4278"/>
              <a:gd name="T13" fmla="*/ 4286 h 4287"/>
              <a:gd name="T14" fmla="*/ 9 w 4278"/>
              <a:gd name="T15" fmla="*/ 4048 h 4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78" h="4287">
                <a:moveTo>
                  <a:pt x="9" y="4048"/>
                </a:moveTo>
                <a:lnTo>
                  <a:pt x="9" y="4048"/>
                </a:lnTo>
                <a:cubicBezTo>
                  <a:pt x="128" y="1868"/>
                  <a:pt x="1868" y="128"/>
                  <a:pt x="4048" y="9"/>
                </a:cubicBezTo>
                <a:cubicBezTo>
                  <a:pt x="4176" y="0"/>
                  <a:pt x="4277" y="101"/>
                  <a:pt x="4277" y="229"/>
                </a:cubicBezTo>
                <a:cubicBezTo>
                  <a:pt x="4277" y="4057"/>
                  <a:pt x="4277" y="4057"/>
                  <a:pt x="4277" y="4057"/>
                </a:cubicBezTo>
                <a:cubicBezTo>
                  <a:pt x="4277" y="4185"/>
                  <a:pt x="4185" y="4286"/>
                  <a:pt x="4057" y="4286"/>
                </a:cubicBezTo>
                <a:cubicBezTo>
                  <a:pt x="229" y="4286"/>
                  <a:pt x="229" y="4286"/>
                  <a:pt x="229" y="4286"/>
                </a:cubicBezTo>
                <a:cubicBezTo>
                  <a:pt x="101" y="4286"/>
                  <a:pt x="0" y="4176"/>
                  <a:pt x="9" y="40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3">
            <a:extLst>
              <a:ext uri="{FF2B5EF4-FFF2-40B4-BE49-F238E27FC236}">
                <a16:creationId xmlns:a16="http://schemas.microsoft.com/office/drawing/2014/main" id="{8D8681DD-6575-DD40-8E31-C97E8619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4778" y="8402111"/>
            <a:ext cx="4398787" cy="4407857"/>
          </a:xfrm>
          <a:custGeom>
            <a:avLst/>
            <a:gdLst>
              <a:gd name="T0" fmla="*/ 229 w 4278"/>
              <a:gd name="T1" fmla="*/ 4277 h 4287"/>
              <a:gd name="T2" fmla="*/ 229 w 4278"/>
              <a:gd name="T3" fmla="*/ 4277 h 4287"/>
              <a:gd name="T4" fmla="*/ 4268 w 4278"/>
              <a:gd name="T5" fmla="*/ 238 h 4287"/>
              <a:gd name="T6" fmla="*/ 4049 w 4278"/>
              <a:gd name="T7" fmla="*/ 0 h 4287"/>
              <a:gd name="T8" fmla="*/ 220 w 4278"/>
              <a:gd name="T9" fmla="*/ 0 h 4287"/>
              <a:gd name="T10" fmla="*/ 0 w 4278"/>
              <a:gd name="T11" fmla="*/ 229 h 4287"/>
              <a:gd name="T12" fmla="*/ 0 w 4278"/>
              <a:gd name="T13" fmla="*/ 4057 h 4287"/>
              <a:gd name="T14" fmla="*/ 229 w 4278"/>
              <a:gd name="T15" fmla="*/ 4277 h 4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78" h="4287">
                <a:moveTo>
                  <a:pt x="229" y="4277"/>
                </a:moveTo>
                <a:lnTo>
                  <a:pt x="229" y="4277"/>
                </a:lnTo>
                <a:cubicBezTo>
                  <a:pt x="2409" y="4157"/>
                  <a:pt x="4149" y="2418"/>
                  <a:pt x="4268" y="238"/>
                </a:cubicBezTo>
                <a:cubicBezTo>
                  <a:pt x="4277" y="110"/>
                  <a:pt x="4177" y="0"/>
                  <a:pt x="4049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92" y="0"/>
                  <a:pt x="0" y="101"/>
                  <a:pt x="0" y="229"/>
                </a:cubicBezTo>
                <a:cubicBezTo>
                  <a:pt x="0" y="4057"/>
                  <a:pt x="0" y="4057"/>
                  <a:pt x="0" y="4057"/>
                </a:cubicBezTo>
                <a:cubicBezTo>
                  <a:pt x="0" y="4185"/>
                  <a:pt x="101" y="4286"/>
                  <a:pt x="229" y="42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4">
            <a:extLst>
              <a:ext uri="{FF2B5EF4-FFF2-40B4-BE49-F238E27FC236}">
                <a16:creationId xmlns:a16="http://schemas.microsoft.com/office/drawing/2014/main" id="{3BCD55F5-59E6-CF46-B3A9-99967F06E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5099" y="3477283"/>
            <a:ext cx="4407857" cy="4398787"/>
          </a:xfrm>
          <a:custGeom>
            <a:avLst/>
            <a:gdLst>
              <a:gd name="T0" fmla="*/ 238 w 4287"/>
              <a:gd name="T1" fmla="*/ 9 h 4277"/>
              <a:gd name="T2" fmla="*/ 238 w 4287"/>
              <a:gd name="T3" fmla="*/ 9 h 4277"/>
              <a:gd name="T4" fmla="*/ 4277 w 4287"/>
              <a:gd name="T5" fmla="*/ 4047 h 4277"/>
              <a:gd name="T6" fmla="*/ 4057 w 4287"/>
              <a:gd name="T7" fmla="*/ 4276 h 4277"/>
              <a:gd name="T8" fmla="*/ 229 w 4287"/>
              <a:gd name="T9" fmla="*/ 4276 h 4277"/>
              <a:gd name="T10" fmla="*/ 0 w 4287"/>
              <a:gd name="T11" fmla="*/ 4056 h 4277"/>
              <a:gd name="T12" fmla="*/ 0 w 4287"/>
              <a:gd name="T13" fmla="*/ 229 h 4277"/>
              <a:gd name="T14" fmla="*/ 238 w 4287"/>
              <a:gd name="T15" fmla="*/ 9 h 4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7" h="4277">
                <a:moveTo>
                  <a:pt x="238" y="9"/>
                </a:moveTo>
                <a:lnTo>
                  <a:pt x="238" y="9"/>
                </a:lnTo>
                <a:cubicBezTo>
                  <a:pt x="2418" y="128"/>
                  <a:pt x="4158" y="1868"/>
                  <a:pt x="4277" y="4047"/>
                </a:cubicBezTo>
                <a:cubicBezTo>
                  <a:pt x="4286" y="4175"/>
                  <a:pt x="4185" y="4276"/>
                  <a:pt x="4057" y="4276"/>
                </a:cubicBezTo>
                <a:cubicBezTo>
                  <a:pt x="229" y="4276"/>
                  <a:pt x="229" y="4276"/>
                  <a:pt x="229" y="4276"/>
                </a:cubicBezTo>
                <a:cubicBezTo>
                  <a:pt x="100" y="4276"/>
                  <a:pt x="0" y="4175"/>
                  <a:pt x="0" y="4056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101"/>
                  <a:pt x="110" y="0"/>
                  <a:pt x="238" y="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83A8EDD5-E170-A14B-B4D1-34DC2B487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7159" y="5812720"/>
            <a:ext cx="4407857" cy="4407857"/>
          </a:xfrm>
          <a:custGeom>
            <a:avLst/>
            <a:gdLst>
              <a:gd name="T0" fmla="*/ 9 w 4286"/>
              <a:gd name="T1" fmla="*/ 238 h 4286"/>
              <a:gd name="T2" fmla="*/ 9 w 4286"/>
              <a:gd name="T3" fmla="*/ 238 h 4286"/>
              <a:gd name="T4" fmla="*/ 4047 w 4286"/>
              <a:gd name="T5" fmla="*/ 4276 h 4286"/>
              <a:gd name="T6" fmla="*/ 4285 w 4286"/>
              <a:gd name="T7" fmla="*/ 4056 h 4286"/>
              <a:gd name="T8" fmla="*/ 4285 w 4286"/>
              <a:gd name="T9" fmla="*/ 229 h 4286"/>
              <a:gd name="T10" fmla="*/ 4056 w 4286"/>
              <a:gd name="T11" fmla="*/ 0 h 4286"/>
              <a:gd name="T12" fmla="*/ 229 w 4286"/>
              <a:gd name="T13" fmla="*/ 0 h 4286"/>
              <a:gd name="T14" fmla="*/ 9 w 4286"/>
              <a:gd name="T15" fmla="*/ 238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6" h="4286">
                <a:moveTo>
                  <a:pt x="9" y="238"/>
                </a:moveTo>
                <a:lnTo>
                  <a:pt x="9" y="238"/>
                </a:lnTo>
                <a:cubicBezTo>
                  <a:pt x="128" y="2417"/>
                  <a:pt x="1867" y="4157"/>
                  <a:pt x="4047" y="4276"/>
                </a:cubicBezTo>
                <a:cubicBezTo>
                  <a:pt x="4175" y="4285"/>
                  <a:pt x="4285" y="4175"/>
                  <a:pt x="4285" y="4056"/>
                </a:cubicBezTo>
                <a:cubicBezTo>
                  <a:pt x="4285" y="229"/>
                  <a:pt x="4285" y="229"/>
                  <a:pt x="4285" y="229"/>
                </a:cubicBezTo>
                <a:cubicBezTo>
                  <a:pt x="4285" y="101"/>
                  <a:pt x="4184" y="0"/>
                  <a:pt x="4056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110" y="0"/>
                  <a:pt x="0" y="110"/>
                  <a:pt x="9" y="2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13">
            <a:extLst>
              <a:ext uri="{FF2B5EF4-FFF2-40B4-BE49-F238E27FC236}">
                <a16:creationId xmlns:a16="http://schemas.microsoft.com/office/drawing/2014/main" id="{FCCC6021-7D15-1543-9786-46FC8D98C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1048" y="10859990"/>
            <a:ext cx="312905" cy="1065684"/>
          </a:xfrm>
          <a:custGeom>
            <a:avLst/>
            <a:gdLst>
              <a:gd name="T0" fmla="*/ 28 w 303"/>
              <a:gd name="T1" fmla="*/ 1035 h 1036"/>
              <a:gd name="T2" fmla="*/ 28 w 303"/>
              <a:gd name="T3" fmla="*/ 1035 h 1036"/>
              <a:gd name="T4" fmla="*/ 18 w 303"/>
              <a:gd name="T5" fmla="*/ 1035 h 1036"/>
              <a:gd name="T6" fmla="*/ 0 w 303"/>
              <a:gd name="T7" fmla="*/ 1008 h 1036"/>
              <a:gd name="T8" fmla="*/ 0 w 303"/>
              <a:gd name="T9" fmla="*/ 28 h 1036"/>
              <a:gd name="T10" fmla="*/ 28 w 303"/>
              <a:gd name="T11" fmla="*/ 0 h 1036"/>
              <a:gd name="T12" fmla="*/ 55 w 303"/>
              <a:gd name="T13" fmla="*/ 28 h 1036"/>
              <a:gd name="T14" fmla="*/ 55 w 303"/>
              <a:gd name="T15" fmla="*/ 952 h 1036"/>
              <a:gd name="T16" fmla="*/ 257 w 303"/>
              <a:gd name="T17" fmla="*/ 742 h 1036"/>
              <a:gd name="T18" fmla="*/ 293 w 303"/>
              <a:gd name="T19" fmla="*/ 742 h 1036"/>
              <a:gd name="T20" fmla="*/ 293 w 303"/>
              <a:gd name="T21" fmla="*/ 778 h 1036"/>
              <a:gd name="T22" fmla="*/ 46 w 303"/>
              <a:gd name="T23" fmla="*/ 1026 h 1036"/>
              <a:gd name="T24" fmla="*/ 28 w 303"/>
              <a:gd name="T25" fmla="*/ 103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3" h="1036">
                <a:moveTo>
                  <a:pt x="28" y="1035"/>
                </a:moveTo>
                <a:lnTo>
                  <a:pt x="28" y="1035"/>
                </a:lnTo>
                <a:lnTo>
                  <a:pt x="18" y="1035"/>
                </a:lnTo>
                <a:cubicBezTo>
                  <a:pt x="9" y="1026"/>
                  <a:pt x="0" y="1017"/>
                  <a:pt x="0" y="100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28" y="0"/>
                </a:cubicBezTo>
                <a:cubicBezTo>
                  <a:pt x="37" y="0"/>
                  <a:pt x="55" y="9"/>
                  <a:pt x="55" y="28"/>
                </a:cubicBezTo>
                <a:cubicBezTo>
                  <a:pt x="55" y="952"/>
                  <a:pt x="55" y="952"/>
                  <a:pt x="55" y="952"/>
                </a:cubicBezTo>
                <a:cubicBezTo>
                  <a:pt x="257" y="742"/>
                  <a:pt x="257" y="742"/>
                  <a:pt x="257" y="742"/>
                </a:cubicBezTo>
                <a:cubicBezTo>
                  <a:pt x="266" y="733"/>
                  <a:pt x="284" y="733"/>
                  <a:pt x="293" y="742"/>
                </a:cubicBezTo>
                <a:cubicBezTo>
                  <a:pt x="302" y="751"/>
                  <a:pt x="302" y="769"/>
                  <a:pt x="293" y="778"/>
                </a:cubicBezTo>
                <a:cubicBezTo>
                  <a:pt x="46" y="1026"/>
                  <a:pt x="46" y="1026"/>
                  <a:pt x="46" y="1026"/>
                </a:cubicBezTo>
                <a:cubicBezTo>
                  <a:pt x="37" y="1035"/>
                  <a:pt x="37" y="1035"/>
                  <a:pt x="28" y="10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14">
            <a:extLst>
              <a:ext uri="{FF2B5EF4-FFF2-40B4-BE49-F238E27FC236}">
                <a16:creationId xmlns:a16="http://schemas.microsoft.com/office/drawing/2014/main" id="{7E53A3A8-CD11-7F47-B6CA-5B4A50DF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7440" y="10900802"/>
            <a:ext cx="662086" cy="639413"/>
          </a:xfrm>
          <a:custGeom>
            <a:avLst/>
            <a:gdLst>
              <a:gd name="T0" fmla="*/ 631 w 642"/>
              <a:gd name="T1" fmla="*/ 0 h 623"/>
              <a:gd name="T2" fmla="*/ 613 w 642"/>
              <a:gd name="T3" fmla="*/ 0 h 623"/>
              <a:gd name="T4" fmla="*/ 293 w 642"/>
              <a:gd name="T5" fmla="*/ 201 h 623"/>
              <a:gd name="T6" fmla="*/ 119 w 642"/>
              <a:gd name="T7" fmla="*/ 284 h 623"/>
              <a:gd name="T8" fmla="*/ 64 w 642"/>
              <a:gd name="T9" fmla="*/ 338 h 623"/>
              <a:gd name="T10" fmla="*/ 64 w 642"/>
              <a:gd name="T11" fmla="*/ 357 h 623"/>
              <a:gd name="T12" fmla="*/ 183 w 642"/>
              <a:gd name="T13" fmla="*/ 357 h 623"/>
              <a:gd name="T14" fmla="*/ 192 w 642"/>
              <a:gd name="T15" fmla="*/ 375 h 623"/>
              <a:gd name="T16" fmla="*/ 146 w 642"/>
              <a:gd name="T17" fmla="*/ 393 h 623"/>
              <a:gd name="T18" fmla="*/ 45 w 642"/>
              <a:gd name="T19" fmla="*/ 503 h 623"/>
              <a:gd name="T20" fmla="*/ 54 w 642"/>
              <a:gd name="T21" fmla="*/ 622 h 623"/>
              <a:gd name="T22" fmla="*/ 228 w 642"/>
              <a:gd name="T23" fmla="*/ 531 h 623"/>
              <a:gd name="T24" fmla="*/ 247 w 642"/>
              <a:gd name="T25" fmla="*/ 448 h 623"/>
              <a:gd name="T26" fmla="*/ 265 w 642"/>
              <a:gd name="T27" fmla="*/ 439 h 623"/>
              <a:gd name="T28" fmla="*/ 274 w 642"/>
              <a:gd name="T29" fmla="*/ 558 h 623"/>
              <a:gd name="T30" fmla="*/ 284 w 642"/>
              <a:gd name="T31" fmla="*/ 577 h 623"/>
              <a:gd name="T32" fmla="*/ 347 w 642"/>
              <a:gd name="T33" fmla="*/ 522 h 623"/>
              <a:gd name="T34" fmla="*/ 403 w 642"/>
              <a:gd name="T35" fmla="*/ 375 h 623"/>
              <a:gd name="T36" fmla="*/ 631 w 642"/>
              <a:gd name="T37" fmla="*/ 27 h 623"/>
              <a:gd name="T38" fmla="*/ 631 w 642"/>
              <a:gd name="T39" fmla="*/ 0 h 623"/>
              <a:gd name="T40" fmla="*/ 192 w 642"/>
              <a:gd name="T41" fmla="*/ 320 h 623"/>
              <a:gd name="T42" fmla="*/ 137 w 642"/>
              <a:gd name="T43" fmla="*/ 311 h 623"/>
              <a:gd name="T44" fmla="*/ 192 w 642"/>
              <a:gd name="T45" fmla="*/ 320 h 623"/>
              <a:gd name="T46" fmla="*/ 201 w 642"/>
              <a:gd name="T47" fmla="*/ 485 h 623"/>
              <a:gd name="T48" fmla="*/ 119 w 642"/>
              <a:gd name="T49" fmla="*/ 549 h 623"/>
              <a:gd name="T50" fmla="*/ 91 w 642"/>
              <a:gd name="T51" fmla="*/ 512 h 623"/>
              <a:gd name="T52" fmla="*/ 155 w 642"/>
              <a:gd name="T53" fmla="*/ 430 h 623"/>
              <a:gd name="T54" fmla="*/ 183 w 642"/>
              <a:gd name="T55" fmla="*/ 430 h 623"/>
              <a:gd name="T56" fmla="*/ 164 w 642"/>
              <a:gd name="T57" fmla="*/ 467 h 623"/>
              <a:gd name="T58" fmla="*/ 201 w 642"/>
              <a:gd name="T59" fmla="*/ 448 h 623"/>
              <a:gd name="T60" fmla="*/ 329 w 642"/>
              <a:gd name="T61" fmla="*/ 503 h 623"/>
              <a:gd name="T62" fmla="*/ 311 w 642"/>
              <a:gd name="T63" fmla="*/ 522 h 623"/>
              <a:gd name="T64" fmla="*/ 357 w 642"/>
              <a:gd name="T65" fmla="*/ 412 h 623"/>
              <a:gd name="T66" fmla="*/ 403 w 642"/>
              <a:gd name="T67" fmla="*/ 329 h 623"/>
              <a:gd name="T68" fmla="*/ 293 w 642"/>
              <a:gd name="T69" fmla="*/ 421 h 623"/>
              <a:gd name="T70" fmla="*/ 338 w 642"/>
              <a:gd name="T71" fmla="*/ 320 h 623"/>
              <a:gd name="T72" fmla="*/ 311 w 642"/>
              <a:gd name="T73" fmla="*/ 302 h 623"/>
              <a:gd name="T74" fmla="*/ 219 w 642"/>
              <a:gd name="T75" fmla="*/ 338 h 623"/>
              <a:gd name="T76" fmla="*/ 595 w 642"/>
              <a:gd name="T77" fmla="*/ 36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2" h="623">
                <a:moveTo>
                  <a:pt x="631" y="0"/>
                </a:moveTo>
                <a:lnTo>
                  <a:pt x="631" y="0"/>
                </a:lnTo>
                <a:lnTo>
                  <a:pt x="631" y="0"/>
                </a:lnTo>
                <a:cubicBezTo>
                  <a:pt x="631" y="0"/>
                  <a:pt x="622" y="0"/>
                  <a:pt x="613" y="0"/>
                </a:cubicBezTo>
                <a:cubicBezTo>
                  <a:pt x="595" y="9"/>
                  <a:pt x="595" y="9"/>
                  <a:pt x="595" y="9"/>
                </a:cubicBezTo>
                <a:cubicBezTo>
                  <a:pt x="467" y="45"/>
                  <a:pt x="366" y="110"/>
                  <a:pt x="293" y="201"/>
                </a:cubicBezTo>
                <a:cubicBezTo>
                  <a:pt x="256" y="238"/>
                  <a:pt x="256" y="238"/>
                  <a:pt x="256" y="238"/>
                </a:cubicBezTo>
                <a:cubicBezTo>
                  <a:pt x="119" y="284"/>
                  <a:pt x="119" y="284"/>
                  <a:pt x="119" y="284"/>
                </a:cubicBezTo>
                <a:lnTo>
                  <a:pt x="119" y="284"/>
                </a:lnTo>
                <a:cubicBezTo>
                  <a:pt x="64" y="338"/>
                  <a:pt x="64" y="338"/>
                  <a:pt x="64" y="338"/>
                </a:cubicBezTo>
                <a:cubicBezTo>
                  <a:pt x="64" y="348"/>
                  <a:pt x="54" y="348"/>
                  <a:pt x="64" y="357"/>
                </a:cubicBezTo>
                <a:lnTo>
                  <a:pt x="64" y="357"/>
                </a:lnTo>
                <a:cubicBezTo>
                  <a:pt x="64" y="366"/>
                  <a:pt x="73" y="366"/>
                  <a:pt x="73" y="366"/>
                </a:cubicBezTo>
                <a:cubicBezTo>
                  <a:pt x="183" y="357"/>
                  <a:pt x="183" y="357"/>
                  <a:pt x="183" y="357"/>
                </a:cubicBezTo>
                <a:cubicBezTo>
                  <a:pt x="201" y="366"/>
                  <a:pt x="201" y="366"/>
                  <a:pt x="201" y="366"/>
                </a:cubicBezTo>
                <a:cubicBezTo>
                  <a:pt x="192" y="375"/>
                  <a:pt x="192" y="375"/>
                  <a:pt x="192" y="375"/>
                </a:cubicBezTo>
                <a:cubicBezTo>
                  <a:pt x="183" y="375"/>
                  <a:pt x="183" y="384"/>
                  <a:pt x="183" y="384"/>
                </a:cubicBezTo>
                <a:cubicBezTo>
                  <a:pt x="174" y="384"/>
                  <a:pt x="155" y="384"/>
                  <a:pt x="146" y="393"/>
                </a:cubicBezTo>
                <a:cubicBezTo>
                  <a:pt x="128" y="393"/>
                  <a:pt x="119" y="403"/>
                  <a:pt x="109" y="412"/>
                </a:cubicBezTo>
                <a:cubicBezTo>
                  <a:pt x="100" y="421"/>
                  <a:pt x="64" y="467"/>
                  <a:pt x="45" y="503"/>
                </a:cubicBezTo>
                <a:cubicBezTo>
                  <a:pt x="9" y="558"/>
                  <a:pt x="0" y="595"/>
                  <a:pt x="27" y="613"/>
                </a:cubicBezTo>
                <a:cubicBezTo>
                  <a:pt x="27" y="622"/>
                  <a:pt x="36" y="622"/>
                  <a:pt x="54" y="622"/>
                </a:cubicBezTo>
                <a:cubicBezTo>
                  <a:pt x="73" y="622"/>
                  <a:pt x="100" y="613"/>
                  <a:pt x="137" y="595"/>
                </a:cubicBezTo>
                <a:cubicBezTo>
                  <a:pt x="174" y="568"/>
                  <a:pt x="210" y="540"/>
                  <a:pt x="228" y="531"/>
                </a:cubicBezTo>
                <a:cubicBezTo>
                  <a:pt x="238" y="522"/>
                  <a:pt x="238" y="503"/>
                  <a:pt x="247" y="494"/>
                </a:cubicBezTo>
                <a:cubicBezTo>
                  <a:pt x="247" y="485"/>
                  <a:pt x="256" y="467"/>
                  <a:pt x="247" y="448"/>
                </a:cubicBezTo>
                <a:cubicBezTo>
                  <a:pt x="256" y="448"/>
                  <a:pt x="256" y="448"/>
                  <a:pt x="256" y="448"/>
                </a:cubicBezTo>
                <a:cubicBezTo>
                  <a:pt x="265" y="439"/>
                  <a:pt x="265" y="439"/>
                  <a:pt x="265" y="439"/>
                </a:cubicBezTo>
                <a:cubicBezTo>
                  <a:pt x="284" y="448"/>
                  <a:pt x="284" y="448"/>
                  <a:pt x="284" y="448"/>
                </a:cubicBezTo>
                <a:cubicBezTo>
                  <a:pt x="274" y="558"/>
                  <a:pt x="274" y="558"/>
                  <a:pt x="274" y="558"/>
                </a:cubicBezTo>
                <a:cubicBezTo>
                  <a:pt x="274" y="568"/>
                  <a:pt x="274" y="568"/>
                  <a:pt x="274" y="577"/>
                </a:cubicBezTo>
                <a:cubicBezTo>
                  <a:pt x="274" y="577"/>
                  <a:pt x="274" y="577"/>
                  <a:pt x="284" y="577"/>
                </a:cubicBezTo>
                <a:lnTo>
                  <a:pt x="293" y="577"/>
                </a:lnTo>
                <a:cubicBezTo>
                  <a:pt x="347" y="522"/>
                  <a:pt x="347" y="522"/>
                  <a:pt x="347" y="522"/>
                </a:cubicBezTo>
                <a:lnTo>
                  <a:pt x="357" y="512"/>
                </a:lnTo>
                <a:cubicBezTo>
                  <a:pt x="403" y="375"/>
                  <a:pt x="403" y="375"/>
                  <a:pt x="403" y="375"/>
                </a:cubicBezTo>
                <a:cubicBezTo>
                  <a:pt x="421" y="357"/>
                  <a:pt x="421" y="357"/>
                  <a:pt x="421" y="357"/>
                </a:cubicBezTo>
                <a:cubicBezTo>
                  <a:pt x="522" y="275"/>
                  <a:pt x="595" y="155"/>
                  <a:pt x="631" y="27"/>
                </a:cubicBezTo>
                <a:cubicBezTo>
                  <a:pt x="631" y="18"/>
                  <a:pt x="631" y="18"/>
                  <a:pt x="631" y="18"/>
                </a:cubicBezTo>
                <a:cubicBezTo>
                  <a:pt x="641" y="9"/>
                  <a:pt x="631" y="9"/>
                  <a:pt x="631" y="0"/>
                </a:cubicBezTo>
                <a:close/>
                <a:moveTo>
                  <a:pt x="192" y="320"/>
                </a:moveTo>
                <a:lnTo>
                  <a:pt x="192" y="320"/>
                </a:lnTo>
                <a:cubicBezTo>
                  <a:pt x="119" y="329"/>
                  <a:pt x="119" y="329"/>
                  <a:pt x="119" y="329"/>
                </a:cubicBezTo>
                <a:cubicBezTo>
                  <a:pt x="137" y="311"/>
                  <a:pt x="137" y="311"/>
                  <a:pt x="137" y="311"/>
                </a:cubicBezTo>
                <a:cubicBezTo>
                  <a:pt x="219" y="284"/>
                  <a:pt x="219" y="284"/>
                  <a:pt x="219" y="284"/>
                </a:cubicBezTo>
                <a:lnTo>
                  <a:pt x="192" y="320"/>
                </a:lnTo>
                <a:close/>
                <a:moveTo>
                  <a:pt x="201" y="485"/>
                </a:moveTo>
                <a:lnTo>
                  <a:pt x="201" y="485"/>
                </a:lnTo>
                <a:cubicBezTo>
                  <a:pt x="201" y="485"/>
                  <a:pt x="201" y="494"/>
                  <a:pt x="192" y="494"/>
                </a:cubicBezTo>
                <a:cubicBezTo>
                  <a:pt x="183" y="503"/>
                  <a:pt x="155" y="531"/>
                  <a:pt x="119" y="549"/>
                </a:cubicBezTo>
                <a:cubicBezTo>
                  <a:pt x="82" y="568"/>
                  <a:pt x="64" y="577"/>
                  <a:pt x="54" y="577"/>
                </a:cubicBezTo>
                <a:cubicBezTo>
                  <a:pt x="54" y="568"/>
                  <a:pt x="64" y="549"/>
                  <a:pt x="91" y="512"/>
                </a:cubicBezTo>
                <a:cubicBezTo>
                  <a:pt x="109" y="485"/>
                  <a:pt x="128" y="448"/>
                  <a:pt x="137" y="439"/>
                </a:cubicBezTo>
                <a:cubicBezTo>
                  <a:pt x="146" y="439"/>
                  <a:pt x="146" y="430"/>
                  <a:pt x="155" y="430"/>
                </a:cubicBezTo>
                <a:cubicBezTo>
                  <a:pt x="164" y="430"/>
                  <a:pt x="164" y="430"/>
                  <a:pt x="174" y="430"/>
                </a:cubicBezTo>
                <a:cubicBezTo>
                  <a:pt x="174" y="430"/>
                  <a:pt x="174" y="430"/>
                  <a:pt x="183" y="430"/>
                </a:cubicBezTo>
                <a:cubicBezTo>
                  <a:pt x="164" y="448"/>
                  <a:pt x="164" y="448"/>
                  <a:pt x="164" y="448"/>
                </a:cubicBezTo>
                <a:cubicBezTo>
                  <a:pt x="164" y="448"/>
                  <a:pt x="164" y="458"/>
                  <a:pt x="164" y="467"/>
                </a:cubicBezTo>
                <a:cubicBezTo>
                  <a:pt x="174" y="476"/>
                  <a:pt x="183" y="476"/>
                  <a:pt x="192" y="467"/>
                </a:cubicBezTo>
                <a:cubicBezTo>
                  <a:pt x="201" y="448"/>
                  <a:pt x="201" y="448"/>
                  <a:pt x="201" y="448"/>
                </a:cubicBezTo>
                <a:cubicBezTo>
                  <a:pt x="210" y="458"/>
                  <a:pt x="210" y="476"/>
                  <a:pt x="201" y="485"/>
                </a:cubicBezTo>
                <a:close/>
                <a:moveTo>
                  <a:pt x="329" y="503"/>
                </a:moveTo>
                <a:lnTo>
                  <a:pt x="329" y="503"/>
                </a:lnTo>
                <a:cubicBezTo>
                  <a:pt x="311" y="522"/>
                  <a:pt x="311" y="522"/>
                  <a:pt x="311" y="522"/>
                </a:cubicBezTo>
                <a:cubicBezTo>
                  <a:pt x="320" y="439"/>
                  <a:pt x="320" y="439"/>
                  <a:pt x="320" y="439"/>
                </a:cubicBezTo>
                <a:cubicBezTo>
                  <a:pt x="357" y="412"/>
                  <a:pt x="357" y="412"/>
                  <a:pt x="357" y="412"/>
                </a:cubicBezTo>
                <a:lnTo>
                  <a:pt x="329" y="503"/>
                </a:lnTo>
                <a:close/>
                <a:moveTo>
                  <a:pt x="403" y="329"/>
                </a:moveTo>
                <a:lnTo>
                  <a:pt x="403" y="329"/>
                </a:lnTo>
                <a:cubicBezTo>
                  <a:pt x="293" y="421"/>
                  <a:pt x="293" y="421"/>
                  <a:pt x="293" y="421"/>
                </a:cubicBezTo>
                <a:cubicBezTo>
                  <a:pt x="265" y="393"/>
                  <a:pt x="265" y="393"/>
                  <a:pt x="265" y="393"/>
                </a:cubicBezTo>
                <a:cubicBezTo>
                  <a:pt x="338" y="320"/>
                  <a:pt x="338" y="320"/>
                  <a:pt x="338" y="320"/>
                </a:cubicBezTo>
                <a:cubicBezTo>
                  <a:pt x="338" y="311"/>
                  <a:pt x="338" y="302"/>
                  <a:pt x="338" y="302"/>
                </a:cubicBezTo>
                <a:cubicBezTo>
                  <a:pt x="329" y="293"/>
                  <a:pt x="320" y="293"/>
                  <a:pt x="311" y="302"/>
                </a:cubicBezTo>
                <a:cubicBezTo>
                  <a:pt x="247" y="366"/>
                  <a:pt x="247" y="366"/>
                  <a:pt x="247" y="366"/>
                </a:cubicBezTo>
                <a:cubicBezTo>
                  <a:pt x="219" y="338"/>
                  <a:pt x="219" y="338"/>
                  <a:pt x="219" y="338"/>
                </a:cubicBezTo>
                <a:cubicBezTo>
                  <a:pt x="311" y="219"/>
                  <a:pt x="311" y="219"/>
                  <a:pt x="311" y="219"/>
                </a:cubicBezTo>
                <a:cubicBezTo>
                  <a:pt x="384" y="137"/>
                  <a:pt x="485" y="73"/>
                  <a:pt x="595" y="36"/>
                </a:cubicBezTo>
                <a:cubicBezTo>
                  <a:pt x="558" y="155"/>
                  <a:pt x="494" y="256"/>
                  <a:pt x="403" y="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15">
            <a:extLst>
              <a:ext uri="{FF2B5EF4-FFF2-40B4-BE49-F238E27FC236}">
                <a16:creationId xmlns:a16="http://schemas.microsoft.com/office/drawing/2014/main" id="{F2CB2A89-3B75-324E-9095-FF3B80163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1854" y="11000569"/>
            <a:ext cx="104300" cy="104303"/>
          </a:xfrm>
          <a:custGeom>
            <a:avLst/>
            <a:gdLst>
              <a:gd name="T0" fmla="*/ 82 w 102"/>
              <a:gd name="T1" fmla="*/ 83 h 102"/>
              <a:gd name="T2" fmla="*/ 82 w 102"/>
              <a:gd name="T3" fmla="*/ 83 h 102"/>
              <a:gd name="T4" fmla="*/ 82 w 102"/>
              <a:gd name="T5" fmla="*/ 19 h 102"/>
              <a:gd name="T6" fmla="*/ 18 w 102"/>
              <a:gd name="T7" fmla="*/ 19 h 102"/>
              <a:gd name="T8" fmla="*/ 18 w 102"/>
              <a:gd name="T9" fmla="*/ 83 h 102"/>
              <a:gd name="T10" fmla="*/ 82 w 102"/>
              <a:gd name="T11" fmla="*/ 83 h 102"/>
              <a:gd name="T12" fmla="*/ 46 w 102"/>
              <a:gd name="T13" fmla="*/ 37 h 102"/>
              <a:gd name="T14" fmla="*/ 46 w 102"/>
              <a:gd name="T15" fmla="*/ 37 h 102"/>
              <a:gd name="T16" fmla="*/ 64 w 102"/>
              <a:gd name="T17" fmla="*/ 37 h 102"/>
              <a:gd name="T18" fmla="*/ 64 w 102"/>
              <a:gd name="T19" fmla="*/ 65 h 102"/>
              <a:gd name="T20" fmla="*/ 46 w 102"/>
              <a:gd name="T21" fmla="*/ 65 h 102"/>
              <a:gd name="T22" fmla="*/ 46 w 102"/>
              <a:gd name="T23" fmla="*/ 3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102">
                <a:moveTo>
                  <a:pt x="82" y="83"/>
                </a:moveTo>
                <a:lnTo>
                  <a:pt x="82" y="83"/>
                </a:lnTo>
                <a:cubicBezTo>
                  <a:pt x="101" y="65"/>
                  <a:pt x="101" y="37"/>
                  <a:pt x="82" y="19"/>
                </a:cubicBezTo>
                <a:cubicBezTo>
                  <a:pt x="64" y="0"/>
                  <a:pt x="37" y="0"/>
                  <a:pt x="18" y="19"/>
                </a:cubicBezTo>
                <a:cubicBezTo>
                  <a:pt x="0" y="37"/>
                  <a:pt x="0" y="65"/>
                  <a:pt x="18" y="83"/>
                </a:cubicBezTo>
                <a:cubicBezTo>
                  <a:pt x="37" y="101"/>
                  <a:pt x="64" y="101"/>
                  <a:pt x="82" y="83"/>
                </a:cubicBezTo>
                <a:close/>
                <a:moveTo>
                  <a:pt x="46" y="37"/>
                </a:moveTo>
                <a:lnTo>
                  <a:pt x="46" y="37"/>
                </a:lnTo>
                <a:cubicBezTo>
                  <a:pt x="46" y="37"/>
                  <a:pt x="55" y="37"/>
                  <a:pt x="64" y="37"/>
                </a:cubicBezTo>
                <a:cubicBezTo>
                  <a:pt x="73" y="46"/>
                  <a:pt x="73" y="55"/>
                  <a:pt x="64" y="65"/>
                </a:cubicBezTo>
                <a:cubicBezTo>
                  <a:pt x="55" y="65"/>
                  <a:pt x="46" y="65"/>
                  <a:pt x="46" y="65"/>
                </a:cubicBezTo>
                <a:cubicBezTo>
                  <a:pt x="37" y="55"/>
                  <a:pt x="37" y="46"/>
                  <a:pt x="46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16">
            <a:extLst>
              <a:ext uri="{FF2B5EF4-FFF2-40B4-BE49-F238E27FC236}">
                <a16:creationId xmlns:a16="http://schemas.microsoft.com/office/drawing/2014/main" id="{6CFC38BA-0A06-A94C-9481-F4DA69AA8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5232" y="11880326"/>
            <a:ext cx="916036" cy="49885"/>
          </a:xfrm>
          <a:custGeom>
            <a:avLst/>
            <a:gdLst>
              <a:gd name="T0" fmla="*/ 870 w 889"/>
              <a:gd name="T1" fmla="*/ 46 h 47"/>
              <a:gd name="T2" fmla="*/ 870 w 889"/>
              <a:gd name="T3" fmla="*/ 46 h 47"/>
              <a:gd name="T4" fmla="*/ 870 w 889"/>
              <a:gd name="T5" fmla="*/ 0 h 47"/>
              <a:gd name="T6" fmla="*/ 870 w 889"/>
              <a:gd name="T7" fmla="*/ 0 h 47"/>
              <a:gd name="T8" fmla="*/ 870 w 889"/>
              <a:gd name="T9" fmla="*/ 46 h 47"/>
              <a:gd name="T10" fmla="*/ 797 w 889"/>
              <a:gd name="T11" fmla="*/ 46 h 47"/>
              <a:gd name="T12" fmla="*/ 797 w 889"/>
              <a:gd name="T13" fmla="*/ 46 h 47"/>
              <a:gd name="T14" fmla="*/ 797 w 889"/>
              <a:gd name="T15" fmla="*/ 0 h 47"/>
              <a:gd name="T16" fmla="*/ 797 w 889"/>
              <a:gd name="T17" fmla="*/ 0 h 47"/>
              <a:gd name="T18" fmla="*/ 797 w 889"/>
              <a:gd name="T19" fmla="*/ 46 h 47"/>
              <a:gd name="T20" fmla="*/ 723 w 889"/>
              <a:gd name="T21" fmla="*/ 46 h 47"/>
              <a:gd name="T22" fmla="*/ 723 w 889"/>
              <a:gd name="T23" fmla="*/ 46 h 47"/>
              <a:gd name="T24" fmla="*/ 723 w 889"/>
              <a:gd name="T25" fmla="*/ 0 h 47"/>
              <a:gd name="T26" fmla="*/ 723 w 889"/>
              <a:gd name="T27" fmla="*/ 0 h 47"/>
              <a:gd name="T28" fmla="*/ 723 w 889"/>
              <a:gd name="T29" fmla="*/ 46 h 47"/>
              <a:gd name="T30" fmla="*/ 659 w 889"/>
              <a:gd name="T31" fmla="*/ 46 h 47"/>
              <a:gd name="T32" fmla="*/ 632 w 889"/>
              <a:gd name="T33" fmla="*/ 19 h 47"/>
              <a:gd name="T34" fmla="*/ 659 w 889"/>
              <a:gd name="T35" fmla="*/ 0 h 47"/>
              <a:gd name="T36" fmla="*/ 659 w 889"/>
              <a:gd name="T37" fmla="*/ 46 h 47"/>
              <a:gd name="T38" fmla="*/ 586 w 889"/>
              <a:gd name="T39" fmla="*/ 46 h 47"/>
              <a:gd name="T40" fmla="*/ 558 w 889"/>
              <a:gd name="T41" fmla="*/ 19 h 47"/>
              <a:gd name="T42" fmla="*/ 586 w 889"/>
              <a:gd name="T43" fmla="*/ 0 h 47"/>
              <a:gd name="T44" fmla="*/ 586 w 889"/>
              <a:gd name="T45" fmla="*/ 46 h 47"/>
              <a:gd name="T46" fmla="*/ 513 w 889"/>
              <a:gd name="T47" fmla="*/ 46 h 47"/>
              <a:gd name="T48" fmla="*/ 494 w 889"/>
              <a:gd name="T49" fmla="*/ 19 h 47"/>
              <a:gd name="T50" fmla="*/ 513 w 889"/>
              <a:gd name="T51" fmla="*/ 0 h 47"/>
              <a:gd name="T52" fmla="*/ 513 w 889"/>
              <a:gd name="T53" fmla="*/ 46 h 47"/>
              <a:gd name="T54" fmla="*/ 448 w 889"/>
              <a:gd name="T55" fmla="*/ 46 h 47"/>
              <a:gd name="T56" fmla="*/ 448 w 889"/>
              <a:gd name="T57" fmla="*/ 46 h 47"/>
              <a:gd name="T58" fmla="*/ 448 w 889"/>
              <a:gd name="T59" fmla="*/ 0 h 47"/>
              <a:gd name="T60" fmla="*/ 448 w 889"/>
              <a:gd name="T61" fmla="*/ 0 h 47"/>
              <a:gd name="T62" fmla="*/ 448 w 889"/>
              <a:gd name="T63" fmla="*/ 46 h 47"/>
              <a:gd name="T64" fmla="*/ 375 w 889"/>
              <a:gd name="T65" fmla="*/ 46 h 47"/>
              <a:gd name="T66" fmla="*/ 375 w 889"/>
              <a:gd name="T67" fmla="*/ 46 h 47"/>
              <a:gd name="T68" fmla="*/ 375 w 889"/>
              <a:gd name="T69" fmla="*/ 0 h 47"/>
              <a:gd name="T70" fmla="*/ 375 w 889"/>
              <a:gd name="T71" fmla="*/ 0 h 47"/>
              <a:gd name="T72" fmla="*/ 375 w 889"/>
              <a:gd name="T73" fmla="*/ 46 h 47"/>
              <a:gd name="T74" fmla="*/ 302 w 889"/>
              <a:gd name="T75" fmla="*/ 46 h 47"/>
              <a:gd name="T76" fmla="*/ 302 w 889"/>
              <a:gd name="T77" fmla="*/ 46 h 47"/>
              <a:gd name="T78" fmla="*/ 302 w 889"/>
              <a:gd name="T79" fmla="*/ 0 h 47"/>
              <a:gd name="T80" fmla="*/ 302 w 889"/>
              <a:gd name="T81" fmla="*/ 0 h 47"/>
              <a:gd name="T82" fmla="*/ 302 w 889"/>
              <a:gd name="T83" fmla="*/ 46 h 47"/>
              <a:gd name="T84" fmla="*/ 238 w 889"/>
              <a:gd name="T85" fmla="*/ 46 h 47"/>
              <a:gd name="T86" fmla="*/ 210 w 889"/>
              <a:gd name="T87" fmla="*/ 19 h 47"/>
              <a:gd name="T88" fmla="*/ 238 w 889"/>
              <a:gd name="T89" fmla="*/ 0 h 47"/>
              <a:gd name="T90" fmla="*/ 238 w 889"/>
              <a:gd name="T91" fmla="*/ 46 h 47"/>
              <a:gd name="T92" fmla="*/ 164 w 889"/>
              <a:gd name="T93" fmla="*/ 46 h 47"/>
              <a:gd name="T94" fmla="*/ 137 w 889"/>
              <a:gd name="T95" fmla="*/ 19 h 47"/>
              <a:gd name="T96" fmla="*/ 164 w 889"/>
              <a:gd name="T97" fmla="*/ 0 h 47"/>
              <a:gd name="T98" fmla="*/ 164 w 889"/>
              <a:gd name="T99" fmla="*/ 46 h 47"/>
              <a:gd name="T100" fmla="*/ 91 w 889"/>
              <a:gd name="T101" fmla="*/ 46 h 47"/>
              <a:gd name="T102" fmla="*/ 73 w 889"/>
              <a:gd name="T103" fmla="*/ 19 h 47"/>
              <a:gd name="T104" fmla="*/ 91 w 889"/>
              <a:gd name="T105" fmla="*/ 0 h 47"/>
              <a:gd name="T106" fmla="*/ 91 w 889"/>
              <a:gd name="T107" fmla="*/ 46 h 47"/>
              <a:gd name="T108" fmla="*/ 27 w 889"/>
              <a:gd name="T109" fmla="*/ 46 h 47"/>
              <a:gd name="T110" fmla="*/ 27 w 889"/>
              <a:gd name="T111" fmla="*/ 46 h 47"/>
              <a:gd name="T112" fmla="*/ 27 w 889"/>
              <a:gd name="T113" fmla="*/ 0 h 47"/>
              <a:gd name="T114" fmla="*/ 27 w 889"/>
              <a:gd name="T115" fmla="*/ 0 h 47"/>
              <a:gd name="T116" fmla="*/ 27 w 889"/>
              <a:gd name="T11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89" h="47">
                <a:moveTo>
                  <a:pt x="870" y="46"/>
                </a:moveTo>
                <a:lnTo>
                  <a:pt x="870" y="46"/>
                </a:lnTo>
                <a:lnTo>
                  <a:pt x="870" y="46"/>
                </a:lnTo>
                <a:lnTo>
                  <a:pt x="870" y="46"/>
                </a:lnTo>
                <a:cubicBezTo>
                  <a:pt x="851" y="46"/>
                  <a:pt x="842" y="37"/>
                  <a:pt x="842" y="19"/>
                </a:cubicBezTo>
                <a:cubicBezTo>
                  <a:pt x="842" y="9"/>
                  <a:pt x="851" y="0"/>
                  <a:pt x="870" y="0"/>
                </a:cubicBezTo>
                <a:lnTo>
                  <a:pt x="870" y="0"/>
                </a:lnTo>
                <a:lnTo>
                  <a:pt x="870" y="0"/>
                </a:lnTo>
                <a:cubicBezTo>
                  <a:pt x="879" y="0"/>
                  <a:pt x="888" y="9"/>
                  <a:pt x="888" y="19"/>
                </a:cubicBezTo>
                <a:cubicBezTo>
                  <a:pt x="888" y="37"/>
                  <a:pt x="879" y="46"/>
                  <a:pt x="870" y="46"/>
                </a:cubicBezTo>
                <a:close/>
                <a:moveTo>
                  <a:pt x="797" y="46"/>
                </a:moveTo>
                <a:lnTo>
                  <a:pt x="797" y="46"/>
                </a:lnTo>
                <a:lnTo>
                  <a:pt x="797" y="46"/>
                </a:lnTo>
                <a:lnTo>
                  <a:pt x="797" y="46"/>
                </a:lnTo>
                <a:cubicBezTo>
                  <a:pt x="778" y="46"/>
                  <a:pt x="769" y="37"/>
                  <a:pt x="769" y="19"/>
                </a:cubicBezTo>
                <a:cubicBezTo>
                  <a:pt x="769" y="9"/>
                  <a:pt x="778" y="0"/>
                  <a:pt x="797" y="0"/>
                </a:cubicBezTo>
                <a:lnTo>
                  <a:pt x="797" y="0"/>
                </a:lnTo>
                <a:lnTo>
                  <a:pt x="797" y="0"/>
                </a:lnTo>
                <a:cubicBezTo>
                  <a:pt x="815" y="0"/>
                  <a:pt x="824" y="9"/>
                  <a:pt x="824" y="19"/>
                </a:cubicBezTo>
                <a:cubicBezTo>
                  <a:pt x="824" y="37"/>
                  <a:pt x="815" y="46"/>
                  <a:pt x="797" y="46"/>
                </a:cubicBezTo>
                <a:close/>
                <a:moveTo>
                  <a:pt x="723" y="46"/>
                </a:moveTo>
                <a:lnTo>
                  <a:pt x="723" y="46"/>
                </a:lnTo>
                <a:lnTo>
                  <a:pt x="723" y="46"/>
                </a:lnTo>
                <a:lnTo>
                  <a:pt x="723" y="46"/>
                </a:lnTo>
                <a:cubicBezTo>
                  <a:pt x="714" y="46"/>
                  <a:pt x="705" y="37"/>
                  <a:pt x="705" y="19"/>
                </a:cubicBezTo>
                <a:cubicBezTo>
                  <a:pt x="705" y="9"/>
                  <a:pt x="714" y="0"/>
                  <a:pt x="723" y="0"/>
                </a:cubicBezTo>
                <a:lnTo>
                  <a:pt x="723" y="0"/>
                </a:lnTo>
                <a:lnTo>
                  <a:pt x="723" y="0"/>
                </a:lnTo>
                <a:cubicBezTo>
                  <a:pt x="742" y="0"/>
                  <a:pt x="751" y="9"/>
                  <a:pt x="751" y="19"/>
                </a:cubicBezTo>
                <a:cubicBezTo>
                  <a:pt x="751" y="37"/>
                  <a:pt x="742" y="46"/>
                  <a:pt x="723" y="46"/>
                </a:cubicBezTo>
                <a:close/>
                <a:moveTo>
                  <a:pt x="659" y="46"/>
                </a:moveTo>
                <a:lnTo>
                  <a:pt x="659" y="46"/>
                </a:lnTo>
                <a:lnTo>
                  <a:pt x="659" y="46"/>
                </a:lnTo>
                <a:cubicBezTo>
                  <a:pt x="641" y="46"/>
                  <a:pt x="632" y="37"/>
                  <a:pt x="632" y="19"/>
                </a:cubicBezTo>
                <a:cubicBezTo>
                  <a:pt x="632" y="9"/>
                  <a:pt x="641" y="0"/>
                  <a:pt x="659" y="0"/>
                </a:cubicBezTo>
                <a:lnTo>
                  <a:pt x="659" y="0"/>
                </a:lnTo>
                <a:cubicBezTo>
                  <a:pt x="668" y="0"/>
                  <a:pt x="677" y="9"/>
                  <a:pt x="677" y="19"/>
                </a:cubicBezTo>
                <a:cubicBezTo>
                  <a:pt x="677" y="37"/>
                  <a:pt x="668" y="46"/>
                  <a:pt x="659" y="46"/>
                </a:cubicBezTo>
                <a:close/>
                <a:moveTo>
                  <a:pt x="586" y="46"/>
                </a:moveTo>
                <a:lnTo>
                  <a:pt x="586" y="46"/>
                </a:lnTo>
                <a:lnTo>
                  <a:pt x="586" y="46"/>
                </a:lnTo>
                <a:cubicBezTo>
                  <a:pt x="567" y="46"/>
                  <a:pt x="558" y="37"/>
                  <a:pt x="558" y="19"/>
                </a:cubicBezTo>
                <a:cubicBezTo>
                  <a:pt x="558" y="9"/>
                  <a:pt x="567" y="0"/>
                  <a:pt x="586" y="0"/>
                </a:cubicBezTo>
                <a:lnTo>
                  <a:pt x="586" y="0"/>
                </a:lnTo>
                <a:cubicBezTo>
                  <a:pt x="604" y="0"/>
                  <a:pt x="613" y="9"/>
                  <a:pt x="613" y="19"/>
                </a:cubicBezTo>
                <a:cubicBezTo>
                  <a:pt x="613" y="37"/>
                  <a:pt x="604" y="46"/>
                  <a:pt x="586" y="46"/>
                </a:cubicBezTo>
                <a:close/>
                <a:moveTo>
                  <a:pt x="513" y="46"/>
                </a:moveTo>
                <a:lnTo>
                  <a:pt x="513" y="46"/>
                </a:lnTo>
                <a:lnTo>
                  <a:pt x="513" y="46"/>
                </a:lnTo>
                <a:cubicBezTo>
                  <a:pt x="504" y="46"/>
                  <a:pt x="494" y="37"/>
                  <a:pt x="494" y="19"/>
                </a:cubicBezTo>
                <a:cubicBezTo>
                  <a:pt x="494" y="9"/>
                  <a:pt x="504" y="0"/>
                  <a:pt x="513" y="0"/>
                </a:cubicBezTo>
                <a:lnTo>
                  <a:pt x="513" y="0"/>
                </a:lnTo>
                <a:cubicBezTo>
                  <a:pt x="531" y="0"/>
                  <a:pt x="540" y="9"/>
                  <a:pt x="540" y="19"/>
                </a:cubicBezTo>
                <a:cubicBezTo>
                  <a:pt x="540" y="37"/>
                  <a:pt x="531" y="46"/>
                  <a:pt x="513" y="46"/>
                </a:cubicBezTo>
                <a:close/>
                <a:moveTo>
                  <a:pt x="448" y="46"/>
                </a:moveTo>
                <a:lnTo>
                  <a:pt x="448" y="46"/>
                </a:lnTo>
                <a:lnTo>
                  <a:pt x="448" y="46"/>
                </a:lnTo>
                <a:lnTo>
                  <a:pt x="448" y="46"/>
                </a:lnTo>
                <a:cubicBezTo>
                  <a:pt x="430" y="46"/>
                  <a:pt x="421" y="37"/>
                  <a:pt x="421" y="19"/>
                </a:cubicBezTo>
                <a:cubicBezTo>
                  <a:pt x="421" y="9"/>
                  <a:pt x="430" y="0"/>
                  <a:pt x="448" y="0"/>
                </a:cubicBezTo>
                <a:lnTo>
                  <a:pt x="448" y="0"/>
                </a:lnTo>
                <a:lnTo>
                  <a:pt x="448" y="0"/>
                </a:lnTo>
                <a:cubicBezTo>
                  <a:pt x="458" y="0"/>
                  <a:pt x="467" y="9"/>
                  <a:pt x="467" y="19"/>
                </a:cubicBezTo>
                <a:cubicBezTo>
                  <a:pt x="467" y="37"/>
                  <a:pt x="458" y="46"/>
                  <a:pt x="448" y="46"/>
                </a:cubicBezTo>
                <a:close/>
                <a:moveTo>
                  <a:pt x="375" y="46"/>
                </a:moveTo>
                <a:lnTo>
                  <a:pt x="375" y="46"/>
                </a:lnTo>
                <a:lnTo>
                  <a:pt x="375" y="46"/>
                </a:lnTo>
                <a:lnTo>
                  <a:pt x="375" y="46"/>
                </a:lnTo>
                <a:cubicBezTo>
                  <a:pt x="357" y="46"/>
                  <a:pt x="348" y="37"/>
                  <a:pt x="348" y="19"/>
                </a:cubicBezTo>
                <a:cubicBezTo>
                  <a:pt x="348" y="9"/>
                  <a:pt x="357" y="0"/>
                  <a:pt x="375" y="0"/>
                </a:cubicBezTo>
                <a:lnTo>
                  <a:pt x="375" y="0"/>
                </a:lnTo>
                <a:lnTo>
                  <a:pt x="375" y="0"/>
                </a:lnTo>
                <a:cubicBezTo>
                  <a:pt x="394" y="0"/>
                  <a:pt x="403" y="9"/>
                  <a:pt x="403" y="19"/>
                </a:cubicBezTo>
                <a:cubicBezTo>
                  <a:pt x="403" y="37"/>
                  <a:pt x="394" y="46"/>
                  <a:pt x="375" y="46"/>
                </a:cubicBezTo>
                <a:close/>
                <a:moveTo>
                  <a:pt x="302" y="46"/>
                </a:moveTo>
                <a:lnTo>
                  <a:pt x="302" y="46"/>
                </a:lnTo>
                <a:lnTo>
                  <a:pt x="302" y="46"/>
                </a:lnTo>
                <a:lnTo>
                  <a:pt x="302" y="46"/>
                </a:lnTo>
                <a:cubicBezTo>
                  <a:pt x="293" y="46"/>
                  <a:pt x="284" y="37"/>
                  <a:pt x="284" y="19"/>
                </a:cubicBezTo>
                <a:cubicBezTo>
                  <a:pt x="284" y="9"/>
                  <a:pt x="293" y="0"/>
                  <a:pt x="302" y="0"/>
                </a:cubicBezTo>
                <a:lnTo>
                  <a:pt x="302" y="0"/>
                </a:lnTo>
                <a:lnTo>
                  <a:pt x="302" y="0"/>
                </a:lnTo>
                <a:cubicBezTo>
                  <a:pt x="320" y="0"/>
                  <a:pt x="329" y="9"/>
                  <a:pt x="329" y="19"/>
                </a:cubicBezTo>
                <a:cubicBezTo>
                  <a:pt x="329" y="37"/>
                  <a:pt x="320" y="46"/>
                  <a:pt x="302" y="46"/>
                </a:cubicBezTo>
                <a:close/>
                <a:moveTo>
                  <a:pt x="238" y="46"/>
                </a:moveTo>
                <a:lnTo>
                  <a:pt x="238" y="46"/>
                </a:lnTo>
                <a:lnTo>
                  <a:pt x="238" y="46"/>
                </a:lnTo>
                <a:cubicBezTo>
                  <a:pt x="220" y="46"/>
                  <a:pt x="210" y="37"/>
                  <a:pt x="210" y="19"/>
                </a:cubicBezTo>
                <a:cubicBezTo>
                  <a:pt x="210" y="9"/>
                  <a:pt x="220" y="0"/>
                  <a:pt x="238" y="0"/>
                </a:cubicBezTo>
                <a:lnTo>
                  <a:pt x="238" y="0"/>
                </a:lnTo>
                <a:cubicBezTo>
                  <a:pt x="247" y="0"/>
                  <a:pt x="256" y="9"/>
                  <a:pt x="256" y="19"/>
                </a:cubicBezTo>
                <a:cubicBezTo>
                  <a:pt x="256" y="37"/>
                  <a:pt x="247" y="46"/>
                  <a:pt x="238" y="46"/>
                </a:cubicBezTo>
                <a:close/>
                <a:moveTo>
                  <a:pt x="164" y="46"/>
                </a:moveTo>
                <a:lnTo>
                  <a:pt x="164" y="46"/>
                </a:lnTo>
                <a:lnTo>
                  <a:pt x="164" y="46"/>
                </a:lnTo>
                <a:cubicBezTo>
                  <a:pt x="146" y="46"/>
                  <a:pt x="137" y="37"/>
                  <a:pt x="137" y="19"/>
                </a:cubicBezTo>
                <a:cubicBezTo>
                  <a:pt x="137" y="9"/>
                  <a:pt x="146" y="0"/>
                  <a:pt x="164" y="0"/>
                </a:cubicBezTo>
                <a:lnTo>
                  <a:pt x="164" y="0"/>
                </a:lnTo>
                <a:cubicBezTo>
                  <a:pt x="183" y="0"/>
                  <a:pt x="192" y="9"/>
                  <a:pt x="192" y="19"/>
                </a:cubicBezTo>
                <a:cubicBezTo>
                  <a:pt x="192" y="37"/>
                  <a:pt x="183" y="46"/>
                  <a:pt x="164" y="46"/>
                </a:cubicBezTo>
                <a:close/>
                <a:moveTo>
                  <a:pt x="91" y="46"/>
                </a:moveTo>
                <a:lnTo>
                  <a:pt x="91" y="46"/>
                </a:lnTo>
                <a:lnTo>
                  <a:pt x="91" y="46"/>
                </a:lnTo>
                <a:cubicBezTo>
                  <a:pt x="82" y="46"/>
                  <a:pt x="73" y="37"/>
                  <a:pt x="73" y="19"/>
                </a:cubicBezTo>
                <a:cubicBezTo>
                  <a:pt x="73" y="9"/>
                  <a:pt x="82" y="0"/>
                  <a:pt x="91" y="0"/>
                </a:cubicBezTo>
                <a:lnTo>
                  <a:pt x="91" y="0"/>
                </a:lnTo>
                <a:cubicBezTo>
                  <a:pt x="110" y="0"/>
                  <a:pt x="119" y="9"/>
                  <a:pt x="119" y="19"/>
                </a:cubicBezTo>
                <a:cubicBezTo>
                  <a:pt x="119" y="37"/>
                  <a:pt x="110" y="46"/>
                  <a:pt x="91" y="46"/>
                </a:cubicBezTo>
                <a:close/>
                <a:moveTo>
                  <a:pt x="27" y="46"/>
                </a:moveTo>
                <a:lnTo>
                  <a:pt x="27" y="46"/>
                </a:lnTo>
                <a:lnTo>
                  <a:pt x="27" y="46"/>
                </a:lnTo>
                <a:lnTo>
                  <a:pt x="27" y="46"/>
                </a:lnTo>
                <a:cubicBezTo>
                  <a:pt x="9" y="46"/>
                  <a:pt x="0" y="37"/>
                  <a:pt x="0" y="19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36" y="0"/>
                  <a:pt x="45" y="9"/>
                  <a:pt x="45" y="19"/>
                </a:cubicBezTo>
                <a:cubicBezTo>
                  <a:pt x="45" y="37"/>
                  <a:pt x="36" y="46"/>
                  <a:pt x="27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17">
            <a:extLst>
              <a:ext uri="{FF2B5EF4-FFF2-40B4-BE49-F238E27FC236}">
                <a16:creationId xmlns:a16="http://schemas.microsoft.com/office/drawing/2014/main" id="{78D70E4B-CD60-DA46-9D2B-075A5940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749" y="1622535"/>
            <a:ext cx="988593" cy="671155"/>
          </a:xfrm>
          <a:custGeom>
            <a:avLst/>
            <a:gdLst>
              <a:gd name="T0" fmla="*/ 925 w 963"/>
              <a:gd name="T1" fmla="*/ 650 h 651"/>
              <a:gd name="T2" fmla="*/ 925 w 963"/>
              <a:gd name="T3" fmla="*/ 650 h 651"/>
              <a:gd name="T4" fmla="*/ 46 w 963"/>
              <a:gd name="T5" fmla="*/ 650 h 651"/>
              <a:gd name="T6" fmla="*/ 0 w 963"/>
              <a:gd name="T7" fmla="*/ 614 h 651"/>
              <a:gd name="T8" fmla="*/ 0 w 963"/>
              <a:gd name="T9" fmla="*/ 37 h 651"/>
              <a:gd name="T10" fmla="*/ 46 w 963"/>
              <a:gd name="T11" fmla="*/ 0 h 651"/>
              <a:gd name="T12" fmla="*/ 925 w 963"/>
              <a:gd name="T13" fmla="*/ 0 h 651"/>
              <a:gd name="T14" fmla="*/ 962 w 963"/>
              <a:gd name="T15" fmla="*/ 37 h 651"/>
              <a:gd name="T16" fmla="*/ 962 w 963"/>
              <a:gd name="T17" fmla="*/ 614 h 651"/>
              <a:gd name="T18" fmla="*/ 925 w 963"/>
              <a:gd name="T19" fmla="*/ 650 h 651"/>
              <a:gd name="T20" fmla="*/ 55 w 963"/>
              <a:gd name="T21" fmla="*/ 604 h 651"/>
              <a:gd name="T22" fmla="*/ 55 w 963"/>
              <a:gd name="T23" fmla="*/ 604 h 651"/>
              <a:gd name="T24" fmla="*/ 916 w 963"/>
              <a:gd name="T25" fmla="*/ 604 h 651"/>
              <a:gd name="T26" fmla="*/ 916 w 963"/>
              <a:gd name="T27" fmla="*/ 46 h 651"/>
              <a:gd name="T28" fmla="*/ 55 w 963"/>
              <a:gd name="T29" fmla="*/ 46 h 651"/>
              <a:gd name="T30" fmla="*/ 55 w 963"/>
              <a:gd name="T31" fmla="*/ 604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63" h="651">
                <a:moveTo>
                  <a:pt x="925" y="650"/>
                </a:moveTo>
                <a:lnTo>
                  <a:pt x="925" y="650"/>
                </a:lnTo>
                <a:cubicBezTo>
                  <a:pt x="46" y="650"/>
                  <a:pt x="46" y="650"/>
                  <a:pt x="46" y="650"/>
                </a:cubicBezTo>
                <a:cubicBezTo>
                  <a:pt x="18" y="650"/>
                  <a:pt x="0" y="632"/>
                  <a:pt x="0" y="614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46" y="0"/>
                </a:cubicBezTo>
                <a:cubicBezTo>
                  <a:pt x="925" y="0"/>
                  <a:pt x="925" y="0"/>
                  <a:pt x="925" y="0"/>
                </a:cubicBezTo>
                <a:cubicBezTo>
                  <a:pt x="944" y="0"/>
                  <a:pt x="962" y="18"/>
                  <a:pt x="962" y="37"/>
                </a:cubicBezTo>
                <a:cubicBezTo>
                  <a:pt x="962" y="614"/>
                  <a:pt x="962" y="614"/>
                  <a:pt x="962" y="614"/>
                </a:cubicBezTo>
                <a:cubicBezTo>
                  <a:pt x="962" y="632"/>
                  <a:pt x="944" y="650"/>
                  <a:pt x="925" y="650"/>
                </a:cubicBezTo>
                <a:close/>
                <a:moveTo>
                  <a:pt x="55" y="604"/>
                </a:moveTo>
                <a:lnTo>
                  <a:pt x="55" y="604"/>
                </a:lnTo>
                <a:cubicBezTo>
                  <a:pt x="916" y="604"/>
                  <a:pt x="916" y="604"/>
                  <a:pt x="916" y="604"/>
                </a:cubicBezTo>
                <a:cubicBezTo>
                  <a:pt x="916" y="46"/>
                  <a:pt x="916" y="46"/>
                  <a:pt x="916" y="46"/>
                </a:cubicBezTo>
                <a:cubicBezTo>
                  <a:pt x="55" y="46"/>
                  <a:pt x="55" y="46"/>
                  <a:pt x="55" y="46"/>
                </a:cubicBezTo>
                <a:lnTo>
                  <a:pt x="55" y="6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18">
            <a:extLst>
              <a:ext uri="{FF2B5EF4-FFF2-40B4-BE49-F238E27FC236}">
                <a16:creationId xmlns:a16="http://schemas.microsoft.com/office/drawing/2014/main" id="{A36EDC04-CBFB-8645-8725-5FE4DFCD0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2101" y="2357178"/>
            <a:ext cx="1310565" cy="40815"/>
          </a:xfrm>
          <a:custGeom>
            <a:avLst/>
            <a:gdLst>
              <a:gd name="T0" fmla="*/ 1254 w 1274"/>
              <a:gd name="T1" fmla="*/ 37 h 38"/>
              <a:gd name="T2" fmla="*/ 1254 w 1274"/>
              <a:gd name="T3" fmla="*/ 37 h 38"/>
              <a:gd name="T4" fmla="*/ 18 w 1274"/>
              <a:gd name="T5" fmla="*/ 37 h 38"/>
              <a:gd name="T6" fmla="*/ 0 w 1274"/>
              <a:gd name="T7" fmla="*/ 19 h 38"/>
              <a:gd name="T8" fmla="*/ 18 w 1274"/>
              <a:gd name="T9" fmla="*/ 0 h 38"/>
              <a:gd name="T10" fmla="*/ 1254 w 1274"/>
              <a:gd name="T11" fmla="*/ 0 h 38"/>
              <a:gd name="T12" fmla="*/ 1273 w 1274"/>
              <a:gd name="T13" fmla="*/ 19 h 38"/>
              <a:gd name="T14" fmla="*/ 1254 w 1274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4" h="38">
                <a:moveTo>
                  <a:pt x="1254" y="37"/>
                </a:moveTo>
                <a:lnTo>
                  <a:pt x="1254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0"/>
                  <a:pt x="9" y="0"/>
                  <a:pt x="18" y="0"/>
                </a:cubicBezTo>
                <a:cubicBezTo>
                  <a:pt x="1254" y="0"/>
                  <a:pt x="1254" y="0"/>
                  <a:pt x="1254" y="0"/>
                </a:cubicBezTo>
                <a:cubicBezTo>
                  <a:pt x="1263" y="0"/>
                  <a:pt x="1273" y="0"/>
                  <a:pt x="1273" y="19"/>
                </a:cubicBezTo>
                <a:cubicBezTo>
                  <a:pt x="1273" y="28"/>
                  <a:pt x="1263" y="37"/>
                  <a:pt x="1254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19">
            <a:extLst>
              <a:ext uri="{FF2B5EF4-FFF2-40B4-BE49-F238E27FC236}">
                <a16:creationId xmlns:a16="http://schemas.microsoft.com/office/drawing/2014/main" id="{E23EA8EC-CACC-D542-B69C-DC0ABA824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793" y="1735908"/>
            <a:ext cx="86160" cy="453483"/>
          </a:xfrm>
          <a:custGeom>
            <a:avLst/>
            <a:gdLst>
              <a:gd name="T0" fmla="*/ 36 w 83"/>
              <a:gd name="T1" fmla="*/ 439 h 440"/>
              <a:gd name="T2" fmla="*/ 36 w 83"/>
              <a:gd name="T3" fmla="*/ 439 h 440"/>
              <a:gd name="T4" fmla="*/ 0 w 83"/>
              <a:gd name="T5" fmla="*/ 394 h 440"/>
              <a:gd name="T6" fmla="*/ 0 w 83"/>
              <a:gd name="T7" fmla="*/ 36 h 440"/>
              <a:gd name="T8" fmla="*/ 36 w 83"/>
              <a:gd name="T9" fmla="*/ 0 h 440"/>
              <a:gd name="T10" fmla="*/ 82 w 83"/>
              <a:gd name="T11" fmla="*/ 36 h 440"/>
              <a:gd name="T12" fmla="*/ 82 w 83"/>
              <a:gd name="T13" fmla="*/ 91 h 440"/>
              <a:gd name="T14" fmla="*/ 73 w 83"/>
              <a:gd name="T15" fmla="*/ 110 h 440"/>
              <a:gd name="T16" fmla="*/ 55 w 83"/>
              <a:gd name="T17" fmla="*/ 91 h 440"/>
              <a:gd name="T18" fmla="*/ 55 w 83"/>
              <a:gd name="T19" fmla="*/ 36 h 440"/>
              <a:gd name="T20" fmla="*/ 36 w 83"/>
              <a:gd name="T21" fmla="*/ 18 h 440"/>
              <a:gd name="T22" fmla="*/ 18 w 83"/>
              <a:gd name="T23" fmla="*/ 36 h 440"/>
              <a:gd name="T24" fmla="*/ 18 w 83"/>
              <a:gd name="T25" fmla="*/ 394 h 440"/>
              <a:gd name="T26" fmla="*/ 36 w 83"/>
              <a:gd name="T27" fmla="*/ 412 h 440"/>
              <a:gd name="T28" fmla="*/ 55 w 83"/>
              <a:gd name="T29" fmla="*/ 394 h 440"/>
              <a:gd name="T30" fmla="*/ 55 w 83"/>
              <a:gd name="T31" fmla="*/ 339 h 440"/>
              <a:gd name="T32" fmla="*/ 73 w 83"/>
              <a:gd name="T33" fmla="*/ 330 h 440"/>
              <a:gd name="T34" fmla="*/ 82 w 83"/>
              <a:gd name="T35" fmla="*/ 339 h 440"/>
              <a:gd name="T36" fmla="*/ 82 w 83"/>
              <a:gd name="T37" fmla="*/ 394 h 440"/>
              <a:gd name="T38" fmla="*/ 36 w 83"/>
              <a:gd name="T39" fmla="*/ 439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440">
                <a:moveTo>
                  <a:pt x="36" y="439"/>
                </a:moveTo>
                <a:lnTo>
                  <a:pt x="36" y="439"/>
                </a:lnTo>
                <a:cubicBezTo>
                  <a:pt x="18" y="439"/>
                  <a:pt x="0" y="421"/>
                  <a:pt x="0" y="39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4" y="0"/>
                  <a:pt x="82" y="18"/>
                  <a:pt x="82" y="36"/>
                </a:cubicBezTo>
                <a:cubicBezTo>
                  <a:pt x="82" y="91"/>
                  <a:pt x="82" y="91"/>
                  <a:pt x="82" y="91"/>
                </a:cubicBezTo>
                <a:cubicBezTo>
                  <a:pt x="82" y="101"/>
                  <a:pt x="73" y="110"/>
                  <a:pt x="73" y="110"/>
                </a:cubicBezTo>
                <a:cubicBezTo>
                  <a:pt x="64" y="110"/>
                  <a:pt x="55" y="101"/>
                  <a:pt x="55" y="91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27"/>
                  <a:pt x="55" y="18"/>
                  <a:pt x="36" y="18"/>
                </a:cubicBezTo>
                <a:cubicBezTo>
                  <a:pt x="27" y="18"/>
                  <a:pt x="18" y="27"/>
                  <a:pt x="18" y="36"/>
                </a:cubicBezTo>
                <a:cubicBezTo>
                  <a:pt x="18" y="394"/>
                  <a:pt x="18" y="394"/>
                  <a:pt x="18" y="394"/>
                </a:cubicBezTo>
                <a:cubicBezTo>
                  <a:pt x="18" y="403"/>
                  <a:pt x="27" y="412"/>
                  <a:pt x="36" y="412"/>
                </a:cubicBezTo>
                <a:cubicBezTo>
                  <a:pt x="55" y="412"/>
                  <a:pt x="55" y="403"/>
                  <a:pt x="55" y="394"/>
                </a:cubicBezTo>
                <a:cubicBezTo>
                  <a:pt x="55" y="339"/>
                  <a:pt x="55" y="339"/>
                  <a:pt x="55" y="339"/>
                </a:cubicBezTo>
                <a:cubicBezTo>
                  <a:pt x="55" y="330"/>
                  <a:pt x="64" y="330"/>
                  <a:pt x="73" y="330"/>
                </a:cubicBezTo>
                <a:cubicBezTo>
                  <a:pt x="73" y="330"/>
                  <a:pt x="82" y="330"/>
                  <a:pt x="82" y="339"/>
                </a:cubicBezTo>
                <a:cubicBezTo>
                  <a:pt x="82" y="394"/>
                  <a:pt x="82" y="394"/>
                  <a:pt x="82" y="394"/>
                </a:cubicBezTo>
                <a:cubicBezTo>
                  <a:pt x="82" y="421"/>
                  <a:pt x="64" y="439"/>
                  <a:pt x="36" y="4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0">
            <a:extLst>
              <a:ext uri="{FF2B5EF4-FFF2-40B4-BE49-F238E27FC236}">
                <a16:creationId xmlns:a16="http://schemas.microsoft.com/office/drawing/2014/main" id="{9266E4EC-A878-964B-9130-EB55FD56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9072" y="1822068"/>
            <a:ext cx="312902" cy="276626"/>
          </a:xfrm>
          <a:custGeom>
            <a:avLst/>
            <a:gdLst>
              <a:gd name="T0" fmla="*/ 284 w 304"/>
              <a:gd name="T1" fmla="*/ 266 h 267"/>
              <a:gd name="T2" fmla="*/ 284 w 304"/>
              <a:gd name="T3" fmla="*/ 266 h 267"/>
              <a:gd name="T4" fmla="*/ 9 w 304"/>
              <a:gd name="T5" fmla="*/ 266 h 267"/>
              <a:gd name="T6" fmla="*/ 0 w 304"/>
              <a:gd name="T7" fmla="*/ 257 h 267"/>
              <a:gd name="T8" fmla="*/ 9 w 304"/>
              <a:gd name="T9" fmla="*/ 248 h 267"/>
              <a:gd name="T10" fmla="*/ 275 w 304"/>
              <a:gd name="T11" fmla="*/ 248 h 267"/>
              <a:gd name="T12" fmla="*/ 275 w 304"/>
              <a:gd name="T13" fmla="*/ 28 h 267"/>
              <a:gd name="T14" fmla="*/ 9 w 304"/>
              <a:gd name="T15" fmla="*/ 28 h 267"/>
              <a:gd name="T16" fmla="*/ 0 w 304"/>
              <a:gd name="T17" fmla="*/ 19 h 267"/>
              <a:gd name="T18" fmla="*/ 9 w 304"/>
              <a:gd name="T19" fmla="*/ 0 h 267"/>
              <a:gd name="T20" fmla="*/ 284 w 304"/>
              <a:gd name="T21" fmla="*/ 0 h 267"/>
              <a:gd name="T22" fmla="*/ 303 w 304"/>
              <a:gd name="T23" fmla="*/ 19 h 267"/>
              <a:gd name="T24" fmla="*/ 303 w 304"/>
              <a:gd name="T25" fmla="*/ 248 h 267"/>
              <a:gd name="T26" fmla="*/ 284 w 304"/>
              <a:gd name="T27" fmla="*/ 266 h 267"/>
              <a:gd name="T28" fmla="*/ 284 w 304"/>
              <a:gd name="T29" fmla="*/ 28 h 267"/>
              <a:gd name="T30" fmla="*/ 284 w 304"/>
              <a:gd name="T31" fmla="*/ 28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4" h="267">
                <a:moveTo>
                  <a:pt x="284" y="266"/>
                </a:moveTo>
                <a:lnTo>
                  <a:pt x="284" y="266"/>
                </a:lnTo>
                <a:cubicBezTo>
                  <a:pt x="9" y="266"/>
                  <a:pt x="9" y="266"/>
                  <a:pt x="9" y="266"/>
                </a:cubicBezTo>
                <a:cubicBezTo>
                  <a:pt x="0" y="266"/>
                  <a:pt x="0" y="257"/>
                  <a:pt x="0" y="257"/>
                </a:cubicBezTo>
                <a:cubicBezTo>
                  <a:pt x="0" y="248"/>
                  <a:pt x="0" y="248"/>
                  <a:pt x="9" y="248"/>
                </a:cubicBezTo>
                <a:cubicBezTo>
                  <a:pt x="275" y="248"/>
                  <a:pt x="275" y="248"/>
                  <a:pt x="275" y="248"/>
                </a:cubicBezTo>
                <a:cubicBezTo>
                  <a:pt x="275" y="28"/>
                  <a:pt x="275" y="28"/>
                  <a:pt x="275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19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3" y="0"/>
                  <a:pt x="303" y="9"/>
                  <a:pt x="303" y="19"/>
                </a:cubicBezTo>
                <a:cubicBezTo>
                  <a:pt x="303" y="248"/>
                  <a:pt x="303" y="248"/>
                  <a:pt x="303" y="248"/>
                </a:cubicBezTo>
                <a:cubicBezTo>
                  <a:pt x="303" y="257"/>
                  <a:pt x="293" y="266"/>
                  <a:pt x="284" y="266"/>
                </a:cubicBezTo>
                <a:close/>
                <a:moveTo>
                  <a:pt x="284" y="28"/>
                </a:moveTo>
                <a:lnTo>
                  <a:pt x="284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1">
            <a:extLst>
              <a:ext uri="{FF2B5EF4-FFF2-40B4-BE49-F238E27FC236}">
                <a16:creationId xmlns:a16="http://schemas.microsoft.com/office/drawing/2014/main" id="{AFDCA492-16C0-A440-81EF-EA167AD39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9072" y="1908231"/>
            <a:ext cx="104300" cy="104300"/>
          </a:xfrm>
          <a:custGeom>
            <a:avLst/>
            <a:gdLst>
              <a:gd name="T0" fmla="*/ 46 w 102"/>
              <a:gd name="T1" fmla="*/ 18 h 101"/>
              <a:gd name="T2" fmla="*/ 46 w 102"/>
              <a:gd name="T3" fmla="*/ 18 h 101"/>
              <a:gd name="T4" fmla="*/ 83 w 102"/>
              <a:gd name="T5" fmla="*/ 55 h 101"/>
              <a:gd name="T6" fmla="*/ 46 w 102"/>
              <a:gd name="T7" fmla="*/ 82 h 101"/>
              <a:gd name="T8" fmla="*/ 19 w 102"/>
              <a:gd name="T9" fmla="*/ 55 h 101"/>
              <a:gd name="T10" fmla="*/ 46 w 102"/>
              <a:gd name="T11" fmla="*/ 18 h 101"/>
              <a:gd name="T12" fmla="*/ 46 w 102"/>
              <a:gd name="T13" fmla="*/ 0 h 101"/>
              <a:gd name="T14" fmla="*/ 46 w 102"/>
              <a:gd name="T15" fmla="*/ 0 h 101"/>
              <a:gd name="T16" fmla="*/ 0 w 102"/>
              <a:gd name="T17" fmla="*/ 55 h 101"/>
              <a:gd name="T18" fmla="*/ 46 w 102"/>
              <a:gd name="T19" fmla="*/ 100 h 101"/>
              <a:gd name="T20" fmla="*/ 101 w 102"/>
              <a:gd name="T21" fmla="*/ 55 h 101"/>
              <a:gd name="T22" fmla="*/ 46 w 102"/>
              <a:gd name="T23" fmla="*/ 0 h 101"/>
              <a:gd name="T24" fmla="*/ 46 w 102"/>
              <a:gd name="T25" fmla="*/ 1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101">
                <a:moveTo>
                  <a:pt x="46" y="18"/>
                </a:moveTo>
                <a:lnTo>
                  <a:pt x="46" y="18"/>
                </a:lnTo>
                <a:cubicBezTo>
                  <a:pt x="64" y="18"/>
                  <a:pt x="83" y="36"/>
                  <a:pt x="83" y="55"/>
                </a:cubicBezTo>
                <a:cubicBezTo>
                  <a:pt x="83" y="64"/>
                  <a:pt x="64" y="82"/>
                  <a:pt x="46" y="82"/>
                </a:cubicBezTo>
                <a:cubicBezTo>
                  <a:pt x="37" y="82"/>
                  <a:pt x="19" y="64"/>
                  <a:pt x="19" y="55"/>
                </a:cubicBezTo>
                <a:cubicBezTo>
                  <a:pt x="19" y="36"/>
                  <a:pt x="37" y="18"/>
                  <a:pt x="46" y="18"/>
                </a:cubicBezTo>
                <a:lnTo>
                  <a:pt x="46" y="0"/>
                </a:lnTo>
                <a:lnTo>
                  <a:pt x="46" y="0"/>
                </a:lnTo>
                <a:cubicBezTo>
                  <a:pt x="19" y="0"/>
                  <a:pt x="0" y="18"/>
                  <a:pt x="0" y="55"/>
                </a:cubicBezTo>
                <a:cubicBezTo>
                  <a:pt x="0" y="82"/>
                  <a:pt x="19" y="100"/>
                  <a:pt x="46" y="100"/>
                </a:cubicBezTo>
                <a:cubicBezTo>
                  <a:pt x="83" y="100"/>
                  <a:pt x="101" y="82"/>
                  <a:pt x="101" y="55"/>
                </a:cubicBezTo>
                <a:cubicBezTo>
                  <a:pt x="101" y="18"/>
                  <a:pt x="83" y="0"/>
                  <a:pt x="46" y="0"/>
                </a:cubicBezTo>
                <a:lnTo>
                  <a:pt x="46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22">
            <a:extLst>
              <a:ext uri="{FF2B5EF4-FFF2-40B4-BE49-F238E27FC236}">
                <a16:creationId xmlns:a16="http://schemas.microsoft.com/office/drawing/2014/main" id="{223C6DAD-C27B-4B4B-8C58-37E512382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9072" y="1867416"/>
            <a:ext cx="267554" cy="181393"/>
          </a:xfrm>
          <a:custGeom>
            <a:avLst/>
            <a:gdLst>
              <a:gd name="T0" fmla="*/ 220 w 258"/>
              <a:gd name="T1" fmla="*/ 174 h 175"/>
              <a:gd name="T2" fmla="*/ 220 w 258"/>
              <a:gd name="T3" fmla="*/ 174 h 175"/>
              <a:gd name="T4" fmla="*/ 9 w 258"/>
              <a:gd name="T5" fmla="*/ 174 h 175"/>
              <a:gd name="T6" fmla="*/ 0 w 258"/>
              <a:gd name="T7" fmla="*/ 165 h 175"/>
              <a:gd name="T8" fmla="*/ 9 w 258"/>
              <a:gd name="T9" fmla="*/ 156 h 175"/>
              <a:gd name="T10" fmla="*/ 211 w 258"/>
              <a:gd name="T11" fmla="*/ 156 h 175"/>
              <a:gd name="T12" fmla="*/ 229 w 258"/>
              <a:gd name="T13" fmla="*/ 128 h 175"/>
              <a:gd name="T14" fmla="*/ 229 w 258"/>
              <a:gd name="T15" fmla="*/ 46 h 175"/>
              <a:gd name="T16" fmla="*/ 211 w 258"/>
              <a:gd name="T17" fmla="*/ 27 h 175"/>
              <a:gd name="T18" fmla="*/ 9 w 258"/>
              <a:gd name="T19" fmla="*/ 27 h 175"/>
              <a:gd name="T20" fmla="*/ 0 w 258"/>
              <a:gd name="T21" fmla="*/ 9 h 175"/>
              <a:gd name="T22" fmla="*/ 9 w 258"/>
              <a:gd name="T23" fmla="*/ 0 h 175"/>
              <a:gd name="T24" fmla="*/ 220 w 258"/>
              <a:gd name="T25" fmla="*/ 0 h 175"/>
              <a:gd name="T26" fmla="*/ 229 w 258"/>
              <a:gd name="T27" fmla="*/ 9 h 175"/>
              <a:gd name="T28" fmla="*/ 238 w 258"/>
              <a:gd name="T29" fmla="*/ 27 h 175"/>
              <a:gd name="T30" fmla="*/ 257 w 258"/>
              <a:gd name="T31" fmla="*/ 37 h 175"/>
              <a:gd name="T32" fmla="*/ 257 w 258"/>
              <a:gd name="T33" fmla="*/ 137 h 175"/>
              <a:gd name="T34" fmla="*/ 238 w 258"/>
              <a:gd name="T35" fmla="*/ 156 h 175"/>
              <a:gd name="T36" fmla="*/ 229 w 258"/>
              <a:gd name="T37" fmla="*/ 165 h 175"/>
              <a:gd name="T38" fmla="*/ 220 w 258"/>
              <a:gd name="T3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8" h="175">
                <a:moveTo>
                  <a:pt x="220" y="174"/>
                </a:moveTo>
                <a:lnTo>
                  <a:pt x="220" y="174"/>
                </a:lnTo>
                <a:cubicBezTo>
                  <a:pt x="9" y="174"/>
                  <a:pt x="9" y="174"/>
                  <a:pt x="9" y="174"/>
                </a:cubicBezTo>
                <a:cubicBezTo>
                  <a:pt x="0" y="174"/>
                  <a:pt x="0" y="174"/>
                  <a:pt x="0" y="165"/>
                </a:cubicBezTo>
                <a:cubicBezTo>
                  <a:pt x="0" y="156"/>
                  <a:pt x="0" y="156"/>
                  <a:pt x="9" y="156"/>
                </a:cubicBezTo>
                <a:cubicBezTo>
                  <a:pt x="211" y="156"/>
                  <a:pt x="211" y="156"/>
                  <a:pt x="211" y="156"/>
                </a:cubicBezTo>
                <a:cubicBezTo>
                  <a:pt x="211" y="146"/>
                  <a:pt x="220" y="137"/>
                  <a:pt x="229" y="128"/>
                </a:cubicBezTo>
                <a:cubicBezTo>
                  <a:pt x="229" y="46"/>
                  <a:pt x="229" y="46"/>
                  <a:pt x="229" y="46"/>
                </a:cubicBezTo>
                <a:cubicBezTo>
                  <a:pt x="220" y="46"/>
                  <a:pt x="211" y="37"/>
                  <a:pt x="211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9" y="0"/>
                  <a:pt x="229" y="9"/>
                  <a:pt x="229" y="9"/>
                </a:cubicBezTo>
                <a:cubicBezTo>
                  <a:pt x="229" y="18"/>
                  <a:pt x="238" y="27"/>
                  <a:pt x="238" y="27"/>
                </a:cubicBezTo>
                <a:cubicBezTo>
                  <a:pt x="247" y="27"/>
                  <a:pt x="257" y="27"/>
                  <a:pt x="257" y="37"/>
                </a:cubicBezTo>
                <a:cubicBezTo>
                  <a:pt x="257" y="137"/>
                  <a:pt x="257" y="137"/>
                  <a:pt x="257" y="137"/>
                </a:cubicBezTo>
                <a:cubicBezTo>
                  <a:pt x="257" y="146"/>
                  <a:pt x="247" y="156"/>
                  <a:pt x="238" y="156"/>
                </a:cubicBezTo>
                <a:cubicBezTo>
                  <a:pt x="238" y="156"/>
                  <a:pt x="229" y="156"/>
                  <a:pt x="229" y="165"/>
                </a:cubicBezTo>
                <a:cubicBezTo>
                  <a:pt x="229" y="174"/>
                  <a:pt x="229" y="174"/>
                  <a:pt x="220" y="1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23">
            <a:extLst>
              <a:ext uri="{FF2B5EF4-FFF2-40B4-BE49-F238E27FC236}">
                <a16:creationId xmlns:a16="http://schemas.microsoft.com/office/drawing/2014/main" id="{E07A6885-F288-B842-8671-CDFCB654A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9686" y="8306878"/>
            <a:ext cx="698364" cy="1065687"/>
          </a:xfrm>
          <a:custGeom>
            <a:avLst/>
            <a:gdLst>
              <a:gd name="T0" fmla="*/ 577 w 679"/>
              <a:gd name="T1" fmla="*/ 1035 h 1036"/>
              <a:gd name="T2" fmla="*/ 577 w 679"/>
              <a:gd name="T3" fmla="*/ 1035 h 1036"/>
              <a:gd name="T4" fmla="*/ 92 w 679"/>
              <a:gd name="T5" fmla="*/ 1035 h 1036"/>
              <a:gd name="T6" fmla="*/ 0 w 679"/>
              <a:gd name="T7" fmla="*/ 943 h 1036"/>
              <a:gd name="T8" fmla="*/ 0 w 679"/>
              <a:gd name="T9" fmla="*/ 101 h 1036"/>
              <a:gd name="T10" fmla="*/ 92 w 679"/>
              <a:gd name="T11" fmla="*/ 0 h 1036"/>
              <a:gd name="T12" fmla="*/ 577 w 679"/>
              <a:gd name="T13" fmla="*/ 0 h 1036"/>
              <a:gd name="T14" fmla="*/ 678 w 679"/>
              <a:gd name="T15" fmla="*/ 101 h 1036"/>
              <a:gd name="T16" fmla="*/ 678 w 679"/>
              <a:gd name="T17" fmla="*/ 385 h 1036"/>
              <a:gd name="T18" fmla="*/ 650 w 679"/>
              <a:gd name="T19" fmla="*/ 403 h 1036"/>
              <a:gd name="T20" fmla="*/ 623 w 679"/>
              <a:gd name="T21" fmla="*/ 385 h 1036"/>
              <a:gd name="T22" fmla="*/ 623 w 679"/>
              <a:gd name="T23" fmla="*/ 101 h 1036"/>
              <a:gd name="T24" fmla="*/ 577 w 679"/>
              <a:gd name="T25" fmla="*/ 55 h 1036"/>
              <a:gd name="T26" fmla="*/ 92 w 679"/>
              <a:gd name="T27" fmla="*/ 55 h 1036"/>
              <a:gd name="T28" fmla="*/ 46 w 679"/>
              <a:gd name="T29" fmla="*/ 101 h 1036"/>
              <a:gd name="T30" fmla="*/ 46 w 679"/>
              <a:gd name="T31" fmla="*/ 943 h 1036"/>
              <a:gd name="T32" fmla="*/ 92 w 679"/>
              <a:gd name="T33" fmla="*/ 989 h 1036"/>
              <a:gd name="T34" fmla="*/ 577 w 679"/>
              <a:gd name="T35" fmla="*/ 989 h 1036"/>
              <a:gd name="T36" fmla="*/ 605 w 679"/>
              <a:gd name="T37" fmla="*/ 980 h 1036"/>
              <a:gd name="T38" fmla="*/ 632 w 679"/>
              <a:gd name="T39" fmla="*/ 989 h 1036"/>
              <a:gd name="T40" fmla="*/ 623 w 679"/>
              <a:gd name="T41" fmla="*/ 1026 h 1036"/>
              <a:gd name="T42" fmla="*/ 577 w 679"/>
              <a:gd name="T43" fmla="*/ 103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9" h="1036">
                <a:moveTo>
                  <a:pt x="577" y="1035"/>
                </a:moveTo>
                <a:lnTo>
                  <a:pt x="577" y="1035"/>
                </a:lnTo>
                <a:cubicBezTo>
                  <a:pt x="92" y="1035"/>
                  <a:pt x="92" y="1035"/>
                  <a:pt x="92" y="1035"/>
                </a:cubicBezTo>
                <a:cubicBezTo>
                  <a:pt x="37" y="1035"/>
                  <a:pt x="0" y="989"/>
                  <a:pt x="0" y="94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6"/>
                  <a:pt x="37" y="0"/>
                  <a:pt x="92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632" y="0"/>
                  <a:pt x="678" y="46"/>
                  <a:pt x="678" y="101"/>
                </a:cubicBezTo>
                <a:cubicBezTo>
                  <a:pt x="678" y="385"/>
                  <a:pt x="678" y="385"/>
                  <a:pt x="678" y="385"/>
                </a:cubicBezTo>
                <a:cubicBezTo>
                  <a:pt x="678" y="394"/>
                  <a:pt x="660" y="403"/>
                  <a:pt x="650" y="403"/>
                </a:cubicBezTo>
                <a:cubicBezTo>
                  <a:pt x="641" y="403"/>
                  <a:pt x="623" y="394"/>
                  <a:pt x="623" y="385"/>
                </a:cubicBezTo>
                <a:cubicBezTo>
                  <a:pt x="623" y="101"/>
                  <a:pt x="623" y="101"/>
                  <a:pt x="623" y="101"/>
                </a:cubicBezTo>
                <a:cubicBezTo>
                  <a:pt x="623" y="73"/>
                  <a:pt x="605" y="55"/>
                  <a:pt x="577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64" y="55"/>
                  <a:pt x="46" y="73"/>
                  <a:pt x="46" y="101"/>
                </a:cubicBezTo>
                <a:cubicBezTo>
                  <a:pt x="46" y="943"/>
                  <a:pt x="46" y="943"/>
                  <a:pt x="46" y="943"/>
                </a:cubicBezTo>
                <a:cubicBezTo>
                  <a:pt x="46" y="962"/>
                  <a:pt x="64" y="989"/>
                  <a:pt x="92" y="989"/>
                </a:cubicBezTo>
                <a:cubicBezTo>
                  <a:pt x="577" y="989"/>
                  <a:pt x="577" y="989"/>
                  <a:pt x="577" y="989"/>
                </a:cubicBezTo>
                <a:cubicBezTo>
                  <a:pt x="586" y="989"/>
                  <a:pt x="596" y="989"/>
                  <a:pt x="605" y="980"/>
                </a:cubicBezTo>
                <a:cubicBezTo>
                  <a:pt x="614" y="980"/>
                  <a:pt x="623" y="980"/>
                  <a:pt x="632" y="989"/>
                </a:cubicBezTo>
                <a:cubicBezTo>
                  <a:pt x="641" y="1008"/>
                  <a:pt x="632" y="1017"/>
                  <a:pt x="623" y="1026"/>
                </a:cubicBezTo>
                <a:cubicBezTo>
                  <a:pt x="605" y="1035"/>
                  <a:pt x="596" y="1035"/>
                  <a:pt x="577" y="10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24">
            <a:extLst>
              <a:ext uri="{FF2B5EF4-FFF2-40B4-BE49-F238E27FC236}">
                <a16:creationId xmlns:a16="http://schemas.microsoft.com/office/drawing/2014/main" id="{8F67685F-FDAC-5146-AEBC-9E95B8410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2239" y="9195705"/>
            <a:ext cx="68024" cy="58954"/>
          </a:xfrm>
          <a:custGeom>
            <a:avLst/>
            <a:gdLst>
              <a:gd name="T0" fmla="*/ 28 w 65"/>
              <a:gd name="T1" fmla="*/ 55 h 56"/>
              <a:gd name="T2" fmla="*/ 28 w 65"/>
              <a:gd name="T3" fmla="*/ 55 h 56"/>
              <a:gd name="T4" fmla="*/ 0 w 65"/>
              <a:gd name="T5" fmla="*/ 28 h 56"/>
              <a:gd name="T6" fmla="*/ 28 w 65"/>
              <a:gd name="T7" fmla="*/ 0 h 56"/>
              <a:gd name="T8" fmla="*/ 64 w 65"/>
              <a:gd name="T9" fmla="*/ 28 h 56"/>
              <a:gd name="T10" fmla="*/ 28 w 65"/>
              <a:gd name="T11" fmla="*/ 55 h 56"/>
              <a:gd name="T12" fmla="*/ 28 w 65"/>
              <a:gd name="T13" fmla="*/ 9 h 56"/>
              <a:gd name="T14" fmla="*/ 28 w 65"/>
              <a:gd name="T15" fmla="*/ 9 h 56"/>
              <a:gd name="T16" fmla="*/ 9 w 65"/>
              <a:gd name="T17" fmla="*/ 28 h 56"/>
              <a:gd name="T18" fmla="*/ 28 w 65"/>
              <a:gd name="T19" fmla="*/ 46 h 56"/>
              <a:gd name="T20" fmla="*/ 46 w 65"/>
              <a:gd name="T21" fmla="*/ 28 h 56"/>
              <a:gd name="T22" fmla="*/ 28 w 65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56">
                <a:moveTo>
                  <a:pt x="28" y="55"/>
                </a:moveTo>
                <a:lnTo>
                  <a:pt x="28" y="55"/>
                </a:lnTo>
                <a:cubicBezTo>
                  <a:pt x="18" y="55"/>
                  <a:pt x="0" y="46"/>
                  <a:pt x="0" y="28"/>
                </a:cubicBezTo>
                <a:cubicBezTo>
                  <a:pt x="0" y="9"/>
                  <a:pt x="18" y="0"/>
                  <a:pt x="28" y="0"/>
                </a:cubicBezTo>
                <a:cubicBezTo>
                  <a:pt x="46" y="0"/>
                  <a:pt x="64" y="9"/>
                  <a:pt x="64" y="28"/>
                </a:cubicBezTo>
                <a:cubicBezTo>
                  <a:pt x="64" y="46"/>
                  <a:pt x="46" y="55"/>
                  <a:pt x="28" y="55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8"/>
                  <a:pt x="9" y="28"/>
                </a:cubicBezTo>
                <a:cubicBezTo>
                  <a:pt x="9" y="37"/>
                  <a:pt x="18" y="46"/>
                  <a:pt x="28" y="46"/>
                </a:cubicBezTo>
                <a:cubicBezTo>
                  <a:pt x="46" y="46"/>
                  <a:pt x="46" y="37"/>
                  <a:pt x="46" y="28"/>
                </a:cubicBezTo>
                <a:cubicBezTo>
                  <a:pt x="46" y="18"/>
                  <a:pt x="46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25">
            <a:extLst>
              <a:ext uri="{FF2B5EF4-FFF2-40B4-BE49-F238E27FC236}">
                <a16:creationId xmlns:a16="http://schemas.microsoft.com/office/drawing/2014/main" id="{285F3C59-3240-D848-AB76-224B175F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0" y="9195705"/>
            <a:ext cx="244881" cy="49885"/>
          </a:xfrm>
          <a:custGeom>
            <a:avLst/>
            <a:gdLst>
              <a:gd name="T0" fmla="*/ 211 w 239"/>
              <a:gd name="T1" fmla="*/ 46 h 47"/>
              <a:gd name="T2" fmla="*/ 211 w 239"/>
              <a:gd name="T3" fmla="*/ 46 h 47"/>
              <a:gd name="T4" fmla="*/ 28 w 239"/>
              <a:gd name="T5" fmla="*/ 46 h 47"/>
              <a:gd name="T6" fmla="*/ 0 w 239"/>
              <a:gd name="T7" fmla="*/ 28 h 47"/>
              <a:gd name="T8" fmla="*/ 28 w 239"/>
              <a:gd name="T9" fmla="*/ 0 h 47"/>
              <a:gd name="T10" fmla="*/ 211 w 239"/>
              <a:gd name="T11" fmla="*/ 0 h 47"/>
              <a:gd name="T12" fmla="*/ 238 w 239"/>
              <a:gd name="T13" fmla="*/ 28 h 47"/>
              <a:gd name="T14" fmla="*/ 211 w 23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47">
                <a:moveTo>
                  <a:pt x="211" y="46"/>
                </a:moveTo>
                <a:lnTo>
                  <a:pt x="211" y="46"/>
                </a:lnTo>
                <a:cubicBezTo>
                  <a:pt x="28" y="46"/>
                  <a:pt x="28" y="46"/>
                  <a:pt x="28" y="46"/>
                </a:cubicBezTo>
                <a:cubicBezTo>
                  <a:pt x="9" y="46"/>
                  <a:pt x="0" y="37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29" y="0"/>
                  <a:pt x="238" y="9"/>
                  <a:pt x="238" y="28"/>
                </a:cubicBezTo>
                <a:cubicBezTo>
                  <a:pt x="238" y="37"/>
                  <a:pt x="229" y="46"/>
                  <a:pt x="211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6">
            <a:extLst>
              <a:ext uri="{FF2B5EF4-FFF2-40B4-BE49-F238E27FC236}">
                <a16:creationId xmlns:a16="http://schemas.microsoft.com/office/drawing/2014/main" id="{033B2D88-2414-3E47-9F75-D9A92819B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6779" y="8393041"/>
            <a:ext cx="526041" cy="281160"/>
          </a:xfrm>
          <a:custGeom>
            <a:avLst/>
            <a:gdLst>
              <a:gd name="T0" fmla="*/ 494 w 513"/>
              <a:gd name="T1" fmla="*/ 274 h 275"/>
              <a:gd name="T2" fmla="*/ 494 w 513"/>
              <a:gd name="T3" fmla="*/ 274 h 275"/>
              <a:gd name="T4" fmla="*/ 27 w 513"/>
              <a:gd name="T5" fmla="*/ 274 h 275"/>
              <a:gd name="T6" fmla="*/ 0 w 513"/>
              <a:gd name="T7" fmla="*/ 256 h 275"/>
              <a:gd name="T8" fmla="*/ 0 w 513"/>
              <a:gd name="T9" fmla="*/ 18 h 275"/>
              <a:gd name="T10" fmla="*/ 27 w 513"/>
              <a:gd name="T11" fmla="*/ 0 h 275"/>
              <a:gd name="T12" fmla="*/ 494 w 513"/>
              <a:gd name="T13" fmla="*/ 0 h 275"/>
              <a:gd name="T14" fmla="*/ 512 w 513"/>
              <a:gd name="T15" fmla="*/ 18 h 275"/>
              <a:gd name="T16" fmla="*/ 512 w 513"/>
              <a:gd name="T17" fmla="*/ 256 h 275"/>
              <a:gd name="T18" fmla="*/ 494 w 513"/>
              <a:gd name="T19" fmla="*/ 274 h 275"/>
              <a:gd name="T20" fmla="*/ 54 w 513"/>
              <a:gd name="T21" fmla="*/ 229 h 275"/>
              <a:gd name="T22" fmla="*/ 54 w 513"/>
              <a:gd name="T23" fmla="*/ 229 h 275"/>
              <a:gd name="T24" fmla="*/ 466 w 513"/>
              <a:gd name="T25" fmla="*/ 229 h 275"/>
              <a:gd name="T26" fmla="*/ 466 w 513"/>
              <a:gd name="T27" fmla="*/ 45 h 275"/>
              <a:gd name="T28" fmla="*/ 54 w 513"/>
              <a:gd name="T29" fmla="*/ 45 h 275"/>
              <a:gd name="T30" fmla="*/ 54 w 513"/>
              <a:gd name="T31" fmla="*/ 229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3" h="275">
                <a:moveTo>
                  <a:pt x="494" y="274"/>
                </a:moveTo>
                <a:lnTo>
                  <a:pt x="494" y="274"/>
                </a:lnTo>
                <a:cubicBezTo>
                  <a:pt x="27" y="274"/>
                  <a:pt x="27" y="274"/>
                  <a:pt x="27" y="274"/>
                </a:cubicBezTo>
                <a:cubicBezTo>
                  <a:pt x="18" y="274"/>
                  <a:pt x="0" y="265"/>
                  <a:pt x="0" y="25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503" y="0"/>
                  <a:pt x="512" y="9"/>
                  <a:pt x="512" y="18"/>
                </a:cubicBezTo>
                <a:cubicBezTo>
                  <a:pt x="512" y="256"/>
                  <a:pt x="512" y="256"/>
                  <a:pt x="512" y="256"/>
                </a:cubicBezTo>
                <a:cubicBezTo>
                  <a:pt x="512" y="265"/>
                  <a:pt x="503" y="274"/>
                  <a:pt x="494" y="274"/>
                </a:cubicBezTo>
                <a:close/>
                <a:moveTo>
                  <a:pt x="54" y="229"/>
                </a:moveTo>
                <a:lnTo>
                  <a:pt x="54" y="229"/>
                </a:lnTo>
                <a:cubicBezTo>
                  <a:pt x="466" y="229"/>
                  <a:pt x="466" y="229"/>
                  <a:pt x="466" y="229"/>
                </a:cubicBezTo>
                <a:cubicBezTo>
                  <a:pt x="466" y="45"/>
                  <a:pt x="466" y="45"/>
                  <a:pt x="466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7">
            <a:extLst>
              <a:ext uri="{FF2B5EF4-FFF2-40B4-BE49-F238E27FC236}">
                <a16:creationId xmlns:a16="http://schemas.microsoft.com/office/drawing/2014/main" id="{7700C615-3CAF-E44B-8402-E6D5639C9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2239" y="9005242"/>
            <a:ext cx="68024" cy="58954"/>
          </a:xfrm>
          <a:custGeom>
            <a:avLst/>
            <a:gdLst>
              <a:gd name="T0" fmla="*/ 28 w 65"/>
              <a:gd name="T1" fmla="*/ 55 h 56"/>
              <a:gd name="T2" fmla="*/ 28 w 65"/>
              <a:gd name="T3" fmla="*/ 55 h 56"/>
              <a:gd name="T4" fmla="*/ 0 w 65"/>
              <a:gd name="T5" fmla="*/ 27 h 56"/>
              <a:gd name="T6" fmla="*/ 28 w 65"/>
              <a:gd name="T7" fmla="*/ 0 h 56"/>
              <a:gd name="T8" fmla="*/ 64 w 65"/>
              <a:gd name="T9" fmla="*/ 27 h 56"/>
              <a:gd name="T10" fmla="*/ 28 w 65"/>
              <a:gd name="T11" fmla="*/ 55 h 56"/>
              <a:gd name="T12" fmla="*/ 28 w 65"/>
              <a:gd name="T13" fmla="*/ 9 h 56"/>
              <a:gd name="T14" fmla="*/ 28 w 65"/>
              <a:gd name="T15" fmla="*/ 9 h 56"/>
              <a:gd name="T16" fmla="*/ 9 w 65"/>
              <a:gd name="T17" fmla="*/ 27 h 56"/>
              <a:gd name="T18" fmla="*/ 28 w 65"/>
              <a:gd name="T19" fmla="*/ 46 h 56"/>
              <a:gd name="T20" fmla="*/ 46 w 65"/>
              <a:gd name="T21" fmla="*/ 27 h 56"/>
              <a:gd name="T22" fmla="*/ 28 w 65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56">
                <a:moveTo>
                  <a:pt x="28" y="55"/>
                </a:moveTo>
                <a:lnTo>
                  <a:pt x="28" y="55"/>
                </a:lnTo>
                <a:cubicBezTo>
                  <a:pt x="18" y="55"/>
                  <a:pt x="0" y="46"/>
                  <a:pt x="0" y="27"/>
                </a:cubicBezTo>
                <a:cubicBezTo>
                  <a:pt x="0" y="9"/>
                  <a:pt x="18" y="0"/>
                  <a:pt x="28" y="0"/>
                </a:cubicBezTo>
                <a:cubicBezTo>
                  <a:pt x="46" y="0"/>
                  <a:pt x="64" y="9"/>
                  <a:pt x="64" y="27"/>
                </a:cubicBezTo>
                <a:cubicBezTo>
                  <a:pt x="64" y="46"/>
                  <a:pt x="46" y="55"/>
                  <a:pt x="28" y="55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7"/>
                  <a:pt x="18" y="46"/>
                  <a:pt x="28" y="46"/>
                </a:cubicBezTo>
                <a:cubicBezTo>
                  <a:pt x="46" y="46"/>
                  <a:pt x="46" y="37"/>
                  <a:pt x="46" y="27"/>
                </a:cubicBezTo>
                <a:cubicBezTo>
                  <a:pt x="46" y="18"/>
                  <a:pt x="46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28">
            <a:extLst>
              <a:ext uri="{FF2B5EF4-FFF2-40B4-BE49-F238E27FC236}">
                <a16:creationId xmlns:a16="http://schemas.microsoft.com/office/drawing/2014/main" id="{82DD2CE6-6821-A846-9368-FEADBA87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2239" y="8873734"/>
            <a:ext cx="68024" cy="58951"/>
          </a:xfrm>
          <a:custGeom>
            <a:avLst/>
            <a:gdLst>
              <a:gd name="T0" fmla="*/ 37 w 65"/>
              <a:gd name="T1" fmla="*/ 55 h 56"/>
              <a:gd name="T2" fmla="*/ 37 w 65"/>
              <a:gd name="T3" fmla="*/ 55 h 56"/>
              <a:gd name="T4" fmla="*/ 0 w 65"/>
              <a:gd name="T5" fmla="*/ 27 h 56"/>
              <a:gd name="T6" fmla="*/ 37 w 65"/>
              <a:gd name="T7" fmla="*/ 0 h 56"/>
              <a:gd name="T8" fmla="*/ 64 w 65"/>
              <a:gd name="T9" fmla="*/ 27 h 56"/>
              <a:gd name="T10" fmla="*/ 37 w 65"/>
              <a:gd name="T11" fmla="*/ 55 h 56"/>
              <a:gd name="T12" fmla="*/ 37 w 65"/>
              <a:gd name="T13" fmla="*/ 9 h 56"/>
              <a:gd name="T14" fmla="*/ 37 w 65"/>
              <a:gd name="T15" fmla="*/ 9 h 56"/>
              <a:gd name="T16" fmla="*/ 18 w 65"/>
              <a:gd name="T17" fmla="*/ 27 h 56"/>
              <a:gd name="T18" fmla="*/ 37 w 65"/>
              <a:gd name="T19" fmla="*/ 46 h 56"/>
              <a:gd name="T20" fmla="*/ 55 w 65"/>
              <a:gd name="T21" fmla="*/ 27 h 56"/>
              <a:gd name="T22" fmla="*/ 37 w 65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56">
                <a:moveTo>
                  <a:pt x="37" y="55"/>
                </a:moveTo>
                <a:lnTo>
                  <a:pt x="37" y="55"/>
                </a:lnTo>
                <a:cubicBezTo>
                  <a:pt x="18" y="55"/>
                  <a:pt x="0" y="46"/>
                  <a:pt x="0" y="27"/>
                </a:cubicBezTo>
                <a:cubicBezTo>
                  <a:pt x="0" y="9"/>
                  <a:pt x="18" y="0"/>
                  <a:pt x="37" y="0"/>
                </a:cubicBezTo>
                <a:cubicBezTo>
                  <a:pt x="46" y="0"/>
                  <a:pt x="64" y="9"/>
                  <a:pt x="64" y="27"/>
                </a:cubicBezTo>
                <a:cubicBezTo>
                  <a:pt x="64" y="46"/>
                  <a:pt x="46" y="55"/>
                  <a:pt x="37" y="55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18" y="9"/>
                  <a:pt x="18" y="18"/>
                  <a:pt x="18" y="27"/>
                </a:cubicBezTo>
                <a:cubicBezTo>
                  <a:pt x="18" y="36"/>
                  <a:pt x="18" y="46"/>
                  <a:pt x="37" y="46"/>
                </a:cubicBezTo>
                <a:cubicBezTo>
                  <a:pt x="46" y="46"/>
                  <a:pt x="55" y="36"/>
                  <a:pt x="55" y="27"/>
                </a:cubicBezTo>
                <a:cubicBezTo>
                  <a:pt x="55" y="18"/>
                  <a:pt x="46" y="9"/>
                  <a:pt x="3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29">
            <a:extLst>
              <a:ext uri="{FF2B5EF4-FFF2-40B4-BE49-F238E27FC236}">
                <a16:creationId xmlns:a16="http://schemas.microsoft.com/office/drawing/2014/main" id="{D15E4CAC-586D-2D4E-B5B6-4F34FE931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590" y="8873734"/>
            <a:ext cx="68021" cy="58951"/>
          </a:xfrm>
          <a:custGeom>
            <a:avLst/>
            <a:gdLst>
              <a:gd name="T0" fmla="*/ 28 w 66"/>
              <a:gd name="T1" fmla="*/ 55 h 56"/>
              <a:gd name="T2" fmla="*/ 28 w 66"/>
              <a:gd name="T3" fmla="*/ 55 h 56"/>
              <a:gd name="T4" fmla="*/ 0 w 66"/>
              <a:gd name="T5" fmla="*/ 27 h 56"/>
              <a:gd name="T6" fmla="*/ 28 w 66"/>
              <a:gd name="T7" fmla="*/ 0 h 56"/>
              <a:gd name="T8" fmla="*/ 65 w 66"/>
              <a:gd name="T9" fmla="*/ 27 h 56"/>
              <a:gd name="T10" fmla="*/ 28 w 66"/>
              <a:gd name="T11" fmla="*/ 55 h 56"/>
              <a:gd name="T12" fmla="*/ 28 w 66"/>
              <a:gd name="T13" fmla="*/ 9 h 56"/>
              <a:gd name="T14" fmla="*/ 28 w 66"/>
              <a:gd name="T15" fmla="*/ 9 h 56"/>
              <a:gd name="T16" fmla="*/ 10 w 66"/>
              <a:gd name="T17" fmla="*/ 27 h 56"/>
              <a:gd name="T18" fmla="*/ 28 w 66"/>
              <a:gd name="T19" fmla="*/ 46 h 56"/>
              <a:gd name="T20" fmla="*/ 55 w 66"/>
              <a:gd name="T21" fmla="*/ 27 h 56"/>
              <a:gd name="T22" fmla="*/ 28 w 66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56">
                <a:moveTo>
                  <a:pt x="28" y="55"/>
                </a:moveTo>
                <a:lnTo>
                  <a:pt x="28" y="55"/>
                </a:lnTo>
                <a:cubicBezTo>
                  <a:pt x="19" y="55"/>
                  <a:pt x="0" y="46"/>
                  <a:pt x="0" y="27"/>
                </a:cubicBezTo>
                <a:cubicBezTo>
                  <a:pt x="0" y="9"/>
                  <a:pt x="19" y="0"/>
                  <a:pt x="28" y="0"/>
                </a:cubicBezTo>
                <a:cubicBezTo>
                  <a:pt x="46" y="0"/>
                  <a:pt x="65" y="9"/>
                  <a:pt x="65" y="27"/>
                </a:cubicBezTo>
                <a:cubicBezTo>
                  <a:pt x="65" y="46"/>
                  <a:pt x="46" y="55"/>
                  <a:pt x="28" y="55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9" y="9"/>
                  <a:pt x="10" y="18"/>
                  <a:pt x="10" y="27"/>
                </a:cubicBezTo>
                <a:cubicBezTo>
                  <a:pt x="10" y="36"/>
                  <a:pt x="19" y="46"/>
                  <a:pt x="28" y="46"/>
                </a:cubicBezTo>
                <a:cubicBezTo>
                  <a:pt x="46" y="46"/>
                  <a:pt x="55" y="36"/>
                  <a:pt x="55" y="27"/>
                </a:cubicBezTo>
                <a:cubicBezTo>
                  <a:pt x="55" y="18"/>
                  <a:pt x="46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0">
            <a:extLst>
              <a:ext uri="{FF2B5EF4-FFF2-40B4-BE49-F238E27FC236}">
                <a16:creationId xmlns:a16="http://schemas.microsoft.com/office/drawing/2014/main" id="{C7A27393-BB98-0847-8CC6-FD105B936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0" y="8873734"/>
            <a:ext cx="58954" cy="58951"/>
          </a:xfrm>
          <a:custGeom>
            <a:avLst/>
            <a:gdLst>
              <a:gd name="T0" fmla="*/ 28 w 56"/>
              <a:gd name="T1" fmla="*/ 55 h 56"/>
              <a:gd name="T2" fmla="*/ 28 w 56"/>
              <a:gd name="T3" fmla="*/ 55 h 56"/>
              <a:gd name="T4" fmla="*/ 0 w 56"/>
              <a:gd name="T5" fmla="*/ 27 h 56"/>
              <a:gd name="T6" fmla="*/ 28 w 56"/>
              <a:gd name="T7" fmla="*/ 0 h 56"/>
              <a:gd name="T8" fmla="*/ 55 w 56"/>
              <a:gd name="T9" fmla="*/ 27 h 56"/>
              <a:gd name="T10" fmla="*/ 28 w 56"/>
              <a:gd name="T11" fmla="*/ 55 h 56"/>
              <a:gd name="T12" fmla="*/ 28 w 56"/>
              <a:gd name="T13" fmla="*/ 9 h 56"/>
              <a:gd name="T14" fmla="*/ 28 w 56"/>
              <a:gd name="T15" fmla="*/ 9 h 56"/>
              <a:gd name="T16" fmla="*/ 9 w 56"/>
              <a:gd name="T17" fmla="*/ 27 h 56"/>
              <a:gd name="T18" fmla="*/ 28 w 56"/>
              <a:gd name="T19" fmla="*/ 46 h 56"/>
              <a:gd name="T20" fmla="*/ 46 w 56"/>
              <a:gd name="T21" fmla="*/ 27 h 56"/>
              <a:gd name="T22" fmla="*/ 28 w 56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56">
                <a:moveTo>
                  <a:pt x="28" y="55"/>
                </a:moveTo>
                <a:lnTo>
                  <a:pt x="28" y="55"/>
                </a:lnTo>
                <a:cubicBezTo>
                  <a:pt x="9" y="55"/>
                  <a:pt x="0" y="46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46" y="0"/>
                  <a:pt x="55" y="9"/>
                  <a:pt x="55" y="27"/>
                </a:cubicBezTo>
                <a:cubicBezTo>
                  <a:pt x="55" y="46"/>
                  <a:pt x="46" y="55"/>
                  <a:pt x="28" y="55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6"/>
                  <a:pt x="28" y="46"/>
                </a:cubicBezTo>
                <a:cubicBezTo>
                  <a:pt x="37" y="46"/>
                  <a:pt x="46" y="36"/>
                  <a:pt x="46" y="27"/>
                </a:cubicBezTo>
                <a:cubicBezTo>
                  <a:pt x="46" y="18"/>
                  <a:pt x="37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1">
            <a:extLst>
              <a:ext uri="{FF2B5EF4-FFF2-40B4-BE49-F238E27FC236}">
                <a16:creationId xmlns:a16="http://schemas.microsoft.com/office/drawing/2014/main" id="{D47B11B3-4E99-B94A-B3F7-90170770F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590" y="9005242"/>
            <a:ext cx="68021" cy="58954"/>
          </a:xfrm>
          <a:custGeom>
            <a:avLst/>
            <a:gdLst>
              <a:gd name="T0" fmla="*/ 28 w 66"/>
              <a:gd name="T1" fmla="*/ 55 h 56"/>
              <a:gd name="T2" fmla="*/ 28 w 66"/>
              <a:gd name="T3" fmla="*/ 55 h 56"/>
              <a:gd name="T4" fmla="*/ 0 w 66"/>
              <a:gd name="T5" fmla="*/ 27 h 56"/>
              <a:gd name="T6" fmla="*/ 28 w 66"/>
              <a:gd name="T7" fmla="*/ 0 h 56"/>
              <a:gd name="T8" fmla="*/ 65 w 66"/>
              <a:gd name="T9" fmla="*/ 27 h 56"/>
              <a:gd name="T10" fmla="*/ 28 w 66"/>
              <a:gd name="T11" fmla="*/ 55 h 56"/>
              <a:gd name="T12" fmla="*/ 28 w 66"/>
              <a:gd name="T13" fmla="*/ 9 h 56"/>
              <a:gd name="T14" fmla="*/ 28 w 66"/>
              <a:gd name="T15" fmla="*/ 9 h 56"/>
              <a:gd name="T16" fmla="*/ 10 w 66"/>
              <a:gd name="T17" fmla="*/ 27 h 56"/>
              <a:gd name="T18" fmla="*/ 28 w 66"/>
              <a:gd name="T19" fmla="*/ 46 h 56"/>
              <a:gd name="T20" fmla="*/ 46 w 66"/>
              <a:gd name="T21" fmla="*/ 27 h 56"/>
              <a:gd name="T22" fmla="*/ 28 w 66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56">
                <a:moveTo>
                  <a:pt x="28" y="55"/>
                </a:moveTo>
                <a:lnTo>
                  <a:pt x="28" y="55"/>
                </a:lnTo>
                <a:cubicBezTo>
                  <a:pt x="19" y="55"/>
                  <a:pt x="0" y="46"/>
                  <a:pt x="0" y="27"/>
                </a:cubicBezTo>
                <a:cubicBezTo>
                  <a:pt x="0" y="9"/>
                  <a:pt x="19" y="0"/>
                  <a:pt x="28" y="0"/>
                </a:cubicBezTo>
                <a:cubicBezTo>
                  <a:pt x="46" y="0"/>
                  <a:pt x="65" y="9"/>
                  <a:pt x="65" y="27"/>
                </a:cubicBezTo>
                <a:cubicBezTo>
                  <a:pt x="65" y="46"/>
                  <a:pt x="46" y="55"/>
                  <a:pt x="28" y="55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9" y="9"/>
                  <a:pt x="10" y="18"/>
                  <a:pt x="10" y="27"/>
                </a:cubicBezTo>
                <a:cubicBezTo>
                  <a:pt x="10" y="37"/>
                  <a:pt x="19" y="46"/>
                  <a:pt x="28" y="46"/>
                </a:cubicBezTo>
                <a:cubicBezTo>
                  <a:pt x="46" y="46"/>
                  <a:pt x="46" y="37"/>
                  <a:pt x="46" y="27"/>
                </a:cubicBezTo>
                <a:cubicBezTo>
                  <a:pt x="46" y="18"/>
                  <a:pt x="46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32">
            <a:extLst>
              <a:ext uri="{FF2B5EF4-FFF2-40B4-BE49-F238E27FC236}">
                <a16:creationId xmlns:a16="http://schemas.microsoft.com/office/drawing/2014/main" id="{EC6A0B99-5E1B-2A4B-9226-6D79B41A4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0" y="9005242"/>
            <a:ext cx="58954" cy="58954"/>
          </a:xfrm>
          <a:custGeom>
            <a:avLst/>
            <a:gdLst>
              <a:gd name="T0" fmla="*/ 28 w 56"/>
              <a:gd name="T1" fmla="*/ 55 h 56"/>
              <a:gd name="T2" fmla="*/ 28 w 56"/>
              <a:gd name="T3" fmla="*/ 55 h 56"/>
              <a:gd name="T4" fmla="*/ 0 w 56"/>
              <a:gd name="T5" fmla="*/ 27 h 56"/>
              <a:gd name="T6" fmla="*/ 28 w 56"/>
              <a:gd name="T7" fmla="*/ 0 h 56"/>
              <a:gd name="T8" fmla="*/ 55 w 56"/>
              <a:gd name="T9" fmla="*/ 27 h 56"/>
              <a:gd name="T10" fmla="*/ 28 w 56"/>
              <a:gd name="T11" fmla="*/ 55 h 56"/>
              <a:gd name="T12" fmla="*/ 28 w 56"/>
              <a:gd name="T13" fmla="*/ 9 h 56"/>
              <a:gd name="T14" fmla="*/ 28 w 56"/>
              <a:gd name="T15" fmla="*/ 9 h 56"/>
              <a:gd name="T16" fmla="*/ 9 w 56"/>
              <a:gd name="T17" fmla="*/ 27 h 56"/>
              <a:gd name="T18" fmla="*/ 28 w 56"/>
              <a:gd name="T19" fmla="*/ 46 h 56"/>
              <a:gd name="T20" fmla="*/ 46 w 56"/>
              <a:gd name="T21" fmla="*/ 27 h 56"/>
              <a:gd name="T22" fmla="*/ 28 w 56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56">
                <a:moveTo>
                  <a:pt x="28" y="55"/>
                </a:moveTo>
                <a:lnTo>
                  <a:pt x="28" y="55"/>
                </a:lnTo>
                <a:cubicBezTo>
                  <a:pt x="9" y="55"/>
                  <a:pt x="0" y="46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46" y="0"/>
                  <a:pt x="55" y="9"/>
                  <a:pt x="55" y="27"/>
                </a:cubicBezTo>
                <a:cubicBezTo>
                  <a:pt x="55" y="46"/>
                  <a:pt x="46" y="55"/>
                  <a:pt x="28" y="55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7"/>
                  <a:pt x="18" y="46"/>
                  <a:pt x="28" y="46"/>
                </a:cubicBezTo>
                <a:cubicBezTo>
                  <a:pt x="37" y="46"/>
                  <a:pt x="46" y="37"/>
                  <a:pt x="46" y="27"/>
                </a:cubicBezTo>
                <a:cubicBezTo>
                  <a:pt x="46" y="18"/>
                  <a:pt x="37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33">
            <a:extLst>
              <a:ext uri="{FF2B5EF4-FFF2-40B4-BE49-F238E27FC236}">
                <a16:creationId xmlns:a16="http://schemas.microsoft.com/office/drawing/2014/main" id="{BAF73D3F-A777-D548-9157-796DA28F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2239" y="8751292"/>
            <a:ext cx="68024" cy="58954"/>
          </a:xfrm>
          <a:custGeom>
            <a:avLst/>
            <a:gdLst>
              <a:gd name="T0" fmla="*/ 37 w 65"/>
              <a:gd name="T1" fmla="*/ 55 h 56"/>
              <a:gd name="T2" fmla="*/ 37 w 65"/>
              <a:gd name="T3" fmla="*/ 55 h 56"/>
              <a:gd name="T4" fmla="*/ 0 w 65"/>
              <a:gd name="T5" fmla="*/ 27 h 56"/>
              <a:gd name="T6" fmla="*/ 37 w 65"/>
              <a:gd name="T7" fmla="*/ 0 h 56"/>
              <a:gd name="T8" fmla="*/ 64 w 65"/>
              <a:gd name="T9" fmla="*/ 27 h 56"/>
              <a:gd name="T10" fmla="*/ 37 w 65"/>
              <a:gd name="T11" fmla="*/ 55 h 56"/>
              <a:gd name="T12" fmla="*/ 37 w 65"/>
              <a:gd name="T13" fmla="*/ 9 h 56"/>
              <a:gd name="T14" fmla="*/ 37 w 65"/>
              <a:gd name="T15" fmla="*/ 9 h 56"/>
              <a:gd name="T16" fmla="*/ 18 w 65"/>
              <a:gd name="T17" fmla="*/ 27 h 56"/>
              <a:gd name="T18" fmla="*/ 37 w 65"/>
              <a:gd name="T19" fmla="*/ 45 h 56"/>
              <a:gd name="T20" fmla="*/ 55 w 65"/>
              <a:gd name="T21" fmla="*/ 27 h 56"/>
              <a:gd name="T22" fmla="*/ 37 w 65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56">
                <a:moveTo>
                  <a:pt x="37" y="55"/>
                </a:moveTo>
                <a:lnTo>
                  <a:pt x="37" y="55"/>
                </a:lnTo>
                <a:cubicBezTo>
                  <a:pt x="18" y="55"/>
                  <a:pt x="0" y="45"/>
                  <a:pt x="0" y="27"/>
                </a:cubicBezTo>
                <a:cubicBezTo>
                  <a:pt x="0" y="9"/>
                  <a:pt x="18" y="0"/>
                  <a:pt x="37" y="0"/>
                </a:cubicBezTo>
                <a:cubicBezTo>
                  <a:pt x="46" y="0"/>
                  <a:pt x="64" y="9"/>
                  <a:pt x="64" y="27"/>
                </a:cubicBezTo>
                <a:cubicBezTo>
                  <a:pt x="64" y="45"/>
                  <a:pt x="46" y="55"/>
                  <a:pt x="37" y="55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18" y="9"/>
                  <a:pt x="18" y="18"/>
                  <a:pt x="18" y="27"/>
                </a:cubicBezTo>
                <a:cubicBezTo>
                  <a:pt x="18" y="36"/>
                  <a:pt x="18" y="45"/>
                  <a:pt x="37" y="45"/>
                </a:cubicBezTo>
                <a:cubicBezTo>
                  <a:pt x="46" y="45"/>
                  <a:pt x="55" y="36"/>
                  <a:pt x="55" y="27"/>
                </a:cubicBezTo>
                <a:cubicBezTo>
                  <a:pt x="55" y="18"/>
                  <a:pt x="46" y="9"/>
                  <a:pt x="3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34">
            <a:extLst>
              <a:ext uri="{FF2B5EF4-FFF2-40B4-BE49-F238E27FC236}">
                <a16:creationId xmlns:a16="http://schemas.microsoft.com/office/drawing/2014/main" id="{10BC36A6-DE45-C844-8D52-4E2A4F23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590" y="8751292"/>
            <a:ext cx="68021" cy="58954"/>
          </a:xfrm>
          <a:custGeom>
            <a:avLst/>
            <a:gdLst>
              <a:gd name="T0" fmla="*/ 28 w 66"/>
              <a:gd name="T1" fmla="*/ 55 h 56"/>
              <a:gd name="T2" fmla="*/ 28 w 66"/>
              <a:gd name="T3" fmla="*/ 55 h 56"/>
              <a:gd name="T4" fmla="*/ 0 w 66"/>
              <a:gd name="T5" fmla="*/ 27 h 56"/>
              <a:gd name="T6" fmla="*/ 28 w 66"/>
              <a:gd name="T7" fmla="*/ 0 h 56"/>
              <a:gd name="T8" fmla="*/ 65 w 66"/>
              <a:gd name="T9" fmla="*/ 27 h 56"/>
              <a:gd name="T10" fmla="*/ 28 w 66"/>
              <a:gd name="T11" fmla="*/ 55 h 56"/>
              <a:gd name="T12" fmla="*/ 28 w 66"/>
              <a:gd name="T13" fmla="*/ 9 h 56"/>
              <a:gd name="T14" fmla="*/ 28 w 66"/>
              <a:gd name="T15" fmla="*/ 9 h 56"/>
              <a:gd name="T16" fmla="*/ 10 w 66"/>
              <a:gd name="T17" fmla="*/ 27 h 56"/>
              <a:gd name="T18" fmla="*/ 28 w 66"/>
              <a:gd name="T19" fmla="*/ 45 h 56"/>
              <a:gd name="T20" fmla="*/ 55 w 66"/>
              <a:gd name="T21" fmla="*/ 27 h 56"/>
              <a:gd name="T22" fmla="*/ 28 w 66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56">
                <a:moveTo>
                  <a:pt x="28" y="55"/>
                </a:moveTo>
                <a:lnTo>
                  <a:pt x="28" y="55"/>
                </a:lnTo>
                <a:cubicBezTo>
                  <a:pt x="19" y="55"/>
                  <a:pt x="0" y="45"/>
                  <a:pt x="0" y="27"/>
                </a:cubicBezTo>
                <a:cubicBezTo>
                  <a:pt x="0" y="9"/>
                  <a:pt x="19" y="0"/>
                  <a:pt x="28" y="0"/>
                </a:cubicBezTo>
                <a:cubicBezTo>
                  <a:pt x="46" y="0"/>
                  <a:pt x="65" y="9"/>
                  <a:pt x="65" y="27"/>
                </a:cubicBezTo>
                <a:cubicBezTo>
                  <a:pt x="65" y="45"/>
                  <a:pt x="46" y="55"/>
                  <a:pt x="28" y="55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9" y="9"/>
                  <a:pt x="10" y="18"/>
                  <a:pt x="10" y="27"/>
                </a:cubicBezTo>
                <a:cubicBezTo>
                  <a:pt x="10" y="36"/>
                  <a:pt x="19" y="45"/>
                  <a:pt x="28" y="45"/>
                </a:cubicBezTo>
                <a:cubicBezTo>
                  <a:pt x="46" y="45"/>
                  <a:pt x="55" y="36"/>
                  <a:pt x="55" y="27"/>
                </a:cubicBezTo>
                <a:cubicBezTo>
                  <a:pt x="55" y="18"/>
                  <a:pt x="46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35">
            <a:extLst>
              <a:ext uri="{FF2B5EF4-FFF2-40B4-BE49-F238E27FC236}">
                <a16:creationId xmlns:a16="http://schemas.microsoft.com/office/drawing/2014/main" id="{62F65A24-2F7C-5340-9988-E024DE943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0" y="8751292"/>
            <a:ext cx="58954" cy="58954"/>
          </a:xfrm>
          <a:custGeom>
            <a:avLst/>
            <a:gdLst>
              <a:gd name="T0" fmla="*/ 28 w 56"/>
              <a:gd name="T1" fmla="*/ 55 h 56"/>
              <a:gd name="T2" fmla="*/ 28 w 56"/>
              <a:gd name="T3" fmla="*/ 55 h 56"/>
              <a:gd name="T4" fmla="*/ 0 w 56"/>
              <a:gd name="T5" fmla="*/ 27 h 56"/>
              <a:gd name="T6" fmla="*/ 28 w 56"/>
              <a:gd name="T7" fmla="*/ 0 h 56"/>
              <a:gd name="T8" fmla="*/ 55 w 56"/>
              <a:gd name="T9" fmla="*/ 27 h 56"/>
              <a:gd name="T10" fmla="*/ 28 w 56"/>
              <a:gd name="T11" fmla="*/ 55 h 56"/>
              <a:gd name="T12" fmla="*/ 28 w 56"/>
              <a:gd name="T13" fmla="*/ 9 h 56"/>
              <a:gd name="T14" fmla="*/ 28 w 56"/>
              <a:gd name="T15" fmla="*/ 9 h 56"/>
              <a:gd name="T16" fmla="*/ 9 w 56"/>
              <a:gd name="T17" fmla="*/ 27 h 56"/>
              <a:gd name="T18" fmla="*/ 28 w 56"/>
              <a:gd name="T19" fmla="*/ 45 h 56"/>
              <a:gd name="T20" fmla="*/ 46 w 56"/>
              <a:gd name="T21" fmla="*/ 27 h 56"/>
              <a:gd name="T22" fmla="*/ 28 w 56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56">
                <a:moveTo>
                  <a:pt x="28" y="55"/>
                </a:moveTo>
                <a:lnTo>
                  <a:pt x="28" y="55"/>
                </a:lnTo>
                <a:cubicBezTo>
                  <a:pt x="9" y="55"/>
                  <a:pt x="0" y="45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46" y="0"/>
                  <a:pt x="55" y="9"/>
                  <a:pt x="55" y="27"/>
                </a:cubicBezTo>
                <a:cubicBezTo>
                  <a:pt x="55" y="45"/>
                  <a:pt x="46" y="55"/>
                  <a:pt x="28" y="55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8" y="45"/>
                </a:cubicBezTo>
                <a:cubicBezTo>
                  <a:pt x="37" y="45"/>
                  <a:pt x="46" y="36"/>
                  <a:pt x="46" y="27"/>
                </a:cubicBezTo>
                <a:cubicBezTo>
                  <a:pt x="46" y="18"/>
                  <a:pt x="37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36">
            <a:extLst>
              <a:ext uri="{FF2B5EF4-FFF2-40B4-BE49-F238E27FC236}">
                <a16:creationId xmlns:a16="http://schemas.microsoft.com/office/drawing/2014/main" id="{EA551C46-146D-D949-B0B2-CB5A2B75D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8402" y="8941755"/>
            <a:ext cx="557783" cy="208602"/>
          </a:xfrm>
          <a:custGeom>
            <a:avLst/>
            <a:gdLst>
              <a:gd name="T0" fmla="*/ 275 w 542"/>
              <a:gd name="T1" fmla="*/ 201 h 202"/>
              <a:gd name="T2" fmla="*/ 275 w 542"/>
              <a:gd name="T3" fmla="*/ 201 h 202"/>
              <a:gd name="T4" fmla="*/ 92 w 542"/>
              <a:gd name="T5" fmla="*/ 183 h 202"/>
              <a:gd name="T6" fmla="*/ 37 w 542"/>
              <a:gd name="T7" fmla="*/ 165 h 202"/>
              <a:gd name="T8" fmla="*/ 0 w 542"/>
              <a:gd name="T9" fmla="*/ 128 h 202"/>
              <a:gd name="T10" fmla="*/ 0 w 542"/>
              <a:gd name="T11" fmla="*/ 27 h 202"/>
              <a:gd name="T12" fmla="*/ 28 w 542"/>
              <a:gd name="T13" fmla="*/ 0 h 202"/>
              <a:gd name="T14" fmla="*/ 28 w 542"/>
              <a:gd name="T15" fmla="*/ 0 h 202"/>
              <a:gd name="T16" fmla="*/ 46 w 542"/>
              <a:gd name="T17" fmla="*/ 18 h 202"/>
              <a:gd name="T18" fmla="*/ 110 w 542"/>
              <a:gd name="T19" fmla="*/ 36 h 202"/>
              <a:gd name="T20" fmla="*/ 257 w 542"/>
              <a:gd name="T21" fmla="*/ 55 h 202"/>
              <a:gd name="T22" fmla="*/ 284 w 542"/>
              <a:gd name="T23" fmla="*/ 55 h 202"/>
              <a:gd name="T24" fmla="*/ 431 w 542"/>
              <a:gd name="T25" fmla="*/ 36 h 202"/>
              <a:gd name="T26" fmla="*/ 495 w 542"/>
              <a:gd name="T27" fmla="*/ 18 h 202"/>
              <a:gd name="T28" fmla="*/ 513 w 542"/>
              <a:gd name="T29" fmla="*/ 0 h 202"/>
              <a:gd name="T30" fmla="*/ 513 w 542"/>
              <a:gd name="T31" fmla="*/ 0 h 202"/>
              <a:gd name="T32" fmla="*/ 541 w 542"/>
              <a:gd name="T33" fmla="*/ 27 h 202"/>
              <a:gd name="T34" fmla="*/ 541 w 542"/>
              <a:gd name="T35" fmla="*/ 27 h 202"/>
              <a:gd name="T36" fmla="*/ 541 w 542"/>
              <a:gd name="T37" fmla="*/ 27 h 202"/>
              <a:gd name="T38" fmla="*/ 541 w 542"/>
              <a:gd name="T39" fmla="*/ 27 h 202"/>
              <a:gd name="T40" fmla="*/ 541 w 542"/>
              <a:gd name="T41" fmla="*/ 128 h 202"/>
              <a:gd name="T42" fmla="*/ 449 w 542"/>
              <a:gd name="T43" fmla="*/ 183 h 202"/>
              <a:gd name="T44" fmla="*/ 275 w 542"/>
              <a:gd name="T45" fmla="*/ 201 h 202"/>
              <a:gd name="T46" fmla="*/ 46 w 542"/>
              <a:gd name="T47" fmla="*/ 119 h 202"/>
              <a:gd name="T48" fmla="*/ 46 w 542"/>
              <a:gd name="T49" fmla="*/ 119 h 202"/>
              <a:gd name="T50" fmla="*/ 119 w 542"/>
              <a:gd name="T51" fmla="*/ 137 h 202"/>
              <a:gd name="T52" fmla="*/ 275 w 542"/>
              <a:gd name="T53" fmla="*/ 155 h 202"/>
              <a:gd name="T54" fmla="*/ 422 w 542"/>
              <a:gd name="T55" fmla="*/ 137 h 202"/>
              <a:gd name="T56" fmla="*/ 495 w 542"/>
              <a:gd name="T57" fmla="*/ 119 h 202"/>
              <a:gd name="T58" fmla="*/ 495 w 542"/>
              <a:gd name="T59" fmla="*/ 73 h 202"/>
              <a:gd name="T60" fmla="*/ 458 w 542"/>
              <a:gd name="T61" fmla="*/ 82 h 202"/>
              <a:gd name="T62" fmla="*/ 293 w 542"/>
              <a:gd name="T63" fmla="*/ 101 h 202"/>
              <a:gd name="T64" fmla="*/ 257 w 542"/>
              <a:gd name="T65" fmla="*/ 101 h 202"/>
              <a:gd name="T66" fmla="*/ 92 w 542"/>
              <a:gd name="T67" fmla="*/ 82 h 202"/>
              <a:gd name="T68" fmla="*/ 55 w 542"/>
              <a:gd name="T69" fmla="*/ 73 h 202"/>
              <a:gd name="T70" fmla="*/ 46 w 542"/>
              <a:gd name="T71" fmla="*/ 119 h 202"/>
              <a:gd name="T72" fmla="*/ 495 w 542"/>
              <a:gd name="T73" fmla="*/ 128 h 202"/>
              <a:gd name="T74" fmla="*/ 495 w 542"/>
              <a:gd name="T75" fmla="*/ 128 h 202"/>
              <a:gd name="T76" fmla="*/ 55 w 542"/>
              <a:gd name="T77" fmla="*/ 27 h 202"/>
              <a:gd name="T78" fmla="*/ 55 w 542"/>
              <a:gd name="T79" fmla="*/ 27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2" h="202">
                <a:moveTo>
                  <a:pt x="275" y="201"/>
                </a:moveTo>
                <a:lnTo>
                  <a:pt x="275" y="201"/>
                </a:lnTo>
                <a:cubicBezTo>
                  <a:pt x="202" y="201"/>
                  <a:pt x="138" y="192"/>
                  <a:pt x="92" y="183"/>
                </a:cubicBezTo>
                <a:cubicBezTo>
                  <a:pt x="74" y="183"/>
                  <a:pt x="46" y="174"/>
                  <a:pt x="37" y="165"/>
                </a:cubicBezTo>
                <a:cubicBezTo>
                  <a:pt x="9" y="155"/>
                  <a:pt x="0" y="146"/>
                  <a:pt x="0" y="12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6" y="9"/>
                  <a:pt x="46" y="18"/>
                </a:cubicBezTo>
                <a:cubicBezTo>
                  <a:pt x="55" y="18"/>
                  <a:pt x="74" y="27"/>
                  <a:pt x="110" y="36"/>
                </a:cubicBezTo>
                <a:cubicBezTo>
                  <a:pt x="147" y="45"/>
                  <a:pt x="202" y="55"/>
                  <a:pt x="257" y="55"/>
                </a:cubicBezTo>
                <a:cubicBezTo>
                  <a:pt x="266" y="55"/>
                  <a:pt x="275" y="55"/>
                  <a:pt x="284" y="55"/>
                </a:cubicBezTo>
                <a:cubicBezTo>
                  <a:pt x="339" y="55"/>
                  <a:pt x="394" y="45"/>
                  <a:pt x="431" y="36"/>
                </a:cubicBezTo>
                <a:cubicBezTo>
                  <a:pt x="477" y="27"/>
                  <a:pt x="486" y="18"/>
                  <a:pt x="495" y="18"/>
                </a:cubicBezTo>
                <a:cubicBezTo>
                  <a:pt x="495" y="9"/>
                  <a:pt x="504" y="0"/>
                  <a:pt x="513" y="0"/>
                </a:cubicBezTo>
                <a:lnTo>
                  <a:pt x="513" y="0"/>
                </a:lnTo>
                <a:cubicBezTo>
                  <a:pt x="532" y="0"/>
                  <a:pt x="541" y="9"/>
                  <a:pt x="541" y="27"/>
                </a:cubicBezTo>
                <a:lnTo>
                  <a:pt x="541" y="27"/>
                </a:lnTo>
                <a:lnTo>
                  <a:pt x="541" y="27"/>
                </a:lnTo>
                <a:lnTo>
                  <a:pt x="541" y="27"/>
                </a:lnTo>
                <a:cubicBezTo>
                  <a:pt x="541" y="128"/>
                  <a:pt x="541" y="128"/>
                  <a:pt x="541" y="128"/>
                </a:cubicBezTo>
                <a:cubicBezTo>
                  <a:pt x="541" y="165"/>
                  <a:pt x="486" y="174"/>
                  <a:pt x="449" y="183"/>
                </a:cubicBezTo>
                <a:cubicBezTo>
                  <a:pt x="403" y="192"/>
                  <a:pt x="339" y="201"/>
                  <a:pt x="275" y="201"/>
                </a:cubicBezTo>
                <a:close/>
                <a:moveTo>
                  <a:pt x="46" y="119"/>
                </a:moveTo>
                <a:lnTo>
                  <a:pt x="46" y="119"/>
                </a:lnTo>
                <a:cubicBezTo>
                  <a:pt x="55" y="128"/>
                  <a:pt x="74" y="137"/>
                  <a:pt x="119" y="137"/>
                </a:cubicBezTo>
                <a:cubicBezTo>
                  <a:pt x="165" y="146"/>
                  <a:pt x="211" y="155"/>
                  <a:pt x="275" y="155"/>
                </a:cubicBezTo>
                <a:cubicBezTo>
                  <a:pt x="330" y="155"/>
                  <a:pt x="385" y="146"/>
                  <a:pt x="422" y="137"/>
                </a:cubicBezTo>
                <a:cubicBezTo>
                  <a:pt x="468" y="137"/>
                  <a:pt x="486" y="128"/>
                  <a:pt x="495" y="119"/>
                </a:cubicBezTo>
                <a:cubicBezTo>
                  <a:pt x="495" y="73"/>
                  <a:pt x="495" y="73"/>
                  <a:pt x="495" y="73"/>
                </a:cubicBezTo>
                <a:cubicBezTo>
                  <a:pt x="477" y="73"/>
                  <a:pt x="468" y="82"/>
                  <a:pt x="458" y="82"/>
                </a:cubicBezTo>
                <a:cubicBezTo>
                  <a:pt x="412" y="91"/>
                  <a:pt x="349" y="101"/>
                  <a:pt x="293" y="101"/>
                </a:cubicBezTo>
                <a:cubicBezTo>
                  <a:pt x="275" y="101"/>
                  <a:pt x="266" y="101"/>
                  <a:pt x="257" y="101"/>
                </a:cubicBezTo>
                <a:cubicBezTo>
                  <a:pt x="193" y="101"/>
                  <a:pt x="129" y="91"/>
                  <a:pt x="92" y="82"/>
                </a:cubicBezTo>
                <a:cubicBezTo>
                  <a:pt x="74" y="82"/>
                  <a:pt x="65" y="73"/>
                  <a:pt x="55" y="73"/>
                </a:cubicBezTo>
                <a:lnTo>
                  <a:pt x="46" y="119"/>
                </a:lnTo>
                <a:close/>
                <a:moveTo>
                  <a:pt x="495" y="128"/>
                </a:moveTo>
                <a:lnTo>
                  <a:pt x="495" y="128"/>
                </a:lnTo>
                <a:close/>
                <a:moveTo>
                  <a:pt x="55" y="27"/>
                </a:moveTo>
                <a:lnTo>
                  <a:pt x="55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37">
            <a:extLst>
              <a:ext uri="{FF2B5EF4-FFF2-40B4-BE49-F238E27FC236}">
                <a16:creationId xmlns:a16="http://schemas.microsoft.com/office/drawing/2014/main" id="{6CA553AE-2D87-1047-AF66-1DB59514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8402" y="9046057"/>
            <a:ext cx="557783" cy="208602"/>
          </a:xfrm>
          <a:custGeom>
            <a:avLst/>
            <a:gdLst>
              <a:gd name="T0" fmla="*/ 275 w 542"/>
              <a:gd name="T1" fmla="*/ 201 h 202"/>
              <a:gd name="T2" fmla="*/ 275 w 542"/>
              <a:gd name="T3" fmla="*/ 201 h 202"/>
              <a:gd name="T4" fmla="*/ 92 w 542"/>
              <a:gd name="T5" fmla="*/ 183 h 202"/>
              <a:gd name="T6" fmla="*/ 37 w 542"/>
              <a:gd name="T7" fmla="*/ 164 h 202"/>
              <a:gd name="T8" fmla="*/ 0 w 542"/>
              <a:gd name="T9" fmla="*/ 128 h 202"/>
              <a:gd name="T10" fmla="*/ 0 w 542"/>
              <a:gd name="T11" fmla="*/ 27 h 202"/>
              <a:gd name="T12" fmla="*/ 28 w 542"/>
              <a:gd name="T13" fmla="*/ 0 h 202"/>
              <a:gd name="T14" fmla="*/ 28 w 542"/>
              <a:gd name="T15" fmla="*/ 0 h 202"/>
              <a:gd name="T16" fmla="*/ 46 w 542"/>
              <a:gd name="T17" fmla="*/ 18 h 202"/>
              <a:gd name="T18" fmla="*/ 110 w 542"/>
              <a:gd name="T19" fmla="*/ 36 h 202"/>
              <a:gd name="T20" fmla="*/ 257 w 542"/>
              <a:gd name="T21" fmla="*/ 54 h 202"/>
              <a:gd name="T22" fmla="*/ 284 w 542"/>
              <a:gd name="T23" fmla="*/ 54 h 202"/>
              <a:gd name="T24" fmla="*/ 431 w 542"/>
              <a:gd name="T25" fmla="*/ 36 h 202"/>
              <a:gd name="T26" fmla="*/ 495 w 542"/>
              <a:gd name="T27" fmla="*/ 18 h 202"/>
              <a:gd name="T28" fmla="*/ 513 w 542"/>
              <a:gd name="T29" fmla="*/ 0 h 202"/>
              <a:gd name="T30" fmla="*/ 513 w 542"/>
              <a:gd name="T31" fmla="*/ 0 h 202"/>
              <a:gd name="T32" fmla="*/ 541 w 542"/>
              <a:gd name="T33" fmla="*/ 27 h 202"/>
              <a:gd name="T34" fmla="*/ 541 w 542"/>
              <a:gd name="T35" fmla="*/ 27 h 202"/>
              <a:gd name="T36" fmla="*/ 541 w 542"/>
              <a:gd name="T37" fmla="*/ 27 h 202"/>
              <a:gd name="T38" fmla="*/ 541 w 542"/>
              <a:gd name="T39" fmla="*/ 27 h 202"/>
              <a:gd name="T40" fmla="*/ 541 w 542"/>
              <a:gd name="T41" fmla="*/ 128 h 202"/>
              <a:gd name="T42" fmla="*/ 449 w 542"/>
              <a:gd name="T43" fmla="*/ 183 h 202"/>
              <a:gd name="T44" fmla="*/ 275 w 542"/>
              <a:gd name="T45" fmla="*/ 201 h 202"/>
              <a:gd name="T46" fmla="*/ 46 w 542"/>
              <a:gd name="T47" fmla="*/ 119 h 202"/>
              <a:gd name="T48" fmla="*/ 46 w 542"/>
              <a:gd name="T49" fmla="*/ 119 h 202"/>
              <a:gd name="T50" fmla="*/ 119 w 542"/>
              <a:gd name="T51" fmla="*/ 137 h 202"/>
              <a:gd name="T52" fmla="*/ 275 w 542"/>
              <a:gd name="T53" fmla="*/ 155 h 202"/>
              <a:gd name="T54" fmla="*/ 422 w 542"/>
              <a:gd name="T55" fmla="*/ 137 h 202"/>
              <a:gd name="T56" fmla="*/ 495 w 542"/>
              <a:gd name="T57" fmla="*/ 119 h 202"/>
              <a:gd name="T58" fmla="*/ 495 w 542"/>
              <a:gd name="T59" fmla="*/ 73 h 202"/>
              <a:gd name="T60" fmla="*/ 458 w 542"/>
              <a:gd name="T61" fmla="*/ 82 h 202"/>
              <a:gd name="T62" fmla="*/ 293 w 542"/>
              <a:gd name="T63" fmla="*/ 100 h 202"/>
              <a:gd name="T64" fmla="*/ 257 w 542"/>
              <a:gd name="T65" fmla="*/ 100 h 202"/>
              <a:gd name="T66" fmla="*/ 92 w 542"/>
              <a:gd name="T67" fmla="*/ 82 h 202"/>
              <a:gd name="T68" fmla="*/ 55 w 542"/>
              <a:gd name="T69" fmla="*/ 73 h 202"/>
              <a:gd name="T70" fmla="*/ 46 w 542"/>
              <a:gd name="T71" fmla="*/ 119 h 202"/>
              <a:gd name="T72" fmla="*/ 495 w 542"/>
              <a:gd name="T73" fmla="*/ 128 h 202"/>
              <a:gd name="T74" fmla="*/ 495 w 542"/>
              <a:gd name="T75" fmla="*/ 128 h 202"/>
              <a:gd name="T76" fmla="*/ 55 w 542"/>
              <a:gd name="T77" fmla="*/ 27 h 202"/>
              <a:gd name="T78" fmla="*/ 55 w 542"/>
              <a:gd name="T79" fmla="*/ 27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2" h="202">
                <a:moveTo>
                  <a:pt x="275" y="201"/>
                </a:moveTo>
                <a:lnTo>
                  <a:pt x="275" y="201"/>
                </a:lnTo>
                <a:cubicBezTo>
                  <a:pt x="202" y="201"/>
                  <a:pt x="138" y="192"/>
                  <a:pt x="92" y="183"/>
                </a:cubicBezTo>
                <a:cubicBezTo>
                  <a:pt x="74" y="183"/>
                  <a:pt x="46" y="174"/>
                  <a:pt x="37" y="164"/>
                </a:cubicBezTo>
                <a:cubicBezTo>
                  <a:pt x="9" y="155"/>
                  <a:pt x="0" y="146"/>
                  <a:pt x="0" y="12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6" y="9"/>
                  <a:pt x="46" y="18"/>
                </a:cubicBezTo>
                <a:cubicBezTo>
                  <a:pt x="55" y="27"/>
                  <a:pt x="74" y="27"/>
                  <a:pt x="110" y="36"/>
                </a:cubicBezTo>
                <a:cubicBezTo>
                  <a:pt x="147" y="45"/>
                  <a:pt x="202" y="54"/>
                  <a:pt x="257" y="54"/>
                </a:cubicBezTo>
                <a:cubicBezTo>
                  <a:pt x="266" y="54"/>
                  <a:pt x="275" y="54"/>
                  <a:pt x="284" y="54"/>
                </a:cubicBezTo>
                <a:cubicBezTo>
                  <a:pt x="339" y="54"/>
                  <a:pt x="394" y="45"/>
                  <a:pt x="431" y="36"/>
                </a:cubicBezTo>
                <a:cubicBezTo>
                  <a:pt x="477" y="27"/>
                  <a:pt x="486" y="27"/>
                  <a:pt x="495" y="18"/>
                </a:cubicBezTo>
                <a:cubicBezTo>
                  <a:pt x="495" y="9"/>
                  <a:pt x="504" y="0"/>
                  <a:pt x="513" y="0"/>
                </a:cubicBezTo>
                <a:lnTo>
                  <a:pt x="513" y="0"/>
                </a:lnTo>
                <a:cubicBezTo>
                  <a:pt x="532" y="0"/>
                  <a:pt x="541" y="9"/>
                  <a:pt x="541" y="27"/>
                </a:cubicBezTo>
                <a:lnTo>
                  <a:pt x="541" y="27"/>
                </a:lnTo>
                <a:lnTo>
                  <a:pt x="541" y="27"/>
                </a:lnTo>
                <a:lnTo>
                  <a:pt x="541" y="27"/>
                </a:lnTo>
                <a:cubicBezTo>
                  <a:pt x="541" y="128"/>
                  <a:pt x="541" y="128"/>
                  <a:pt x="541" y="128"/>
                </a:cubicBezTo>
                <a:cubicBezTo>
                  <a:pt x="541" y="164"/>
                  <a:pt x="486" y="174"/>
                  <a:pt x="449" y="183"/>
                </a:cubicBezTo>
                <a:cubicBezTo>
                  <a:pt x="403" y="192"/>
                  <a:pt x="339" y="201"/>
                  <a:pt x="275" y="201"/>
                </a:cubicBezTo>
                <a:close/>
                <a:moveTo>
                  <a:pt x="46" y="119"/>
                </a:moveTo>
                <a:lnTo>
                  <a:pt x="46" y="119"/>
                </a:lnTo>
                <a:cubicBezTo>
                  <a:pt x="55" y="128"/>
                  <a:pt x="74" y="137"/>
                  <a:pt x="119" y="137"/>
                </a:cubicBezTo>
                <a:cubicBezTo>
                  <a:pt x="165" y="146"/>
                  <a:pt x="211" y="155"/>
                  <a:pt x="275" y="155"/>
                </a:cubicBezTo>
                <a:cubicBezTo>
                  <a:pt x="330" y="155"/>
                  <a:pt x="385" y="146"/>
                  <a:pt x="422" y="137"/>
                </a:cubicBezTo>
                <a:cubicBezTo>
                  <a:pt x="468" y="137"/>
                  <a:pt x="486" y="128"/>
                  <a:pt x="495" y="119"/>
                </a:cubicBezTo>
                <a:cubicBezTo>
                  <a:pt x="495" y="73"/>
                  <a:pt x="495" y="73"/>
                  <a:pt x="495" y="73"/>
                </a:cubicBezTo>
                <a:cubicBezTo>
                  <a:pt x="477" y="73"/>
                  <a:pt x="468" y="82"/>
                  <a:pt x="458" y="82"/>
                </a:cubicBezTo>
                <a:cubicBezTo>
                  <a:pt x="412" y="91"/>
                  <a:pt x="349" y="100"/>
                  <a:pt x="293" y="100"/>
                </a:cubicBezTo>
                <a:cubicBezTo>
                  <a:pt x="275" y="100"/>
                  <a:pt x="266" y="100"/>
                  <a:pt x="257" y="100"/>
                </a:cubicBezTo>
                <a:cubicBezTo>
                  <a:pt x="193" y="100"/>
                  <a:pt x="129" y="91"/>
                  <a:pt x="92" y="82"/>
                </a:cubicBezTo>
                <a:cubicBezTo>
                  <a:pt x="74" y="82"/>
                  <a:pt x="65" y="73"/>
                  <a:pt x="55" y="73"/>
                </a:cubicBezTo>
                <a:lnTo>
                  <a:pt x="46" y="119"/>
                </a:lnTo>
                <a:close/>
                <a:moveTo>
                  <a:pt x="495" y="128"/>
                </a:moveTo>
                <a:lnTo>
                  <a:pt x="495" y="128"/>
                </a:lnTo>
                <a:close/>
                <a:moveTo>
                  <a:pt x="55" y="27"/>
                </a:moveTo>
                <a:lnTo>
                  <a:pt x="55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38">
            <a:extLst>
              <a:ext uri="{FF2B5EF4-FFF2-40B4-BE49-F238E27FC236}">
                <a16:creationId xmlns:a16="http://schemas.microsoft.com/office/drawing/2014/main" id="{844EEC54-B56D-B542-ADC0-09B855E2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8402" y="9145824"/>
            <a:ext cx="557783" cy="208602"/>
          </a:xfrm>
          <a:custGeom>
            <a:avLst/>
            <a:gdLst>
              <a:gd name="T0" fmla="*/ 275 w 542"/>
              <a:gd name="T1" fmla="*/ 202 h 203"/>
              <a:gd name="T2" fmla="*/ 275 w 542"/>
              <a:gd name="T3" fmla="*/ 202 h 203"/>
              <a:gd name="T4" fmla="*/ 92 w 542"/>
              <a:gd name="T5" fmla="*/ 184 h 203"/>
              <a:gd name="T6" fmla="*/ 37 w 542"/>
              <a:gd name="T7" fmla="*/ 165 h 203"/>
              <a:gd name="T8" fmla="*/ 0 w 542"/>
              <a:gd name="T9" fmla="*/ 128 h 203"/>
              <a:gd name="T10" fmla="*/ 0 w 542"/>
              <a:gd name="T11" fmla="*/ 28 h 203"/>
              <a:gd name="T12" fmla="*/ 28 w 542"/>
              <a:gd name="T13" fmla="*/ 0 h 203"/>
              <a:gd name="T14" fmla="*/ 28 w 542"/>
              <a:gd name="T15" fmla="*/ 0 h 203"/>
              <a:gd name="T16" fmla="*/ 46 w 542"/>
              <a:gd name="T17" fmla="*/ 19 h 203"/>
              <a:gd name="T18" fmla="*/ 110 w 542"/>
              <a:gd name="T19" fmla="*/ 37 h 203"/>
              <a:gd name="T20" fmla="*/ 257 w 542"/>
              <a:gd name="T21" fmla="*/ 55 h 203"/>
              <a:gd name="T22" fmla="*/ 284 w 542"/>
              <a:gd name="T23" fmla="*/ 55 h 203"/>
              <a:gd name="T24" fmla="*/ 431 w 542"/>
              <a:gd name="T25" fmla="*/ 37 h 203"/>
              <a:gd name="T26" fmla="*/ 495 w 542"/>
              <a:gd name="T27" fmla="*/ 19 h 203"/>
              <a:gd name="T28" fmla="*/ 513 w 542"/>
              <a:gd name="T29" fmla="*/ 0 h 203"/>
              <a:gd name="T30" fmla="*/ 513 w 542"/>
              <a:gd name="T31" fmla="*/ 0 h 203"/>
              <a:gd name="T32" fmla="*/ 541 w 542"/>
              <a:gd name="T33" fmla="*/ 28 h 203"/>
              <a:gd name="T34" fmla="*/ 541 w 542"/>
              <a:gd name="T35" fmla="*/ 28 h 203"/>
              <a:gd name="T36" fmla="*/ 541 w 542"/>
              <a:gd name="T37" fmla="*/ 28 h 203"/>
              <a:gd name="T38" fmla="*/ 541 w 542"/>
              <a:gd name="T39" fmla="*/ 28 h 203"/>
              <a:gd name="T40" fmla="*/ 541 w 542"/>
              <a:gd name="T41" fmla="*/ 128 h 203"/>
              <a:gd name="T42" fmla="*/ 449 w 542"/>
              <a:gd name="T43" fmla="*/ 184 h 203"/>
              <a:gd name="T44" fmla="*/ 275 w 542"/>
              <a:gd name="T45" fmla="*/ 202 h 203"/>
              <a:gd name="T46" fmla="*/ 46 w 542"/>
              <a:gd name="T47" fmla="*/ 119 h 203"/>
              <a:gd name="T48" fmla="*/ 46 w 542"/>
              <a:gd name="T49" fmla="*/ 119 h 203"/>
              <a:gd name="T50" fmla="*/ 119 w 542"/>
              <a:gd name="T51" fmla="*/ 147 h 203"/>
              <a:gd name="T52" fmla="*/ 275 w 542"/>
              <a:gd name="T53" fmla="*/ 156 h 203"/>
              <a:gd name="T54" fmla="*/ 422 w 542"/>
              <a:gd name="T55" fmla="*/ 147 h 203"/>
              <a:gd name="T56" fmla="*/ 495 w 542"/>
              <a:gd name="T57" fmla="*/ 119 h 203"/>
              <a:gd name="T58" fmla="*/ 495 w 542"/>
              <a:gd name="T59" fmla="*/ 74 h 203"/>
              <a:gd name="T60" fmla="*/ 458 w 542"/>
              <a:gd name="T61" fmla="*/ 83 h 203"/>
              <a:gd name="T62" fmla="*/ 293 w 542"/>
              <a:gd name="T63" fmla="*/ 101 h 203"/>
              <a:gd name="T64" fmla="*/ 257 w 542"/>
              <a:gd name="T65" fmla="*/ 101 h 203"/>
              <a:gd name="T66" fmla="*/ 92 w 542"/>
              <a:gd name="T67" fmla="*/ 83 h 203"/>
              <a:gd name="T68" fmla="*/ 55 w 542"/>
              <a:gd name="T69" fmla="*/ 74 h 203"/>
              <a:gd name="T70" fmla="*/ 46 w 542"/>
              <a:gd name="T71" fmla="*/ 119 h 203"/>
              <a:gd name="T72" fmla="*/ 495 w 542"/>
              <a:gd name="T73" fmla="*/ 128 h 203"/>
              <a:gd name="T74" fmla="*/ 495 w 542"/>
              <a:gd name="T75" fmla="*/ 128 h 203"/>
              <a:gd name="T76" fmla="*/ 55 w 542"/>
              <a:gd name="T77" fmla="*/ 28 h 203"/>
              <a:gd name="T78" fmla="*/ 55 w 542"/>
              <a:gd name="T79" fmla="*/ 2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2" h="203">
                <a:moveTo>
                  <a:pt x="275" y="202"/>
                </a:moveTo>
                <a:lnTo>
                  <a:pt x="275" y="202"/>
                </a:lnTo>
                <a:cubicBezTo>
                  <a:pt x="202" y="202"/>
                  <a:pt x="138" y="193"/>
                  <a:pt x="92" y="184"/>
                </a:cubicBezTo>
                <a:cubicBezTo>
                  <a:pt x="74" y="184"/>
                  <a:pt x="46" y="174"/>
                  <a:pt x="37" y="165"/>
                </a:cubicBezTo>
                <a:cubicBezTo>
                  <a:pt x="9" y="156"/>
                  <a:pt x="0" y="147"/>
                  <a:pt x="0" y="1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6" y="9"/>
                  <a:pt x="46" y="19"/>
                </a:cubicBezTo>
                <a:cubicBezTo>
                  <a:pt x="55" y="28"/>
                  <a:pt x="74" y="37"/>
                  <a:pt x="110" y="37"/>
                </a:cubicBezTo>
                <a:cubicBezTo>
                  <a:pt x="147" y="46"/>
                  <a:pt x="202" y="55"/>
                  <a:pt x="257" y="55"/>
                </a:cubicBezTo>
                <a:cubicBezTo>
                  <a:pt x="266" y="55"/>
                  <a:pt x="275" y="55"/>
                  <a:pt x="284" y="55"/>
                </a:cubicBezTo>
                <a:cubicBezTo>
                  <a:pt x="339" y="55"/>
                  <a:pt x="394" y="46"/>
                  <a:pt x="431" y="37"/>
                </a:cubicBezTo>
                <a:cubicBezTo>
                  <a:pt x="477" y="37"/>
                  <a:pt x="486" y="28"/>
                  <a:pt x="495" y="19"/>
                </a:cubicBezTo>
                <a:cubicBezTo>
                  <a:pt x="495" y="9"/>
                  <a:pt x="504" y="0"/>
                  <a:pt x="513" y="0"/>
                </a:cubicBezTo>
                <a:lnTo>
                  <a:pt x="513" y="0"/>
                </a:lnTo>
                <a:cubicBezTo>
                  <a:pt x="532" y="0"/>
                  <a:pt x="541" y="9"/>
                  <a:pt x="541" y="28"/>
                </a:cubicBezTo>
                <a:lnTo>
                  <a:pt x="541" y="28"/>
                </a:lnTo>
                <a:lnTo>
                  <a:pt x="541" y="28"/>
                </a:lnTo>
                <a:lnTo>
                  <a:pt x="541" y="28"/>
                </a:lnTo>
                <a:cubicBezTo>
                  <a:pt x="541" y="128"/>
                  <a:pt x="541" y="128"/>
                  <a:pt x="541" y="128"/>
                </a:cubicBezTo>
                <a:cubicBezTo>
                  <a:pt x="541" y="165"/>
                  <a:pt x="486" y="174"/>
                  <a:pt x="449" y="184"/>
                </a:cubicBezTo>
                <a:cubicBezTo>
                  <a:pt x="403" y="193"/>
                  <a:pt x="339" y="202"/>
                  <a:pt x="275" y="202"/>
                </a:cubicBezTo>
                <a:close/>
                <a:moveTo>
                  <a:pt x="46" y="119"/>
                </a:moveTo>
                <a:lnTo>
                  <a:pt x="46" y="119"/>
                </a:lnTo>
                <a:cubicBezTo>
                  <a:pt x="55" y="128"/>
                  <a:pt x="74" y="138"/>
                  <a:pt x="119" y="147"/>
                </a:cubicBezTo>
                <a:cubicBezTo>
                  <a:pt x="165" y="147"/>
                  <a:pt x="211" y="156"/>
                  <a:pt x="275" y="156"/>
                </a:cubicBezTo>
                <a:cubicBezTo>
                  <a:pt x="330" y="156"/>
                  <a:pt x="385" y="147"/>
                  <a:pt x="422" y="147"/>
                </a:cubicBezTo>
                <a:cubicBezTo>
                  <a:pt x="468" y="138"/>
                  <a:pt x="486" y="128"/>
                  <a:pt x="495" y="119"/>
                </a:cubicBezTo>
                <a:cubicBezTo>
                  <a:pt x="495" y="74"/>
                  <a:pt x="495" y="74"/>
                  <a:pt x="495" y="74"/>
                </a:cubicBezTo>
                <a:cubicBezTo>
                  <a:pt x="477" y="83"/>
                  <a:pt x="468" y="83"/>
                  <a:pt x="458" y="83"/>
                </a:cubicBezTo>
                <a:cubicBezTo>
                  <a:pt x="412" y="92"/>
                  <a:pt x="349" y="101"/>
                  <a:pt x="293" y="101"/>
                </a:cubicBezTo>
                <a:cubicBezTo>
                  <a:pt x="275" y="101"/>
                  <a:pt x="266" y="101"/>
                  <a:pt x="257" y="101"/>
                </a:cubicBezTo>
                <a:cubicBezTo>
                  <a:pt x="193" y="101"/>
                  <a:pt x="129" y="92"/>
                  <a:pt x="92" y="83"/>
                </a:cubicBezTo>
                <a:cubicBezTo>
                  <a:pt x="74" y="83"/>
                  <a:pt x="65" y="83"/>
                  <a:pt x="55" y="74"/>
                </a:cubicBezTo>
                <a:lnTo>
                  <a:pt x="46" y="119"/>
                </a:lnTo>
                <a:close/>
                <a:moveTo>
                  <a:pt x="495" y="128"/>
                </a:moveTo>
                <a:lnTo>
                  <a:pt x="495" y="128"/>
                </a:lnTo>
                <a:close/>
                <a:moveTo>
                  <a:pt x="55" y="28"/>
                </a:moveTo>
                <a:lnTo>
                  <a:pt x="55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39">
            <a:extLst>
              <a:ext uri="{FF2B5EF4-FFF2-40B4-BE49-F238E27FC236}">
                <a16:creationId xmlns:a16="http://schemas.microsoft.com/office/drawing/2014/main" id="{B4E534F5-322B-1045-8360-85680DE54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8402" y="8837455"/>
            <a:ext cx="557783" cy="208602"/>
          </a:xfrm>
          <a:custGeom>
            <a:avLst/>
            <a:gdLst>
              <a:gd name="T0" fmla="*/ 275 w 542"/>
              <a:gd name="T1" fmla="*/ 202 h 203"/>
              <a:gd name="T2" fmla="*/ 275 w 542"/>
              <a:gd name="T3" fmla="*/ 202 h 203"/>
              <a:gd name="T4" fmla="*/ 92 w 542"/>
              <a:gd name="T5" fmla="*/ 183 h 203"/>
              <a:gd name="T6" fmla="*/ 37 w 542"/>
              <a:gd name="T7" fmla="*/ 165 h 203"/>
              <a:gd name="T8" fmla="*/ 0 w 542"/>
              <a:gd name="T9" fmla="*/ 128 h 203"/>
              <a:gd name="T10" fmla="*/ 0 w 542"/>
              <a:gd name="T11" fmla="*/ 27 h 203"/>
              <a:gd name="T12" fmla="*/ 28 w 542"/>
              <a:gd name="T13" fmla="*/ 0 h 203"/>
              <a:gd name="T14" fmla="*/ 28 w 542"/>
              <a:gd name="T15" fmla="*/ 0 h 203"/>
              <a:gd name="T16" fmla="*/ 46 w 542"/>
              <a:gd name="T17" fmla="*/ 18 h 203"/>
              <a:gd name="T18" fmla="*/ 110 w 542"/>
              <a:gd name="T19" fmla="*/ 37 h 203"/>
              <a:gd name="T20" fmla="*/ 257 w 542"/>
              <a:gd name="T21" fmla="*/ 55 h 203"/>
              <a:gd name="T22" fmla="*/ 284 w 542"/>
              <a:gd name="T23" fmla="*/ 55 h 203"/>
              <a:gd name="T24" fmla="*/ 431 w 542"/>
              <a:gd name="T25" fmla="*/ 37 h 203"/>
              <a:gd name="T26" fmla="*/ 495 w 542"/>
              <a:gd name="T27" fmla="*/ 18 h 203"/>
              <a:gd name="T28" fmla="*/ 513 w 542"/>
              <a:gd name="T29" fmla="*/ 0 h 203"/>
              <a:gd name="T30" fmla="*/ 513 w 542"/>
              <a:gd name="T31" fmla="*/ 0 h 203"/>
              <a:gd name="T32" fmla="*/ 541 w 542"/>
              <a:gd name="T33" fmla="*/ 27 h 203"/>
              <a:gd name="T34" fmla="*/ 541 w 542"/>
              <a:gd name="T35" fmla="*/ 27 h 203"/>
              <a:gd name="T36" fmla="*/ 541 w 542"/>
              <a:gd name="T37" fmla="*/ 27 h 203"/>
              <a:gd name="T38" fmla="*/ 541 w 542"/>
              <a:gd name="T39" fmla="*/ 27 h 203"/>
              <a:gd name="T40" fmla="*/ 541 w 542"/>
              <a:gd name="T41" fmla="*/ 128 h 203"/>
              <a:gd name="T42" fmla="*/ 449 w 542"/>
              <a:gd name="T43" fmla="*/ 183 h 203"/>
              <a:gd name="T44" fmla="*/ 275 w 542"/>
              <a:gd name="T45" fmla="*/ 202 h 203"/>
              <a:gd name="T46" fmla="*/ 46 w 542"/>
              <a:gd name="T47" fmla="*/ 119 h 203"/>
              <a:gd name="T48" fmla="*/ 46 w 542"/>
              <a:gd name="T49" fmla="*/ 119 h 203"/>
              <a:gd name="T50" fmla="*/ 119 w 542"/>
              <a:gd name="T51" fmla="*/ 137 h 203"/>
              <a:gd name="T52" fmla="*/ 275 w 542"/>
              <a:gd name="T53" fmla="*/ 156 h 203"/>
              <a:gd name="T54" fmla="*/ 422 w 542"/>
              <a:gd name="T55" fmla="*/ 137 h 203"/>
              <a:gd name="T56" fmla="*/ 495 w 542"/>
              <a:gd name="T57" fmla="*/ 119 h 203"/>
              <a:gd name="T58" fmla="*/ 495 w 542"/>
              <a:gd name="T59" fmla="*/ 73 h 203"/>
              <a:gd name="T60" fmla="*/ 458 w 542"/>
              <a:gd name="T61" fmla="*/ 83 h 203"/>
              <a:gd name="T62" fmla="*/ 293 w 542"/>
              <a:gd name="T63" fmla="*/ 101 h 203"/>
              <a:gd name="T64" fmla="*/ 257 w 542"/>
              <a:gd name="T65" fmla="*/ 101 h 203"/>
              <a:gd name="T66" fmla="*/ 92 w 542"/>
              <a:gd name="T67" fmla="*/ 83 h 203"/>
              <a:gd name="T68" fmla="*/ 55 w 542"/>
              <a:gd name="T69" fmla="*/ 73 h 203"/>
              <a:gd name="T70" fmla="*/ 46 w 542"/>
              <a:gd name="T71" fmla="*/ 119 h 203"/>
              <a:gd name="T72" fmla="*/ 495 w 542"/>
              <a:gd name="T73" fmla="*/ 128 h 203"/>
              <a:gd name="T74" fmla="*/ 495 w 542"/>
              <a:gd name="T75" fmla="*/ 128 h 203"/>
              <a:gd name="T76" fmla="*/ 55 w 542"/>
              <a:gd name="T77" fmla="*/ 27 h 203"/>
              <a:gd name="T78" fmla="*/ 55 w 542"/>
              <a:gd name="T79" fmla="*/ 2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2" h="203">
                <a:moveTo>
                  <a:pt x="275" y="202"/>
                </a:moveTo>
                <a:lnTo>
                  <a:pt x="275" y="202"/>
                </a:lnTo>
                <a:cubicBezTo>
                  <a:pt x="202" y="202"/>
                  <a:pt x="138" y="192"/>
                  <a:pt x="92" y="183"/>
                </a:cubicBezTo>
                <a:cubicBezTo>
                  <a:pt x="74" y="183"/>
                  <a:pt x="46" y="174"/>
                  <a:pt x="37" y="165"/>
                </a:cubicBezTo>
                <a:cubicBezTo>
                  <a:pt x="9" y="156"/>
                  <a:pt x="0" y="146"/>
                  <a:pt x="0" y="12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6" y="9"/>
                  <a:pt x="46" y="18"/>
                </a:cubicBezTo>
                <a:cubicBezTo>
                  <a:pt x="55" y="18"/>
                  <a:pt x="74" y="27"/>
                  <a:pt x="110" y="37"/>
                </a:cubicBezTo>
                <a:cubicBezTo>
                  <a:pt x="147" y="46"/>
                  <a:pt x="202" y="55"/>
                  <a:pt x="257" y="55"/>
                </a:cubicBezTo>
                <a:cubicBezTo>
                  <a:pt x="266" y="55"/>
                  <a:pt x="275" y="55"/>
                  <a:pt x="284" y="55"/>
                </a:cubicBezTo>
                <a:cubicBezTo>
                  <a:pt x="339" y="55"/>
                  <a:pt x="394" y="46"/>
                  <a:pt x="431" y="37"/>
                </a:cubicBezTo>
                <a:cubicBezTo>
                  <a:pt x="477" y="27"/>
                  <a:pt x="486" y="18"/>
                  <a:pt x="495" y="18"/>
                </a:cubicBezTo>
                <a:cubicBezTo>
                  <a:pt x="495" y="9"/>
                  <a:pt x="504" y="0"/>
                  <a:pt x="513" y="0"/>
                </a:cubicBezTo>
                <a:lnTo>
                  <a:pt x="513" y="0"/>
                </a:lnTo>
                <a:cubicBezTo>
                  <a:pt x="532" y="0"/>
                  <a:pt x="541" y="9"/>
                  <a:pt x="541" y="27"/>
                </a:cubicBezTo>
                <a:lnTo>
                  <a:pt x="541" y="27"/>
                </a:lnTo>
                <a:lnTo>
                  <a:pt x="541" y="27"/>
                </a:lnTo>
                <a:lnTo>
                  <a:pt x="541" y="27"/>
                </a:lnTo>
                <a:cubicBezTo>
                  <a:pt x="541" y="128"/>
                  <a:pt x="541" y="128"/>
                  <a:pt x="541" y="128"/>
                </a:cubicBezTo>
                <a:cubicBezTo>
                  <a:pt x="541" y="165"/>
                  <a:pt x="486" y="174"/>
                  <a:pt x="449" y="183"/>
                </a:cubicBezTo>
                <a:cubicBezTo>
                  <a:pt x="403" y="192"/>
                  <a:pt x="339" y="202"/>
                  <a:pt x="275" y="202"/>
                </a:cubicBezTo>
                <a:close/>
                <a:moveTo>
                  <a:pt x="46" y="119"/>
                </a:moveTo>
                <a:lnTo>
                  <a:pt x="46" y="119"/>
                </a:lnTo>
                <a:cubicBezTo>
                  <a:pt x="55" y="128"/>
                  <a:pt x="74" y="128"/>
                  <a:pt x="119" y="137"/>
                </a:cubicBezTo>
                <a:cubicBezTo>
                  <a:pt x="165" y="146"/>
                  <a:pt x="211" y="156"/>
                  <a:pt x="275" y="156"/>
                </a:cubicBezTo>
                <a:cubicBezTo>
                  <a:pt x="330" y="156"/>
                  <a:pt x="385" y="146"/>
                  <a:pt x="422" y="137"/>
                </a:cubicBezTo>
                <a:cubicBezTo>
                  <a:pt x="468" y="128"/>
                  <a:pt x="486" y="128"/>
                  <a:pt x="495" y="119"/>
                </a:cubicBezTo>
                <a:cubicBezTo>
                  <a:pt x="495" y="73"/>
                  <a:pt x="495" y="73"/>
                  <a:pt x="495" y="73"/>
                </a:cubicBezTo>
                <a:cubicBezTo>
                  <a:pt x="477" y="73"/>
                  <a:pt x="468" y="83"/>
                  <a:pt x="458" y="83"/>
                </a:cubicBezTo>
                <a:cubicBezTo>
                  <a:pt x="412" y="92"/>
                  <a:pt x="349" y="101"/>
                  <a:pt x="293" y="101"/>
                </a:cubicBezTo>
                <a:cubicBezTo>
                  <a:pt x="275" y="101"/>
                  <a:pt x="266" y="101"/>
                  <a:pt x="257" y="101"/>
                </a:cubicBezTo>
                <a:cubicBezTo>
                  <a:pt x="193" y="101"/>
                  <a:pt x="129" y="92"/>
                  <a:pt x="92" y="83"/>
                </a:cubicBezTo>
                <a:cubicBezTo>
                  <a:pt x="74" y="83"/>
                  <a:pt x="65" y="73"/>
                  <a:pt x="55" y="73"/>
                </a:cubicBezTo>
                <a:lnTo>
                  <a:pt x="46" y="119"/>
                </a:lnTo>
                <a:close/>
                <a:moveTo>
                  <a:pt x="495" y="128"/>
                </a:moveTo>
                <a:lnTo>
                  <a:pt x="495" y="128"/>
                </a:lnTo>
                <a:close/>
                <a:moveTo>
                  <a:pt x="55" y="27"/>
                </a:moveTo>
                <a:lnTo>
                  <a:pt x="55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40">
            <a:extLst>
              <a:ext uri="{FF2B5EF4-FFF2-40B4-BE49-F238E27FC236}">
                <a16:creationId xmlns:a16="http://schemas.microsoft.com/office/drawing/2014/main" id="{20669637-DD88-C243-9681-E8F86DA1D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8402" y="8683271"/>
            <a:ext cx="557783" cy="154184"/>
          </a:xfrm>
          <a:custGeom>
            <a:avLst/>
            <a:gdLst>
              <a:gd name="T0" fmla="*/ 275 w 542"/>
              <a:gd name="T1" fmla="*/ 147 h 148"/>
              <a:gd name="T2" fmla="*/ 275 w 542"/>
              <a:gd name="T3" fmla="*/ 147 h 148"/>
              <a:gd name="T4" fmla="*/ 257 w 542"/>
              <a:gd name="T5" fmla="*/ 147 h 148"/>
              <a:gd name="T6" fmla="*/ 92 w 542"/>
              <a:gd name="T7" fmla="*/ 129 h 148"/>
              <a:gd name="T8" fmla="*/ 0 w 542"/>
              <a:gd name="T9" fmla="*/ 74 h 148"/>
              <a:gd name="T10" fmla="*/ 92 w 542"/>
              <a:gd name="T11" fmla="*/ 10 h 148"/>
              <a:gd name="T12" fmla="*/ 275 w 542"/>
              <a:gd name="T13" fmla="*/ 0 h 148"/>
              <a:gd name="T14" fmla="*/ 449 w 542"/>
              <a:gd name="T15" fmla="*/ 10 h 148"/>
              <a:gd name="T16" fmla="*/ 504 w 542"/>
              <a:gd name="T17" fmla="*/ 28 h 148"/>
              <a:gd name="T18" fmla="*/ 541 w 542"/>
              <a:gd name="T19" fmla="*/ 74 h 148"/>
              <a:gd name="T20" fmla="*/ 458 w 542"/>
              <a:gd name="T21" fmla="*/ 129 h 148"/>
              <a:gd name="T22" fmla="*/ 293 w 542"/>
              <a:gd name="T23" fmla="*/ 147 h 148"/>
              <a:gd name="T24" fmla="*/ 275 w 542"/>
              <a:gd name="T25" fmla="*/ 147 h 148"/>
              <a:gd name="T26" fmla="*/ 65 w 542"/>
              <a:gd name="T27" fmla="*/ 74 h 148"/>
              <a:gd name="T28" fmla="*/ 65 w 542"/>
              <a:gd name="T29" fmla="*/ 74 h 148"/>
              <a:gd name="T30" fmla="*/ 110 w 542"/>
              <a:gd name="T31" fmla="*/ 83 h 148"/>
              <a:gd name="T32" fmla="*/ 257 w 542"/>
              <a:gd name="T33" fmla="*/ 101 h 148"/>
              <a:gd name="T34" fmla="*/ 284 w 542"/>
              <a:gd name="T35" fmla="*/ 101 h 148"/>
              <a:gd name="T36" fmla="*/ 431 w 542"/>
              <a:gd name="T37" fmla="*/ 83 h 148"/>
              <a:gd name="T38" fmla="*/ 486 w 542"/>
              <a:gd name="T39" fmla="*/ 74 h 148"/>
              <a:gd name="T40" fmla="*/ 422 w 542"/>
              <a:gd name="T41" fmla="*/ 55 h 148"/>
              <a:gd name="T42" fmla="*/ 275 w 542"/>
              <a:gd name="T43" fmla="*/ 46 h 148"/>
              <a:gd name="T44" fmla="*/ 119 w 542"/>
              <a:gd name="T45" fmla="*/ 55 h 148"/>
              <a:gd name="T46" fmla="*/ 65 w 542"/>
              <a:gd name="T47" fmla="*/ 74 h 148"/>
              <a:gd name="T48" fmla="*/ 495 w 542"/>
              <a:gd name="T49" fmla="*/ 74 h 148"/>
              <a:gd name="T50" fmla="*/ 495 w 542"/>
              <a:gd name="T51" fmla="*/ 74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2" h="148">
                <a:moveTo>
                  <a:pt x="275" y="147"/>
                </a:moveTo>
                <a:lnTo>
                  <a:pt x="275" y="147"/>
                </a:lnTo>
                <a:cubicBezTo>
                  <a:pt x="266" y="147"/>
                  <a:pt x="257" y="147"/>
                  <a:pt x="257" y="147"/>
                </a:cubicBezTo>
                <a:cubicBezTo>
                  <a:pt x="193" y="147"/>
                  <a:pt x="129" y="138"/>
                  <a:pt x="92" y="129"/>
                </a:cubicBezTo>
                <a:cubicBezTo>
                  <a:pt x="55" y="120"/>
                  <a:pt x="0" y="110"/>
                  <a:pt x="0" y="74"/>
                </a:cubicBezTo>
                <a:cubicBezTo>
                  <a:pt x="0" y="37"/>
                  <a:pt x="55" y="19"/>
                  <a:pt x="92" y="10"/>
                </a:cubicBezTo>
                <a:cubicBezTo>
                  <a:pt x="138" y="0"/>
                  <a:pt x="202" y="0"/>
                  <a:pt x="275" y="0"/>
                </a:cubicBezTo>
                <a:cubicBezTo>
                  <a:pt x="339" y="0"/>
                  <a:pt x="403" y="0"/>
                  <a:pt x="449" y="10"/>
                </a:cubicBezTo>
                <a:cubicBezTo>
                  <a:pt x="477" y="19"/>
                  <a:pt x="495" y="19"/>
                  <a:pt x="504" y="28"/>
                </a:cubicBezTo>
                <a:cubicBezTo>
                  <a:pt x="532" y="37"/>
                  <a:pt x="541" y="55"/>
                  <a:pt x="541" y="74"/>
                </a:cubicBezTo>
                <a:cubicBezTo>
                  <a:pt x="541" y="110"/>
                  <a:pt x="495" y="120"/>
                  <a:pt x="458" y="129"/>
                </a:cubicBezTo>
                <a:cubicBezTo>
                  <a:pt x="412" y="138"/>
                  <a:pt x="349" y="147"/>
                  <a:pt x="293" y="147"/>
                </a:cubicBezTo>
                <a:cubicBezTo>
                  <a:pt x="284" y="147"/>
                  <a:pt x="275" y="147"/>
                  <a:pt x="275" y="147"/>
                </a:cubicBezTo>
                <a:close/>
                <a:moveTo>
                  <a:pt x="65" y="74"/>
                </a:moveTo>
                <a:lnTo>
                  <a:pt x="65" y="74"/>
                </a:lnTo>
                <a:cubicBezTo>
                  <a:pt x="74" y="74"/>
                  <a:pt x="83" y="83"/>
                  <a:pt x="110" y="83"/>
                </a:cubicBezTo>
                <a:cubicBezTo>
                  <a:pt x="147" y="92"/>
                  <a:pt x="202" y="92"/>
                  <a:pt x="257" y="101"/>
                </a:cubicBezTo>
                <a:cubicBezTo>
                  <a:pt x="266" y="101"/>
                  <a:pt x="275" y="101"/>
                  <a:pt x="284" y="101"/>
                </a:cubicBezTo>
                <a:cubicBezTo>
                  <a:pt x="339" y="92"/>
                  <a:pt x="394" y="92"/>
                  <a:pt x="431" y="83"/>
                </a:cubicBezTo>
                <a:cubicBezTo>
                  <a:pt x="458" y="83"/>
                  <a:pt x="477" y="74"/>
                  <a:pt x="486" y="74"/>
                </a:cubicBezTo>
                <a:cubicBezTo>
                  <a:pt x="477" y="65"/>
                  <a:pt x="458" y="65"/>
                  <a:pt x="422" y="55"/>
                </a:cubicBezTo>
                <a:cubicBezTo>
                  <a:pt x="385" y="46"/>
                  <a:pt x="330" y="46"/>
                  <a:pt x="275" y="46"/>
                </a:cubicBezTo>
                <a:cubicBezTo>
                  <a:pt x="211" y="46"/>
                  <a:pt x="165" y="46"/>
                  <a:pt x="119" y="55"/>
                </a:cubicBezTo>
                <a:cubicBezTo>
                  <a:pt x="92" y="65"/>
                  <a:pt x="74" y="65"/>
                  <a:pt x="65" y="74"/>
                </a:cubicBezTo>
                <a:close/>
                <a:moveTo>
                  <a:pt x="495" y="74"/>
                </a:moveTo>
                <a:lnTo>
                  <a:pt x="495" y="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41">
            <a:extLst>
              <a:ext uri="{FF2B5EF4-FFF2-40B4-BE49-F238E27FC236}">
                <a16:creationId xmlns:a16="http://schemas.microsoft.com/office/drawing/2014/main" id="{6F38ABB6-E9EA-8941-A655-0C62AFDB8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8402" y="8733152"/>
            <a:ext cx="557783" cy="208602"/>
          </a:xfrm>
          <a:custGeom>
            <a:avLst/>
            <a:gdLst>
              <a:gd name="T0" fmla="*/ 275 w 542"/>
              <a:gd name="T1" fmla="*/ 202 h 203"/>
              <a:gd name="T2" fmla="*/ 275 w 542"/>
              <a:gd name="T3" fmla="*/ 202 h 203"/>
              <a:gd name="T4" fmla="*/ 92 w 542"/>
              <a:gd name="T5" fmla="*/ 184 h 203"/>
              <a:gd name="T6" fmla="*/ 37 w 542"/>
              <a:gd name="T7" fmla="*/ 165 h 203"/>
              <a:gd name="T8" fmla="*/ 0 w 542"/>
              <a:gd name="T9" fmla="*/ 128 h 203"/>
              <a:gd name="T10" fmla="*/ 0 w 542"/>
              <a:gd name="T11" fmla="*/ 28 h 203"/>
              <a:gd name="T12" fmla="*/ 28 w 542"/>
              <a:gd name="T13" fmla="*/ 0 h 203"/>
              <a:gd name="T14" fmla="*/ 28 w 542"/>
              <a:gd name="T15" fmla="*/ 0 h 203"/>
              <a:gd name="T16" fmla="*/ 46 w 542"/>
              <a:gd name="T17" fmla="*/ 19 h 203"/>
              <a:gd name="T18" fmla="*/ 110 w 542"/>
              <a:gd name="T19" fmla="*/ 37 h 203"/>
              <a:gd name="T20" fmla="*/ 257 w 542"/>
              <a:gd name="T21" fmla="*/ 55 h 203"/>
              <a:gd name="T22" fmla="*/ 284 w 542"/>
              <a:gd name="T23" fmla="*/ 55 h 203"/>
              <a:gd name="T24" fmla="*/ 431 w 542"/>
              <a:gd name="T25" fmla="*/ 37 h 203"/>
              <a:gd name="T26" fmla="*/ 495 w 542"/>
              <a:gd name="T27" fmla="*/ 19 h 203"/>
              <a:gd name="T28" fmla="*/ 513 w 542"/>
              <a:gd name="T29" fmla="*/ 0 h 203"/>
              <a:gd name="T30" fmla="*/ 513 w 542"/>
              <a:gd name="T31" fmla="*/ 0 h 203"/>
              <a:gd name="T32" fmla="*/ 541 w 542"/>
              <a:gd name="T33" fmla="*/ 28 h 203"/>
              <a:gd name="T34" fmla="*/ 541 w 542"/>
              <a:gd name="T35" fmla="*/ 28 h 203"/>
              <a:gd name="T36" fmla="*/ 541 w 542"/>
              <a:gd name="T37" fmla="*/ 28 h 203"/>
              <a:gd name="T38" fmla="*/ 541 w 542"/>
              <a:gd name="T39" fmla="*/ 28 h 203"/>
              <a:gd name="T40" fmla="*/ 541 w 542"/>
              <a:gd name="T41" fmla="*/ 128 h 203"/>
              <a:gd name="T42" fmla="*/ 449 w 542"/>
              <a:gd name="T43" fmla="*/ 184 h 203"/>
              <a:gd name="T44" fmla="*/ 275 w 542"/>
              <a:gd name="T45" fmla="*/ 202 h 203"/>
              <a:gd name="T46" fmla="*/ 46 w 542"/>
              <a:gd name="T47" fmla="*/ 119 h 203"/>
              <a:gd name="T48" fmla="*/ 46 w 542"/>
              <a:gd name="T49" fmla="*/ 119 h 203"/>
              <a:gd name="T50" fmla="*/ 119 w 542"/>
              <a:gd name="T51" fmla="*/ 138 h 203"/>
              <a:gd name="T52" fmla="*/ 275 w 542"/>
              <a:gd name="T53" fmla="*/ 156 h 203"/>
              <a:gd name="T54" fmla="*/ 422 w 542"/>
              <a:gd name="T55" fmla="*/ 138 h 203"/>
              <a:gd name="T56" fmla="*/ 495 w 542"/>
              <a:gd name="T57" fmla="*/ 119 h 203"/>
              <a:gd name="T58" fmla="*/ 495 w 542"/>
              <a:gd name="T59" fmla="*/ 74 h 203"/>
              <a:gd name="T60" fmla="*/ 458 w 542"/>
              <a:gd name="T61" fmla="*/ 83 h 203"/>
              <a:gd name="T62" fmla="*/ 293 w 542"/>
              <a:gd name="T63" fmla="*/ 101 h 203"/>
              <a:gd name="T64" fmla="*/ 257 w 542"/>
              <a:gd name="T65" fmla="*/ 101 h 203"/>
              <a:gd name="T66" fmla="*/ 92 w 542"/>
              <a:gd name="T67" fmla="*/ 83 h 203"/>
              <a:gd name="T68" fmla="*/ 55 w 542"/>
              <a:gd name="T69" fmla="*/ 74 h 203"/>
              <a:gd name="T70" fmla="*/ 46 w 542"/>
              <a:gd name="T71" fmla="*/ 119 h 203"/>
              <a:gd name="T72" fmla="*/ 495 w 542"/>
              <a:gd name="T73" fmla="*/ 128 h 203"/>
              <a:gd name="T74" fmla="*/ 495 w 542"/>
              <a:gd name="T75" fmla="*/ 128 h 203"/>
              <a:gd name="T76" fmla="*/ 55 w 542"/>
              <a:gd name="T77" fmla="*/ 28 h 203"/>
              <a:gd name="T78" fmla="*/ 55 w 542"/>
              <a:gd name="T79" fmla="*/ 2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2" h="203">
                <a:moveTo>
                  <a:pt x="275" y="202"/>
                </a:moveTo>
                <a:lnTo>
                  <a:pt x="275" y="202"/>
                </a:lnTo>
                <a:cubicBezTo>
                  <a:pt x="202" y="202"/>
                  <a:pt x="138" y="193"/>
                  <a:pt x="92" y="184"/>
                </a:cubicBezTo>
                <a:cubicBezTo>
                  <a:pt x="74" y="184"/>
                  <a:pt x="46" y="174"/>
                  <a:pt x="37" y="165"/>
                </a:cubicBezTo>
                <a:cubicBezTo>
                  <a:pt x="9" y="156"/>
                  <a:pt x="0" y="147"/>
                  <a:pt x="0" y="1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6" y="9"/>
                  <a:pt x="46" y="19"/>
                </a:cubicBezTo>
                <a:cubicBezTo>
                  <a:pt x="55" y="19"/>
                  <a:pt x="74" y="28"/>
                  <a:pt x="110" y="37"/>
                </a:cubicBezTo>
                <a:cubicBezTo>
                  <a:pt x="147" y="46"/>
                  <a:pt x="202" y="46"/>
                  <a:pt x="257" y="55"/>
                </a:cubicBezTo>
                <a:cubicBezTo>
                  <a:pt x="266" y="55"/>
                  <a:pt x="275" y="55"/>
                  <a:pt x="284" y="55"/>
                </a:cubicBezTo>
                <a:cubicBezTo>
                  <a:pt x="339" y="46"/>
                  <a:pt x="394" y="46"/>
                  <a:pt x="431" y="37"/>
                </a:cubicBezTo>
                <a:cubicBezTo>
                  <a:pt x="477" y="28"/>
                  <a:pt x="486" y="19"/>
                  <a:pt x="495" y="19"/>
                </a:cubicBezTo>
                <a:cubicBezTo>
                  <a:pt x="495" y="9"/>
                  <a:pt x="504" y="0"/>
                  <a:pt x="513" y="0"/>
                </a:cubicBezTo>
                <a:lnTo>
                  <a:pt x="513" y="0"/>
                </a:lnTo>
                <a:cubicBezTo>
                  <a:pt x="532" y="0"/>
                  <a:pt x="541" y="9"/>
                  <a:pt x="541" y="28"/>
                </a:cubicBezTo>
                <a:lnTo>
                  <a:pt x="541" y="28"/>
                </a:lnTo>
                <a:lnTo>
                  <a:pt x="541" y="28"/>
                </a:lnTo>
                <a:lnTo>
                  <a:pt x="541" y="28"/>
                </a:lnTo>
                <a:cubicBezTo>
                  <a:pt x="541" y="128"/>
                  <a:pt x="541" y="128"/>
                  <a:pt x="541" y="128"/>
                </a:cubicBezTo>
                <a:cubicBezTo>
                  <a:pt x="541" y="165"/>
                  <a:pt x="486" y="174"/>
                  <a:pt x="449" y="184"/>
                </a:cubicBezTo>
                <a:cubicBezTo>
                  <a:pt x="403" y="193"/>
                  <a:pt x="339" y="202"/>
                  <a:pt x="275" y="202"/>
                </a:cubicBezTo>
                <a:close/>
                <a:moveTo>
                  <a:pt x="46" y="119"/>
                </a:moveTo>
                <a:lnTo>
                  <a:pt x="46" y="119"/>
                </a:lnTo>
                <a:cubicBezTo>
                  <a:pt x="55" y="128"/>
                  <a:pt x="74" y="128"/>
                  <a:pt x="119" y="138"/>
                </a:cubicBezTo>
                <a:cubicBezTo>
                  <a:pt x="165" y="147"/>
                  <a:pt x="211" y="156"/>
                  <a:pt x="275" y="156"/>
                </a:cubicBezTo>
                <a:cubicBezTo>
                  <a:pt x="330" y="156"/>
                  <a:pt x="385" y="147"/>
                  <a:pt x="422" y="138"/>
                </a:cubicBezTo>
                <a:cubicBezTo>
                  <a:pt x="468" y="128"/>
                  <a:pt x="486" y="128"/>
                  <a:pt x="495" y="119"/>
                </a:cubicBezTo>
                <a:cubicBezTo>
                  <a:pt x="495" y="74"/>
                  <a:pt x="495" y="74"/>
                  <a:pt x="495" y="74"/>
                </a:cubicBezTo>
                <a:cubicBezTo>
                  <a:pt x="477" y="74"/>
                  <a:pt x="468" y="83"/>
                  <a:pt x="458" y="83"/>
                </a:cubicBezTo>
                <a:cubicBezTo>
                  <a:pt x="412" y="92"/>
                  <a:pt x="349" y="101"/>
                  <a:pt x="293" y="101"/>
                </a:cubicBezTo>
                <a:cubicBezTo>
                  <a:pt x="275" y="101"/>
                  <a:pt x="266" y="101"/>
                  <a:pt x="257" y="101"/>
                </a:cubicBezTo>
                <a:cubicBezTo>
                  <a:pt x="193" y="101"/>
                  <a:pt x="129" y="92"/>
                  <a:pt x="92" y="83"/>
                </a:cubicBezTo>
                <a:cubicBezTo>
                  <a:pt x="74" y="83"/>
                  <a:pt x="65" y="74"/>
                  <a:pt x="55" y="74"/>
                </a:cubicBezTo>
                <a:lnTo>
                  <a:pt x="46" y="119"/>
                </a:lnTo>
                <a:close/>
                <a:moveTo>
                  <a:pt x="495" y="128"/>
                </a:moveTo>
                <a:lnTo>
                  <a:pt x="495" y="128"/>
                </a:lnTo>
                <a:close/>
                <a:moveTo>
                  <a:pt x="55" y="28"/>
                </a:moveTo>
                <a:lnTo>
                  <a:pt x="55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42">
            <a:extLst>
              <a:ext uri="{FF2B5EF4-FFF2-40B4-BE49-F238E27FC236}">
                <a16:creationId xmlns:a16="http://schemas.microsoft.com/office/drawing/2014/main" id="{81E0C927-5034-6B42-BF35-EA0930673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349" y="4112160"/>
            <a:ext cx="698364" cy="1056614"/>
          </a:xfrm>
          <a:custGeom>
            <a:avLst/>
            <a:gdLst>
              <a:gd name="T0" fmla="*/ 586 w 679"/>
              <a:gd name="T1" fmla="*/ 1025 h 1026"/>
              <a:gd name="T2" fmla="*/ 586 w 679"/>
              <a:gd name="T3" fmla="*/ 1025 h 1026"/>
              <a:gd name="T4" fmla="*/ 101 w 679"/>
              <a:gd name="T5" fmla="*/ 1025 h 1026"/>
              <a:gd name="T6" fmla="*/ 0 w 679"/>
              <a:gd name="T7" fmla="*/ 934 h 1026"/>
              <a:gd name="T8" fmla="*/ 0 w 679"/>
              <a:gd name="T9" fmla="*/ 91 h 1026"/>
              <a:gd name="T10" fmla="*/ 101 w 679"/>
              <a:gd name="T11" fmla="*/ 0 h 1026"/>
              <a:gd name="T12" fmla="*/ 586 w 679"/>
              <a:gd name="T13" fmla="*/ 0 h 1026"/>
              <a:gd name="T14" fmla="*/ 678 w 679"/>
              <a:gd name="T15" fmla="*/ 91 h 1026"/>
              <a:gd name="T16" fmla="*/ 678 w 679"/>
              <a:gd name="T17" fmla="*/ 375 h 1026"/>
              <a:gd name="T18" fmla="*/ 659 w 679"/>
              <a:gd name="T19" fmla="*/ 403 h 1026"/>
              <a:gd name="T20" fmla="*/ 632 w 679"/>
              <a:gd name="T21" fmla="*/ 375 h 1026"/>
              <a:gd name="T22" fmla="*/ 632 w 679"/>
              <a:gd name="T23" fmla="*/ 91 h 1026"/>
              <a:gd name="T24" fmla="*/ 586 w 679"/>
              <a:gd name="T25" fmla="*/ 45 h 1026"/>
              <a:gd name="T26" fmla="*/ 101 w 679"/>
              <a:gd name="T27" fmla="*/ 45 h 1026"/>
              <a:gd name="T28" fmla="*/ 55 w 679"/>
              <a:gd name="T29" fmla="*/ 91 h 1026"/>
              <a:gd name="T30" fmla="*/ 55 w 679"/>
              <a:gd name="T31" fmla="*/ 934 h 1026"/>
              <a:gd name="T32" fmla="*/ 101 w 679"/>
              <a:gd name="T33" fmla="*/ 980 h 1026"/>
              <a:gd name="T34" fmla="*/ 586 w 679"/>
              <a:gd name="T35" fmla="*/ 980 h 1026"/>
              <a:gd name="T36" fmla="*/ 605 w 679"/>
              <a:gd name="T37" fmla="*/ 980 h 1026"/>
              <a:gd name="T38" fmla="*/ 641 w 679"/>
              <a:gd name="T39" fmla="*/ 989 h 1026"/>
              <a:gd name="T40" fmla="*/ 623 w 679"/>
              <a:gd name="T41" fmla="*/ 1016 h 1026"/>
              <a:gd name="T42" fmla="*/ 586 w 679"/>
              <a:gd name="T43" fmla="*/ 102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9" h="1026">
                <a:moveTo>
                  <a:pt x="586" y="1025"/>
                </a:moveTo>
                <a:lnTo>
                  <a:pt x="586" y="1025"/>
                </a:lnTo>
                <a:cubicBezTo>
                  <a:pt x="101" y="1025"/>
                  <a:pt x="101" y="1025"/>
                  <a:pt x="101" y="1025"/>
                </a:cubicBezTo>
                <a:cubicBezTo>
                  <a:pt x="46" y="1025"/>
                  <a:pt x="0" y="989"/>
                  <a:pt x="0" y="93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46" y="0"/>
                  <a:pt x="101" y="0"/>
                </a:cubicBezTo>
                <a:cubicBezTo>
                  <a:pt x="586" y="0"/>
                  <a:pt x="586" y="0"/>
                  <a:pt x="586" y="0"/>
                </a:cubicBezTo>
                <a:cubicBezTo>
                  <a:pt x="641" y="0"/>
                  <a:pt x="678" y="36"/>
                  <a:pt x="678" y="91"/>
                </a:cubicBezTo>
                <a:cubicBezTo>
                  <a:pt x="678" y="375"/>
                  <a:pt x="678" y="375"/>
                  <a:pt x="678" y="375"/>
                </a:cubicBezTo>
                <a:cubicBezTo>
                  <a:pt x="678" y="393"/>
                  <a:pt x="669" y="403"/>
                  <a:pt x="659" y="403"/>
                </a:cubicBezTo>
                <a:cubicBezTo>
                  <a:pt x="641" y="403"/>
                  <a:pt x="632" y="393"/>
                  <a:pt x="632" y="375"/>
                </a:cubicBezTo>
                <a:cubicBezTo>
                  <a:pt x="632" y="91"/>
                  <a:pt x="632" y="91"/>
                  <a:pt x="632" y="91"/>
                </a:cubicBezTo>
                <a:cubicBezTo>
                  <a:pt x="632" y="64"/>
                  <a:pt x="614" y="45"/>
                  <a:pt x="586" y="45"/>
                </a:cubicBezTo>
                <a:cubicBezTo>
                  <a:pt x="101" y="45"/>
                  <a:pt x="101" y="45"/>
                  <a:pt x="101" y="45"/>
                </a:cubicBezTo>
                <a:cubicBezTo>
                  <a:pt x="73" y="45"/>
                  <a:pt x="55" y="64"/>
                  <a:pt x="55" y="91"/>
                </a:cubicBezTo>
                <a:cubicBezTo>
                  <a:pt x="55" y="934"/>
                  <a:pt x="55" y="934"/>
                  <a:pt x="55" y="934"/>
                </a:cubicBezTo>
                <a:cubicBezTo>
                  <a:pt x="55" y="961"/>
                  <a:pt x="73" y="980"/>
                  <a:pt x="101" y="980"/>
                </a:cubicBezTo>
                <a:cubicBezTo>
                  <a:pt x="586" y="980"/>
                  <a:pt x="586" y="980"/>
                  <a:pt x="586" y="980"/>
                </a:cubicBezTo>
                <a:cubicBezTo>
                  <a:pt x="596" y="980"/>
                  <a:pt x="596" y="980"/>
                  <a:pt x="605" y="980"/>
                </a:cubicBezTo>
                <a:cubicBezTo>
                  <a:pt x="614" y="970"/>
                  <a:pt x="632" y="970"/>
                  <a:pt x="641" y="989"/>
                </a:cubicBezTo>
                <a:cubicBezTo>
                  <a:pt x="641" y="998"/>
                  <a:pt x="641" y="1016"/>
                  <a:pt x="623" y="1016"/>
                </a:cubicBezTo>
                <a:cubicBezTo>
                  <a:pt x="614" y="1025"/>
                  <a:pt x="596" y="1025"/>
                  <a:pt x="586" y="10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43">
            <a:extLst>
              <a:ext uri="{FF2B5EF4-FFF2-40B4-BE49-F238E27FC236}">
                <a16:creationId xmlns:a16="http://schemas.microsoft.com/office/drawing/2014/main" id="{0BB6B1A2-BC6B-1B45-AF94-308AF35B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971" y="4982848"/>
            <a:ext cx="58951" cy="58951"/>
          </a:xfrm>
          <a:custGeom>
            <a:avLst/>
            <a:gdLst>
              <a:gd name="T0" fmla="*/ 28 w 56"/>
              <a:gd name="T1" fmla="*/ 55 h 56"/>
              <a:gd name="T2" fmla="*/ 28 w 56"/>
              <a:gd name="T3" fmla="*/ 55 h 56"/>
              <a:gd name="T4" fmla="*/ 0 w 56"/>
              <a:gd name="T5" fmla="*/ 28 h 56"/>
              <a:gd name="T6" fmla="*/ 28 w 56"/>
              <a:gd name="T7" fmla="*/ 0 h 56"/>
              <a:gd name="T8" fmla="*/ 55 w 56"/>
              <a:gd name="T9" fmla="*/ 28 h 56"/>
              <a:gd name="T10" fmla="*/ 28 w 56"/>
              <a:gd name="T11" fmla="*/ 55 h 56"/>
              <a:gd name="T12" fmla="*/ 28 w 56"/>
              <a:gd name="T13" fmla="*/ 9 h 56"/>
              <a:gd name="T14" fmla="*/ 28 w 56"/>
              <a:gd name="T15" fmla="*/ 9 h 56"/>
              <a:gd name="T16" fmla="*/ 9 w 56"/>
              <a:gd name="T17" fmla="*/ 28 h 56"/>
              <a:gd name="T18" fmla="*/ 28 w 56"/>
              <a:gd name="T19" fmla="*/ 46 h 56"/>
              <a:gd name="T20" fmla="*/ 46 w 56"/>
              <a:gd name="T21" fmla="*/ 28 h 56"/>
              <a:gd name="T22" fmla="*/ 28 w 56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56">
                <a:moveTo>
                  <a:pt x="28" y="55"/>
                </a:moveTo>
                <a:lnTo>
                  <a:pt x="28" y="55"/>
                </a:ln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46" y="0"/>
                  <a:pt x="55" y="9"/>
                  <a:pt x="55" y="28"/>
                </a:cubicBezTo>
                <a:cubicBezTo>
                  <a:pt x="55" y="46"/>
                  <a:pt x="46" y="55"/>
                  <a:pt x="28" y="55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9"/>
                  <a:pt x="9" y="28"/>
                </a:cubicBezTo>
                <a:cubicBezTo>
                  <a:pt x="9" y="37"/>
                  <a:pt x="18" y="46"/>
                  <a:pt x="28" y="46"/>
                </a:cubicBezTo>
                <a:cubicBezTo>
                  <a:pt x="37" y="46"/>
                  <a:pt x="46" y="37"/>
                  <a:pt x="46" y="28"/>
                </a:cubicBezTo>
                <a:cubicBezTo>
                  <a:pt x="46" y="19"/>
                  <a:pt x="37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44">
            <a:extLst>
              <a:ext uri="{FF2B5EF4-FFF2-40B4-BE49-F238E27FC236}">
                <a16:creationId xmlns:a16="http://schemas.microsoft.com/office/drawing/2014/main" id="{01E270D2-3E1C-5745-81D5-B53BBD00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0672" y="4982848"/>
            <a:ext cx="235811" cy="58951"/>
          </a:xfrm>
          <a:custGeom>
            <a:avLst/>
            <a:gdLst>
              <a:gd name="T0" fmla="*/ 211 w 230"/>
              <a:gd name="T1" fmla="*/ 55 h 56"/>
              <a:gd name="T2" fmla="*/ 211 w 230"/>
              <a:gd name="T3" fmla="*/ 55 h 56"/>
              <a:gd name="T4" fmla="*/ 28 w 230"/>
              <a:gd name="T5" fmla="*/ 55 h 56"/>
              <a:gd name="T6" fmla="*/ 0 w 230"/>
              <a:gd name="T7" fmla="*/ 28 h 56"/>
              <a:gd name="T8" fmla="*/ 28 w 230"/>
              <a:gd name="T9" fmla="*/ 0 h 56"/>
              <a:gd name="T10" fmla="*/ 211 w 230"/>
              <a:gd name="T11" fmla="*/ 0 h 56"/>
              <a:gd name="T12" fmla="*/ 229 w 230"/>
              <a:gd name="T13" fmla="*/ 28 h 56"/>
              <a:gd name="T14" fmla="*/ 211 w 230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" h="56">
                <a:moveTo>
                  <a:pt x="211" y="55"/>
                </a:moveTo>
                <a:lnTo>
                  <a:pt x="211" y="55"/>
                </a:lnTo>
                <a:cubicBezTo>
                  <a:pt x="28" y="55"/>
                  <a:pt x="28" y="55"/>
                  <a:pt x="28" y="55"/>
                </a:cubicBezTo>
                <a:cubicBezTo>
                  <a:pt x="9" y="55"/>
                  <a:pt x="0" y="37"/>
                  <a:pt x="0" y="28"/>
                </a:cubicBezTo>
                <a:cubicBezTo>
                  <a:pt x="0" y="19"/>
                  <a:pt x="9" y="0"/>
                  <a:pt x="28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20" y="0"/>
                  <a:pt x="229" y="19"/>
                  <a:pt x="229" y="28"/>
                </a:cubicBezTo>
                <a:cubicBezTo>
                  <a:pt x="229" y="37"/>
                  <a:pt x="220" y="55"/>
                  <a:pt x="211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45">
            <a:extLst>
              <a:ext uri="{FF2B5EF4-FFF2-40B4-BE49-F238E27FC236}">
                <a16:creationId xmlns:a16="http://schemas.microsoft.com/office/drawing/2014/main" id="{064823BF-854E-C148-ABBE-5C05D81DB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509" y="4184717"/>
            <a:ext cx="530577" cy="285693"/>
          </a:xfrm>
          <a:custGeom>
            <a:avLst/>
            <a:gdLst>
              <a:gd name="T0" fmla="*/ 485 w 514"/>
              <a:gd name="T1" fmla="*/ 275 h 276"/>
              <a:gd name="T2" fmla="*/ 485 w 514"/>
              <a:gd name="T3" fmla="*/ 275 h 276"/>
              <a:gd name="T4" fmla="*/ 27 w 514"/>
              <a:gd name="T5" fmla="*/ 275 h 276"/>
              <a:gd name="T6" fmla="*/ 0 w 514"/>
              <a:gd name="T7" fmla="*/ 256 h 276"/>
              <a:gd name="T8" fmla="*/ 0 w 514"/>
              <a:gd name="T9" fmla="*/ 27 h 276"/>
              <a:gd name="T10" fmla="*/ 27 w 514"/>
              <a:gd name="T11" fmla="*/ 0 h 276"/>
              <a:gd name="T12" fmla="*/ 485 w 514"/>
              <a:gd name="T13" fmla="*/ 0 h 276"/>
              <a:gd name="T14" fmla="*/ 513 w 514"/>
              <a:gd name="T15" fmla="*/ 27 h 276"/>
              <a:gd name="T16" fmla="*/ 513 w 514"/>
              <a:gd name="T17" fmla="*/ 256 h 276"/>
              <a:gd name="T18" fmla="*/ 485 w 514"/>
              <a:gd name="T19" fmla="*/ 275 h 276"/>
              <a:gd name="T20" fmla="*/ 45 w 514"/>
              <a:gd name="T21" fmla="*/ 229 h 276"/>
              <a:gd name="T22" fmla="*/ 45 w 514"/>
              <a:gd name="T23" fmla="*/ 229 h 276"/>
              <a:gd name="T24" fmla="*/ 467 w 514"/>
              <a:gd name="T25" fmla="*/ 229 h 276"/>
              <a:gd name="T26" fmla="*/ 467 w 514"/>
              <a:gd name="T27" fmla="*/ 46 h 276"/>
              <a:gd name="T28" fmla="*/ 45 w 514"/>
              <a:gd name="T29" fmla="*/ 46 h 276"/>
              <a:gd name="T30" fmla="*/ 45 w 514"/>
              <a:gd name="T31" fmla="*/ 22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4" h="276">
                <a:moveTo>
                  <a:pt x="485" y="275"/>
                </a:moveTo>
                <a:lnTo>
                  <a:pt x="485" y="275"/>
                </a:lnTo>
                <a:cubicBezTo>
                  <a:pt x="27" y="275"/>
                  <a:pt x="27" y="275"/>
                  <a:pt x="27" y="275"/>
                </a:cubicBezTo>
                <a:cubicBezTo>
                  <a:pt x="9" y="275"/>
                  <a:pt x="0" y="265"/>
                  <a:pt x="0" y="25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503" y="0"/>
                  <a:pt x="513" y="9"/>
                  <a:pt x="513" y="27"/>
                </a:cubicBezTo>
                <a:cubicBezTo>
                  <a:pt x="513" y="256"/>
                  <a:pt x="513" y="256"/>
                  <a:pt x="513" y="256"/>
                </a:cubicBezTo>
                <a:cubicBezTo>
                  <a:pt x="513" y="265"/>
                  <a:pt x="503" y="275"/>
                  <a:pt x="485" y="275"/>
                </a:cubicBezTo>
                <a:close/>
                <a:moveTo>
                  <a:pt x="45" y="229"/>
                </a:moveTo>
                <a:lnTo>
                  <a:pt x="45" y="229"/>
                </a:lnTo>
                <a:cubicBezTo>
                  <a:pt x="467" y="229"/>
                  <a:pt x="467" y="229"/>
                  <a:pt x="467" y="229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5" y="46"/>
                  <a:pt x="45" y="46"/>
                  <a:pt x="45" y="46"/>
                </a:cubicBezTo>
                <a:lnTo>
                  <a:pt x="45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46">
            <a:extLst>
              <a:ext uri="{FF2B5EF4-FFF2-40B4-BE49-F238E27FC236}">
                <a16:creationId xmlns:a16="http://schemas.microsoft.com/office/drawing/2014/main" id="{01BB4EFB-48FD-3A49-8639-D8BCC67F3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971" y="4796918"/>
            <a:ext cx="58951" cy="58954"/>
          </a:xfrm>
          <a:custGeom>
            <a:avLst/>
            <a:gdLst>
              <a:gd name="T0" fmla="*/ 28 w 56"/>
              <a:gd name="T1" fmla="*/ 55 h 56"/>
              <a:gd name="T2" fmla="*/ 28 w 56"/>
              <a:gd name="T3" fmla="*/ 55 h 56"/>
              <a:gd name="T4" fmla="*/ 0 w 56"/>
              <a:gd name="T5" fmla="*/ 28 h 56"/>
              <a:gd name="T6" fmla="*/ 28 w 56"/>
              <a:gd name="T7" fmla="*/ 0 h 56"/>
              <a:gd name="T8" fmla="*/ 55 w 56"/>
              <a:gd name="T9" fmla="*/ 28 h 56"/>
              <a:gd name="T10" fmla="*/ 28 w 56"/>
              <a:gd name="T11" fmla="*/ 55 h 56"/>
              <a:gd name="T12" fmla="*/ 28 w 56"/>
              <a:gd name="T13" fmla="*/ 9 h 56"/>
              <a:gd name="T14" fmla="*/ 28 w 56"/>
              <a:gd name="T15" fmla="*/ 9 h 56"/>
              <a:gd name="T16" fmla="*/ 9 w 56"/>
              <a:gd name="T17" fmla="*/ 28 h 56"/>
              <a:gd name="T18" fmla="*/ 28 w 56"/>
              <a:gd name="T19" fmla="*/ 46 h 56"/>
              <a:gd name="T20" fmla="*/ 46 w 56"/>
              <a:gd name="T21" fmla="*/ 28 h 56"/>
              <a:gd name="T22" fmla="*/ 28 w 56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56">
                <a:moveTo>
                  <a:pt x="28" y="55"/>
                </a:moveTo>
                <a:lnTo>
                  <a:pt x="28" y="55"/>
                </a:ln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46" y="0"/>
                  <a:pt x="55" y="9"/>
                  <a:pt x="55" y="28"/>
                </a:cubicBezTo>
                <a:cubicBezTo>
                  <a:pt x="55" y="46"/>
                  <a:pt x="46" y="55"/>
                  <a:pt x="28" y="55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9"/>
                  <a:pt x="9" y="28"/>
                </a:cubicBezTo>
                <a:cubicBezTo>
                  <a:pt x="9" y="37"/>
                  <a:pt x="18" y="46"/>
                  <a:pt x="28" y="46"/>
                </a:cubicBezTo>
                <a:cubicBezTo>
                  <a:pt x="37" y="46"/>
                  <a:pt x="46" y="37"/>
                  <a:pt x="46" y="28"/>
                </a:cubicBezTo>
                <a:cubicBezTo>
                  <a:pt x="46" y="19"/>
                  <a:pt x="37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47">
            <a:extLst>
              <a:ext uri="{FF2B5EF4-FFF2-40B4-BE49-F238E27FC236}">
                <a16:creationId xmlns:a16="http://schemas.microsoft.com/office/drawing/2014/main" id="{58EA1019-8451-8E44-9106-C2E6ACCF4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971" y="4665409"/>
            <a:ext cx="58951" cy="68021"/>
          </a:xfrm>
          <a:custGeom>
            <a:avLst/>
            <a:gdLst>
              <a:gd name="T0" fmla="*/ 28 w 56"/>
              <a:gd name="T1" fmla="*/ 64 h 65"/>
              <a:gd name="T2" fmla="*/ 28 w 56"/>
              <a:gd name="T3" fmla="*/ 64 h 65"/>
              <a:gd name="T4" fmla="*/ 0 w 56"/>
              <a:gd name="T5" fmla="*/ 27 h 65"/>
              <a:gd name="T6" fmla="*/ 28 w 56"/>
              <a:gd name="T7" fmla="*/ 0 h 65"/>
              <a:gd name="T8" fmla="*/ 55 w 56"/>
              <a:gd name="T9" fmla="*/ 27 h 65"/>
              <a:gd name="T10" fmla="*/ 28 w 56"/>
              <a:gd name="T11" fmla="*/ 64 h 65"/>
              <a:gd name="T12" fmla="*/ 28 w 56"/>
              <a:gd name="T13" fmla="*/ 9 h 65"/>
              <a:gd name="T14" fmla="*/ 28 w 56"/>
              <a:gd name="T15" fmla="*/ 9 h 65"/>
              <a:gd name="T16" fmla="*/ 9 w 56"/>
              <a:gd name="T17" fmla="*/ 27 h 65"/>
              <a:gd name="T18" fmla="*/ 28 w 56"/>
              <a:gd name="T19" fmla="*/ 46 h 65"/>
              <a:gd name="T20" fmla="*/ 46 w 56"/>
              <a:gd name="T21" fmla="*/ 27 h 65"/>
              <a:gd name="T22" fmla="*/ 28 w 56"/>
              <a:gd name="T23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65">
                <a:moveTo>
                  <a:pt x="28" y="64"/>
                </a:moveTo>
                <a:lnTo>
                  <a:pt x="28" y="64"/>
                </a:lnTo>
                <a:cubicBezTo>
                  <a:pt x="9" y="64"/>
                  <a:pt x="0" y="46"/>
                  <a:pt x="0" y="27"/>
                </a:cubicBezTo>
                <a:cubicBezTo>
                  <a:pt x="0" y="18"/>
                  <a:pt x="9" y="0"/>
                  <a:pt x="28" y="0"/>
                </a:cubicBezTo>
                <a:cubicBezTo>
                  <a:pt x="46" y="0"/>
                  <a:pt x="55" y="18"/>
                  <a:pt x="55" y="27"/>
                </a:cubicBezTo>
                <a:cubicBezTo>
                  <a:pt x="55" y="46"/>
                  <a:pt x="46" y="64"/>
                  <a:pt x="28" y="64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6"/>
                  <a:pt x="18" y="46"/>
                  <a:pt x="28" y="46"/>
                </a:cubicBezTo>
                <a:cubicBezTo>
                  <a:pt x="37" y="46"/>
                  <a:pt x="46" y="46"/>
                  <a:pt x="46" y="27"/>
                </a:cubicBezTo>
                <a:cubicBezTo>
                  <a:pt x="46" y="18"/>
                  <a:pt x="37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48">
            <a:extLst>
              <a:ext uri="{FF2B5EF4-FFF2-40B4-BE49-F238E27FC236}">
                <a16:creationId xmlns:a16="http://schemas.microsoft.com/office/drawing/2014/main" id="{5780CD1E-72F5-154F-8EB3-D3160D176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0320" y="4665409"/>
            <a:ext cx="54418" cy="68021"/>
          </a:xfrm>
          <a:custGeom>
            <a:avLst/>
            <a:gdLst>
              <a:gd name="T0" fmla="*/ 27 w 55"/>
              <a:gd name="T1" fmla="*/ 64 h 65"/>
              <a:gd name="T2" fmla="*/ 27 w 55"/>
              <a:gd name="T3" fmla="*/ 64 h 65"/>
              <a:gd name="T4" fmla="*/ 0 w 55"/>
              <a:gd name="T5" fmla="*/ 27 h 65"/>
              <a:gd name="T6" fmla="*/ 27 w 55"/>
              <a:gd name="T7" fmla="*/ 0 h 65"/>
              <a:gd name="T8" fmla="*/ 54 w 55"/>
              <a:gd name="T9" fmla="*/ 27 h 65"/>
              <a:gd name="T10" fmla="*/ 27 w 55"/>
              <a:gd name="T11" fmla="*/ 64 h 65"/>
              <a:gd name="T12" fmla="*/ 27 w 55"/>
              <a:gd name="T13" fmla="*/ 9 h 65"/>
              <a:gd name="T14" fmla="*/ 27 w 55"/>
              <a:gd name="T15" fmla="*/ 9 h 65"/>
              <a:gd name="T16" fmla="*/ 9 w 55"/>
              <a:gd name="T17" fmla="*/ 27 h 65"/>
              <a:gd name="T18" fmla="*/ 27 w 55"/>
              <a:gd name="T19" fmla="*/ 46 h 65"/>
              <a:gd name="T20" fmla="*/ 45 w 55"/>
              <a:gd name="T21" fmla="*/ 27 h 65"/>
              <a:gd name="T22" fmla="*/ 27 w 55"/>
              <a:gd name="T23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46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cubicBezTo>
                  <a:pt x="54" y="46"/>
                  <a:pt x="45" y="64"/>
                  <a:pt x="27" y="6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6"/>
                  <a:pt x="18" y="46"/>
                  <a:pt x="27" y="46"/>
                </a:cubicBezTo>
                <a:cubicBezTo>
                  <a:pt x="36" y="46"/>
                  <a:pt x="45" y="4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49">
            <a:extLst>
              <a:ext uri="{FF2B5EF4-FFF2-40B4-BE49-F238E27FC236}">
                <a16:creationId xmlns:a16="http://schemas.microsoft.com/office/drawing/2014/main" id="{1E166F2C-1ACA-7344-B064-783B8596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1603" y="4665409"/>
            <a:ext cx="68021" cy="68021"/>
          </a:xfrm>
          <a:custGeom>
            <a:avLst/>
            <a:gdLst>
              <a:gd name="T0" fmla="*/ 37 w 65"/>
              <a:gd name="T1" fmla="*/ 64 h 65"/>
              <a:gd name="T2" fmla="*/ 37 w 65"/>
              <a:gd name="T3" fmla="*/ 64 h 65"/>
              <a:gd name="T4" fmla="*/ 0 w 65"/>
              <a:gd name="T5" fmla="*/ 27 h 65"/>
              <a:gd name="T6" fmla="*/ 37 w 65"/>
              <a:gd name="T7" fmla="*/ 0 h 65"/>
              <a:gd name="T8" fmla="*/ 64 w 65"/>
              <a:gd name="T9" fmla="*/ 27 h 65"/>
              <a:gd name="T10" fmla="*/ 37 w 65"/>
              <a:gd name="T11" fmla="*/ 64 h 65"/>
              <a:gd name="T12" fmla="*/ 37 w 65"/>
              <a:gd name="T13" fmla="*/ 9 h 65"/>
              <a:gd name="T14" fmla="*/ 37 w 65"/>
              <a:gd name="T15" fmla="*/ 9 h 65"/>
              <a:gd name="T16" fmla="*/ 18 w 65"/>
              <a:gd name="T17" fmla="*/ 27 h 65"/>
              <a:gd name="T18" fmla="*/ 37 w 65"/>
              <a:gd name="T19" fmla="*/ 46 h 65"/>
              <a:gd name="T20" fmla="*/ 55 w 65"/>
              <a:gd name="T21" fmla="*/ 27 h 65"/>
              <a:gd name="T22" fmla="*/ 37 w 65"/>
              <a:gd name="T23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37" y="64"/>
                </a:moveTo>
                <a:lnTo>
                  <a:pt x="37" y="64"/>
                </a:lnTo>
                <a:cubicBezTo>
                  <a:pt x="18" y="64"/>
                  <a:pt x="0" y="46"/>
                  <a:pt x="0" y="27"/>
                </a:cubicBezTo>
                <a:cubicBezTo>
                  <a:pt x="0" y="18"/>
                  <a:pt x="18" y="0"/>
                  <a:pt x="37" y="0"/>
                </a:cubicBezTo>
                <a:cubicBezTo>
                  <a:pt x="46" y="0"/>
                  <a:pt x="64" y="18"/>
                  <a:pt x="64" y="27"/>
                </a:cubicBezTo>
                <a:cubicBezTo>
                  <a:pt x="64" y="46"/>
                  <a:pt x="46" y="64"/>
                  <a:pt x="37" y="64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27" y="9"/>
                  <a:pt x="18" y="18"/>
                  <a:pt x="18" y="27"/>
                </a:cubicBezTo>
                <a:cubicBezTo>
                  <a:pt x="18" y="46"/>
                  <a:pt x="27" y="46"/>
                  <a:pt x="37" y="46"/>
                </a:cubicBezTo>
                <a:cubicBezTo>
                  <a:pt x="46" y="46"/>
                  <a:pt x="55" y="46"/>
                  <a:pt x="55" y="27"/>
                </a:cubicBezTo>
                <a:cubicBezTo>
                  <a:pt x="55" y="18"/>
                  <a:pt x="46" y="9"/>
                  <a:pt x="3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50">
            <a:extLst>
              <a:ext uri="{FF2B5EF4-FFF2-40B4-BE49-F238E27FC236}">
                <a16:creationId xmlns:a16="http://schemas.microsoft.com/office/drawing/2014/main" id="{30E4D241-7DC6-4246-98AA-6354EFDD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0320" y="4796918"/>
            <a:ext cx="54418" cy="58954"/>
          </a:xfrm>
          <a:custGeom>
            <a:avLst/>
            <a:gdLst>
              <a:gd name="T0" fmla="*/ 27 w 55"/>
              <a:gd name="T1" fmla="*/ 55 h 56"/>
              <a:gd name="T2" fmla="*/ 27 w 55"/>
              <a:gd name="T3" fmla="*/ 55 h 56"/>
              <a:gd name="T4" fmla="*/ 0 w 55"/>
              <a:gd name="T5" fmla="*/ 28 h 56"/>
              <a:gd name="T6" fmla="*/ 27 w 55"/>
              <a:gd name="T7" fmla="*/ 0 h 56"/>
              <a:gd name="T8" fmla="*/ 54 w 55"/>
              <a:gd name="T9" fmla="*/ 28 h 56"/>
              <a:gd name="T10" fmla="*/ 27 w 55"/>
              <a:gd name="T11" fmla="*/ 55 h 56"/>
              <a:gd name="T12" fmla="*/ 27 w 55"/>
              <a:gd name="T13" fmla="*/ 9 h 56"/>
              <a:gd name="T14" fmla="*/ 27 w 55"/>
              <a:gd name="T15" fmla="*/ 9 h 56"/>
              <a:gd name="T16" fmla="*/ 9 w 55"/>
              <a:gd name="T17" fmla="*/ 28 h 56"/>
              <a:gd name="T18" fmla="*/ 27 w 55"/>
              <a:gd name="T19" fmla="*/ 46 h 56"/>
              <a:gd name="T20" fmla="*/ 45 w 55"/>
              <a:gd name="T21" fmla="*/ 28 h 56"/>
              <a:gd name="T22" fmla="*/ 27 w 55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6">
                <a:moveTo>
                  <a:pt x="27" y="55"/>
                </a:moveTo>
                <a:lnTo>
                  <a:pt x="27" y="55"/>
                </a:ln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8"/>
                </a:cubicBezTo>
                <a:cubicBezTo>
                  <a:pt x="54" y="46"/>
                  <a:pt x="45" y="55"/>
                  <a:pt x="27" y="5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9"/>
                  <a:pt x="9" y="28"/>
                </a:cubicBezTo>
                <a:cubicBezTo>
                  <a:pt x="9" y="37"/>
                  <a:pt x="18" y="46"/>
                  <a:pt x="27" y="46"/>
                </a:cubicBezTo>
                <a:cubicBezTo>
                  <a:pt x="36" y="46"/>
                  <a:pt x="45" y="37"/>
                  <a:pt x="45" y="28"/>
                </a:cubicBezTo>
                <a:cubicBezTo>
                  <a:pt x="45" y="19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51">
            <a:extLst>
              <a:ext uri="{FF2B5EF4-FFF2-40B4-BE49-F238E27FC236}">
                <a16:creationId xmlns:a16="http://schemas.microsoft.com/office/drawing/2014/main" id="{0B733BF7-D3BF-CA4E-98B3-A2AAF3FF7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1603" y="4796918"/>
            <a:ext cx="68021" cy="58954"/>
          </a:xfrm>
          <a:custGeom>
            <a:avLst/>
            <a:gdLst>
              <a:gd name="T0" fmla="*/ 37 w 65"/>
              <a:gd name="T1" fmla="*/ 55 h 56"/>
              <a:gd name="T2" fmla="*/ 37 w 65"/>
              <a:gd name="T3" fmla="*/ 55 h 56"/>
              <a:gd name="T4" fmla="*/ 0 w 65"/>
              <a:gd name="T5" fmla="*/ 28 h 56"/>
              <a:gd name="T6" fmla="*/ 37 w 65"/>
              <a:gd name="T7" fmla="*/ 0 h 56"/>
              <a:gd name="T8" fmla="*/ 64 w 65"/>
              <a:gd name="T9" fmla="*/ 28 h 56"/>
              <a:gd name="T10" fmla="*/ 37 w 65"/>
              <a:gd name="T11" fmla="*/ 55 h 56"/>
              <a:gd name="T12" fmla="*/ 37 w 65"/>
              <a:gd name="T13" fmla="*/ 9 h 56"/>
              <a:gd name="T14" fmla="*/ 37 w 65"/>
              <a:gd name="T15" fmla="*/ 9 h 56"/>
              <a:gd name="T16" fmla="*/ 18 w 65"/>
              <a:gd name="T17" fmla="*/ 28 h 56"/>
              <a:gd name="T18" fmla="*/ 37 w 65"/>
              <a:gd name="T19" fmla="*/ 46 h 56"/>
              <a:gd name="T20" fmla="*/ 55 w 65"/>
              <a:gd name="T21" fmla="*/ 28 h 56"/>
              <a:gd name="T22" fmla="*/ 37 w 65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56">
                <a:moveTo>
                  <a:pt x="37" y="55"/>
                </a:moveTo>
                <a:lnTo>
                  <a:pt x="37" y="55"/>
                </a:lnTo>
                <a:cubicBezTo>
                  <a:pt x="18" y="55"/>
                  <a:pt x="0" y="46"/>
                  <a:pt x="0" y="28"/>
                </a:cubicBezTo>
                <a:cubicBezTo>
                  <a:pt x="0" y="9"/>
                  <a:pt x="18" y="0"/>
                  <a:pt x="37" y="0"/>
                </a:cubicBezTo>
                <a:cubicBezTo>
                  <a:pt x="46" y="0"/>
                  <a:pt x="64" y="9"/>
                  <a:pt x="64" y="28"/>
                </a:cubicBezTo>
                <a:cubicBezTo>
                  <a:pt x="64" y="46"/>
                  <a:pt x="46" y="55"/>
                  <a:pt x="37" y="55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27" y="9"/>
                  <a:pt x="18" y="19"/>
                  <a:pt x="18" y="28"/>
                </a:cubicBezTo>
                <a:cubicBezTo>
                  <a:pt x="18" y="37"/>
                  <a:pt x="27" y="46"/>
                  <a:pt x="37" y="46"/>
                </a:cubicBezTo>
                <a:cubicBezTo>
                  <a:pt x="46" y="46"/>
                  <a:pt x="55" y="37"/>
                  <a:pt x="55" y="28"/>
                </a:cubicBezTo>
                <a:cubicBezTo>
                  <a:pt x="55" y="19"/>
                  <a:pt x="46" y="9"/>
                  <a:pt x="3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52">
            <a:extLst>
              <a:ext uri="{FF2B5EF4-FFF2-40B4-BE49-F238E27FC236}">
                <a16:creationId xmlns:a16="http://schemas.microsoft.com/office/drawing/2014/main" id="{B261A8B3-387A-DE4E-8B07-992CB0C5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971" y="4542967"/>
            <a:ext cx="58951" cy="58954"/>
          </a:xfrm>
          <a:custGeom>
            <a:avLst/>
            <a:gdLst>
              <a:gd name="T0" fmla="*/ 28 w 56"/>
              <a:gd name="T1" fmla="*/ 55 h 56"/>
              <a:gd name="T2" fmla="*/ 28 w 56"/>
              <a:gd name="T3" fmla="*/ 55 h 56"/>
              <a:gd name="T4" fmla="*/ 0 w 56"/>
              <a:gd name="T5" fmla="*/ 27 h 56"/>
              <a:gd name="T6" fmla="*/ 28 w 56"/>
              <a:gd name="T7" fmla="*/ 0 h 56"/>
              <a:gd name="T8" fmla="*/ 55 w 56"/>
              <a:gd name="T9" fmla="*/ 27 h 56"/>
              <a:gd name="T10" fmla="*/ 28 w 56"/>
              <a:gd name="T11" fmla="*/ 55 h 56"/>
              <a:gd name="T12" fmla="*/ 28 w 56"/>
              <a:gd name="T13" fmla="*/ 9 h 56"/>
              <a:gd name="T14" fmla="*/ 28 w 56"/>
              <a:gd name="T15" fmla="*/ 9 h 56"/>
              <a:gd name="T16" fmla="*/ 9 w 56"/>
              <a:gd name="T17" fmla="*/ 27 h 56"/>
              <a:gd name="T18" fmla="*/ 28 w 56"/>
              <a:gd name="T19" fmla="*/ 46 h 56"/>
              <a:gd name="T20" fmla="*/ 46 w 56"/>
              <a:gd name="T21" fmla="*/ 27 h 56"/>
              <a:gd name="T22" fmla="*/ 28 w 56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56">
                <a:moveTo>
                  <a:pt x="28" y="55"/>
                </a:moveTo>
                <a:lnTo>
                  <a:pt x="28" y="55"/>
                </a:lnTo>
                <a:cubicBezTo>
                  <a:pt x="9" y="55"/>
                  <a:pt x="0" y="46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46" y="0"/>
                  <a:pt x="55" y="9"/>
                  <a:pt x="55" y="27"/>
                </a:cubicBezTo>
                <a:cubicBezTo>
                  <a:pt x="55" y="46"/>
                  <a:pt x="46" y="55"/>
                  <a:pt x="28" y="55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6"/>
                  <a:pt x="28" y="46"/>
                </a:cubicBezTo>
                <a:cubicBezTo>
                  <a:pt x="37" y="46"/>
                  <a:pt x="46" y="36"/>
                  <a:pt x="46" y="27"/>
                </a:cubicBezTo>
                <a:cubicBezTo>
                  <a:pt x="46" y="18"/>
                  <a:pt x="37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53">
            <a:extLst>
              <a:ext uri="{FF2B5EF4-FFF2-40B4-BE49-F238E27FC236}">
                <a16:creationId xmlns:a16="http://schemas.microsoft.com/office/drawing/2014/main" id="{39B0EA41-2CCE-F946-BA4A-1095CDD2F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0320" y="4542967"/>
            <a:ext cx="54418" cy="58954"/>
          </a:xfrm>
          <a:custGeom>
            <a:avLst/>
            <a:gdLst>
              <a:gd name="T0" fmla="*/ 27 w 55"/>
              <a:gd name="T1" fmla="*/ 55 h 56"/>
              <a:gd name="T2" fmla="*/ 27 w 55"/>
              <a:gd name="T3" fmla="*/ 55 h 56"/>
              <a:gd name="T4" fmla="*/ 0 w 55"/>
              <a:gd name="T5" fmla="*/ 27 h 56"/>
              <a:gd name="T6" fmla="*/ 27 w 55"/>
              <a:gd name="T7" fmla="*/ 0 h 56"/>
              <a:gd name="T8" fmla="*/ 54 w 55"/>
              <a:gd name="T9" fmla="*/ 27 h 56"/>
              <a:gd name="T10" fmla="*/ 27 w 55"/>
              <a:gd name="T11" fmla="*/ 55 h 56"/>
              <a:gd name="T12" fmla="*/ 27 w 55"/>
              <a:gd name="T13" fmla="*/ 9 h 56"/>
              <a:gd name="T14" fmla="*/ 27 w 55"/>
              <a:gd name="T15" fmla="*/ 9 h 56"/>
              <a:gd name="T16" fmla="*/ 9 w 55"/>
              <a:gd name="T17" fmla="*/ 27 h 56"/>
              <a:gd name="T18" fmla="*/ 27 w 55"/>
              <a:gd name="T19" fmla="*/ 46 h 56"/>
              <a:gd name="T20" fmla="*/ 45 w 55"/>
              <a:gd name="T21" fmla="*/ 27 h 56"/>
              <a:gd name="T22" fmla="*/ 27 w 55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6">
                <a:moveTo>
                  <a:pt x="27" y="55"/>
                </a:moveTo>
                <a:lnTo>
                  <a:pt x="27" y="55"/>
                </a:lnTo>
                <a:cubicBezTo>
                  <a:pt x="9" y="55"/>
                  <a:pt x="0" y="4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46"/>
                  <a:pt x="45" y="55"/>
                  <a:pt x="27" y="5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6"/>
                  <a:pt x="27" y="46"/>
                </a:cubicBezTo>
                <a:cubicBezTo>
                  <a:pt x="36" y="46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54">
            <a:extLst>
              <a:ext uri="{FF2B5EF4-FFF2-40B4-BE49-F238E27FC236}">
                <a16:creationId xmlns:a16="http://schemas.microsoft.com/office/drawing/2014/main" id="{4567BE14-71C0-5540-A785-915A20897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1603" y="4542967"/>
            <a:ext cx="68021" cy="58954"/>
          </a:xfrm>
          <a:custGeom>
            <a:avLst/>
            <a:gdLst>
              <a:gd name="T0" fmla="*/ 37 w 65"/>
              <a:gd name="T1" fmla="*/ 55 h 56"/>
              <a:gd name="T2" fmla="*/ 37 w 65"/>
              <a:gd name="T3" fmla="*/ 55 h 56"/>
              <a:gd name="T4" fmla="*/ 0 w 65"/>
              <a:gd name="T5" fmla="*/ 27 h 56"/>
              <a:gd name="T6" fmla="*/ 37 w 65"/>
              <a:gd name="T7" fmla="*/ 0 h 56"/>
              <a:gd name="T8" fmla="*/ 64 w 65"/>
              <a:gd name="T9" fmla="*/ 27 h 56"/>
              <a:gd name="T10" fmla="*/ 37 w 65"/>
              <a:gd name="T11" fmla="*/ 55 h 56"/>
              <a:gd name="T12" fmla="*/ 37 w 65"/>
              <a:gd name="T13" fmla="*/ 9 h 56"/>
              <a:gd name="T14" fmla="*/ 37 w 65"/>
              <a:gd name="T15" fmla="*/ 9 h 56"/>
              <a:gd name="T16" fmla="*/ 18 w 65"/>
              <a:gd name="T17" fmla="*/ 27 h 56"/>
              <a:gd name="T18" fmla="*/ 37 w 65"/>
              <a:gd name="T19" fmla="*/ 46 h 56"/>
              <a:gd name="T20" fmla="*/ 55 w 65"/>
              <a:gd name="T21" fmla="*/ 27 h 56"/>
              <a:gd name="T22" fmla="*/ 37 w 65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56">
                <a:moveTo>
                  <a:pt x="37" y="55"/>
                </a:moveTo>
                <a:lnTo>
                  <a:pt x="37" y="55"/>
                </a:lnTo>
                <a:cubicBezTo>
                  <a:pt x="18" y="55"/>
                  <a:pt x="0" y="46"/>
                  <a:pt x="0" y="27"/>
                </a:cubicBezTo>
                <a:cubicBezTo>
                  <a:pt x="0" y="9"/>
                  <a:pt x="18" y="0"/>
                  <a:pt x="37" y="0"/>
                </a:cubicBezTo>
                <a:cubicBezTo>
                  <a:pt x="46" y="0"/>
                  <a:pt x="64" y="9"/>
                  <a:pt x="64" y="27"/>
                </a:cubicBezTo>
                <a:cubicBezTo>
                  <a:pt x="64" y="46"/>
                  <a:pt x="46" y="55"/>
                  <a:pt x="37" y="55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27" y="9"/>
                  <a:pt x="18" y="18"/>
                  <a:pt x="18" y="27"/>
                </a:cubicBezTo>
                <a:cubicBezTo>
                  <a:pt x="18" y="36"/>
                  <a:pt x="27" y="46"/>
                  <a:pt x="37" y="46"/>
                </a:cubicBezTo>
                <a:cubicBezTo>
                  <a:pt x="46" y="46"/>
                  <a:pt x="55" y="36"/>
                  <a:pt x="55" y="27"/>
                </a:cubicBezTo>
                <a:cubicBezTo>
                  <a:pt x="55" y="18"/>
                  <a:pt x="46" y="9"/>
                  <a:pt x="3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55">
            <a:extLst>
              <a:ext uri="{FF2B5EF4-FFF2-40B4-BE49-F238E27FC236}">
                <a16:creationId xmlns:a16="http://schemas.microsoft.com/office/drawing/2014/main" id="{35B4215E-84DA-1945-AF00-93BDC62ED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8110" y="4465877"/>
            <a:ext cx="707434" cy="707434"/>
          </a:xfrm>
          <a:custGeom>
            <a:avLst/>
            <a:gdLst>
              <a:gd name="T0" fmla="*/ 339 w 688"/>
              <a:gd name="T1" fmla="*/ 686 h 687"/>
              <a:gd name="T2" fmla="*/ 339 w 688"/>
              <a:gd name="T3" fmla="*/ 686 h 687"/>
              <a:gd name="T4" fmla="*/ 101 w 688"/>
              <a:gd name="T5" fmla="*/ 586 h 687"/>
              <a:gd name="T6" fmla="*/ 0 w 688"/>
              <a:gd name="T7" fmla="*/ 348 h 687"/>
              <a:gd name="T8" fmla="*/ 101 w 688"/>
              <a:gd name="T9" fmla="*/ 100 h 687"/>
              <a:gd name="T10" fmla="*/ 339 w 688"/>
              <a:gd name="T11" fmla="*/ 0 h 687"/>
              <a:gd name="T12" fmla="*/ 586 w 688"/>
              <a:gd name="T13" fmla="*/ 100 h 687"/>
              <a:gd name="T14" fmla="*/ 687 w 688"/>
              <a:gd name="T15" fmla="*/ 348 h 687"/>
              <a:gd name="T16" fmla="*/ 586 w 688"/>
              <a:gd name="T17" fmla="*/ 586 h 687"/>
              <a:gd name="T18" fmla="*/ 339 w 688"/>
              <a:gd name="T19" fmla="*/ 686 h 687"/>
              <a:gd name="T20" fmla="*/ 339 w 688"/>
              <a:gd name="T21" fmla="*/ 36 h 687"/>
              <a:gd name="T22" fmla="*/ 339 w 688"/>
              <a:gd name="T23" fmla="*/ 36 h 687"/>
              <a:gd name="T24" fmla="*/ 37 w 688"/>
              <a:gd name="T25" fmla="*/ 348 h 687"/>
              <a:gd name="T26" fmla="*/ 339 w 688"/>
              <a:gd name="T27" fmla="*/ 650 h 687"/>
              <a:gd name="T28" fmla="*/ 651 w 688"/>
              <a:gd name="T29" fmla="*/ 348 h 687"/>
              <a:gd name="T30" fmla="*/ 339 w 688"/>
              <a:gd name="T31" fmla="*/ 36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8" h="687">
                <a:moveTo>
                  <a:pt x="339" y="686"/>
                </a:moveTo>
                <a:lnTo>
                  <a:pt x="339" y="686"/>
                </a:lnTo>
                <a:cubicBezTo>
                  <a:pt x="248" y="686"/>
                  <a:pt x="165" y="650"/>
                  <a:pt x="101" y="586"/>
                </a:cubicBezTo>
                <a:cubicBezTo>
                  <a:pt x="37" y="522"/>
                  <a:pt x="0" y="439"/>
                  <a:pt x="0" y="348"/>
                </a:cubicBezTo>
                <a:cubicBezTo>
                  <a:pt x="0" y="247"/>
                  <a:pt x="37" y="165"/>
                  <a:pt x="101" y="100"/>
                </a:cubicBezTo>
                <a:cubicBezTo>
                  <a:pt x="165" y="36"/>
                  <a:pt x="248" y="0"/>
                  <a:pt x="339" y="0"/>
                </a:cubicBezTo>
                <a:cubicBezTo>
                  <a:pt x="440" y="0"/>
                  <a:pt x="523" y="36"/>
                  <a:pt x="586" y="100"/>
                </a:cubicBezTo>
                <a:cubicBezTo>
                  <a:pt x="651" y="165"/>
                  <a:pt x="687" y="247"/>
                  <a:pt x="687" y="348"/>
                </a:cubicBezTo>
                <a:cubicBezTo>
                  <a:pt x="687" y="439"/>
                  <a:pt x="651" y="522"/>
                  <a:pt x="586" y="586"/>
                </a:cubicBezTo>
                <a:cubicBezTo>
                  <a:pt x="523" y="650"/>
                  <a:pt x="440" y="686"/>
                  <a:pt x="339" y="686"/>
                </a:cubicBezTo>
                <a:close/>
                <a:moveTo>
                  <a:pt x="339" y="36"/>
                </a:moveTo>
                <a:lnTo>
                  <a:pt x="339" y="36"/>
                </a:lnTo>
                <a:cubicBezTo>
                  <a:pt x="174" y="36"/>
                  <a:pt x="37" y="174"/>
                  <a:pt x="37" y="348"/>
                </a:cubicBezTo>
                <a:cubicBezTo>
                  <a:pt x="37" y="512"/>
                  <a:pt x="174" y="650"/>
                  <a:pt x="339" y="650"/>
                </a:cubicBezTo>
                <a:cubicBezTo>
                  <a:pt x="513" y="650"/>
                  <a:pt x="651" y="512"/>
                  <a:pt x="651" y="348"/>
                </a:cubicBezTo>
                <a:cubicBezTo>
                  <a:pt x="651" y="174"/>
                  <a:pt x="513" y="36"/>
                  <a:pt x="339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56">
            <a:extLst>
              <a:ext uri="{FF2B5EF4-FFF2-40B4-BE49-F238E27FC236}">
                <a16:creationId xmlns:a16="http://schemas.microsoft.com/office/drawing/2014/main" id="{17055446-41CD-C040-AC60-030C07544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4271" y="4552037"/>
            <a:ext cx="539646" cy="539646"/>
          </a:xfrm>
          <a:custGeom>
            <a:avLst/>
            <a:gdLst>
              <a:gd name="T0" fmla="*/ 256 w 523"/>
              <a:gd name="T1" fmla="*/ 522 h 523"/>
              <a:gd name="T2" fmla="*/ 256 w 523"/>
              <a:gd name="T3" fmla="*/ 522 h 523"/>
              <a:gd name="T4" fmla="*/ 0 w 523"/>
              <a:gd name="T5" fmla="*/ 266 h 523"/>
              <a:gd name="T6" fmla="*/ 256 w 523"/>
              <a:gd name="T7" fmla="*/ 0 h 523"/>
              <a:gd name="T8" fmla="*/ 522 w 523"/>
              <a:gd name="T9" fmla="*/ 266 h 523"/>
              <a:gd name="T10" fmla="*/ 256 w 523"/>
              <a:gd name="T11" fmla="*/ 522 h 523"/>
              <a:gd name="T12" fmla="*/ 256 w 523"/>
              <a:gd name="T13" fmla="*/ 37 h 523"/>
              <a:gd name="T14" fmla="*/ 256 w 523"/>
              <a:gd name="T15" fmla="*/ 37 h 523"/>
              <a:gd name="T16" fmla="*/ 37 w 523"/>
              <a:gd name="T17" fmla="*/ 266 h 523"/>
              <a:gd name="T18" fmla="*/ 256 w 523"/>
              <a:gd name="T19" fmla="*/ 485 h 523"/>
              <a:gd name="T20" fmla="*/ 485 w 523"/>
              <a:gd name="T21" fmla="*/ 266 h 523"/>
              <a:gd name="T22" fmla="*/ 256 w 523"/>
              <a:gd name="T23" fmla="*/ 37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3" h="523">
                <a:moveTo>
                  <a:pt x="256" y="522"/>
                </a:moveTo>
                <a:lnTo>
                  <a:pt x="256" y="522"/>
                </a:lnTo>
                <a:cubicBezTo>
                  <a:pt x="119" y="522"/>
                  <a:pt x="0" y="412"/>
                  <a:pt x="0" y="266"/>
                </a:cubicBezTo>
                <a:cubicBezTo>
                  <a:pt x="0" y="119"/>
                  <a:pt x="119" y="0"/>
                  <a:pt x="256" y="0"/>
                </a:cubicBezTo>
                <a:cubicBezTo>
                  <a:pt x="403" y="0"/>
                  <a:pt x="522" y="119"/>
                  <a:pt x="522" y="266"/>
                </a:cubicBezTo>
                <a:cubicBezTo>
                  <a:pt x="522" y="412"/>
                  <a:pt x="403" y="522"/>
                  <a:pt x="256" y="522"/>
                </a:cubicBezTo>
                <a:close/>
                <a:moveTo>
                  <a:pt x="256" y="37"/>
                </a:moveTo>
                <a:lnTo>
                  <a:pt x="256" y="37"/>
                </a:lnTo>
                <a:cubicBezTo>
                  <a:pt x="137" y="37"/>
                  <a:pt x="37" y="137"/>
                  <a:pt x="37" y="266"/>
                </a:cubicBezTo>
                <a:cubicBezTo>
                  <a:pt x="37" y="385"/>
                  <a:pt x="137" y="485"/>
                  <a:pt x="256" y="485"/>
                </a:cubicBezTo>
                <a:cubicBezTo>
                  <a:pt x="384" y="485"/>
                  <a:pt x="485" y="385"/>
                  <a:pt x="485" y="266"/>
                </a:cubicBezTo>
                <a:cubicBezTo>
                  <a:pt x="485" y="137"/>
                  <a:pt x="384" y="37"/>
                  <a:pt x="256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57">
            <a:extLst>
              <a:ext uri="{FF2B5EF4-FFF2-40B4-BE49-F238E27FC236}">
                <a16:creationId xmlns:a16="http://schemas.microsoft.com/office/drawing/2014/main" id="{42AE141D-00E3-EA4C-BD80-C2EF7055A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0200" y="4683549"/>
            <a:ext cx="163254" cy="267554"/>
          </a:xfrm>
          <a:custGeom>
            <a:avLst/>
            <a:gdLst>
              <a:gd name="T0" fmla="*/ 73 w 157"/>
              <a:gd name="T1" fmla="*/ 257 h 258"/>
              <a:gd name="T2" fmla="*/ 73 w 157"/>
              <a:gd name="T3" fmla="*/ 257 h 258"/>
              <a:gd name="T4" fmla="*/ 9 w 157"/>
              <a:gd name="T5" fmla="*/ 248 h 258"/>
              <a:gd name="T6" fmla="*/ 0 w 157"/>
              <a:gd name="T7" fmla="*/ 220 h 258"/>
              <a:gd name="T8" fmla="*/ 18 w 157"/>
              <a:gd name="T9" fmla="*/ 220 h 258"/>
              <a:gd name="T10" fmla="*/ 110 w 157"/>
              <a:gd name="T11" fmla="*/ 220 h 258"/>
              <a:gd name="T12" fmla="*/ 119 w 157"/>
              <a:gd name="T13" fmla="*/ 192 h 258"/>
              <a:gd name="T14" fmla="*/ 73 w 157"/>
              <a:gd name="T15" fmla="*/ 147 h 258"/>
              <a:gd name="T16" fmla="*/ 27 w 157"/>
              <a:gd name="T17" fmla="*/ 119 h 258"/>
              <a:gd name="T18" fmla="*/ 0 w 157"/>
              <a:gd name="T19" fmla="*/ 74 h 258"/>
              <a:gd name="T20" fmla="*/ 27 w 157"/>
              <a:gd name="T21" fmla="*/ 19 h 258"/>
              <a:gd name="T22" fmla="*/ 147 w 157"/>
              <a:gd name="T23" fmla="*/ 19 h 258"/>
              <a:gd name="T24" fmla="*/ 156 w 157"/>
              <a:gd name="T25" fmla="*/ 37 h 258"/>
              <a:gd name="T26" fmla="*/ 128 w 157"/>
              <a:gd name="T27" fmla="*/ 46 h 258"/>
              <a:gd name="T28" fmla="*/ 46 w 157"/>
              <a:gd name="T29" fmla="*/ 46 h 258"/>
              <a:gd name="T30" fmla="*/ 37 w 157"/>
              <a:gd name="T31" fmla="*/ 74 h 258"/>
              <a:gd name="T32" fmla="*/ 82 w 157"/>
              <a:gd name="T33" fmla="*/ 119 h 258"/>
              <a:gd name="T34" fmla="*/ 128 w 157"/>
              <a:gd name="T35" fmla="*/ 147 h 258"/>
              <a:gd name="T36" fmla="*/ 156 w 157"/>
              <a:gd name="T37" fmla="*/ 192 h 258"/>
              <a:gd name="T38" fmla="*/ 128 w 157"/>
              <a:gd name="T39" fmla="*/ 248 h 258"/>
              <a:gd name="T40" fmla="*/ 73 w 157"/>
              <a:gd name="T41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7" h="258">
                <a:moveTo>
                  <a:pt x="73" y="257"/>
                </a:moveTo>
                <a:lnTo>
                  <a:pt x="73" y="257"/>
                </a:lnTo>
                <a:cubicBezTo>
                  <a:pt x="55" y="257"/>
                  <a:pt x="27" y="257"/>
                  <a:pt x="9" y="248"/>
                </a:cubicBezTo>
                <a:cubicBezTo>
                  <a:pt x="0" y="239"/>
                  <a:pt x="0" y="229"/>
                  <a:pt x="0" y="220"/>
                </a:cubicBezTo>
                <a:cubicBezTo>
                  <a:pt x="9" y="220"/>
                  <a:pt x="18" y="211"/>
                  <a:pt x="18" y="220"/>
                </a:cubicBezTo>
                <a:cubicBezTo>
                  <a:pt x="55" y="229"/>
                  <a:pt x="92" y="229"/>
                  <a:pt x="110" y="220"/>
                </a:cubicBezTo>
                <a:cubicBezTo>
                  <a:pt x="119" y="211"/>
                  <a:pt x="119" y="202"/>
                  <a:pt x="119" y="192"/>
                </a:cubicBezTo>
                <a:cubicBezTo>
                  <a:pt x="119" y="174"/>
                  <a:pt x="92" y="156"/>
                  <a:pt x="73" y="147"/>
                </a:cubicBezTo>
                <a:cubicBezTo>
                  <a:pt x="55" y="138"/>
                  <a:pt x="37" y="129"/>
                  <a:pt x="27" y="119"/>
                </a:cubicBezTo>
                <a:cubicBezTo>
                  <a:pt x="9" y="110"/>
                  <a:pt x="0" y="92"/>
                  <a:pt x="0" y="74"/>
                </a:cubicBezTo>
                <a:cubicBezTo>
                  <a:pt x="0" y="55"/>
                  <a:pt x="9" y="37"/>
                  <a:pt x="27" y="19"/>
                </a:cubicBezTo>
                <a:cubicBezTo>
                  <a:pt x="55" y="0"/>
                  <a:pt x="101" y="0"/>
                  <a:pt x="147" y="19"/>
                </a:cubicBezTo>
                <a:cubicBezTo>
                  <a:pt x="156" y="19"/>
                  <a:pt x="156" y="28"/>
                  <a:pt x="156" y="37"/>
                </a:cubicBezTo>
                <a:cubicBezTo>
                  <a:pt x="147" y="46"/>
                  <a:pt x="137" y="46"/>
                  <a:pt x="128" y="46"/>
                </a:cubicBezTo>
                <a:cubicBezTo>
                  <a:pt x="101" y="37"/>
                  <a:pt x="64" y="37"/>
                  <a:pt x="46" y="46"/>
                </a:cubicBezTo>
                <a:cubicBezTo>
                  <a:pt x="37" y="55"/>
                  <a:pt x="37" y="64"/>
                  <a:pt x="37" y="74"/>
                </a:cubicBezTo>
                <a:cubicBezTo>
                  <a:pt x="37" y="92"/>
                  <a:pt x="64" y="101"/>
                  <a:pt x="82" y="119"/>
                </a:cubicBezTo>
                <a:cubicBezTo>
                  <a:pt x="101" y="129"/>
                  <a:pt x="119" y="138"/>
                  <a:pt x="128" y="147"/>
                </a:cubicBezTo>
                <a:cubicBezTo>
                  <a:pt x="147" y="156"/>
                  <a:pt x="156" y="174"/>
                  <a:pt x="156" y="192"/>
                </a:cubicBezTo>
                <a:cubicBezTo>
                  <a:pt x="156" y="211"/>
                  <a:pt x="147" y="229"/>
                  <a:pt x="128" y="248"/>
                </a:cubicBezTo>
                <a:cubicBezTo>
                  <a:pt x="110" y="257"/>
                  <a:pt x="92" y="257"/>
                  <a:pt x="73" y="2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58">
            <a:extLst>
              <a:ext uri="{FF2B5EF4-FFF2-40B4-BE49-F238E27FC236}">
                <a16:creationId xmlns:a16="http://schemas.microsoft.com/office/drawing/2014/main" id="{CBB2FD83-CCEA-CE46-AD6B-EACB930EF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8221" y="4629131"/>
            <a:ext cx="31745" cy="58951"/>
          </a:xfrm>
          <a:custGeom>
            <a:avLst/>
            <a:gdLst>
              <a:gd name="T0" fmla="*/ 9 w 29"/>
              <a:gd name="T1" fmla="*/ 55 h 56"/>
              <a:gd name="T2" fmla="*/ 9 w 29"/>
              <a:gd name="T3" fmla="*/ 55 h 56"/>
              <a:gd name="T4" fmla="*/ 0 w 29"/>
              <a:gd name="T5" fmla="*/ 37 h 56"/>
              <a:gd name="T6" fmla="*/ 0 w 29"/>
              <a:gd name="T7" fmla="*/ 10 h 56"/>
              <a:gd name="T8" fmla="*/ 9 w 29"/>
              <a:gd name="T9" fmla="*/ 0 h 56"/>
              <a:gd name="T10" fmla="*/ 28 w 29"/>
              <a:gd name="T11" fmla="*/ 10 h 56"/>
              <a:gd name="T12" fmla="*/ 28 w 29"/>
              <a:gd name="T13" fmla="*/ 37 h 56"/>
              <a:gd name="T14" fmla="*/ 9 w 29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56">
                <a:moveTo>
                  <a:pt x="9" y="55"/>
                </a:moveTo>
                <a:lnTo>
                  <a:pt x="9" y="55"/>
                </a:lnTo>
                <a:cubicBezTo>
                  <a:pt x="0" y="55"/>
                  <a:pt x="0" y="46"/>
                  <a:pt x="0" y="3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8" y="0"/>
                  <a:pt x="28" y="10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46"/>
                  <a:pt x="18" y="55"/>
                  <a:pt x="9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59">
            <a:extLst>
              <a:ext uri="{FF2B5EF4-FFF2-40B4-BE49-F238E27FC236}">
                <a16:creationId xmlns:a16="http://schemas.microsoft.com/office/drawing/2014/main" id="{BD8AB5FD-4084-D145-B200-C352AFFDA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8221" y="4955639"/>
            <a:ext cx="31745" cy="58951"/>
          </a:xfrm>
          <a:custGeom>
            <a:avLst/>
            <a:gdLst>
              <a:gd name="T0" fmla="*/ 9 w 29"/>
              <a:gd name="T1" fmla="*/ 55 h 56"/>
              <a:gd name="T2" fmla="*/ 9 w 29"/>
              <a:gd name="T3" fmla="*/ 55 h 56"/>
              <a:gd name="T4" fmla="*/ 0 w 29"/>
              <a:gd name="T5" fmla="*/ 36 h 56"/>
              <a:gd name="T6" fmla="*/ 0 w 29"/>
              <a:gd name="T7" fmla="*/ 18 h 56"/>
              <a:gd name="T8" fmla="*/ 9 w 29"/>
              <a:gd name="T9" fmla="*/ 0 h 56"/>
              <a:gd name="T10" fmla="*/ 28 w 29"/>
              <a:gd name="T11" fmla="*/ 18 h 56"/>
              <a:gd name="T12" fmla="*/ 28 w 29"/>
              <a:gd name="T13" fmla="*/ 36 h 56"/>
              <a:gd name="T14" fmla="*/ 9 w 29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56">
                <a:moveTo>
                  <a:pt x="9" y="55"/>
                </a:moveTo>
                <a:lnTo>
                  <a:pt x="9" y="55"/>
                </a:lnTo>
                <a:cubicBezTo>
                  <a:pt x="0" y="55"/>
                  <a:pt x="0" y="46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8" y="9"/>
                  <a:pt x="28" y="18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46"/>
                  <a:pt x="18" y="55"/>
                  <a:pt x="9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26" name="Group 54">
            <a:extLst>
              <a:ext uri="{FF2B5EF4-FFF2-40B4-BE49-F238E27FC236}">
                <a16:creationId xmlns:a16="http://schemas.microsoft.com/office/drawing/2014/main" id="{D3519C09-265C-D444-A348-AD91F688D911}"/>
              </a:ext>
            </a:extLst>
          </p:cNvPr>
          <p:cNvGrpSpPr/>
          <p:nvPr/>
        </p:nvGrpSpPr>
        <p:grpSpPr>
          <a:xfrm>
            <a:off x="13742191" y="3109960"/>
            <a:ext cx="3164944" cy="1181826"/>
            <a:chOff x="5517310" y="11241444"/>
            <a:chExt cx="3676939" cy="1181826"/>
          </a:xfrm>
        </p:grpSpPr>
        <p:sp>
          <p:nvSpPr>
            <p:cNvPr id="527" name="CuadroTexto 395">
              <a:extLst>
                <a:ext uri="{FF2B5EF4-FFF2-40B4-BE49-F238E27FC236}">
                  <a16:creationId xmlns:a16="http://schemas.microsoft.com/office/drawing/2014/main" id="{544FF7ED-1BFC-5741-AEDE-3C7E695470B9}"/>
                </a:ext>
              </a:extLst>
            </p:cNvPr>
            <p:cNvSpPr txBox="1"/>
            <p:nvPr/>
          </p:nvSpPr>
          <p:spPr>
            <a:xfrm>
              <a:off x="6164442" y="11241444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28" name="Rectangle 56">
              <a:extLst>
                <a:ext uri="{FF2B5EF4-FFF2-40B4-BE49-F238E27FC236}">
                  <a16:creationId xmlns:a16="http://schemas.microsoft.com/office/drawing/2014/main" id="{8C6FDAA9-FAA7-E24C-A259-0807041652A6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9" name="Group 54">
            <a:extLst>
              <a:ext uri="{FF2B5EF4-FFF2-40B4-BE49-F238E27FC236}">
                <a16:creationId xmlns:a16="http://schemas.microsoft.com/office/drawing/2014/main" id="{73F3E0DC-E9B0-7246-9C3E-89DBC5A44C34}"/>
              </a:ext>
            </a:extLst>
          </p:cNvPr>
          <p:cNvGrpSpPr/>
          <p:nvPr/>
        </p:nvGrpSpPr>
        <p:grpSpPr>
          <a:xfrm>
            <a:off x="18290809" y="5863487"/>
            <a:ext cx="3164944" cy="1181826"/>
            <a:chOff x="5517310" y="11241444"/>
            <a:chExt cx="3676939" cy="1181826"/>
          </a:xfrm>
        </p:grpSpPr>
        <p:sp>
          <p:nvSpPr>
            <p:cNvPr id="530" name="CuadroTexto 395">
              <a:extLst>
                <a:ext uri="{FF2B5EF4-FFF2-40B4-BE49-F238E27FC236}">
                  <a16:creationId xmlns:a16="http://schemas.microsoft.com/office/drawing/2014/main" id="{F51E6CD8-45B3-B040-8B6A-13641641A7B3}"/>
                </a:ext>
              </a:extLst>
            </p:cNvPr>
            <p:cNvSpPr txBox="1"/>
            <p:nvPr/>
          </p:nvSpPr>
          <p:spPr>
            <a:xfrm>
              <a:off x="6164442" y="11241444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31" name="Rectangle 56">
              <a:extLst>
                <a:ext uri="{FF2B5EF4-FFF2-40B4-BE49-F238E27FC236}">
                  <a16:creationId xmlns:a16="http://schemas.microsoft.com/office/drawing/2014/main" id="{29F1442B-0EA5-AB40-A8CD-868DB1C0944A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2" name="Group 54">
            <a:extLst>
              <a:ext uri="{FF2B5EF4-FFF2-40B4-BE49-F238E27FC236}">
                <a16:creationId xmlns:a16="http://schemas.microsoft.com/office/drawing/2014/main" id="{91FBFFA4-15CE-3A4F-AEFF-04883AE535B8}"/>
              </a:ext>
            </a:extLst>
          </p:cNvPr>
          <p:cNvGrpSpPr/>
          <p:nvPr/>
        </p:nvGrpSpPr>
        <p:grpSpPr>
          <a:xfrm>
            <a:off x="15757474" y="8922233"/>
            <a:ext cx="3164944" cy="1181826"/>
            <a:chOff x="5517310" y="11241444"/>
            <a:chExt cx="3676939" cy="1181826"/>
          </a:xfrm>
        </p:grpSpPr>
        <p:sp>
          <p:nvSpPr>
            <p:cNvPr id="533" name="CuadroTexto 395">
              <a:extLst>
                <a:ext uri="{FF2B5EF4-FFF2-40B4-BE49-F238E27FC236}">
                  <a16:creationId xmlns:a16="http://schemas.microsoft.com/office/drawing/2014/main" id="{11941657-0D7A-CC49-8A1C-29B22ED5507E}"/>
                </a:ext>
              </a:extLst>
            </p:cNvPr>
            <p:cNvSpPr txBox="1"/>
            <p:nvPr/>
          </p:nvSpPr>
          <p:spPr>
            <a:xfrm>
              <a:off x="6164442" y="11241444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34" name="Rectangle 56">
              <a:extLst>
                <a:ext uri="{FF2B5EF4-FFF2-40B4-BE49-F238E27FC236}">
                  <a16:creationId xmlns:a16="http://schemas.microsoft.com/office/drawing/2014/main" id="{30C1B2E2-73CE-4143-A480-213A31B90B22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5" name="Group 54">
            <a:extLst>
              <a:ext uri="{FF2B5EF4-FFF2-40B4-BE49-F238E27FC236}">
                <a16:creationId xmlns:a16="http://schemas.microsoft.com/office/drawing/2014/main" id="{466807F6-4A74-184D-AF2C-DB05067DAC69}"/>
              </a:ext>
            </a:extLst>
          </p:cNvPr>
          <p:cNvGrpSpPr/>
          <p:nvPr/>
        </p:nvGrpSpPr>
        <p:grpSpPr>
          <a:xfrm>
            <a:off x="11279959" y="6419005"/>
            <a:ext cx="3164944" cy="1181826"/>
            <a:chOff x="5517310" y="11241444"/>
            <a:chExt cx="3676939" cy="1181826"/>
          </a:xfrm>
        </p:grpSpPr>
        <p:sp>
          <p:nvSpPr>
            <p:cNvPr id="536" name="CuadroTexto 395">
              <a:extLst>
                <a:ext uri="{FF2B5EF4-FFF2-40B4-BE49-F238E27FC236}">
                  <a16:creationId xmlns:a16="http://schemas.microsoft.com/office/drawing/2014/main" id="{145A8B90-06E2-4040-9618-5C8573EBDA3E}"/>
                </a:ext>
              </a:extLst>
            </p:cNvPr>
            <p:cNvSpPr txBox="1"/>
            <p:nvPr/>
          </p:nvSpPr>
          <p:spPr>
            <a:xfrm>
              <a:off x="6164442" y="11241444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37" name="Rectangle 56">
              <a:extLst>
                <a:ext uri="{FF2B5EF4-FFF2-40B4-BE49-F238E27FC236}">
                  <a16:creationId xmlns:a16="http://schemas.microsoft.com/office/drawing/2014/main" id="{DE132831-D68F-C14D-BBA0-58A40EA29E33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CAED81D-B057-674B-BBEA-7BBE3A9825FE}"/>
              </a:ext>
            </a:extLst>
          </p:cNvPr>
          <p:cNvGrpSpPr/>
          <p:nvPr/>
        </p:nvGrpSpPr>
        <p:grpSpPr>
          <a:xfrm>
            <a:off x="2232442" y="4502143"/>
            <a:ext cx="5982437" cy="4716592"/>
            <a:chOff x="2232442" y="3643574"/>
            <a:chExt cx="5982437" cy="4716592"/>
          </a:xfrm>
        </p:grpSpPr>
        <p:sp>
          <p:nvSpPr>
            <p:cNvPr id="72" name="CuadroTexto 598">
              <a:extLst>
                <a:ext uri="{FF2B5EF4-FFF2-40B4-BE49-F238E27FC236}">
                  <a16:creationId xmlns:a16="http://schemas.microsoft.com/office/drawing/2014/main" id="{E61E2969-0795-6A4D-8989-C7D0344A659B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73" name="CuadroTexto 599">
              <a:extLst>
                <a:ext uri="{FF2B5EF4-FFF2-40B4-BE49-F238E27FC236}">
                  <a16:creationId xmlns:a16="http://schemas.microsoft.com/office/drawing/2014/main" id="{F29430E3-9316-9448-B0B7-2274A8761471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2">
            <a:extLst>
              <a:ext uri="{FF2B5EF4-FFF2-40B4-BE49-F238E27FC236}">
                <a16:creationId xmlns:a16="http://schemas.microsoft.com/office/drawing/2014/main" id="{9F3376A9-C06C-1C4D-8BDB-2EB919BC4537}"/>
              </a:ext>
            </a:extLst>
          </p:cNvPr>
          <p:cNvSpPr/>
          <p:nvPr/>
        </p:nvSpPr>
        <p:spPr>
          <a:xfrm rot="2700000">
            <a:off x="13075307" y="4551908"/>
            <a:ext cx="3005342" cy="244642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3" name="Triángulo 632">
            <a:extLst>
              <a:ext uri="{FF2B5EF4-FFF2-40B4-BE49-F238E27FC236}">
                <a16:creationId xmlns:a16="http://schemas.microsoft.com/office/drawing/2014/main" id="{4FC45BAF-E30F-0342-96F6-88493AC2B84C}"/>
              </a:ext>
            </a:extLst>
          </p:cNvPr>
          <p:cNvSpPr/>
          <p:nvPr/>
        </p:nvSpPr>
        <p:spPr>
          <a:xfrm rot="5400000">
            <a:off x="14359012" y="7521600"/>
            <a:ext cx="3005342" cy="244642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4" name="Triángulo 633">
            <a:extLst>
              <a:ext uri="{FF2B5EF4-FFF2-40B4-BE49-F238E27FC236}">
                <a16:creationId xmlns:a16="http://schemas.microsoft.com/office/drawing/2014/main" id="{5CB028F9-3059-244E-B5F6-193E70CBB89F}"/>
              </a:ext>
            </a:extLst>
          </p:cNvPr>
          <p:cNvSpPr/>
          <p:nvPr/>
        </p:nvSpPr>
        <p:spPr>
          <a:xfrm rot="8100000">
            <a:off x="13156456" y="10521745"/>
            <a:ext cx="3005344" cy="244642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8" name="Triángulo 637">
            <a:extLst>
              <a:ext uri="{FF2B5EF4-FFF2-40B4-BE49-F238E27FC236}">
                <a16:creationId xmlns:a16="http://schemas.microsoft.com/office/drawing/2014/main" id="{18548EAE-8ED3-AB4D-BE07-E9BCD7FDE265}"/>
              </a:ext>
            </a:extLst>
          </p:cNvPr>
          <p:cNvSpPr/>
          <p:nvPr/>
        </p:nvSpPr>
        <p:spPr>
          <a:xfrm rot="18900000" flipH="1">
            <a:off x="7712932" y="4482568"/>
            <a:ext cx="3005344" cy="244642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9" name="Triángulo 638">
            <a:extLst>
              <a:ext uri="{FF2B5EF4-FFF2-40B4-BE49-F238E27FC236}">
                <a16:creationId xmlns:a16="http://schemas.microsoft.com/office/drawing/2014/main" id="{08FAED14-93FC-1B45-946C-1F33D7320EA8}"/>
              </a:ext>
            </a:extLst>
          </p:cNvPr>
          <p:cNvSpPr/>
          <p:nvPr/>
        </p:nvSpPr>
        <p:spPr>
          <a:xfrm rot="16200000" flipH="1">
            <a:off x="6429227" y="7452259"/>
            <a:ext cx="3005342" cy="244642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0" name="Triángulo 639">
            <a:extLst>
              <a:ext uri="{FF2B5EF4-FFF2-40B4-BE49-F238E27FC236}">
                <a16:creationId xmlns:a16="http://schemas.microsoft.com/office/drawing/2014/main" id="{0AE0C252-D874-2945-BB6D-E1C52D4F3E19}"/>
              </a:ext>
            </a:extLst>
          </p:cNvPr>
          <p:cNvSpPr/>
          <p:nvPr/>
        </p:nvSpPr>
        <p:spPr>
          <a:xfrm rot="13500000" flipH="1">
            <a:off x="7631782" y="10452406"/>
            <a:ext cx="3005342" cy="244642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Freeform 1">
            <a:extLst>
              <a:ext uri="{FF2B5EF4-FFF2-40B4-BE49-F238E27FC236}">
                <a16:creationId xmlns:a16="http://schemas.microsoft.com/office/drawing/2014/main" id="{D208DE3A-7B82-AC4D-A74E-C4F61622A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447" y="7430688"/>
            <a:ext cx="2310002" cy="2661316"/>
          </a:xfrm>
          <a:custGeom>
            <a:avLst/>
            <a:gdLst>
              <a:gd name="T0" fmla="*/ 234 w 2115"/>
              <a:gd name="T1" fmla="*/ 1520 h 2438"/>
              <a:gd name="T2" fmla="*/ 234 w 2115"/>
              <a:gd name="T3" fmla="*/ 1520 h 2438"/>
              <a:gd name="T4" fmla="*/ 1592 w 2115"/>
              <a:gd name="T5" fmla="*/ 2302 h 2438"/>
              <a:gd name="T6" fmla="*/ 2114 w 2115"/>
              <a:gd name="T7" fmla="*/ 1996 h 2438"/>
              <a:gd name="T8" fmla="*/ 2114 w 2115"/>
              <a:gd name="T9" fmla="*/ 441 h 2438"/>
              <a:gd name="T10" fmla="*/ 1592 w 2115"/>
              <a:gd name="T11" fmla="*/ 135 h 2438"/>
              <a:gd name="T12" fmla="*/ 234 w 2115"/>
              <a:gd name="T13" fmla="*/ 917 h 2438"/>
              <a:gd name="T14" fmla="*/ 234 w 2115"/>
              <a:gd name="T15" fmla="*/ 1520 h 2438"/>
              <a:gd name="T16" fmla="*/ 1592 w 2115"/>
              <a:gd name="T17" fmla="*/ 2302 h 2438"/>
              <a:gd name="T18" fmla="*/ 2114 w 2115"/>
              <a:gd name="T19" fmla="*/ 1996 h 2438"/>
              <a:gd name="T20" fmla="*/ 2114 w 2115"/>
              <a:gd name="T21" fmla="*/ 441 h 2438"/>
              <a:gd name="T22" fmla="*/ 1592 w 2115"/>
              <a:gd name="T23" fmla="*/ 135 h 2438"/>
              <a:gd name="T24" fmla="*/ 234 w 2115"/>
              <a:gd name="T25" fmla="*/ 917 h 2438"/>
              <a:gd name="T26" fmla="*/ 234 w 2115"/>
              <a:gd name="T27" fmla="*/ 1520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5" h="2438">
                <a:moveTo>
                  <a:pt x="234" y="1520"/>
                </a:moveTo>
                <a:lnTo>
                  <a:pt x="234" y="1520"/>
                </a:lnTo>
                <a:cubicBezTo>
                  <a:pt x="1592" y="2302"/>
                  <a:pt x="1592" y="2302"/>
                  <a:pt x="1592" y="2302"/>
                </a:cubicBezTo>
                <a:cubicBezTo>
                  <a:pt x="1826" y="2437"/>
                  <a:pt x="2114" y="2266"/>
                  <a:pt x="2114" y="1996"/>
                </a:cubicBezTo>
                <a:cubicBezTo>
                  <a:pt x="2114" y="441"/>
                  <a:pt x="2114" y="441"/>
                  <a:pt x="2114" y="441"/>
                </a:cubicBezTo>
                <a:cubicBezTo>
                  <a:pt x="2114" y="171"/>
                  <a:pt x="1826" y="0"/>
                  <a:pt x="1592" y="135"/>
                </a:cubicBezTo>
                <a:cubicBezTo>
                  <a:pt x="234" y="917"/>
                  <a:pt x="234" y="917"/>
                  <a:pt x="234" y="917"/>
                </a:cubicBezTo>
                <a:cubicBezTo>
                  <a:pt x="0" y="1052"/>
                  <a:pt x="0" y="1385"/>
                  <a:pt x="234" y="1520"/>
                </a:cubicBezTo>
                <a:cubicBezTo>
                  <a:pt x="1592" y="2302"/>
                  <a:pt x="1592" y="2302"/>
                  <a:pt x="1592" y="2302"/>
                </a:cubicBezTo>
                <a:cubicBezTo>
                  <a:pt x="1826" y="2437"/>
                  <a:pt x="2114" y="2266"/>
                  <a:pt x="2114" y="1996"/>
                </a:cubicBezTo>
                <a:cubicBezTo>
                  <a:pt x="2114" y="441"/>
                  <a:pt x="2114" y="441"/>
                  <a:pt x="2114" y="441"/>
                </a:cubicBezTo>
                <a:cubicBezTo>
                  <a:pt x="2114" y="171"/>
                  <a:pt x="1826" y="0"/>
                  <a:pt x="1592" y="135"/>
                </a:cubicBezTo>
                <a:cubicBezTo>
                  <a:pt x="234" y="917"/>
                  <a:pt x="234" y="917"/>
                  <a:pt x="234" y="917"/>
                </a:cubicBezTo>
                <a:cubicBezTo>
                  <a:pt x="0" y="1052"/>
                  <a:pt x="0" y="1385"/>
                  <a:pt x="234" y="1520"/>
                </a:cubicBezTo>
              </a:path>
            </a:pathLst>
          </a:custGeom>
          <a:solidFill>
            <a:srgbClr val="B4E3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D973A497-C520-E14E-AFB9-A13E30EB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949" y="5038875"/>
            <a:ext cx="2565063" cy="2569877"/>
          </a:xfrm>
          <a:custGeom>
            <a:avLst/>
            <a:gdLst>
              <a:gd name="T0" fmla="*/ 63 w 2349"/>
              <a:gd name="T1" fmla="*/ 503 h 2356"/>
              <a:gd name="T2" fmla="*/ 63 w 2349"/>
              <a:gd name="T3" fmla="*/ 503 h 2356"/>
              <a:gd name="T4" fmla="*/ 468 w 2349"/>
              <a:gd name="T5" fmla="*/ 2004 h 2356"/>
              <a:gd name="T6" fmla="*/ 1061 w 2349"/>
              <a:gd name="T7" fmla="*/ 2166 h 2356"/>
              <a:gd name="T8" fmla="*/ 2159 w 2349"/>
              <a:gd name="T9" fmla="*/ 1061 h 2356"/>
              <a:gd name="T10" fmla="*/ 2006 w 2349"/>
              <a:gd name="T11" fmla="*/ 476 h 2356"/>
              <a:gd name="T12" fmla="*/ 495 w 2349"/>
              <a:gd name="T13" fmla="*/ 71 h 2356"/>
              <a:gd name="T14" fmla="*/ 63 w 2349"/>
              <a:gd name="T15" fmla="*/ 503 h 2356"/>
              <a:gd name="T16" fmla="*/ 468 w 2349"/>
              <a:gd name="T17" fmla="*/ 2004 h 2356"/>
              <a:gd name="T18" fmla="*/ 1061 w 2349"/>
              <a:gd name="T19" fmla="*/ 2166 h 2356"/>
              <a:gd name="T20" fmla="*/ 2159 w 2349"/>
              <a:gd name="T21" fmla="*/ 1061 h 2356"/>
              <a:gd name="T22" fmla="*/ 2006 w 2349"/>
              <a:gd name="T23" fmla="*/ 476 h 2356"/>
              <a:gd name="T24" fmla="*/ 495 w 2349"/>
              <a:gd name="T25" fmla="*/ 71 h 2356"/>
              <a:gd name="T26" fmla="*/ 63 w 2349"/>
              <a:gd name="T27" fmla="*/ 503 h 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49" h="2356">
                <a:moveTo>
                  <a:pt x="63" y="503"/>
                </a:moveTo>
                <a:lnTo>
                  <a:pt x="63" y="503"/>
                </a:lnTo>
                <a:cubicBezTo>
                  <a:pt x="468" y="2004"/>
                  <a:pt x="468" y="2004"/>
                  <a:pt x="468" y="2004"/>
                </a:cubicBezTo>
                <a:cubicBezTo>
                  <a:pt x="540" y="2265"/>
                  <a:pt x="864" y="2355"/>
                  <a:pt x="1061" y="2166"/>
                </a:cubicBezTo>
                <a:cubicBezTo>
                  <a:pt x="2159" y="1061"/>
                  <a:pt x="2159" y="1061"/>
                  <a:pt x="2159" y="1061"/>
                </a:cubicBezTo>
                <a:cubicBezTo>
                  <a:pt x="2348" y="872"/>
                  <a:pt x="2267" y="548"/>
                  <a:pt x="2006" y="476"/>
                </a:cubicBezTo>
                <a:cubicBezTo>
                  <a:pt x="495" y="71"/>
                  <a:pt x="495" y="71"/>
                  <a:pt x="495" y="71"/>
                </a:cubicBezTo>
                <a:cubicBezTo>
                  <a:pt x="234" y="0"/>
                  <a:pt x="0" y="242"/>
                  <a:pt x="63" y="503"/>
                </a:cubicBezTo>
                <a:cubicBezTo>
                  <a:pt x="468" y="2004"/>
                  <a:pt x="468" y="2004"/>
                  <a:pt x="468" y="2004"/>
                </a:cubicBezTo>
                <a:cubicBezTo>
                  <a:pt x="540" y="2265"/>
                  <a:pt x="864" y="2355"/>
                  <a:pt x="1061" y="2166"/>
                </a:cubicBezTo>
                <a:cubicBezTo>
                  <a:pt x="2159" y="1061"/>
                  <a:pt x="2159" y="1061"/>
                  <a:pt x="2159" y="1061"/>
                </a:cubicBezTo>
                <a:cubicBezTo>
                  <a:pt x="2348" y="872"/>
                  <a:pt x="2267" y="548"/>
                  <a:pt x="2006" y="476"/>
                </a:cubicBezTo>
                <a:cubicBezTo>
                  <a:pt x="495" y="71"/>
                  <a:pt x="495" y="71"/>
                  <a:pt x="495" y="71"/>
                </a:cubicBezTo>
                <a:cubicBezTo>
                  <a:pt x="234" y="0"/>
                  <a:pt x="0" y="242"/>
                  <a:pt x="63" y="503"/>
                </a:cubicBezTo>
              </a:path>
            </a:pathLst>
          </a:custGeom>
          <a:solidFill>
            <a:srgbClr val="A282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14026930-F2B8-FC4B-91BA-FA8259E05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949" y="9803254"/>
            <a:ext cx="2565063" cy="2565063"/>
          </a:xfrm>
          <a:custGeom>
            <a:avLst/>
            <a:gdLst>
              <a:gd name="T0" fmla="*/ 63 w 2349"/>
              <a:gd name="T1" fmla="*/ 1853 h 2349"/>
              <a:gd name="T2" fmla="*/ 63 w 2349"/>
              <a:gd name="T3" fmla="*/ 1853 h 2349"/>
              <a:gd name="T4" fmla="*/ 468 w 2349"/>
              <a:gd name="T5" fmla="*/ 342 h 2349"/>
              <a:gd name="T6" fmla="*/ 1061 w 2349"/>
              <a:gd name="T7" fmla="*/ 189 h 2349"/>
              <a:gd name="T8" fmla="*/ 2159 w 2349"/>
              <a:gd name="T9" fmla="*/ 1286 h 2349"/>
              <a:gd name="T10" fmla="*/ 2006 w 2349"/>
              <a:gd name="T11" fmla="*/ 1880 h 2349"/>
              <a:gd name="T12" fmla="*/ 495 w 2349"/>
              <a:gd name="T13" fmla="*/ 2285 h 2349"/>
              <a:gd name="T14" fmla="*/ 63 w 2349"/>
              <a:gd name="T15" fmla="*/ 1853 h 2349"/>
              <a:gd name="T16" fmla="*/ 468 w 2349"/>
              <a:gd name="T17" fmla="*/ 342 h 2349"/>
              <a:gd name="T18" fmla="*/ 1061 w 2349"/>
              <a:gd name="T19" fmla="*/ 189 h 2349"/>
              <a:gd name="T20" fmla="*/ 2159 w 2349"/>
              <a:gd name="T21" fmla="*/ 1286 h 2349"/>
              <a:gd name="T22" fmla="*/ 2006 w 2349"/>
              <a:gd name="T23" fmla="*/ 1880 h 2349"/>
              <a:gd name="T24" fmla="*/ 495 w 2349"/>
              <a:gd name="T25" fmla="*/ 2285 h 2349"/>
              <a:gd name="T26" fmla="*/ 63 w 2349"/>
              <a:gd name="T27" fmla="*/ 1853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49" h="2349">
                <a:moveTo>
                  <a:pt x="63" y="1853"/>
                </a:moveTo>
                <a:lnTo>
                  <a:pt x="63" y="1853"/>
                </a:lnTo>
                <a:cubicBezTo>
                  <a:pt x="468" y="342"/>
                  <a:pt x="468" y="342"/>
                  <a:pt x="468" y="342"/>
                </a:cubicBezTo>
                <a:cubicBezTo>
                  <a:pt x="540" y="81"/>
                  <a:pt x="864" y="0"/>
                  <a:pt x="1061" y="189"/>
                </a:cubicBezTo>
                <a:cubicBezTo>
                  <a:pt x="2159" y="1286"/>
                  <a:pt x="2159" y="1286"/>
                  <a:pt x="2159" y="1286"/>
                </a:cubicBezTo>
                <a:cubicBezTo>
                  <a:pt x="2348" y="1484"/>
                  <a:pt x="2267" y="1808"/>
                  <a:pt x="2006" y="1880"/>
                </a:cubicBezTo>
                <a:cubicBezTo>
                  <a:pt x="495" y="2285"/>
                  <a:pt x="495" y="2285"/>
                  <a:pt x="495" y="2285"/>
                </a:cubicBezTo>
                <a:cubicBezTo>
                  <a:pt x="234" y="2348"/>
                  <a:pt x="0" y="2114"/>
                  <a:pt x="63" y="1853"/>
                </a:cubicBezTo>
                <a:cubicBezTo>
                  <a:pt x="468" y="342"/>
                  <a:pt x="468" y="342"/>
                  <a:pt x="468" y="342"/>
                </a:cubicBezTo>
                <a:cubicBezTo>
                  <a:pt x="540" y="81"/>
                  <a:pt x="864" y="0"/>
                  <a:pt x="1061" y="189"/>
                </a:cubicBezTo>
                <a:cubicBezTo>
                  <a:pt x="2159" y="1286"/>
                  <a:pt x="2159" y="1286"/>
                  <a:pt x="2159" y="1286"/>
                </a:cubicBezTo>
                <a:cubicBezTo>
                  <a:pt x="2348" y="1484"/>
                  <a:pt x="2267" y="1808"/>
                  <a:pt x="2006" y="1880"/>
                </a:cubicBezTo>
                <a:cubicBezTo>
                  <a:pt x="495" y="2285"/>
                  <a:pt x="495" y="2285"/>
                  <a:pt x="495" y="2285"/>
                </a:cubicBezTo>
                <a:cubicBezTo>
                  <a:pt x="234" y="2348"/>
                  <a:pt x="0" y="2114"/>
                  <a:pt x="63" y="1853"/>
                </a:cubicBezTo>
              </a:path>
            </a:pathLst>
          </a:custGeom>
          <a:solidFill>
            <a:srgbClr val="EFC4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4">
            <a:extLst>
              <a:ext uri="{FF2B5EF4-FFF2-40B4-BE49-F238E27FC236}">
                <a16:creationId xmlns:a16="http://schemas.microsoft.com/office/drawing/2014/main" id="{8A02D3A5-9486-384F-B1BD-5305B8ECF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0890" y="7430688"/>
            <a:ext cx="2310002" cy="2661316"/>
          </a:xfrm>
          <a:custGeom>
            <a:avLst/>
            <a:gdLst>
              <a:gd name="T0" fmla="*/ 1880 w 2115"/>
              <a:gd name="T1" fmla="*/ 1520 h 2438"/>
              <a:gd name="T2" fmla="*/ 1880 w 2115"/>
              <a:gd name="T3" fmla="*/ 1520 h 2438"/>
              <a:gd name="T4" fmla="*/ 531 w 2115"/>
              <a:gd name="T5" fmla="*/ 2302 h 2438"/>
              <a:gd name="T6" fmla="*/ 0 w 2115"/>
              <a:gd name="T7" fmla="*/ 1996 h 2438"/>
              <a:gd name="T8" fmla="*/ 0 w 2115"/>
              <a:gd name="T9" fmla="*/ 441 h 2438"/>
              <a:gd name="T10" fmla="*/ 531 w 2115"/>
              <a:gd name="T11" fmla="*/ 135 h 2438"/>
              <a:gd name="T12" fmla="*/ 1880 w 2115"/>
              <a:gd name="T13" fmla="*/ 917 h 2438"/>
              <a:gd name="T14" fmla="*/ 1880 w 2115"/>
              <a:gd name="T15" fmla="*/ 1520 h 2438"/>
              <a:gd name="T16" fmla="*/ 531 w 2115"/>
              <a:gd name="T17" fmla="*/ 2302 h 2438"/>
              <a:gd name="T18" fmla="*/ 0 w 2115"/>
              <a:gd name="T19" fmla="*/ 1996 h 2438"/>
              <a:gd name="T20" fmla="*/ 0 w 2115"/>
              <a:gd name="T21" fmla="*/ 441 h 2438"/>
              <a:gd name="T22" fmla="*/ 531 w 2115"/>
              <a:gd name="T23" fmla="*/ 135 h 2438"/>
              <a:gd name="T24" fmla="*/ 1880 w 2115"/>
              <a:gd name="T25" fmla="*/ 917 h 2438"/>
              <a:gd name="T26" fmla="*/ 1880 w 2115"/>
              <a:gd name="T27" fmla="*/ 1520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5" h="2438">
                <a:moveTo>
                  <a:pt x="1880" y="1520"/>
                </a:moveTo>
                <a:lnTo>
                  <a:pt x="1880" y="1520"/>
                </a:lnTo>
                <a:cubicBezTo>
                  <a:pt x="531" y="2302"/>
                  <a:pt x="531" y="2302"/>
                  <a:pt x="531" y="2302"/>
                </a:cubicBezTo>
                <a:cubicBezTo>
                  <a:pt x="297" y="2437"/>
                  <a:pt x="0" y="2266"/>
                  <a:pt x="0" y="1996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171"/>
                  <a:pt x="297" y="0"/>
                  <a:pt x="531" y="135"/>
                </a:cubicBezTo>
                <a:cubicBezTo>
                  <a:pt x="1880" y="917"/>
                  <a:pt x="1880" y="917"/>
                  <a:pt x="1880" y="917"/>
                </a:cubicBezTo>
                <a:cubicBezTo>
                  <a:pt x="2114" y="1052"/>
                  <a:pt x="2114" y="1385"/>
                  <a:pt x="1880" y="1520"/>
                </a:cubicBezTo>
                <a:cubicBezTo>
                  <a:pt x="531" y="2302"/>
                  <a:pt x="531" y="2302"/>
                  <a:pt x="531" y="2302"/>
                </a:cubicBezTo>
                <a:cubicBezTo>
                  <a:pt x="297" y="2437"/>
                  <a:pt x="0" y="2266"/>
                  <a:pt x="0" y="1996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171"/>
                  <a:pt x="297" y="0"/>
                  <a:pt x="531" y="135"/>
                </a:cubicBezTo>
                <a:cubicBezTo>
                  <a:pt x="1880" y="917"/>
                  <a:pt x="1880" y="917"/>
                  <a:pt x="1880" y="917"/>
                </a:cubicBezTo>
                <a:cubicBezTo>
                  <a:pt x="2114" y="1052"/>
                  <a:pt x="2114" y="1385"/>
                  <a:pt x="1880" y="1520"/>
                </a:cubicBezTo>
              </a:path>
            </a:pathLst>
          </a:custGeom>
          <a:solidFill>
            <a:srgbClr val="A282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7DD13626-AC20-164F-90EF-5CB6B09F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0203" y="5038875"/>
            <a:ext cx="2565063" cy="2569877"/>
          </a:xfrm>
          <a:custGeom>
            <a:avLst/>
            <a:gdLst>
              <a:gd name="T0" fmla="*/ 2285 w 2349"/>
              <a:gd name="T1" fmla="*/ 503 h 2356"/>
              <a:gd name="T2" fmla="*/ 2285 w 2349"/>
              <a:gd name="T3" fmla="*/ 503 h 2356"/>
              <a:gd name="T4" fmla="*/ 1880 w 2349"/>
              <a:gd name="T5" fmla="*/ 2004 h 2356"/>
              <a:gd name="T6" fmla="*/ 1287 w 2349"/>
              <a:gd name="T7" fmla="*/ 2166 h 2356"/>
              <a:gd name="T8" fmla="*/ 189 w 2349"/>
              <a:gd name="T9" fmla="*/ 1061 h 2356"/>
              <a:gd name="T10" fmla="*/ 342 w 2349"/>
              <a:gd name="T11" fmla="*/ 476 h 2356"/>
              <a:gd name="T12" fmla="*/ 1853 w 2349"/>
              <a:gd name="T13" fmla="*/ 71 h 2356"/>
              <a:gd name="T14" fmla="*/ 2285 w 2349"/>
              <a:gd name="T15" fmla="*/ 503 h 2356"/>
              <a:gd name="T16" fmla="*/ 1880 w 2349"/>
              <a:gd name="T17" fmla="*/ 2004 h 2356"/>
              <a:gd name="T18" fmla="*/ 1287 w 2349"/>
              <a:gd name="T19" fmla="*/ 2166 h 2356"/>
              <a:gd name="T20" fmla="*/ 189 w 2349"/>
              <a:gd name="T21" fmla="*/ 1061 h 2356"/>
              <a:gd name="T22" fmla="*/ 342 w 2349"/>
              <a:gd name="T23" fmla="*/ 476 h 2356"/>
              <a:gd name="T24" fmla="*/ 1853 w 2349"/>
              <a:gd name="T25" fmla="*/ 71 h 2356"/>
              <a:gd name="T26" fmla="*/ 2285 w 2349"/>
              <a:gd name="T27" fmla="*/ 503 h 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49" h="2356">
                <a:moveTo>
                  <a:pt x="2285" y="503"/>
                </a:moveTo>
                <a:lnTo>
                  <a:pt x="2285" y="503"/>
                </a:lnTo>
                <a:cubicBezTo>
                  <a:pt x="1880" y="2004"/>
                  <a:pt x="1880" y="2004"/>
                  <a:pt x="1880" y="2004"/>
                </a:cubicBezTo>
                <a:cubicBezTo>
                  <a:pt x="1808" y="2265"/>
                  <a:pt x="1484" y="2355"/>
                  <a:pt x="1287" y="2166"/>
                </a:cubicBezTo>
                <a:cubicBezTo>
                  <a:pt x="189" y="1061"/>
                  <a:pt x="189" y="1061"/>
                  <a:pt x="189" y="1061"/>
                </a:cubicBezTo>
                <a:cubicBezTo>
                  <a:pt x="0" y="872"/>
                  <a:pt x="81" y="548"/>
                  <a:pt x="342" y="476"/>
                </a:cubicBezTo>
                <a:cubicBezTo>
                  <a:pt x="1853" y="71"/>
                  <a:pt x="1853" y="71"/>
                  <a:pt x="1853" y="71"/>
                </a:cubicBezTo>
                <a:cubicBezTo>
                  <a:pt x="2114" y="0"/>
                  <a:pt x="2348" y="242"/>
                  <a:pt x="2285" y="503"/>
                </a:cubicBezTo>
                <a:cubicBezTo>
                  <a:pt x="1880" y="2004"/>
                  <a:pt x="1880" y="2004"/>
                  <a:pt x="1880" y="2004"/>
                </a:cubicBezTo>
                <a:cubicBezTo>
                  <a:pt x="1808" y="2265"/>
                  <a:pt x="1484" y="2355"/>
                  <a:pt x="1287" y="2166"/>
                </a:cubicBezTo>
                <a:cubicBezTo>
                  <a:pt x="189" y="1061"/>
                  <a:pt x="189" y="1061"/>
                  <a:pt x="189" y="1061"/>
                </a:cubicBezTo>
                <a:cubicBezTo>
                  <a:pt x="0" y="872"/>
                  <a:pt x="81" y="548"/>
                  <a:pt x="342" y="476"/>
                </a:cubicBezTo>
                <a:cubicBezTo>
                  <a:pt x="1853" y="71"/>
                  <a:pt x="1853" y="71"/>
                  <a:pt x="1853" y="71"/>
                </a:cubicBezTo>
                <a:cubicBezTo>
                  <a:pt x="2114" y="0"/>
                  <a:pt x="2348" y="242"/>
                  <a:pt x="2285" y="503"/>
                </a:cubicBezTo>
              </a:path>
            </a:pathLst>
          </a:custGeom>
          <a:solidFill>
            <a:srgbClr val="8DD7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8683F5B9-4936-1441-ACC7-A5E274C43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0203" y="9803254"/>
            <a:ext cx="2565063" cy="2565063"/>
          </a:xfrm>
          <a:custGeom>
            <a:avLst/>
            <a:gdLst>
              <a:gd name="T0" fmla="*/ 2285 w 2349"/>
              <a:gd name="T1" fmla="*/ 1853 h 2349"/>
              <a:gd name="T2" fmla="*/ 2285 w 2349"/>
              <a:gd name="T3" fmla="*/ 1853 h 2349"/>
              <a:gd name="T4" fmla="*/ 1880 w 2349"/>
              <a:gd name="T5" fmla="*/ 342 h 2349"/>
              <a:gd name="T6" fmla="*/ 1287 w 2349"/>
              <a:gd name="T7" fmla="*/ 189 h 2349"/>
              <a:gd name="T8" fmla="*/ 189 w 2349"/>
              <a:gd name="T9" fmla="*/ 1286 h 2349"/>
              <a:gd name="T10" fmla="*/ 342 w 2349"/>
              <a:gd name="T11" fmla="*/ 1880 h 2349"/>
              <a:gd name="T12" fmla="*/ 1853 w 2349"/>
              <a:gd name="T13" fmla="*/ 2285 h 2349"/>
              <a:gd name="T14" fmla="*/ 2285 w 2349"/>
              <a:gd name="T15" fmla="*/ 1853 h 2349"/>
              <a:gd name="T16" fmla="*/ 1880 w 2349"/>
              <a:gd name="T17" fmla="*/ 342 h 2349"/>
              <a:gd name="T18" fmla="*/ 1287 w 2349"/>
              <a:gd name="T19" fmla="*/ 189 h 2349"/>
              <a:gd name="T20" fmla="*/ 189 w 2349"/>
              <a:gd name="T21" fmla="*/ 1286 h 2349"/>
              <a:gd name="T22" fmla="*/ 342 w 2349"/>
              <a:gd name="T23" fmla="*/ 1880 h 2349"/>
              <a:gd name="T24" fmla="*/ 1853 w 2349"/>
              <a:gd name="T25" fmla="*/ 2285 h 2349"/>
              <a:gd name="T26" fmla="*/ 2285 w 2349"/>
              <a:gd name="T27" fmla="*/ 1853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49" h="2349">
                <a:moveTo>
                  <a:pt x="2285" y="1853"/>
                </a:moveTo>
                <a:lnTo>
                  <a:pt x="2285" y="1853"/>
                </a:lnTo>
                <a:cubicBezTo>
                  <a:pt x="1880" y="342"/>
                  <a:pt x="1880" y="342"/>
                  <a:pt x="1880" y="342"/>
                </a:cubicBezTo>
                <a:cubicBezTo>
                  <a:pt x="1808" y="81"/>
                  <a:pt x="1484" y="0"/>
                  <a:pt x="1287" y="189"/>
                </a:cubicBezTo>
                <a:cubicBezTo>
                  <a:pt x="189" y="1286"/>
                  <a:pt x="189" y="1286"/>
                  <a:pt x="189" y="1286"/>
                </a:cubicBezTo>
                <a:cubicBezTo>
                  <a:pt x="0" y="1484"/>
                  <a:pt x="81" y="1808"/>
                  <a:pt x="342" y="1880"/>
                </a:cubicBezTo>
                <a:cubicBezTo>
                  <a:pt x="1853" y="2285"/>
                  <a:pt x="1853" y="2285"/>
                  <a:pt x="1853" y="2285"/>
                </a:cubicBezTo>
                <a:cubicBezTo>
                  <a:pt x="2114" y="2348"/>
                  <a:pt x="2348" y="2114"/>
                  <a:pt x="2285" y="1853"/>
                </a:cubicBezTo>
                <a:cubicBezTo>
                  <a:pt x="1880" y="342"/>
                  <a:pt x="1880" y="342"/>
                  <a:pt x="1880" y="342"/>
                </a:cubicBezTo>
                <a:cubicBezTo>
                  <a:pt x="1808" y="81"/>
                  <a:pt x="1484" y="0"/>
                  <a:pt x="1287" y="189"/>
                </a:cubicBezTo>
                <a:cubicBezTo>
                  <a:pt x="189" y="1286"/>
                  <a:pt x="189" y="1286"/>
                  <a:pt x="189" y="1286"/>
                </a:cubicBezTo>
                <a:cubicBezTo>
                  <a:pt x="0" y="1484"/>
                  <a:pt x="81" y="1808"/>
                  <a:pt x="342" y="1880"/>
                </a:cubicBezTo>
                <a:cubicBezTo>
                  <a:pt x="1853" y="2285"/>
                  <a:pt x="1853" y="2285"/>
                  <a:pt x="1853" y="2285"/>
                </a:cubicBezTo>
                <a:cubicBezTo>
                  <a:pt x="2114" y="2348"/>
                  <a:pt x="2348" y="2114"/>
                  <a:pt x="2285" y="1853"/>
                </a:cubicBezTo>
              </a:path>
            </a:pathLst>
          </a:custGeom>
          <a:solidFill>
            <a:srgbClr val="B5E2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531">
            <a:extLst>
              <a:ext uri="{FF2B5EF4-FFF2-40B4-BE49-F238E27FC236}">
                <a16:creationId xmlns:a16="http://schemas.microsoft.com/office/drawing/2014/main" id="{290E48F4-13EC-074E-9CED-F042C9D4E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510" y="5351686"/>
            <a:ext cx="6853006" cy="6862631"/>
          </a:xfrm>
          <a:custGeom>
            <a:avLst/>
            <a:gdLst>
              <a:gd name="T0" fmla="*/ 6277 w 6278"/>
              <a:gd name="T1" fmla="*/ 3147 h 6287"/>
              <a:gd name="T2" fmla="*/ 6277 w 6278"/>
              <a:gd name="T3" fmla="*/ 3147 h 6287"/>
              <a:gd name="T4" fmla="*/ 3139 w 6278"/>
              <a:gd name="T5" fmla="*/ 6286 h 6287"/>
              <a:gd name="T6" fmla="*/ 0 w 6278"/>
              <a:gd name="T7" fmla="*/ 3147 h 6287"/>
              <a:gd name="T8" fmla="*/ 3139 w 6278"/>
              <a:gd name="T9" fmla="*/ 0 h 6287"/>
              <a:gd name="T10" fmla="*/ 6277 w 6278"/>
              <a:gd name="T11" fmla="*/ 3147 h 6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78" h="6287">
                <a:moveTo>
                  <a:pt x="6277" y="3147"/>
                </a:moveTo>
                <a:lnTo>
                  <a:pt x="6277" y="3147"/>
                </a:lnTo>
                <a:cubicBezTo>
                  <a:pt x="6277" y="4874"/>
                  <a:pt x="4874" y="6286"/>
                  <a:pt x="3139" y="6286"/>
                </a:cubicBezTo>
                <a:cubicBezTo>
                  <a:pt x="1403" y="6286"/>
                  <a:pt x="0" y="4874"/>
                  <a:pt x="0" y="3147"/>
                </a:cubicBezTo>
                <a:cubicBezTo>
                  <a:pt x="0" y="1411"/>
                  <a:pt x="1403" y="0"/>
                  <a:pt x="3139" y="0"/>
                </a:cubicBezTo>
                <a:cubicBezTo>
                  <a:pt x="4874" y="0"/>
                  <a:pt x="6277" y="1411"/>
                  <a:pt x="6277" y="3147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532">
            <a:extLst>
              <a:ext uri="{FF2B5EF4-FFF2-40B4-BE49-F238E27FC236}">
                <a16:creationId xmlns:a16="http://schemas.microsoft.com/office/drawing/2014/main" id="{A5EF27D1-121F-1241-B0CB-F12581860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950" y="10640630"/>
            <a:ext cx="2964503" cy="972126"/>
          </a:xfrm>
          <a:custGeom>
            <a:avLst/>
            <a:gdLst>
              <a:gd name="T0" fmla="*/ 1664 w 2716"/>
              <a:gd name="T1" fmla="*/ 890 h 891"/>
              <a:gd name="T2" fmla="*/ 1664 w 2716"/>
              <a:gd name="T3" fmla="*/ 890 h 891"/>
              <a:gd name="T4" fmla="*/ 1259 w 2716"/>
              <a:gd name="T5" fmla="*/ 845 h 891"/>
              <a:gd name="T6" fmla="*/ 0 w 2716"/>
              <a:gd name="T7" fmla="*/ 45 h 891"/>
              <a:gd name="T8" fmla="*/ 54 w 2716"/>
              <a:gd name="T9" fmla="*/ 0 h 891"/>
              <a:gd name="T10" fmla="*/ 1268 w 2716"/>
              <a:gd name="T11" fmla="*/ 782 h 891"/>
              <a:gd name="T12" fmla="*/ 2679 w 2716"/>
              <a:gd name="T13" fmla="*/ 539 h 891"/>
              <a:gd name="T14" fmla="*/ 2715 w 2716"/>
              <a:gd name="T15" fmla="*/ 602 h 891"/>
              <a:gd name="T16" fmla="*/ 1664 w 2716"/>
              <a:gd name="T17" fmla="*/ 89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16" h="891">
                <a:moveTo>
                  <a:pt x="1664" y="890"/>
                </a:moveTo>
                <a:lnTo>
                  <a:pt x="1664" y="890"/>
                </a:lnTo>
                <a:cubicBezTo>
                  <a:pt x="1529" y="890"/>
                  <a:pt x="1394" y="872"/>
                  <a:pt x="1259" y="845"/>
                </a:cubicBezTo>
                <a:cubicBezTo>
                  <a:pt x="747" y="746"/>
                  <a:pt x="306" y="458"/>
                  <a:pt x="0" y="45"/>
                </a:cubicBezTo>
                <a:cubicBezTo>
                  <a:pt x="54" y="0"/>
                  <a:pt x="54" y="0"/>
                  <a:pt x="54" y="0"/>
                </a:cubicBezTo>
                <a:cubicBezTo>
                  <a:pt x="351" y="405"/>
                  <a:pt x="783" y="683"/>
                  <a:pt x="1268" y="782"/>
                </a:cubicBezTo>
                <a:cubicBezTo>
                  <a:pt x="1754" y="881"/>
                  <a:pt x="2257" y="791"/>
                  <a:pt x="2679" y="539"/>
                </a:cubicBezTo>
                <a:cubicBezTo>
                  <a:pt x="2715" y="602"/>
                  <a:pt x="2715" y="602"/>
                  <a:pt x="2715" y="602"/>
                </a:cubicBezTo>
                <a:cubicBezTo>
                  <a:pt x="2401" y="791"/>
                  <a:pt x="2032" y="890"/>
                  <a:pt x="1664" y="8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533">
            <a:extLst>
              <a:ext uri="{FF2B5EF4-FFF2-40B4-BE49-F238E27FC236}">
                <a16:creationId xmlns:a16="http://schemas.microsoft.com/office/drawing/2014/main" id="{87254954-9478-B747-ADD4-5D1F318CA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6639" y="11141130"/>
            <a:ext cx="317625" cy="264686"/>
          </a:xfrm>
          <a:custGeom>
            <a:avLst/>
            <a:gdLst>
              <a:gd name="T0" fmla="*/ 288 w 289"/>
              <a:gd name="T1" fmla="*/ 0 h 244"/>
              <a:gd name="T2" fmla="*/ 126 w 289"/>
              <a:gd name="T3" fmla="*/ 243 h 244"/>
              <a:gd name="T4" fmla="*/ 117 w 289"/>
              <a:gd name="T5" fmla="*/ 117 h 244"/>
              <a:gd name="T6" fmla="*/ 0 w 289"/>
              <a:gd name="T7" fmla="*/ 63 h 244"/>
              <a:gd name="T8" fmla="*/ 288 w 289"/>
              <a:gd name="T9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244">
                <a:moveTo>
                  <a:pt x="288" y="0"/>
                </a:moveTo>
                <a:lnTo>
                  <a:pt x="126" y="243"/>
                </a:lnTo>
                <a:lnTo>
                  <a:pt x="117" y="117"/>
                </a:lnTo>
                <a:lnTo>
                  <a:pt x="0" y="63"/>
                </a:lnTo>
                <a:lnTo>
                  <a:pt x="288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534">
            <a:extLst>
              <a:ext uri="{FF2B5EF4-FFF2-40B4-BE49-F238E27FC236}">
                <a16:creationId xmlns:a16="http://schemas.microsoft.com/office/drawing/2014/main" id="{72720879-BBF1-A646-86D2-49374F19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578" y="7772377"/>
            <a:ext cx="1029876" cy="2974127"/>
          </a:xfrm>
          <a:custGeom>
            <a:avLst/>
            <a:gdLst>
              <a:gd name="T0" fmla="*/ 36 w 945"/>
              <a:gd name="T1" fmla="*/ 2725 h 2726"/>
              <a:gd name="T2" fmla="*/ 36 w 945"/>
              <a:gd name="T3" fmla="*/ 2725 h 2726"/>
              <a:gd name="T4" fmla="*/ 0 w 945"/>
              <a:gd name="T5" fmla="*/ 2671 h 2726"/>
              <a:gd name="T6" fmla="*/ 773 w 945"/>
              <a:gd name="T7" fmla="*/ 1448 h 2726"/>
              <a:gd name="T8" fmla="*/ 540 w 945"/>
              <a:gd name="T9" fmla="*/ 36 h 2726"/>
              <a:gd name="T10" fmla="*/ 594 w 945"/>
              <a:gd name="T11" fmla="*/ 0 h 2726"/>
              <a:gd name="T12" fmla="*/ 845 w 945"/>
              <a:gd name="T13" fmla="*/ 1466 h 2726"/>
              <a:gd name="T14" fmla="*/ 36 w 945"/>
              <a:gd name="T15" fmla="*/ 2725 h 2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5" h="2726">
                <a:moveTo>
                  <a:pt x="36" y="2725"/>
                </a:moveTo>
                <a:lnTo>
                  <a:pt x="36" y="2725"/>
                </a:lnTo>
                <a:cubicBezTo>
                  <a:pt x="0" y="2671"/>
                  <a:pt x="0" y="2671"/>
                  <a:pt x="0" y="2671"/>
                </a:cubicBezTo>
                <a:cubicBezTo>
                  <a:pt x="405" y="2374"/>
                  <a:pt x="674" y="1942"/>
                  <a:pt x="773" y="1448"/>
                </a:cubicBezTo>
                <a:cubicBezTo>
                  <a:pt x="873" y="962"/>
                  <a:pt x="791" y="458"/>
                  <a:pt x="540" y="36"/>
                </a:cubicBezTo>
                <a:cubicBezTo>
                  <a:pt x="594" y="0"/>
                  <a:pt x="594" y="0"/>
                  <a:pt x="594" y="0"/>
                </a:cubicBezTo>
                <a:cubicBezTo>
                  <a:pt x="854" y="440"/>
                  <a:pt x="944" y="962"/>
                  <a:pt x="845" y="1466"/>
                </a:cubicBezTo>
                <a:cubicBezTo>
                  <a:pt x="746" y="1969"/>
                  <a:pt x="459" y="2419"/>
                  <a:pt x="36" y="27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35">
            <a:extLst>
              <a:ext uri="{FF2B5EF4-FFF2-40B4-BE49-F238E27FC236}">
                <a16:creationId xmlns:a16="http://schemas.microsoft.com/office/drawing/2014/main" id="{F6B1DC36-2166-AE44-9F38-CBDE7773F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0079" y="7618377"/>
            <a:ext cx="264686" cy="312811"/>
          </a:xfrm>
          <a:custGeom>
            <a:avLst/>
            <a:gdLst>
              <a:gd name="T0" fmla="*/ 0 w 244"/>
              <a:gd name="T1" fmla="*/ 0 h 288"/>
              <a:gd name="T2" fmla="*/ 243 w 244"/>
              <a:gd name="T3" fmla="*/ 171 h 288"/>
              <a:gd name="T4" fmla="*/ 116 w 244"/>
              <a:gd name="T5" fmla="*/ 180 h 288"/>
              <a:gd name="T6" fmla="*/ 54 w 244"/>
              <a:gd name="T7" fmla="*/ 287 h 288"/>
              <a:gd name="T8" fmla="*/ 0 w 244"/>
              <a:gd name="T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288">
                <a:moveTo>
                  <a:pt x="0" y="0"/>
                </a:moveTo>
                <a:lnTo>
                  <a:pt x="243" y="171"/>
                </a:lnTo>
                <a:lnTo>
                  <a:pt x="116" y="180"/>
                </a:lnTo>
                <a:lnTo>
                  <a:pt x="54" y="287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536">
            <a:extLst>
              <a:ext uri="{FF2B5EF4-FFF2-40B4-BE49-F238E27FC236}">
                <a16:creationId xmlns:a16="http://schemas.microsoft.com/office/drawing/2014/main" id="{0F864E0E-67F0-A04B-8CE7-C302D391F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887" y="5996562"/>
            <a:ext cx="2974128" cy="1029876"/>
          </a:xfrm>
          <a:custGeom>
            <a:avLst/>
            <a:gdLst>
              <a:gd name="T0" fmla="*/ 2670 w 2725"/>
              <a:gd name="T1" fmla="*/ 943 h 944"/>
              <a:gd name="T2" fmla="*/ 2670 w 2725"/>
              <a:gd name="T3" fmla="*/ 943 h 944"/>
              <a:gd name="T4" fmla="*/ 1447 w 2725"/>
              <a:gd name="T5" fmla="*/ 162 h 944"/>
              <a:gd name="T6" fmla="*/ 36 w 2725"/>
              <a:gd name="T7" fmla="*/ 404 h 944"/>
              <a:gd name="T8" fmla="*/ 0 w 2725"/>
              <a:gd name="T9" fmla="*/ 351 h 944"/>
              <a:gd name="T10" fmla="*/ 1465 w 2725"/>
              <a:gd name="T11" fmla="*/ 99 h 944"/>
              <a:gd name="T12" fmla="*/ 2724 w 2725"/>
              <a:gd name="T13" fmla="*/ 898 h 944"/>
              <a:gd name="T14" fmla="*/ 2670 w 2725"/>
              <a:gd name="T15" fmla="*/ 943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5" h="944">
                <a:moveTo>
                  <a:pt x="2670" y="943"/>
                </a:moveTo>
                <a:lnTo>
                  <a:pt x="2670" y="943"/>
                </a:lnTo>
                <a:cubicBezTo>
                  <a:pt x="2373" y="539"/>
                  <a:pt x="1941" y="261"/>
                  <a:pt x="1447" y="162"/>
                </a:cubicBezTo>
                <a:cubicBezTo>
                  <a:pt x="962" y="63"/>
                  <a:pt x="458" y="153"/>
                  <a:pt x="36" y="404"/>
                </a:cubicBezTo>
                <a:cubicBezTo>
                  <a:pt x="0" y="351"/>
                  <a:pt x="0" y="351"/>
                  <a:pt x="0" y="351"/>
                </a:cubicBezTo>
                <a:cubicBezTo>
                  <a:pt x="440" y="81"/>
                  <a:pt x="962" y="0"/>
                  <a:pt x="1465" y="99"/>
                </a:cubicBezTo>
                <a:cubicBezTo>
                  <a:pt x="1968" y="198"/>
                  <a:pt x="2418" y="486"/>
                  <a:pt x="2724" y="898"/>
                </a:cubicBezTo>
                <a:lnTo>
                  <a:pt x="2670" y="9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37">
            <a:extLst>
              <a:ext uri="{FF2B5EF4-FFF2-40B4-BE49-F238E27FC236}">
                <a16:creationId xmlns:a16="http://schemas.microsoft.com/office/drawing/2014/main" id="{96DDC730-4EEF-4B43-8C24-9BD88630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76" y="6261251"/>
            <a:ext cx="317625" cy="264686"/>
          </a:xfrm>
          <a:custGeom>
            <a:avLst/>
            <a:gdLst>
              <a:gd name="T0" fmla="*/ 0 w 289"/>
              <a:gd name="T1" fmla="*/ 243 h 244"/>
              <a:gd name="T2" fmla="*/ 171 w 289"/>
              <a:gd name="T3" fmla="*/ 0 h 244"/>
              <a:gd name="T4" fmla="*/ 171 w 289"/>
              <a:gd name="T5" fmla="*/ 125 h 244"/>
              <a:gd name="T6" fmla="*/ 288 w 289"/>
              <a:gd name="T7" fmla="*/ 188 h 244"/>
              <a:gd name="T8" fmla="*/ 0 w 289"/>
              <a:gd name="T9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244">
                <a:moveTo>
                  <a:pt x="0" y="243"/>
                </a:moveTo>
                <a:lnTo>
                  <a:pt x="171" y="0"/>
                </a:lnTo>
                <a:lnTo>
                  <a:pt x="171" y="125"/>
                </a:lnTo>
                <a:lnTo>
                  <a:pt x="288" y="188"/>
                </a:lnTo>
                <a:lnTo>
                  <a:pt x="0" y="2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38">
            <a:extLst>
              <a:ext uri="{FF2B5EF4-FFF2-40B4-BE49-F238E27FC236}">
                <a16:creationId xmlns:a16="http://schemas.microsoft.com/office/drawing/2014/main" id="{6584D55A-B8D6-0F4B-938F-CDCF5C68C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324" y="6882063"/>
            <a:ext cx="1029876" cy="2974127"/>
          </a:xfrm>
          <a:custGeom>
            <a:avLst/>
            <a:gdLst>
              <a:gd name="T0" fmla="*/ 350 w 945"/>
              <a:gd name="T1" fmla="*/ 2725 h 2726"/>
              <a:gd name="T2" fmla="*/ 350 w 945"/>
              <a:gd name="T3" fmla="*/ 2725 h 2726"/>
              <a:gd name="T4" fmla="*/ 99 w 945"/>
              <a:gd name="T5" fmla="*/ 1259 h 2726"/>
              <a:gd name="T6" fmla="*/ 908 w 945"/>
              <a:gd name="T7" fmla="*/ 0 h 2726"/>
              <a:gd name="T8" fmla="*/ 944 w 945"/>
              <a:gd name="T9" fmla="*/ 63 h 2726"/>
              <a:gd name="T10" fmla="*/ 171 w 945"/>
              <a:gd name="T11" fmla="*/ 1277 h 2726"/>
              <a:gd name="T12" fmla="*/ 413 w 945"/>
              <a:gd name="T13" fmla="*/ 2689 h 2726"/>
              <a:gd name="T14" fmla="*/ 350 w 945"/>
              <a:gd name="T15" fmla="*/ 2725 h 2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5" h="2726">
                <a:moveTo>
                  <a:pt x="350" y="2725"/>
                </a:moveTo>
                <a:lnTo>
                  <a:pt x="350" y="2725"/>
                </a:lnTo>
                <a:cubicBezTo>
                  <a:pt x="90" y="2285"/>
                  <a:pt x="0" y="1763"/>
                  <a:pt x="99" y="1259"/>
                </a:cubicBezTo>
                <a:cubicBezTo>
                  <a:pt x="207" y="756"/>
                  <a:pt x="485" y="306"/>
                  <a:pt x="908" y="0"/>
                </a:cubicBezTo>
                <a:cubicBezTo>
                  <a:pt x="944" y="63"/>
                  <a:pt x="944" y="63"/>
                  <a:pt x="944" y="63"/>
                </a:cubicBezTo>
                <a:cubicBezTo>
                  <a:pt x="539" y="351"/>
                  <a:pt x="270" y="783"/>
                  <a:pt x="171" y="1277"/>
                </a:cubicBezTo>
                <a:cubicBezTo>
                  <a:pt x="72" y="1763"/>
                  <a:pt x="152" y="2267"/>
                  <a:pt x="413" y="2689"/>
                </a:cubicBezTo>
                <a:lnTo>
                  <a:pt x="350" y="27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39">
            <a:extLst>
              <a:ext uri="{FF2B5EF4-FFF2-40B4-BE49-F238E27FC236}">
                <a16:creationId xmlns:a16="http://schemas.microsoft.com/office/drawing/2014/main" id="{F26C02EE-B1BC-4A4E-AF34-0A4A7B777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5011" y="9697379"/>
            <a:ext cx="264689" cy="317625"/>
          </a:xfrm>
          <a:custGeom>
            <a:avLst/>
            <a:gdLst>
              <a:gd name="T0" fmla="*/ 242 w 243"/>
              <a:gd name="T1" fmla="*/ 288 h 289"/>
              <a:gd name="T2" fmla="*/ 0 w 243"/>
              <a:gd name="T3" fmla="*/ 117 h 289"/>
              <a:gd name="T4" fmla="*/ 125 w 243"/>
              <a:gd name="T5" fmla="*/ 117 h 289"/>
              <a:gd name="T6" fmla="*/ 188 w 243"/>
              <a:gd name="T7" fmla="*/ 0 h 289"/>
              <a:gd name="T8" fmla="*/ 242 w 243"/>
              <a:gd name="T9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3" h="289">
                <a:moveTo>
                  <a:pt x="242" y="288"/>
                </a:moveTo>
                <a:lnTo>
                  <a:pt x="0" y="117"/>
                </a:lnTo>
                <a:lnTo>
                  <a:pt x="125" y="117"/>
                </a:lnTo>
                <a:lnTo>
                  <a:pt x="188" y="0"/>
                </a:lnTo>
                <a:lnTo>
                  <a:pt x="242" y="28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40">
            <a:extLst>
              <a:ext uri="{FF2B5EF4-FFF2-40B4-BE49-F238E27FC236}">
                <a16:creationId xmlns:a16="http://schemas.microsoft.com/office/drawing/2014/main" id="{EEE8408B-1A46-7C4F-B29F-CCB88132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024" y="11198880"/>
            <a:ext cx="452375" cy="822937"/>
          </a:xfrm>
          <a:custGeom>
            <a:avLst/>
            <a:gdLst>
              <a:gd name="T0" fmla="*/ 351 w 414"/>
              <a:gd name="T1" fmla="*/ 755 h 756"/>
              <a:gd name="T2" fmla="*/ 351 w 414"/>
              <a:gd name="T3" fmla="*/ 755 h 756"/>
              <a:gd name="T4" fmla="*/ 63 w 414"/>
              <a:gd name="T5" fmla="*/ 755 h 756"/>
              <a:gd name="T6" fmla="*/ 0 w 414"/>
              <a:gd name="T7" fmla="*/ 683 h 756"/>
              <a:gd name="T8" fmla="*/ 0 w 414"/>
              <a:gd name="T9" fmla="*/ 62 h 756"/>
              <a:gd name="T10" fmla="*/ 63 w 414"/>
              <a:gd name="T11" fmla="*/ 0 h 756"/>
              <a:gd name="T12" fmla="*/ 351 w 414"/>
              <a:gd name="T13" fmla="*/ 0 h 756"/>
              <a:gd name="T14" fmla="*/ 413 w 414"/>
              <a:gd name="T15" fmla="*/ 62 h 756"/>
              <a:gd name="T16" fmla="*/ 413 w 414"/>
              <a:gd name="T17" fmla="*/ 683 h 756"/>
              <a:gd name="T18" fmla="*/ 351 w 414"/>
              <a:gd name="T19" fmla="*/ 755 h 756"/>
              <a:gd name="T20" fmla="*/ 63 w 414"/>
              <a:gd name="T21" fmla="*/ 26 h 756"/>
              <a:gd name="T22" fmla="*/ 63 w 414"/>
              <a:gd name="T23" fmla="*/ 26 h 756"/>
              <a:gd name="T24" fmla="*/ 27 w 414"/>
              <a:gd name="T25" fmla="*/ 62 h 756"/>
              <a:gd name="T26" fmla="*/ 27 w 414"/>
              <a:gd name="T27" fmla="*/ 683 h 756"/>
              <a:gd name="T28" fmla="*/ 63 w 414"/>
              <a:gd name="T29" fmla="*/ 728 h 756"/>
              <a:gd name="T30" fmla="*/ 351 w 414"/>
              <a:gd name="T31" fmla="*/ 728 h 756"/>
              <a:gd name="T32" fmla="*/ 387 w 414"/>
              <a:gd name="T33" fmla="*/ 683 h 756"/>
              <a:gd name="T34" fmla="*/ 387 w 414"/>
              <a:gd name="T35" fmla="*/ 62 h 756"/>
              <a:gd name="T36" fmla="*/ 351 w 414"/>
              <a:gd name="T37" fmla="*/ 26 h 756"/>
              <a:gd name="T38" fmla="*/ 63 w 414"/>
              <a:gd name="T39" fmla="*/ 2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4" h="756">
                <a:moveTo>
                  <a:pt x="351" y="755"/>
                </a:moveTo>
                <a:lnTo>
                  <a:pt x="351" y="755"/>
                </a:lnTo>
                <a:cubicBezTo>
                  <a:pt x="63" y="755"/>
                  <a:pt x="63" y="755"/>
                  <a:pt x="63" y="755"/>
                </a:cubicBezTo>
                <a:cubicBezTo>
                  <a:pt x="27" y="755"/>
                  <a:pt x="0" y="719"/>
                  <a:pt x="0" y="68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6"/>
                  <a:pt x="27" y="0"/>
                  <a:pt x="63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87" y="0"/>
                  <a:pt x="413" y="26"/>
                  <a:pt x="413" y="62"/>
                </a:cubicBezTo>
                <a:cubicBezTo>
                  <a:pt x="413" y="683"/>
                  <a:pt x="413" y="683"/>
                  <a:pt x="413" y="683"/>
                </a:cubicBezTo>
                <a:cubicBezTo>
                  <a:pt x="413" y="719"/>
                  <a:pt x="387" y="755"/>
                  <a:pt x="351" y="755"/>
                </a:cubicBezTo>
                <a:close/>
                <a:moveTo>
                  <a:pt x="63" y="26"/>
                </a:moveTo>
                <a:lnTo>
                  <a:pt x="63" y="26"/>
                </a:lnTo>
                <a:cubicBezTo>
                  <a:pt x="45" y="26"/>
                  <a:pt x="27" y="44"/>
                  <a:pt x="27" y="62"/>
                </a:cubicBezTo>
                <a:cubicBezTo>
                  <a:pt x="27" y="683"/>
                  <a:pt x="27" y="683"/>
                  <a:pt x="27" y="683"/>
                </a:cubicBezTo>
                <a:cubicBezTo>
                  <a:pt x="27" y="710"/>
                  <a:pt x="45" y="728"/>
                  <a:pt x="63" y="728"/>
                </a:cubicBezTo>
                <a:cubicBezTo>
                  <a:pt x="351" y="728"/>
                  <a:pt x="351" y="728"/>
                  <a:pt x="351" y="728"/>
                </a:cubicBezTo>
                <a:cubicBezTo>
                  <a:pt x="369" y="728"/>
                  <a:pt x="387" y="710"/>
                  <a:pt x="387" y="683"/>
                </a:cubicBezTo>
                <a:cubicBezTo>
                  <a:pt x="387" y="62"/>
                  <a:pt x="387" y="62"/>
                  <a:pt x="387" y="62"/>
                </a:cubicBezTo>
                <a:cubicBezTo>
                  <a:pt x="387" y="44"/>
                  <a:pt x="369" y="26"/>
                  <a:pt x="351" y="26"/>
                </a:cubicBezTo>
                <a:lnTo>
                  <a:pt x="6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41">
            <a:extLst>
              <a:ext uri="{FF2B5EF4-FFF2-40B4-BE49-F238E27FC236}">
                <a16:creationId xmlns:a16="http://schemas.microsoft.com/office/drawing/2014/main" id="{4D58A0D3-F2E0-8444-B225-E7AC1EBDB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2960" y="11877442"/>
            <a:ext cx="38500" cy="28875"/>
          </a:xfrm>
          <a:custGeom>
            <a:avLst/>
            <a:gdLst>
              <a:gd name="T0" fmla="*/ 18 w 37"/>
              <a:gd name="T1" fmla="*/ 27 h 28"/>
              <a:gd name="T2" fmla="*/ 18 w 37"/>
              <a:gd name="T3" fmla="*/ 27 h 28"/>
              <a:gd name="T4" fmla="*/ 0 w 37"/>
              <a:gd name="T5" fmla="*/ 9 h 28"/>
              <a:gd name="T6" fmla="*/ 18 w 37"/>
              <a:gd name="T7" fmla="*/ 0 h 28"/>
              <a:gd name="T8" fmla="*/ 36 w 37"/>
              <a:gd name="T9" fmla="*/ 9 h 28"/>
              <a:gd name="T10" fmla="*/ 18 w 37"/>
              <a:gd name="T11" fmla="*/ 27 h 28"/>
              <a:gd name="T12" fmla="*/ 18 w 37"/>
              <a:gd name="T13" fmla="*/ 0 h 28"/>
              <a:gd name="T14" fmla="*/ 18 w 37"/>
              <a:gd name="T15" fmla="*/ 0 h 28"/>
              <a:gd name="T16" fmla="*/ 9 w 37"/>
              <a:gd name="T17" fmla="*/ 9 h 28"/>
              <a:gd name="T18" fmla="*/ 18 w 37"/>
              <a:gd name="T19" fmla="*/ 27 h 28"/>
              <a:gd name="T20" fmla="*/ 27 w 37"/>
              <a:gd name="T21" fmla="*/ 9 h 28"/>
              <a:gd name="T22" fmla="*/ 18 w 37"/>
              <a:gd name="T2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28">
                <a:moveTo>
                  <a:pt x="18" y="27"/>
                </a:moveTo>
                <a:lnTo>
                  <a:pt x="18" y="27"/>
                </a:lnTo>
                <a:cubicBezTo>
                  <a:pt x="9" y="27"/>
                  <a:pt x="0" y="27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36" y="0"/>
                  <a:pt x="36" y="9"/>
                </a:cubicBezTo>
                <a:cubicBezTo>
                  <a:pt x="36" y="27"/>
                  <a:pt x="27" y="27"/>
                  <a:pt x="18" y="27"/>
                </a:cubicBezTo>
                <a:close/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9" y="9"/>
                  <a:pt x="9" y="9"/>
                </a:cubicBezTo>
                <a:cubicBezTo>
                  <a:pt x="9" y="18"/>
                  <a:pt x="9" y="27"/>
                  <a:pt x="18" y="27"/>
                </a:cubicBezTo>
                <a:cubicBezTo>
                  <a:pt x="27" y="27"/>
                  <a:pt x="27" y="18"/>
                  <a:pt x="27" y="9"/>
                </a:cubicBezTo>
                <a:cubicBezTo>
                  <a:pt x="27" y="9"/>
                  <a:pt x="27" y="0"/>
                  <a:pt x="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42">
            <a:extLst>
              <a:ext uri="{FF2B5EF4-FFF2-40B4-BE49-F238E27FC236}">
                <a16:creationId xmlns:a16="http://schemas.microsoft.com/office/drawing/2014/main" id="{71AF8A90-C460-2D4B-B224-A67E612D0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835" y="11285505"/>
            <a:ext cx="139564" cy="33686"/>
          </a:xfrm>
          <a:custGeom>
            <a:avLst/>
            <a:gdLst>
              <a:gd name="T0" fmla="*/ 108 w 127"/>
              <a:gd name="T1" fmla="*/ 28 h 29"/>
              <a:gd name="T2" fmla="*/ 108 w 127"/>
              <a:gd name="T3" fmla="*/ 28 h 29"/>
              <a:gd name="T4" fmla="*/ 18 w 127"/>
              <a:gd name="T5" fmla="*/ 28 h 29"/>
              <a:gd name="T6" fmla="*/ 0 w 127"/>
              <a:gd name="T7" fmla="*/ 18 h 29"/>
              <a:gd name="T8" fmla="*/ 18 w 127"/>
              <a:gd name="T9" fmla="*/ 0 h 29"/>
              <a:gd name="T10" fmla="*/ 108 w 127"/>
              <a:gd name="T11" fmla="*/ 0 h 29"/>
              <a:gd name="T12" fmla="*/ 126 w 127"/>
              <a:gd name="T13" fmla="*/ 18 h 29"/>
              <a:gd name="T14" fmla="*/ 108 w 127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29">
                <a:moveTo>
                  <a:pt x="108" y="28"/>
                </a:moveTo>
                <a:lnTo>
                  <a:pt x="108" y="28"/>
                </a:lnTo>
                <a:cubicBezTo>
                  <a:pt x="18" y="28"/>
                  <a:pt x="18" y="28"/>
                  <a:pt x="18" y="28"/>
                </a:cubicBezTo>
                <a:cubicBezTo>
                  <a:pt x="9" y="28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cubicBezTo>
                  <a:pt x="126" y="28"/>
                  <a:pt x="117" y="28"/>
                  <a:pt x="108" y="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43">
            <a:extLst>
              <a:ext uri="{FF2B5EF4-FFF2-40B4-BE49-F238E27FC236}">
                <a16:creationId xmlns:a16="http://schemas.microsoft.com/office/drawing/2014/main" id="{AD5AC748-6BDF-934C-8D38-229E4D24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835" y="11502066"/>
            <a:ext cx="120314" cy="187689"/>
          </a:xfrm>
          <a:custGeom>
            <a:avLst/>
            <a:gdLst>
              <a:gd name="T0" fmla="*/ 54 w 109"/>
              <a:gd name="T1" fmla="*/ 171 h 172"/>
              <a:gd name="T2" fmla="*/ 54 w 109"/>
              <a:gd name="T3" fmla="*/ 171 h 172"/>
              <a:gd name="T4" fmla="*/ 9 w 109"/>
              <a:gd name="T5" fmla="*/ 162 h 172"/>
              <a:gd name="T6" fmla="*/ 0 w 109"/>
              <a:gd name="T7" fmla="*/ 144 h 172"/>
              <a:gd name="T8" fmla="*/ 18 w 109"/>
              <a:gd name="T9" fmla="*/ 135 h 172"/>
              <a:gd name="T10" fmla="*/ 72 w 109"/>
              <a:gd name="T11" fmla="*/ 144 h 172"/>
              <a:gd name="T12" fmla="*/ 81 w 109"/>
              <a:gd name="T13" fmla="*/ 126 h 172"/>
              <a:gd name="T14" fmla="*/ 45 w 109"/>
              <a:gd name="T15" fmla="*/ 99 h 172"/>
              <a:gd name="T16" fmla="*/ 0 w 109"/>
              <a:gd name="T17" fmla="*/ 54 h 172"/>
              <a:gd name="T18" fmla="*/ 27 w 109"/>
              <a:gd name="T19" fmla="*/ 9 h 172"/>
              <a:gd name="T20" fmla="*/ 99 w 109"/>
              <a:gd name="T21" fmla="*/ 9 h 172"/>
              <a:gd name="T22" fmla="*/ 108 w 109"/>
              <a:gd name="T23" fmla="*/ 27 h 172"/>
              <a:gd name="T24" fmla="*/ 90 w 109"/>
              <a:gd name="T25" fmla="*/ 36 h 172"/>
              <a:gd name="T26" fmla="*/ 36 w 109"/>
              <a:gd name="T27" fmla="*/ 36 h 172"/>
              <a:gd name="T28" fmla="*/ 27 w 109"/>
              <a:gd name="T29" fmla="*/ 54 h 172"/>
              <a:gd name="T30" fmla="*/ 63 w 109"/>
              <a:gd name="T31" fmla="*/ 72 h 172"/>
              <a:gd name="T32" fmla="*/ 108 w 109"/>
              <a:gd name="T33" fmla="*/ 126 h 172"/>
              <a:gd name="T34" fmla="*/ 90 w 109"/>
              <a:gd name="T35" fmla="*/ 162 h 172"/>
              <a:gd name="T36" fmla="*/ 54 w 109"/>
              <a:gd name="T37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9" h="172">
                <a:moveTo>
                  <a:pt x="54" y="171"/>
                </a:moveTo>
                <a:lnTo>
                  <a:pt x="54" y="171"/>
                </a:lnTo>
                <a:cubicBezTo>
                  <a:pt x="36" y="171"/>
                  <a:pt x="27" y="162"/>
                  <a:pt x="9" y="162"/>
                </a:cubicBezTo>
                <a:cubicBezTo>
                  <a:pt x="0" y="153"/>
                  <a:pt x="0" y="153"/>
                  <a:pt x="0" y="144"/>
                </a:cubicBezTo>
                <a:cubicBezTo>
                  <a:pt x="9" y="135"/>
                  <a:pt x="18" y="135"/>
                  <a:pt x="18" y="135"/>
                </a:cubicBezTo>
                <a:cubicBezTo>
                  <a:pt x="36" y="144"/>
                  <a:pt x="63" y="144"/>
                  <a:pt x="72" y="144"/>
                </a:cubicBezTo>
                <a:cubicBezTo>
                  <a:pt x="81" y="135"/>
                  <a:pt x="81" y="126"/>
                  <a:pt x="81" y="126"/>
                </a:cubicBezTo>
                <a:cubicBezTo>
                  <a:pt x="81" y="117"/>
                  <a:pt x="63" y="108"/>
                  <a:pt x="45" y="99"/>
                </a:cubicBezTo>
                <a:cubicBezTo>
                  <a:pt x="27" y="81"/>
                  <a:pt x="0" y="72"/>
                  <a:pt x="0" y="54"/>
                </a:cubicBezTo>
                <a:cubicBezTo>
                  <a:pt x="0" y="36"/>
                  <a:pt x="9" y="18"/>
                  <a:pt x="27" y="9"/>
                </a:cubicBezTo>
                <a:cubicBezTo>
                  <a:pt x="45" y="0"/>
                  <a:pt x="72" y="0"/>
                  <a:pt x="99" y="9"/>
                </a:cubicBezTo>
                <a:cubicBezTo>
                  <a:pt x="108" y="9"/>
                  <a:pt x="108" y="18"/>
                  <a:pt x="108" y="27"/>
                </a:cubicBezTo>
                <a:cubicBezTo>
                  <a:pt x="99" y="36"/>
                  <a:pt x="99" y="36"/>
                  <a:pt x="90" y="36"/>
                </a:cubicBezTo>
                <a:cubicBezTo>
                  <a:pt x="72" y="27"/>
                  <a:pt x="45" y="27"/>
                  <a:pt x="36" y="36"/>
                </a:cubicBezTo>
                <a:cubicBezTo>
                  <a:pt x="27" y="36"/>
                  <a:pt x="27" y="45"/>
                  <a:pt x="27" y="54"/>
                </a:cubicBezTo>
                <a:cubicBezTo>
                  <a:pt x="27" y="63"/>
                  <a:pt x="45" y="72"/>
                  <a:pt x="63" y="72"/>
                </a:cubicBezTo>
                <a:cubicBezTo>
                  <a:pt x="81" y="90"/>
                  <a:pt x="108" y="99"/>
                  <a:pt x="108" y="126"/>
                </a:cubicBezTo>
                <a:cubicBezTo>
                  <a:pt x="108" y="135"/>
                  <a:pt x="99" y="153"/>
                  <a:pt x="90" y="162"/>
                </a:cubicBezTo>
                <a:cubicBezTo>
                  <a:pt x="72" y="162"/>
                  <a:pt x="63" y="171"/>
                  <a:pt x="54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44">
            <a:extLst>
              <a:ext uri="{FF2B5EF4-FFF2-40B4-BE49-F238E27FC236}">
                <a16:creationId xmlns:a16="http://schemas.microsoft.com/office/drawing/2014/main" id="{089114D7-9085-A349-9848-B9392C2F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2960" y="11463566"/>
            <a:ext cx="19250" cy="38500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9 h 37"/>
              <a:gd name="T8" fmla="*/ 9 w 19"/>
              <a:gd name="T9" fmla="*/ 0 h 37"/>
              <a:gd name="T10" fmla="*/ 18 w 19"/>
              <a:gd name="T11" fmla="*/ 9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36"/>
                  <a:pt x="9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45">
            <a:extLst>
              <a:ext uri="{FF2B5EF4-FFF2-40B4-BE49-F238E27FC236}">
                <a16:creationId xmlns:a16="http://schemas.microsoft.com/office/drawing/2014/main" id="{15DEC297-2131-D848-B130-C26589E36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2960" y="11689755"/>
            <a:ext cx="19250" cy="38500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9 h 37"/>
              <a:gd name="T8" fmla="*/ 9 w 19"/>
              <a:gd name="T9" fmla="*/ 0 h 37"/>
              <a:gd name="T10" fmla="*/ 18 w 19"/>
              <a:gd name="T11" fmla="*/ 9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36"/>
                  <a:pt x="9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46">
            <a:extLst>
              <a:ext uri="{FF2B5EF4-FFF2-40B4-BE49-F238E27FC236}">
                <a16:creationId xmlns:a16="http://schemas.microsoft.com/office/drawing/2014/main" id="{D8B0E11D-D34D-2A4C-BF89-F03E265EB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960" y="5416050"/>
            <a:ext cx="462000" cy="827751"/>
          </a:xfrm>
          <a:custGeom>
            <a:avLst/>
            <a:gdLst>
              <a:gd name="T0" fmla="*/ 350 w 423"/>
              <a:gd name="T1" fmla="*/ 756 h 757"/>
              <a:gd name="T2" fmla="*/ 350 w 423"/>
              <a:gd name="T3" fmla="*/ 756 h 757"/>
              <a:gd name="T4" fmla="*/ 72 w 423"/>
              <a:gd name="T5" fmla="*/ 756 h 757"/>
              <a:gd name="T6" fmla="*/ 0 w 423"/>
              <a:gd name="T7" fmla="*/ 693 h 757"/>
              <a:gd name="T8" fmla="*/ 0 w 423"/>
              <a:gd name="T9" fmla="*/ 72 h 757"/>
              <a:gd name="T10" fmla="*/ 72 w 423"/>
              <a:gd name="T11" fmla="*/ 0 h 757"/>
              <a:gd name="T12" fmla="*/ 350 w 423"/>
              <a:gd name="T13" fmla="*/ 0 h 757"/>
              <a:gd name="T14" fmla="*/ 422 w 423"/>
              <a:gd name="T15" fmla="*/ 72 h 757"/>
              <a:gd name="T16" fmla="*/ 422 w 423"/>
              <a:gd name="T17" fmla="*/ 693 h 757"/>
              <a:gd name="T18" fmla="*/ 350 w 423"/>
              <a:gd name="T19" fmla="*/ 756 h 757"/>
              <a:gd name="T20" fmla="*/ 72 w 423"/>
              <a:gd name="T21" fmla="*/ 27 h 757"/>
              <a:gd name="T22" fmla="*/ 72 w 423"/>
              <a:gd name="T23" fmla="*/ 27 h 757"/>
              <a:gd name="T24" fmla="*/ 27 w 423"/>
              <a:gd name="T25" fmla="*/ 72 h 757"/>
              <a:gd name="T26" fmla="*/ 27 w 423"/>
              <a:gd name="T27" fmla="*/ 693 h 757"/>
              <a:gd name="T28" fmla="*/ 72 w 423"/>
              <a:gd name="T29" fmla="*/ 729 h 757"/>
              <a:gd name="T30" fmla="*/ 350 w 423"/>
              <a:gd name="T31" fmla="*/ 729 h 757"/>
              <a:gd name="T32" fmla="*/ 396 w 423"/>
              <a:gd name="T33" fmla="*/ 693 h 757"/>
              <a:gd name="T34" fmla="*/ 396 w 423"/>
              <a:gd name="T35" fmla="*/ 72 h 757"/>
              <a:gd name="T36" fmla="*/ 350 w 423"/>
              <a:gd name="T37" fmla="*/ 27 h 757"/>
              <a:gd name="T38" fmla="*/ 72 w 423"/>
              <a:gd name="T39" fmla="*/ 2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3" h="757">
                <a:moveTo>
                  <a:pt x="350" y="756"/>
                </a:moveTo>
                <a:lnTo>
                  <a:pt x="350" y="756"/>
                </a:lnTo>
                <a:cubicBezTo>
                  <a:pt x="72" y="756"/>
                  <a:pt x="72" y="756"/>
                  <a:pt x="72" y="756"/>
                </a:cubicBezTo>
                <a:cubicBezTo>
                  <a:pt x="36" y="756"/>
                  <a:pt x="0" y="729"/>
                  <a:pt x="0" y="69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96" y="0"/>
                  <a:pt x="422" y="36"/>
                  <a:pt x="422" y="72"/>
                </a:cubicBezTo>
                <a:cubicBezTo>
                  <a:pt x="422" y="693"/>
                  <a:pt x="422" y="693"/>
                  <a:pt x="422" y="693"/>
                </a:cubicBezTo>
                <a:cubicBezTo>
                  <a:pt x="422" y="729"/>
                  <a:pt x="396" y="756"/>
                  <a:pt x="350" y="756"/>
                </a:cubicBezTo>
                <a:close/>
                <a:moveTo>
                  <a:pt x="72" y="27"/>
                </a:moveTo>
                <a:lnTo>
                  <a:pt x="72" y="27"/>
                </a:lnTo>
                <a:cubicBezTo>
                  <a:pt x="45" y="27"/>
                  <a:pt x="27" y="45"/>
                  <a:pt x="27" y="72"/>
                </a:cubicBezTo>
                <a:cubicBezTo>
                  <a:pt x="27" y="693"/>
                  <a:pt x="27" y="693"/>
                  <a:pt x="27" y="693"/>
                </a:cubicBezTo>
                <a:cubicBezTo>
                  <a:pt x="27" y="710"/>
                  <a:pt x="45" y="729"/>
                  <a:pt x="72" y="729"/>
                </a:cubicBezTo>
                <a:cubicBezTo>
                  <a:pt x="350" y="729"/>
                  <a:pt x="350" y="729"/>
                  <a:pt x="350" y="729"/>
                </a:cubicBezTo>
                <a:cubicBezTo>
                  <a:pt x="378" y="729"/>
                  <a:pt x="396" y="710"/>
                  <a:pt x="396" y="693"/>
                </a:cubicBezTo>
                <a:cubicBezTo>
                  <a:pt x="396" y="72"/>
                  <a:pt x="396" y="72"/>
                  <a:pt x="396" y="72"/>
                </a:cubicBezTo>
                <a:cubicBezTo>
                  <a:pt x="396" y="45"/>
                  <a:pt x="378" y="27"/>
                  <a:pt x="350" y="27"/>
                </a:cubicBezTo>
                <a:lnTo>
                  <a:pt x="72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47">
            <a:extLst>
              <a:ext uri="{FF2B5EF4-FFF2-40B4-BE49-F238E27FC236}">
                <a16:creationId xmlns:a16="http://schemas.microsoft.com/office/drawing/2014/main" id="{EF462889-752A-7E41-BE50-155D1557B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524" y="6089801"/>
            <a:ext cx="38500" cy="38500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0 w 37"/>
              <a:gd name="T5" fmla="*/ 18 h 37"/>
              <a:gd name="T6" fmla="*/ 18 w 37"/>
              <a:gd name="T7" fmla="*/ 0 h 37"/>
              <a:gd name="T8" fmla="*/ 36 w 37"/>
              <a:gd name="T9" fmla="*/ 18 h 37"/>
              <a:gd name="T10" fmla="*/ 18 w 37"/>
              <a:gd name="T11" fmla="*/ 36 h 37"/>
              <a:gd name="T12" fmla="*/ 18 w 37"/>
              <a:gd name="T13" fmla="*/ 9 h 37"/>
              <a:gd name="T14" fmla="*/ 18 w 37"/>
              <a:gd name="T15" fmla="*/ 9 h 37"/>
              <a:gd name="T16" fmla="*/ 9 w 37"/>
              <a:gd name="T17" fmla="*/ 18 h 37"/>
              <a:gd name="T18" fmla="*/ 18 w 37"/>
              <a:gd name="T19" fmla="*/ 27 h 37"/>
              <a:gd name="T20" fmla="*/ 27 w 37"/>
              <a:gd name="T21" fmla="*/ 18 h 37"/>
              <a:gd name="T22" fmla="*/ 18 w 37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27"/>
                  <a:pt x="9" y="27"/>
                  <a:pt x="18" y="27"/>
                </a:cubicBezTo>
                <a:cubicBezTo>
                  <a:pt x="18" y="27"/>
                  <a:pt x="27" y="27"/>
                  <a:pt x="27" y="18"/>
                </a:cubicBezTo>
                <a:cubicBezTo>
                  <a:pt x="27" y="9"/>
                  <a:pt x="18" y="9"/>
                  <a:pt x="18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48">
            <a:extLst>
              <a:ext uri="{FF2B5EF4-FFF2-40B4-BE49-F238E27FC236}">
                <a16:creationId xmlns:a16="http://schemas.microsoft.com/office/drawing/2014/main" id="{61B4388B-0933-C144-B669-1C3D39E63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585" y="5512301"/>
            <a:ext cx="129939" cy="28875"/>
          </a:xfrm>
          <a:custGeom>
            <a:avLst/>
            <a:gdLst>
              <a:gd name="T0" fmla="*/ 108 w 118"/>
              <a:gd name="T1" fmla="*/ 27 h 28"/>
              <a:gd name="T2" fmla="*/ 108 w 118"/>
              <a:gd name="T3" fmla="*/ 27 h 28"/>
              <a:gd name="T4" fmla="*/ 9 w 118"/>
              <a:gd name="T5" fmla="*/ 27 h 28"/>
              <a:gd name="T6" fmla="*/ 0 w 118"/>
              <a:gd name="T7" fmla="*/ 9 h 28"/>
              <a:gd name="T8" fmla="*/ 9 w 118"/>
              <a:gd name="T9" fmla="*/ 0 h 28"/>
              <a:gd name="T10" fmla="*/ 108 w 118"/>
              <a:gd name="T11" fmla="*/ 0 h 28"/>
              <a:gd name="T12" fmla="*/ 117 w 118"/>
              <a:gd name="T13" fmla="*/ 9 h 28"/>
              <a:gd name="T14" fmla="*/ 108 w 11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28">
                <a:moveTo>
                  <a:pt x="108" y="27"/>
                </a:moveTo>
                <a:lnTo>
                  <a:pt x="108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17" y="0"/>
                  <a:pt x="117" y="9"/>
                </a:cubicBezTo>
                <a:cubicBezTo>
                  <a:pt x="117" y="18"/>
                  <a:pt x="117" y="27"/>
                  <a:pt x="108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49">
            <a:extLst>
              <a:ext uri="{FF2B5EF4-FFF2-40B4-BE49-F238E27FC236}">
                <a16:creationId xmlns:a16="http://schemas.microsoft.com/office/drawing/2014/main" id="{9BE60C11-59DB-DB4A-A1BC-291CE718D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460" y="5709612"/>
            <a:ext cx="226189" cy="255064"/>
          </a:xfrm>
          <a:custGeom>
            <a:avLst/>
            <a:gdLst>
              <a:gd name="T0" fmla="*/ 171 w 207"/>
              <a:gd name="T1" fmla="*/ 27 h 235"/>
              <a:gd name="T2" fmla="*/ 171 w 207"/>
              <a:gd name="T3" fmla="*/ 27 h 235"/>
              <a:gd name="T4" fmla="*/ 189 w 207"/>
              <a:gd name="T5" fmla="*/ 36 h 235"/>
              <a:gd name="T6" fmla="*/ 206 w 207"/>
              <a:gd name="T7" fmla="*/ 27 h 235"/>
              <a:gd name="T8" fmla="*/ 198 w 207"/>
              <a:gd name="T9" fmla="*/ 9 h 235"/>
              <a:gd name="T10" fmla="*/ 171 w 207"/>
              <a:gd name="T11" fmla="*/ 0 h 235"/>
              <a:gd name="T12" fmla="*/ 63 w 207"/>
              <a:gd name="T13" fmla="*/ 81 h 235"/>
              <a:gd name="T14" fmla="*/ 18 w 207"/>
              <a:gd name="T15" fmla="*/ 81 h 235"/>
              <a:gd name="T16" fmla="*/ 0 w 207"/>
              <a:gd name="T17" fmla="*/ 90 h 235"/>
              <a:gd name="T18" fmla="*/ 18 w 207"/>
              <a:gd name="T19" fmla="*/ 108 h 235"/>
              <a:gd name="T20" fmla="*/ 54 w 207"/>
              <a:gd name="T21" fmla="*/ 108 h 235"/>
              <a:gd name="T22" fmla="*/ 54 w 207"/>
              <a:gd name="T23" fmla="*/ 117 h 235"/>
              <a:gd name="T24" fmla="*/ 54 w 207"/>
              <a:gd name="T25" fmla="*/ 126 h 235"/>
              <a:gd name="T26" fmla="*/ 18 w 207"/>
              <a:gd name="T27" fmla="*/ 126 h 235"/>
              <a:gd name="T28" fmla="*/ 0 w 207"/>
              <a:gd name="T29" fmla="*/ 144 h 235"/>
              <a:gd name="T30" fmla="*/ 18 w 207"/>
              <a:gd name="T31" fmla="*/ 162 h 235"/>
              <a:gd name="T32" fmla="*/ 54 w 207"/>
              <a:gd name="T33" fmla="*/ 162 h 235"/>
              <a:gd name="T34" fmla="*/ 171 w 207"/>
              <a:gd name="T35" fmla="*/ 234 h 235"/>
              <a:gd name="T36" fmla="*/ 198 w 207"/>
              <a:gd name="T37" fmla="*/ 234 h 235"/>
              <a:gd name="T38" fmla="*/ 206 w 207"/>
              <a:gd name="T39" fmla="*/ 216 h 235"/>
              <a:gd name="T40" fmla="*/ 189 w 207"/>
              <a:gd name="T41" fmla="*/ 207 h 235"/>
              <a:gd name="T42" fmla="*/ 171 w 207"/>
              <a:gd name="T43" fmla="*/ 207 h 235"/>
              <a:gd name="T44" fmla="*/ 90 w 207"/>
              <a:gd name="T45" fmla="*/ 162 h 235"/>
              <a:gd name="T46" fmla="*/ 117 w 207"/>
              <a:gd name="T47" fmla="*/ 162 h 235"/>
              <a:gd name="T48" fmla="*/ 126 w 207"/>
              <a:gd name="T49" fmla="*/ 144 h 235"/>
              <a:gd name="T50" fmla="*/ 117 w 207"/>
              <a:gd name="T51" fmla="*/ 126 h 235"/>
              <a:gd name="T52" fmla="*/ 81 w 207"/>
              <a:gd name="T53" fmla="*/ 126 h 235"/>
              <a:gd name="T54" fmla="*/ 81 w 207"/>
              <a:gd name="T55" fmla="*/ 117 h 235"/>
              <a:gd name="T56" fmla="*/ 81 w 207"/>
              <a:gd name="T57" fmla="*/ 108 h 235"/>
              <a:gd name="T58" fmla="*/ 117 w 207"/>
              <a:gd name="T59" fmla="*/ 108 h 235"/>
              <a:gd name="T60" fmla="*/ 126 w 207"/>
              <a:gd name="T61" fmla="*/ 90 h 235"/>
              <a:gd name="T62" fmla="*/ 117 w 207"/>
              <a:gd name="T63" fmla="*/ 81 h 235"/>
              <a:gd name="T64" fmla="*/ 90 w 207"/>
              <a:gd name="T65" fmla="*/ 81 h 235"/>
              <a:gd name="T66" fmla="*/ 171 w 207"/>
              <a:gd name="T67" fmla="*/ 27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7" h="235">
                <a:moveTo>
                  <a:pt x="171" y="27"/>
                </a:moveTo>
                <a:lnTo>
                  <a:pt x="171" y="27"/>
                </a:lnTo>
                <a:cubicBezTo>
                  <a:pt x="180" y="27"/>
                  <a:pt x="180" y="27"/>
                  <a:pt x="189" y="36"/>
                </a:cubicBezTo>
                <a:cubicBezTo>
                  <a:pt x="198" y="36"/>
                  <a:pt x="206" y="27"/>
                  <a:pt x="206" y="27"/>
                </a:cubicBezTo>
                <a:cubicBezTo>
                  <a:pt x="206" y="18"/>
                  <a:pt x="206" y="9"/>
                  <a:pt x="198" y="9"/>
                </a:cubicBezTo>
                <a:cubicBezTo>
                  <a:pt x="189" y="0"/>
                  <a:pt x="180" y="0"/>
                  <a:pt x="171" y="0"/>
                </a:cubicBezTo>
                <a:cubicBezTo>
                  <a:pt x="117" y="0"/>
                  <a:pt x="72" y="36"/>
                  <a:pt x="63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9" y="81"/>
                  <a:pt x="0" y="81"/>
                  <a:pt x="0" y="90"/>
                </a:cubicBezTo>
                <a:cubicBezTo>
                  <a:pt x="0" y="99"/>
                  <a:pt x="9" y="108"/>
                  <a:pt x="18" y="108"/>
                </a:cubicBezTo>
                <a:cubicBezTo>
                  <a:pt x="54" y="108"/>
                  <a:pt x="54" y="108"/>
                  <a:pt x="54" y="108"/>
                </a:cubicBezTo>
                <a:lnTo>
                  <a:pt x="54" y="117"/>
                </a:lnTo>
                <a:cubicBezTo>
                  <a:pt x="54" y="126"/>
                  <a:pt x="54" y="126"/>
                  <a:pt x="54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9" y="126"/>
                  <a:pt x="0" y="135"/>
                  <a:pt x="0" y="144"/>
                </a:cubicBezTo>
                <a:cubicBezTo>
                  <a:pt x="0" y="153"/>
                  <a:pt x="9" y="162"/>
                  <a:pt x="18" y="162"/>
                </a:cubicBezTo>
                <a:cubicBezTo>
                  <a:pt x="54" y="162"/>
                  <a:pt x="54" y="162"/>
                  <a:pt x="54" y="162"/>
                </a:cubicBezTo>
                <a:cubicBezTo>
                  <a:pt x="72" y="207"/>
                  <a:pt x="117" y="234"/>
                  <a:pt x="171" y="234"/>
                </a:cubicBezTo>
                <a:cubicBezTo>
                  <a:pt x="180" y="234"/>
                  <a:pt x="189" y="234"/>
                  <a:pt x="198" y="234"/>
                </a:cubicBezTo>
                <a:cubicBezTo>
                  <a:pt x="206" y="234"/>
                  <a:pt x="206" y="225"/>
                  <a:pt x="206" y="216"/>
                </a:cubicBezTo>
                <a:cubicBezTo>
                  <a:pt x="206" y="207"/>
                  <a:pt x="198" y="198"/>
                  <a:pt x="189" y="207"/>
                </a:cubicBezTo>
                <a:cubicBezTo>
                  <a:pt x="180" y="207"/>
                  <a:pt x="171" y="207"/>
                  <a:pt x="171" y="207"/>
                </a:cubicBezTo>
                <a:cubicBezTo>
                  <a:pt x="135" y="207"/>
                  <a:pt x="99" y="189"/>
                  <a:pt x="90" y="162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6" y="162"/>
                  <a:pt x="126" y="153"/>
                  <a:pt x="126" y="144"/>
                </a:cubicBezTo>
                <a:cubicBezTo>
                  <a:pt x="126" y="135"/>
                  <a:pt x="126" y="126"/>
                  <a:pt x="117" y="126"/>
                </a:cubicBezTo>
                <a:cubicBezTo>
                  <a:pt x="81" y="126"/>
                  <a:pt x="81" y="126"/>
                  <a:pt x="81" y="126"/>
                </a:cubicBezTo>
                <a:cubicBezTo>
                  <a:pt x="81" y="126"/>
                  <a:pt x="81" y="126"/>
                  <a:pt x="81" y="117"/>
                </a:cubicBezTo>
                <a:lnTo>
                  <a:pt x="81" y="108"/>
                </a:lnTo>
                <a:cubicBezTo>
                  <a:pt x="117" y="108"/>
                  <a:pt x="117" y="108"/>
                  <a:pt x="117" y="108"/>
                </a:cubicBezTo>
                <a:cubicBezTo>
                  <a:pt x="126" y="108"/>
                  <a:pt x="126" y="99"/>
                  <a:pt x="126" y="90"/>
                </a:cubicBezTo>
                <a:cubicBezTo>
                  <a:pt x="126" y="81"/>
                  <a:pt x="126" y="81"/>
                  <a:pt x="117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108" y="45"/>
                  <a:pt x="135" y="27"/>
                  <a:pt x="171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50">
            <a:extLst>
              <a:ext uri="{FF2B5EF4-FFF2-40B4-BE49-F238E27FC236}">
                <a16:creationId xmlns:a16="http://schemas.microsoft.com/office/drawing/2014/main" id="{5CE98C26-36A9-A548-BDE9-F4FCE1741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8004" y="5473200"/>
            <a:ext cx="452375" cy="827751"/>
          </a:xfrm>
          <a:custGeom>
            <a:avLst/>
            <a:gdLst>
              <a:gd name="T0" fmla="*/ 351 w 415"/>
              <a:gd name="T1" fmla="*/ 756 h 757"/>
              <a:gd name="T2" fmla="*/ 351 w 415"/>
              <a:gd name="T3" fmla="*/ 756 h 757"/>
              <a:gd name="T4" fmla="*/ 63 w 415"/>
              <a:gd name="T5" fmla="*/ 756 h 757"/>
              <a:gd name="T6" fmla="*/ 0 w 415"/>
              <a:gd name="T7" fmla="*/ 693 h 757"/>
              <a:gd name="T8" fmla="*/ 0 w 415"/>
              <a:gd name="T9" fmla="*/ 72 h 757"/>
              <a:gd name="T10" fmla="*/ 63 w 415"/>
              <a:gd name="T11" fmla="*/ 0 h 757"/>
              <a:gd name="T12" fmla="*/ 351 w 415"/>
              <a:gd name="T13" fmla="*/ 0 h 757"/>
              <a:gd name="T14" fmla="*/ 414 w 415"/>
              <a:gd name="T15" fmla="*/ 72 h 757"/>
              <a:gd name="T16" fmla="*/ 414 w 415"/>
              <a:gd name="T17" fmla="*/ 693 h 757"/>
              <a:gd name="T18" fmla="*/ 351 w 415"/>
              <a:gd name="T19" fmla="*/ 756 h 757"/>
              <a:gd name="T20" fmla="*/ 63 w 415"/>
              <a:gd name="T21" fmla="*/ 27 h 757"/>
              <a:gd name="T22" fmla="*/ 63 w 415"/>
              <a:gd name="T23" fmla="*/ 27 h 757"/>
              <a:gd name="T24" fmla="*/ 27 w 415"/>
              <a:gd name="T25" fmla="*/ 72 h 757"/>
              <a:gd name="T26" fmla="*/ 27 w 415"/>
              <a:gd name="T27" fmla="*/ 693 h 757"/>
              <a:gd name="T28" fmla="*/ 63 w 415"/>
              <a:gd name="T29" fmla="*/ 729 h 757"/>
              <a:gd name="T30" fmla="*/ 351 w 415"/>
              <a:gd name="T31" fmla="*/ 729 h 757"/>
              <a:gd name="T32" fmla="*/ 387 w 415"/>
              <a:gd name="T33" fmla="*/ 693 h 757"/>
              <a:gd name="T34" fmla="*/ 387 w 415"/>
              <a:gd name="T35" fmla="*/ 72 h 757"/>
              <a:gd name="T36" fmla="*/ 351 w 415"/>
              <a:gd name="T37" fmla="*/ 27 h 757"/>
              <a:gd name="T38" fmla="*/ 63 w 415"/>
              <a:gd name="T39" fmla="*/ 2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5" h="757">
                <a:moveTo>
                  <a:pt x="351" y="756"/>
                </a:moveTo>
                <a:lnTo>
                  <a:pt x="351" y="756"/>
                </a:lnTo>
                <a:cubicBezTo>
                  <a:pt x="63" y="756"/>
                  <a:pt x="63" y="756"/>
                  <a:pt x="63" y="756"/>
                </a:cubicBezTo>
                <a:cubicBezTo>
                  <a:pt x="27" y="756"/>
                  <a:pt x="0" y="729"/>
                  <a:pt x="0" y="69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87" y="0"/>
                  <a:pt x="414" y="36"/>
                  <a:pt x="414" y="72"/>
                </a:cubicBezTo>
                <a:cubicBezTo>
                  <a:pt x="414" y="693"/>
                  <a:pt x="414" y="693"/>
                  <a:pt x="414" y="693"/>
                </a:cubicBezTo>
                <a:cubicBezTo>
                  <a:pt x="414" y="729"/>
                  <a:pt x="387" y="756"/>
                  <a:pt x="351" y="756"/>
                </a:cubicBezTo>
                <a:close/>
                <a:moveTo>
                  <a:pt x="63" y="27"/>
                </a:moveTo>
                <a:lnTo>
                  <a:pt x="63" y="27"/>
                </a:lnTo>
                <a:cubicBezTo>
                  <a:pt x="45" y="27"/>
                  <a:pt x="27" y="45"/>
                  <a:pt x="27" y="72"/>
                </a:cubicBezTo>
                <a:cubicBezTo>
                  <a:pt x="27" y="693"/>
                  <a:pt x="27" y="693"/>
                  <a:pt x="27" y="693"/>
                </a:cubicBezTo>
                <a:cubicBezTo>
                  <a:pt x="27" y="710"/>
                  <a:pt x="45" y="729"/>
                  <a:pt x="63" y="729"/>
                </a:cubicBezTo>
                <a:cubicBezTo>
                  <a:pt x="351" y="729"/>
                  <a:pt x="351" y="729"/>
                  <a:pt x="351" y="729"/>
                </a:cubicBezTo>
                <a:cubicBezTo>
                  <a:pt x="369" y="729"/>
                  <a:pt x="387" y="710"/>
                  <a:pt x="387" y="693"/>
                </a:cubicBezTo>
                <a:cubicBezTo>
                  <a:pt x="387" y="72"/>
                  <a:pt x="387" y="72"/>
                  <a:pt x="387" y="72"/>
                </a:cubicBezTo>
                <a:cubicBezTo>
                  <a:pt x="387" y="45"/>
                  <a:pt x="369" y="27"/>
                  <a:pt x="351" y="27"/>
                </a:cubicBezTo>
                <a:lnTo>
                  <a:pt x="6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51">
            <a:extLst>
              <a:ext uri="{FF2B5EF4-FFF2-40B4-BE49-F238E27FC236}">
                <a16:creationId xmlns:a16="http://schemas.microsoft.com/office/drawing/2014/main" id="{FA477D8F-CA6B-5B43-80FB-E67C6496C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4940" y="6146951"/>
            <a:ext cx="38500" cy="38500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0 w 37"/>
              <a:gd name="T5" fmla="*/ 18 h 37"/>
              <a:gd name="T6" fmla="*/ 18 w 37"/>
              <a:gd name="T7" fmla="*/ 0 h 37"/>
              <a:gd name="T8" fmla="*/ 36 w 37"/>
              <a:gd name="T9" fmla="*/ 18 h 37"/>
              <a:gd name="T10" fmla="*/ 18 w 37"/>
              <a:gd name="T11" fmla="*/ 36 h 37"/>
              <a:gd name="T12" fmla="*/ 18 w 37"/>
              <a:gd name="T13" fmla="*/ 9 h 37"/>
              <a:gd name="T14" fmla="*/ 18 w 37"/>
              <a:gd name="T15" fmla="*/ 9 h 37"/>
              <a:gd name="T16" fmla="*/ 9 w 37"/>
              <a:gd name="T17" fmla="*/ 18 h 37"/>
              <a:gd name="T18" fmla="*/ 18 w 37"/>
              <a:gd name="T19" fmla="*/ 27 h 37"/>
              <a:gd name="T20" fmla="*/ 27 w 37"/>
              <a:gd name="T21" fmla="*/ 18 h 37"/>
              <a:gd name="T22" fmla="*/ 18 w 37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27"/>
                  <a:pt x="9" y="27"/>
                  <a:pt x="18" y="27"/>
                </a:cubicBezTo>
                <a:cubicBezTo>
                  <a:pt x="27" y="27"/>
                  <a:pt x="27" y="27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52">
            <a:extLst>
              <a:ext uri="{FF2B5EF4-FFF2-40B4-BE49-F238E27FC236}">
                <a16:creationId xmlns:a16="http://schemas.microsoft.com/office/drawing/2014/main" id="{1CD4A375-9589-DC43-B644-4183E9881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2004" y="5569451"/>
            <a:ext cx="139561" cy="28875"/>
          </a:xfrm>
          <a:custGeom>
            <a:avLst/>
            <a:gdLst>
              <a:gd name="T0" fmla="*/ 108 w 127"/>
              <a:gd name="T1" fmla="*/ 27 h 28"/>
              <a:gd name="T2" fmla="*/ 108 w 127"/>
              <a:gd name="T3" fmla="*/ 27 h 28"/>
              <a:gd name="T4" fmla="*/ 18 w 127"/>
              <a:gd name="T5" fmla="*/ 27 h 28"/>
              <a:gd name="T6" fmla="*/ 0 w 127"/>
              <a:gd name="T7" fmla="*/ 9 h 28"/>
              <a:gd name="T8" fmla="*/ 18 w 127"/>
              <a:gd name="T9" fmla="*/ 0 h 28"/>
              <a:gd name="T10" fmla="*/ 108 w 127"/>
              <a:gd name="T11" fmla="*/ 0 h 28"/>
              <a:gd name="T12" fmla="*/ 126 w 127"/>
              <a:gd name="T13" fmla="*/ 9 h 28"/>
              <a:gd name="T14" fmla="*/ 108 w 12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28">
                <a:moveTo>
                  <a:pt x="108" y="27"/>
                </a:moveTo>
                <a:lnTo>
                  <a:pt x="108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0"/>
                  <a:pt x="126" y="9"/>
                </a:cubicBezTo>
                <a:cubicBezTo>
                  <a:pt x="126" y="18"/>
                  <a:pt x="117" y="27"/>
                  <a:pt x="108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53">
            <a:extLst>
              <a:ext uri="{FF2B5EF4-FFF2-40B4-BE49-F238E27FC236}">
                <a16:creationId xmlns:a16="http://schemas.microsoft.com/office/drawing/2014/main" id="{A1846C4C-DC00-B449-8319-3BA43515C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3504" y="5776387"/>
            <a:ext cx="197311" cy="245439"/>
          </a:xfrm>
          <a:custGeom>
            <a:avLst/>
            <a:gdLst>
              <a:gd name="T0" fmla="*/ 180 w 181"/>
              <a:gd name="T1" fmla="*/ 27 h 226"/>
              <a:gd name="T2" fmla="*/ 180 w 181"/>
              <a:gd name="T3" fmla="*/ 27 h 226"/>
              <a:gd name="T4" fmla="*/ 180 w 181"/>
              <a:gd name="T5" fmla="*/ 0 h 226"/>
              <a:gd name="T6" fmla="*/ 162 w 181"/>
              <a:gd name="T7" fmla="*/ 0 h 226"/>
              <a:gd name="T8" fmla="*/ 90 w 181"/>
              <a:gd name="T9" fmla="*/ 72 h 226"/>
              <a:gd name="T10" fmla="*/ 18 w 181"/>
              <a:gd name="T11" fmla="*/ 0 h 226"/>
              <a:gd name="T12" fmla="*/ 0 w 181"/>
              <a:gd name="T13" fmla="*/ 0 h 226"/>
              <a:gd name="T14" fmla="*/ 0 w 181"/>
              <a:gd name="T15" fmla="*/ 18 h 226"/>
              <a:gd name="T16" fmla="*/ 81 w 181"/>
              <a:gd name="T17" fmla="*/ 99 h 226"/>
              <a:gd name="T18" fmla="*/ 81 w 181"/>
              <a:gd name="T19" fmla="*/ 117 h 226"/>
              <a:gd name="T20" fmla="*/ 54 w 181"/>
              <a:gd name="T21" fmla="*/ 117 h 226"/>
              <a:gd name="T22" fmla="*/ 36 w 181"/>
              <a:gd name="T23" fmla="*/ 126 h 226"/>
              <a:gd name="T24" fmla="*/ 54 w 181"/>
              <a:gd name="T25" fmla="*/ 144 h 226"/>
              <a:gd name="T26" fmla="*/ 81 w 181"/>
              <a:gd name="T27" fmla="*/ 144 h 226"/>
              <a:gd name="T28" fmla="*/ 81 w 181"/>
              <a:gd name="T29" fmla="*/ 153 h 226"/>
              <a:gd name="T30" fmla="*/ 54 w 181"/>
              <a:gd name="T31" fmla="*/ 153 h 226"/>
              <a:gd name="T32" fmla="*/ 36 w 181"/>
              <a:gd name="T33" fmla="*/ 171 h 226"/>
              <a:gd name="T34" fmla="*/ 54 w 181"/>
              <a:gd name="T35" fmla="*/ 180 h 226"/>
              <a:gd name="T36" fmla="*/ 81 w 181"/>
              <a:gd name="T37" fmla="*/ 180 h 226"/>
              <a:gd name="T38" fmla="*/ 81 w 181"/>
              <a:gd name="T39" fmla="*/ 207 h 226"/>
              <a:gd name="T40" fmla="*/ 90 w 181"/>
              <a:gd name="T41" fmla="*/ 225 h 226"/>
              <a:gd name="T42" fmla="*/ 90 w 181"/>
              <a:gd name="T43" fmla="*/ 225 h 226"/>
              <a:gd name="T44" fmla="*/ 108 w 181"/>
              <a:gd name="T45" fmla="*/ 207 h 226"/>
              <a:gd name="T46" fmla="*/ 108 w 181"/>
              <a:gd name="T47" fmla="*/ 180 h 226"/>
              <a:gd name="T48" fmla="*/ 126 w 181"/>
              <a:gd name="T49" fmla="*/ 180 h 226"/>
              <a:gd name="T50" fmla="*/ 144 w 181"/>
              <a:gd name="T51" fmla="*/ 171 h 226"/>
              <a:gd name="T52" fmla="*/ 126 w 181"/>
              <a:gd name="T53" fmla="*/ 153 h 226"/>
              <a:gd name="T54" fmla="*/ 108 w 181"/>
              <a:gd name="T55" fmla="*/ 153 h 226"/>
              <a:gd name="T56" fmla="*/ 108 w 181"/>
              <a:gd name="T57" fmla="*/ 144 h 226"/>
              <a:gd name="T58" fmla="*/ 126 w 181"/>
              <a:gd name="T59" fmla="*/ 144 h 226"/>
              <a:gd name="T60" fmla="*/ 144 w 181"/>
              <a:gd name="T61" fmla="*/ 126 h 226"/>
              <a:gd name="T62" fmla="*/ 126 w 181"/>
              <a:gd name="T63" fmla="*/ 117 h 226"/>
              <a:gd name="T64" fmla="*/ 108 w 181"/>
              <a:gd name="T65" fmla="*/ 117 h 226"/>
              <a:gd name="T66" fmla="*/ 108 w 181"/>
              <a:gd name="T67" fmla="*/ 99 h 226"/>
              <a:gd name="T68" fmla="*/ 180 w 181"/>
              <a:gd name="T69" fmla="*/ 2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1" h="226">
                <a:moveTo>
                  <a:pt x="180" y="27"/>
                </a:moveTo>
                <a:lnTo>
                  <a:pt x="180" y="27"/>
                </a:lnTo>
                <a:cubicBezTo>
                  <a:pt x="180" y="18"/>
                  <a:pt x="180" y="9"/>
                  <a:pt x="180" y="0"/>
                </a:cubicBezTo>
                <a:cubicBezTo>
                  <a:pt x="171" y="0"/>
                  <a:pt x="162" y="0"/>
                  <a:pt x="162" y="0"/>
                </a:cubicBezTo>
                <a:cubicBezTo>
                  <a:pt x="90" y="72"/>
                  <a:pt x="90" y="72"/>
                  <a:pt x="90" y="72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9" y="0"/>
                  <a:pt x="0" y="0"/>
                </a:cubicBezTo>
                <a:cubicBezTo>
                  <a:pt x="0" y="9"/>
                  <a:pt x="0" y="18"/>
                  <a:pt x="0" y="18"/>
                </a:cubicBezTo>
                <a:cubicBezTo>
                  <a:pt x="81" y="99"/>
                  <a:pt x="81" y="99"/>
                  <a:pt x="81" y="99"/>
                </a:cubicBezTo>
                <a:cubicBezTo>
                  <a:pt x="81" y="117"/>
                  <a:pt x="81" y="117"/>
                  <a:pt x="81" y="117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45" y="117"/>
                  <a:pt x="36" y="126"/>
                  <a:pt x="36" y="126"/>
                </a:cubicBezTo>
                <a:cubicBezTo>
                  <a:pt x="36" y="135"/>
                  <a:pt x="45" y="144"/>
                  <a:pt x="54" y="144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53"/>
                  <a:pt x="81" y="153"/>
                  <a:pt x="81" y="153"/>
                </a:cubicBezTo>
                <a:cubicBezTo>
                  <a:pt x="54" y="153"/>
                  <a:pt x="54" y="153"/>
                  <a:pt x="54" y="153"/>
                </a:cubicBezTo>
                <a:cubicBezTo>
                  <a:pt x="45" y="153"/>
                  <a:pt x="36" y="162"/>
                  <a:pt x="36" y="171"/>
                </a:cubicBezTo>
                <a:cubicBezTo>
                  <a:pt x="36" y="180"/>
                  <a:pt x="45" y="180"/>
                  <a:pt x="54" y="180"/>
                </a:cubicBezTo>
                <a:cubicBezTo>
                  <a:pt x="81" y="180"/>
                  <a:pt x="81" y="180"/>
                  <a:pt x="81" y="180"/>
                </a:cubicBezTo>
                <a:cubicBezTo>
                  <a:pt x="81" y="207"/>
                  <a:pt x="81" y="207"/>
                  <a:pt x="81" y="207"/>
                </a:cubicBezTo>
                <a:cubicBezTo>
                  <a:pt x="81" y="216"/>
                  <a:pt x="81" y="225"/>
                  <a:pt x="90" y="225"/>
                </a:cubicBezTo>
                <a:lnTo>
                  <a:pt x="90" y="225"/>
                </a:lnTo>
                <a:cubicBezTo>
                  <a:pt x="99" y="225"/>
                  <a:pt x="108" y="216"/>
                  <a:pt x="108" y="207"/>
                </a:cubicBezTo>
                <a:cubicBezTo>
                  <a:pt x="108" y="180"/>
                  <a:pt x="108" y="180"/>
                  <a:pt x="108" y="180"/>
                </a:cubicBezTo>
                <a:cubicBezTo>
                  <a:pt x="126" y="180"/>
                  <a:pt x="126" y="180"/>
                  <a:pt x="126" y="180"/>
                </a:cubicBezTo>
                <a:cubicBezTo>
                  <a:pt x="135" y="180"/>
                  <a:pt x="144" y="180"/>
                  <a:pt x="144" y="171"/>
                </a:cubicBezTo>
                <a:cubicBezTo>
                  <a:pt x="144" y="162"/>
                  <a:pt x="135" y="153"/>
                  <a:pt x="126" y="153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26" y="144"/>
                  <a:pt x="126" y="144"/>
                  <a:pt x="126" y="144"/>
                </a:cubicBezTo>
                <a:cubicBezTo>
                  <a:pt x="135" y="144"/>
                  <a:pt x="144" y="135"/>
                  <a:pt x="144" y="126"/>
                </a:cubicBezTo>
                <a:cubicBezTo>
                  <a:pt x="144" y="126"/>
                  <a:pt x="135" y="117"/>
                  <a:pt x="126" y="117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08" y="99"/>
                  <a:pt x="108" y="99"/>
                  <a:pt x="108" y="99"/>
                </a:cubicBezTo>
                <a:lnTo>
                  <a:pt x="180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54">
            <a:extLst>
              <a:ext uri="{FF2B5EF4-FFF2-40B4-BE49-F238E27FC236}">
                <a16:creationId xmlns:a16="http://schemas.microsoft.com/office/drawing/2014/main" id="{4EE3683F-D749-EE4E-BE20-83D49A5EF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9005" y="8373939"/>
            <a:ext cx="452375" cy="818126"/>
          </a:xfrm>
          <a:custGeom>
            <a:avLst/>
            <a:gdLst>
              <a:gd name="T0" fmla="*/ 351 w 415"/>
              <a:gd name="T1" fmla="*/ 747 h 748"/>
              <a:gd name="T2" fmla="*/ 351 w 415"/>
              <a:gd name="T3" fmla="*/ 747 h 748"/>
              <a:gd name="T4" fmla="*/ 63 w 415"/>
              <a:gd name="T5" fmla="*/ 747 h 748"/>
              <a:gd name="T6" fmla="*/ 0 w 415"/>
              <a:gd name="T7" fmla="*/ 684 h 748"/>
              <a:gd name="T8" fmla="*/ 0 w 415"/>
              <a:gd name="T9" fmla="*/ 63 h 748"/>
              <a:gd name="T10" fmla="*/ 63 w 415"/>
              <a:gd name="T11" fmla="*/ 0 h 748"/>
              <a:gd name="T12" fmla="*/ 351 w 415"/>
              <a:gd name="T13" fmla="*/ 0 h 748"/>
              <a:gd name="T14" fmla="*/ 414 w 415"/>
              <a:gd name="T15" fmla="*/ 63 h 748"/>
              <a:gd name="T16" fmla="*/ 414 w 415"/>
              <a:gd name="T17" fmla="*/ 234 h 748"/>
              <a:gd name="T18" fmla="*/ 404 w 415"/>
              <a:gd name="T19" fmla="*/ 252 h 748"/>
              <a:gd name="T20" fmla="*/ 387 w 415"/>
              <a:gd name="T21" fmla="*/ 234 h 748"/>
              <a:gd name="T22" fmla="*/ 387 w 415"/>
              <a:gd name="T23" fmla="*/ 63 h 748"/>
              <a:gd name="T24" fmla="*/ 351 w 415"/>
              <a:gd name="T25" fmla="*/ 27 h 748"/>
              <a:gd name="T26" fmla="*/ 63 w 415"/>
              <a:gd name="T27" fmla="*/ 27 h 748"/>
              <a:gd name="T28" fmla="*/ 27 w 415"/>
              <a:gd name="T29" fmla="*/ 63 h 748"/>
              <a:gd name="T30" fmla="*/ 27 w 415"/>
              <a:gd name="T31" fmla="*/ 684 h 748"/>
              <a:gd name="T32" fmla="*/ 63 w 415"/>
              <a:gd name="T33" fmla="*/ 720 h 748"/>
              <a:gd name="T34" fmla="*/ 351 w 415"/>
              <a:gd name="T35" fmla="*/ 720 h 748"/>
              <a:gd name="T36" fmla="*/ 387 w 415"/>
              <a:gd name="T37" fmla="*/ 684 h 748"/>
              <a:gd name="T38" fmla="*/ 387 w 415"/>
              <a:gd name="T39" fmla="*/ 513 h 748"/>
              <a:gd name="T40" fmla="*/ 404 w 415"/>
              <a:gd name="T41" fmla="*/ 495 h 748"/>
              <a:gd name="T42" fmla="*/ 414 w 415"/>
              <a:gd name="T43" fmla="*/ 513 h 748"/>
              <a:gd name="T44" fmla="*/ 414 w 415"/>
              <a:gd name="T45" fmla="*/ 684 h 748"/>
              <a:gd name="T46" fmla="*/ 351 w 415"/>
              <a:gd name="T47" fmla="*/ 747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5" h="748">
                <a:moveTo>
                  <a:pt x="351" y="747"/>
                </a:moveTo>
                <a:lnTo>
                  <a:pt x="351" y="747"/>
                </a:lnTo>
                <a:cubicBezTo>
                  <a:pt x="63" y="747"/>
                  <a:pt x="63" y="747"/>
                  <a:pt x="63" y="747"/>
                </a:cubicBezTo>
                <a:cubicBezTo>
                  <a:pt x="27" y="747"/>
                  <a:pt x="0" y="720"/>
                  <a:pt x="0" y="684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87" y="0"/>
                  <a:pt x="414" y="27"/>
                  <a:pt x="414" y="63"/>
                </a:cubicBezTo>
                <a:cubicBezTo>
                  <a:pt x="414" y="234"/>
                  <a:pt x="414" y="234"/>
                  <a:pt x="414" y="234"/>
                </a:cubicBezTo>
                <a:cubicBezTo>
                  <a:pt x="414" y="243"/>
                  <a:pt x="414" y="252"/>
                  <a:pt x="404" y="252"/>
                </a:cubicBezTo>
                <a:cubicBezTo>
                  <a:pt x="395" y="252"/>
                  <a:pt x="387" y="243"/>
                  <a:pt x="387" y="234"/>
                </a:cubicBezTo>
                <a:cubicBezTo>
                  <a:pt x="387" y="63"/>
                  <a:pt x="387" y="63"/>
                  <a:pt x="387" y="63"/>
                </a:cubicBezTo>
                <a:cubicBezTo>
                  <a:pt x="387" y="45"/>
                  <a:pt x="368" y="27"/>
                  <a:pt x="351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45" y="27"/>
                  <a:pt x="27" y="45"/>
                  <a:pt x="27" y="63"/>
                </a:cubicBezTo>
                <a:cubicBezTo>
                  <a:pt x="27" y="684"/>
                  <a:pt x="27" y="684"/>
                  <a:pt x="27" y="684"/>
                </a:cubicBezTo>
                <a:cubicBezTo>
                  <a:pt x="27" y="702"/>
                  <a:pt x="45" y="720"/>
                  <a:pt x="63" y="720"/>
                </a:cubicBezTo>
                <a:cubicBezTo>
                  <a:pt x="351" y="720"/>
                  <a:pt x="351" y="720"/>
                  <a:pt x="351" y="720"/>
                </a:cubicBezTo>
                <a:cubicBezTo>
                  <a:pt x="368" y="720"/>
                  <a:pt x="387" y="702"/>
                  <a:pt x="387" y="684"/>
                </a:cubicBezTo>
                <a:cubicBezTo>
                  <a:pt x="387" y="513"/>
                  <a:pt x="387" y="513"/>
                  <a:pt x="387" y="513"/>
                </a:cubicBezTo>
                <a:cubicBezTo>
                  <a:pt x="387" y="504"/>
                  <a:pt x="395" y="495"/>
                  <a:pt x="404" y="495"/>
                </a:cubicBezTo>
                <a:cubicBezTo>
                  <a:pt x="414" y="495"/>
                  <a:pt x="414" y="504"/>
                  <a:pt x="414" y="513"/>
                </a:cubicBezTo>
                <a:cubicBezTo>
                  <a:pt x="414" y="684"/>
                  <a:pt x="414" y="684"/>
                  <a:pt x="414" y="684"/>
                </a:cubicBezTo>
                <a:cubicBezTo>
                  <a:pt x="414" y="720"/>
                  <a:pt x="387" y="747"/>
                  <a:pt x="351" y="7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55">
            <a:extLst>
              <a:ext uri="{FF2B5EF4-FFF2-40B4-BE49-F238E27FC236}">
                <a16:creationId xmlns:a16="http://schemas.microsoft.com/office/drawing/2014/main" id="{C6C91C7B-B57E-F94F-9357-4E42FD734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5941" y="9038064"/>
            <a:ext cx="38500" cy="38500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0 w 37"/>
              <a:gd name="T5" fmla="*/ 18 h 37"/>
              <a:gd name="T6" fmla="*/ 18 w 37"/>
              <a:gd name="T7" fmla="*/ 0 h 37"/>
              <a:gd name="T8" fmla="*/ 36 w 37"/>
              <a:gd name="T9" fmla="*/ 18 h 37"/>
              <a:gd name="T10" fmla="*/ 18 w 37"/>
              <a:gd name="T11" fmla="*/ 36 h 37"/>
              <a:gd name="T12" fmla="*/ 18 w 37"/>
              <a:gd name="T13" fmla="*/ 9 h 37"/>
              <a:gd name="T14" fmla="*/ 18 w 37"/>
              <a:gd name="T15" fmla="*/ 9 h 37"/>
              <a:gd name="T16" fmla="*/ 9 w 37"/>
              <a:gd name="T17" fmla="*/ 18 h 37"/>
              <a:gd name="T18" fmla="*/ 18 w 37"/>
              <a:gd name="T19" fmla="*/ 27 h 37"/>
              <a:gd name="T20" fmla="*/ 27 w 37"/>
              <a:gd name="T21" fmla="*/ 18 h 37"/>
              <a:gd name="T22" fmla="*/ 18 w 37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9" y="27"/>
                  <a:pt x="18" y="27"/>
                </a:cubicBezTo>
                <a:cubicBezTo>
                  <a:pt x="18" y="27"/>
                  <a:pt x="27" y="27"/>
                  <a:pt x="27" y="18"/>
                </a:cubicBezTo>
                <a:lnTo>
                  <a:pt x="1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56">
            <a:extLst>
              <a:ext uri="{FF2B5EF4-FFF2-40B4-BE49-F238E27FC236}">
                <a16:creationId xmlns:a16="http://schemas.microsoft.com/office/drawing/2014/main" id="{CF5E4344-EE49-D64A-9F45-57EB4BDA0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7816" y="8460564"/>
            <a:ext cx="139564" cy="28875"/>
          </a:xfrm>
          <a:custGeom>
            <a:avLst/>
            <a:gdLst>
              <a:gd name="T0" fmla="*/ 108 w 127"/>
              <a:gd name="T1" fmla="*/ 27 h 28"/>
              <a:gd name="T2" fmla="*/ 108 w 127"/>
              <a:gd name="T3" fmla="*/ 27 h 28"/>
              <a:gd name="T4" fmla="*/ 18 w 127"/>
              <a:gd name="T5" fmla="*/ 27 h 28"/>
              <a:gd name="T6" fmla="*/ 0 w 127"/>
              <a:gd name="T7" fmla="*/ 18 h 28"/>
              <a:gd name="T8" fmla="*/ 18 w 127"/>
              <a:gd name="T9" fmla="*/ 0 h 28"/>
              <a:gd name="T10" fmla="*/ 108 w 127"/>
              <a:gd name="T11" fmla="*/ 0 h 28"/>
              <a:gd name="T12" fmla="*/ 126 w 127"/>
              <a:gd name="T13" fmla="*/ 18 h 28"/>
              <a:gd name="T14" fmla="*/ 108 w 12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28">
                <a:moveTo>
                  <a:pt x="108" y="27"/>
                </a:moveTo>
                <a:lnTo>
                  <a:pt x="108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6" y="0"/>
                  <a:pt x="126" y="9"/>
                  <a:pt x="126" y="18"/>
                </a:cubicBezTo>
                <a:cubicBezTo>
                  <a:pt x="126" y="18"/>
                  <a:pt x="116" y="27"/>
                  <a:pt x="108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57">
            <a:extLst>
              <a:ext uri="{FF2B5EF4-FFF2-40B4-BE49-F238E27FC236}">
                <a16:creationId xmlns:a16="http://schemas.microsoft.com/office/drawing/2014/main" id="{16FE83B3-64DF-6B4A-851B-FE8DD7948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7816" y="8556814"/>
            <a:ext cx="91439" cy="442750"/>
          </a:xfrm>
          <a:custGeom>
            <a:avLst/>
            <a:gdLst>
              <a:gd name="T0" fmla="*/ 45 w 82"/>
              <a:gd name="T1" fmla="*/ 405 h 406"/>
              <a:gd name="T2" fmla="*/ 45 w 82"/>
              <a:gd name="T3" fmla="*/ 405 h 406"/>
              <a:gd name="T4" fmla="*/ 0 w 82"/>
              <a:gd name="T5" fmla="*/ 369 h 406"/>
              <a:gd name="T6" fmla="*/ 0 w 82"/>
              <a:gd name="T7" fmla="*/ 36 h 406"/>
              <a:gd name="T8" fmla="*/ 45 w 82"/>
              <a:gd name="T9" fmla="*/ 0 h 406"/>
              <a:gd name="T10" fmla="*/ 81 w 82"/>
              <a:gd name="T11" fmla="*/ 36 h 406"/>
              <a:gd name="T12" fmla="*/ 81 w 82"/>
              <a:gd name="T13" fmla="*/ 90 h 406"/>
              <a:gd name="T14" fmla="*/ 72 w 82"/>
              <a:gd name="T15" fmla="*/ 99 h 406"/>
              <a:gd name="T16" fmla="*/ 54 w 82"/>
              <a:gd name="T17" fmla="*/ 90 h 406"/>
              <a:gd name="T18" fmla="*/ 54 w 82"/>
              <a:gd name="T19" fmla="*/ 36 h 406"/>
              <a:gd name="T20" fmla="*/ 45 w 82"/>
              <a:gd name="T21" fmla="*/ 18 h 406"/>
              <a:gd name="T22" fmla="*/ 27 w 82"/>
              <a:gd name="T23" fmla="*/ 36 h 406"/>
              <a:gd name="T24" fmla="*/ 27 w 82"/>
              <a:gd name="T25" fmla="*/ 369 h 406"/>
              <a:gd name="T26" fmla="*/ 45 w 82"/>
              <a:gd name="T27" fmla="*/ 387 h 406"/>
              <a:gd name="T28" fmla="*/ 54 w 82"/>
              <a:gd name="T29" fmla="*/ 369 h 406"/>
              <a:gd name="T30" fmla="*/ 54 w 82"/>
              <a:gd name="T31" fmla="*/ 315 h 406"/>
              <a:gd name="T32" fmla="*/ 72 w 82"/>
              <a:gd name="T33" fmla="*/ 306 h 406"/>
              <a:gd name="T34" fmla="*/ 81 w 82"/>
              <a:gd name="T35" fmla="*/ 315 h 406"/>
              <a:gd name="T36" fmla="*/ 81 w 82"/>
              <a:gd name="T37" fmla="*/ 369 h 406"/>
              <a:gd name="T38" fmla="*/ 45 w 82"/>
              <a:gd name="T39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" h="406">
                <a:moveTo>
                  <a:pt x="45" y="405"/>
                </a:moveTo>
                <a:lnTo>
                  <a:pt x="45" y="405"/>
                </a:lnTo>
                <a:cubicBezTo>
                  <a:pt x="18" y="405"/>
                  <a:pt x="0" y="387"/>
                  <a:pt x="0" y="36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81" y="18"/>
                  <a:pt x="81" y="36"/>
                </a:cubicBezTo>
                <a:cubicBezTo>
                  <a:pt x="81" y="90"/>
                  <a:pt x="81" y="90"/>
                  <a:pt x="81" y="90"/>
                </a:cubicBezTo>
                <a:cubicBezTo>
                  <a:pt x="81" y="99"/>
                  <a:pt x="72" y="99"/>
                  <a:pt x="72" y="99"/>
                </a:cubicBezTo>
                <a:cubicBezTo>
                  <a:pt x="63" y="99"/>
                  <a:pt x="54" y="99"/>
                  <a:pt x="54" y="90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27"/>
                  <a:pt x="54" y="18"/>
                  <a:pt x="45" y="18"/>
                </a:cubicBezTo>
                <a:cubicBezTo>
                  <a:pt x="36" y="18"/>
                  <a:pt x="27" y="27"/>
                  <a:pt x="27" y="36"/>
                </a:cubicBezTo>
                <a:cubicBezTo>
                  <a:pt x="27" y="369"/>
                  <a:pt x="27" y="369"/>
                  <a:pt x="27" y="369"/>
                </a:cubicBezTo>
                <a:cubicBezTo>
                  <a:pt x="27" y="378"/>
                  <a:pt x="36" y="387"/>
                  <a:pt x="45" y="387"/>
                </a:cubicBezTo>
                <a:cubicBezTo>
                  <a:pt x="54" y="387"/>
                  <a:pt x="54" y="378"/>
                  <a:pt x="54" y="369"/>
                </a:cubicBezTo>
                <a:cubicBezTo>
                  <a:pt x="54" y="315"/>
                  <a:pt x="54" y="315"/>
                  <a:pt x="54" y="315"/>
                </a:cubicBezTo>
                <a:cubicBezTo>
                  <a:pt x="54" y="306"/>
                  <a:pt x="63" y="306"/>
                  <a:pt x="72" y="306"/>
                </a:cubicBezTo>
                <a:cubicBezTo>
                  <a:pt x="72" y="306"/>
                  <a:pt x="81" y="306"/>
                  <a:pt x="81" y="315"/>
                </a:cubicBezTo>
                <a:cubicBezTo>
                  <a:pt x="81" y="369"/>
                  <a:pt x="81" y="369"/>
                  <a:pt x="81" y="369"/>
                </a:cubicBezTo>
                <a:cubicBezTo>
                  <a:pt x="81" y="387"/>
                  <a:pt x="63" y="405"/>
                  <a:pt x="45" y="4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58">
            <a:extLst>
              <a:ext uri="{FF2B5EF4-FFF2-40B4-BE49-F238E27FC236}">
                <a16:creationId xmlns:a16="http://schemas.microsoft.com/office/drawing/2014/main" id="{CCF88FB4-1D00-3C42-A517-B73E3A89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6316" y="8648253"/>
            <a:ext cx="303189" cy="264686"/>
          </a:xfrm>
          <a:custGeom>
            <a:avLst/>
            <a:gdLst>
              <a:gd name="T0" fmla="*/ 260 w 280"/>
              <a:gd name="T1" fmla="*/ 243 h 244"/>
              <a:gd name="T2" fmla="*/ 260 w 280"/>
              <a:gd name="T3" fmla="*/ 243 h 244"/>
              <a:gd name="T4" fmla="*/ 9 w 280"/>
              <a:gd name="T5" fmla="*/ 243 h 244"/>
              <a:gd name="T6" fmla="*/ 0 w 280"/>
              <a:gd name="T7" fmla="*/ 234 h 244"/>
              <a:gd name="T8" fmla="*/ 9 w 280"/>
              <a:gd name="T9" fmla="*/ 225 h 244"/>
              <a:gd name="T10" fmla="*/ 251 w 280"/>
              <a:gd name="T11" fmla="*/ 225 h 244"/>
              <a:gd name="T12" fmla="*/ 251 w 280"/>
              <a:gd name="T13" fmla="*/ 27 h 244"/>
              <a:gd name="T14" fmla="*/ 9 w 280"/>
              <a:gd name="T15" fmla="*/ 27 h 244"/>
              <a:gd name="T16" fmla="*/ 0 w 280"/>
              <a:gd name="T17" fmla="*/ 9 h 244"/>
              <a:gd name="T18" fmla="*/ 9 w 280"/>
              <a:gd name="T19" fmla="*/ 0 h 244"/>
              <a:gd name="T20" fmla="*/ 260 w 280"/>
              <a:gd name="T21" fmla="*/ 0 h 244"/>
              <a:gd name="T22" fmla="*/ 279 w 280"/>
              <a:gd name="T23" fmla="*/ 18 h 244"/>
              <a:gd name="T24" fmla="*/ 279 w 280"/>
              <a:gd name="T25" fmla="*/ 225 h 244"/>
              <a:gd name="T26" fmla="*/ 260 w 280"/>
              <a:gd name="T27" fmla="*/ 243 h 244"/>
              <a:gd name="T28" fmla="*/ 260 w 280"/>
              <a:gd name="T29" fmla="*/ 27 h 244"/>
              <a:gd name="T30" fmla="*/ 260 w 280"/>
              <a:gd name="T31" fmla="*/ 2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0" h="244">
                <a:moveTo>
                  <a:pt x="260" y="243"/>
                </a:moveTo>
                <a:lnTo>
                  <a:pt x="260" y="243"/>
                </a:lnTo>
                <a:cubicBezTo>
                  <a:pt x="9" y="243"/>
                  <a:pt x="9" y="243"/>
                  <a:pt x="9" y="243"/>
                </a:cubicBezTo>
                <a:cubicBezTo>
                  <a:pt x="0" y="243"/>
                  <a:pt x="0" y="234"/>
                  <a:pt x="0" y="234"/>
                </a:cubicBezTo>
                <a:cubicBezTo>
                  <a:pt x="0" y="225"/>
                  <a:pt x="0" y="225"/>
                  <a:pt x="9" y="225"/>
                </a:cubicBezTo>
                <a:cubicBezTo>
                  <a:pt x="251" y="225"/>
                  <a:pt x="251" y="225"/>
                  <a:pt x="251" y="225"/>
                </a:cubicBezTo>
                <a:cubicBezTo>
                  <a:pt x="251" y="27"/>
                  <a:pt x="251" y="27"/>
                  <a:pt x="251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0" y="0"/>
                  <a:pt x="279" y="9"/>
                  <a:pt x="279" y="18"/>
                </a:cubicBezTo>
                <a:cubicBezTo>
                  <a:pt x="279" y="225"/>
                  <a:pt x="279" y="225"/>
                  <a:pt x="279" y="225"/>
                </a:cubicBezTo>
                <a:cubicBezTo>
                  <a:pt x="279" y="234"/>
                  <a:pt x="270" y="243"/>
                  <a:pt x="260" y="243"/>
                </a:cubicBezTo>
                <a:close/>
                <a:moveTo>
                  <a:pt x="260" y="27"/>
                </a:moveTo>
                <a:lnTo>
                  <a:pt x="260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59">
            <a:extLst>
              <a:ext uri="{FF2B5EF4-FFF2-40B4-BE49-F238E27FC236}">
                <a16:creationId xmlns:a16="http://schemas.microsoft.com/office/drawing/2014/main" id="{5C2E60EF-3442-E741-BBD3-8835233B9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6316" y="8725253"/>
            <a:ext cx="110689" cy="110686"/>
          </a:xfrm>
          <a:custGeom>
            <a:avLst/>
            <a:gdLst>
              <a:gd name="T0" fmla="*/ 45 w 100"/>
              <a:gd name="T1" fmla="*/ 27 h 100"/>
              <a:gd name="T2" fmla="*/ 45 w 100"/>
              <a:gd name="T3" fmla="*/ 27 h 100"/>
              <a:gd name="T4" fmla="*/ 72 w 100"/>
              <a:gd name="T5" fmla="*/ 54 h 100"/>
              <a:gd name="T6" fmla="*/ 45 w 100"/>
              <a:gd name="T7" fmla="*/ 81 h 100"/>
              <a:gd name="T8" fmla="*/ 18 w 100"/>
              <a:gd name="T9" fmla="*/ 54 h 100"/>
              <a:gd name="T10" fmla="*/ 45 w 100"/>
              <a:gd name="T11" fmla="*/ 27 h 100"/>
              <a:gd name="T12" fmla="*/ 45 w 100"/>
              <a:gd name="T13" fmla="*/ 0 h 100"/>
              <a:gd name="T14" fmla="*/ 45 w 100"/>
              <a:gd name="T15" fmla="*/ 0 h 100"/>
              <a:gd name="T16" fmla="*/ 0 w 100"/>
              <a:gd name="T17" fmla="*/ 54 h 100"/>
              <a:gd name="T18" fmla="*/ 45 w 100"/>
              <a:gd name="T19" fmla="*/ 99 h 100"/>
              <a:gd name="T20" fmla="*/ 99 w 100"/>
              <a:gd name="T21" fmla="*/ 54 h 100"/>
              <a:gd name="T22" fmla="*/ 45 w 100"/>
              <a:gd name="T23" fmla="*/ 0 h 100"/>
              <a:gd name="T24" fmla="*/ 45 w 100"/>
              <a:gd name="T25" fmla="*/ 2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0">
                <a:moveTo>
                  <a:pt x="45" y="27"/>
                </a:moveTo>
                <a:lnTo>
                  <a:pt x="45" y="27"/>
                </a:lnTo>
                <a:cubicBezTo>
                  <a:pt x="63" y="27"/>
                  <a:pt x="72" y="36"/>
                  <a:pt x="72" y="54"/>
                </a:cubicBezTo>
                <a:cubicBezTo>
                  <a:pt x="72" y="63"/>
                  <a:pt x="63" y="81"/>
                  <a:pt x="45" y="81"/>
                </a:cubicBezTo>
                <a:cubicBezTo>
                  <a:pt x="36" y="81"/>
                  <a:pt x="18" y="63"/>
                  <a:pt x="18" y="54"/>
                </a:cubicBezTo>
                <a:cubicBezTo>
                  <a:pt x="18" y="36"/>
                  <a:pt x="36" y="27"/>
                  <a:pt x="45" y="27"/>
                </a:cubicBezTo>
                <a:lnTo>
                  <a:pt x="45" y="0"/>
                </a:lnTo>
                <a:lnTo>
                  <a:pt x="45" y="0"/>
                </a:lnTo>
                <a:cubicBezTo>
                  <a:pt x="18" y="0"/>
                  <a:pt x="0" y="27"/>
                  <a:pt x="0" y="54"/>
                </a:cubicBezTo>
                <a:cubicBezTo>
                  <a:pt x="0" y="72"/>
                  <a:pt x="18" y="99"/>
                  <a:pt x="45" y="99"/>
                </a:cubicBezTo>
                <a:cubicBezTo>
                  <a:pt x="72" y="99"/>
                  <a:pt x="99" y="72"/>
                  <a:pt x="99" y="54"/>
                </a:cubicBezTo>
                <a:cubicBezTo>
                  <a:pt x="99" y="27"/>
                  <a:pt x="72" y="0"/>
                  <a:pt x="45" y="0"/>
                </a:cubicBezTo>
                <a:lnTo>
                  <a:pt x="45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60">
            <a:extLst>
              <a:ext uri="{FF2B5EF4-FFF2-40B4-BE49-F238E27FC236}">
                <a16:creationId xmlns:a16="http://schemas.microsoft.com/office/drawing/2014/main" id="{0D780B94-EFE8-DE46-8195-76573F8F6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6316" y="8696378"/>
            <a:ext cx="255064" cy="168436"/>
          </a:xfrm>
          <a:custGeom>
            <a:avLst/>
            <a:gdLst>
              <a:gd name="T0" fmla="*/ 198 w 235"/>
              <a:gd name="T1" fmla="*/ 153 h 154"/>
              <a:gd name="T2" fmla="*/ 198 w 235"/>
              <a:gd name="T3" fmla="*/ 153 h 154"/>
              <a:gd name="T4" fmla="*/ 9 w 235"/>
              <a:gd name="T5" fmla="*/ 153 h 154"/>
              <a:gd name="T6" fmla="*/ 0 w 235"/>
              <a:gd name="T7" fmla="*/ 144 h 154"/>
              <a:gd name="T8" fmla="*/ 9 w 235"/>
              <a:gd name="T9" fmla="*/ 135 h 154"/>
              <a:gd name="T10" fmla="*/ 188 w 235"/>
              <a:gd name="T11" fmla="*/ 135 h 154"/>
              <a:gd name="T12" fmla="*/ 215 w 235"/>
              <a:gd name="T13" fmla="*/ 117 h 154"/>
              <a:gd name="T14" fmla="*/ 215 w 235"/>
              <a:gd name="T15" fmla="*/ 36 h 154"/>
              <a:gd name="T16" fmla="*/ 188 w 235"/>
              <a:gd name="T17" fmla="*/ 18 h 154"/>
              <a:gd name="T18" fmla="*/ 9 w 235"/>
              <a:gd name="T19" fmla="*/ 18 h 154"/>
              <a:gd name="T20" fmla="*/ 0 w 235"/>
              <a:gd name="T21" fmla="*/ 9 h 154"/>
              <a:gd name="T22" fmla="*/ 9 w 235"/>
              <a:gd name="T23" fmla="*/ 0 h 154"/>
              <a:gd name="T24" fmla="*/ 198 w 235"/>
              <a:gd name="T25" fmla="*/ 0 h 154"/>
              <a:gd name="T26" fmla="*/ 215 w 235"/>
              <a:gd name="T27" fmla="*/ 9 h 154"/>
              <a:gd name="T28" fmla="*/ 224 w 235"/>
              <a:gd name="T29" fmla="*/ 18 h 154"/>
              <a:gd name="T30" fmla="*/ 234 w 235"/>
              <a:gd name="T31" fmla="*/ 27 h 154"/>
              <a:gd name="T32" fmla="*/ 234 w 235"/>
              <a:gd name="T33" fmla="*/ 126 h 154"/>
              <a:gd name="T34" fmla="*/ 224 w 235"/>
              <a:gd name="T35" fmla="*/ 135 h 154"/>
              <a:gd name="T36" fmla="*/ 215 w 235"/>
              <a:gd name="T37" fmla="*/ 144 h 154"/>
              <a:gd name="T38" fmla="*/ 198 w 235"/>
              <a:gd name="T3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" h="154">
                <a:moveTo>
                  <a:pt x="198" y="153"/>
                </a:moveTo>
                <a:lnTo>
                  <a:pt x="198" y="153"/>
                </a:lnTo>
                <a:cubicBezTo>
                  <a:pt x="9" y="153"/>
                  <a:pt x="9" y="153"/>
                  <a:pt x="9" y="153"/>
                </a:cubicBezTo>
                <a:cubicBezTo>
                  <a:pt x="0" y="153"/>
                  <a:pt x="0" y="153"/>
                  <a:pt x="0" y="144"/>
                </a:cubicBezTo>
                <a:cubicBezTo>
                  <a:pt x="0" y="144"/>
                  <a:pt x="0" y="135"/>
                  <a:pt x="9" y="135"/>
                </a:cubicBezTo>
                <a:cubicBezTo>
                  <a:pt x="188" y="135"/>
                  <a:pt x="188" y="135"/>
                  <a:pt x="188" y="135"/>
                </a:cubicBezTo>
                <a:cubicBezTo>
                  <a:pt x="198" y="126"/>
                  <a:pt x="207" y="117"/>
                  <a:pt x="215" y="117"/>
                </a:cubicBezTo>
                <a:cubicBezTo>
                  <a:pt x="215" y="36"/>
                  <a:pt x="215" y="36"/>
                  <a:pt x="215" y="36"/>
                </a:cubicBezTo>
                <a:cubicBezTo>
                  <a:pt x="207" y="36"/>
                  <a:pt x="198" y="27"/>
                  <a:pt x="188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07" y="0"/>
                  <a:pt x="215" y="0"/>
                  <a:pt x="215" y="9"/>
                </a:cubicBezTo>
                <a:cubicBezTo>
                  <a:pt x="215" y="18"/>
                  <a:pt x="215" y="18"/>
                  <a:pt x="224" y="18"/>
                </a:cubicBezTo>
                <a:lnTo>
                  <a:pt x="234" y="27"/>
                </a:lnTo>
                <a:cubicBezTo>
                  <a:pt x="234" y="126"/>
                  <a:pt x="234" y="126"/>
                  <a:pt x="234" y="126"/>
                </a:cubicBezTo>
                <a:cubicBezTo>
                  <a:pt x="234" y="135"/>
                  <a:pt x="224" y="135"/>
                  <a:pt x="224" y="135"/>
                </a:cubicBezTo>
                <a:cubicBezTo>
                  <a:pt x="215" y="135"/>
                  <a:pt x="215" y="144"/>
                  <a:pt x="215" y="144"/>
                </a:cubicBezTo>
                <a:cubicBezTo>
                  <a:pt x="215" y="153"/>
                  <a:pt x="207" y="153"/>
                  <a:pt x="198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61">
            <a:extLst>
              <a:ext uri="{FF2B5EF4-FFF2-40B4-BE49-F238E27FC236}">
                <a16:creationId xmlns:a16="http://schemas.microsoft.com/office/drawing/2014/main" id="{749A1076-3E16-EE4A-A41B-9934FCC2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4829" y="11249216"/>
            <a:ext cx="462000" cy="813315"/>
          </a:xfrm>
          <a:custGeom>
            <a:avLst/>
            <a:gdLst>
              <a:gd name="T0" fmla="*/ 351 w 424"/>
              <a:gd name="T1" fmla="*/ 746 h 747"/>
              <a:gd name="T2" fmla="*/ 351 w 424"/>
              <a:gd name="T3" fmla="*/ 746 h 747"/>
              <a:gd name="T4" fmla="*/ 72 w 424"/>
              <a:gd name="T5" fmla="*/ 746 h 747"/>
              <a:gd name="T6" fmla="*/ 0 w 424"/>
              <a:gd name="T7" fmla="*/ 683 h 747"/>
              <a:gd name="T8" fmla="*/ 0 w 424"/>
              <a:gd name="T9" fmla="*/ 62 h 747"/>
              <a:gd name="T10" fmla="*/ 72 w 424"/>
              <a:gd name="T11" fmla="*/ 0 h 747"/>
              <a:gd name="T12" fmla="*/ 351 w 424"/>
              <a:gd name="T13" fmla="*/ 0 h 747"/>
              <a:gd name="T14" fmla="*/ 423 w 424"/>
              <a:gd name="T15" fmla="*/ 62 h 747"/>
              <a:gd name="T16" fmla="*/ 423 w 424"/>
              <a:gd name="T17" fmla="*/ 683 h 747"/>
              <a:gd name="T18" fmla="*/ 351 w 424"/>
              <a:gd name="T19" fmla="*/ 746 h 747"/>
              <a:gd name="T20" fmla="*/ 72 w 424"/>
              <a:gd name="T21" fmla="*/ 26 h 747"/>
              <a:gd name="T22" fmla="*/ 72 w 424"/>
              <a:gd name="T23" fmla="*/ 26 h 747"/>
              <a:gd name="T24" fmla="*/ 27 w 424"/>
              <a:gd name="T25" fmla="*/ 62 h 747"/>
              <a:gd name="T26" fmla="*/ 27 w 424"/>
              <a:gd name="T27" fmla="*/ 683 h 747"/>
              <a:gd name="T28" fmla="*/ 72 w 424"/>
              <a:gd name="T29" fmla="*/ 719 h 747"/>
              <a:gd name="T30" fmla="*/ 351 w 424"/>
              <a:gd name="T31" fmla="*/ 719 h 747"/>
              <a:gd name="T32" fmla="*/ 396 w 424"/>
              <a:gd name="T33" fmla="*/ 683 h 747"/>
              <a:gd name="T34" fmla="*/ 396 w 424"/>
              <a:gd name="T35" fmla="*/ 62 h 747"/>
              <a:gd name="T36" fmla="*/ 351 w 424"/>
              <a:gd name="T37" fmla="*/ 26 h 747"/>
              <a:gd name="T38" fmla="*/ 72 w 424"/>
              <a:gd name="T39" fmla="*/ 26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4" h="747">
                <a:moveTo>
                  <a:pt x="351" y="746"/>
                </a:moveTo>
                <a:lnTo>
                  <a:pt x="351" y="746"/>
                </a:lnTo>
                <a:cubicBezTo>
                  <a:pt x="72" y="746"/>
                  <a:pt x="72" y="746"/>
                  <a:pt x="72" y="746"/>
                </a:cubicBezTo>
                <a:cubicBezTo>
                  <a:pt x="36" y="746"/>
                  <a:pt x="0" y="719"/>
                  <a:pt x="0" y="68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6"/>
                  <a:pt x="36" y="0"/>
                  <a:pt x="7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96" y="0"/>
                  <a:pt x="423" y="26"/>
                  <a:pt x="423" y="62"/>
                </a:cubicBezTo>
                <a:cubicBezTo>
                  <a:pt x="423" y="683"/>
                  <a:pt x="423" y="683"/>
                  <a:pt x="423" y="683"/>
                </a:cubicBezTo>
                <a:cubicBezTo>
                  <a:pt x="423" y="719"/>
                  <a:pt x="396" y="746"/>
                  <a:pt x="351" y="746"/>
                </a:cubicBezTo>
                <a:close/>
                <a:moveTo>
                  <a:pt x="72" y="26"/>
                </a:moveTo>
                <a:lnTo>
                  <a:pt x="72" y="26"/>
                </a:lnTo>
                <a:cubicBezTo>
                  <a:pt x="45" y="26"/>
                  <a:pt x="27" y="45"/>
                  <a:pt x="27" y="62"/>
                </a:cubicBezTo>
                <a:cubicBezTo>
                  <a:pt x="27" y="683"/>
                  <a:pt x="27" y="683"/>
                  <a:pt x="27" y="683"/>
                </a:cubicBezTo>
                <a:cubicBezTo>
                  <a:pt x="27" y="701"/>
                  <a:pt x="45" y="719"/>
                  <a:pt x="72" y="719"/>
                </a:cubicBezTo>
                <a:cubicBezTo>
                  <a:pt x="351" y="719"/>
                  <a:pt x="351" y="719"/>
                  <a:pt x="351" y="719"/>
                </a:cubicBezTo>
                <a:cubicBezTo>
                  <a:pt x="378" y="719"/>
                  <a:pt x="396" y="701"/>
                  <a:pt x="396" y="683"/>
                </a:cubicBezTo>
                <a:cubicBezTo>
                  <a:pt x="396" y="62"/>
                  <a:pt x="396" y="62"/>
                  <a:pt x="396" y="62"/>
                </a:cubicBezTo>
                <a:cubicBezTo>
                  <a:pt x="396" y="45"/>
                  <a:pt x="378" y="26"/>
                  <a:pt x="351" y="26"/>
                </a:cubicBezTo>
                <a:lnTo>
                  <a:pt x="7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62">
            <a:extLst>
              <a:ext uri="{FF2B5EF4-FFF2-40B4-BE49-F238E27FC236}">
                <a16:creationId xmlns:a16="http://schemas.microsoft.com/office/drawing/2014/main" id="{61769CCD-ACC3-5B4E-AC3A-5428CBAD6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1390" y="11918155"/>
            <a:ext cx="38500" cy="38500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0 w 37"/>
              <a:gd name="T5" fmla="*/ 18 h 37"/>
              <a:gd name="T6" fmla="*/ 18 w 37"/>
              <a:gd name="T7" fmla="*/ 0 h 37"/>
              <a:gd name="T8" fmla="*/ 36 w 37"/>
              <a:gd name="T9" fmla="*/ 18 h 37"/>
              <a:gd name="T10" fmla="*/ 18 w 37"/>
              <a:gd name="T11" fmla="*/ 36 h 37"/>
              <a:gd name="T12" fmla="*/ 18 w 37"/>
              <a:gd name="T13" fmla="*/ 9 h 37"/>
              <a:gd name="T14" fmla="*/ 18 w 37"/>
              <a:gd name="T15" fmla="*/ 9 h 37"/>
              <a:gd name="T16" fmla="*/ 9 w 37"/>
              <a:gd name="T17" fmla="*/ 18 h 37"/>
              <a:gd name="T18" fmla="*/ 18 w 37"/>
              <a:gd name="T19" fmla="*/ 27 h 37"/>
              <a:gd name="T20" fmla="*/ 27 w 37"/>
              <a:gd name="T21" fmla="*/ 18 h 37"/>
              <a:gd name="T22" fmla="*/ 18 w 37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27"/>
                  <a:pt x="9" y="27"/>
                  <a:pt x="18" y="27"/>
                </a:cubicBezTo>
                <a:cubicBezTo>
                  <a:pt x="18" y="27"/>
                  <a:pt x="27" y="27"/>
                  <a:pt x="27" y="18"/>
                </a:cubicBezTo>
                <a:cubicBezTo>
                  <a:pt x="27" y="9"/>
                  <a:pt x="18" y="9"/>
                  <a:pt x="18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63">
            <a:extLst>
              <a:ext uri="{FF2B5EF4-FFF2-40B4-BE49-F238E27FC236}">
                <a16:creationId xmlns:a16="http://schemas.microsoft.com/office/drawing/2014/main" id="{3E3983B8-4D2F-F64F-A1A5-54A466D3E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3265" y="11340655"/>
            <a:ext cx="129939" cy="28875"/>
          </a:xfrm>
          <a:custGeom>
            <a:avLst/>
            <a:gdLst>
              <a:gd name="T0" fmla="*/ 108 w 118"/>
              <a:gd name="T1" fmla="*/ 27 h 28"/>
              <a:gd name="T2" fmla="*/ 108 w 118"/>
              <a:gd name="T3" fmla="*/ 27 h 28"/>
              <a:gd name="T4" fmla="*/ 9 w 118"/>
              <a:gd name="T5" fmla="*/ 27 h 28"/>
              <a:gd name="T6" fmla="*/ 0 w 118"/>
              <a:gd name="T7" fmla="*/ 8 h 28"/>
              <a:gd name="T8" fmla="*/ 9 w 118"/>
              <a:gd name="T9" fmla="*/ 0 h 28"/>
              <a:gd name="T10" fmla="*/ 108 w 118"/>
              <a:gd name="T11" fmla="*/ 0 h 28"/>
              <a:gd name="T12" fmla="*/ 117 w 118"/>
              <a:gd name="T13" fmla="*/ 8 h 28"/>
              <a:gd name="T14" fmla="*/ 108 w 11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28">
                <a:moveTo>
                  <a:pt x="108" y="27"/>
                </a:moveTo>
                <a:lnTo>
                  <a:pt x="108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7"/>
                  <a:pt x="0" y="8"/>
                </a:cubicBezTo>
                <a:lnTo>
                  <a:pt x="9" y="0"/>
                </a:ln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17" y="8"/>
                  <a:pt x="117" y="8"/>
                </a:cubicBezTo>
                <a:cubicBezTo>
                  <a:pt x="117" y="17"/>
                  <a:pt x="117" y="27"/>
                  <a:pt x="108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64">
            <a:extLst>
              <a:ext uri="{FF2B5EF4-FFF2-40B4-BE49-F238E27FC236}">
                <a16:creationId xmlns:a16="http://schemas.microsoft.com/office/drawing/2014/main" id="{1FFCE820-E324-D547-9E53-6C41A8379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6265" y="11494655"/>
            <a:ext cx="274314" cy="317625"/>
          </a:xfrm>
          <a:custGeom>
            <a:avLst/>
            <a:gdLst>
              <a:gd name="T0" fmla="*/ 126 w 253"/>
              <a:gd name="T1" fmla="*/ 288 h 289"/>
              <a:gd name="T2" fmla="*/ 126 w 253"/>
              <a:gd name="T3" fmla="*/ 288 h 289"/>
              <a:gd name="T4" fmla="*/ 126 w 253"/>
              <a:gd name="T5" fmla="*/ 288 h 289"/>
              <a:gd name="T6" fmla="*/ 54 w 253"/>
              <a:gd name="T7" fmla="*/ 234 h 289"/>
              <a:gd name="T8" fmla="*/ 0 w 253"/>
              <a:gd name="T9" fmla="*/ 72 h 289"/>
              <a:gd name="T10" fmla="*/ 9 w 253"/>
              <a:gd name="T11" fmla="*/ 45 h 289"/>
              <a:gd name="T12" fmla="*/ 27 w 253"/>
              <a:gd name="T13" fmla="*/ 36 h 289"/>
              <a:gd name="T14" fmla="*/ 117 w 253"/>
              <a:gd name="T15" fmla="*/ 9 h 289"/>
              <a:gd name="T16" fmla="*/ 144 w 253"/>
              <a:gd name="T17" fmla="*/ 9 h 289"/>
              <a:gd name="T18" fmla="*/ 225 w 253"/>
              <a:gd name="T19" fmla="*/ 36 h 289"/>
              <a:gd name="T20" fmla="*/ 252 w 253"/>
              <a:gd name="T21" fmla="*/ 45 h 289"/>
              <a:gd name="T22" fmla="*/ 252 w 253"/>
              <a:gd name="T23" fmla="*/ 72 h 289"/>
              <a:gd name="T24" fmla="*/ 207 w 253"/>
              <a:gd name="T25" fmla="*/ 234 h 289"/>
              <a:gd name="T26" fmla="*/ 135 w 253"/>
              <a:gd name="T27" fmla="*/ 288 h 289"/>
              <a:gd name="T28" fmla="*/ 126 w 253"/>
              <a:gd name="T29" fmla="*/ 288 h 289"/>
              <a:gd name="T30" fmla="*/ 126 w 253"/>
              <a:gd name="T31" fmla="*/ 270 h 289"/>
              <a:gd name="T32" fmla="*/ 126 w 253"/>
              <a:gd name="T33" fmla="*/ 270 h 289"/>
              <a:gd name="T34" fmla="*/ 126 w 253"/>
              <a:gd name="T35" fmla="*/ 28 h 289"/>
              <a:gd name="T36" fmla="*/ 126 w 253"/>
              <a:gd name="T37" fmla="*/ 28 h 289"/>
              <a:gd name="T38" fmla="*/ 126 w 253"/>
              <a:gd name="T39" fmla="*/ 28 h 289"/>
              <a:gd name="T40" fmla="*/ 27 w 253"/>
              <a:gd name="T41" fmla="*/ 64 h 289"/>
              <a:gd name="T42" fmla="*/ 27 w 253"/>
              <a:gd name="T43" fmla="*/ 64 h 289"/>
              <a:gd name="T44" fmla="*/ 27 w 253"/>
              <a:gd name="T45" fmla="*/ 64 h 289"/>
              <a:gd name="T46" fmla="*/ 72 w 253"/>
              <a:gd name="T47" fmla="*/ 225 h 289"/>
              <a:gd name="T48" fmla="*/ 126 w 253"/>
              <a:gd name="T49" fmla="*/ 270 h 289"/>
              <a:gd name="T50" fmla="*/ 180 w 253"/>
              <a:gd name="T51" fmla="*/ 225 h 289"/>
              <a:gd name="T52" fmla="*/ 234 w 253"/>
              <a:gd name="T53" fmla="*/ 64 h 289"/>
              <a:gd name="T54" fmla="*/ 234 w 253"/>
              <a:gd name="T55" fmla="*/ 64 h 289"/>
              <a:gd name="T56" fmla="*/ 225 w 253"/>
              <a:gd name="T57" fmla="*/ 64 h 289"/>
              <a:gd name="T58" fmla="*/ 135 w 253"/>
              <a:gd name="T59" fmla="*/ 28 h 289"/>
              <a:gd name="T60" fmla="*/ 126 w 253"/>
              <a:gd name="T61" fmla="*/ 2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3" h="289">
                <a:moveTo>
                  <a:pt x="126" y="288"/>
                </a:moveTo>
                <a:lnTo>
                  <a:pt x="126" y="288"/>
                </a:lnTo>
                <a:lnTo>
                  <a:pt x="126" y="288"/>
                </a:lnTo>
                <a:cubicBezTo>
                  <a:pt x="126" y="288"/>
                  <a:pt x="72" y="270"/>
                  <a:pt x="54" y="234"/>
                </a:cubicBezTo>
                <a:cubicBezTo>
                  <a:pt x="18" y="180"/>
                  <a:pt x="9" y="99"/>
                  <a:pt x="0" y="72"/>
                </a:cubicBezTo>
                <a:cubicBezTo>
                  <a:pt x="0" y="64"/>
                  <a:pt x="9" y="54"/>
                  <a:pt x="9" y="45"/>
                </a:cubicBezTo>
                <a:cubicBezTo>
                  <a:pt x="18" y="45"/>
                  <a:pt x="18" y="36"/>
                  <a:pt x="27" y="36"/>
                </a:cubicBezTo>
                <a:cubicBezTo>
                  <a:pt x="72" y="36"/>
                  <a:pt x="99" y="18"/>
                  <a:pt x="117" y="9"/>
                </a:cubicBezTo>
                <a:cubicBezTo>
                  <a:pt x="126" y="0"/>
                  <a:pt x="135" y="0"/>
                  <a:pt x="144" y="9"/>
                </a:cubicBezTo>
                <a:cubicBezTo>
                  <a:pt x="162" y="18"/>
                  <a:pt x="189" y="36"/>
                  <a:pt x="225" y="36"/>
                </a:cubicBezTo>
                <a:cubicBezTo>
                  <a:pt x="234" y="36"/>
                  <a:pt x="243" y="45"/>
                  <a:pt x="252" y="45"/>
                </a:cubicBezTo>
                <a:cubicBezTo>
                  <a:pt x="252" y="54"/>
                  <a:pt x="252" y="64"/>
                  <a:pt x="252" y="72"/>
                </a:cubicBezTo>
                <a:cubicBezTo>
                  <a:pt x="252" y="99"/>
                  <a:pt x="243" y="180"/>
                  <a:pt x="207" y="234"/>
                </a:cubicBezTo>
                <a:cubicBezTo>
                  <a:pt x="180" y="270"/>
                  <a:pt x="135" y="288"/>
                  <a:pt x="135" y="288"/>
                </a:cubicBezTo>
                <a:cubicBezTo>
                  <a:pt x="135" y="288"/>
                  <a:pt x="135" y="288"/>
                  <a:pt x="126" y="288"/>
                </a:cubicBezTo>
                <a:close/>
                <a:moveTo>
                  <a:pt x="126" y="270"/>
                </a:moveTo>
                <a:lnTo>
                  <a:pt x="126" y="270"/>
                </a:lnTo>
                <a:close/>
                <a:moveTo>
                  <a:pt x="126" y="28"/>
                </a:moveTo>
                <a:lnTo>
                  <a:pt x="126" y="28"/>
                </a:lnTo>
                <a:lnTo>
                  <a:pt x="126" y="28"/>
                </a:lnTo>
                <a:cubicBezTo>
                  <a:pt x="108" y="36"/>
                  <a:pt x="81" y="54"/>
                  <a:pt x="27" y="64"/>
                </a:cubicBezTo>
                <a:lnTo>
                  <a:pt x="27" y="64"/>
                </a:lnTo>
                <a:lnTo>
                  <a:pt x="27" y="64"/>
                </a:lnTo>
                <a:cubicBezTo>
                  <a:pt x="27" y="99"/>
                  <a:pt x="45" y="171"/>
                  <a:pt x="72" y="225"/>
                </a:cubicBezTo>
                <a:cubicBezTo>
                  <a:pt x="90" y="243"/>
                  <a:pt x="117" y="261"/>
                  <a:pt x="126" y="270"/>
                </a:cubicBezTo>
                <a:cubicBezTo>
                  <a:pt x="144" y="261"/>
                  <a:pt x="171" y="243"/>
                  <a:pt x="180" y="225"/>
                </a:cubicBezTo>
                <a:cubicBezTo>
                  <a:pt x="216" y="171"/>
                  <a:pt x="225" y="99"/>
                  <a:pt x="234" y="64"/>
                </a:cubicBezTo>
                <a:lnTo>
                  <a:pt x="234" y="64"/>
                </a:lnTo>
                <a:lnTo>
                  <a:pt x="225" y="64"/>
                </a:lnTo>
                <a:cubicBezTo>
                  <a:pt x="180" y="54"/>
                  <a:pt x="144" y="36"/>
                  <a:pt x="135" y="28"/>
                </a:cubicBezTo>
                <a:lnTo>
                  <a:pt x="126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65">
            <a:extLst>
              <a:ext uri="{FF2B5EF4-FFF2-40B4-BE49-F238E27FC236}">
                <a16:creationId xmlns:a16="http://schemas.microsoft.com/office/drawing/2014/main" id="{D8A1D370-2834-A347-AFC3-B97774C32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2890" y="11643841"/>
            <a:ext cx="110689" cy="81814"/>
          </a:xfrm>
          <a:custGeom>
            <a:avLst/>
            <a:gdLst>
              <a:gd name="T0" fmla="*/ 72 w 100"/>
              <a:gd name="T1" fmla="*/ 72 h 73"/>
              <a:gd name="T2" fmla="*/ 72 w 100"/>
              <a:gd name="T3" fmla="*/ 72 h 73"/>
              <a:gd name="T4" fmla="*/ 18 w 100"/>
              <a:gd name="T5" fmla="*/ 72 h 73"/>
              <a:gd name="T6" fmla="*/ 0 w 100"/>
              <a:gd name="T7" fmla="*/ 54 h 73"/>
              <a:gd name="T8" fmla="*/ 0 w 100"/>
              <a:gd name="T9" fmla="*/ 27 h 73"/>
              <a:gd name="T10" fmla="*/ 18 w 100"/>
              <a:gd name="T11" fmla="*/ 0 h 73"/>
              <a:gd name="T12" fmla="*/ 72 w 100"/>
              <a:gd name="T13" fmla="*/ 0 h 73"/>
              <a:gd name="T14" fmla="*/ 99 w 100"/>
              <a:gd name="T15" fmla="*/ 27 h 73"/>
              <a:gd name="T16" fmla="*/ 99 w 100"/>
              <a:gd name="T17" fmla="*/ 54 h 73"/>
              <a:gd name="T18" fmla="*/ 72 w 100"/>
              <a:gd name="T19" fmla="*/ 72 h 73"/>
              <a:gd name="T20" fmla="*/ 18 w 100"/>
              <a:gd name="T21" fmla="*/ 54 h 73"/>
              <a:gd name="T22" fmla="*/ 18 w 100"/>
              <a:gd name="T23" fmla="*/ 54 h 73"/>
              <a:gd name="T24" fmla="*/ 72 w 100"/>
              <a:gd name="T25" fmla="*/ 54 h 73"/>
              <a:gd name="T26" fmla="*/ 72 w 100"/>
              <a:gd name="T27" fmla="*/ 27 h 73"/>
              <a:gd name="T28" fmla="*/ 18 w 100"/>
              <a:gd name="T29" fmla="*/ 27 h 73"/>
              <a:gd name="T30" fmla="*/ 18 w 100"/>
              <a:gd name="T31" fmla="*/ 5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73">
                <a:moveTo>
                  <a:pt x="72" y="72"/>
                </a:moveTo>
                <a:lnTo>
                  <a:pt x="72" y="72"/>
                </a:lnTo>
                <a:cubicBezTo>
                  <a:pt x="18" y="72"/>
                  <a:pt x="18" y="72"/>
                  <a:pt x="18" y="72"/>
                </a:cubicBezTo>
                <a:cubicBezTo>
                  <a:pt x="9" y="72"/>
                  <a:pt x="0" y="63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90" y="0"/>
                  <a:pt x="99" y="9"/>
                  <a:pt x="99" y="27"/>
                </a:cubicBezTo>
                <a:cubicBezTo>
                  <a:pt x="99" y="54"/>
                  <a:pt x="99" y="54"/>
                  <a:pt x="99" y="54"/>
                </a:cubicBezTo>
                <a:cubicBezTo>
                  <a:pt x="99" y="63"/>
                  <a:pt x="90" y="72"/>
                  <a:pt x="72" y="72"/>
                </a:cubicBezTo>
                <a:close/>
                <a:moveTo>
                  <a:pt x="18" y="54"/>
                </a:moveTo>
                <a:lnTo>
                  <a:pt x="18" y="54"/>
                </a:lnTo>
                <a:cubicBezTo>
                  <a:pt x="72" y="54"/>
                  <a:pt x="72" y="54"/>
                  <a:pt x="72" y="54"/>
                </a:cubicBezTo>
                <a:cubicBezTo>
                  <a:pt x="72" y="27"/>
                  <a:pt x="72" y="27"/>
                  <a:pt x="72" y="27"/>
                </a:cubicBezTo>
                <a:cubicBezTo>
                  <a:pt x="18" y="27"/>
                  <a:pt x="18" y="27"/>
                  <a:pt x="18" y="27"/>
                </a:cubicBezTo>
                <a:lnTo>
                  <a:pt x="18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66">
            <a:extLst>
              <a:ext uri="{FF2B5EF4-FFF2-40B4-BE49-F238E27FC236}">
                <a16:creationId xmlns:a16="http://schemas.microsoft.com/office/drawing/2014/main" id="{D86BFB36-B5C2-3C45-8C34-FAC943964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2515" y="11581280"/>
            <a:ext cx="91439" cy="91436"/>
          </a:xfrm>
          <a:custGeom>
            <a:avLst/>
            <a:gdLst>
              <a:gd name="T0" fmla="*/ 72 w 82"/>
              <a:gd name="T1" fmla="*/ 81 h 82"/>
              <a:gd name="T2" fmla="*/ 72 w 82"/>
              <a:gd name="T3" fmla="*/ 81 h 82"/>
              <a:gd name="T4" fmla="*/ 54 w 82"/>
              <a:gd name="T5" fmla="*/ 63 h 82"/>
              <a:gd name="T6" fmla="*/ 54 w 82"/>
              <a:gd name="T7" fmla="*/ 45 h 82"/>
              <a:gd name="T8" fmla="*/ 36 w 82"/>
              <a:gd name="T9" fmla="*/ 27 h 82"/>
              <a:gd name="T10" fmla="*/ 18 w 82"/>
              <a:gd name="T11" fmla="*/ 45 h 82"/>
              <a:gd name="T12" fmla="*/ 18 w 82"/>
              <a:gd name="T13" fmla="*/ 63 h 82"/>
              <a:gd name="T14" fmla="*/ 9 w 82"/>
              <a:gd name="T15" fmla="*/ 81 h 82"/>
              <a:gd name="T16" fmla="*/ 9 w 82"/>
              <a:gd name="T17" fmla="*/ 81 h 82"/>
              <a:gd name="T18" fmla="*/ 0 w 82"/>
              <a:gd name="T19" fmla="*/ 63 h 82"/>
              <a:gd name="T20" fmla="*/ 0 w 82"/>
              <a:gd name="T21" fmla="*/ 45 h 82"/>
              <a:gd name="T22" fmla="*/ 36 w 82"/>
              <a:gd name="T23" fmla="*/ 0 h 82"/>
              <a:gd name="T24" fmla="*/ 81 w 82"/>
              <a:gd name="T25" fmla="*/ 45 h 82"/>
              <a:gd name="T26" fmla="*/ 81 w 82"/>
              <a:gd name="T27" fmla="*/ 63 h 82"/>
              <a:gd name="T28" fmla="*/ 72 w 82"/>
              <a:gd name="T2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2" h="82">
                <a:moveTo>
                  <a:pt x="72" y="81"/>
                </a:moveTo>
                <a:lnTo>
                  <a:pt x="72" y="81"/>
                </a:lnTo>
                <a:cubicBezTo>
                  <a:pt x="63" y="81"/>
                  <a:pt x="63" y="72"/>
                  <a:pt x="54" y="63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36"/>
                  <a:pt x="54" y="27"/>
                  <a:pt x="36" y="27"/>
                </a:cubicBezTo>
                <a:cubicBezTo>
                  <a:pt x="27" y="27"/>
                  <a:pt x="18" y="36"/>
                  <a:pt x="18" y="45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72"/>
                  <a:pt x="18" y="81"/>
                  <a:pt x="9" y="81"/>
                </a:cubicBezTo>
                <a:lnTo>
                  <a:pt x="9" y="81"/>
                </a:lnTo>
                <a:cubicBezTo>
                  <a:pt x="0" y="81"/>
                  <a:pt x="0" y="72"/>
                  <a:pt x="0" y="6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36" y="0"/>
                </a:cubicBezTo>
                <a:cubicBezTo>
                  <a:pt x="63" y="0"/>
                  <a:pt x="81" y="27"/>
                  <a:pt x="81" y="45"/>
                </a:cubicBezTo>
                <a:cubicBezTo>
                  <a:pt x="81" y="63"/>
                  <a:pt x="81" y="63"/>
                  <a:pt x="81" y="63"/>
                </a:cubicBezTo>
                <a:cubicBezTo>
                  <a:pt x="81" y="72"/>
                  <a:pt x="81" y="81"/>
                  <a:pt x="72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11443C7-830C-7F4B-9DDE-199EF31AD64D}"/>
              </a:ext>
            </a:extLst>
          </p:cNvPr>
          <p:cNvGrpSpPr/>
          <p:nvPr/>
        </p:nvGrpSpPr>
        <p:grpSpPr>
          <a:xfrm>
            <a:off x="7692148" y="8305800"/>
            <a:ext cx="664313" cy="747904"/>
            <a:chOff x="7634998" y="8292728"/>
            <a:chExt cx="726686" cy="818126"/>
          </a:xfrm>
        </p:grpSpPr>
        <p:sp>
          <p:nvSpPr>
            <p:cNvPr id="612" name="Freeform 567">
              <a:extLst>
                <a:ext uri="{FF2B5EF4-FFF2-40B4-BE49-F238E27FC236}">
                  <a16:creationId xmlns:a16="http://schemas.microsoft.com/office/drawing/2014/main" id="{0D62BB0A-59CF-2E46-93D9-2F8D2A081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8623" y="8490039"/>
              <a:ext cx="563061" cy="423500"/>
            </a:xfrm>
            <a:custGeom>
              <a:avLst/>
              <a:gdLst>
                <a:gd name="T0" fmla="*/ 486 w 514"/>
                <a:gd name="T1" fmla="*/ 387 h 388"/>
                <a:gd name="T2" fmla="*/ 486 w 514"/>
                <a:gd name="T3" fmla="*/ 387 h 388"/>
                <a:gd name="T4" fmla="*/ 36 w 514"/>
                <a:gd name="T5" fmla="*/ 387 h 388"/>
                <a:gd name="T6" fmla="*/ 0 w 514"/>
                <a:gd name="T7" fmla="*/ 351 h 388"/>
                <a:gd name="T8" fmla="*/ 0 w 514"/>
                <a:gd name="T9" fmla="*/ 36 h 388"/>
                <a:gd name="T10" fmla="*/ 36 w 514"/>
                <a:gd name="T11" fmla="*/ 0 h 388"/>
                <a:gd name="T12" fmla="*/ 486 w 514"/>
                <a:gd name="T13" fmla="*/ 0 h 388"/>
                <a:gd name="T14" fmla="*/ 513 w 514"/>
                <a:gd name="T15" fmla="*/ 36 h 388"/>
                <a:gd name="T16" fmla="*/ 513 w 514"/>
                <a:gd name="T17" fmla="*/ 351 h 388"/>
                <a:gd name="T18" fmla="*/ 486 w 514"/>
                <a:gd name="T19" fmla="*/ 387 h 388"/>
                <a:gd name="T20" fmla="*/ 36 w 514"/>
                <a:gd name="T21" fmla="*/ 27 h 388"/>
                <a:gd name="T22" fmla="*/ 36 w 514"/>
                <a:gd name="T23" fmla="*/ 27 h 388"/>
                <a:gd name="T24" fmla="*/ 28 w 514"/>
                <a:gd name="T25" fmla="*/ 36 h 388"/>
                <a:gd name="T26" fmla="*/ 28 w 514"/>
                <a:gd name="T27" fmla="*/ 351 h 388"/>
                <a:gd name="T28" fmla="*/ 36 w 514"/>
                <a:gd name="T29" fmla="*/ 369 h 388"/>
                <a:gd name="T30" fmla="*/ 486 w 514"/>
                <a:gd name="T31" fmla="*/ 369 h 388"/>
                <a:gd name="T32" fmla="*/ 495 w 514"/>
                <a:gd name="T33" fmla="*/ 351 h 388"/>
                <a:gd name="T34" fmla="*/ 495 w 514"/>
                <a:gd name="T35" fmla="*/ 36 h 388"/>
                <a:gd name="T36" fmla="*/ 486 w 514"/>
                <a:gd name="T37" fmla="*/ 27 h 388"/>
                <a:gd name="T38" fmla="*/ 36 w 514"/>
                <a:gd name="T39" fmla="*/ 2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4" h="388">
                  <a:moveTo>
                    <a:pt x="486" y="387"/>
                  </a:moveTo>
                  <a:lnTo>
                    <a:pt x="486" y="387"/>
                  </a:lnTo>
                  <a:cubicBezTo>
                    <a:pt x="36" y="387"/>
                    <a:pt x="36" y="387"/>
                    <a:pt x="36" y="387"/>
                  </a:cubicBezTo>
                  <a:cubicBezTo>
                    <a:pt x="18" y="387"/>
                    <a:pt x="0" y="378"/>
                    <a:pt x="0" y="35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486" y="0"/>
                    <a:pt x="486" y="0"/>
                    <a:pt x="486" y="0"/>
                  </a:cubicBezTo>
                  <a:cubicBezTo>
                    <a:pt x="504" y="0"/>
                    <a:pt x="513" y="18"/>
                    <a:pt x="513" y="36"/>
                  </a:cubicBezTo>
                  <a:cubicBezTo>
                    <a:pt x="513" y="351"/>
                    <a:pt x="513" y="351"/>
                    <a:pt x="513" y="351"/>
                  </a:cubicBezTo>
                  <a:cubicBezTo>
                    <a:pt x="513" y="378"/>
                    <a:pt x="504" y="387"/>
                    <a:pt x="486" y="387"/>
                  </a:cubicBezTo>
                  <a:close/>
                  <a:moveTo>
                    <a:pt x="36" y="27"/>
                  </a:moveTo>
                  <a:lnTo>
                    <a:pt x="36" y="27"/>
                  </a:lnTo>
                  <a:cubicBezTo>
                    <a:pt x="36" y="27"/>
                    <a:pt x="28" y="27"/>
                    <a:pt x="28" y="36"/>
                  </a:cubicBezTo>
                  <a:cubicBezTo>
                    <a:pt x="28" y="351"/>
                    <a:pt x="28" y="351"/>
                    <a:pt x="28" y="351"/>
                  </a:cubicBezTo>
                  <a:cubicBezTo>
                    <a:pt x="28" y="360"/>
                    <a:pt x="36" y="369"/>
                    <a:pt x="36" y="369"/>
                  </a:cubicBezTo>
                  <a:cubicBezTo>
                    <a:pt x="486" y="369"/>
                    <a:pt x="486" y="369"/>
                    <a:pt x="486" y="369"/>
                  </a:cubicBezTo>
                  <a:cubicBezTo>
                    <a:pt x="486" y="369"/>
                    <a:pt x="495" y="360"/>
                    <a:pt x="495" y="351"/>
                  </a:cubicBezTo>
                  <a:cubicBezTo>
                    <a:pt x="495" y="36"/>
                    <a:pt x="495" y="36"/>
                    <a:pt x="495" y="36"/>
                  </a:cubicBezTo>
                  <a:cubicBezTo>
                    <a:pt x="495" y="27"/>
                    <a:pt x="486" y="27"/>
                    <a:pt x="486" y="27"/>
                  </a:cubicBezTo>
                  <a:lnTo>
                    <a:pt x="3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3" name="Freeform 568">
              <a:extLst>
                <a:ext uri="{FF2B5EF4-FFF2-40B4-BE49-F238E27FC236}">
                  <a16:creationId xmlns:a16="http://schemas.microsoft.com/office/drawing/2014/main" id="{231BBAE5-9EA0-CA44-9CF4-7A79168AB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8623" y="8562228"/>
              <a:ext cx="563061" cy="19250"/>
            </a:xfrm>
            <a:custGeom>
              <a:avLst/>
              <a:gdLst>
                <a:gd name="T0" fmla="*/ 504 w 514"/>
                <a:gd name="T1" fmla="*/ 18 h 19"/>
                <a:gd name="T2" fmla="*/ 504 w 514"/>
                <a:gd name="T3" fmla="*/ 18 h 19"/>
                <a:gd name="T4" fmla="*/ 18 w 514"/>
                <a:gd name="T5" fmla="*/ 18 h 19"/>
                <a:gd name="T6" fmla="*/ 0 w 514"/>
                <a:gd name="T7" fmla="*/ 9 h 19"/>
                <a:gd name="T8" fmla="*/ 18 w 514"/>
                <a:gd name="T9" fmla="*/ 0 h 19"/>
                <a:gd name="T10" fmla="*/ 504 w 514"/>
                <a:gd name="T11" fmla="*/ 0 h 19"/>
                <a:gd name="T12" fmla="*/ 513 w 514"/>
                <a:gd name="T13" fmla="*/ 9 h 19"/>
                <a:gd name="T14" fmla="*/ 504 w 514"/>
                <a:gd name="T1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19">
                  <a:moveTo>
                    <a:pt x="504" y="18"/>
                  </a:moveTo>
                  <a:lnTo>
                    <a:pt x="504" y="18"/>
                  </a:lnTo>
                  <a:cubicBezTo>
                    <a:pt x="18" y="18"/>
                    <a:pt x="18" y="18"/>
                    <a:pt x="18" y="18"/>
                  </a:cubicBezTo>
                  <a:cubicBezTo>
                    <a:pt x="9" y="18"/>
                    <a:pt x="0" y="18"/>
                    <a:pt x="0" y="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13" y="0"/>
                    <a:pt x="513" y="0"/>
                    <a:pt x="513" y="9"/>
                  </a:cubicBezTo>
                  <a:cubicBezTo>
                    <a:pt x="513" y="18"/>
                    <a:pt x="513" y="18"/>
                    <a:pt x="504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4" name="Freeform 569">
              <a:extLst>
                <a:ext uri="{FF2B5EF4-FFF2-40B4-BE49-F238E27FC236}">
                  <a16:creationId xmlns:a16="http://schemas.microsoft.com/office/drawing/2014/main" id="{496C2E4D-F085-AF4F-A03C-029AABEE7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8623" y="8629603"/>
              <a:ext cx="563061" cy="19250"/>
            </a:xfrm>
            <a:custGeom>
              <a:avLst/>
              <a:gdLst>
                <a:gd name="T0" fmla="*/ 504 w 514"/>
                <a:gd name="T1" fmla="*/ 18 h 19"/>
                <a:gd name="T2" fmla="*/ 504 w 514"/>
                <a:gd name="T3" fmla="*/ 18 h 19"/>
                <a:gd name="T4" fmla="*/ 18 w 514"/>
                <a:gd name="T5" fmla="*/ 18 h 19"/>
                <a:gd name="T6" fmla="*/ 0 w 514"/>
                <a:gd name="T7" fmla="*/ 9 h 19"/>
                <a:gd name="T8" fmla="*/ 18 w 514"/>
                <a:gd name="T9" fmla="*/ 0 h 19"/>
                <a:gd name="T10" fmla="*/ 504 w 514"/>
                <a:gd name="T11" fmla="*/ 0 h 19"/>
                <a:gd name="T12" fmla="*/ 513 w 514"/>
                <a:gd name="T13" fmla="*/ 9 h 19"/>
                <a:gd name="T14" fmla="*/ 504 w 514"/>
                <a:gd name="T1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19">
                  <a:moveTo>
                    <a:pt x="504" y="18"/>
                  </a:moveTo>
                  <a:lnTo>
                    <a:pt x="504" y="18"/>
                  </a:lnTo>
                  <a:cubicBezTo>
                    <a:pt x="18" y="18"/>
                    <a:pt x="18" y="18"/>
                    <a:pt x="18" y="18"/>
                  </a:cubicBezTo>
                  <a:cubicBezTo>
                    <a:pt x="9" y="18"/>
                    <a:pt x="0" y="18"/>
                    <a:pt x="0" y="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13" y="0"/>
                    <a:pt x="513" y="0"/>
                    <a:pt x="513" y="9"/>
                  </a:cubicBezTo>
                  <a:cubicBezTo>
                    <a:pt x="513" y="18"/>
                    <a:pt x="513" y="18"/>
                    <a:pt x="504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5" name="Freeform 570">
              <a:extLst>
                <a:ext uri="{FF2B5EF4-FFF2-40B4-BE49-F238E27FC236}">
                  <a16:creationId xmlns:a16="http://schemas.microsoft.com/office/drawing/2014/main" id="{9D5B8C38-FD59-7D4B-946F-7815B248E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3999" y="8754728"/>
              <a:ext cx="129936" cy="101061"/>
            </a:xfrm>
            <a:custGeom>
              <a:avLst/>
              <a:gdLst>
                <a:gd name="T0" fmla="*/ 99 w 118"/>
                <a:gd name="T1" fmla="*/ 90 h 91"/>
                <a:gd name="T2" fmla="*/ 99 w 118"/>
                <a:gd name="T3" fmla="*/ 90 h 91"/>
                <a:gd name="T4" fmla="*/ 9 w 118"/>
                <a:gd name="T5" fmla="*/ 90 h 91"/>
                <a:gd name="T6" fmla="*/ 0 w 118"/>
                <a:gd name="T7" fmla="*/ 72 h 91"/>
                <a:gd name="T8" fmla="*/ 0 w 118"/>
                <a:gd name="T9" fmla="*/ 18 h 91"/>
                <a:gd name="T10" fmla="*/ 9 w 118"/>
                <a:gd name="T11" fmla="*/ 0 h 91"/>
                <a:gd name="T12" fmla="*/ 99 w 118"/>
                <a:gd name="T13" fmla="*/ 0 h 91"/>
                <a:gd name="T14" fmla="*/ 117 w 118"/>
                <a:gd name="T15" fmla="*/ 18 h 91"/>
                <a:gd name="T16" fmla="*/ 117 w 118"/>
                <a:gd name="T17" fmla="*/ 72 h 91"/>
                <a:gd name="T18" fmla="*/ 99 w 118"/>
                <a:gd name="T19" fmla="*/ 90 h 91"/>
                <a:gd name="T20" fmla="*/ 18 w 118"/>
                <a:gd name="T21" fmla="*/ 63 h 91"/>
                <a:gd name="T22" fmla="*/ 18 w 118"/>
                <a:gd name="T23" fmla="*/ 63 h 91"/>
                <a:gd name="T24" fmla="*/ 90 w 118"/>
                <a:gd name="T25" fmla="*/ 63 h 91"/>
                <a:gd name="T26" fmla="*/ 90 w 118"/>
                <a:gd name="T27" fmla="*/ 27 h 91"/>
                <a:gd name="T28" fmla="*/ 18 w 118"/>
                <a:gd name="T29" fmla="*/ 27 h 91"/>
                <a:gd name="T30" fmla="*/ 18 w 118"/>
                <a:gd name="T31" fmla="*/ 6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91">
                  <a:moveTo>
                    <a:pt x="99" y="90"/>
                  </a:moveTo>
                  <a:lnTo>
                    <a:pt x="99" y="90"/>
                  </a:lnTo>
                  <a:cubicBezTo>
                    <a:pt x="9" y="90"/>
                    <a:pt x="9" y="90"/>
                    <a:pt x="9" y="90"/>
                  </a:cubicBezTo>
                  <a:cubicBezTo>
                    <a:pt x="0" y="90"/>
                    <a:pt x="0" y="81"/>
                    <a:pt x="0" y="7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7" y="9"/>
                    <a:pt x="117" y="18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7" y="81"/>
                    <a:pt x="108" y="90"/>
                    <a:pt x="99" y="90"/>
                  </a:cubicBezTo>
                  <a:close/>
                  <a:moveTo>
                    <a:pt x="18" y="63"/>
                  </a:moveTo>
                  <a:lnTo>
                    <a:pt x="18" y="63"/>
                  </a:lnTo>
                  <a:cubicBezTo>
                    <a:pt x="90" y="63"/>
                    <a:pt x="90" y="63"/>
                    <a:pt x="90" y="63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6" name="Freeform 571">
              <a:extLst>
                <a:ext uri="{FF2B5EF4-FFF2-40B4-BE49-F238E27FC236}">
                  <a16:creationId xmlns:a16="http://schemas.microsoft.com/office/drawing/2014/main" id="{BDD22A7B-ACE2-8547-AC72-FEEB8C84E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0809" y="8754728"/>
              <a:ext cx="96250" cy="28875"/>
            </a:xfrm>
            <a:custGeom>
              <a:avLst/>
              <a:gdLst>
                <a:gd name="T0" fmla="*/ 71 w 90"/>
                <a:gd name="T1" fmla="*/ 27 h 28"/>
                <a:gd name="T2" fmla="*/ 71 w 90"/>
                <a:gd name="T3" fmla="*/ 27 h 28"/>
                <a:gd name="T4" fmla="*/ 17 w 90"/>
                <a:gd name="T5" fmla="*/ 27 h 28"/>
                <a:gd name="T6" fmla="*/ 0 w 90"/>
                <a:gd name="T7" fmla="*/ 18 h 28"/>
                <a:gd name="T8" fmla="*/ 17 w 90"/>
                <a:gd name="T9" fmla="*/ 0 h 28"/>
                <a:gd name="T10" fmla="*/ 71 w 90"/>
                <a:gd name="T11" fmla="*/ 0 h 28"/>
                <a:gd name="T12" fmla="*/ 89 w 90"/>
                <a:gd name="T13" fmla="*/ 18 h 28"/>
                <a:gd name="T14" fmla="*/ 71 w 90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8">
                  <a:moveTo>
                    <a:pt x="71" y="27"/>
                  </a:moveTo>
                  <a:lnTo>
                    <a:pt x="71" y="27"/>
                  </a:lnTo>
                  <a:cubicBezTo>
                    <a:pt x="17" y="27"/>
                    <a:pt x="17" y="27"/>
                    <a:pt x="17" y="27"/>
                  </a:cubicBezTo>
                  <a:cubicBezTo>
                    <a:pt x="8" y="27"/>
                    <a:pt x="0" y="18"/>
                    <a:pt x="0" y="18"/>
                  </a:cubicBezTo>
                  <a:cubicBezTo>
                    <a:pt x="0" y="9"/>
                    <a:pt x="8" y="0"/>
                    <a:pt x="1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0" y="0"/>
                    <a:pt x="89" y="9"/>
                    <a:pt x="89" y="18"/>
                  </a:cubicBezTo>
                  <a:cubicBezTo>
                    <a:pt x="89" y="18"/>
                    <a:pt x="80" y="27"/>
                    <a:pt x="71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7" name="Freeform 572">
              <a:extLst>
                <a:ext uri="{FF2B5EF4-FFF2-40B4-BE49-F238E27FC236}">
                  <a16:creationId xmlns:a16="http://schemas.microsoft.com/office/drawing/2014/main" id="{895AD010-83A3-3D44-B444-B5D0AA57D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0809" y="8826914"/>
              <a:ext cx="168439" cy="28875"/>
            </a:xfrm>
            <a:custGeom>
              <a:avLst/>
              <a:gdLst>
                <a:gd name="T0" fmla="*/ 134 w 153"/>
                <a:gd name="T1" fmla="*/ 27 h 28"/>
                <a:gd name="T2" fmla="*/ 134 w 153"/>
                <a:gd name="T3" fmla="*/ 27 h 28"/>
                <a:gd name="T4" fmla="*/ 17 w 153"/>
                <a:gd name="T5" fmla="*/ 27 h 28"/>
                <a:gd name="T6" fmla="*/ 0 w 153"/>
                <a:gd name="T7" fmla="*/ 9 h 28"/>
                <a:gd name="T8" fmla="*/ 17 w 153"/>
                <a:gd name="T9" fmla="*/ 0 h 28"/>
                <a:gd name="T10" fmla="*/ 134 w 153"/>
                <a:gd name="T11" fmla="*/ 0 h 28"/>
                <a:gd name="T12" fmla="*/ 152 w 153"/>
                <a:gd name="T13" fmla="*/ 9 h 28"/>
                <a:gd name="T14" fmla="*/ 134 w 153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28">
                  <a:moveTo>
                    <a:pt x="134" y="27"/>
                  </a:moveTo>
                  <a:lnTo>
                    <a:pt x="134" y="27"/>
                  </a:lnTo>
                  <a:cubicBezTo>
                    <a:pt x="17" y="27"/>
                    <a:pt x="17" y="27"/>
                    <a:pt x="17" y="27"/>
                  </a:cubicBezTo>
                  <a:cubicBezTo>
                    <a:pt x="8" y="27"/>
                    <a:pt x="0" y="18"/>
                    <a:pt x="0" y="9"/>
                  </a:cubicBezTo>
                  <a:cubicBezTo>
                    <a:pt x="0" y="9"/>
                    <a:pt x="8" y="0"/>
                    <a:pt x="17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3" y="0"/>
                    <a:pt x="152" y="9"/>
                    <a:pt x="152" y="9"/>
                  </a:cubicBezTo>
                  <a:cubicBezTo>
                    <a:pt x="152" y="18"/>
                    <a:pt x="143" y="27"/>
                    <a:pt x="134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8" name="Freeform 573">
              <a:extLst>
                <a:ext uri="{FF2B5EF4-FFF2-40B4-BE49-F238E27FC236}">
                  <a16:creationId xmlns:a16="http://schemas.microsoft.com/office/drawing/2014/main" id="{287823B6-26EC-AD4F-A7EF-95863B1B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998" y="8292728"/>
              <a:ext cx="462000" cy="818126"/>
            </a:xfrm>
            <a:custGeom>
              <a:avLst/>
              <a:gdLst>
                <a:gd name="T0" fmla="*/ 350 w 423"/>
                <a:gd name="T1" fmla="*/ 747 h 748"/>
                <a:gd name="T2" fmla="*/ 350 w 423"/>
                <a:gd name="T3" fmla="*/ 747 h 748"/>
                <a:gd name="T4" fmla="*/ 62 w 423"/>
                <a:gd name="T5" fmla="*/ 747 h 748"/>
                <a:gd name="T6" fmla="*/ 0 w 423"/>
                <a:gd name="T7" fmla="*/ 684 h 748"/>
                <a:gd name="T8" fmla="*/ 0 w 423"/>
                <a:gd name="T9" fmla="*/ 63 h 748"/>
                <a:gd name="T10" fmla="*/ 62 w 423"/>
                <a:gd name="T11" fmla="*/ 0 h 748"/>
                <a:gd name="T12" fmla="*/ 350 w 423"/>
                <a:gd name="T13" fmla="*/ 0 h 748"/>
                <a:gd name="T14" fmla="*/ 422 w 423"/>
                <a:gd name="T15" fmla="*/ 63 h 748"/>
                <a:gd name="T16" fmla="*/ 422 w 423"/>
                <a:gd name="T17" fmla="*/ 144 h 748"/>
                <a:gd name="T18" fmla="*/ 404 w 423"/>
                <a:gd name="T19" fmla="*/ 162 h 748"/>
                <a:gd name="T20" fmla="*/ 395 w 423"/>
                <a:gd name="T21" fmla="*/ 144 h 748"/>
                <a:gd name="T22" fmla="*/ 395 w 423"/>
                <a:gd name="T23" fmla="*/ 63 h 748"/>
                <a:gd name="T24" fmla="*/ 350 w 423"/>
                <a:gd name="T25" fmla="*/ 27 h 748"/>
                <a:gd name="T26" fmla="*/ 62 w 423"/>
                <a:gd name="T27" fmla="*/ 27 h 748"/>
                <a:gd name="T28" fmla="*/ 26 w 423"/>
                <a:gd name="T29" fmla="*/ 63 h 748"/>
                <a:gd name="T30" fmla="*/ 26 w 423"/>
                <a:gd name="T31" fmla="*/ 684 h 748"/>
                <a:gd name="T32" fmla="*/ 62 w 423"/>
                <a:gd name="T33" fmla="*/ 720 h 748"/>
                <a:gd name="T34" fmla="*/ 350 w 423"/>
                <a:gd name="T35" fmla="*/ 720 h 748"/>
                <a:gd name="T36" fmla="*/ 395 w 423"/>
                <a:gd name="T37" fmla="*/ 684 h 748"/>
                <a:gd name="T38" fmla="*/ 395 w 423"/>
                <a:gd name="T39" fmla="*/ 612 h 748"/>
                <a:gd name="T40" fmla="*/ 404 w 423"/>
                <a:gd name="T41" fmla="*/ 594 h 748"/>
                <a:gd name="T42" fmla="*/ 422 w 423"/>
                <a:gd name="T43" fmla="*/ 612 h 748"/>
                <a:gd name="T44" fmla="*/ 422 w 423"/>
                <a:gd name="T45" fmla="*/ 684 h 748"/>
                <a:gd name="T46" fmla="*/ 350 w 423"/>
                <a:gd name="T47" fmla="*/ 747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3" h="748">
                  <a:moveTo>
                    <a:pt x="350" y="747"/>
                  </a:moveTo>
                  <a:lnTo>
                    <a:pt x="350" y="747"/>
                  </a:lnTo>
                  <a:cubicBezTo>
                    <a:pt x="62" y="747"/>
                    <a:pt x="62" y="747"/>
                    <a:pt x="62" y="747"/>
                  </a:cubicBezTo>
                  <a:cubicBezTo>
                    <a:pt x="26" y="747"/>
                    <a:pt x="0" y="720"/>
                    <a:pt x="0" y="68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7"/>
                    <a:pt x="26" y="0"/>
                    <a:pt x="62" y="0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386" y="0"/>
                    <a:pt x="422" y="27"/>
                    <a:pt x="422" y="63"/>
                  </a:cubicBezTo>
                  <a:cubicBezTo>
                    <a:pt x="422" y="144"/>
                    <a:pt x="422" y="144"/>
                    <a:pt x="422" y="144"/>
                  </a:cubicBezTo>
                  <a:cubicBezTo>
                    <a:pt x="422" y="153"/>
                    <a:pt x="413" y="162"/>
                    <a:pt x="404" y="162"/>
                  </a:cubicBezTo>
                  <a:cubicBezTo>
                    <a:pt x="395" y="162"/>
                    <a:pt x="395" y="153"/>
                    <a:pt x="395" y="144"/>
                  </a:cubicBezTo>
                  <a:cubicBezTo>
                    <a:pt x="395" y="63"/>
                    <a:pt x="395" y="63"/>
                    <a:pt x="395" y="63"/>
                  </a:cubicBezTo>
                  <a:cubicBezTo>
                    <a:pt x="395" y="45"/>
                    <a:pt x="377" y="27"/>
                    <a:pt x="350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45" y="27"/>
                    <a:pt x="26" y="45"/>
                    <a:pt x="26" y="63"/>
                  </a:cubicBezTo>
                  <a:cubicBezTo>
                    <a:pt x="26" y="684"/>
                    <a:pt x="26" y="684"/>
                    <a:pt x="26" y="684"/>
                  </a:cubicBezTo>
                  <a:cubicBezTo>
                    <a:pt x="26" y="702"/>
                    <a:pt x="45" y="720"/>
                    <a:pt x="62" y="720"/>
                  </a:cubicBezTo>
                  <a:cubicBezTo>
                    <a:pt x="350" y="720"/>
                    <a:pt x="350" y="720"/>
                    <a:pt x="350" y="720"/>
                  </a:cubicBezTo>
                  <a:cubicBezTo>
                    <a:pt x="377" y="720"/>
                    <a:pt x="395" y="702"/>
                    <a:pt x="395" y="684"/>
                  </a:cubicBezTo>
                  <a:cubicBezTo>
                    <a:pt x="395" y="612"/>
                    <a:pt x="395" y="612"/>
                    <a:pt x="395" y="612"/>
                  </a:cubicBezTo>
                  <a:cubicBezTo>
                    <a:pt x="395" y="603"/>
                    <a:pt x="395" y="594"/>
                    <a:pt x="404" y="594"/>
                  </a:cubicBezTo>
                  <a:cubicBezTo>
                    <a:pt x="413" y="594"/>
                    <a:pt x="422" y="603"/>
                    <a:pt x="422" y="612"/>
                  </a:cubicBezTo>
                  <a:cubicBezTo>
                    <a:pt x="422" y="684"/>
                    <a:pt x="422" y="684"/>
                    <a:pt x="422" y="684"/>
                  </a:cubicBezTo>
                  <a:cubicBezTo>
                    <a:pt x="422" y="720"/>
                    <a:pt x="386" y="747"/>
                    <a:pt x="350" y="7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9" name="Freeform 574">
              <a:extLst>
                <a:ext uri="{FF2B5EF4-FFF2-40B4-BE49-F238E27FC236}">
                  <a16:creationId xmlns:a16="http://schemas.microsoft.com/office/drawing/2014/main" id="{DFD56DA1-8614-2C4E-9BDA-40712E59E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123" y="8961664"/>
              <a:ext cx="38500" cy="38500"/>
            </a:xfrm>
            <a:custGeom>
              <a:avLst/>
              <a:gdLst>
                <a:gd name="T0" fmla="*/ 18 w 37"/>
                <a:gd name="T1" fmla="*/ 36 h 37"/>
                <a:gd name="T2" fmla="*/ 18 w 37"/>
                <a:gd name="T3" fmla="*/ 36 h 37"/>
                <a:gd name="T4" fmla="*/ 0 w 37"/>
                <a:gd name="T5" fmla="*/ 18 h 37"/>
                <a:gd name="T6" fmla="*/ 18 w 37"/>
                <a:gd name="T7" fmla="*/ 0 h 37"/>
                <a:gd name="T8" fmla="*/ 36 w 37"/>
                <a:gd name="T9" fmla="*/ 18 h 37"/>
                <a:gd name="T10" fmla="*/ 18 w 37"/>
                <a:gd name="T11" fmla="*/ 36 h 37"/>
                <a:gd name="T12" fmla="*/ 18 w 37"/>
                <a:gd name="T13" fmla="*/ 9 h 37"/>
                <a:gd name="T14" fmla="*/ 18 w 37"/>
                <a:gd name="T15" fmla="*/ 9 h 37"/>
                <a:gd name="T16" fmla="*/ 9 w 37"/>
                <a:gd name="T17" fmla="*/ 18 h 37"/>
                <a:gd name="T18" fmla="*/ 18 w 37"/>
                <a:gd name="T19" fmla="*/ 27 h 37"/>
                <a:gd name="T20" fmla="*/ 28 w 37"/>
                <a:gd name="T21" fmla="*/ 18 h 37"/>
                <a:gd name="T22" fmla="*/ 18 w 37"/>
                <a:gd name="T23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7">
                  <a:moveTo>
                    <a:pt x="18" y="36"/>
                  </a:moveTo>
                  <a:lnTo>
                    <a:pt x="18" y="36"/>
                  </a:ln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7"/>
                    <a:pt x="28" y="36"/>
                    <a:pt x="18" y="36"/>
                  </a:cubicBezTo>
                  <a:close/>
                  <a:moveTo>
                    <a:pt x="18" y="9"/>
                  </a:moveTo>
                  <a:lnTo>
                    <a:pt x="18" y="9"/>
                  </a:lnTo>
                  <a:lnTo>
                    <a:pt x="9" y="18"/>
                  </a:lnTo>
                  <a:cubicBezTo>
                    <a:pt x="9" y="27"/>
                    <a:pt x="18" y="27"/>
                    <a:pt x="18" y="27"/>
                  </a:cubicBezTo>
                  <a:cubicBezTo>
                    <a:pt x="28" y="27"/>
                    <a:pt x="28" y="27"/>
                    <a:pt x="28" y="18"/>
                  </a:cubicBezTo>
                  <a:cubicBezTo>
                    <a:pt x="28" y="18"/>
                    <a:pt x="28" y="9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0" name="Freeform 575">
              <a:extLst>
                <a:ext uri="{FF2B5EF4-FFF2-40B4-BE49-F238E27FC236}">
                  <a16:creationId xmlns:a16="http://schemas.microsoft.com/office/drawing/2014/main" id="{DB8471D6-BF94-CF4A-B913-AD46726B5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8623" y="8384164"/>
              <a:ext cx="129936" cy="28875"/>
            </a:xfrm>
            <a:custGeom>
              <a:avLst/>
              <a:gdLst>
                <a:gd name="T0" fmla="*/ 100 w 118"/>
                <a:gd name="T1" fmla="*/ 27 h 28"/>
                <a:gd name="T2" fmla="*/ 100 w 118"/>
                <a:gd name="T3" fmla="*/ 27 h 28"/>
                <a:gd name="T4" fmla="*/ 9 w 118"/>
                <a:gd name="T5" fmla="*/ 27 h 28"/>
                <a:gd name="T6" fmla="*/ 0 w 118"/>
                <a:gd name="T7" fmla="*/ 18 h 28"/>
                <a:gd name="T8" fmla="*/ 9 w 118"/>
                <a:gd name="T9" fmla="*/ 0 h 28"/>
                <a:gd name="T10" fmla="*/ 100 w 118"/>
                <a:gd name="T11" fmla="*/ 0 h 28"/>
                <a:gd name="T12" fmla="*/ 117 w 118"/>
                <a:gd name="T13" fmla="*/ 18 h 28"/>
                <a:gd name="T14" fmla="*/ 100 w 118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28">
                  <a:moveTo>
                    <a:pt x="100" y="27"/>
                  </a:moveTo>
                  <a:lnTo>
                    <a:pt x="100" y="27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27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8" y="0"/>
                    <a:pt x="117" y="9"/>
                    <a:pt x="117" y="18"/>
                  </a:cubicBezTo>
                  <a:cubicBezTo>
                    <a:pt x="117" y="18"/>
                    <a:pt x="108" y="27"/>
                    <a:pt x="100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21" name="Freeform 576">
            <a:extLst>
              <a:ext uri="{FF2B5EF4-FFF2-40B4-BE49-F238E27FC236}">
                <a16:creationId xmlns:a16="http://schemas.microsoft.com/office/drawing/2014/main" id="{92DEEDC2-57BE-E549-A6A9-33B07ADF5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3011" y="7074563"/>
            <a:ext cx="2926002" cy="3388003"/>
          </a:xfrm>
          <a:custGeom>
            <a:avLst/>
            <a:gdLst>
              <a:gd name="T0" fmla="*/ 1340 w 2680"/>
              <a:gd name="T1" fmla="*/ 3103 h 3104"/>
              <a:gd name="T2" fmla="*/ 1340 w 2680"/>
              <a:gd name="T3" fmla="*/ 3103 h 3104"/>
              <a:gd name="T4" fmla="*/ 1313 w 2680"/>
              <a:gd name="T5" fmla="*/ 3103 h 3104"/>
              <a:gd name="T6" fmla="*/ 566 w 2680"/>
              <a:gd name="T7" fmla="*/ 2518 h 3104"/>
              <a:gd name="T8" fmla="*/ 153 w 2680"/>
              <a:gd name="T9" fmla="*/ 1511 h 3104"/>
              <a:gd name="T10" fmla="*/ 0 w 2680"/>
              <a:gd name="T11" fmla="*/ 648 h 3104"/>
              <a:gd name="T12" fmla="*/ 54 w 2680"/>
              <a:gd name="T13" fmla="*/ 486 h 3104"/>
              <a:gd name="T14" fmla="*/ 207 w 2680"/>
              <a:gd name="T15" fmla="*/ 405 h 3104"/>
              <a:gd name="T16" fmla="*/ 1214 w 2680"/>
              <a:gd name="T17" fmla="*/ 54 h 3104"/>
              <a:gd name="T18" fmla="*/ 1475 w 2680"/>
              <a:gd name="T19" fmla="*/ 54 h 3104"/>
              <a:gd name="T20" fmla="*/ 2472 w 2680"/>
              <a:gd name="T21" fmla="*/ 396 h 3104"/>
              <a:gd name="T22" fmla="*/ 2625 w 2680"/>
              <a:gd name="T23" fmla="*/ 477 h 3104"/>
              <a:gd name="T24" fmla="*/ 2679 w 2680"/>
              <a:gd name="T25" fmla="*/ 648 h 3104"/>
              <a:gd name="T26" fmla="*/ 2526 w 2680"/>
              <a:gd name="T27" fmla="*/ 1511 h 3104"/>
              <a:gd name="T28" fmla="*/ 2112 w 2680"/>
              <a:gd name="T29" fmla="*/ 2518 h 3104"/>
              <a:gd name="T30" fmla="*/ 1367 w 2680"/>
              <a:gd name="T31" fmla="*/ 3103 h 3104"/>
              <a:gd name="T32" fmla="*/ 1340 w 2680"/>
              <a:gd name="T33" fmla="*/ 3103 h 3104"/>
              <a:gd name="T34" fmla="*/ 1340 w 2680"/>
              <a:gd name="T35" fmla="*/ 126 h 3104"/>
              <a:gd name="T36" fmla="*/ 1340 w 2680"/>
              <a:gd name="T37" fmla="*/ 126 h 3104"/>
              <a:gd name="T38" fmla="*/ 1277 w 2680"/>
              <a:gd name="T39" fmla="*/ 144 h 3104"/>
              <a:gd name="T40" fmla="*/ 216 w 2680"/>
              <a:gd name="T41" fmla="*/ 513 h 3104"/>
              <a:gd name="T42" fmla="*/ 135 w 2680"/>
              <a:gd name="T43" fmla="*/ 558 h 3104"/>
              <a:gd name="T44" fmla="*/ 117 w 2680"/>
              <a:gd name="T45" fmla="*/ 639 h 3104"/>
              <a:gd name="T46" fmla="*/ 657 w 2680"/>
              <a:gd name="T47" fmla="*/ 2455 h 3104"/>
              <a:gd name="T48" fmla="*/ 1340 w 2680"/>
              <a:gd name="T49" fmla="*/ 2986 h 3104"/>
              <a:gd name="T50" fmla="*/ 2023 w 2680"/>
              <a:gd name="T51" fmla="*/ 2455 h 3104"/>
              <a:gd name="T52" fmla="*/ 2562 w 2680"/>
              <a:gd name="T53" fmla="*/ 630 h 3104"/>
              <a:gd name="T54" fmla="*/ 2535 w 2680"/>
              <a:gd name="T55" fmla="*/ 549 h 3104"/>
              <a:gd name="T56" fmla="*/ 2463 w 2680"/>
              <a:gd name="T57" fmla="*/ 513 h 3104"/>
              <a:gd name="T58" fmla="*/ 1412 w 2680"/>
              <a:gd name="T59" fmla="*/ 144 h 3104"/>
              <a:gd name="T60" fmla="*/ 1340 w 2680"/>
              <a:gd name="T61" fmla="*/ 126 h 3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80" h="3104">
                <a:moveTo>
                  <a:pt x="1340" y="3103"/>
                </a:moveTo>
                <a:lnTo>
                  <a:pt x="1340" y="3103"/>
                </a:lnTo>
                <a:cubicBezTo>
                  <a:pt x="1331" y="3103"/>
                  <a:pt x="1322" y="3103"/>
                  <a:pt x="1313" y="3103"/>
                </a:cubicBezTo>
                <a:cubicBezTo>
                  <a:pt x="1295" y="3094"/>
                  <a:pt x="791" y="2851"/>
                  <a:pt x="566" y="2518"/>
                </a:cubicBezTo>
                <a:cubicBezTo>
                  <a:pt x="396" y="2266"/>
                  <a:pt x="252" y="1925"/>
                  <a:pt x="153" y="1511"/>
                </a:cubicBezTo>
                <a:cubicBezTo>
                  <a:pt x="63" y="1169"/>
                  <a:pt x="27" y="854"/>
                  <a:pt x="0" y="648"/>
                </a:cubicBezTo>
                <a:cubicBezTo>
                  <a:pt x="0" y="594"/>
                  <a:pt x="18" y="531"/>
                  <a:pt x="54" y="486"/>
                </a:cubicBezTo>
                <a:cubicBezTo>
                  <a:pt x="90" y="441"/>
                  <a:pt x="144" y="405"/>
                  <a:pt x="207" y="405"/>
                </a:cubicBezTo>
                <a:cubicBezTo>
                  <a:pt x="719" y="369"/>
                  <a:pt x="1052" y="171"/>
                  <a:pt x="1214" y="54"/>
                </a:cubicBezTo>
                <a:cubicBezTo>
                  <a:pt x="1286" y="0"/>
                  <a:pt x="1394" y="0"/>
                  <a:pt x="1475" y="54"/>
                </a:cubicBezTo>
                <a:cubicBezTo>
                  <a:pt x="1628" y="171"/>
                  <a:pt x="1960" y="360"/>
                  <a:pt x="2472" y="396"/>
                </a:cubicBezTo>
                <a:cubicBezTo>
                  <a:pt x="2526" y="405"/>
                  <a:pt x="2580" y="432"/>
                  <a:pt x="2625" y="477"/>
                </a:cubicBezTo>
                <a:cubicBezTo>
                  <a:pt x="2661" y="522"/>
                  <a:pt x="2679" y="585"/>
                  <a:pt x="2679" y="648"/>
                </a:cubicBezTo>
                <a:cubicBezTo>
                  <a:pt x="2652" y="854"/>
                  <a:pt x="2616" y="1169"/>
                  <a:pt x="2526" y="1511"/>
                </a:cubicBezTo>
                <a:cubicBezTo>
                  <a:pt x="2427" y="1925"/>
                  <a:pt x="2283" y="2266"/>
                  <a:pt x="2112" y="2518"/>
                </a:cubicBezTo>
                <a:cubicBezTo>
                  <a:pt x="1888" y="2851"/>
                  <a:pt x="1385" y="3094"/>
                  <a:pt x="1367" y="3103"/>
                </a:cubicBezTo>
                <a:cubicBezTo>
                  <a:pt x="1358" y="3103"/>
                  <a:pt x="1349" y="3103"/>
                  <a:pt x="1340" y="3103"/>
                </a:cubicBezTo>
                <a:close/>
                <a:moveTo>
                  <a:pt x="1340" y="126"/>
                </a:moveTo>
                <a:lnTo>
                  <a:pt x="1340" y="126"/>
                </a:lnTo>
                <a:cubicBezTo>
                  <a:pt x="1322" y="126"/>
                  <a:pt x="1295" y="135"/>
                  <a:pt x="1277" y="144"/>
                </a:cubicBezTo>
                <a:cubicBezTo>
                  <a:pt x="1115" y="270"/>
                  <a:pt x="755" y="477"/>
                  <a:pt x="216" y="513"/>
                </a:cubicBezTo>
                <a:cubicBezTo>
                  <a:pt x="189" y="522"/>
                  <a:pt x="162" y="531"/>
                  <a:pt x="135" y="558"/>
                </a:cubicBezTo>
                <a:cubicBezTo>
                  <a:pt x="117" y="576"/>
                  <a:pt x="108" y="612"/>
                  <a:pt x="117" y="639"/>
                </a:cubicBezTo>
                <a:cubicBezTo>
                  <a:pt x="225" y="1718"/>
                  <a:pt x="530" y="2266"/>
                  <a:pt x="657" y="2455"/>
                </a:cubicBezTo>
                <a:cubicBezTo>
                  <a:pt x="836" y="2725"/>
                  <a:pt x="1241" y="2941"/>
                  <a:pt x="1340" y="2986"/>
                </a:cubicBezTo>
                <a:cubicBezTo>
                  <a:pt x="1439" y="2941"/>
                  <a:pt x="1843" y="2725"/>
                  <a:pt x="2023" y="2455"/>
                </a:cubicBezTo>
                <a:cubicBezTo>
                  <a:pt x="2148" y="2266"/>
                  <a:pt x="2454" y="1718"/>
                  <a:pt x="2562" y="630"/>
                </a:cubicBezTo>
                <a:cubicBezTo>
                  <a:pt x="2571" y="603"/>
                  <a:pt x="2562" y="576"/>
                  <a:pt x="2535" y="549"/>
                </a:cubicBezTo>
                <a:cubicBezTo>
                  <a:pt x="2517" y="522"/>
                  <a:pt x="2490" y="513"/>
                  <a:pt x="2463" y="513"/>
                </a:cubicBezTo>
                <a:cubicBezTo>
                  <a:pt x="1924" y="468"/>
                  <a:pt x="1574" y="270"/>
                  <a:pt x="1412" y="144"/>
                </a:cubicBezTo>
                <a:cubicBezTo>
                  <a:pt x="1385" y="135"/>
                  <a:pt x="1367" y="126"/>
                  <a:pt x="1340" y="1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77">
            <a:extLst>
              <a:ext uri="{FF2B5EF4-FFF2-40B4-BE49-F238E27FC236}">
                <a16:creationId xmlns:a16="http://schemas.microsoft.com/office/drawing/2014/main" id="{4C793F17-AFA9-244C-8FF6-A6BBC0495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3637" y="9066939"/>
            <a:ext cx="433125" cy="433125"/>
          </a:xfrm>
          <a:custGeom>
            <a:avLst/>
            <a:gdLst>
              <a:gd name="T0" fmla="*/ 198 w 397"/>
              <a:gd name="T1" fmla="*/ 395 h 396"/>
              <a:gd name="T2" fmla="*/ 198 w 397"/>
              <a:gd name="T3" fmla="*/ 395 h 396"/>
              <a:gd name="T4" fmla="*/ 0 w 397"/>
              <a:gd name="T5" fmla="*/ 198 h 396"/>
              <a:gd name="T6" fmla="*/ 198 w 397"/>
              <a:gd name="T7" fmla="*/ 0 h 396"/>
              <a:gd name="T8" fmla="*/ 396 w 397"/>
              <a:gd name="T9" fmla="*/ 198 h 396"/>
              <a:gd name="T10" fmla="*/ 198 w 397"/>
              <a:gd name="T11" fmla="*/ 395 h 396"/>
              <a:gd name="T12" fmla="*/ 198 w 397"/>
              <a:gd name="T13" fmla="*/ 117 h 396"/>
              <a:gd name="T14" fmla="*/ 198 w 397"/>
              <a:gd name="T15" fmla="*/ 117 h 396"/>
              <a:gd name="T16" fmla="*/ 108 w 397"/>
              <a:gd name="T17" fmla="*/ 198 h 396"/>
              <a:gd name="T18" fmla="*/ 198 w 397"/>
              <a:gd name="T19" fmla="*/ 288 h 396"/>
              <a:gd name="T20" fmla="*/ 279 w 397"/>
              <a:gd name="T21" fmla="*/ 198 h 396"/>
              <a:gd name="T22" fmla="*/ 198 w 397"/>
              <a:gd name="T23" fmla="*/ 117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7" h="396">
                <a:moveTo>
                  <a:pt x="198" y="395"/>
                </a:moveTo>
                <a:lnTo>
                  <a:pt x="198" y="395"/>
                </a:lnTo>
                <a:cubicBezTo>
                  <a:pt x="81" y="395"/>
                  <a:pt x="0" y="315"/>
                  <a:pt x="0" y="198"/>
                </a:cubicBezTo>
                <a:cubicBezTo>
                  <a:pt x="0" y="90"/>
                  <a:pt x="81" y="0"/>
                  <a:pt x="198" y="0"/>
                </a:cubicBezTo>
                <a:cubicBezTo>
                  <a:pt x="306" y="0"/>
                  <a:pt x="396" y="90"/>
                  <a:pt x="396" y="198"/>
                </a:cubicBezTo>
                <a:cubicBezTo>
                  <a:pt x="396" y="315"/>
                  <a:pt x="306" y="395"/>
                  <a:pt x="198" y="395"/>
                </a:cubicBezTo>
                <a:close/>
                <a:moveTo>
                  <a:pt x="198" y="117"/>
                </a:moveTo>
                <a:lnTo>
                  <a:pt x="198" y="117"/>
                </a:lnTo>
                <a:cubicBezTo>
                  <a:pt x="144" y="117"/>
                  <a:pt x="108" y="153"/>
                  <a:pt x="108" y="198"/>
                </a:cubicBezTo>
                <a:cubicBezTo>
                  <a:pt x="108" y="252"/>
                  <a:pt x="144" y="288"/>
                  <a:pt x="198" y="288"/>
                </a:cubicBezTo>
                <a:cubicBezTo>
                  <a:pt x="243" y="288"/>
                  <a:pt x="279" y="252"/>
                  <a:pt x="279" y="198"/>
                </a:cubicBezTo>
                <a:cubicBezTo>
                  <a:pt x="279" y="153"/>
                  <a:pt x="243" y="117"/>
                  <a:pt x="198" y="1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78">
            <a:extLst>
              <a:ext uri="{FF2B5EF4-FFF2-40B4-BE49-F238E27FC236}">
                <a16:creationId xmlns:a16="http://schemas.microsoft.com/office/drawing/2014/main" id="{F7FEEEA3-835E-4146-BF0F-6BC77B08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1888" y="9066939"/>
            <a:ext cx="433125" cy="433125"/>
          </a:xfrm>
          <a:custGeom>
            <a:avLst/>
            <a:gdLst>
              <a:gd name="T0" fmla="*/ 198 w 396"/>
              <a:gd name="T1" fmla="*/ 395 h 396"/>
              <a:gd name="T2" fmla="*/ 198 w 396"/>
              <a:gd name="T3" fmla="*/ 395 h 396"/>
              <a:gd name="T4" fmla="*/ 0 w 396"/>
              <a:gd name="T5" fmla="*/ 198 h 396"/>
              <a:gd name="T6" fmla="*/ 198 w 396"/>
              <a:gd name="T7" fmla="*/ 0 h 396"/>
              <a:gd name="T8" fmla="*/ 395 w 396"/>
              <a:gd name="T9" fmla="*/ 198 h 396"/>
              <a:gd name="T10" fmla="*/ 198 w 396"/>
              <a:gd name="T11" fmla="*/ 395 h 396"/>
              <a:gd name="T12" fmla="*/ 198 w 396"/>
              <a:gd name="T13" fmla="*/ 117 h 396"/>
              <a:gd name="T14" fmla="*/ 198 w 396"/>
              <a:gd name="T15" fmla="*/ 117 h 396"/>
              <a:gd name="T16" fmla="*/ 117 w 396"/>
              <a:gd name="T17" fmla="*/ 198 h 396"/>
              <a:gd name="T18" fmla="*/ 198 w 396"/>
              <a:gd name="T19" fmla="*/ 288 h 396"/>
              <a:gd name="T20" fmla="*/ 287 w 396"/>
              <a:gd name="T21" fmla="*/ 198 h 396"/>
              <a:gd name="T22" fmla="*/ 198 w 396"/>
              <a:gd name="T23" fmla="*/ 117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6" h="396">
                <a:moveTo>
                  <a:pt x="198" y="395"/>
                </a:moveTo>
                <a:lnTo>
                  <a:pt x="198" y="395"/>
                </a:lnTo>
                <a:cubicBezTo>
                  <a:pt x="90" y="395"/>
                  <a:pt x="0" y="315"/>
                  <a:pt x="0" y="198"/>
                </a:cubicBezTo>
                <a:cubicBezTo>
                  <a:pt x="0" y="90"/>
                  <a:pt x="90" y="0"/>
                  <a:pt x="198" y="0"/>
                </a:cubicBezTo>
                <a:cubicBezTo>
                  <a:pt x="314" y="0"/>
                  <a:pt x="395" y="90"/>
                  <a:pt x="395" y="198"/>
                </a:cubicBezTo>
                <a:cubicBezTo>
                  <a:pt x="395" y="315"/>
                  <a:pt x="314" y="395"/>
                  <a:pt x="198" y="395"/>
                </a:cubicBezTo>
                <a:close/>
                <a:moveTo>
                  <a:pt x="198" y="117"/>
                </a:moveTo>
                <a:lnTo>
                  <a:pt x="198" y="117"/>
                </a:lnTo>
                <a:cubicBezTo>
                  <a:pt x="153" y="117"/>
                  <a:pt x="117" y="153"/>
                  <a:pt x="117" y="198"/>
                </a:cubicBezTo>
                <a:cubicBezTo>
                  <a:pt x="117" y="252"/>
                  <a:pt x="153" y="288"/>
                  <a:pt x="198" y="288"/>
                </a:cubicBezTo>
                <a:cubicBezTo>
                  <a:pt x="251" y="288"/>
                  <a:pt x="287" y="252"/>
                  <a:pt x="287" y="198"/>
                </a:cubicBezTo>
                <a:cubicBezTo>
                  <a:pt x="287" y="153"/>
                  <a:pt x="251" y="117"/>
                  <a:pt x="198" y="1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79">
            <a:extLst>
              <a:ext uri="{FF2B5EF4-FFF2-40B4-BE49-F238E27FC236}">
                <a16:creationId xmlns:a16="http://schemas.microsoft.com/office/drawing/2014/main" id="{BA9A19FB-5186-C140-90A9-2B17187D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512" y="9066939"/>
            <a:ext cx="1049126" cy="129939"/>
          </a:xfrm>
          <a:custGeom>
            <a:avLst/>
            <a:gdLst>
              <a:gd name="T0" fmla="*/ 908 w 963"/>
              <a:gd name="T1" fmla="*/ 117 h 118"/>
              <a:gd name="T2" fmla="*/ 908 w 963"/>
              <a:gd name="T3" fmla="*/ 117 h 118"/>
              <a:gd name="T4" fmla="*/ 54 w 963"/>
              <a:gd name="T5" fmla="*/ 117 h 118"/>
              <a:gd name="T6" fmla="*/ 0 w 963"/>
              <a:gd name="T7" fmla="*/ 63 h 118"/>
              <a:gd name="T8" fmla="*/ 54 w 963"/>
              <a:gd name="T9" fmla="*/ 0 h 118"/>
              <a:gd name="T10" fmla="*/ 908 w 963"/>
              <a:gd name="T11" fmla="*/ 0 h 118"/>
              <a:gd name="T12" fmla="*/ 962 w 963"/>
              <a:gd name="T13" fmla="*/ 63 h 118"/>
              <a:gd name="T14" fmla="*/ 908 w 963"/>
              <a:gd name="T1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3" h="118">
                <a:moveTo>
                  <a:pt x="908" y="117"/>
                </a:moveTo>
                <a:lnTo>
                  <a:pt x="908" y="117"/>
                </a:lnTo>
                <a:cubicBezTo>
                  <a:pt x="54" y="117"/>
                  <a:pt x="54" y="117"/>
                  <a:pt x="54" y="117"/>
                </a:cubicBez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08" y="0"/>
                  <a:pt x="908" y="0"/>
                  <a:pt x="908" y="0"/>
                </a:cubicBezTo>
                <a:cubicBezTo>
                  <a:pt x="935" y="0"/>
                  <a:pt x="962" y="27"/>
                  <a:pt x="962" y="63"/>
                </a:cubicBezTo>
                <a:cubicBezTo>
                  <a:pt x="962" y="90"/>
                  <a:pt x="935" y="117"/>
                  <a:pt x="908" y="1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80">
            <a:extLst>
              <a:ext uri="{FF2B5EF4-FFF2-40B4-BE49-F238E27FC236}">
                <a16:creationId xmlns:a16="http://schemas.microsoft.com/office/drawing/2014/main" id="{9154CF0D-3390-344A-AE48-900833162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576" y="7960063"/>
            <a:ext cx="283936" cy="129939"/>
          </a:xfrm>
          <a:custGeom>
            <a:avLst/>
            <a:gdLst>
              <a:gd name="T0" fmla="*/ 197 w 261"/>
              <a:gd name="T1" fmla="*/ 116 h 117"/>
              <a:gd name="T2" fmla="*/ 197 w 261"/>
              <a:gd name="T3" fmla="*/ 116 h 117"/>
              <a:gd name="T4" fmla="*/ 62 w 261"/>
              <a:gd name="T5" fmla="*/ 116 h 117"/>
              <a:gd name="T6" fmla="*/ 0 w 261"/>
              <a:gd name="T7" fmla="*/ 54 h 117"/>
              <a:gd name="T8" fmla="*/ 62 w 261"/>
              <a:gd name="T9" fmla="*/ 0 h 117"/>
              <a:gd name="T10" fmla="*/ 197 w 261"/>
              <a:gd name="T11" fmla="*/ 0 h 117"/>
              <a:gd name="T12" fmla="*/ 260 w 261"/>
              <a:gd name="T13" fmla="*/ 54 h 117"/>
              <a:gd name="T14" fmla="*/ 197 w 261"/>
              <a:gd name="T1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117">
                <a:moveTo>
                  <a:pt x="197" y="116"/>
                </a:moveTo>
                <a:lnTo>
                  <a:pt x="197" y="116"/>
                </a:lnTo>
                <a:cubicBezTo>
                  <a:pt x="62" y="116"/>
                  <a:pt x="62" y="116"/>
                  <a:pt x="62" y="116"/>
                </a:cubicBezTo>
                <a:cubicBezTo>
                  <a:pt x="26" y="116"/>
                  <a:pt x="0" y="90"/>
                  <a:pt x="0" y="54"/>
                </a:cubicBezTo>
                <a:cubicBezTo>
                  <a:pt x="0" y="27"/>
                  <a:pt x="26" y="0"/>
                  <a:pt x="62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33" y="0"/>
                  <a:pt x="260" y="27"/>
                  <a:pt x="260" y="54"/>
                </a:cubicBezTo>
                <a:cubicBezTo>
                  <a:pt x="260" y="90"/>
                  <a:pt x="233" y="116"/>
                  <a:pt x="197" y="1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81">
            <a:extLst>
              <a:ext uri="{FF2B5EF4-FFF2-40B4-BE49-F238E27FC236}">
                <a16:creationId xmlns:a16="http://schemas.microsoft.com/office/drawing/2014/main" id="{8673ADDF-699A-F447-9ABE-80CF0EC16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8887" y="8855189"/>
            <a:ext cx="264689" cy="346500"/>
          </a:xfrm>
          <a:custGeom>
            <a:avLst/>
            <a:gdLst>
              <a:gd name="T0" fmla="*/ 63 w 244"/>
              <a:gd name="T1" fmla="*/ 315 h 316"/>
              <a:gd name="T2" fmla="*/ 63 w 244"/>
              <a:gd name="T3" fmla="*/ 315 h 316"/>
              <a:gd name="T4" fmla="*/ 36 w 244"/>
              <a:gd name="T5" fmla="*/ 306 h 316"/>
              <a:gd name="T6" fmla="*/ 18 w 244"/>
              <a:gd name="T7" fmla="*/ 225 h 316"/>
              <a:gd name="T8" fmla="*/ 126 w 244"/>
              <a:gd name="T9" fmla="*/ 36 h 316"/>
              <a:gd name="T10" fmla="*/ 207 w 244"/>
              <a:gd name="T11" fmla="*/ 9 h 316"/>
              <a:gd name="T12" fmla="*/ 225 w 244"/>
              <a:gd name="T13" fmla="*/ 90 h 316"/>
              <a:gd name="T14" fmla="*/ 117 w 244"/>
              <a:gd name="T15" fmla="*/ 288 h 316"/>
              <a:gd name="T16" fmla="*/ 63 w 244"/>
              <a:gd name="T17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316">
                <a:moveTo>
                  <a:pt x="63" y="315"/>
                </a:moveTo>
                <a:lnTo>
                  <a:pt x="63" y="315"/>
                </a:lnTo>
                <a:cubicBezTo>
                  <a:pt x="54" y="315"/>
                  <a:pt x="45" y="306"/>
                  <a:pt x="36" y="306"/>
                </a:cubicBezTo>
                <a:cubicBezTo>
                  <a:pt x="9" y="288"/>
                  <a:pt x="0" y="252"/>
                  <a:pt x="18" y="225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44" y="9"/>
                  <a:pt x="180" y="0"/>
                  <a:pt x="207" y="9"/>
                </a:cubicBezTo>
                <a:cubicBezTo>
                  <a:pt x="234" y="27"/>
                  <a:pt x="243" y="63"/>
                  <a:pt x="225" y="90"/>
                </a:cubicBezTo>
                <a:cubicBezTo>
                  <a:pt x="117" y="288"/>
                  <a:pt x="117" y="288"/>
                  <a:pt x="117" y="288"/>
                </a:cubicBezTo>
                <a:cubicBezTo>
                  <a:pt x="108" y="306"/>
                  <a:pt x="90" y="315"/>
                  <a:pt x="63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82">
            <a:extLst>
              <a:ext uri="{FF2B5EF4-FFF2-40B4-BE49-F238E27FC236}">
                <a16:creationId xmlns:a16="http://schemas.microsoft.com/office/drawing/2014/main" id="{C74C9A3E-3D78-8048-BA40-CB1BE4D5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3637" y="8864814"/>
            <a:ext cx="924001" cy="120314"/>
          </a:xfrm>
          <a:custGeom>
            <a:avLst/>
            <a:gdLst>
              <a:gd name="T0" fmla="*/ 791 w 846"/>
              <a:gd name="T1" fmla="*/ 108 h 109"/>
              <a:gd name="T2" fmla="*/ 791 w 846"/>
              <a:gd name="T3" fmla="*/ 108 h 109"/>
              <a:gd name="T4" fmla="*/ 54 w 846"/>
              <a:gd name="T5" fmla="*/ 108 h 109"/>
              <a:gd name="T6" fmla="*/ 0 w 846"/>
              <a:gd name="T7" fmla="*/ 54 h 109"/>
              <a:gd name="T8" fmla="*/ 54 w 846"/>
              <a:gd name="T9" fmla="*/ 0 h 109"/>
              <a:gd name="T10" fmla="*/ 791 w 846"/>
              <a:gd name="T11" fmla="*/ 0 h 109"/>
              <a:gd name="T12" fmla="*/ 845 w 846"/>
              <a:gd name="T13" fmla="*/ 54 h 109"/>
              <a:gd name="T14" fmla="*/ 791 w 846"/>
              <a:gd name="T1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6" h="109">
                <a:moveTo>
                  <a:pt x="791" y="108"/>
                </a:moveTo>
                <a:lnTo>
                  <a:pt x="791" y="108"/>
                </a:lnTo>
                <a:cubicBezTo>
                  <a:pt x="54" y="108"/>
                  <a:pt x="54" y="108"/>
                  <a:pt x="54" y="108"/>
                </a:cubicBezTo>
                <a:cubicBezTo>
                  <a:pt x="18" y="108"/>
                  <a:pt x="0" y="81"/>
                  <a:pt x="0" y="54"/>
                </a:cubicBezTo>
                <a:cubicBezTo>
                  <a:pt x="0" y="18"/>
                  <a:pt x="18" y="0"/>
                  <a:pt x="54" y="0"/>
                </a:cubicBezTo>
                <a:cubicBezTo>
                  <a:pt x="791" y="0"/>
                  <a:pt x="791" y="0"/>
                  <a:pt x="791" y="0"/>
                </a:cubicBezTo>
                <a:cubicBezTo>
                  <a:pt x="818" y="0"/>
                  <a:pt x="845" y="18"/>
                  <a:pt x="845" y="54"/>
                </a:cubicBezTo>
                <a:cubicBezTo>
                  <a:pt x="845" y="81"/>
                  <a:pt x="818" y="108"/>
                  <a:pt x="791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83">
            <a:extLst>
              <a:ext uri="{FF2B5EF4-FFF2-40B4-BE49-F238E27FC236}">
                <a16:creationId xmlns:a16="http://schemas.microsoft.com/office/drawing/2014/main" id="{C00A4BBD-D99C-1743-AE95-F5FFC865B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7702" y="8157378"/>
            <a:ext cx="293561" cy="827751"/>
          </a:xfrm>
          <a:custGeom>
            <a:avLst/>
            <a:gdLst>
              <a:gd name="T0" fmla="*/ 62 w 270"/>
              <a:gd name="T1" fmla="*/ 756 h 757"/>
              <a:gd name="T2" fmla="*/ 62 w 270"/>
              <a:gd name="T3" fmla="*/ 756 h 757"/>
              <a:gd name="T4" fmla="*/ 53 w 270"/>
              <a:gd name="T5" fmla="*/ 756 h 757"/>
              <a:gd name="T6" fmla="*/ 8 w 270"/>
              <a:gd name="T7" fmla="*/ 684 h 757"/>
              <a:gd name="T8" fmla="*/ 152 w 270"/>
              <a:gd name="T9" fmla="*/ 54 h 757"/>
              <a:gd name="T10" fmla="*/ 215 w 270"/>
              <a:gd name="T11" fmla="*/ 9 h 757"/>
              <a:gd name="T12" fmla="*/ 260 w 270"/>
              <a:gd name="T13" fmla="*/ 72 h 757"/>
              <a:gd name="T14" fmla="*/ 116 w 270"/>
              <a:gd name="T15" fmla="*/ 711 h 757"/>
              <a:gd name="T16" fmla="*/ 62 w 270"/>
              <a:gd name="T17" fmla="*/ 756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" h="757">
                <a:moveTo>
                  <a:pt x="62" y="756"/>
                </a:moveTo>
                <a:lnTo>
                  <a:pt x="62" y="756"/>
                </a:lnTo>
                <a:lnTo>
                  <a:pt x="53" y="756"/>
                </a:lnTo>
                <a:cubicBezTo>
                  <a:pt x="17" y="747"/>
                  <a:pt x="0" y="720"/>
                  <a:pt x="8" y="684"/>
                </a:cubicBezTo>
                <a:cubicBezTo>
                  <a:pt x="152" y="54"/>
                  <a:pt x="152" y="54"/>
                  <a:pt x="152" y="54"/>
                </a:cubicBezTo>
                <a:cubicBezTo>
                  <a:pt x="161" y="19"/>
                  <a:pt x="188" y="0"/>
                  <a:pt x="215" y="9"/>
                </a:cubicBezTo>
                <a:cubicBezTo>
                  <a:pt x="251" y="19"/>
                  <a:pt x="269" y="45"/>
                  <a:pt x="260" y="72"/>
                </a:cubicBezTo>
                <a:cubicBezTo>
                  <a:pt x="116" y="711"/>
                  <a:pt x="116" y="711"/>
                  <a:pt x="116" y="711"/>
                </a:cubicBezTo>
                <a:cubicBezTo>
                  <a:pt x="107" y="738"/>
                  <a:pt x="89" y="756"/>
                  <a:pt x="62" y="7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84">
            <a:extLst>
              <a:ext uri="{FF2B5EF4-FFF2-40B4-BE49-F238E27FC236}">
                <a16:creationId xmlns:a16="http://schemas.microsoft.com/office/drawing/2014/main" id="{68A96B1B-205A-E24A-9C0F-F361B5D7E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3637" y="8167003"/>
            <a:ext cx="1082815" cy="120311"/>
          </a:xfrm>
          <a:custGeom>
            <a:avLst/>
            <a:gdLst>
              <a:gd name="T0" fmla="*/ 935 w 990"/>
              <a:gd name="T1" fmla="*/ 108 h 109"/>
              <a:gd name="T2" fmla="*/ 935 w 990"/>
              <a:gd name="T3" fmla="*/ 108 h 109"/>
              <a:gd name="T4" fmla="*/ 54 w 990"/>
              <a:gd name="T5" fmla="*/ 108 h 109"/>
              <a:gd name="T6" fmla="*/ 0 w 990"/>
              <a:gd name="T7" fmla="*/ 54 h 109"/>
              <a:gd name="T8" fmla="*/ 54 w 990"/>
              <a:gd name="T9" fmla="*/ 0 h 109"/>
              <a:gd name="T10" fmla="*/ 935 w 990"/>
              <a:gd name="T11" fmla="*/ 0 h 109"/>
              <a:gd name="T12" fmla="*/ 989 w 990"/>
              <a:gd name="T13" fmla="*/ 54 h 109"/>
              <a:gd name="T14" fmla="*/ 935 w 990"/>
              <a:gd name="T1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0" h="109">
                <a:moveTo>
                  <a:pt x="935" y="108"/>
                </a:moveTo>
                <a:lnTo>
                  <a:pt x="935" y="108"/>
                </a:lnTo>
                <a:cubicBezTo>
                  <a:pt x="54" y="108"/>
                  <a:pt x="54" y="108"/>
                  <a:pt x="54" y="108"/>
                </a:cubicBezTo>
                <a:cubicBezTo>
                  <a:pt x="18" y="108"/>
                  <a:pt x="0" y="81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935" y="0"/>
                  <a:pt x="935" y="0"/>
                  <a:pt x="935" y="0"/>
                </a:cubicBezTo>
                <a:cubicBezTo>
                  <a:pt x="971" y="0"/>
                  <a:pt x="989" y="27"/>
                  <a:pt x="989" y="54"/>
                </a:cubicBezTo>
                <a:cubicBezTo>
                  <a:pt x="989" y="81"/>
                  <a:pt x="971" y="108"/>
                  <a:pt x="935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85">
            <a:extLst>
              <a:ext uri="{FF2B5EF4-FFF2-40B4-BE49-F238E27FC236}">
                <a16:creationId xmlns:a16="http://schemas.microsoft.com/office/drawing/2014/main" id="{83EC3AF8-8F04-BA44-B54E-50D345CBD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5576" y="7960063"/>
            <a:ext cx="303186" cy="1020251"/>
          </a:xfrm>
          <a:custGeom>
            <a:avLst/>
            <a:gdLst>
              <a:gd name="T0" fmla="*/ 216 w 280"/>
              <a:gd name="T1" fmla="*/ 935 h 936"/>
              <a:gd name="T2" fmla="*/ 216 w 280"/>
              <a:gd name="T3" fmla="*/ 935 h 936"/>
              <a:gd name="T4" fmla="*/ 189 w 280"/>
              <a:gd name="T5" fmla="*/ 926 h 936"/>
              <a:gd name="T6" fmla="*/ 162 w 280"/>
              <a:gd name="T7" fmla="*/ 863 h 936"/>
              <a:gd name="T8" fmla="*/ 108 w 280"/>
              <a:gd name="T9" fmla="*/ 476 h 936"/>
              <a:gd name="T10" fmla="*/ 18 w 280"/>
              <a:gd name="T11" fmla="*/ 90 h 936"/>
              <a:gd name="T12" fmla="*/ 18 w 280"/>
              <a:gd name="T13" fmla="*/ 17 h 936"/>
              <a:gd name="T14" fmla="*/ 99 w 280"/>
              <a:gd name="T15" fmla="*/ 17 h 936"/>
              <a:gd name="T16" fmla="*/ 162 w 280"/>
              <a:gd name="T17" fmla="*/ 179 h 936"/>
              <a:gd name="T18" fmla="*/ 216 w 280"/>
              <a:gd name="T19" fmla="*/ 449 h 936"/>
              <a:gd name="T20" fmla="*/ 261 w 280"/>
              <a:gd name="T21" fmla="*/ 719 h 936"/>
              <a:gd name="T22" fmla="*/ 261 w 280"/>
              <a:gd name="T23" fmla="*/ 899 h 936"/>
              <a:gd name="T24" fmla="*/ 216 w 280"/>
              <a:gd name="T25" fmla="*/ 935 h 936"/>
              <a:gd name="T26" fmla="*/ 162 w 280"/>
              <a:gd name="T27" fmla="*/ 863 h 936"/>
              <a:gd name="T28" fmla="*/ 162 w 280"/>
              <a:gd name="T29" fmla="*/ 863 h 936"/>
              <a:gd name="T30" fmla="*/ 162 w 280"/>
              <a:gd name="T31" fmla="*/ 854 h 936"/>
              <a:gd name="T32" fmla="*/ 162 w 280"/>
              <a:gd name="T33" fmla="*/ 854 h 936"/>
              <a:gd name="T34" fmla="*/ 18 w 280"/>
              <a:gd name="T35" fmla="*/ 99 h 936"/>
              <a:gd name="T36" fmla="*/ 18 w 280"/>
              <a:gd name="T37" fmla="*/ 99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936">
                <a:moveTo>
                  <a:pt x="216" y="935"/>
                </a:moveTo>
                <a:lnTo>
                  <a:pt x="216" y="935"/>
                </a:lnTo>
                <a:cubicBezTo>
                  <a:pt x="207" y="935"/>
                  <a:pt x="198" y="935"/>
                  <a:pt x="189" y="926"/>
                </a:cubicBezTo>
                <a:cubicBezTo>
                  <a:pt x="162" y="917"/>
                  <a:pt x="153" y="890"/>
                  <a:pt x="162" y="863"/>
                </a:cubicBezTo>
                <a:cubicBezTo>
                  <a:pt x="162" y="836"/>
                  <a:pt x="153" y="710"/>
                  <a:pt x="108" y="476"/>
                </a:cubicBezTo>
                <a:cubicBezTo>
                  <a:pt x="63" y="251"/>
                  <a:pt x="27" y="116"/>
                  <a:pt x="18" y="90"/>
                </a:cubicBezTo>
                <a:cubicBezTo>
                  <a:pt x="0" y="71"/>
                  <a:pt x="0" y="35"/>
                  <a:pt x="18" y="17"/>
                </a:cubicBezTo>
                <a:cubicBezTo>
                  <a:pt x="36" y="0"/>
                  <a:pt x="72" y="0"/>
                  <a:pt x="99" y="17"/>
                </a:cubicBezTo>
                <a:cubicBezTo>
                  <a:pt x="108" y="35"/>
                  <a:pt x="126" y="54"/>
                  <a:pt x="162" y="179"/>
                </a:cubicBezTo>
                <a:cubicBezTo>
                  <a:pt x="180" y="251"/>
                  <a:pt x="198" y="350"/>
                  <a:pt x="216" y="449"/>
                </a:cubicBezTo>
                <a:cubicBezTo>
                  <a:pt x="234" y="548"/>
                  <a:pt x="252" y="647"/>
                  <a:pt x="261" y="719"/>
                </a:cubicBezTo>
                <a:cubicBezTo>
                  <a:pt x="279" y="854"/>
                  <a:pt x="270" y="881"/>
                  <a:pt x="261" y="899"/>
                </a:cubicBezTo>
                <a:cubicBezTo>
                  <a:pt x="252" y="926"/>
                  <a:pt x="234" y="935"/>
                  <a:pt x="216" y="935"/>
                </a:cubicBezTo>
                <a:close/>
                <a:moveTo>
                  <a:pt x="162" y="863"/>
                </a:moveTo>
                <a:lnTo>
                  <a:pt x="162" y="863"/>
                </a:lnTo>
                <a:close/>
                <a:moveTo>
                  <a:pt x="162" y="854"/>
                </a:moveTo>
                <a:lnTo>
                  <a:pt x="162" y="854"/>
                </a:lnTo>
                <a:close/>
                <a:moveTo>
                  <a:pt x="18" y="99"/>
                </a:moveTo>
                <a:lnTo>
                  <a:pt x="18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CuadroTexto 659">
            <a:extLst>
              <a:ext uri="{FF2B5EF4-FFF2-40B4-BE49-F238E27FC236}">
                <a16:creationId xmlns:a16="http://schemas.microsoft.com/office/drawing/2014/main" id="{B19AADB8-CBA5-DF49-96B4-4DD4DCB9B5FA}"/>
              </a:ext>
            </a:extLst>
          </p:cNvPr>
          <p:cNvSpPr txBox="1"/>
          <p:nvPr/>
        </p:nvSpPr>
        <p:spPr>
          <a:xfrm>
            <a:off x="10831728" y="830004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661" name="CuadroTexto 660">
            <a:extLst>
              <a:ext uri="{FF2B5EF4-FFF2-40B4-BE49-F238E27FC236}">
                <a16:creationId xmlns:a16="http://schemas.microsoft.com/office/drawing/2014/main" id="{2783F92A-2C0D-5949-8830-179927BA7B10}"/>
              </a:ext>
            </a:extLst>
          </p:cNvPr>
          <p:cNvSpPr txBox="1"/>
          <p:nvPr/>
        </p:nvSpPr>
        <p:spPr>
          <a:xfrm>
            <a:off x="2451398" y="234542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97A0273D-0E3B-4347-A3D1-23C4ADB46F18}"/>
              </a:ext>
            </a:extLst>
          </p:cNvPr>
          <p:cNvSpPr txBox="1"/>
          <p:nvPr/>
        </p:nvSpPr>
        <p:spPr>
          <a:xfrm>
            <a:off x="16261247" y="496353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6D1A7E4A-C149-9F42-B89F-06BF61B23BEA}"/>
              </a:ext>
            </a:extLst>
          </p:cNvPr>
          <p:cNvSpPr/>
          <p:nvPr/>
        </p:nvSpPr>
        <p:spPr>
          <a:xfrm>
            <a:off x="16232678" y="5602339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0952EC69-59EB-6940-AF11-F8778084BF5F}"/>
              </a:ext>
            </a:extLst>
          </p:cNvPr>
          <p:cNvSpPr txBox="1"/>
          <p:nvPr/>
        </p:nvSpPr>
        <p:spPr>
          <a:xfrm>
            <a:off x="16261247" y="1077483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4324B4A1-E51E-BE46-833C-5F41E1EA2036}"/>
              </a:ext>
            </a:extLst>
          </p:cNvPr>
          <p:cNvSpPr/>
          <p:nvPr/>
        </p:nvSpPr>
        <p:spPr>
          <a:xfrm>
            <a:off x="16232678" y="11413635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38104C34-BF01-B849-B108-BBFA2A1BBF98}"/>
              </a:ext>
            </a:extLst>
          </p:cNvPr>
          <p:cNvSpPr txBox="1"/>
          <p:nvPr/>
        </p:nvSpPr>
        <p:spPr>
          <a:xfrm>
            <a:off x="5129957" y="478704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FC468044-2AAE-594A-A979-FCD19BC35158}"/>
              </a:ext>
            </a:extLst>
          </p:cNvPr>
          <p:cNvSpPr/>
          <p:nvPr/>
        </p:nvSpPr>
        <p:spPr>
          <a:xfrm>
            <a:off x="2968976" y="5425848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2A4A7494-403F-3147-8840-4E7F51159C95}"/>
              </a:ext>
            </a:extLst>
          </p:cNvPr>
          <p:cNvSpPr txBox="1"/>
          <p:nvPr/>
        </p:nvSpPr>
        <p:spPr>
          <a:xfrm>
            <a:off x="5147266" y="1077483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B15FA3A4-AD3B-8B4B-966D-E366E425F47B}"/>
              </a:ext>
            </a:extLst>
          </p:cNvPr>
          <p:cNvSpPr/>
          <p:nvPr/>
        </p:nvSpPr>
        <p:spPr>
          <a:xfrm>
            <a:off x="2986285" y="11413635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260CDE0-8FDD-9E42-A4B7-2F6BD001807F}"/>
              </a:ext>
            </a:extLst>
          </p:cNvPr>
          <p:cNvSpPr txBox="1"/>
          <p:nvPr/>
        </p:nvSpPr>
        <p:spPr>
          <a:xfrm>
            <a:off x="17400941" y="784383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608E34EB-FB00-6447-935F-AB216EDB876B}"/>
              </a:ext>
            </a:extLst>
          </p:cNvPr>
          <p:cNvSpPr/>
          <p:nvPr/>
        </p:nvSpPr>
        <p:spPr>
          <a:xfrm>
            <a:off x="17372372" y="8482638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2D6634FC-D6DB-8444-84FD-A75515269B9F}"/>
              </a:ext>
            </a:extLst>
          </p:cNvPr>
          <p:cNvSpPr txBox="1"/>
          <p:nvPr/>
        </p:nvSpPr>
        <p:spPr>
          <a:xfrm>
            <a:off x="3953991" y="783850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AE4FDEC7-8CE6-0443-8EF4-B79062AB5CD8}"/>
              </a:ext>
            </a:extLst>
          </p:cNvPr>
          <p:cNvSpPr/>
          <p:nvPr/>
        </p:nvSpPr>
        <p:spPr>
          <a:xfrm>
            <a:off x="1793010" y="8477304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3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B5E15B"/>
      </a:accent1>
      <a:accent2>
        <a:srgbClr val="B3E2AD"/>
      </a:accent2>
      <a:accent3>
        <a:srgbClr val="EFC43E"/>
      </a:accent3>
      <a:accent4>
        <a:srgbClr val="8CD6BF"/>
      </a:accent4>
      <a:accent5>
        <a:srgbClr val="A282C6"/>
      </a:accent5>
      <a:accent6>
        <a:srgbClr val="B7B7B7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94012</TotalTime>
  <Words>600</Words>
  <Application>Microsoft Macintosh PowerPoint</Application>
  <PresentationFormat>Custom</PresentationFormat>
  <Paragraphs>144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16283</cp:revision>
  <dcterms:created xsi:type="dcterms:W3CDTF">2014-11-12T21:47:38Z</dcterms:created>
  <dcterms:modified xsi:type="dcterms:W3CDTF">2019-09-26T19:54:49Z</dcterms:modified>
  <cp:category/>
</cp:coreProperties>
</file>