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0" r:id="rId2"/>
    <p:sldId id="4351" r:id="rId3"/>
    <p:sldId id="4352" r:id="rId4"/>
    <p:sldId id="4353" r:id="rId5"/>
    <p:sldId id="4355" r:id="rId6"/>
    <p:sldId id="4354" r:id="rId7"/>
    <p:sldId id="4356" r:id="rId8"/>
    <p:sldId id="435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CECEC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5921" autoAdjust="0"/>
  </p:normalViewPr>
  <p:slideViewPr>
    <p:cSldViewPr snapToGrid="0" snapToObjects="1">
      <p:cViewPr varScale="1">
        <p:scale>
          <a:sx n="55" d="100"/>
          <a:sy n="55" d="100"/>
        </p:scale>
        <p:origin x="59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1833">
            <a:extLst>
              <a:ext uri="{FF2B5EF4-FFF2-40B4-BE49-F238E27FC236}">
                <a16:creationId xmlns:a16="http://schemas.microsoft.com/office/drawing/2014/main" id="{98FEC24D-7A50-664B-A762-D49732CBA61E}"/>
              </a:ext>
            </a:extLst>
          </p:cNvPr>
          <p:cNvSpPr/>
          <p:nvPr/>
        </p:nvSpPr>
        <p:spPr>
          <a:xfrm>
            <a:off x="7635765" y="7769617"/>
            <a:ext cx="2582672" cy="25826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4" h="794">
                <a:moveTo>
                  <a:pt x="0" y="397"/>
                </a:moveTo>
                <a:cubicBezTo>
                  <a:pt x="0" y="178"/>
                  <a:pt x="178" y="0"/>
                  <a:pt x="397" y="0"/>
                </a:cubicBezTo>
                <a:cubicBezTo>
                  <a:pt x="616" y="0"/>
                  <a:pt x="794" y="178"/>
                  <a:pt x="794" y="397"/>
                </a:cubicBezTo>
                <a:cubicBezTo>
                  <a:pt x="794" y="616"/>
                  <a:pt x="616" y="794"/>
                  <a:pt x="397" y="794"/>
                </a:cubicBezTo>
                <a:cubicBezTo>
                  <a:pt x="178" y="794"/>
                  <a:pt x="0" y="616"/>
                  <a:pt x="0" y="39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834">
            <a:extLst>
              <a:ext uri="{FF2B5EF4-FFF2-40B4-BE49-F238E27FC236}">
                <a16:creationId xmlns:a16="http://schemas.microsoft.com/office/drawing/2014/main" id="{708E424A-058F-CA4B-8903-7A231897FF81}"/>
              </a:ext>
            </a:extLst>
          </p:cNvPr>
          <p:cNvSpPr/>
          <p:nvPr/>
        </p:nvSpPr>
        <p:spPr>
          <a:xfrm>
            <a:off x="11491853" y="10306694"/>
            <a:ext cx="2419830" cy="24230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4" h="745">
                <a:moveTo>
                  <a:pt x="0" y="373"/>
                </a:moveTo>
                <a:cubicBezTo>
                  <a:pt x="0" y="167"/>
                  <a:pt x="166" y="0"/>
                  <a:pt x="371" y="0"/>
                </a:cubicBezTo>
                <a:cubicBezTo>
                  <a:pt x="577" y="0"/>
                  <a:pt x="744" y="167"/>
                  <a:pt x="744" y="373"/>
                </a:cubicBezTo>
                <a:cubicBezTo>
                  <a:pt x="744" y="579"/>
                  <a:pt x="577" y="745"/>
                  <a:pt x="371" y="745"/>
                </a:cubicBezTo>
                <a:cubicBezTo>
                  <a:pt x="166" y="745"/>
                  <a:pt x="0" y="579"/>
                  <a:pt x="0" y="37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835">
            <a:extLst>
              <a:ext uri="{FF2B5EF4-FFF2-40B4-BE49-F238E27FC236}">
                <a16:creationId xmlns:a16="http://schemas.microsoft.com/office/drawing/2014/main" id="{6E2C00F0-C5A4-9A48-8C12-D6F8EE6F6A05}"/>
              </a:ext>
            </a:extLst>
          </p:cNvPr>
          <p:cNvSpPr/>
          <p:nvPr/>
        </p:nvSpPr>
        <p:spPr>
          <a:xfrm>
            <a:off x="9726655" y="4177324"/>
            <a:ext cx="2296071" cy="2292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6" h="705">
                <a:moveTo>
                  <a:pt x="0" y="352"/>
                </a:moveTo>
                <a:cubicBezTo>
                  <a:pt x="0" y="157"/>
                  <a:pt x="158" y="0"/>
                  <a:pt x="354" y="0"/>
                </a:cubicBezTo>
                <a:cubicBezTo>
                  <a:pt x="547" y="0"/>
                  <a:pt x="706" y="157"/>
                  <a:pt x="706" y="352"/>
                </a:cubicBezTo>
                <a:cubicBezTo>
                  <a:pt x="706" y="546"/>
                  <a:pt x="547" y="705"/>
                  <a:pt x="354" y="705"/>
                </a:cubicBezTo>
                <a:cubicBezTo>
                  <a:pt x="158" y="705"/>
                  <a:pt x="0" y="546"/>
                  <a:pt x="0" y="35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836">
            <a:extLst>
              <a:ext uri="{FF2B5EF4-FFF2-40B4-BE49-F238E27FC236}">
                <a16:creationId xmlns:a16="http://schemas.microsoft.com/office/drawing/2014/main" id="{DF65BF9B-E753-E64B-A944-9901FA4D5B65}"/>
              </a:ext>
            </a:extLst>
          </p:cNvPr>
          <p:cNvSpPr/>
          <p:nvPr/>
        </p:nvSpPr>
        <p:spPr>
          <a:xfrm>
            <a:off x="14618427" y="7746819"/>
            <a:ext cx="2123458" cy="21169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3" h="651">
                <a:moveTo>
                  <a:pt x="0" y="325"/>
                </a:moveTo>
                <a:cubicBezTo>
                  <a:pt x="0" y="145"/>
                  <a:pt x="147" y="0"/>
                  <a:pt x="326" y="0"/>
                </a:cubicBezTo>
                <a:cubicBezTo>
                  <a:pt x="507" y="0"/>
                  <a:pt x="653" y="145"/>
                  <a:pt x="653" y="325"/>
                </a:cubicBezTo>
                <a:cubicBezTo>
                  <a:pt x="653" y="504"/>
                  <a:pt x="507" y="651"/>
                  <a:pt x="326" y="651"/>
                </a:cubicBezTo>
                <a:cubicBezTo>
                  <a:pt x="147" y="651"/>
                  <a:pt x="0" y="504"/>
                  <a:pt x="0" y="32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837">
            <a:extLst>
              <a:ext uri="{FF2B5EF4-FFF2-40B4-BE49-F238E27FC236}">
                <a16:creationId xmlns:a16="http://schemas.microsoft.com/office/drawing/2014/main" id="{D94447E0-B54D-AF41-85D5-2D16C354D245}"/>
              </a:ext>
            </a:extLst>
          </p:cNvPr>
          <p:cNvSpPr/>
          <p:nvPr/>
        </p:nvSpPr>
        <p:spPr>
          <a:xfrm>
            <a:off x="13315691" y="3597598"/>
            <a:ext cx="2856248" cy="28562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8" h="878">
                <a:moveTo>
                  <a:pt x="0" y="438"/>
                </a:moveTo>
                <a:cubicBezTo>
                  <a:pt x="0" y="196"/>
                  <a:pt x="196" y="0"/>
                  <a:pt x="439" y="0"/>
                </a:cubicBezTo>
                <a:cubicBezTo>
                  <a:pt x="680" y="0"/>
                  <a:pt x="878" y="196"/>
                  <a:pt x="878" y="438"/>
                </a:cubicBezTo>
                <a:cubicBezTo>
                  <a:pt x="878" y="681"/>
                  <a:pt x="680" y="878"/>
                  <a:pt x="439" y="878"/>
                </a:cubicBezTo>
                <a:cubicBezTo>
                  <a:pt x="196" y="878"/>
                  <a:pt x="0" y="681"/>
                  <a:pt x="0" y="43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838">
            <a:extLst>
              <a:ext uri="{FF2B5EF4-FFF2-40B4-BE49-F238E27FC236}">
                <a16:creationId xmlns:a16="http://schemas.microsoft.com/office/drawing/2014/main" id="{CAE25857-670C-1944-9995-6D66AF7D2EF8}"/>
              </a:ext>
            </a:extLst>
          </p:cNvPr>
          <p:cNvSpPr/>
          <p:nvPr/>
        </p:nvSpPr>
        <p:spPr>
          <a:xfrm>
            <a:off x="10843751" y="5297677"/>
            <a:ext cx="869576" cy="11626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8" h="358">
                <a:moveTo>
                  <a:pt x="251" y="358"/>
                </a:moveTo>
                <a:lnTo>
                  <a:pt x="0" y="14"/>
                </a:lnTo>
                <a:lnTo>
                  <a:pt x="20" y="0"/>
                </a:lnTo>
                <a:lnTo>
                  <a:pt x="268" y="344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839">
            <a:extLst>
              <a:ext uri="{FF2B5EF4-FFF2-40B4-BE49-F238E27FC236}">
                <a16:creationId xmlns:a16="http://schemas.microsoft.com/office/drawing/2014/main" id="{D2EAF45F-6976-3647-B20B-3F43E7348B7F}"/>
              </a:ext>
            </a:extLst>
          </p:cNvPr>
          <p:cNvSpPr/>
          <p:nvPr/>
        </p:nvSpPr>
        <p:spPr>
          <a:xfrm>
            <a:off x="13686971" y="5004561"/>
            <a:ext cx="1084528" cy="1455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4" h="448">
                <a:moveTo>
                  <a:pt x="18" y="448"/>
                </a:moveTo>
                <a:lnTo>
                  <a:pt x="0" y="434"/>
                </a:lnTo>
                <a:lnTo>
                  <a:pt x="315" y="0"/>
                </a:lnTo>
                <a:lnTo>
                  <a:pt x="334" y="13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840">
            <a:extLst>
              <a:ext uri="{FF2B5EF4-FFF2-40B4-BE49-F238E27FC236}">
                <a16:creationId xmlns:a16="http://schemas.microsoft.com/office/drawing/2014/main" id="{714B64A8-6930-D048-9CE3-78A9AE1E9CAC}"/>
              </a:ext>
            </a:extLst>
          </p:cNvPr>
          <p:cNvSpPr/>
          <p:nvPr/>
        </p:nvSpPr>
        <p:spPr>
          <a:xfrm>
            <a:off x="8918959" y="8333050"/>
            <a:ext cx="2146257" cy="7588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0" h="234">
                <a:moveTo>
                  <a:pt x="6" y="234"/>
                </a:moveTo>
                <a:lnTo>
                  <a:pt x="0" y="214"/>
                </a:lnTo>
                <a:lnTo>
                  <a:pt x="655" y="0"/>
                </a:lnTo>
                <a:lnTo>
                  <a:pt x="660" y="23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841">
            <a:extLst>
              <a:ext uri="{FF2B5EF4-FFF2-40B4-BE49-F238E27FC236}">
                <a16:creationId xmlns:a16="http://schemas.microsoft.com/office/drawing/2014/main" id="{ECAA7753-C932-6845-BF75-297F6042ECFC}"/>
              </a:ext>
            </a:extLst>
          </p:cNvPr>
          <p:cNvSpPr/>
          <p:nvPr/>
        </p:nvSpPr>
        <p:spPr>
          <a:xfrm>
            <a:off x="14331825" y="8333050"/>
            <a:ext cx="1361359" cy="5048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9" h="156">
                <a:moveTo>
                  <a:pt x="412" y="156"/>
                </a:moveTo>
                <a:lnTo>
                  <a:pt x="0" y="23"/>
                </a:lnTo>
                <a:lnTo>
                  <a:pt x="7" y="0"/>
                </a:lnTo>
                <a:lnTo>
                  <a:pt x="419" y="133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842">
            <a:extLst>
              <a:ext uri="{FF2B5EF4-FFF2-40B4-BE49-F238E27FC236}">
                <a16:creationId xmlns:a16="http://schemas.microsoft.com/office/drawing/2014/main" id="{DA757C24-5DAF-7949-9668-9F66E9ACEE52}"/>
              </a:ext>
            </a:extLst>
          </p:cNvPr>
          <p:cNvSpPr/>
          <p:nvPr/>
        </p:nvSpPr>
        <p:spPr>
          <a:xfrm>
            <a:off x="12661067" y="9564135"/>
            <a:ext cx="74907" cy="19541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" h="601">
                <a:moveTo>
                  <a:pt x="24" y="601"/>
                </a:moveTo>
                <a:lnTo>
                  <a:pt x="0" y="601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2019">
            <a:extLst>
              <a:ext uri="{FF2B5EF4-FFF2-40B4-BE49-F238E27FC236}">
                <a16:creationId xmlns:a16="http://schemas.microsoft.com/office/drawing/2014/main" id="{59D7D132-3995-6B40-8234-CC03F9B7A278}"/>
              </a:ext>
            </a:extLst>
          </p:cNvPr>
          <p:cNvSpPr/>
          <p:nvPr/>
        </p:nvSpPr>
        <p:spPr>
          <a:xfrm>
            <a:off x="10931685" y="6063034"/>
            <a:ext cx="3540183" cy="35401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8" h="1088">
                <a:moveTo>
                  <a:pt x="543" y="29"/>
                </a:moveTo>
                <a:cubicBezTo>
                  <a:pt x="259" y="29"/>
                  <a:pt x="28" y="260"/>
                  <a:pt x="28" y="545"/>
                </a:cubicBezTo>
                <a:cubicBezTo>
                  <a:pt x="28" y="829"/>
                  <a:pt x="259" y="1060"/>
                  <a:pt x="543" y="1060"/>
                </a:cubicBezTo>
                <a:cubicBezTo>
                  <a:pt x="827" y="1060"/>
                  <a:pt x="1058" y="829"/>
                  <a:pt x="1058" y="545"/>
                </a:cubicBezTo>
                <a:cubicBezTo>
                  <a:pt x="1058" y="260"/>
                  <a:pt x="827" y="29"/>
                  <a:pt x="543" y="29"/>
                </a:cubicBezTo>
                <a:close/>
                <a:moveTo>
                  <a:pt x="543" y="1088"/>
                </a:moveTo>
                <a:cubicBezTo>
                  <a:pt x="244" y="1088"/>
                  <a:pt x="0" y="844"/>
                  <a:pt x="0" y="545"/>
                </a:cubicBezTo>
                <a:cubicBezTo>
                  <a:pt x="0" y="244"/>
                  <a:pt x="244" y="0"/>
                  <a:pt x="543" y="0"/>
                </a:cubicBezTo>
                <a:cubicBezTo>
                  <a:pt x="844" y="0"/>
                  <a:pt x="1088" y="244"/>
                  <a:pt x="1088" y="545"/>
                </a:cubicBezTo>
                <a:cubicBezTo>
                  <a:pt x="1088" y="844"/>
                  <a:pt x="844" y="1088"/>
                  <a:pt x="543" y="1088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2020">
            <a:extLst>
              <a:ext uri="{FF2B5EF4-FFF2-40B4-BE49-F238E27FC236}">
                <a16:creationId xmlns:a16="http://schemas.microsoft.com/office/drawing/2014/main" id="{95C2820A-5938-314F-BEFA-82FF49BA7A64}"/>
              </a:ext>
            </a:extLst>
          </p:cNvPr>
          <p:cNvSpPr/>
          <p:nvPr/>
        </p:nvSpPr>
        <p:spPr>
          <a:xfrm>
            <a:off x="11250856" y="6382203"/>
            <a:ext cx="2901843" cy="29018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2" h="892">
                <a:moveTo>
                  <a:pt x="0" y="447"/>
                </a:moveTo>
                <a:cubicBezTo>
                  <a:pt x="0" y="199"/>
                  <a:pt x="200" y="0"/>
                  <a:pt x="445" y="0"/>
                </a:cubicBezTo>
                <a:cubicBezTo>
                  <a:pt x="692" y="0"/>
                  <a:pt x="892" y="199"/>
                  <a:pt x="892" y="447"/>
                </a:cubicBezTo>
                <a:cubicBezTo>
                  <a:pt x="892" y="692"/>
                  <a:pt x="692" y="892"/>
                  <a:pt x="445" y="892"/>
                </a:cubicBezTo>
                <a:cubicBezTo>
                  <a:pt x="200" y="892"/>
                  <a:pt x="0" y="692"/>
                  <a:pt x="0" y="44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2021">
            <a:extLst>
              <a:ext uri="{FF2B5EF4-FFF2-40B4-BE49-F238E27FC236}">
                <a16:creationId xmlns:a16="http://schemas.microsoft.com/office/drawing/2014/main" id="{11C932EA-147E-944D-9505-5FCCF1791A26}"/>
              </a:ext>
            </a:extLst>
          </p:cNvPr>
          <p:cNvSpPr/>
          <p:nvPr/>
        </p:nvSpPr>
        <p:spPr>
          <a:xfrm>
            <a:off x="14901771" y="8023641"/>
            <a:ext cx="1556769" cy="155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9" h="479">
                <a:moveTo>
                  <a:pt x="239" y="479"/>
                </a:moveTo>
                <a:cubicBezTo>
                  <a:pt x="108" y="479"/>
                  <a:pt x="0" y="372"/>
                  <a:pt x="0" y="240"/>
                </a:cubicBezTo>
                <a:cubicBezTo>
                  <a:pt x="0" y="107"/>
                  <a:pt x="108" y="0"/>
                  <a:pt x="239" y="0"/>
                </a:cubicBezTo>
                <a:cubicBezTo>
                  <a:pt x="371" y="0"/>
                  <a:pt x="479" y="107"/>
                  <a:pt x="479" y="240"/>
                </a:cubicBezTo>
                <a:cubicBezTo>
                  <a:pt x="479" y="372"/>
                  <a:pt x="371" y="479"/>
                  <a:pt x="239" y="47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2904">
            <a:extLst>
              <a:ext uri="{FF2B5EF4-FFF2-40B4-BE49-F238E27FC236}">
                <a16:creationId xmlns:a16="http://schemas.microsoft.com/office/drawing/2014/main" id="{1A615B77-B52B-444B-BCFD-AB3784F41EF2}"/>
              </a:ext>
            </a:extLst>
          </p:cNvPr>
          <p:cNvSpPr/>
          <p:nvPr/>
        </p:nvSpPr>
        <p:spPr>
          <a:xfrm>
            <a:off x="11768693" y="10590038"/>
            <a:ext cx="1859654" cy="18596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2" h="572">
                <a:moveTo>
                  <a:pt x="286" y="572"/>
                </a:moveTo>
                <a:cubicBezTo>
                  <a:pt x="130" y="572"/>
                  <a:pt x="0" y="443"/>
                  <a:pt x="0" y="286"/>
                </a:cubicBezTo>
                <a:cubicBezTo>
                  <a:pt x="0" y="127"/>
                  <a:pt x="130" y="0"/>
                  <a:pt x="286" y="0"/>
                </a:cubicBezTo>
                <a:cubicBezTo>
                  <a:pt x="444" y="0"/>
                  <a:pt x="572" y="127"/>
                  <a:pt x="572" y="286"/>
                </a:cubicBezTo>
                <a:cubicBezTo>
                  <a:pt x="572" y="443"/>
                  <a:pt x="444" y="572"/>
                  <a:pt x="286" y="57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2905">
            <a:extLst>
              <a:ext uri="{FF2B5EF4-FFF2-40B4-BE49-F238E27FC236}">
                <a16:creationId xmlns:a16="http://schemas.microsoft.com/office/drawing/2014/main" id="{9ED47057-79C9-9144-8203-069659D5EEE8}"/>
              </a:ext>
            </a:extLst>
          </p:cNvPr>
          <p:cNvSpPr/>
          <p:nvPr/>
        </p:nvSpPr>
        <p:spPr>
          <a:xfrm>
            <a:off x="10009999" y="4457413"/>
            <a:ext cx="1732638" cy="17326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" h="533">
                <a:moveTo>
                  <a:pt x="267" y="533"/>
                </a:moveTo>
                <a:cubicBezTo>
                  <a:pt x="118" y="533"/>
                  <a:pt x="0" y="413"/>
                  <a:pt x="0" y="266"/>
                </a:cubicBezTo>
                <a:cubicBezTo>
                  <a:pt x="0" y="119"/>
                  <a:pt x="118" y="0"/>
                  <a:pt x="267" y="0"/>
                </a:cubicBezTo>
                <a:cubicBezTo>
                  <a:pt x="413" y="0"/>
                  <a:pt x="533" y="119"/>
                  <a:pt x="533" y="266"/>
                </a:cubicBezTo>
                <a:cubicBezTo>
                  <a:pt x="533" y="413"/>
                  <a:pt x="413" y="533"/>
                  <a:pt x="267" y="53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2906">
            <a:extLst>
              <a:ext uri="{FF2B5EF4-FFF2-40B4-BE49-F238E27FC236}">
                <a16:creationId xmlns:a16="http://schemas.microsoft.com/office/drawing/2014/main" id="{92D60D99-505E-1D45-982C-6DACF400EE28}"/>
              </a:ext>
            </a:extLst>
          </p:cNvPr>
          <p:cNvSpPr/>
          <p:nvPr/>
        </p:nvSpPr>
        <p:spPr>
          <a:xfrm>
            <a:off x="13592522" y="3877695"/>
            <a:ext cx="2299328" cy="2292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7" h="705">
                <a:moveTo>
                  <a:pt x="354" y="705"/>
                </a:moveTo>
                <a:cubicBezTo>
                  <a:pt x="159" y="705"/>
                  <a:pt x="0" y="548"/>
                  <a:pt x="0" y="352"/>
                </a:cubicBezTo>
                <a:cubicBezTo>
                  <a:pt x="0" y="158"/>
                  <a:pt x="159" y="0"/>
                  <a:pt x="354" y="0"/>
                </a:cubicBezTo>
                <a:cubicBezTo>
                  <a:pt x="548" y="0"/>
                  <a:pt x="707" y="158"/>
                  <a:pt x="707" y="352"/>
                </a:cubicBezTo>
                <a:cubicBezTo>
                  <a:pt x="707" y="548"/>
                  <a:pt x="548" y="705"/>
                  <a:pt x="354" y="70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2907">
            <a:extLst>
              <a:ext uri="{FF2B5EF4-FFF2-40B4-BE49-F238E27FC236}">
                <a16:creationId xmlns:a16="http://schemas.microsoft.com/office/drawing/2014/main" id="{C7B4A1FE-A1AA-7248-8594-29FDD715CAA3}"/>
              </a:ext>
            </a:extLst>
          </p:cNvPr>
          <p:cNvSpPr/>
          <p:nvPr/>
        </p:nvSpPr>
        <p:spPr>
          <a:xfrm>
            <a:off x="14123387" y="8150658"/>
            <a:ext cx="433159" cy="4299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" h="133">
                <a:moveTo>
                  <a:pt x="134" y="67"/>
                </a:moveTo>
                <a:cubicBezTo>
                  <a:pt x="134" y="104"/>
                  <a:pt x="103" y="133"/>
                  <a:pt x="67" y="133"/>
                </a:cubicBezTo>
                <a:cubicBezTo>
                  <a:pt x="30" y="133"/>
                  <a:pt x="0" y="104"/>
                  <a:pt x="0" y="67"/>
                </a:cubicBezTo>
                <a:cubicBezTo>
                  <a:pt x="0" y="31"/>
                  <a:pt x="30" y="0"/>
                  <a:pt x="67" y="0"/>
                </a:cubicBezTo>
                <a:cubicBezTo>
                  <a:pt x="103" y="0"/>
                  <a:pt x="134" y="31"/>
                  <a:pt x="134" y="67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2908">
            <a:extLst>
              <a:ext uri="{FF2B5EF4-FFF2-40B4-BE49-F238E27FC236}">
                <a16:creationId xmlns:a16="http://schemas.microsoft.com/office/drawing/2014/main" id="{1906E539-21F0-1942-ACC9-E57B39A1707E}"/>
              </a:ext>
            </a:extLst>
          </p:cNvPr>
          <p:cNvSpPr/>
          <p:nvPr/>
        </p:nvSpPr>
        <p:spPr>
          <a:xfrm>
            <a:off x="14178753" y="8202776"/>
            <a:ext cx="322427" cy="325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" h="101">
                <a:moveTo>
                  <a:pt x="100" y="51"/>
                </a:moveTo>
                <a:cubicBezTo>
                  <a:pt x="100" y="79"/>
                  <a:pt x="78" y="101"/>
                  <a:pt x="50" y="101"/>
                </a:cubicBezTo>
                <a:cubicBezTo>
                  <a:pt x="23" y="101"/>
                  <a:pt x="0" y="79"/>
                  <a:pt x="0" y="51"/>
                </a:cubicBezTo>
                <a:cubicBezTo>
                  <a:pt x="0" y="24"/>
                  <a:pt x="23" y="0"/>
                  <a:pt x="50" y="0"/>
                </a:cubicBezTo>
                <a:cubicBezTo>
                  <a:pt x="78" y="0"/>
                  <a:pt x="100" y="24"/>
                  <a:pt x="100" y="5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2909">
            <a:extLst>
              <a:ext uri="{FF2B5EF4-FFF2-40B4-BE49-F238E27FC236}">
                <a16:creationId xmlns:a16="http://schemas.microsoft.com/office/drawing/2014/main" id="{11516BF3-C0AA-944C-8B81-2473057E29BC}"/>
              </a:ext>
            </a:extLst>
          </p:cNvPr>
          <p:cNvSpPr/>
          <p:nvPr/>
        </p:nvSpPr>
        <p:spPr>
          <a:xfrm>
            <a:off x="12485197" y="9345927"/>
            <a:ext cx="429903" cy="4331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34">
                <a:moveTo>
                  <a:pt x="133" y="67"/>
                </a:moveTo>
                <a:cubicBezTo>
                  <a:pt x="133" y="104"/>
                  <a:pt x="103" y="134"/>
                  <a:pt x="66" y="134"/>
                </a:cubicBezTo>
                <a:cubicBezTo>
                  <a:pt x="29" y="134"/>
                  <a:pt x="0" y="104"/>
                  <a:pt x="0" y="67"/>
                </a:cubicBezTo>
                <a:cubicBezTo>
                  <a:pt x="0" y="30"/>
                  <a:pt x="29" y="0"/>
                  <a:pt x="66" y="0"/>
                </a:cubicBezTo>
                <a:cubicBezTo>
                  <a:pt x="103" y="0"/>
                  <a:pt x="133" y="30"/>
                  <a:pt x="133" y="67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2910">
            <a:extLst>
              <a:ext uri="{FF2B5EF4-FFF2-40B4-BE49-F238E27FC236}">
                <a16:creationId xmlns:a16="http://schemas.microsoft.com/office/drawing/2014/main" id="{56D41A44-9970-894A-A970-2179BC12532D}"/>
              </a:ext>
            </a:extLst>
          </p:cNvPr>
          <p:cNvSpPr/>
          <p:nvPr/>
        </p:nvSpPr>
        <p:spPr>
          <a:xfrm>
            <a:off x="12537307" y="9401293"/>
            <a:ext cx="325684" cy="325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" h="101">
                <a:moveTo>
                  <a:pt x="101" y="50"/>
                </a:moveTo>
                <a:cubicBezTo>
                  <a:pt x="101" y="77"/>
                  <a:pt x="78" y="101"/>
                  <a:pt x="50" y="101"/>
                </a:cubicBezTo>
                <a:cubicBezTo>
                  <a:pt x="22" y="101"/>
                  <a:pt x="0" y="77"/>
                  <a:pt x="0" y="50"/>
                </a:cubicBezTo>
                <a:cubicBezTo>
                  <a:pt x="0" y="21"/>
                  <a:pt x="22" y="0"/>
                  <a:pt x="50" y="0"/>
                </a:cubicBezTo>
                <a:cubicBezTo>
                  <a:pt x="78" y="0"/>
                  <a:pt x="101" y="21"/>
                  <a:pt x="101" y="5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2911">
            <a:extLst>
              <a:ext uri="{FF2B5EF4-FFF2-40B4-BE49-F238E27FC236}">
                <a16:creationId xmlns:a16="http://schemas.microsoft.com/office/drawing/2014/main" id="{DB838696-F3E1-2E4E-A93E-343DFBDFBE65}"/>
              </a:ext>
            </a:extLst>
          </p:cNvPr>
          <p:cNvSpPr/>
          <p:nvPr/>
        </p:nvSpPr>
        <p:spPr>
          <a:xfrm>
            <a:off x="10843751" y="8150658"/>
            <a:ext cx="429903" cy="4299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33">
                <a:moveTo>
                  <a:pt x="133" y="67"/>
                </a:moveTo>
                <a:cubicBezTo>
                  <a:pt x="133" y="104"/>
                  <a:pt x="104" y="133"/>
                  <a:pt x="67" y="133"/>
                </a:cubicBezTo>
                <a:cubicBezTo>
                  <a:pt x="30" y="133"/>
                  <a:pt x="0" y="104"/>
                  <a:pt x="0" y="67"/>
                </a:cubicBezTo>
                <a:cubicBezTo>
                  <a:pt x="0" y="31"/>
                  <a:pt x="30" y="0"/>
                  <a:pt x="67" y="0"/>
                </a:cubicBezTo>
                <a:cubicBezTo>
                  <a:pt x="104" y="0"/>
                  <a:pt x="133" y="31"/>
                  <a:pt x="133" y="6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2912">
            <a:extLst>
              <a:ext uri="{FF2B5EF4-FFF2-40B4-BE49-F238E27FC236}">
                <a16:creationId xmlns:a16="http://schemas.microsoft.com/office/drawing/2014/main" id="{FDC781D8-04B6-A846-BDA9-A8B14223BEC2}"/>
              </a:ext>
            </a:extLst>
          </p:cNvPr>
          <p:cNvSpPr/>
          <p:nvPr/>
        </p:nvSpPr>
        <p:spPr>
          <a:xfrm>
            <a:off x="10895861" y="8202776"/>
            <a:ext cx="325684" cy="325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" h="101">
                <a:moveTo>
                  <a:pt x="101" y="51"/>
                </a:moveTo>
                <a:cubicBezTo>
                  <a:pt x="101" y="79"/>
                  <a:pt x="79" y="101"/>
                  <a:pt x="51" y="101"/>
                </a:cubicBezTo>
                <a:cubicBezTo>
                  <a:pt x="23" y="101"/>
                  <a:pt x="0" y="79"/>
                  <a:pt x="0" y="51"/>
                </a:cubicBezTo>
                <a:cubicBezTo>
                  <a:pt x="0" y="24"/>
                  <a:pt x="23" y="0"/>
                  <a:pt x="51" y="0"/>
                </a:cubicBezTo>
                <a:cubicBezTo>
                  <a:pt x="79" y="0"/>
                  <a:pt x="101" y="24"/>
                  <a:pt x="101" y="5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2913">
            <a:extLst>
              <a:ext uri="{FF2B5EF4-FFF2-40B4-BE49-F238E27FC236}">
                <a16:creationId xmlns:a16="http://schemas.microsoft.com/office/drawing/2014/main" id="{AF7CD257-B96C-8148-940E-36C6F0CF4756}"/>
              </a:ext>
            </a:extLst>
          </p:cNvPr>
          <p:cNvSpPr/>
          <p:nvPr/>
        </p:nvSpPr>
        <p:spPr>
          <a:xfrm>
            <a:off x="11472321" y="6222618"/>
            <a:ext cx="429903" cy="4299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33">
                <a:moveTo>
                  <a:pt x="133" y="66"/>
                </a:moveTo>
                <a:cubicBezTo>
                  <a:pt x="133" y="103"/>
                  <a:pt x="103" y="133"/>
                  <a:pt x="66" y="133"/>
                </a:cubicBezTo>
                <a:cubicBezTo>
                  <a:pt x="29" y="133"/>
                  <a:pt x="0" y="103"/>
                  <a:pt x="0" y="66"/>
                </a:cubicBezTo>
                <a:cubicBezTo>
                  <a:pt x="0" y="29"/>
                  <a:pt x="29" y="0"/>
                  <a:pt x="66" y="0"/>
                </a:cubicBezTo>
                <a:cubicBezTo>
                  <a:pt x="103" y="0"/>
                  <a:pt x="133" y="29"/>
                  <a:pt x="133" y="66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2914">
            <a:extLst>
              <a:ext uri="{FF2B5EF4-FFF2-40B4-BE49-F238E27FC236}">
                <a16:creationId xmlns:a16="http://schemas.microsoft.com/office/drawing/2014/main" id="{35757983-EA2D-014A-9D72-E2E62E4B3B77}"/>
              </a:ext>
            </a:extLst>
          </p:cNvPr>
          <p:cNvSpPr/>
          <p:nvPr/>
        </p:nvSpPr>
        <p:spPr>
          <a:xfrm>
            <a:off x="11524430" y="6274728"/>
            <a:ext cx="322427" cy="325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" h="101">
                <a:moveTo>
                  <a:pt x="100" y="50"/>
                </a:moveTo>
                <a:cubicBezTo>
                  <a:pt x="100" y="78"/>
                  <a:pt x="79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4"/>
                  <a:pt x="22" y="0"/>
                  <a:pt x="50" y="0"/>
                </a:cubicBezTo>
                <a:cubicBezTo>
                  <a:pt x="79" y="0"/>
                  <a:pt x="100" y="24"/>
                  <a:pt x="100" y="5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2915">
            <a:extLst>
              <a:ext uri="{FF2B5EF4-FFF2-40B4-BE49-F238E27FC236}">
                <a16:creationId xmlns:a16="http://schemas.microsoft.com/office/drawing/2014/main" id="{A748CDBA-6835-074D-B168-D763A41BD2D3}"/>
              </a:ext>
            </a:extLst>
          </p:cNvPr>
          <p:cNvSpPr/>
          <p:nvPr/>
        </p:nvSpPr>
        <p:spPr>
          <a:xfrm>
            <a:off x="13498064" y="6222618"/>
            <a:ext cx="429903" cy="42990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" h="133">
                <a:moveTo>
                  <a:pt x="133" y="66"/>
                </a:moveTo>
                <a:cubicBezTo>
                  <a:pt x="133" y="103"/>
                  <a:pt x="103" y="133"/>
                  <a:pt x="66" y="133"/>
                </a:cubicBezTo>
                <a:cubicBezTo>
                  <a:pt x="31" y="133"/>
                  <a:pt x="0" y="103"/>
                  <a:pt x="0" y="66"/>
                </a:cubicBezTo>
                <a:cubicBezTo>
                  <a:pt x="0" y="29"/>
                  <a:pt x="31" y="0"/>
                  <a:pt x="66" y="0"/>
                </a:cubicBezTo>
                <a:cubicBezTo>
                  <a:pt x="103" y="0"/>
                  <a:pt x="133" y="29"/>
                  <a:pt x="133" y="66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2916">
            <a:extLst>
              <a:ext uri="{FF2B5EF4-FFF2-40B4-BE49-F238E27FC236}">
                <a16:creationId xmlns:a16="http://schemas.microsoft.com/office/drawing/2014/main" id="{8DDC8CB1-10A1-5145-A4A8-D6F830AF5A3C}"/>
              </a:ext>
            </a:extLst>
          </p:cNvPr>
          <p:cNvSpPr/>
          <p:nvPr/>
        </p:nvSpPr>
        <p:spPr>
          <a:xfrm>
            <a:off x="13556697" y="6274728"/>
            <a:ext cx="315913" cy="3256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" h="101">
                <a:moveTo>
                  <a:pt x="98" y="50"/>
                </a:moveTo>
                <a:cubicBezTo>
                  <a:pt x="98" y="78"/>
                  <a:pt x="77" y="101"/>
                  <a:pt x="48" y="101"/>
                </a:cubicBezTo>
                <a:cubicBezTo>
                  <a:pt x="21" y="101"/>
                  <a:pt x="0" y="78"/>
                  <a:pt x="0" y="50"/>
                </a:cubicBezTo>
                <a:cubicBezTo>
                  <a:pt x="0" y="24"/>
                  <a:pt x="21" y="0"/>
                  <a:pt x="48" y="0"/>
                </a:cubicBezTo>
                <a:cubicBezTo>
                  <a:pt x="77" y="0"/>
                  <a:pt x="98" y="24"/>
                  <a:pt x="98" y="5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2917">
            <a:extLst>
              <a:ext uri="{FF2B5EF4-FFF2-40B4-BE49-F238E27FC236}">
                <a16:creationId xmlns:a16="http://schemas.microsoft.com/office/drawing/2014/main" id="{E34FA749-2D78-2441-94B4-6459C421D044}"/>
              </a:ext>
            </a:extLst>
          </p:cNvPr>
          <p:cNvSpPr/>
          <p:nvPr/>
        </p:nvSpPr>
        <p:spPr>
          <a:xfrm>
            <a:off x="10009999" y="4457413"/>
            <a:ext cx="1732638" cy="17326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" h="533">
                <a:moveTo>
                  <a:pt x="267" y="533"/>
                </a:moveTo>
                <a:cubicBezTo>
                  <a:pt x="118" y="533"/>
                  <a:pt x="0" y="413"/>
                  <a:pt x="0" y="266"/>
                </a:cubicBezTo>
                <a:cubicBezTo>
                  <a:pt x="0" y="119"/>
                  <a:pt x="118" y="0"/>
                  <a:pt x="267" y="0"/>
                </a:cubicBezTo>
                <a:cubicBezTo>
                  <a:pt x="413" y="0"/>
                  <a:pt x="533" y="119"/>
                  <a:pt x="533" y="266"/>
                </a:cubicBezTo>
                <a:cubicBezTo>
                  <a:pt x="533" y="413"/>
                  <a:pt x="413" y="533"/>
                  <a:pt x="267" y="533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386A85-805A-CC4B-B60F-4D35B9E611B9}"/>
              </a:ext>
            </a:extLst>
          </p:cNvPr>
          <p:cNvGrpSpPr/>
          <p:nvPr/>
        </p:nvGrpSpPr>
        <p:grpSpPr>
          <a:xfrm>
            <a:off x="11765437" y="6861660"/>
            <a:ext cx="1791260" cy="1962346"/>
            <a:chOff x="4676775" y="3094038"/>
            <a:chExt cx="1379538" cy="1511300"/>
          </a:xfrm>
          <a:solidFill>
            <a:schemeClr val="tx2"/>
          </a:solidFill>
        </p:grpSpPr>
        <p:sp>
          <p:nvSpPr>
            <p:cNvPr id="152" name="Freeform 83">
              <a:extLst>
                <a:ext uri="{FF2B5EF4-FFF2-40B4-BE49-F238E27FC236}">
                  <a16:creationId xmlns:a16="http://schemas.microsoft.com/office/drawing/2014/main" id="{6B57292F-71B6-2747-9B24-40DB05091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775" y="3094038"/>
              <a:ext cx="657225" cy="1511300"/>
            </a:xfrm>
            <a:custGeom>
              <a:avLst/>
              <a:gdLst>
                <a:gd name="T0" fmla="*/ 1825 w 1826"/>
                <a:gd name="T1" fmla="*/ 219 h 4196"/>
                <a:gd name="T2" fmla="*/ 1825 w 1826"/>
                <a:gd name="T3" fmla="*/ 219 h 4196"/>
                <a:gd name="T4" fmla="*/ 1825 w 1826"/>
                <a:gd name="T5" fmla="*/ 145 h 4196"/>
                <a:gd name="T6" fmla="*/ 1605 w 1826"/>
                <a:gd name="T7" fmla="*/ 0 h 4196"/>
                <a:gd name="T8" fmla="*/ 1386 w 1826"/>
                <a:gd name="T9" fmla="*/ 181 h 4196"/>
                <a:gd name="T10" fmla="*/ 1313 w 1826"/>
                <a:gd name="T11" fmla="*/ 181 h 4196"/>
                <a:gd name="T12" fmla="*/ 838 w 1826"/>
                <a:gd name="T13" fmla="*/ 620 h 4196"/>
                <a:gd name="T14" fmla="*/ 838 w 1826"/>
                <a:gd name="T15" fmla="*/ 657 h 4196"/>
                <a:gd name="T16" fmla="*/ 657 w 1826"/>
                <a:gd name="T17" fmla="*/ 620 h 4196"/>
                <a:gd name="T18" fmla="*/ 145 w 1826"/>
                <a:gd name="T19" fmla="*/ 1132 h 4196"/>
                <a:gd name="T20" fmla="*/ 183 w 1826"/>
                <a:gd name="T21" fmla="*/ 1386 h 4196"/>
                <a:gd name="T22" fmla="*/ 0 w 1826"/>
                <a:gd name="T23" fmla="*/ 1825 h 4196"/>
                <a:gd name="T24" fmla="*/ 256 w 1826"/>
                <a:gd name="T25" fmla="*/ 2298 h 4196"/>
                <a:gd name="T26" fmla="*/ 145 w 1826"/>
                <a:gd name="T27" fmla="*/ 2590 h 4196"/>
                <a:gd name="T28" fmla="*/ 401 w 1826"/>
                <a:gd name="T29" fmla="*/ 3064 h 4196"/>
                <a:gd name="T30" fmla="*/ 401 w 1826"/>
                <a:gd name="T31" fmla="*/ 3100 h 4196"/>
                <a:gd name="T32" fmla="*/ 802 w 1826"/>
                <a:gd name="T33" fmla="*/ 3612 h 4196"/>
                <a:gd name="T34" fmla="*/ 1241 w 1826"/>
                <a:gd name="T35" fmla="*/ 3940 h 4196"/>
                <a:gd name="T36" fmla="*/ 1350 w 1826"/>
                <a:gd name="T37" fmla="*/ 3904 h 4196"/>
                <a:gd name="T38" fmla="*/ 1605 w 1826"/>
                <a:gd name="T39" fmla="*/ 4195 h 4196"/>
                <a:gd name="T40" fmla="*/ 1825 w 1826"/>
                <a:gd name="T41" fmla="*/ 3976 h 4196"/>
                <a:gd name="T42" fmla="*/ 1825 w 1826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4196">
                  <a:moveTo>
                    <a:pt x="1825" y="219"/>
                  </a:moveTo>
                  <a:lnTo>
                    <a:pt x="1825" y="219"/>
                  </a:lnTo>
                  <a:cubicBezTo>
                    <a:pt x="1825" y="181"/>
                    <a:pt x="1825" y="145"/>
                    <a:pt x="1825" y="145"/>
                  </a:cubicBezTo>
                  <a:cubicBezTo>
                    <a:pt x="1789" y="36"/>
                    <a:pt x="1714" y="0"/>
                    <a:pt x="1605" y="0"/>
                  </a:cubicBezTo>
                  <a:cubicBezTo>
                    <a:pt x="1459" y="0"/>
                    <a:pt x="1386" y="73"/>
                    <a:pt x="1386" y="181"/>
                  </a:cubicBezTo>
                  <a:cubicBezTo>
                    <a:pt x="1350" y="181"/>
                    <a:pt x="1313" y="181"/>
                    <a:pt x="1313" y="181"/>
                  </a:cubicBezTo>
                  <a:cubicBezTo>
                    <a:pt x="1058" y="181"/>
                    <a:pt x="838" y="365"/>
                    <a:pt x="838" y="620"/>
                  </a:cubicBezTo>
                  <a:cubicBezTo>
                    <a:pt x="838" y="657"/>
                    <a:pt x="838" y="657"/>
                    <a:pt x="838" y="657"/>
                  </a:cubicBezTo>
                  <a:cubicBezTo>
                    <a:pt x="766" y="657"/>
                    <a:pt x="729" y="620"/>
                    <a:pt x="657" y="620"/>
                  </a:cubicBezTo>
                  <a:cubicBezTo>
                    <a:pt x="365" y="620"/>
                    <a:pt x="145" y="876"/>
                    <a:pt x="145" y="1132"/>
                  </a:cubicBezTo>
                  <a:cubicBezTo>
                    <a:pt x="145" y="1241"/>
                    <a:pt x="145" y="1313"/>
                    <a:pt x="183" y="1386"/>
                  </a:cubicBezTo>
                  <a:cubicBezTo>
                    <a:pt x="73" y="1495"/>
                    <a:pt x="0" y="1641"/>
                    <a:pt x="0" y="1825"/>
                  </a:cubicBezTo>
                  <a:cubicBezTo>
                    <a:pt x="0" y="2006"/>
                    <a:pt x="109" y="2188"/>
                    <a:pt x="256" y="2298"/>
                  </a:cubicBezTo>
                  <a:cubicBezTo>
                    <a:pt x="183" y="2371"/>
                    <a:pt x="145" y="2480"/>
                    <a:pt x="145" y="2590"/>
                  </a:cubicBezTo>
                  <a:cubicBezTo>
                    <a:pt x="145" y="2808"/>
                    <a:pt x="256" y="2992"/>
                    <a:pt x="401" y="3064"/>
                  </a:cubicBezTo>
                  <a:lnTo>
                    <a:pt x="401" y="3100"/>
                  </a:lnTo>
                  <a:cubicBezTo>
                    <a:pt x="401" y="3356"/>
                    <a:pt x="584" y="3537"/>
                    <a:pt x="802" y="3612"/>
                  </a:cubicBezTo>
                  <a:cubicBezTo>
                    <a:pt x="838" y="3793"/>
                    <a:pt x="1021" y="3940"/>
                    <a:pt x="1241" y="3940"/>
                  </a:cubicBezTo>
                  <a:cubicBezTo>
                    <a:pt x="1277" y="3940"/>
                    <a:pt x="1313" y="3904"/>
                    <a:pt x="1350" y="3904"/>
                  </a:cubicBezTo>
                  <a:cubicBezTo>
                    <a:pt x="1386" y="4049"/>
                    <a:pt x="1422" y="4195"/>
                    <a:pt x="1605" y="4195"/>
                  </a:cubicBezTo>
                  <a:cubicBezTo>
                    <a:pt x="1825" y="4195"/>
                    <a:pt x="1825" y="3976"/>
                    <a:pt x="1825" y="3976"/>
                  </a:cubicBezTo>
                  <a:lnTo>
                    <a:pt x="1825" y="2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84">
              <a:extLst>
                <a:ext uri="{FF2B5EF4-FFF2-40B4-BE49-F238E27FC236}">
                  <a16:creationId xmlns:a16="http://schemas.microsoft.com/office/drawing/2014/main" id="{56BA4EF9-B649-A547-97B7-1F71AE12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775" y="3502025"/>
              <a:ext cx="276225" cy="341313"/>
            </a:xfrm>
            <a:custGeom>
              <a:avLst/>
              <a:gdLst>
                <a:gd name="T0" fmla="*/ 767 w 768"/>
                <a:gd name="T1" fmla="*/ 0 h 948"/>
                <a:gd name="T2" fmla="*/ 767 w 768"/>
                <a:gd name="T3" fmla="*/ 0 h 948"/>
                <a:gd name="T4" fmla="*/ 219 w 768"/>
                <a:gd name="T5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948">
                  <a:moveTo>
                    <a:pt x="767" y="0"/>
                  </a:moveTo>
                  <a:lnTo>
                    <a:pt x="767" y="0"/>
                  </a:lnTo>
                  <a:cubicBezTo>
                    <a:pt x="767" y="0"/>
                    <a:pt x="0" y="36"/>
                    <a:pt x="219" y="947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5">
              <a:extLst>
                <a:ext uri="{FF2B5EF4-FFF2-40B4-BE49-F238E27FC236}">
                  <a16:creationId xmlns:a16="http://schemas.microsoft.com/office/drawing/2014/main" id="{97F22D3E-632B-824A-A1E7-AC6C916A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3290888"/>
              <a:ext cx="171450" cy="169862"/>
            </a:xfrm>
            <a:custGeom>
              <a:avLst/>
              <a:gdLst>
                <a:gd name="T0" fmla="*/ 0 w 476"/>
                <a:gd name="T1" fmla="*/ 181 h 474"/>
                <a:gd name="T2" fmla="*/ 0 w 476"/>
                <a:gd name="T3" fmla="*/ 181 h 474"/>
                <a:gd name="T4" fmla="*/ 475 w 476"/>
                <a:gd name="T5" fmla="*/ 4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6" h="474">
                  <a:moveTo>
                    <a:pt x="0" y="181"/>
                  </a:moveTo>
                  <a:lnTo>
                    <a:pt x="0" y="181"/>
                  </a:lnTo>
                  <a:cubicBezTo>
                    <a:pt x="0" y="181"/>
                    <a:pt x="475" y="0"/>
                    <a:pt x="475" y="473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86">
              <a:extLst>
                <a:ext uri="{FF2B5EF4-FFF2-40B4-BE49-F238E27FC236}">
                  <a16:creationId xmlns:a16="http://schemas.microsoft.com/office/drawing/2014/main" id="{26E7FA38-E00F-A144-B453-D40D6241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3317875"/>
              <a:ext cx="53975" cy="144463"/>
            </a:xfrm>
            <a:custGeom>
              <a:avLst/>
              <a:gdLst>
                <a:gd name="T0" fmla="*/ 0 w 148"/>
                <a:gd name="T1" fmla="*/ 0 h 402"/>
                <a:gd name="T2" fmla="*/ 0 w 148"/>
                <a:gd name="T3" fmla="*/ 0 h 402"/>
                <a:gd name="T4" fmla="*/ 147 w 148"/>
                <a:gd name="T5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40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56"/>
                    <a:pt x="147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:a16="http://schemas.microsoft.com/office/drawing/2014/main" id="{92540850-E034-644D-99AC-B25D3687E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3514725"/>
              <a:ext cx="355600" cy="104775"/>
            </a:xfrm>
            <a:custGeom>
              <a:avLst/>
              <a:gdLst>
                <a:gd name="T0" fmla="*/ 0 w 986"/>
                <a:gd name="T1" fmla="*/ 218 h 292"/>
                <a:gd name="T2" fmla="*/ 0 w 986"/>
                <a:gd name="T3" fmla="*/ 218 h 292"/>
                <a:gd name="T4" fmla="*/ 546 w 986"/>
                <a:gd name="T5" fmla="*/ 291 h 292"/>
                <a:gd name="T6" fmla="*/ 985 w 986"/>
                <a:gd name="T7" fmla="*/ 14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6" h="292">
                  <a:moveTo>
                    <a:pt x="0" y="218"/>
                  </a:moveTo>
                  <a:lnTo>
                    <a:pt x="0" y="218"/>
                  </a:lnTo>
                  <a:cubicBezTo>
                    <a:pt x="291" y="0"/>
                    <a:pt x="546" y="291"/>
                    <a:pt x="546" y="291"/>
                  </a:cubicBezTo>
                  <a:cubicBezTo>
                    <a:pt x="546" y="291"/>
                    <a:pt x="619" y="36"/>
                    <a:pt x="985" y="14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88">
              <a:extLst>
                <a:ext uri="{FF2B5EF4-FFF2-40B4-BE49-F238E27FC236}">
                  <a16:creationId xmlns:a16="http://schemas.microsoft.com/office/drawing/2014/main" id="{32DF5ABF-06AD-ED4D-912C-E6FEAA01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3881438"/>
              <a:ext cx="184150" cy="328612"/>
            </a:xfrm>
            <a:custGeom>
              <a:avLst/>
              <a:gdLst>
                <a:gd name="T0" fmla="*/ 0 w 513"/>
                <a:gd name="T1" fmla="*/ 912 h 913"/>
                <a:gd name="T2" fmla="*/ 0 w 513"/>
                <a:gd name="T3" fmla="*/ 912 h 913"/>
                <a:gd name="T4" fmla="*/ 365 w 513"/>
                <a:gd name="T5" fmla="*/ 512 h 913"/>
                <a:gd name="T6" fmla="*/ 512 w 513"/>
                <a:gd name="T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3" h="913">
                  <a:moveTo>
                    <a:pt x="0" y="912"/>
                  </a:moveTo>
                  <a:lnTo>
                    <a:pt x="0" y="912"/>
                  </a:lnTo>
                  <a:cubicBezTo>
                    <a:pt x="0" y="912"/>
                    <a:pt x="0" y="438"/>
                    <a:pt x="365" y="512"/>
                  </a:cubicBezTo>
                  <a:cubicBezTo>
                    <a:pt x="365" y="512"/>
                    <a:pt x="183" y="256"/>
                    <a:pt x="512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89">
              <a:extLst>
                <a:ext uri="{FF2B5EF4-FFF2-40B4-BE49-F238E27FC236}">
                  <a16:creationId xmlns:a16="http://schemas.microsoft.com/office/drawing/2014/main" id="{8DB9CFB5-7D7A-FF47-9840-068EC9FE6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013" y="4210050"/>
              <a:ext cx="79375" cy="223838"/>
            </a:xfrm>
            <a:custGeom>
              <a:avLst/>
              <a:gdLst>
                <a:gd name="T0" fmla="*/ 220 w 221"/>
                <a:gd name="T1" fmla="*/ 0 h 622"/>
                <a:gd name="T2" fmla="*/ 220 w 221"/>
                <a:gd name="T3" fmla="*/ 0 h 622"/>
                <a:gd name="T4" fmla="*/ 145 w 221"/>
                <a:gd name="T5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" h="622">
                  <a:moveTo>
                    <a:pt x="220" y="0"/>
                  </a:moveTo>
                  <a:lnTo>
                    <a:pt x="220" y="0"/>
                  </a:lnTo>
                  <a:cubicBezTo>
                    <a:pt x="220" y="0"/>
                    <a:pt x="0" y="256"/>
                    <a:pt x="145" y="62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90">
              <a:extLst>
                <a:ext uri="{FF2B5EF4-FFF2-40B4-BE49-F238E27FC236}">
                  <a16:creationId xmlns:a16="http://schemas.microsoft.com/office/drawing/2014/main" id="{475CA311-D031-2D42-87CA-5AC4AC18B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63" y="4197350"/>
              <a:ext cx="236537" cy="144463"/>
            </a:xfrm>
            <a:custGeom>
              <a:avLst/>
              <a:gdLst>
                <a:gd name="T0" fmla="*/ 657 w 658"/>
                <a:gd name="T1" fmla="*/ 36 h 402"/>
                <a:gd name="T2" fmla="*/ 657 w 658"/>
                <a:gd name="T3" fmla="*/ 36 h 402"/>
                <a:gd name="T4" fmla="*/ 182 w 658"/>
                <a:gd name="T5" fmla="*/ 365 h 402"/>
                <a:gd name="T6" fmla="*/ 0 w 658"/>
                <a:gd name="T7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02">
                  <a:moveTo>
                    <a:pt x="657" y="36"/>
                  </a:moveTo>
                  <a:lnTo>
                    <a:pt x="657" y="36"/>
                  </a:lnTo>
                  <a:cubicBezTo>
                    <a:pt x="329" y="0"/>
                    <a:pt x="182" y="365"/>
                    <a:pt x="182" y="365"/>
                  </a:cubicBezTo>
                  <a:cubicBezTo>
                    <a:pt x="182" y="365"/>
                    <a:pt x="73" y="292"/>
                    <a:pt x="0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1">
              <a:extLst>
                <a:ext uri="{FF2B5EF4-FFF2-40B4-BE49-F238E27FC236}">
                  <a16:creationId xmlns:a16="http://schemas.microsoft.com/office/drawing/2014/main" id="{15E2CDB2-0F43-BB44-B094-2842192F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3736975"/>
              <a:ext cx="211137" cy="104775"/>
            </a:xfrm>
            <a:custGeom>
              <a:avLst/>
              <a:gdLst>
                <a:gd name="T0" fmla="*/ 584 w 585"/>
                <a:gd name="T1" fmla="*/ 0 h 293"/>
                <a:gd name="T2" fmla="*/ 584 w 585"/>
                <a:gd name="T3" fmla="*/ 0 h 293"/>
                <a:gd name="T4" fmla="*/ 0 w 585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293">
                  <a:moveTo>
                    <a:pt x="584" y="0"/>
                  </a:moveTo>
                  <a:lnTo>
                    <a:pt x="584" y="0"/>
                  </a:lnTo>
                  <a:cubicBezTo>
                    <a:pt x="584" y="0"/>
                    <a:pt x="256" y="292"/>
                    <a:pt x="0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92">
              <a:extLst>
                <a:ext uri="{FF2B5EF4-FFF2-40B4-BE49-F238E27FC236}">
                  <a16:creationId xmlns:a16="http://schemas.microsoft.com/office/drawing/2014/main" id="{9F07158B-4ECA-9548-B573-1CB66640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948113"/>
              <a:ext cx="211137" cy="92075"/>
            </a:xfrm>
            <a:custGeom>
              <a:avLst/>
              <a:gdLst>
                <a:gd name="T0" fmla="*/ 0 w 585"/>
                <a:gd name="T1" fmla="*/ 73 h 256"/>
                <a:gd name="T2" fmla="*/ 0 w 585"/>
                <a:gd name="T3" fmla="*/ 73 h 256"/>
                <a:gd name="T4" fmla="*/ 584 w 585"/>
                <a:gd name="T5" fmla="*/ 25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256">
                  <a:moveTo>
                    <a:pt x="0" y="73"/>
                  </a:moveTo>
                  <a:lnTo>
                    <a:pt x="0" y="73"/>
                  </a:lnTo>
                  <a:cubicBezTo>
                    <a:pt x="0" y="73"/>
                    <a:pt x="364" y="0"/>
                    <a:pt x="584" y="25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93">
              <a:extLst>
                <a:ext uri="{FF2B5EF4-FFF2-40B4-BE49-F238E27FC236}">
                  <a16:creationId xmlns:a16="http://schemas.microsoft.com/office/drawing/2014/main" id="{4139CB62-DA34-6544-A2C8-5BE8A5C4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094038"/>
              <a:ext cx="657225" cy="1511300"/>
            </a:xfrm>
            <a:custGeom>
              <a:avLst/>
              <a:gdLst>
                <a:gd name="T0" fmla="*/ 0 w 1825"/>
                <a:gd name="T1" fmla="*/ 219 h 4196"/>
                <a:gd name="T2" fmla="*/ 0 w 1825"/>
                <a:gd name="T3" fmla="*/ 219 h 4196"/>
                <a:gd name="T4" fmla="*/ 36 w 1825"/>
                <a:gd name="T5" fmla="*/ 145 h 4196"/>
                <a:gd name="T6" fmla="*/ 220 w 1825"/>
                <a:gd name="T7" fmla="*/ 0 h 4196"/>
                <a:gd name="T8" fmla="*/ 438 w 1825"/>
                <a:gd name="T9" fmla="*/ 181 h 4196"/>
                <a:gd name="T10" fmla="*/ 512 w 1825"/>
                <a:gd name="T11" fmla="*/ 181 h 4196"/>
                <a:gd name="T12" fmla="*/ 986 w 1825"/>
                <a:gd name="T13" fmla="*/ 620 h 4196"/>
                <a:gd name="T14" fmla="*/ 986 w 1825"/>
                <a:gd name="T15" fmla="*/ 657 h 4196"/>
                <a:gd name="T16" fmla="*/ 1167 w 1825"/>
                <a:gd name="T17" fmla="*/ 620 h 4196"/>
                <a:gd name="T18" fmla="*/ 1679 w 1825"/>
                <a:gd name="T19" fmla="*/ 1132 h 4196"/>
                <a:gd name="T20" fmla="*/ 1642 w 1825"/>
                <a:gd name="T21" fmla="*/ 1386 h 4196"/>
                <a:gd name="T22" fmla="*/ 1824 w 1825"/>
                <a:gd name="T23" fmla="*/ 1825 h 4196"/>
                <a:gd name="T24" fmla="*/ 1570 w 1825"/>
                <a:gd name="T25" fmla="*/ 2298 h 4196"/>
                <a:gd name="T26" fmla="*/ 1679 w 1825"/>
                <a:gd name="T27" fmla="*/ 2590 h 4196"/>
                <a:gd name="T28" fmla="*/ 1423 w 1825"/>
                <a:gd name="T29" fmla="*/ 3064 h 4196"/>
                <a:gd name="T30" fmla="*/ 1423 w 1825"/>
                <a:gd name="T31" fmla="*/ 3100 h 4196"/>
                <a:gd name="T32" fmla="*/ 1022 w 1825"/>
                <a:gd name="T33" fmla="*/ 3612 h 4196"/>
                <a:gd name="T34" fmla="*/ 584 w 1825"/>
                <a:gd name="T35" fmla="*/ 3940 h 4196"/>
                <a:gd name="T36" fmla="*/ 474 w 1825"/>
                <a:gd name="T37" fmla="*/ 3904 h 4196"/>
                <a:gd name="T38" fmla="*/ 220 w 1825"/>
                <a:gd name="T39" fmla="*/ 4195 h 4196"/>
                <a:gd name="T40" fmla="*/ 0 w 1825"/>
                <a:gd name="T41" fmla="*/ 3976 h 4196"/>
                <a:gd name="T42" fmla="*/ 0 w 1825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5" h="4196">
                  <a:moveTo>
                    <a:pt x="0" y="219"/>
                  </a:moveTo>
                  <a:lnTo>
                    <a:pt x="0" y="219"/>
                  </a:lnTo>
                  <a:cubicBezTo>
                    <a:pt x="0" y="181"/>
                    <a:pt x="0" y="145"/>
                    <a:pt x="36" y="145"/>
                  </a:cubicBezTo>
                  <a:cubicBezTo>
                    <a:pt x="36" y="36"/>
                    <a:pt x="110" y="0"/>
                    <a:pt x="220" y="0"/>
                  </a:cubicBezTo>
                  <a:cubicBezTo>
                    <a:pt x="366" y="0"/>
                    <a:pt x="438" y="73"/>
                    <a:pt x="438" y="181"/>
                  </a:cubicBezTo>
                  <a:cubicBezTo>
                    <a:pt x="474" y="181"/>
                    <a:pt x="512" y="181"/>
                    <a:pt x="512" y="181"/>
                  </a:cubicBezTo>
                  <a:cubicBezTo>
                    <a:pt x="766" y="181"/>
                    <a:pt x="986" y="365"/>
                    <a:pt x="986" y="620"/>
                  </a:cubicBezTo>
                  <a:cubicBezTo>
                    <a:pt x="986" y="657"/>
                    <a:pt x="986" y="657"/>
                    <a:pt x="986" y="657"/>
                  </a:cubicBezTo>
                  <a:cubicBezTo>
                    <a:pt x="1058" y="657"/>
                    <a:pt x="1131" y="620"/>
                    <a:pt x="1167" y="620"/>
                  </a:cubicBezTo>
                  <a:cubicBezTo>
                    <a:pt x="1459" y="620"/>
                    <a:pt x="1679" y="876"/>
                    <a:pt x="1679" y="1132"/>
                  </a:cubicBezTo>
                  <a:cubicBezTo>
                    <a:pt x="1679" y="1241"/>
                    <a:pt x="1679" y="1313"/>
                    <a:pt x="1642" y="1386"/>
                  </a:cubicBezTo>
                  <a:cubicBezTo>
                    <a:pt x="1751" y="1495"/>
                    <a:pt x="1824" y="1641"/>
                    <a:pt x="1824" y="1825"/>
                  </a:cubicBezTo>
                  <a:cubicBezTo>
                    <a:pt x="1824" y="2006"/>
                    <a:pt x="1751" y="2188"/>
                    <a:pt x="1570" y="2298"/>
                  </a:cubicBezTo>
                  <a:cubicBezTo>
                    <a:pt x="1642" y="2371"/>
                    <a:pt x="1679" y="2480"/>
                    <a:pt x="1679" y="2590"/>
                  </a:cubicBezTo>
                  <a:cubicBezTo>
                    <a:pt x="1679" y="2808"/>
                    <a:pt x="1570" y="2992"/>
                    <a:pt x="1423" y="3064"/>
                  </a:cubicBezTo>
                  <a:lnTo>
                    <a:pt x="1423" y="3100"/>
                  </a:lnTo>
                  <a:cubicBezTo>
                    <a:pt x="1423" y="3356"/>
                    <a:pt x="1241" y="3537"/>
                    <a:pt x="1022" y="3612"/>
                  </a:cubicBezTo>
                  <a:cubicBezTo>
                    <a:pt x="986" y="3793"/>
                    <a:pt x="803" y="3940"/>
                    <a:pt x="584" y="3940"/>
                  </a:cubicBezTo>
                  <a:cubicBezTo>
                    <a:pt x="548" y="3940"/>
                    <a:pt x="512" y="3904"/>
                    <a:pt x="474" y="3904"/>
                  </a:cubicBezTo>
                  <a:cubicBezTo>
                    <a:pt x="474" y="4049"/>
                    <a:pt x="402" y="4195"/>
                    <a:pt x="220" y="4195"/>
                  </a:cubicBezTo>
                  <a:cubicBezTo>
                    <a:pt x="0" y="4195"/>
                    <a:pt x="0" y="3976"/>
                    <a:pt x="0" y="3976"/>
                  </a:cubicBezTo>
                  <a:lnTo>
                    <a:pt x="0" y="2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94">
              <a:extLst>
                <a:ext uri="{FF2B5EF4-FFF2-40B4-BE49-F238E27FC236}">
                  <a16:creationId xmlns:a16="http://schemas.microsoft.com/office/drawing/2014/main" id="{FD7ECA13-EABB-3245-8FFD-407FACFCF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502025"/>
              <a:ext cx="276225" cy="341313"/>
            </a:xfrm>
            <a:custGeom>
              <a:avLst/>
              <a:gdLst>
                <a:gd name="T0" fmla="*/ 0 w 767"/>
                <a:gd name="T1" fmla="*/ 0 h 948"/>
                <a:gd name="T2" fmla="*/ 0 w 767"/>
                <a:gd name="T3" fmla="*/ 0 h 948"/>
                <a:gd name="T4" fmla="*/ 548 w 767"/>
                <a:gd name="T5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7" h="94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66" y="36"/>
                    <a:pt x="548" y="947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95">
              <a:extLst>
                <a:ext uri="{FF2B5EF4-FFF2-40B4-BE49-F238E27FC236}">
                  <a16:creationId xmlns:a16="http://schemas.microsoft.com/office/drawing/2014/main" id="{57586839-9350-AF40-8E39-996BFA436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290888"/>
              <a:ext cx="184150" cy="169862"/>
            </a:xfrm>
            <a:custGeom>
              <a:avLst/>
              <a:gdLst>
                <a:gd name="T0" fmla="*/ 512 w 513"/>
                <a:gd name="T1" fmla="*/ 181 h 474"/>
                <a:gd name="T2" fmla="*/ 512 w 513"/>
                <a:gd name="T3" fmla="*/ 181 h 474"/>
                <a:gd name="T4" fmla="*/ 0 w 513"/>
                <a:gd name="T5" fmla="*/ 4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3" h="474">
                  <a:moveTo>
                    <a:pt x="512" y="181"/>
                  </a:moveTo>
                  <a:lnTo>
                    <a:pt x="512" y="181"/>
                  </a:lnTo>
                  <a:cubicBezTo>
                    <a:pt x="512" y="181"/>
                    <a:pt x="0" y="0"/>
                    <a:pt x="0" y="473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96">
              <a:extLst>
                <a:ext uri="{FF2B5EF4-FFF2-40B4-BE49-F238E27FC236}">
                  <a16:creationId xmlns:a16="http://schemas.microsoft.com/office/drawing/2014/main" id="{AEDE4205-E6BB-5842-AEE9-CE45B091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3317875"/>
              <a:ext cx="53975" cy="144463"/>
            </a:xfrm>
            <a:custGeom>
              <a:avLst/>
              <a:gdLst>
                <a:gd name="T0" fmla="*/ 147 w 148"/>
                <a:gd name="T1" fmla="*/ 0 h 402"/>
                <a:gd name="T2" fmla="*/ 147 w 148"/>
                <a:gd name="T3" fmla="*/ 0 h 402"/>
                <a:gd name="T4" fmla="*/ 0 w 148"/>
                <a:gd name="T5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402">
                  <a:moveTo>
                    <a:pt x="147" y="0"/>
                  </a:moveTo>
                  <a:lnTo>
                    <a:pt x="147" y="0"/>
                  </a:lnTo>
                  <a:cubicBezTo>
                    <a:pt x="147" y="0"/>
                    <a:pt x="147" y="256"/>
                    <a:pt x="0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97">
              <a:extLst>
                <a:ext uri="{FF2B5EF4-FFF2-40B4-BE49-F238E27FC236}">
                  <a16:creationId xmlns:a16="http://schemas.microsoft.com/office/drawing/2014/main" id="{8074B09B-C9ED-4D48-9205-42C4C98C1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25" y="3514725"/>
              <a:ext cx="355600" cy="104775"/>
            </a:xfrm>
            <a:custGeom>
              <a:avLst/>
              <a:gdLst>
                <a:gd name="T0" fmla="*/ 985 w 986"/>
                <a:gd name="T1" fmla="*/ 218 h 292"/>
                <a:gd name="T2" fmla="*/ 985 w 986"/>
                <a:gd name="T3" fmla="*/ 218 h 292"/>
                <a:gd name="T4" fmla="*/ 438 w 986"/>
                <a:gd name="T5" fmla="*/ 291 h 292"/>
                <a:gd name="T6" fmla="*/ 0 w 986"/>
                <a:gd name="T7" fmla="*/ 14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6" h="292">
                  <a:moveTo>
                    <a:pt x="985" y="218"/>
                  </a:moveTo>
                  <a:lnTo>
                    <a:pt x="985" y="218"/>
                  </a:lnTo>
                  <a:cubicBezTo>
                    <a:pt x="693" y="0"/>
                    <a:pt x="438" y="291"/>
                    <a:pt x="438" y="291"/>
                  </a:cubicBezTo>
                  <a:cubicBezTo>
                    <a:pt x="438" y="291"/>
                    <a:pt x="365" y="36"/>
                    <a:pt x="0" y="14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98">
              <a:extLst>
                <a:ext uri="{FF2B5EF4-FFF2-40B4-BE49-F238E27FC236}">
                  <a16:creationId xmlns:a16="http://schemas.microsoft.com/office/drawing/2014/main" id="{9F5E553A-1558-1948-8177-5F7F3BAF4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3881438"/>
              <a:ext cx="184150" cy="328612"/>
            </a:xfrm>
            <a:custGeom>
              <a:avLst/>
              <a:gdLst>
                <a:gd name="T0" fmla="*/ 511 w 512"/>
                <a:gd name="T1" fmla="*/ 912 h 913"/>
                <a:gd name="T2" fmla="*/ 511 w 512"/>
                <a:gd name="T3" fmla="*/ 912 h 913"/>
                <a:gd name="T4" fmla="*/ 146 w 512"/>
                <a:gd name="T5" fmla="*/ 512 h 913"/>
                <a:gd name="T6" fmla="*/ 0 w 512"/>
                <a:gd name="T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913">
                  <a:moveTo>
                    <a:pt x="511" y="912"/>
                  </a:moveTo>
                  <a:lnTo>
                    <a:pt x="511" y="912"/>
                  </a:lnTo>
                  <a:cubicBezTo>
                    <a:pt x="511" y="912"/>
                    <a:pt x="511" y="438"/>
                    <a:pt x="146" y="512"/>
                  </a:cubicBezTo>
                  <a:cubicBezTo>
                    <a:pt x="146" y="512"/>
                    <a:pt x="329" y="256"/>
                    <a:pt x="0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99">
              <a:extLst>
                <a:ext uri="{FF2B5EF4-FFF2-40B4-BE49-F238E27FC236}">
                  <a16:creationId xmlns:a16="http://schemas.microsoft.com/office/drawing/2014/main" id="{AA4C588E-2474-E549-86A3-060B81C43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4210050"/>
              <a:ext cx="79375" cy="223838"/>
            </a:xfrm>
            <a:custGeom>
              <a:avLst/>
              <a:gdLst>
                <a:gd name="T0" fmla="*/ 0 w 220"/>
                <a:gd name="T1" fmla="*/ 0 h 622"/>
                <a:gd name="T2" fmla="*/ 0 w 220"/>
                <a:gd name="T3" fmla="*/ 0 h 622"/>
                <a:gd name="T4" fmla="*/ 74 w 220"/>
                <a:gd name="T5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6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19" y="256"/>
                    <a:pt x="74" y="62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00">
              <a:extLst>
                <a:ext uri="{FF2B5EF4-FFF2-40B4-BE49-F238E27FC236}">
                  <a16:creationId xmlns:a16="http://schemas.microsoft.com/office/drawing/2014/main" id="{48CA2C87-45F4-8C4B-B119-5756BF975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4197350"/>
              <a:ext cx="236537" cy="144463"/>
            </a:xfrm>
            <a:custGeom>
              <a:avLst/>
              <a:gdLst>
                <a:gd name="T0" fmla="*/ 0 w 658"/>
                <a:gd name="T1" fmla="*/ 36 h 402"/>
                <a:gd name="T2" fmla="*/ 0 w 658"/>
                <a:gd name="T3" fmla="*/ 36 h 402"/>
                <a:gd name="T4" fmla="*/ 512 w 658"/>
                <a:gd name="T5" fmla="*/ 365 h 402"/>
                <a:gd name="T6" fmla="*/ 657 w 658"/>
                <a:gd name="T7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02">
                  <a:moveTo>
                    <a:pt x="0" y="36"/>
                  </a:moveTo>
                  <a:lnTo>
                    <a:pt x="0" y="36"/>
                  </a:lnTo>
                  <a:cubicBezTo>
                    <a:pt x="366" y="0"/>
                    <a:pt x="512" y="365"/>
                    <a:pt x="512" y="365"/>
                  </a:cubicBezTo>
                  <a:cubicBezTo>
                    <a:pt x="512" y="365"/>
                    <a:pt x="584" y="292"/>
                    <a:pt x="657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01">
              <a:extLst>
                <a:ext uri="{FF2B5EF4-FFF2-40B4-BE49-F238E27FC236}">
                  <a16:creationId xmlns:a16="http://schemas.microsoft.com/office/drawing/2014/main" id="{DC0DFDB7-ECF8-7A4B-920A-8041B9178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8" y="3736975"/>
              <a:ext cx="209550" cy="104775"/>
            </a:xfrm>
            <a:custGeom>
              <a:avLst/>
              <a:gdLst>
                <a:gd name="T0" fmla="*/ 0 w 584"/>
                <a:gd name="T1" fmla="*/ 0 h 293"/>
                <a:gd name="T2" fmla="*/ 0 w 584"/>
                <a:gd name="T3" fmla="*/ 0 h 293"/>
                <a:gd name="T4" fmla="*/ 583 w 584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4" h="29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65" y="292"/>
                    <a:pt x="583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02">
              <a:extLst>
                <a:ext uri="{FF2B5EF4-FFF2-40B4-BE49-F238E27FC236}">
                  <a16:creationId xmlns:a16="http://schemas.microsoft.com/office/drawing/2014/main" id="{4147D4EC-7763-CB4C-AB63-A52A8CDB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948113"/>
              <a:ext cx="211137" cy="92075"/>
            </a:xfrm>
            <a:custGeom>
              <a:avLst/>
              <a:gdLst>
                <a:gd name="T0" fmla="*/ 584 w 585"/>
                <a:gd name="T1" fmla="*/ 73 h 256"/>
                <a:gd name="T2" fmla="*/ 584 w 585"/>
                <a:gd name="T3" fmla="*/ 73 h 256"/>
                <a:gd name="T4" fmla="*/ 0 w 585"/>
                <a:gd name="T5" fmla="*/ 25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256">
                  <a:moveTo>
                    <a:pt x="584" y="73"/>
                  </a:moveTo>
                  <a:lnTo>
                    <a:pt x="584" y="73"/>
                  </a:lnTo>
                  <a:cubicBezTo>
                    <a:pt x="584" y="73"/>
                    <a:pt x="220" y="0"/>
                    <a:pt x="0" y="25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420EDE6D-6D49-5744-BF12-770CB9D046D7}"/>
              </a:ext>
            </a:extLst>
          </p:cNvPr>
          <p:cNvSpPr txBox="1"/>
          <p:nvPr/>
        </p:nvSpPr>
        <p:spPr>
          <a:xfrm>
            <a:off x="14363466" y="4327019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7AEC833-C66C-CD47-BF1F-CF93DF9AC4DD}"/>
              </a:ext>
            </a:extLst>
          </p:cNvPr>
          <p:cNvSpPr txBox="1"/>
          <p:nvPr/>
        </p:nvSpPr>
        <p:spPr>
          <a:xfrm>
            <a:off x="8511306" y="8386955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934520-AA26-0742-BC45-01FBD40D9EE2}"/>
              </a:ext>
            </a:extLst>
          </p:cNvPr>
          <p:cNvSpPr txBox="1"/>
          <p:nvPr/>
        </p:nvSpPr>
        <p:spPr>
          <a:xfrm>
            <a:off x="15314442" y="8277227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190E031-F145-9049-ACF4-C587BBC4E185}"/>
              </a:ext>
            </a:extLst>
          </p:cNvPr>
          <p:cNvSpPr txBox="1"/>
          <p:nvPr/>
        </p:nvSpPr>
        <p:spPr>
          <a:xfrm>
            <a:off x="12315210" y="11020427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9B6B01-3EFE-D043-A37F-BCA93BF34646}"/>
              </a:ext>
            </a:extLst>
          </p:cNvPr>
          <p:cNvSpPr txBox="1"/>
          <p:nvPr/>
        </p:nvSpPr>
        <p:spPr>
          <a:xfrm>
            <a:off x="10486410" y="4802507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48F059F-CE56-DC42-8C14-891D673AC2B9}"/>
              </a:ext>
            </a:extLst>
          </p:cNvPr>
          <p:cNvSpPr txBox="1"/>
          <p:nvPr/>
        </p:nvSpPr>
        <p:spPr>
          <a:xfrm>
            <a:off x="16523236" y="4448361"/>
            <a:ext cx="57607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 point.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75F31C4-4A83-6645-8776-9470A1273D78}"/>
              </a:ext>
            </a:extLst>
          </p:cNvPr>
          <p:cNvSpPr/>
          <p:nvPr/>
        </p:nvSpPr>
        <p:spPr>
          <a:xfrm>
            <a:off x="16523236" y="3736106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B4BA341-BC4A-C044-93FF-3B266734E1FE}"/>
              </a:ext>
            </a:extLst>
          </p:cNvPr>
          <p:cNvGrpSpPr/>
          <p:nvPr/>
        </p:nvGrpSpPr>
        <p:grpSpPr>
          <a:xfrm>
            <a:off x="16871211" y="7576586"/>
            <a:ext cx="5760726" cy="2326928"/>
            <a:chOff x="12433198" y="4893478"/>
            <a:chExt cx="5760726" cy="2326928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2F7F7E9-5CFA-C749-A997-0F10D0320A51}"/>
                </a:ext>
              </a:extLst>
            </p:cNvPr>
            <p:cNvSpPr txBox="1"/>
            <p:nvPr/>
          </p:nvSpPr>
          <p:spPr>
            <a:xfrm>
              <a:off x="12433198" y="5605733"/>
              <a:ext cx="57607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0C856AD-060B-4744-B51E-4F0375440E32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23E7251-D098-F441-9AAF-CC711291B09E}"/>
              </a:ext>
            </a:extLst>
          </p:cNvPr>
          <p:cNvGrpSpPr/>
          <p:nvPr/>
        </p:nvGrpSpPr>
        <p:grpSpPr>
          <a:xfrm>
            <a:off x="14363466" y="10325463"/>
            <a:ext cx="5760726" cy="2326928"/>
            <a:chOff x="12433198" y="4893478"/>
            <a:chExt cx="5760726" cy="2326928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E194FA3-A234-FB49-905B-1528B224F597}"/>
                </a:ext>
              </a:extLst>
            </p:cNvPr>
            <p:cNvSpPr txBox="1"/>
            <p:nvPr/>
          </p:nvSpPr>
          <p:spPr>
            <a:xfrm>
              <a:off x="12433198" y="5605733"/>
              <a:ext cx="57607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D1823C05-B538-014F-8AF0-62066B0775CB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0FF385C-E0A8-CB4F-BDF6-ACCC516F1F3F}"/>
              </a:ext>
            </a:extLst>
          </p:cNvPr>
          <p:cNvSpPr txBox="1"/>
          <p:nvPr/>
        </p:nvSpPr>
        <p:spPr>
          <a:xfrm flipH="1">
            <a:off x="3942379" y="4855465"/>
            <a:ext cx="57607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 point.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55EC421-F71E-E543-AF7E-2B07A014D49D}"/>
              </a:ext>
            </a:extLst>
          </p:cNvPr>
          <p:cNvSpPr/>
          <p:nvPr/>
        </p:nvSpPr>
        <p:spPr>
          <a:xfrm flipH="1">
            <a:off x="5669676" y="4143210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Prioritize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A6C94E0-4F40-1B41-B152-1A578CE7EEE3}"/>
              </a:ext>
            </a:extLst>
          </p:cNvPr>
          <p:cNvGrpSpPr/>
          <p:nvPr/>
        </p:nvGrpSpPr>
        <p:grpSpPr>
          <a:xfrm flipH="1">
            <a:off x="1453843" y="7928429"/>
            <a:ext cx="5760726" cy="2326928"/>
            <a:chOff x="12433198" y="4893478"/>
            <a:chExt cx="5760726" cy="232692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8152020-73EC-B14E-B16C-EF0AA342031F}"/>
                </a:ext>
              </a:extLst>
            </p:cNvPr>
            <p:cNvSpPr txBox="1"/>
            <p:nvPr/>
          </p:nvSpPr>
          <p:spPr>
            <a:xfrm>
              <a:off x="12433198" y="5605733"/>
              <a:ext cx="57607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B6EA3E0-34A3-0B41-A87F-00E6419614F8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6" name="CuadroTexto 350">
            <a:extLst>
              <a:ext uri="{FF2B5EF4-FFF2-40B4-BE49-F238E27FC236}">
                <a16:creationId xmlns:a16="http://schemas.microsoft.com/office/drawing/2014/main" id="{89A6163D-DF60-A74F-9B23-A86C1213DCFA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219369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8C4BF3-5504-D547-8D8D-CA2A6A7EB5C3}"/>
              </a:ext>
            </a:extLst>
          </p:cNvPr>
          <p:cNvGrpSpPr/>
          <p:nvPr/>
        </p:nvGrpSpPr>
        <p:grpSpPr>
          <a:xfrm>
            <a:off x="3766783" y="3993321"/>
            <a:ext cx="16844084" cy="8407834"/>
            <a:chOff x="3766783" y="3574473"/>
            <a:chExt cx="16844084" cy="8407834"/>
          </a:xfrm>
        </p:grpSpPr>
        <p:sp>
          <p:nvSpPr>
            <p:cNvPr id="74" name="Freeform 1">
              <a:extLst>
                <a:ext uri="{FF2B5EF4-FFF2-40B4-BE49-F238E27FC236}">
                  <a16:creationId xmlns:a16="http://schemas.microsoft.com/office/drawing/2014/main" id="{35551C4E-4B87-F340-A5E8-94EBC10B5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6670" y="5374122"/>
              <a:ext cx="4884310" cy="4884310"/>
            </a:xfrm>
            <a:custGeom>
              <a:avLst/>
              <a:gdLst>
                <a:gd name="T0" fmla="*/ 6821 w 6822"/>
                <a:gd name="T1" fmla="*/ 3393 h 6823"/>
                <a:gd name="T2" fmla="*/ 6821 w 6822"/>
                <a:gd name="T3" fmla="*/ 3393 h 6823"/>
                <a:gd name="T4" fmla="*/ 3429 w 6822"/>
                <a:gd name="T5" fmla="*/ 6822 h 6823"/>
                <a:gd name="T6" fmla="*/ 0 w 6822"/>
                <a:gd name="T7" fmla="*/ 3393 h 6823"/>
                <a:gd name="T8" fmla="*/ 3429 w 6822"/>
                <a:gd name="T9" fmla="*/ 0 h 6823"/>
                <a:gd name="T10" fmla="*/ 6821 w 6822"/>
                <a:gd name="T11" fmla="*/ 3393 h 6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22" h="6823">
                  <a:moveTo>
                    <a:pt x="6821" y="3393"/>
                  </a:moveTo>
                  <a:lnTo>
                    <a:pt x="6821" y="3393"/>
                  </a:lnTo>
                  <a:cubicBezTo>
                    <a:pt x="6821" y="5290"/>
                    <a:pt x="5288" y="6822"/>
                    <a:pt x="3429" y="6822"/>
                  </a:cubicBezTo>
                  <a:cubicBezTo>
                    <a:pt x="1532" y="6822"/>
                    <a:pt x="0" y="5290"/>
                    <a:pt x="0" y="3393"/>
                  </a:cubicBezTo>
                  <a:cubicBezTo>
                    <a:pt x="0" y="1533"/>
                    <a:pt x="1532" y="0"/>
                    <a:pt x="3429" y="0"/>
                  </a:cubicBezTo>
                  <a:cubicBezTo>
                    <a:pt x="5288" y="0"/>
                    <a:pt x="6821" y="1533"/>
                    <a:pt x="6821" y="3393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1FC5DE-0B2E-A645-A7B1-BC0AEA91BB07}"/>
                </a:ext>
              </a:extLst>
            </p:cNvPr>
            <p:cNvGrpSpPr/>
            <p:nvPr/>
          </p:nvGrpSpPr>
          <p:grpSpPr>
            <a:xfrm>
              <a:off x="4025680" y="4199614"/>
              <a:ext cx="16272617" cy="7157552"/>
              <a:chOff x="4025680" y="4199614"/>
              <a:chExt cx="16272617" cy="715755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C86D1B6-D5C8-7949-A9D3-92BABF68C082}"/>
                  </a:ext>
                </a:extLst>
              </p:cNvPr>
              <p:cNvGrpSpPr/>
              <p:nvPr/>
            </p:nvGrpSpPr>
            <p:grpSpPr>
              <a:xfrm>
                <a:off x="4025680" y="4199614"/>
                <a:ext cx="16272617" cy="7157552"/>
                <a:chOff x="4025680" y="4199614"/>
                <a:chExt cx="16272617" cy="7157552"/>
              </a:xfrm>
            </p:grpSpPr>
            <p:sp>
              <p:nvSpPr>
                <p:cNvPr id="207" name="Freeform 63">
                  <a:extLst>
                    <a:ext uri="{FF2B5EF4-FFF2-40B4-BE49-F238E27FC236}">
                      <a16:creationId xmlns:a16="http://schemas.microsoft.com/office/drawing/2014/main" id="{94627F1E-7861-D842-945E-4BA2141DE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28058" y="9188116"/>
                  <a:ext cx="2090119" cy="2165894"/>
                </a:xfrm>
                <a:custGeom>
                  <a:avLst/>
                  <a:gdLst>
                    <a:gd name="T0" fmla="*/ 2917 w 2918"/>
                    <a:gd name="T1" fmla="*/ 3026 h 3027"/>
                    <a:gd name="T2" fmla="*/ 2917 w 2918"/>
                    <a:gd name="T3" fmla="*/ 3026 h 3027"/>
                    <a:gd name="T4" fmla="*/ 1496 w 2918"/>
                    <a:gd name="T5" fmla="*/ 3026 h 3027"/>
                    <a:gd name="T6" fmla="*/ 1167 w 2918"/>
                    <a:gd name="T7" fmla="*/ 2735 h 3027"/>
                    <a:gd name="T8" fmla="*/ 1167 w 2918"/>
                    <a:gd name="T9" fmla="*/ 875 h 3027"/>
                    <a:gd name="T10" fmla="*/ 0 w 2918"/>
                    <a:gd name="T11" fmla="*/ 875 h 3027"/>
                    <a:gd name="T12" fmla="*/ 0 w 2918"/>
                    <a:gd name="T13" fmla="*/ 0 h 30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18" h="3027">
                      <a:moveTo>
                        <a:pt x="2917" y="3026"/>
                      </a:moveTo>
                      <a:lnTo>
                        <a:pt x="2917" y="3026"/>
                      </a:lnTo>
                      <a:cubicBezTo>
                        <a:pt x="1496" y="3026"/>
                        <a:pt x="1496" y="3026"/>
                        <a:pt x="1496" y="3026"/>
                      </a:cubicBezTo>
                      <a:cubicBezTo>
                        <a:pt x="1241" y="3026"/>
                        <a:pt x="1167" y="2735"/>
                        <a:pt x="1167" y="2735"/>
                      </a:cubicBezTo>
                      <a:cubicBezTo>
                        <a:pt x="1167" y="875"/>
                        <a:pt x="1167" y="875"/>
                        <a:pt x="1167" y="875"/>
                      </a:cubicBezTo>
                      <a:cubicBezTo>
                        <a:pt x="0" y="875"/>
                        <a:pt x="0" y="875"/>
                        <a:pt x="0" y="87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64">
                  <a:extLst>
                    <a:ext uri="{FF2B5EF4-FFF2-40B4-BE49-F238E27FC236}">
                      <a16:creationId xmlns:a16="http://schemas.microsoft.com/office/drawing/2014/main" id="{2590D114-BB4F-C04D-AAC9-4765A7622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250665" y="11354009"/>
                  <a:ext cx="3214110" cy="3156"/>
                </a:xfrm>
                <a:prstGeom prst="line">
                  <a:avLst/>
                </a:pr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69">
                  <a:extLst>
                    <a:ext uri="{FF2B5EF4-FFF2-40B4-BE49-F238E27FC236}">
                      <a16:creationId xmlns:a16="http://schemas.microsoft.com/office/drawing/2014/main" id="{CDFF33CA-B193-1E44-B027-EED99B2D27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273078" y="7830486"/>
                  <a:ext cx="1051373" cy="3156"/>
                </a:xfrm>
                <a:prstGeom prst="line">
                  <a:avLst/>
                </a:pr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70">
                  <a:extLst>
                    <a:ext uri="{FF2B5EF4-FFF2-40B4-BE49-F238E27FC236}">
                      <a16:creationId xmlns:a16="http://schemas.microsoft.com/office/drawing/2014/main" id="{9BD0DB92-89C0-474D-A10F-15BFF7C9D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680" y="6498114"/>
                  <a:ext cx="5225296" cy="2664744"/>
                </a:xfrm>
                <a:custGeom>
                  <a:avLst/>
                  <a:gdLst>
                    <a:gd name="T0" fmla="*/ 0 w 7296"/>
                    <a:gd name="T1" fmla="*/ 3720 h 3721"/>
                    <a:gd name="T2" fmla="*/ 0 w 7296"/>
                    <a:gd name="T3" fmla="*/ 3720 h 3721"/>
                    <a:gd name="T4" fmla="*/ 5291 w 7296"/>
                    <a:gd name="T5" fmla="*/ 3720 h 3721"/>
                    <a:gd name="T6" fmla="*/ 6822 w 7296"/>
                    <a:gd name="T7" fmla="*/ 3720 h 3721"/>
                    <a:gd name="T8" fmla="*/ 7295 w 7296"/>
                    <a:gd name="T9" fmla="*/ 2917 h 3721"/>
                    <a:gd name="T10" fmla="*/ 7295 w 7296"/>
                    <a:gd name="T11" fmla="*/ 801 h 3721"/>
                    <a:gd name="T12" fmla="*/ 6822 w 7296"/>
                    <a:gd name="T13" fmla="*/ 0 h 3721"/>
                    <a:gd name="T14" fmla="*/ 5291 w 7296"/>
                    <a:gd name="T15" fmla="*/ 0 h 3721"/>
                    <a:gd name="T16" fmla="*/ 0 w 7296"/>
                    <a:gd name="T17" fmla="*/ 0 h 3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96" h="3721">
                      <a:moveTo>
                        <a:pt x="0" y="3720"/>
                      </a:moveTo>
                      <a:lnTo>
                        <a:pt x="0" y="3720"/>
                      </a:lnTo>
                      <a:cubicBezTo>
                        <a:pt x="5291" y="3720"/>
                        <a:pt x="5291" y="3720"/>
                        <a:pt x="5291" y="3720"/>
                      </a:cubicBezTo>
                      <a:cubicBezTo>
                        <a:pt x="6822" y="3720"/>
                        <a:pt x="6822" y="3720"/>
                        <a:pt x="6822" y="3720"/>
                      </a:cubicBezTo>
                      <a:cubicBezTo>
                        <a:pt x="7042" y="3720"/>
                        <a:pt x="7295" y="3501"/>
                        <a:pt x="7295" y="2917"/>
                      </a:cubicBezTo>
                      <a:cubicBezTo>
                        <a:pt x="7295" y="801"/>
                        <a:pt x="7295" y="801"/>
                        <a:pt x="7295" y="801"/>
                      </a:cubicBezTo>
                      <a:cubicBezTo>
                        <a:pt x="7295" y="217"/>
                        <a:pt x="7042" y="0"/>
                        <a:pt x="6822" y="0"/>
                      </a:cubicBezTo>
                      <a:cubicBezTo>
                        <a:pt x="5291" y="0"/>
                        <a:pt x="5291" y="0"/>
                        <a:pt x="529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75">
                  <a:extLst>
                    <a:ext uri="{FF2B5EF4-FFF2-40B4-BE49-F238E27FC236}">
                      <a16:creationId xmlns:a16="http://schemas.microsoft.com/office/drawing/2014/main" id="{11F749BB-5B8A-1F46-A5BB-12584836B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056355" y="7830486"/>
                  <a:ext cx="1019802" cy="3156"/>
                </a:xfrm>
                <a:prstGeom prst="line">
                  <a:avLst/>
                </a:pr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77">
                  <a:extLst>
                    <a:ext uri="{FF2B5EF4-FFF2-40B4-BE49-F238E27FC236}">
                      <a16:creationId xmlns:a16="http://schemas.microsoft.com/office/drawing/2014/main" id="{0ACED5BF-2F9C-8B49-8A6E-99FD6A219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72999" y="6498114"/>
                  <a:ext cx="5225298" cy="2664744"/>
                </a:xfrm>
                <a:custGeom>
                  <a:avLst/>
                  <a:gdLst>
                    <a:gd name="T0" fmla="*/ 7296 w 7297"/>
                    <a:gd name="T1" fmla="*/ 3720 h 3721"/>
                    <a:gd name="T2" fmla="*/ 7296 w 7297"/>
                    <a:gd name="T3" fmla="*/ 3720 h 3721"/>
                    <a:gd name="T4" fmla="*/ 2007 w 7297"/>
                    <a:gd name="T5" fmla="*/ 3720 h 3721"/>
                    <a:gd name="T6" fmla="*/ 474 w 7297"/>
                    <a:gd name="T7" fmla="*/ 3720 h 3721"/>
                    <a:gd name="T8" fmla="*/ 0 w 7297"/>
                    <a:gd name="T9" fmla="*/ 2917 h 3721"/>
                    <a:gd name="T10" fmla="*/ 0 w 7297"/>
                    <a:gd name="T11" fmla="*/ 801 h 3721"/>
                    <a:gd name="T12" fmla="*/ 474 w 7297"/>
                    <a:gd name="T13" fmla="*/ 0 h 3721"/>
                    <a:gd name="T14" fmla="*/ 2007 w 7297"/>
                    <a:gd name="T15" fmla="*/ 0 h 3721"/>
                    <a:gd name="T16" fmla="*/ 7296 w 7297"/>
                    <a:gd name="T17" fmla="*/ 0 h 3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97" h="3721">
                      <a:moveTo>
                        <a:pt x="7296" y="3720"/>
                      </a:moveTo>
                      <a:lnTo>
                        <a:pt x="7296" y="3720"/>
                      </a:lnTo>
                      <a:cubicBezTo>
                        <a:pt x="2007" y="3720"/>
                        <a:pt x="2007" y="3720"/>
                        <a:pt x="2007" y="3720"/>
                      </a:cubicBezTo>
                      <a:cubicBezTo>
                        <a:pt x="474" y="3720"/>
                        <a:pt x="474" y="3720"/>
                        <a:pt x="474" y="3720"/>
                      </a:cubicBezTo>
                      <a:cubicBezTo>
                        <a:pt x="255" y="3720"/>
                        <a:pt x="0" y="3501"/>
                        <a:pt x="0" y="2917"/>
                      </a:cubicBezTo>
                      <a:cubicBezTo>
                        <a:pt x="0" y="801"/>
                        <a:pt x="0" y="801"/>
                        <a:pt x="0" y="801"/>
                      </a:cubicBezTo>
                      <a:cubicBezTo>
                        <a:pt x="0" y="217"/>
                        <a:pt x="255" y="0"/>
                        <a:pt x="474" y="0"/>
                      </a:cubicBezTo>
                      <a:cubicBezTo>
                        <a:pt x="2007" y="0"/>
                        <a:pt x="2007" y="0"/>
                        <a:pt x="2007" y="0"/>
                      </a:cubicBezTo>
                      <a:cubicBezTo>
                        <a:pt x="7296" y="0"/>
                        <a:pt x="7296" y="0"/>
                        <a:pt x="7296" y="0"/>
                      </a:cubicBezTo>
                    </a:path>
                  </a:pathLst>
                </a:cu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103">
                  <a:extLst>
                    <a:ext uri="{FF2B5EF4-FFF2-40B4-BE49-F238E27FC236}">
                      <a16:creationId xmlns:a16="http://schemas.microsoft.com/office/drawing/2014/main" id="{BCAD1422-E497-2E43-978E-97D377E927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9473" y="4199614"/>
                  <a:ext cx="2090119" cy="2298499"/>
                </a:xfrm>
                <a:custGeom>
                  <a:avLst/>
                  <a:gdLst>
                    <a:gd name="T0" fmla="*/ 0 w 2919"/>
                    <a:gd name="T1" fmla="*/ 0 h 3211"/>
                    <a:gd name="T2" fmla="*/ 0 w 2919"/>
                    <a:gd name="T3" fmla="*/ 0 h 3211"/>
                    <a:gd name="T4" fmla="*/ 1421 w 2919"/>
                    <a:gd name="T5" fmla="*/ 0 h 3211"/>
                    <a:gd name="T6" fmla="*/ 1713 w 2919"/>
                    <a:gd name="T7" fmla="*/ 291 h 3211"/>
                    <a:gd name="T8" fmla="*/ 1713 w 2919"/>
                    <a:gd name="T9" fmla="*/ 2188 h 3211"/>
                    <a:gd name="T10" fmla="*/ 2918 w 2919"/>
                    <a:gd name="T11" fmla="*/ 2188 h 3211"/>
                    <a:gd name="T12" fmla="*/ 2918 w 2919"/>
                    <a:gd name="T13" fmla="*/ 3210 h 3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19" h="321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421" y="0"/>
                        <a:pt x="1421" y="0"/>
                        <a:pt x="1421" y="0"/>
                      </a:cubicBezTo>
                      <a:cubicBezTo>
                        <a:pt x="1677" y="0"/>
                        <a:pt x="1713" y="291"/>
                        <a:pt x="1713" y="291"/>
                      </a:cubicBezTo>
                      <a:cubicBezTo>
                        <a:pt x="1713" y="2188"/>
                        <a:pt x="1713" y="2188"/>
                        <a:pt x="1713" y="2188"/>
                      </a:cubicBezTo>
                      <a:cubicBezTo>
                        <a:pt x="2918" y="2188"/>
                        <a:pt x="2918" y="2188"/>
                        <a:pt x="2918" y="2188"/>
                      </a:cubicBezTo>
                      <a:cubicBezTo>
                        <a:pt x="2918" y="3210"/>
                        <a:pt x="2918" y="3210"/>
                        <a:pt x="2918" y="3210"/>
                      </a:cubicBezTo>
                    </a:path>
                  </a:pathLst>
                </a:cu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Line 104">
                  <a:extLst>
                    <a:ext uri="{FF2B5EF4-FFF2-40B4-BE49-F238E27FC236}">
                      <a16:creationId xmlns:a16="http://schemas.microsoft.com/office/drawing/2014/main" id="{9264594D-6BED-1741-A305-AB9CCCCE3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80269" y="4202770"/>
                  <a:ext cx="3741374" cy="0"/>
                </a:xfrm>
                <a:prstGeom prst="line">
                  <a:avLst/>
                </a:pr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2" name="Freeform 108">
                  <a:extLst>
                    <a:ext uri="{FF2B5EF4-FFF2-40B4-BE49-F238E27FC236}">
                      <a16:creationId xmlns:a16="http://schemas.microsoft.com/office/drawing/2014/main" id="{1DACEFC4-431D-8F4A-AA2D-A0E01755F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9473" y="9345980"/>
                  <a:ext cx="2090119" cy="2011186"/>
                </a:xfrm>
                <a:custGeom>
                  <a:avLst/>
                  <a:gdLst>
                    <a:gd name="T0" fmla="*/ 0 w 2919"/>
                    <a:gd name="T1" fmla="*/ 2808 h 2809"/>
                    <a:gd name="T2" fmla="*/ 0 w 2919"/>
                    <a:gd name="T3" fmla="*/ 2808 h 2809"/>
                    <a:gd name="T4" fmla="*/ 1421 w 2919"/>
                    <a:gd name="T5" fmla="*/ 2808 h 2809"/>
                    <a:gd name="T6" fmla="*/ 1713 w 2919"/>
                    <a:gd name="T7" fmla="*/ 2517 h 2809"/>
                    <a:gd name="T8" fmla="*/ 1713 w 2919"/>
                    <a:gd name="T9" fmla="*/ 657 h 2809"/>
                    <a:gd name="T10" fmla="*/ 2918 w 2919"/>
                    <a:gd name="T11" fmla="*/ 657 h 2809"/>
                    <a:gd name="T12" fmla="*/ 2918 w 2919"/>
                    <a:gd name="T13" fmla="*/ 0 h 28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19" h="2809">
                      <a:moveTo>
                        <a:pt x="0" y="2808"/>
                      </a:moveTo>
                      <a:lnTo>
                        <a:pt x="0" y="2808"/>
                      </a:lnTo>
                      <a:cubicBezTo>
                        <a:pt x="1421" y="2808"/>
                        <a:pt x="1421" y="2808"/>
                        <a:pt x="1421" y="2808"/>
                      </a:cubicBezTo>
                      <a:cubicBezTo>
                        <a:pt x="1677" y="2808"/>
                        <a:pt x="1713" y="2517"/>
                        <a:pt x="1713" y="2517"/>
                      </a:cubicBezTo>
                      <a:cubicBezTo>
                        <a:pt x="1713" y="657"/>
                        <a:pt x="1713" y="657"/>
                        <a:pt x="1713" y="657"/>
                      </a:cubicBezTo>
                      <a:cubicBezTo>
                        <a:pt x="2918" y="657"/>
                        <a:pt x="2918" y="657"/>
                        <a:pt x="2918" y="657"/>
                      </a:cubicBezTo>
                      <a:cubicBezTo>
                        <a:pt x="2918" y="0"/>
                        <a:pt x="2918" y="0"/>
                        <a:pt x="2918" y="0"/>
                      </a:cubicBezTo>
                    </a:path>
                  </a:pathLst>
                </a:cu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Line 109">
                  <a:extLst>
                    <a:ext uri="{FF2B5EF4-FFF2-40B4-BE49-F238E27FC236}">
                      <a16:creationId xmlns:a16="http://schemas.microsoft.com/office/drawing/2014/main" id="{637AFB5B-CA91-D945-B7FD-8CCD27666C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80269" y="11354009"/>
                  <a:ext cx="4470707" cy="3156"/>
                </a:xfrm>
                <a:prstGeom prst="line">
                  <a:avLst/>
                </a:pr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113">
                  <a:extLst>
                    <a:ext uri="{FF2B5EF4-FFF2-40B4-BE49-F238E27FC236}">
                      <a16:creationId xmlns:a16="http://schemas.microsoft.com/office/drawing/2014/main" id="{A193D492-0905-D44B-A693-C81FDD740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06989" y="4199614"/>
                  <a:ext cx="2090119" cy="2298499"/>
                </a:xfrm>
                <a:custGeom>
                  <a:avLst/>
                  <a:gdLst>
                    <a:gd name="T0" fmla="*/ 2919 w 2920"/>
                    <a:gd name="T1" fmla="*/ 0 h 3211"/>
                    <a:gd name="T2" fmla="*/ 2919 w 2920"/>
                    <a:gd name="T3" fmla="*/ 0 h 3211"/>
                    <a:gd name="T4" fmla="*/ 1459 w 2920"/>
                    <a:gd name="T5" fmla="*/ 0 h 3211"/>
                    <a:gd name="T6" fmla="*/ 1168 w 2920"/>
                    <a:gd name="T7" fmla="*/ 291 h 3211"/>
                    <a:gd name="T8" fmla="*/ 1168 w 2920"/>
                    <a:gd name="T9" fmla="*/ 2188 h 3211"/>
                    <a:gd name="T10" fmla="*/ 0 w 2920"/>
                    <a:gd name="T11" fmla="*/ 2188 h 3211"/>
                    <a:gd name="T12" fmla="*/ 0 w 2920"/>
                    <a:gd name="T13" fmla="*/ 3210 h 3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20" h="3211">
                      <a:moveTo>
                        <a:pt x="2919" y="0"/>
                      </a:moveTo>
                      <a:lnTo>
                        <a:pt x="2919" y="0"/>
                      </a:lnTo>
                      <a:cubicBezTo>
                        <a:pt x="1459" y="0"/>
                        <a:pt x="1459" y="0"/>
                        <a:pt x="1459" y="0"/>
                      </a:cubicBezTo>
                      <a:cubicBezTo>
                        <a:pt x="1204" y="0"/>
                        <a:pt x="1168" y="291"/>
                        <a:pt x="1168" y="291"/>
                      </a:cubicBezTo>
                      <a:cubicBezTo>
                        <a:pt x="1168" y="2188"/>
                        <a:pt x="1168" y="2188"/>
                        <a:pt x="1168" y="2188"/>
                      </a:cubicBezTo>
                      <a:cubicBezTo>
                        <a:pt x="0" y="2188"/>
                        <a:pt x="0" y="2188"/>
                        <a:pt x="0" y="2188"/>
                      </a:cubicBezTo>
                      <a:cubicBezTo>
                        <a:pt x="0" y="3210"/>
                        <a:pt x="0" y="3210"/>
                        <a:pt x="0" y="3210"/>
                      </a:cubicBezTo>
                    </a:path>
                  </a:pathLst>
                </a:cu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Line 114">
                  <a:extLst>
                    <a:ext uri="{FF2B5EF4-FFF2-40B4-BE49-F238E27FC236}">
                      <a16:creationId xmlns:a16="http://schemas.microsoft.com/office/drawing/2014/main" id="{6C26C00B-AE1E-C940-A736-2B1C7257C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126674" y="4199614"/>
                  <a:ext cx="4334943" cy="3156"/>
                </a:xfrm>
                <a:prstGeom prst="line">
                  <a:avLst/>
                </a:prstGeom>
                <a:noFill/>
                <a:ln w="63500" cap="flat">
                  <a:solidFill>
                    <a:srgbClr val="3C2415">
                      <a:alpha val="50000"/>
                    </a:srgb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" name="Freeform 82">
                <a:extLst>
                  <a:ext uri="{FF2B5EF4-FFF2-40B4-BE49-F238E27FC236}">
                    <a16:creationId xmlns:a16="http://schemas.microsoft.com/office/drawing/2014/main" id="{60CD1E9D-BEC1-194A-89EE-1E9B4255B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1295" y="5948747"/>
                <a:ext cx="3735060" cy="3735061"/>
              </a:xfrm>
              <a:custGeom>
                <a:avLst/>
                <a:gdLst>
                  <a:gd name="T0" fmla="*/ 5216 w 5217"/>
                  <a:gd name="T1" fmla="*/ 2589 h 5216"/>
                  <a:gd name="T2" fmla="*/ 5216 w 5217"/>
                  <a:gd name="T3" fmla="*/ 2589 h 5216"/>
                  <a:gd name="T4" fmla="*/ 2627 w 5217"/>
                  <a:gd name="T5" fmla="*/ 5215 h 5216"/>
                  <a:gd name="T6" fmla="*/ 0 w 5217"/>
                  <a:gd name="T7" fmla="*/ 2589 h 5216"/>
                  <a:gd name="T8" fmla="*/ 2627 w 5217"/>
                  <a:gd name="T9" fmla="*/ 0 h 5216"/>
                  <a:gd name="T10" fmla="*/ 5216 w 5217"/>
                  <a:gd name="T11" fmla="*/ 2589 h 5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17" h="5216">
                    <a:moveTo>
                      <a:pt x="5216" y="2589"/>
                    </a:moveTo>
                    <a:lnTo>
                      <a:pt x="5216" y="2589"/>
                    </a:lnTo>
                    <a:cubicBezTo>
                      <a:pt x="5216" y="4047"/>
                      <a:pt x="4049" y="5215"/>
                      <a:pt x="2627" y="5215"/>
                    </a:cubicBezTo>
                    <a:cubicBezTo>
                      <a:pt x="1167" y="5215"/>
                      <a:pt x="0" y="4047"/>
                      <a:pt x="0" y="2589"/>
                    </a:cubicBezTo>
                    <a:cubicBezTo>
                      <a:pt x="0" y="1167"/>
                      <a:pt x="1167" y="0"/>
                      <a:pt x="2627" y="0"/>
                    </a:cubicBezTo>
                    <a:cubicBezTo>
                      <a:pt x="4049" y="0"/>
                      <a:pt x="5216" y="1167"/>
                      <a:pt x="5216" y="2589"/>
                    </a:cubicBezTo>
                  </a:path>
                </a:pathLst>
              </a:custGeom>
              <a:solidFill>
                <a:srgbClr val="F1F2F2"/>
              </a:solidFill>
              <a:ln w="63500" cap="flat">
                <a:solidFill>
                  <a:srgbClr val="3C2415">
                    <a:alpha val="50000"/>
                  </a:srgbClr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DE7A61-8DC1-A547-B860-9806936E7F29}"/>
                </a:ext>
              </a:extLst>
            </p:cNvPr>
            <p:cNvGrpSpPr/>
            <p:nvPr/>
          </p:nvGrpSpPr>
          <p:grpSpPr>
            <a:xfrm>
              <a:off x="15245139" y="10728868"/>
              <a:ext cx="4554308" cy="1253439"/>
              <a:chOff x="15245139" y="10728868"/>
              <a:chExt cx="4554308" cy="1253439"/>
            </a:xfrm>
          </p:grpSpPr>
          <p:sp>
            <p:nvSpPr>
              <p:cNvPr id="209" name="Freeform 65">
                <a:extLst>
                  <a:ext uri="{FF2B5EF4-FFF2-40B4-BE49-F238E27FC236}">
                    <a16:creationId xmlns:a16="http://schemas.microsoft.com/office/drawing/2014/main" id="{4372DB42-2D4A-5643-97B2-B445D3137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1617" y="11199302"/>
                <a:ext cx="337830" cy="315728"/>
              </a:xfrm>
              <a:custGeom>
                <a:avLst/>
                <a:gdLst>
                  <a:gd name="T0" fmla="*/ 473 w 474"/>
                  <a:gd name="T1" fmla="*/ 218 h 439"/>
                  <a:gd name="T2" fmla="*/ 473 w 474"/>
                  <a:gd name="T3" fmla="*/ 218 h 439"/>
                  <a:gd name="T4" fmla="*/ 256 w 474"/>
                  <a:gd name="T5" fmla="*/ 0 h 439"/>
                  <a:gd name="T6" fmla="*/ 0 w 474"/>
                  <a:gd name="T7" fmla="*/ 218 h 439"/>
                  <a:gd name="T8" fmla="*/ 256 w 474"/>
                  <a:gd name="T9" fmla="*/ 438 h 439"/>
                  <a:gd name="T10" fmla="*/ 473 w 474"/>
                  <a:gd name="T11" fmla="*/ 21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4" h="439">
                    <a:moveTo>
                      <a:pt x="473" y="218"/>
                    </a:moveTo>
                    <a:lnTo>
                      <a:pt x="473" y="218"/>
                    </a:lnTo>
                    <a:cubicBezTo>
                      <a:pt x="473" y="110"/>
                      <a:pt x="365" y="0"/>
                      <a:pt x="256" y="0"/>
                    </a:cubicBezTo>
                    <a:cubicBezTo>
                      <a:pt x="109" y="0"/>
                      <a:pt x="0" y="110"/>
                      <a:pt x="0" y="218"/>
                    </a:cubicBezTo>
                    <a:cubicBezTo>
                      <a:pt x="0" y="328"/>
                      <a:pt x="109" y="438"/>
                      <a:pt x="256" y="438"/>
                    </a:cubicBezTo>
                    <a:cubicBezTo>
                      <a:pt x="365" y="438"/>
                      <a:pt x="473" y="328"/>
                      <a:pt x="473" y="21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Freeform 66">
                <a:extLst>
                  <a:ext uri="{FF2B5EF4-FFF2-40B4-BE49-F238E27FC236}">
                    <a16:creationId xmlns:a16="http://schemas.microsoft.com/office/drawing/2014/main" id="{1FA4A2B9-44DE-2040-8EB6-3BAC2A9D7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139" y="10728868"/>
                <a:ext cx="2194308" cy="1253439"/>
              </a:xfrm>
              <a:custGeom>
                <a:avLst/>
                <a:gdLst>
                  <a:gd name="T0" fmla="*/ 3064 w 3065"/>
                  <a:gd name="T1" fmla="*/ 475 h 1752"/>
                  <a:gd name="T2" fmla="*/ 3064 w 3065"/>
                  <a:gd name="T3" fmla="*/ 475 h 1752"/>
                  <a:gd name="T4" fmla="*/ 2662 w 3065"/>
                  <a:gd name="T5" fmla="*/ 0 h 1752"/>
                  <a:gd name="T6" fmla="*/ 400 w 3065"/>
                  <a:gd name="T7" fmla="*/ 0 h 1752"/>
                  <a:gd name="T8" fmla="*/ 0 w 3065"/>
                  <a:gd name="T9" fmla="*/ 475 h 1752"/>
                  <a:gd name="T10" fmla="*/ 0 w 3065"/>
                  <a:gd name="T11" fmla="*/ 1277 h 1752"/>
                  <a:gd name="T12" fmla="*/ 400 w 3065"/>
                  <a:gd name="T13" fmla="*/ 1751 h 1752"/>
                  <a:gd name="T14" fmla="*/ 2662 w 3065"/>
                  <a:gd name="T15" fmla="*/ 1751 h 1752"/>
                  <a:gd name="T16" fmla="*/ 3064 w 3065"/>
                  <a:gd name="T17" fmla="*/ 1277 h 1752"/>
                  <a:gd name="T18" fmla="*/ 3064 w 3065"/>
                  <a:gd name="T19" fmla="*/ 475 h 1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5" h="1752">
                    <a:moveTo>
                      <a:pt x="3064" y="475"/>
                    </a:moveTo>
                    <a:lnTo>
                      <a:pt x="3064" y="475"/>
                    </a:lnTo>
                    <a:cubicBezTo>
                      <a:pt x="3064" y="220"/>
                      <a:pt x="2880" y="0"/>
                      <a:pt x="2662" y="0"/>
                    </a:cubicBezTo>
                    <a:cubicBezTo>
                      <a:pt x="400" y="0"/>
                      <a:pt x="400" y="0"/>
                      <a:pt x="400" y="0"/>
                    </a:cubicBezTo>
                    <a:cubicBezTo>
                      <a:pt x="181" y="0"/>
                      <a:pt x="0" y="220"/>
                      <a:pt x="0" y="475"/>
                    </a:cubicBezTo>
                    <a:cubicBezTo>
                      <a:pt x="0" y="1277"/>
                      <a:pt x="0" y="1277"/>
                      <a:pt x="0" y="1277"/>
                    </a:cubicBezTo>
                    <a:cubicBezTo>
                      <a:pt x="0" y="1532"/>
                      <a:pt x="181" y="1751"/>
                      <a:pt x="400" y="1751"/>
                    </a:cubicBezTo>
                    <a:cubicBezTo>
                      <a:pt x="2662" y="1751"/>
                      <a:pt x="2662" y="1751"/>
                      <a:pt x="2662" y="1751"/>
                    </a:cubicBezTo>
                    <a:cubicBezTo>
                      <a:pt x="2880" y="1751"/>
                      <a:pt x="3064" y="1532"/>
                      <a:pt x="3064" y="1277"/>
                    </a:cubicBezTo>
                    <a:lnTo>
                      <a:pt x="3064" y="475"/>
                    </a:lnTo>
                  </a:path>
                </a:pathLst>
              </a:custGeom>
              <a:solidFill>
                <a:schemeClr val="accent6"/>
              </a:solidFill>
              <a:ln w="9525" cap="flat">
                <a:noFill/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9E0B03-B09E-E941-836B-342A3FE2EE10}"/>
                </a:ext>
              </a:extLst>
            </p:cNvPr>
            <p:cNvGrpSpPr/>
            <p:nvPr/>
          </p:nvGrpSpPr>
          <p:grpSpPr>
            <a:xfrm>
              <a:off x="3766783" y="8430369"/>
              <a:ext cx="4516488" cy="1278697"/>
              <a:chOff x="3766783" y="8430369"/>
              <a:chExt cx="4516488" cy="1278697"/>
            </a:xfrm>
            <a:solidFill>
              <a:schemeClr val="accent2"/>
            </a:solidFill>
          </p:grpSpPr>
          <p:sp>
            <p:nvSpPr>
              <p:cNvPr id="215" name="Freeform 71">
                <a:extLst>
                  <a:ext uri="{FF2B5EF4-FFF2-40B4-BE49-F238E27FC236}">
                    <a16:creationId xmlns:a16="http://schemas.microsoft.com/office/drawing/2014/main" id="{12E542EB-9E77-C343-9431-F11CF51EB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8961" y="8430369"/>
                <a:ext cx="2194310" cy="1278697"/>
              </a:xfrm>
              <a:custGeom>
                <a:avLst/>
                <a:gdLst>
                  <a:gd name="T0" fmla="*/ 0 w 3065"/>
                  <a:gd name="T1" fmla="*/ 1276 h 1788"/>
                  <a:gd name="T2" fmla="*/ 0 w 3065"/>
                  <a:gd name="T3" fmla="*/ 1276 h 1788"/>
                  <a:gd name="T4" fmla="*/ 402 w 3065"/>
                  <a:gd name="T5" fmla="*/ 1787 h 1788"/>
                  <a:gd name="T6" fmla="*/ 2663 w 3065"/>
                  <a:gd name="T7" fmla="*/ 1787 h 1788"/>
                  <a:gd name="T8" fmla="*/ 3064 w 3065"/>
                  <a:gd name="T9" fmla="*/ 1276 h 1788"/>
                  <a:gd name="T10" fmla="*/ 3064 w 3065"/>
                  <a:gd name="T11" fmla="*/ 510 h 1788"/>
                  <a:gd name="T12" fmla="*/ 2663 w 3065"/>
                  <a:gd name="T13" fmla="*/ 0 h 1788"/>
                  <a:gd name="T14" fmla="*/ 402 w 3065"/>
                  <a:gd name="T15" fmla="*/ 0 h 1788"/>
                  <a:gd name="T16" fmla="*/ 0 w 3065"/>
                  <a:gd name="T17" fmla="*/ 510 h 1788"/>
                  <a:gd name="T18" fmla="*/ 0 w 3065"/>
                  <a:gd name="T19" fmla="*/ 1276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5" h="1788">
                    <a:moveTo>
                      <a:pt x="0" y="1276"/>
                    </a:moveTo>
                    <a:lnTo>
                      <a:pt x="0" y="1276"/>
                    </a:lnTo>
                    <a:cubicBezTo>
                      <a:pt x="0" y="1532"/>
                      <a:pt x="183" y="1787"/>
                      <a:pt x="402" y="1787"/>
                    </a:cubicBezTo>
                    <a:cubicBezTo>
                      <a:pt x="2663" y="1787"/>
                      <a:pt x="2663" y="1787"/>
                      <a:pt x="2663" y="1787"/>
                    </a:cubicBezTo>
                    <a:cubicBezTo>
                      <a:pt x="2883" y="1787"/>
                      <a:pt x="3064" y="1532"/>
                      <a:pt x="3064" y="1276"/>
                    </a:cubicBezTo>
                    <a:cubicBezTo>
                      <a:pt x="3064" y="510"/>
                      <a:pt x="3064" y="510"/>
                      <a:pt x="3064" y="510"/>
                    </a:cubicBezTo>
                    <a:cubicBezTo>
                      <a:pt x="3064" y="218"/>
                      <a:pt x="2883" y="0"/>
                      <a:pt x="2663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183" y="0"/>
                      <a:pt x="0" y="218"/>
                      <a:pt x="0" y="510"/>
                    </a:cubicBezTo>
                    <a:lnTo>
                      <a:pt x="0" y="1276"/>
                    </a:ln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Freeform 72">
                <a:extLst>
                  <a:ext uri="{FF2B5EF4-FFF2-40B4-BE49-F238E27FC236}">
                    <a16:creationId xmlns:a16="http://schemas.microsoft.com/office/drawing/2014/main" id="{508AC7D6-213D-3148-9B94-AE8432B69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783" y="8979735"/>
                <a:ext cx="312570" cy="315728"/>
              </a:xfrm>
              <a:custGeom>
                <a:avLst/>
                <a:gdLst>
                  <a:gd name="T0" fmla="*/ 0 w 438"/>
                  <a:gd name="T1" fmla="*/ 219 h 439"/>
                  <a:gd name="T2" fmla="*/ 0 w 438"/>
                  <a:gd name="T3" fmla="*/ 219 h 439"/>
                  <a:gd name="T4" fmla="*/ 219 w 438"/>
                  <a:gd name="T5" fmla="*/ 438 h 439"/>
                  <a:gd name="T6" fmla="*/ 437 w 438"/>
                  <a:gd name="T7" fmla="*/ 219 h 439"/>
                  <a:gd name="T8" fmla="*/ 219 w 438"/>
                  <a:gd name="T9" fmla="*/ 0 h 439"/>
                  <a:gd name="T10" fmla="*/ 0 w 438"/>
                  <a:gd name="T11" fmla="*/ 21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0" y="219"/>
                    </a:moveTo>
                    <a:lnTo>
                      <a:pt x="0" y="219"/>
                    </a:lnTo>
                    <a:cubicBezTo>
                      <a:pt x="0" y="328"/>
                      <a:pt x="109" y="438"/>
                      <a:pt x="219" y="438"/>
                    </a:cubicBezTo>
                    <a:cubicBezTo>
                      <a:pt x="328" y="438"/>
                      <a:pt x="437" y="328"/>
                      <a:pt x="437" y="219"/>
                    </a:cubicBezTo>
                    <a:cubicBezTo>
                      <a:pt x="437" y="108"/>
                      <a:pt x="328" y="0"/>
                      <a:pt x="219" y="0"/>
                    </a:cubicBezTo>
                    <a:cubicBezTo>
                      <a:pt x="109" y="0"/>
                      <a:pt x="0" y="108"/>
                      <a:pt x="0" y="21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C241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A06261-2AD2-D24D-8F57-80FC4CA0BB0A}"/>
                </a:ext>
              </a:extLst>
            </p:cNvPr>
            <p:cNvGrpSpPr/>
            <p:nvPr/>
          </p:nvGrpSpPr>
          <p:grpSpPr>
            <a:xfrm>
              <a:off x="3766783" y="5977162"/>
              <a:ext cx="4518066" cy="1278699"/>
              <a:chOff x="3766783" y="5977162"/>
              <a:chExt cx="4518066" cy="1278699"/>
            </a:xfrm>
            <a:solidFill>
              <a:schemeClr val="accent2"/>
            </a:solidFill>
          </p:grpSpPr>
          <p:sp>
            <p:nvSpPr>
              <p:cNvPr id="217" name="Freeform 73">
                <a:extLst>
                  <a:ext uri="{FF2B5EF4-FFF2-40B4-BE49-F238E27FC236}">
                    <a16:creationId xmlns:a16="http://schemas.microsoft.com/office/drawing/2014/main" id="{F63D4C94-2D2D-734F-A6F8-25AF334D8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541" y="5977162"/>
                <a:ext cx="2194308" cy="1278699"/>
              </a:xfrm>
              <a:custGeom>
                <a:avLst/>
                <a:gdLst>
                  <a:gd name="T0" fmla="*/ 0 w 3065"/>
                  <a:gd name="T1" fmla="*/ 1276 h 1788"/>
                  <a:gd name="T2" fmla="*/ 0 w 3065"/>
                  <a:gd name="T3" fmla="*/ 1276 h 1788"/>
                  <a:gd name="T4" fmla="*/ 401 w 3065"/>
                  <a:gd name="T5" fmla="*/ 1787 h 1788"/>
                  <a:gd name="T6" fmla="*/ 2662 w 3065"/>
                  <a:gd name="T7" fmla="*/ 1787 h 1788"/>
                  <a:gd name="T8" fmla="*/ 3064 w 3065"/>
                  <a:gd name="T9" fmla="*/ 1276 h 1788"/>
                  <a:gd name="T10" fmla="*/ 3064 w 3065"/>
                  <a:gd name="T11" fmla="*/ 510 h 1788"/>
                  <a:gd name="T12" fmla="*/ 2662 w 3065"/>
                  <a:gd name="T13" fmla="*/ 0 h 1788"/>
                  <a:gd name="T14" fmla="*/ 401 w 3065"/>
                  <a:gd name="T15" fmla="*/ 0 h 1788"/>
                  <a:gd name="T16" fmla="*/ 0 w 3065"/>
                  <a:gd name="T17" fmla="*/ 510 h 1788"/>
                  <a:gd name="T18" fmla="*/ 0 w 3065"/>
                  <a:gd name="T19" fmla="*/ 1276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5" h="1788">
                    <a:moveTo>
                      <a:pt x="0" y="1276"/>
                    </a:moveTo>
                    <a:lnTo>
                      <a:pt x="0" y="1276"/>
                    </a:lnTo>
                    <a:cubicBezTo>
                      <a:pt x="0" y="1531"/>
                      <a:pt x="181" y="1787"/>
                      <a:pt x="401" y="1787"/>
                    </a:cubicBezTo>
                    <a:cubicBezTo>
                      <a:pt x="2662" y="1787"/>
                      <a:pt x="2662" y="1787"/>
                      <a:pt x="2662" y="1787"/>
                    </a:cubicBezTo>
                    <a:cubicBezTo>
                      <a:pt x="2881" y="1787"/>
                      <a:pt x="3064" y="1531"/>
                      <a:pt x="3064" y="1276"/>
                    </a:cubicBezTo>
                    <a:cubicBezTo>
                      <a:pt x="3064" y="510"/>
                      <a:pt x="3064" y="510"/>
                      <a:pt x="3064" y="510"/>
                    </a:cubicBezTo>
                    <a:cubicBezTo>
                      <a:pt x="3064" y="218"/>
                      <a:pt x="2881" y="0"/>
                      <a:pt x="2662" y="0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181" y="0"/>
                      <a:pt x="0" y="218"/>
                      <a:pt x="0" y="510"/>
                    </a:cubicBezTo>
                    <a:lnTo>
                      <a:pt x="0" y="1276"/>
                    </a:ln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Freeform 74">
                <a:extLst>
                  <a:ext uri="{FF2B5EF4-FFF2-40B4-BE49-F238E27FC236}">
                    <a16:creationId xmlns:a16="http://schemas.microsoft.com/office/drawing/2014/main" id="{171B8F9A-06CA-154E-9BD5-58B123609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6783" y="6340250"/>
                <a:ext cx="312570" cy="312570"/>
              </a:xfrm>
              <a:custGeom>
                <a:avLst/>
                <a:gdLst>
                  <a:gd name="T0" fmla="*/ 0 w 438"/>
                  <a:gd name="T1" fmla="*/ 220 h 438"/>
                  <a:gd name="T2" fmla="*/ 0 w 438"/>
                  <a:gd name="T3" fmla="*/ 220 h 438"/>
                  <a:gd name="T4" fmla="*/ 219 w 438"/>
                  <a:gd name="T5" fmla="*/ 437 h 438"/>
                  <a:gd name="T6" fmla="*/ 437 w 438"/>
                  <a:gd name="T7" fmla="*/ 220 h 438"/>
                  <a:gd name="T8" fmla="*/ 219 w 438"/>
                  <a:gd name="T9" fmla="*/ 0 h 438"/>
                  <a:gd name="T10" fmla="*/ 0 w 438"/>
                  <a:gd name="T11" fmla="*/ 22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0" y="220"/>
                    </a:moveTo>
                    <a:lnTo>
                      <a:pt x="0" y="220"/>
                    </a:lnTo>
                    <a:cubicBezTo>
                      <a:pt x="0" y="329"/>
                      <a:pt x="109" y="437"/>
                      <a:pt x="219" y="437"/>
                    </a:cubicBezTo>
                    <a:cubicBezTo>
                      <a:pt x="328" y="437"/>
                      <a:pt x="437" y="329"/>
                      <a:pt x="437" y="220"/>
                    </a:cubicBezTo>
                    <a:cubicBezTo>
                      <a:pt x="437" y="109"/>
                      <a:pt x="328" y="0"/>
                      <a:pt x="219" y="0"/>
                    </a:cubicBezTo>
                    <a:cubicBezTo>
                      <a:pt x="109" y="0"/>
                      <a:pt x="0" y="109"/>
                      <a:pt x="0" y="22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C241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F1960F-E4D5-6848-92C8-FB057908F17D}"/>
                </a:ext>
              </a:extLst>
            </p:cNvPr>
            <p:cNvGrpSpPr/>
            <p:nvPr/>
          </p:nvGrpSpPr>
          <p:grpSpPr>
            <a:xfrm>
              <a:off x="16171732" y="5977162"/>
              <a:ext cx="4439135" cy="1278699"/>
              <a:chOff x="16171732" y="5977162"/>
              <a:chExt cx="4439135" cy="1278699"/>
            </a:xfrm>
            <a:solidFill>
              <a:schemeClr val="accent5"/>
            </a:solidFill>
          </p:grpSpPr>
          <p:sp>
            <p:nvSpPr>
              <p:cNvPr id="222" name="Freeform 78">
                <a:extLst>
                  <a:ext uri="{FF2B5EF4-FFF2-40B4-BE49-F238E27FC236}">
                    <a16:creationId xmlns:a16="http://schemas.microsoft.com/office/drawing/2014/main" id="{5FB2CC16-0245-0947-90DC-AE3D56FB7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1732" y="5977162"/>
                <a:ext cx="2194310" cy="1278699"/>
              </a:xfrm>
              <a:custGeom>
                <a:avLst/>
                <a:gdLst>
                  <a:gd name="T0" fmla="*/ 3064 w 3065"/>
                  <a:gd name="T1" fmla="*/ 1276 h 1788"/>
                  <a:gd name="T2" fmla="*/ 3064 w 3065"/>
                  <a:gd name="T3" fmla="*/ 1276 h 1788"/>
                  <a:gd name="T4" fmla="*/ 2663 w 3065"/>
                  <a:gd name="T5" fmla="*/ 1787 h 1788"/>
                  <a:gd name="T6" fmla="*/ 401 w 3065"/>
                  <a:gd name="T7" fmla="*/ 1787 h 1788"/>
                  <a:gd name="T8" fmla="*/ 0 w 3065"/>
                  <a:gd name="T9" fmla="*/ 1276 h 1788"/>
                  <a:gd name="T10" fmla="*/ 0 w 3065"/>
                  <a:gd name="T11" fmla="*/ 510 h 1788"/>
                  <a:gd name="T12" fmla="*/ 401 w 3065"/>
                  <a:gd name="T13" fmla="*/ 0 h 1788"/>
                  <a:gd name="T14" fmla="*/ 2663 w 3065"/>
                  <a:gd name="T15" fmla="*/ 0 h 1788"/>
                  <a:gd name="T16" fmla="*/ 3064 w 3065"/>
                  <a:gd name="T17" fmla="*/ 510 h 1788"/>
                  <a:gd name="T18" fmla="*/ 3064 w 3065"/>
                  <a:gd name="T19" fmla="*/ 1276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5" h="1788">
                    <a:moveTo>
                      <a:pt x="3064" y="1276"/>
                    </a:moveTo>
                    <a:lnTo>
                      <a:pt x="3064" y="1276"/>
                    </a:lnTo>
                    <a:cubicBezTo>
                      <a:pt x="3064" y="1531"/>
                      <a:pt x="2882" y="1787"/>
                      <a:pt x="2663" y="1787"/>
                    </a:cubicBezTo>
                    <a:cubicBezTo>
                      <a:pt x="401" y="1787"/>
                      <a:pt x="401" y="1787"/>
                      <a:pt x="401" y="1787"/>
                    </a:cubicBezTo>
                    <a:cubicBezTo>
                      <a:pt x="183" y="1787"/>
                      <a:pt x="0" y="1531"/>
                      <a:pt x="0" y="1276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218"/>
                      <a:pt x="183" y="0"/>
                      <a:pt x="401" y="0"/>
                    </a:cubicBezTo>
                    <a:cubicBezTo>
                      <a:pt x="2663" y="0"/>
                      <a:pt x="2663" y="0"/>
                      <a:pt x="2663" y="0"/>
                    </a:cubicBezTo>
                    <a:cubicBezTo>
                      <a:pt x="2882" y="0"/>
                      <a:pt x="3064" y="218"/>
                      <a:pt x="3064" y="510"/>
                    </a:cubicBezTo>
                    <a:lnTo>
                      <a:pt x="3064" y="1276"/>
                    </a:ln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Freeform 79">
                <a:extLst>
                  <a:ext uri="{FF2B5EF4-FFF2-40B4-BE49-F238E27FC236}">
                    <a16:creationId xmlns:a16="http://schemas.microsoft.com/office/drawing/2014/main" id="{29C80A34-14A4-204D-99D8-4FABD7FC4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8297" y="6314992"/>
                <a:ext cx="312570" cy="312570"/>
              </a:xfrm>
              <a:custGeom>
                <a:avLst/>
                <a:gdLst>
                  <a:gd name="T0" fmla="*/ 437 w 438"/>
                  <a:gd name="T1" fmla="*/ 219 h 438"/>
                  <a:gd name="T2" fmla="*/ 437 w 438"/>
                  <a:gd name="T3" fmla="*/ 219 h 438"/>
                  <a:gd name="T4" fmla="*/ 218 w 438"/>
                  <a:gd name="T5" fmla="*/ 437 h 438"/>
                  <a:gd name="T6" fmla="*/ 0 w 438"/>
                  <a:gd name="T7" fmla="*/ 219 h 438"/>
                  <a:gd name="T8" fmla="*/ 218 w 438"/>
                  <a:gd name="T9" fmla="*/ 0 h 438"/>
                  <a:gd name="T10" fmla="*/ 437 w 438"/>
                  <a:gd name="T11" fmla="*/ 219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8">
                    <a:moveTo>
                      <a:pt x="437" y="219"/>
                    </a:moveTo>
                    <a:lnTo>
                      <a:pt x="437" y="219"/>
                    </a:lnTo>
                    <a:cubicBezTo>
                      <a:pt x="437" y="328"/>
                      <a:pt x="328" y="437"/>
                      <a:pt x="218" y="437"/>
                    </a:cubicBezTo>
                    <a:cubicBezTo>
                      <a:pt x="74" y="437"/>
                      <a:pt x="0" y="328"/>
                      <a:pt x="0" y="219"/>
                    </a:cubicBezTo>
                    <a:cubicBezTo>
                      <a:pt x="0" y="73"/>
                      <a:pt x="74" y="0"/>
                      <a:pt x="218" y="0"/>
                    </a:cubicBezTo>
                    <a:cubicBezTo>
                      <a:pt x="328" y="0"/>
                      <a:pt x="437" y="73"/>
                      <a:pt x="437" y="21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C241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00B033-906A-3449-80A8-234F464B82A9}"/>
                </a:ext>
              </a:extLst>
            </p:cNvPr>
            <p:cNvGrpSpPr/>
            <p:nvPr/>
          </p:nvGrpSpPr>
          <p:grpSpPr>
            <a:xfrm>
              <a:off x="16171732" y="8430369"/>
              <a:ext cx="4439135" cy="1278697"/>
              <a:chOff x="16171732" y="8430369"/>
              <a:chExt cx="4439135" cy="1278697"/>
            </a:xfrm>
            <a:solidFill>
              <a:schemeClr val="accent5"/>
            </a:solidFill>
          </p:grpSpPr>
          <p:sp>
            <p:nvSpPr>
              <p:cNvPr id="224" name="Freeform 80">
                <a:extLst>
                  <a:ext uri="{FF2B5EF4-FFF2-40B4-BE49-F238E27FC236}">
                    <a16:creationId xmlns:a16="http://schemas.microsoft.com/office/drawing/2014/main" id="{DBF3D36E-5344-1F4F-8F9D-41CA920F1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1732" y="8430369"/>
                <a:ext cx="2194310" cy="1278697"/>
              </a:xfrm>
              <a:custGeom>
                <a:avLst/>
                <a:gdLst>
                  <a:gd name="T0" fmla="*/ 3064 w 3065"/>
                  <a:gd name="T1" fmla="*/ 1276 h 1788"/>
                  <a:gd name="T2" fmla="*/ 3064 w 3065"/>
                  <a:gd name="T3" fmla="*/ 1276 h 1788"/>
                  <a:gd name="T4" fmla="*/ 2663 w 3065"/>
                  <a:gd name="T5" fmla="*/ 1787 h 1788"/>
                  <a:gd name="T6" fmla="*/ 439 w 3065"/>
                  <a:gd name="T7" fmla="*/ 1787 h 1788"/>
                  <a:gd name="T8" fmla="*/ 0 w 3065"/>
                  <a:gd name="T9" fmla="*/ 1276 h 1788"/>
                  <a:gd name="T10" fmla="*/ 0 w 3065"/>
                  <a:gd name="T11" fmla="*/ 510 h 1788"/>
                  <a:gd name="T12" fmla="*/ 439 w 3065"/>
                  <a:gd name="T13" fmla="*/ 0 h 1788"/>
                  <a:gd name="T14" fmla="*/ 2663 w 3065"/>
                  <a:gd name="T15" fmla="*/ 0 h 1788"/>
                  <a:gd name="T16" fmla="*/ 3064 w 3065"/>
                  <a:gd name="T17" fmla="*/ 510 h 1788"/>
                  <a:gd name="T18" fmla="*/ 3064 w 3065"/>
                  <a:gd name="T19" fmla="*/ 1276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5" h="1788">
                    <a:moveTo>
                      <a:pt x="3064" y="1276"/>
                    </a:moveTo>
                    <a:lnTo>
                      <a:pt x="3064" y="1276"/>
                    </a:lnTo>
                    <a:cubicBezTo>
                      <a:pt x="3064" y="1532"/>
                      <a:pt x="2882" y="1787"/>
                      <a:pt x="2663" y="1787"/>
                    </a:cubicBezTo>
                    <a:cubicBezTo>
                      <a:pt x="439" y="1787"/>
                      <a:pt x="439" y="1787"/>
                      <a:pt x="439" y="1787"/>
                    </a:cubicBezTo>
                    <a:cubicBezTo>
                      <a:pt x="183" y="1787"/>
                      <a:pt x="0" y="1532"/>
                      <a:pt x="0" y="1276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218"/>
                      <a:pt x="183" y="0"/>
                      <a:pt x="439" y="0"/>
                    </a:cubicBezTo>
                    <a:cubicBezTo>
                      <a:pt x="2663" y="0"/>
                      <a:pt x="2663" y="0"/>
                      <a:pt x="2663" y="0"/>
                    </a:cubicBezTo>
                    <a:cubicBezTo>
                      <a:pt x="2882" y="0"/>
                      <a:pt x="3064" y="218"/>
                      <a:pt x="3064" y="510"/>
                    </a:cubicBezTo>
                    <a:lnTo>
                      <a:pt x="3064" y="1276"/>
                    </a:ln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Freeform 81">
                <a:extLst>
                  <a:ext uri="{FF2B5EF4-FFF2-40B4-BE49-F238E27FC236}">
                    <a16:creationId xmlns:a16="http://schemas.microsoft.com/office/drawing/2014/main" id="{2EBAB8EF-D34E-914D-B8FE-432D48056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8297" y="8979735"/>
                <a:ext cx="312570" cy="315728"/>
              </a:xfrm>
              <a:custGeom>
                <a:avLst/>
                <a:gdLst>
                  <a:gd name="T0" fmla="*/ 437 w 438"/>
                  <a:gd name="T1" fmla="*/ 219 h 439"/>
                  <a:gd name="T2" fmla="*/ 437 w 438"/>
                  <a:gd name="T3" fmla="*/ 219 h 439"/>
                  <a:gd name="T4" fmla="*/ 218 w 438"/>
                  <a:gd name="T5" fmla="*/ 438 h 439"/>
                  <a:gd name="T6" fmla="*/ 0 w 438"/>
                  <a:gd name="T7" fmla="*/ 219 h 439"/>
                  <a:gd name="T8" fmla="*/ 218 w 438"/>
                  <a:gd name="T9" fmla="*/ 0 h 439"/>
                  <a:gd name="T10" fmla="*/ 437 w 438"/>
                  <a:gd name="T11" fmla="*/ 21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8" h="439">
                    <a:moveTo>
                      <a:pt x="437" y="219"/>
                    </a:moveTo>
                    <a:lnTo>
                      <a:pt x="437" y="219"/>
                    </a:lnTo>
                    <a:cubicBezTo>
                      <a:pt x="437" y="328"/>
                      <a:pt x="328" y="438"/>
                      <a:pt x="218" y="438"/>
                    </a:cubicBezTo>
                    <a:cubicBezTo>
                      <a:pt x="74" y="438"/>
                      <a:pt x="0" y="328"/>
                      <a:pt x="0" y="219"/>
                    </a:cubicBezTo>
                    <a:cubicBezTo>
                      <a:pt x="0" y="108"/>
                      <a:pt x="74" y="0"/>
                      <a:pt x="218" y="0"/>
                    </a:cubicBezTo>
                    <a:cubicBezTo>
                      <a:pt x="328" y="0"/>
                      <a:pt x="437" y="108"/>
                      <a:pt x="437" y="21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C241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7629D0-3905-014D-A59B-4524AC025232}"/>
                </a:ext>
              </a:extLst>
            </p:cNvPr>
            <p:cNvGrpSpPr/>
            <p:nvPr/>
          </p:nvGrpSpPr>
          <p:grpSpPr>
            <a:xfrm>
              <a:off x="4496114" y="3574473"/>
              <a:ext cx="4650673" cy="1278697"/>
              <a:chOff x="4496114" y="3574473"/>
              <a:chExt cx="4650673" cy="1278697"/>
            </a:xfrm>
            <a:solidFill>
              <a:schemeClr val="accent1"/>
            </a:solidFill>
          </p:grpSpPr>
          <p:sp>
            <p:nvSpPr>
              <p:cNvPr id="249" name="Freeform 105">
                <a:extLst>
                  <a:ext uri="{FF2B5EF4-FFF2-40B4-BE49-F238E27FC236}">
                    <a16:creationId xmlns:a16="http://schemas.microsoft.com/office/drawing/2014/main" id="{7AE883B9-7BF6-E544-B514-2DE65CA2F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114" y="4041750"/>
                <a:ext cx="315728" cy="315728"/>
              </a:xfrm>
              <a:custGeom>
                <a:avLst/>
                <a:gdLst>
                  <a:gd name="T0" fmla="*/ 0 w 439"/>
                  <a:gd name="T1" fmla="*/ 220 h 439"/>
                  <a:gd name="T2" fmla="*/ 0 w 439"/>
                  <a:gd name="T3" fmla="*/ 220 h 439"/>
                  <a:gd name="T4" fmla="*/ 219 w 439"/>
                  <a:gd name="T5" fmla="*/ 438 h 439"/>
                  <a:gd name="T6" fmla="*/ 438 w 439"/>
                  <a:gd name="T7" fmla="*/ 220 h 439"/>
                  <a:gd name="T8" fmla="*/ 219 w 439"/>
                  <a:gd name="T9" fmla="*/ 0 h 439"/>
                  <a:gd name="T10" fmla="*/ 0 w 439"/>
                  <a:gd name="T11" fmla="*/ 22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0" y="220"/>
                    </a:moveTo>
                    <a:lnTo>
                      <a:pt x="0" y="220"/>
                    </a:lnTo>
                    <a:cubicBezTo>
                      <a:pt x="0" y="366"/>
                      <a:pt x="110" y="438"/>
                      <a:pt x="219" y="438"/>
                    </a:cubicBezTo>
                    <a:cubicBezTo>
                      <a:pt x="365" y="438"/>
                      <a:pt x="438" y="366"/>
                      <a:pt x="438" y="220"/>
                    </a:cubicBezTo>
                    <a:cubicBezTo>
                      <a:pt x="438" y="110"/>
                      <a:pt x="365" y="0"/>
                      <a:pt x="219" y="0"/>
                    </a:cubicBezTo>
                    <a:cubicBezTo>
                      <a:pt x="110" y="0"/>
                      <a:pt x="0" y="110"/>
                      <a:pt x="0" y="22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C241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Freeform 106">
                <a:extLst>
                  <a:ext uri="{FF2B5EF4-FFF2-40B4-BE49-F238E27FC236}">
                    <a16:creationId xmlns:a16="http://schemas.microsoft.com/office/drawing/2014/main" id="{B8D64BA3-76EC-8247-B096-EACF02B25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2477" y="3574473"/>
                <a:ext cx="2194310" cy="1278697"/>
              </a:xfrm>
              <a:custGeom>
                <a:avLst/>
                <a:gdLst>
                  <a:gd name="T0" fmla="*/ 0 w 3065"/>
                  <a:gd name="T1" fmla="*/ 1277 h 1788"/>
                  <a:gd name="T2" fmla="*/ 0 w 3065"/>
                  <a:gd name="T3" fmla="*/ 1277 h 1788"/>
                  <a:gd name="T4" fmla="*/ 401 w 3065"/>
                  <a:gd name="T5" fmla="*/ 1787 h 1788"/>
                  <a:gd name="T6" fmla="*/ 2626 w 3065"/>
                  <a:gd name="T7" fmla="*/ 1787 h 1788"/>
                  <a:gd name="T8" fmla="*/ 3064 w 3065"/>
                  <a:gd name="T9" fmla="*/ 1277 h 1788"/>
                  <a:gd name="T10" fmla="*/ 3064 w 3065"/>
                  <a:gd name="T11" fmla="*/ 510 h 1788"/>
                  <a:gd name="T12" fmla="*/ 2626 w 3065"/>
                  <a:gd name="T13" fmla="*/ 0 h 1788"/>
                  <a:gd name="T14" fmla="*/ 401 w 3065"/>
                  <a:gd name="T15" fmla="*/ 0 h 1788"/>
                  <a:gd name="T16" fmla="*/ 0 w 3065"/>
                  <a:gd name="T17" fmla="*/ 510 h 1788"/>
                  <a:gd name="T18" fmla="*/ 0 w 3065"/>
                  <a:gd name="T19" fmla="*/ 1277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5" h="1788">
                    <a:moveTo>
                      <a:pt x="0" y="1277"/>
                    </a:moveTo>
                    <a:lnTo>
                      <a:pt x="0" y="1277"/>
                    </a:lnTo>
                    <a:cubicBezTo>
                      <a:pt x="0" y="1531"/>
                      <a:pt x="183" y="1787"/>
                      <a:pt x="401" y="1787"/>
                    </a:cubicBezTo>
                    <a:cubicBezTo>
                      <a:pt x="2626" y="1787"/>
                      <a:pt x="2626" y="1787"/>
                      <a:pt x="2626" y="1787"/>
                    </a:cubicBezTo>
                    <a:cubicBezTo>
                      <a:pt x="2882" y="1787"/>
                      <a:pt x="3064" y="1531"/>
                      <a:pt x="3064" y="1277"/>
                    </a:cubicBezTo>
                    <a:cubicBezTo>
                      <a:pt x="3064" y="510"/>
                      <a:pt x="3064" y="510"/>
                      <a:pt x="3064" y="510"/>
                    </a:cubicBezTo>
                    <a:cubicBezTo>
                      <a:pt x="3064" y="219"/>
                      <a:pt x="2882" y="0"/>
                      <a:pt x="2626" y="0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183" y="0"/>
                      <a:pt x="0" y="219"/>
                      <a:pt x="0" y="510"/>
                    </a:cubicBezTo>
                    <a:lnTo>
                      <a:pt x="0" y="1277"/>
                    </a:ln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C2CB3B-02F4-5546-A724-E2274A92BD12}"/>
                </a:ext>
              </a:extLst>
            </p:cNvPr>
            <p:cNvGrpSpPr/>
            <p:nvPr/>
          </p:nvGrpSpPr>
          <p:grpSpPr>
            <a:xfrm>
              <a:off x="4496114" y="10728868"/>
              <a:ext cx="4650673" cy="1253439"/>
              <a:chOff x="4496114" y="10728868"/>
              <a:chExt cx="4650673" cy="1253439"/>
            </a:xfrm>
            <a:solidFill>
              <a:schemeClr val="accent3"/>
            </a:solidFill>
          </p:grpSpPr>
          <p:sp>
            <p:nvSpPr>
              <p:cNvPr id="255" name="Freeform 111">
                <a:extLst>
                  <a:ext uri="{FF2B5EF4-FFF2-40B4-BE49-F238E27FC236}">
                    <a16:creationId xmlns:a16="http://schemas.microsoft.com/office/drawing/2014/main" id="{3688DA26-AB39-314E-942C-E9E2F61E5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2477" y="10728868"/>
                <a:ext cx="2194310" cy="1253439"/>
              </a:xfrm>
              <a:custGeom>
                <a:avLst/>
                <a:gdLst>
                  <a:gd name="T0" fmla="*/ 0 w 3065"/>
                  <a:gd name="T1" fmla="*/ 475 h 1752"/>
                  <a:gd name="T2" fmla="*/ 0 w 3065"/>
                  <a:gd name="T3" fmla="*/ 475 h 1752"/>
                  <a:gd name="T4" fmla="*/ 401 w 3065"/>
                  <a:gd name="T5" fmla="*/ 0 h 1752"/>
                  <a:gd name="T6" fmla="*/ 2626 w 3065"/>
                  <a:gd name="T7" fmla="*/ 0 h 1752"/>
                  <a:gd name="T8" fmla="*/ 3064 w 3065"/>
                  <a:gd name="T9" fmla="*/ 475 h 1752"/>
                  <a:gd name="T10" fmla="*/ 3064 w 3065"/>
                  <a:gd name="T11" fmla="*/ 1277 h 1752"/>
                  <a:gd name="T12" fmla="*/ 2626 w 3065"/>
                  <a:gd name="T13" fmla="*/ 1751 h 1752"/>
                  <a:gd name="T14" fmla="*/ 401 w 3065"/>
                  <a:gd name="T15" fmla="*/ 1751 h 1752"/>
                  <a:gd name="T16" fmla="*/ 0 w 3065"/>
                  <a:gd name="T17" fmla="*/ 1277 h 1752"/>
                  <a:gd name="T18" fmla="*/ 0 w 3065"/>
                  <a:gd name="T19" fmla="*/ 475 h 1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5" h="1752">
                    <a:moveTo>
                      <a:pt x="0" y="475"/>
                    </a:moveTo>
                    <a:lnTo>
                      <a:pt x="0" y="475"/>
                    </a:lnTo>
                    <a:cubicBezTo>
                      <a:pt x="0" y="220"/>
                      <a:pt x="183" y="0"/>
                      <a:pt x="401" y="0"/>
                    </a:cubicBezTo>
                    <a:cubicBezTo>
                      <a:pt x="2626" y="0"/>
                      <a:pt x="2626" y="0"/>
                      <a:pt x="2626" y="0"/>
                    </a:cubicBezTo>
                    <a:cubicBezTo>
                      <a:pt x="2882" y="0"/>
                      <a:pt x="3064" y="220"/>
                      <a:pt x="3064" y="475"/>
                    </a:cubicBezTo>
                    <a:cubicBezTo>
                      <a:pt x="3064" y="1277"/>
                      <a:pt x="3064" y="1277"/>
                      <a:pt x="3064" y="1277"/>
                    </a:cubicBezTo>
                    <a:cubicBezTo>
                      <a:pt x="3064" y="1532"/>
                      <a:pt x="2882" y="1751"/>
                      <a:pt x="2626" y="1751"/>
                    </a:cubicBezTo>
                    <a:cubicBezTo>
                      <a:pt x="401" y="1751"/>
                      <a:pt x="401" y="1751"/>
                      <a:pt x="401" y="1751"/>
                    </a:cubicBezTo>
                    <a:cubicBezTo>
                      <a:pt x="183" y="1751"/>
                      <a:pt x="0" y="1532"/>
                      <a:pt x="0" y="1277"/>
                    </a:cubicBezTo>
                    <a:lnTo>
                      <a:pt x="0" y="475"/>
                    </a:ln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Freeform 112">
                <a:extLst>
                  <a:ext uri="{FF2B5EF4-FFF2-40B4-BE49-F238E27FC236}">
                    <a16:creationId xmlns:a16="http://schemas.microsoft.com/office/drawing/2014/main" id="{F710F7ED-E936-8746-841D-7FCF6DD0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114" y="11199302"/>
                <a:ext cx="315728" cy="315728"/>
              </a:xfrm>
              <a:custGeom>
                <a:avLst/>
                <a:gdLst>
                  <a:gd name="T0" fmla="*/ 0 w 439"/>
                  <a:gd name="T1" fmla="*/ 218 h 439"/>
                  <a:gd name="T2" fmla="*/ 0 w 439"/>
                  <a:gd name="T3" fmla="*/ 218 h 439"/>
                  <a:gd name="T4" fmla="*/ 219 w 439"/>
                  <a:gd name="T5" fmla="*/ 0 h 439"/>
                  <a:gd name="T6" fmla="*/ 438 w 439"/>
                  <a:gd name="T7" fmla="*/ 218 h 439"/>
                  <a:gd name="T8" fmla="*/ 219 w 439"/>
                  <a:gd name="T9" fmla="*/ 438 h 439"/>
                  <a:gd name="T10" fmla="*/ 0 w 439"/>
                  <a:gd name="T11" fmla="*/ 218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439">
                    <a:moveTo>
                      <a:pt x="0" y="218"/>
                    </a:moveTo>
                    <a:lnTo>
                      <a:pt x="0" y="218"/>
                    </a:lnTo>
                    <a:cubicBezTo>
                      <a:pt x="0" y="110"/>
                      <a:pt x="110" y="0"/>
                      <a:pt x="219" y="0"/>
                    </a:cubicBezTo>
                    <a:cubicBezTo>
                      <a:pt x="365" y="0"/>
                      <a:pt x="438" y="110"/>
                      <a:pt x="438" y="218"/>
                    </a:cubicBezTo>
                    <a:cubicBezTo>
                      <a:pt x="438" y="328"/>
                      <a:pt x="365" y="438"/>
                      <a:pt x="219" y="438"/>
                    </a:cubicBezTo>
                    <a:cubicBezTo>
                      <a:pt x="110" y="438"/>
                      <a:pt x="0" y="328"/>
                      <a:pt x="0" y="21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C241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7FD7E8-3E9E-484C-95B8-8E24BE882AB1}"/>
                </a:ext>
              </a:extLst>
            </p:cNvPr>
            <p:cNvGrpSpPr/>
            <p:nvPr/>
          </p:nvGrpSpPr>
          <p:grpSpPr>
            <a:xfrm>
              <a:off x="15230863" y="3574473"/>
              <a:ext cx="4568584" cy="1278697"/>
              <a:chOff x="15230863" y="3574473"/>
              <a:chExt cx="4568584" cy="1278697"/>
            </a:xfrm>
            <a:solidFill>
              <a:schemeClr val="accent4"/>
            </a:solidFill>
          </p:grpSpPr>
          <p:sp>
            <p:nvSpPr>
              <p:cNvPr id="259" name="Freeform 115">
                <a:extLst>
                  <a:ext uri="{FF2B5EF4-FFF2-40B4-BE49-F238E27FC236}">
                    <a16:creationId xmlns:a16="http://schemas.microsoft.com/office/drawing/2014/main" id="{0C38A1DA-EA52-7F41-A8C3-033E09C8B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1617" y="4041750"/>
                <a:ext cx="337830" cy="315728"/>
              </a:xfrm>
              <a:custGeom>
                <a:avLst/>
                <a:gdLst>
                  <a:gd name="T0" fmla="*/ 473 w 474"/>
                  <a:gd name="T1" fmla="*/ 220 h 439"/>
                  <a:gd name="T2" fmla="*/ 473 w 474"/>
                  <a:gd name="T3" fmla="*/ 220 h 439"/>
                  <a:gd name="T4" fmla="*/ 256 w 474"/>
                  <a:gd name="T5" fmla="*/ 438 h 439"/>
                  <a:gd name="T6" fmla="*/ 0 w 474"/>
                  <a:gd name="T7" fmla="*/ 220 h 439"/>
                  <a:gd name="T8" fmla="*/ 256 w 474"/>
                  <a:gd name="T9" fmla="*/ 0 h 439"/>
                  <a:gd name="T10" fmla="*/ 473 w 474"/>
                  <a:gd name="T11" fmla="*/ 22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4" h="439">
                    <a:moveTo>
                      <a:pt x="473" y="220"/>
                    </a:moveTo>
                    <a:lnTo>
                      <a:pt x="473" y="220"/>
                    </a:lnTo>
                    <a:cubicBezTo>
                      <a:pt x="473" y="366"/>
                      <a:pt x="365" y="438"/>
                      <a:pt x="256" y="438"/>
                    </a:cubicBezTo>
                    <a:cubicBezTo>
                      <a:pt x="109" y="438"/>
                      <a:pt x="0" y="366"/>
                      <a:pt x="0" y="220"/>
                    </a:cubicBezTo>
                    <a:cubicBezTo>
                      <a:pt x="0" y="110"/>
                      <a:pt x="109" y="0"/>
                      <a:pt x="256" y="0"/>
                    </a:cubicBezTo>
                    <a:cubicBezTo>
                      <a:pt x="365" y="0"/>
                      <a:pt x="473" y="110"/>
                      <a:pt x="473" y="22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C2415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" name="Freeform 116">
                <a:extLst>
                  <a:ext uri="{FF2B5EF4-FFF2-40B4-BE49-F238E27FC236}">
                    <a16:creationId xmlns:a16="http://schemas.microsoft.com/office/drawing/2014/main" id="{75E00E59-31A0-5841-BECF-B6183C95B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0863" y="3574473"/>
                <a:ext cx="2194310" cy="1278697"/>
              </a:xfrm>
              <a:custGeom>
                <a:avLst/>
                <a:gdLst>
                  <a:gd name="T0" fmla="*/ 3064 w 3065"/>
                  <a:gd name="T1" fmla="*/ 1277 h 1788"/>
                  <a:gd name="T2" fmla="*/ 3064 w 3065"/>
                  <a:gd name="T3" fmla="*/ 1277 h 1788"/>
                  <a:gd name="T4" fmla="*/ 2626 w 3065"/>
                  <a:gd name="T5" fmla="*/ 1787 h 1788"/>
                  <a:gd name="T6" fmla="*/ 400 w 3065"/>
                  <a:gd name="T7" fmla="*/ 1787 h 1788"/>
                  <a:gd name="T8" fmla="*/ 0 w 3065"/>
                  <a:gd name="T9" fmla="*/ 1277 h 1788"/>
                  <a:gd name="T10" fmla="*/ 0 w 3065"/>
                  <a:gd name="T11" fmla="*/ 510 h 1788"/>
                  <a:gd name="T12" fmla="*/ 400 w 3065"/>
                  <a:gd name="T13" fmla="*/ 0 h 1788"/>
                  <a:gd name="T14" fmla="*/ 2626 w 3065"/>
                  <a:gd name="T15" fmla="*/ 0 h 1788"/>
                  <a:gd name="T16" fmla="*/ 3064 w 3065"/>
                  <a:gd name="T17" fmla="*/ 510 h 1788"/>
                  <a:gd name="T18" fmla="*/ 3064 w 3065"/>
                  <a:gd name="T19" fmla="*/ 1277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5" h="1788">
                    <a:moveTo>
                      <a:pt x="3064" y="1277"/>
                    </a:moveTo>
                    <a:lnTo>
                      <a:pt x="3064" y="1277"/>
                    </a:lnTo>
                    <a:cubicBezTo>
                      <a:pt x="3064" y="1531"/>
                      <a:pt x="2882" y="1787"/>
                      <a:pt x="2626" y="1787"/>
                    </a:cubicBezTo>
                    <a:cubicBezTo>
                      <a:pt x="400" y="1787"/>
                      <a:pt x="400" y="1787"/>
                      <a:pt x="400" y="1787"/>
                    </a:cubicBezTo>
                    <a:cubicBezTo>
                      <a:pt x="183" y="1787"/>
                      <a:pt x="0" y="1531"/>
                      <a:pt x="0" y="1277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219"/>
                      <a:pt x="183" y="0"/>
                      <a:pt x="400" y="0"/>
                    </a:cubicBezTo>
                    <a:cubicBezTo>
                      <a:pt x="2626" y="0"/>
                      <a:pt x="2626" y="0"/>
                      <a:pt x="2626" y="0"/>
                    </a:cubicBezTo>
                    <a:cubicBezTo>
                      <a:pt x="2882" y="0"/>
                      <a:pt x="3064" y="219"/>
                      <a:pt x="3064" y="510"/>
                    </a:cubicBezTo>
                    <a:lnTo>
                      <a:pt x="3064" y="1277"/>
                    </a:ln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0B91B4F5-BE31-B043-B07B-9C47CD23AF86}"/>
              </a:ext>
            </a:extLst>
          </p:cNvPr>
          <p:cNvSpPr txBox="1"/>
          <p:nvPr/>
        </p:nvSpPr>
        <p:spPr>
          <a:xfrm>
            <a:off x="7641599" y="4121042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DE29873-A5A6-1B49-956C-DF524F704AEB}"/>
              </a:ext>
            </a:extLst>
          </p:cNvPr>
          <p:cNvSpPr txBox="1"/>
          <p:nvPr/>
        </p:nvSpPr>
        <p:spPr>
          <a:xfrm>
            <a:off x="7641599" y="11278587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92D62E5-009A-B14D-906A-C73F894E0D83}"/>
              </a:ext>
            </a:extLst>
          </p:cNvPr>
          <p:cNvSpPr txBox="1"/>
          <p:nvPr/>
        </p:nvSpPr>
        <p:spPr>
          <a:xfrm>
            <a:off x="6790261" y="651740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A359625-202F-3948-936E-2E30F0E7036A}"/>
              </a:ext>
            </a:extLst>
          </p:cNvPr>
          <p:cNvSpPr txBox="1"/>
          <p:nvPr/>
        </p:nvSpPr>
        <p:spPr>
          <a:xfrm>
            <a:off x="6790261" y="8976821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5AED024-0A54-D647-8188-3DB9F5BA4C62}"/>
              </a:ext>
            </a:extLst>
          </p:cNvPr>
          <p:cNvSpPr txBox="1"/>
          <p:nvPr/>
        </p:nvSpPr>
        <p:spPr>
          <a:xfrm>
            <a:off x="15934261" y="4121042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230F29D-5A2B-9449-8D02-45AA4A4FC280}"/>
              </a:ext>
            </a:extLst>
          </p:cNvPr>
          <p:cNvSpPr txBox="1"/>
          <p:nvPr/>
        </p:nvSpPr>
        <p:spPr>
          <a:xfrm>
            <a:off x="15934261" y="11278587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F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86689F6-D5AE-7849-A4D5-F1EC9BD80F06}"/>
              </a:ext>
            </a:extLst>
          </p:cNvPr>
          <p:cNvSpPr txBox="1"/>
          <p:nvPr/>
        </p:nvSpPr>
        <p:spPr>
          <a:xfrm>
            <a:off x="16911723" y="6517400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035EB9C-FD68-CF41-9EB0-AA63A3AA4041}"/>
              </a:ext>
            </a:extLst>
          </p:cNvPr>
          <p:cNvSpPr txBox="1"/>
          <p:nvPr/>
        </p:nvSpPr>
        <p:spPr>
          <a:xfrm>
            <a:off x="16911723" y="8976821"/>
            <a:ext cx="8160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C43F2CB-47C1-BB45-81C5-EFC17247622E}"/>
              </a:ext>
            </a:extLst>
          </p:cNvPr>
          <p:cNvSpPr txBox="1"/>
          <p:nvPr/>
        </p:nvSpPr>
        <p:spPr>
          <a:xfrm>
            <a:off x="10735856" y="7430942"/>
            <a:ext cx="2905938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33E1FA-0435-E94E-897A-C68C64C090FD}"/>
              </a:ext>
            </a:extLst>
          </p:cNvPr>
          <p:cNvGrpSpPr/>
          <p:nvPr/>
        </p:nvGrpSpPr>
        <p:grpSpPr>
          <a:xfrm>
            <a:off x="504127" y="3811125"/>
            <a:ext cx="3816533" cy="8769068"/>
            <a:chOff x="504127" y="3811125"/>
            <a:chExt cx="3816533" cy="8769068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065113D-ADE4-0D43-B06B-EC0B222321D5}"/>
                </a:ext>
              </a:extLst>
            </p:cNvPr>
            <p:cNvSpPr txBox="1"/>
            <p:nvPr/>
          </p:nvSpPr>
          <p:spPr>
            <a:xfrm flipH="1">
              <a:off x="1224028" y="3811125"/>
              <a:ext cx="309663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9FB7A3B-0309-1745-BE3C-53395FB3665E}"/>
                </a:ext>
              </a:extLst>
            </p:cNvPr>
            <p:cNvSpPr txBox="1"/>
            <p:nvPr/>
          </p:nvSpPr>
          <p:spPr>
            <a:xfrm flipH="1">
              <a:off x="504127" y="6108046"/>
              <a:ext cx="309663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DBBCC1D-F286-D948-98C1-EC4179CBD03D}"/>
                </a:ext>
              </a:extLst>
            </p:cNvPr>
            <p:cNvSpPr txBox="1"/>
            <p:nvPr/>
          </p:nvSpPr>
          <p:spPr>
            <a:xfrm flipH="1">
              <a:off x="504127" y="8774369"/>
              <a:ext cx="309663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A9A7C6F8-580A-CA4D-BD5D-C2727F2D5581}"/>
                </a:ext>
              </a:extLst>
            </p:cNvPr>
            <p:cNvSpPr txBox="1"/>
            <p:nvPr/>
          </p:nvSpPr>
          <p:spPr>
            <a:xfrm flipH="1">
              <a:off x="1224028" y="10965520"/>
              <a:ext cx="309663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082372A-D2F9-E045-BCC8-09AA2CCBCAAF}"/>
              </a:ext>
            </a:extLst>
          </p:cNvPr>
          <p:cNvGrpSpPr/>
          <p:nvPr/>
        </p:nvGrpSpPr>
        <p:grpSpPr>
          <a:xfrm flipH="1">
            <a:off x="20182015" y="3811125"/>
            <a:ext cx="3816533" cy="8769068"/>
            <a:chOff x="504127" y="3811125"/>
            <a:chExt cx="3816533" cy="8769068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744E21F-8125-1043-BB19-51250CB09EA0}"/>
                </a:ext>
              </a:extLst>
            </p:cNvPr>
            <p:cNvSpPr txBox="1"/>
            <p:nvPr/>
          </p:nvSpPr>
          <p:spPr>
            <a:xfrm flipH="1">
              <a:off x="1224028" y="3811125"/>
              <a:ext cx="309663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73F118D-6488-B744-AA42-A70C048402BB}"/>
                </a:ext>
              </a:extLst>
            </p:cNvPr>
            <p:cNvSpPr txBox="1"/>
            <p:nvPr/>
          </p:nvSpPr>
          <p:spPr>
            <a:xfrm flipH="1">
              <a:off x="504127" y="6108046"/>
              <a:ext cx="309663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E2A0FC-D196-8348-BF11-05E0EABF425F}"/>
                </a:ext>
              </a:extLst>
            </p:cNvPr>
            <p:cNvSpPr txBox="1"/>
            <p:nvPr/>
          </p:nvSpPr>
          <p:spPr>
            <a:xfrm flipH="1">
              <a:off x="504127" y="8774369"/>
              <a:ext cx="309663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FDCE475-A6C5-1D4D-A892-026B2D01D319}"/>
                </a:ext>
              </a:extLst>
            </p:cNvPr>
            <p:cNvSpPr txBox="1"/>
            <p:nvPr/>
          </p:nvSpPr>
          <p:spPr>
            <a:xfrm flipH="1">
              <a:off x="1224028" y="10965520"/>
              <a:ext cx="309663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66" name="Grupo 349">
            <a:extLst>
              <a:ext uri="{FF2B5EF4-FFF2-40B4-BE49-F238E27FC236}">
                <a16:creationId xmlns:a16="http://schemas.microsoft.com/office/drawing/2014/main" id="{173B7677-057E-AA4B-AEA8-2F0D4DD063A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7" name="CuadroTexto 350">
              <a:extLst>
                <a:ext uri="{FF2B5EF4-FFF2-40B4-BE49-F238E27FC236}">
                  <a16:creationId xmlns:a16="http://schemas.microsoft.com/office/drawing/2014/main" id="{AA99D6C6-B414-E84F-9A95-67C4B89DF573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E331DD8B-0E8B-2E48-8C76-13607E157B4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74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>
            <a:extLst>
              <a:ext uri="{FF2B5EF4-FFF2-40B4-BE49-F238E27FC236}">
                <a16:creationId xmlns:a16="http://schemas.microsoft.com/office/drawing/2014/main" id="{F14A388F-0897-2048-8FA9-88E495A0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8795" y="5627195"/>
            <a:ext cx="2744540" cy="2722855"/>
          </a:xfrm>
          <a:custGeom>
            <a:avLst/>
            <a:gdLst>
              <a:gd name="T0" fmla="*/ 3717 w 3906"/>
              <a:gd name="T1" fmla="*/ 3530 h 3875"/>
              <a:gd name="T2" fmla="*/ 3717 w 3906"/>
              <a:gd name="T3" fmla="*/ 3530 h 3875"/>
              <a:gd name="T4" fmla="*/ 3561 w 3906"/>
              <a:gd name="T5" fmla="*/ 3686 h 3875"/>
              <a:gd name="T6" fmla="*/ 343 w 3906"/>
              <a:gd name="T7" fmla="*/ 3686 h 3875"/>
              <a:gd name="T8" fmla="*/ 187 w 3906"/>
              <a:gd name="T9" fmla="*/ 3530 h 3875"/>
              <a:gd name="T10" fmla="*/ 187 w 3906"/>
              <a:gd name="T11" fmla="*/ 343 h 3875"/>
              <a:gd name="T12" fmla="*/ 343 w 3906"/>
              <a:gd name="T13" fmla="*/ 187 h 3875"/>
              <a:gd name="T14" fmla="*/ 3561 w 3906"/>
              <a:gd name="T15" fmla="*/ 187 h 3875"/>
              <a:gd name="T16" fmla="*/ 3717 w 3906"/>
              <a:gd name="T17" fmla="*/ 343 h 3875"/>
              <a:gd name="T18" fmla="*/ 3717 w 3906"/>
              <a:gd name="T19" fmla="*/ 353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6" h="3875">
                <a:moveTo>
                  <a:pt x="3717" y="3530"/>
                </a:moveTo>
                <a:lnTo>
                  <a:pt x="3717" y="3530"/>
                </a:lnTo>
                <a:cubicBezTo>
                  <a:pt x="3686" y="3624"/>
                  <a:pt x="3624" y="3686"/>
                  <a:pt x="3561" y="3686"/>
                </a:cubicBezTo>
                <a:cubicBezTo>
                  <a:pt x="2499" y="3874"/>
                  <a:pt x="1406" y="3874"/>
                  <a:pt x="343" y="3686"/>
                </a:cubicBezTo>
                <a:cubicBezTo>
                  <a:pt x="281" y="3686"/>
                  <a:pt x="218" y="3624"/>
                  <a:pt x="187" y="3530"/>
                </a:cubicBezTo>
                <a:cubicBezTo>
                  <a:pt x="0" y="2467"/>
                  <a:pt x="0" y="1405"/>
                  <a:pt x="187" y="343"/>
                </a:cubicBezTo>
                <a:cubicBezTo>
                  <a:pt x="218" y="250"/>
                  <a:pt x="281" y="187"/>
                  <a:pt x="343" y="187"/>
                </a:cubicBezTo>
                <a:cubicBezTo>
                  <a:pt x="1406" y="0"/>
                  <a:pt x="2499" y="0"/>
                  <a:pt x="3561" y="187"/>
                </a:cubicBezTo>
                <a:cubicBezTo>
                  <a:pt x="3624" y="187"/>
                  <a:pt x="3686" y="250"/>
                  <a:pt x="3717" y="343"/>
                </a:cubicBezTo>
                <a:cubicBezTo>
                  <a:pt x="3905" y="1405"/>
                  <a:pt x="3905" y="2467"/>
                  <a:pt x="3717" y="353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15BD1-2239-5748-A2B9-51A111A5301E}"/>
              </a:ext>
            </a:extLst>
          </p:cNvPr>
          <p:cNvGrpSpPr/>
          <p:nvPr/>
        </p:nvGrpSpPr>
        <p:grpSpPr>
          <a:xfrm>
            <a:off x="12212740" y="4264219"/>
            <a:ext cx="8453552" cy="5448808"/>
            <a:chOff x="8587188" y="6371468"/>
            <a:chExt cx="7257990" cy="4678927"/>
          </a:xfrm>
          <a:noFill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DA23D83-5071-7549-81F8-B2760BEB07A5}"/>
                </a:ext>
              </a:extLst>
            </p:cNvPr>
            <p:cNvGrpSpPr/>
            <p:nvPr/>
          </p:nvGrpSpPr>
          <p:grpSpPr>
            <a:xfrm>
              <a:off x="8587188" y="7767963"/>
              <a:ext cx="7257990" cy="1885936"/>
              <a:chOff x="8587188" y="7767949"/>
              <a:chExt cx="7258793" cy="1885934"/>
            </a:xfrm>
            <a:grpFill/>
          </p:grpSpPr>
          <p:sp>
            <p:nvSpPr>
              <p:cNvPr id="8" name="Line 3">
                <a:extLst>
                  <a:ext uri="{FF2B5EF4-FFF2-40B4-BE49-F238E27FC236}">
                    <a16:creationId xmlns:a16="http://schemas.microsoft.com/office/drawing/2014/main" id="{E47FF923-564F-C24F-82C0-1D87DF342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8093" y="8371769"/>
                <a:ext cx="95750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4">
                <a:extLst>
                  <a:ext uri="{FF2B5EF4-FFF2-40B4-BE49-F238E27FC236}">
                    <a16:creationId xmlns:a16="http://schemas.microsoft.com/office/drawing/2014/main" id="{70B46028-1AEE-0D4E-8B2C-40F14365E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15550" y="8371769"/>
                <a:ext cx="9308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8C9D7DE2-978C-6941-BFA8-5FFCFA2F7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04390" y="8371769"/>
                <a:ext cx="11170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6133DF67-F150-E246-A29A-1E5271F70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09188" y="8371769"/>
                <a:ext cx="95750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7">
                <a:extLst>
                  <a:ext uri="{FF2B5EF4-FFF2-40B4-BE49-F238E27FC236}">
                    <a16:creationId xmlns:a16="http://schemas.microsoft.com/office/drawing/2014/main" id="{009736EB-9D20-454E-9515-98D0CB43E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16646" y="8371769"/>
                <a:ext cx="9308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:a16="http://schemas.microsoft.com/office/drawing/2014/main" id="{07E14E8A-1D00-D84B-A93C-012086C52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05486" y="8371769"/>
                <a:ext cx="11170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950CD2E1-0BC9-2B49-92AB-7F72097A4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12943" y="8371769"/>
                <a:ext cx="95750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0">
                <a:extLst>
                  <a:ext uri="{FF2B5EF4-FFF2-40B4-BE49-F238E27FC236}">
                    <a16:creationId xmlns:a16="http://schemas.microsoft.com/office/drawing/2014/main" id="{63110F05-EB80-4645-B7EB-34129768E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20401" y="8371769"/>
                <a:ext cx="93091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1">
                <a:extLst>
                  <a:ext uri="{FF2B5EF4-FFF2-40B4-BE49-F238E27FC236}">
                    <a16:creationId xmlns:a16="http://schemas.microsoft.com/office/drawing/2014/main" id="{5E070EF4-CF31-C44B-A2ED-C50A2DF3A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09241" y="8371769"/>
                <a:ext cx="11170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177DE1B2-056C-B442-88E8-510784166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16699" y="8371769"/>
                <a:ext cx="95750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B6C17036-9DAD-9345-9E4B-BC7DE9939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24157" y="8371769"/>
                <a:ext cx="9308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EB587B3A-118D-B846-A69D-B017622B7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2995" y="8353149"/>
                <a:ext cx="95750" cy="18621"/>
              </a:xfrm>
              <a:custGeom>
                <a:avLst/>
                <a:gdLst>
                  <a:gd name="T0" fmla="*/ 0 w 157"/>
                  <a:gd name="T1" fmla="*/ 31 h 32"/>
                  <a:gd name="T2" fmla="*/ 62 w 157"/>
                  <a:gd name="T3" fmla="*/ 31 h 32"/>
                  <a:gd name="T4" fmla="*/ 156 w 157"/>
                  <a:gd name="T5" fmla="*/ 31 h 32"/>
                  <a:gd name="T6" fmla="*/ 156 w 157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32">
                    <a:moveTo>
                      <a:pt x="0" y="31"/>
                    </a:moveTo>
                    <a:lnTo>
                      <a:pt x="62" y="31"/>
                    </a:lnTo>
                    <a:lnTo>
                      <a:pt x="156" y="31"/>
                    </a:lnTo>
                    <a:lnTo>
                      <a:pt x="156" y="0"/>
                    </a:lnTo>
                  </a:path>
                </a:pathLst>
              </a:cu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6A37E8A3-A44E-BD44-8CC5-0264B4256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3322" y="8182909"/>
                <a:ext cx="2659" cy="95760"/>
              </a:xfrm>
              <a:custGeom>
                <a:avLst/>
                <a:gdLst>
                  <a:gd name="T0" fmla="*/ 0 w 1"/>
                  <a:gd name="T1" fmla="*/ 156 h 157"/>
                  <a:gd name="T2" fmla="*/ 0 w 1"/>
                  <a:gd name="T3" fmla="*/ 156 h 157"/>
                  <a:gd name="T4" fmla="*/ 0 w 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57">
                    <a:moveTo>
                      <a:pt x="0" y="156"/>
                    </a:moveTo>
                    <a:lnTo>
                      <a:pt x="0" y="156"/>
                    </a:ln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288BF56C-E3A8-6243-829B-402B2BF3C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3322" y="7975430"/>
                <a:ext cx="2659" cy="9842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919336D1-3573-1945-AC13-A1F229783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3322" y="7767949"/>
                <a:ext cx="2659" cy="117040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FF6C92C6-06DC-674B-8320-57C0281B7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8093" y="9050064"/>
                <a:ext cx="9575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9">
                <a:extLst>
                  <a:ext uri="{FF2B5EF4-FFF2-40B4-BE49-F238E27FC236}">
                    <a16:creationId xmlns:a16="http://schemas.microsoft.com/office/drawing/2014/main" id="{EAFED11B-3E5B-0447-9122-31559A9C6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15550" y="9050064"/>
                <a:ext cx="9308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0">
                <a:extLst>
                  <a:ext uri="{FF2B5EF4-FFF2-40B4-BE49-F238E27FC236}">
                    <a16:creationId xmlns:a16="http://schemas.microsoft.com/office/drawing/2014/main" id="{70735019-4768-A64D-82FC-EA5E1A8ED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04390" y="9050064"/>
                <a:ext cx="11170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1">
                <a:extLst>
                  <a:ext uri="{FF2B5EF4-FFF2-40B4-BE49-F238E27FC236}">
                    <a16:creationId xmlns:a16="http://schemas.microsoft.com/office/drawing/2014/main" id="{A55E259D-20DA-B045-BC17-74EBFF2FF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09188" y="9050064"/>
                <a:ext cx="9575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6379508F-7A4C-A845-AEBF-0D510D16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16646" y="9050064"/>
                <a:ext cx="9308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3">
                <a:extLst>
                  <a:ext uri="{FF2B5EF4-FFF2-40B4-BE49-F238E27FC236}">
                    <a16:creationId xmlns:a16="http://schemas.microsoft.com/office/drawing/2014/main" id="{EA2C4488-F8AA-2A42-A465-D491042F8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05486" y="9050064"/>
                <a:ext cx="11170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4">
                <a:extLst>
                  <a:ext uri="{FF2B5EF4-FFF2-40B4-BE49-F238E27FC236}">
                    <a16:creationId xmlns:a16="http://schemas.microsoft.com/office/drawing/2014/main" id="{B69FDD30-564A-6B45-9961-2CF301FD6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12943" y="9050064"/>
                <a:ext cx="9575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07A42997-AEC9-0245-82F6-FFF0742F9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20401" y="9050064"/>
                <a:ext cx="93091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6">
                <a:extLst>
                  <a:ext uri="{FF2B5EF4-FFF2-40B4-BE49-F238E27FC236}">
                    <a16:creationId xmlns:a16="http://schemas.microsoft.com/office/drawing/2014/main" id="{4291852F-B7C7-DE4A-9D8B-5453D8A63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09241" y="9050064"/>
                <a:ext cx="11170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7">
                <a:extLst>
                  <a:ext uri="{FF2B5EF4-FFF2-40B4-BE49-F238E27FC236}">
                    <a16:creationId xmlns:a16="http://schemas.microsoft.com/office/drawing/2014/main" id="{5046E7BA-D1C0-C744-AD06-FE97931FA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16699" y="9050064"/>
                <a:ext cx="9575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0C305362-BCAF-9049-93F7-1BC30F44B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24157" y="9050064"/>
                <a:ext cx="9308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B32E5C4A-F38A-DD4C-BC6A-C7A508824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2995" y="9050064"/>
                <a:ext cx="95750" cy="18621"/>
              </a:xfrm>
              <a:custGeom>
                <a:avLst/>
                <a:gdLst>
                  <a:gd name="T0" fmla="*/ 0 w 157"/>
                  <a:gd name="T1" fmla="*/ 0 h 32"/>
                  <a:gd name="T2" fmla="*/ 62 w 157"/>
                  <a:gd name="T3" fmla="*/ 0 h 32"/>
                  <a:gd name="T4" fmla="*/ 156 w 157"/>
                  <a:gd name="T5" fmla="*/ 0 h 32"/>
                  <a:gd name="T6" fmla="*/ 156 w 157"/>
                  <a:gd name="T7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32">
                    <a:moveTo>
                      <a:pt x="0" y="0"/>
                    </a:moveTo>
                    <a:lnTo>
                      <a:pt x="62" y="0"/>
                    </a:lnTo>
                    <a:lnTo>
                      <a:pt x="156" y="0"/>
                    </a:lnTo>
                    <a:lnTo>
                      <a:pt x="156" y="31"/>
                    </a:lnTo>
                  </a:path>
                </a:pathLst>
              </a:cu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16123F98-1479-FC4B-909B-04DA6A0C5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3322" y="9143164"/>
                <a:ext cx="2659" cy="95760"/>
              </a:xfrm>
              <a:custGeom>
                <a:avLst/>
                <a:gdLst>
                  <a:gd name="T0" fmla="*/ 0 w 1"/>
                  <a:gd name="T1" fmla="*/ 0 h 157"/>
                  <a:gd name="T2" fmla="*/ 0 w 1"/>
                  <a:gd name="T3" fmla="*/ 0 h 157"/>
                  <a:gd name="T4" fmla="*/ 0 w 1"/>
                  <a:gd name="T5" fmla="*/ 156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57">
                    <a:moveTo>
                      <a:pt x="0" y="0"/>
                    </a:moveTo>
                    <a:lnTo>
                      <a:pt x="0" y="0"/>
                    </a:lnTo>
                    <a:lnTo>
                      <a:pt x="0" y="156"/>
                    </a:lnTo>
                  </a:path>
                </a:pathLst>
              </a:cu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481E52C4-08E3-0544-AF7B-09653164E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3322" y="9350643"/>
                <a:ext cx="2659" cy="9309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2">
                <a:extLst>
                  <a:ext uri="{FF2B5EF4-FFF2-40B4-BE49-F238E27FC236}">
                    <a16:creationId xmlns:a16="http://schemas.microsoft.com/office/drawing/2014/main" id="{0812EA36-4093-B24C-B9EC-70A3BCDA4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3322" y="9539502"/>
                <a:ext cx="2659" cy="114380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3">
                <a:extLst>
                  <a:ext uri="{FF2B5EF4-FFF2-40B4-BE49-F238E27FC236}">
                    <a16:creationId xmlns:a16="http://schemas.microsoft.com/office/drawing/2014/main" id="{1A4CC872-05F6-234B-A141-1BCCF5DBC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829761" y="9050064"/>
                <a:ext cx="9841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4">
                <a:extLst>
                  <a:ext uri="{FF2B5EF4-FFF2-40B4-BE49-F238E27FC236}">
                    <a16:creationId xmlns:a16="http://schemas.microsoft.com/office/drawing/2014/main" id="{DE652C99-B5CB-504D-9B5F-B5F4F7B7E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22304" y="9050064"/>
                <a:ext cx="9841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5">
                <a:extLst>
                  <a:ext uri="{FF2B5EF4-FFF2-40B4-BE49-F238E27FC236}">
                    <a16:creationId xmlns:a16="http://schemas.microsoft.com/office/drawing/2014/main" id="{CAE395B4-7BC7-674D-B1B5-0789F4A01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12187" y="9050064"/>
                <a:ext cx="119687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6">
                <a:extLst>
                  <a:ext uri="{FF2B5EF4-FFF2-40B4-BE49-F238E27FC236}">
                    <a16:creationId xmlns:a16="http://schemas.microsoft.com/office/drawing/2014/main" id="{CAFB65E8-1A36-4A4C-8D82-6A928F5E2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26007" y="9050064"/>
                <a:ext cx="9840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7">
                <a:extLst>
                  <a:ext uri="{FF2B5EF4-FFF2-40B4-BE49-F238E27FC236}">
                    <a16:creationId xmlns:a16="http://schemas.microsoft.com/office/drawing/2014/main" id="{4EF6C0F5-26BB-0F4D-AA7A-49FF99109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18549" y="9050064"/>
                <a:ext cx="9840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38">
                <a:extLst>
                  <a:ext uri="{FF2B5EF4-FFF2-40B4-BE49-F238E27FC236}">
                    <a16:creationId xmlns:a16="http://schemas.microsoft.com/office/drawing/2014/main" id="{F8CF92F8-48C1-0740-B318-E0B75C088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808432" y="9050064"/>
                <a:ext cx="11968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9">
                <a:extLst>
                  <a:ext uri="{FF2B5EF4-FFF2-40B4-BE49-F238E27FC236}">
                    <a16:creationId xmlns:a16="http://schemas.microsoft.com/office/drawing/2014/main" id="{D2A17962-6D58-B24B-83B4-68E0EA38C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22251" y="9050064"/>
                <a:ext cx="9841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0">
                <a:extLst>
                  <a:ext uri="{FF2B5EF4-FFF2-40B4-BE49-F238E27FC236}">
                    <a16:creationId xmlns:a16="http://schemas.microsoft.com/office/drawing/2014/main" id="{78A5A7FE-B3E2-9649-9040-25311ED2E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14794" y="9050064"/>
                <a:ext cx="9841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1">
                <a:extLst>
                  <a:ext uri="{FF2B5EF4-FFF2-40B4-BE49-F238E27FC236}">
                    <a16:creationId xmlns:a16="http://schemas.microsoft.com/office/drawing/2014/main" id="{35ECF8E2-3F4F-4941-B8B1-6B25B45B1A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07336" y="9050064"/>
                <a:ext cx="119689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E46417AE-70BF-C04F-AE2E-1DA96CFF4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21156" y="9050064"/>
                <a:ext cx="9841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3DE24053-C390-BE4C-87EC-494DA5DDD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13698" y="9050064"/>
                <a:ext cx="98410" cy="266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>
                <a:extLst>
                  <a:ext uri="{FF2B5EF4-FFF2-40B4-BE49-F238E27FC236}">
                    <a16:creationId xmlns:a16="http://schemas.microsoft.com/office/drawing/2014/main" id="{D9DA892C-60B6-5A4D-B42A-4C3ADD615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7518" y="9050064"/>
                <a:ext cx="95750" cy="18621"/>
              </a:xfrm>
              <a:custGeom>
                <a:avLst/>
                <a:gdLst>
                  <a:gd name="T0" fmla="*/ 156 w 157"/>
                  <a:gd name="T1" fmla="*/ 0 h 32"/>
                  <a:gd name="T2" fmla="*/ 93 w 157"/>
                  <a:gd name="T3" fmla="*/ 0 h 32"/>
                  <a:gd name="T4" fmla="*/ 0 w 157"/>
                  <a:gd name="T5" fmla="*/ 0 h 32"/>
                  <a:gd name="T6" fmla="*/ 0 w 157"/>
                  <a:gd name="T7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32">
                    <a:moveTo>
                      <a:pt x="156" y="0"/>
                    </a:moveTo>
                    <a:lnTo>
                      <a:pt x="93" y="0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5">
                <a:extLst>
                  <a:ext uri="{FF2B5EF4-FFF2-40B4-BE49-F238E27FC236}">
                    <a16:creationId xmlns:a16="http://schemas.microsoft.com/office/drawing/2014/main" id="{BB139135-4CA4-614F-A311-47EB5C5F5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7623" y="9143164"/>
                <a:ext cx="2659" cy="95760"/>
              </a:xfrm>
              <a:custGeom>
                <a:avLst/>
                <a:gdLst>
                  <a:gd name="T0" fmla="*/ 0 w 1"/>
                  <a:gd name="T1" fmla="*/ 0 h 157"/>
                  <a:gd name="T2" fmla="*/ 0 w 1"/>
                  <a:gd name="T3" fmla="*/ 0 h 157"/>
                  <a:gd name="T4" fmla="*/ 0 w 1"/>
                  <a:gd name="T5" fmla="*/ 156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57">
                    <a:moveTo>
                      <a:pt x="0" y="0"/>
                    </a:moveTo>
                    <a:lnTo>
                      <a:pt x="0" y="0"/>
                    </a:lnTo>
                    <a:lnTo>
                      <a:pt x="0" y="156"/>
                    </a:lnTo>
                  </a:path>
                </a:pathLst>
              </a:cu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46">
                <a:extLst>
                  <a:ext uri="{FF2B5EF4-FFF2-40B4-BE49-F238E27FC236}">
                    <a16:creationId xmlns:a16="http://schemas.microsoft.com/office/drawing/2014/main" id="{E0CBBB62-C5D3-594F-A0F5-B826DD58C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87623" y="9350643"/>
                <a:ext cx="2659" cy="9309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7">
                <a:extLst>
                  <a:ext uri="{FF2B5EF4-FFF2-40B4-BE49-F238E27FC236}">
                    <a16:creationId xmlns:a16="http://schemas.microsoft.com/office/drawing/2014/main" id="{2A005591-5D89-F143-B45A-51DECAA17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87623" y="9539503"/>
                <a:ext cx="2659" cy="114380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48">
                <a:extLst>
                  <a:ext uri="{FF2B5EF4-FFF2-40B4-BE49-F238E27FC236}">
                    <a16:creationId xmlns:a16="http://schemas.microsoft.com/office/drawing/2014/main" id="{CBD75385-006F-0A44-88D8-6AE63588A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829762" y="8371768"/>
                <a:ext cx="98410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9">
                <a:extLst>
                  <a:ext uri="{FF2B5EF4-FFF2-40B4-BE49-F238E27FC236}">
                    <a16:creationId xmlns:a16="http://schemas.microsoft.com/office/drawing/2014/main" id="{02BB1A73-34A3-D84A-8752-1EE0C37A4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22305" y="8371768"/>
                <a:ext cx="98410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50">
                <a:extLst>
                  <a:ext uri="{FF2B5EF4-FFF2-40B4-BE49-F238E27FC236}">
                    <a16:creationId xmlns:a16="http://schemas.microsoft.com/office/drawing/2014/main" id="{4619C691-F58C-0F47-AE6D-1CC4E4542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12190" y="8371768"/>
                <a:ext cx="119687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51">
                <a:extLst>
                  <a:ext uri="{FF2B5EF4-FFF2-40B4-BE49-F238E27FC236}">
                    <a16:creationId xmlns:a16="http://schemas.microsoft.com/office/drawing/2014/main" id="{B1632A56-227F-7343-94A9-C235E49AE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26012" y="8371768"/>
                <a:ext cx="9840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52">
                <a:extLst>
                  <a:ext uri="{FF2B5EF4-FFF2-40B4-BE49-F238E27FC236}">
                    <a16:creationId xmlns:a16="http://schemas.microsoft.com/office/drawing/2014/main" id="{8570907F-AB50-F44C-8CE8-F5BD0E4BD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18555" y="8371768"/>
                <a:ext cx="9840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3">
                <a:extLst>
                  <a:ext uri="{FF2B5EF4-FFF2-40B4-BE49-F238E27FC236}">
                    <a16:creationId xmlns:a16="http://schemas.microsoft.com/office/drawing/2014/main" id="{752E730E-9889-5D41-BA0F-F4205FE30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808437" y="8371768"/>
                <a:ext cx="11968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4">
                <a:extLst>
                  <a:ext uri="{FF2B5EF4-FFF2-40B4-BE49-F238E27FC236}">
                    <a16:creationId xmlns:a16="http://schemas.microsoft.com/office/drawing/2014/main" id="{E91A2134-0DE3-D74F-A04A-E9B995619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22257" y="8371768"/>
                <a:ext cx="98410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5">
                <a:extLst>
                  <a:ext uri="{FF2B5EF4-FFF2-40B4-BE49-F238E27FC236}">
                    <a16:creationId xmlns:a16="http://schemas.microsoft.com/office/drawing/2014/main" id="{1A7D7612-85D0-864F-97FC-A02789A1D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14804" y="8371768"/>
                <a:ext cx="98410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6">
                <a:extLst>
                  <a:ext uri="{FF2B5EF4-FFF2-40B4-BE49-F238E27FC236}">
                    <a16:creationId xmlns:a16="http://schemas.microsoft.com/office/drawing/2014/main" id="{A5DC0E0C-870D-714C-9702-1C4E83F66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07342" y="8371768"/>
                <a:ext cx="119689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7">
                <a:extLst>
                  <a:ext uri="{FF2B5EF4-FFF2-40B4-BE49-F238E27FC236}">
                    <a16:creationId xmlns:a16="http://schemas.microsoft.com/office/drawing/2014/main" id="{E99DA78F-A6AD-E34E-B293-159CB39BA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21166" y="8371768"/>
                <a:ext cx="98410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8">
                <a:extLst>
                  <a:ext uri="{FF2B5EF4-FFF2-40B4-BE49-F238E27FC236}">
                    <a16:creationId xmlns:a16="http://schemas.microsoft.com/office/drawing/2014/main" id="{BDC97303-8BDF-B64E-A916-7C383E49C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13719" y="8371774"/>
                <a:ext cx="98411" cy="265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9">
                <a:extLst>
                  <a:ext uri="{FF2B5EF4-FFF2-40B4-BE49-F238E27FC236}">
                    <a16:creationId xmlns:a16="http://schemas.microsoft.com/office/drawing/2014/main" id="{923FC5E8-AA0F-BE48-84EF-2E47723A8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7517" y="8353159"/>
                <a:ext cx="95750" cy="18621"/>
              </a:xfrm>
              <a:custGeom>
                <a:avLst/>
                <a:gdLst>
                  <a:gd name="T0" fmla="*/ 156 w 157"/>
                  <a:gd name="T1" fmla="*/ 31 h 32"/>
                  <a:gd name="T2" fmla="*/ 93 w 157"/>
                  <a:gd name="T3" fmla="*/ 31 h 32"/>
                  <a:gd name="T4" fmla="*/ 0 w 157"/>
                  <a:gd name="T5" fmla="*/ 31 h 32"/>
                  <a:gd name="T6" fmla="*/ 0 w 157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32">
                    <a:moveTo>
                      <a:pt x="156" y="31"/>
                    </a:moveTo>
                    <a:lnTo>
                      <a:pt x="93" y="31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60">
                <a:extLst>
                  <a:ext uri="{FF2B5EF4-FFF2-40B4-BE49-F238E27FC236}">
                    <a16:creationId xmlns:a16="http://schemas.microsoft.com/office/drawing/2014/main" id="{9D79C983-518B-AC47-9841-C1CD637A5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7622" y="8182916"/>
                <a:ext cx="2659" cy="95760"/>
              </a:xfrm>
              <a:custGeom>
                <a:avLst/>
                <a:gdLst>
                  <a:gd name="T0" fmla="*/ 0 w 1"/>
                  <a:gd name="T1" fmla="*/ 156 h 157"/>
                  <a:gd name="T2" fmla="*/ 0 w 1"/>
                  <a:gd name="T3" fmla="*/ 156 h 157"/>
                  <a:gd name="T4" fmla="*/ 0 w 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57">
                    <a:moveTo>
                      <a:pt x="0" y="156"/>
                    </a:moveTo>
                    <a:lnTo>
                      <a:pt x="0" y="156"/>
                    </a:ln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1">
                <a:extLst>
                  <a:ext uri="{FF2B5EF4-FFF2-40B4-BE49-F238E27FC236}">
                    <a16:creationId xmlns:a16="http://schemas.microsoft.com/office/drawing/2014/main" id="{2DB4D493-C90A-BE40-AB21-CE923B9FF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87188" y="7975444"/>
                <a:ext cx="2659" cy="9842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2">
                <a:extLst>
                  <a:ext uri="{FF2B5EF4-FFF2-40B4-BE49-F238E27FC236}">
                    <a16:creationId xmlns:a16="http://schemas.microsoft.com/office/drawing/2014/main" id="{4E568094-490C-D447-87D1-D69BF3F4E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88525" y="7767963"/>
                <a:ext cx="2659" cy="117040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38B0476-2FB6-E24A-962F-26022C537A86}"/>
                </a:ext>
              </a:extLst>
            </p:cNvPr>
            <p:cNvGrpSpPr/>
            <p:nvPr/>
          </p:nvGrpSpPr>
          <p:grpSpPr>
            <a:xfrm>
              <a:off x="12227395" y="6371468"/>
              <a:ext cx="2659" cy="4678927"/>
              <a:chOff x="12227395" y="6371468"/>
              <a:chExt cx="2659" cy="4678927"/>
            </a:xfrm>
            <a:grpFill/>
          </p:grpSpPr>
          <p:sp>
            <p:nvSpPr>
              <p:cNvPr id="68" name="Line 63">
                <a:extLst>
                  <a:ext uri="{FF2B5EF4-FFF2-40B4-BE49-F238E27FC236}">
                    <a16:creationId xmlns:a16="http://schemas.microsoft.com/office/drawing/2014/main" id="{21776C95-5A1B-5C42-AB22-E5973D1D3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7353004"/>
                <a:ext cx="2659" cy="9842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4">
                <a:extLst>
                  <a:ext uri="{FF2B5EF4-FFF2-40B4-BE49-F238E27FC236}">
                    <a16:creationId xmlns:a16="http://schemas.microsoft.com/office/drawing/2014/main" id="{16C73161-EE37-3347-8A1F-E62D06EEB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7142866"/>
                <a:ext cx="2659" cy="11969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65">
                <a:extLst>
                  <a:ext uri="{FF2B5EF4-FFF2-40B4-BE49-F238E27FC236}">
                    <a16:creationId xmlns:a16="http://schemas.microsoft.com/office/drawing/2014/main" id="{024AA231-10F4-E545-BE0E-DEA7CBAB0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6956666"/>
                <a:ext cx="2659" cy="9841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66">
                <a:extLst>
                  <a:ext uri="{FF2B5EF4-FFF2-40B4-BE49-F238E27FC236}">
                    <a16:creationId xmlns:a16="http://schemas.microsoft.com/office/drawing/2014/main" id="{9ED0B818-FF06-4D4E-B97E-D62399248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6749187"/>
                <a:ext cx="2659" cy="9841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67">
                <a:extLst>
                  <a:ext uri="{FF2B5EF4-FFF2-40B4-BE49-F238E27FC236}">
                    <a16:creationId xmlns:a16="http://schemas.microsoft.com/office/drawing/2014/main" id="{502832C0-26BA-DD46-8B5F-FAC5D1CE3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6539046"/>
                <a:ext cx="2659" cy="11970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8">
                <a:extLst>
                  <a:ext uri="{FF2B5EF4-FFF2-40B4-BE49-F238E27FC236}">
                    <a16:creationId xmlns:a16="http://schemas.microsoft.com/office/drawing/2014/main" id="{FB937807-EB76-E54E-9288-E13032A73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6371468"/>
                <a:ext cx="2659" cy="79800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69">
                <a:extLst>
                  <a:ext uri="{FF2B5EF4-FFF2-40B4-BE49-F238E27FC236}">
                    <a16:creationId xmlns:a16="http://schemas.microsoft.com/office/drawing/2014/main" id="{B518CF29-398F-9545-9B10-67B4FDB26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10951976"/>
                <a:ext cx="2659" cy="98419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70">
                <a:extLst>
                  <a:ext uri="{FF2B5EF4-FFF2-40B4-BE49-F238E27FC236}">
                    <a16:creationId xmlns:a16="http://schemas.microsoft.com/office/drawing/2014/main" id="{14643617-0560-5D46-BB46-6F52DC151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10741835"/>
                <a:ext cx="2659" cy="11970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71">
                <a:extLst>
                  <a:ext uri="{FF2B5EF4-FFF2-40B4-BE49-F238E27FC236}">
                    <a16:creationId xmlns:a16="http://schemas.microsoft.com/office/drawing/2014/main" id="{287C76B9-B052-6547-8614-B5E0019ED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10555636"/>
                <a:ext cx="2659" cy="9842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72">
                <a:extLst>
                  <a:ext uri="{FF2B5EF4-FFF2-40B4-BE49-F238E27FC236}">
                    <a16:creationId xmlns:a16="http://schemas.microsoft.com/office/drawing/2014/main" id="{A22BE325-0681-EF47-9DF5-8EB20689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10348156"/>
                <a:ext cx="2659" cy="9842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73">
                <a:extLst>
                  <a:ext uri="{FF2B5EF4-FFF2-40B4-BE49-F238E27FC236}">
                    <a16:creationId xmlns:a16="http://schemas.microsoft.com/office/drawing/2014/main" id="{84923DD5-00A3-B44D-9E7A-46C8BBA55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10140677"/>
                <a:ext cx="2659" cy="11970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74">
                <a:extLst>
                  <a:ext uri="{FF2B5EF4-FFF2-40B4-BE49-F238E27FC236}">
                    <a16:creationId xmlns:a16="http://schemas.microsoft.com/office/drawing/2014/main" id="{C087E2AA-F14A-294F-93BD-CB97E5BE4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27395" y="9991717"/>
                <a:ext cx="2659" cy="61181"/>
              </a:xfrm>
              <a:prstGeom prst="line">
                <a:avLst/>
              </a:prstGeom>
              <a:grpFill/>
              <a:ln w="63500" cap="flat">
                <a:solidFill>
                  <a:schemeClr val="bg1">
                    <a:lumMod val="50000"/>
                    <a:alpha val="5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0" name="Freeform 75">
            <a:extLst>
              <a:ext uri="{FF2B5EF4-FFF2-40B4-BE49-F238E27FC236}">
                <a16:creationId xmlns:a16="http://schemas.microsoft.com/office/drawing/2014/main" id="{3B668022-E0A4-464D-A3CD-445D95579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567" y="974488"/>
            <a:ext cx="1799750" cy="1799748"/>
          </a:xfrm>
          <a:custGeom>
            <a:avLst/>
            <a:gdLst>
              <a:gd name="T0" fmla="*/ 2437 w 2563"/>
              <a:gd name="T1" fmla="*/ 2344 h 2564"/>
              <a:gd name="T2" fmla="*/ 2437 w 2563"/>
              <a:gd name="T3" fmla="*/ 2344 h 2564"/>
              <a:gd name="T4" fmla="*/ 2343 w 2563"/>
              <a:gd name="T5" fmla="*/ 2438 h 2564"/>
              <a:gd name="T6" fmla="*/ 251 w 2563"/>
              <a:gd name="T7" fmla="*/ 2438 h 2564"/>
              <a:gd name="T8" fmla="*/ 126 w 2563"/>
              <a:gd name="T9" fmla="*/ 2344 h 2564"/>
              <a:gd name="T10" fmla="*/ 126 w 2563"/>
              <a:gd name="T11" fmla="*/ 250 h 2564"/>
              <a:gd name="T12" fmla="*/ 251 w 2563"/>
              <a:gd name="T13" fmla="*/ 126 h 2564"/>
              <a:gd name="T14" fmla="*/ 2343 w 2563"/>
              <a:gd name="T15" fmla="*/ 126 h 2564"/>
              <a:gd name="T16" fmla="*/ 2437 w 2563"/>
              <a:gd name="T17" fmla="*/ 250 h 2564"/>
              <a:gd name="T18" fmla="*/ 2437 w 2563"/>
              <a:gd name="T19" fmla="*/ 2344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3" h="2564">
                <a:moveTo>
                  <a:pt x="2437" y="2344"/>
                </a:moveTo>
                <a:lnTo>
                  <a:pt x="2437" y="2344"/>
                </a:lnTo>
                <a:cubicBezTo>
                  <a:pt x="2437" y="2376"/>
                  <a:pt x="2375" y="2438"/>
                  <a:pt x="2343" y="2438"/>
                </a:cubicBezTo>
                <a:cubicBezTo>
                  <a:pt x="1625" y="2563"/>
                  <a:pt x="938" y="2563"/>
                  <a:pt x="251" y="2438"/>
                </a:cubicBezTo>
                <a:cubicBezTo>
                  <a:pt x="188" y="2438"/>
                  <a:pt x="157" y="2376"/>
                  <a:pt x="126" y="2344"/>
                </a:cubicBezTo>
                <a:cubicBezTo>
                  <a:pt x="0" y="1626"/>
                  <a:pt x="0" y="938"/>
                  <a:pt x="126" y="250"/>
                </a:cubicBezTo>
                <a:cubicBezTo>
                  <a:pt x="157" y="188"/>
                  <a:pt x="188" y="157"/>
                  <a:pt x="251" y="126"/>
                </a:cubicBezTo>
                <a:cubicBezTo>
                  <a:pt x="938" y="0"/>
                  <a:pt x="1625" y="0"/>
                  <a:pt x="2343" y="126"/>
                </a:cubicBezTo>
                <a:cubicBezTo>
                  <a:pt x="2375" y="157"/>
                  <a:pt x="2437" y="188"/>
                  <a:pt x="2437" y="250"/>
                </a:cubicBezTo>
                <a:cubicBezTo>
                  <a:pt x="2562" y="938"/>
                  <a:pt x="2562" y="1626"/>
                  <a:pt x="2437" y="2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77">
            <a:extLst>
              <a:ext uri="{FF2B5EF4-FFF2-40B4-BE49-F238E27FC236}">
                <a16:creationId xmlns:a16="http://schemas.microsoft.com/office/drawing/2014/main" id="{D55DE870-0A9C-4F41-80A5-D50AB896B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567" y="9818347"/>
            <a:ext cx="1799750" cy="1799750"/>
          </a:xfrm>
          <a:custGeom>
            <a:avLst/>
            <a:gdLst>
              <a:gd name="T0" fmla="*/ 2437 w 2563"/>
              <a:gd name="T1" fmla="*/ 2313 h 2564"/>
              <a:gd name="T2" fmla="*/ 2437 w 2563"/>
              <a:gd name="T3" fmla="*/ 2313 h 2564"/>
              <a:gd name="T4" fmla="*/ 2343 w 2563"/>
              <a:gd name="T5" fmla="*/ 2438 h 2564"/>
              <a:gd name="T6" fmla="*/ 251 w 2563"/>
              <a:gd name="T7" fmla="*/ 2438 h 2564"/>
              <a:gd name="T8" fmla="*/ 126 w 2563"/>
              <a:gd name="T9" fmla="*/ 2313 h 2564"/>
              <a:gd name="T10" fmla="*/ 126 w 2563"/>
              <a:gd name="T11" fmla="*/ 219 h 2564"/>
              <a:gd name="T12" fmla="*/ 251 w 2563"/>
              <a:gd name="T13" fmla="*/ 125 h 2564"/>
              <a:gd name="T14" fmla="*/ 2343 w 2563"/>
              <a:gd name="T15" fmla="*/ 125 h 2564"/>
              <a:gd name="T16" fmla="*/ 2437 w 2563"/>
              <a:gd name="T17" fmla="*/ 219 h 2564"/>
              <a:gd name="T18" fmla="*/ 2437 w 2563"/>
              <a:gd name="T19" fmla="*/ 2313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3" h="2564">
                <a:moveTo>
                  <a:pt x="2437" y="2313"/>
                </a:moveTo>
                <a:lnTo>
                  <a:pt x="2437" y="2313"/>
                </a:lnTo>
                <a:cubicBezTo>
                  <a:pt x="2437" y="2375"/>
                  <a:pt x="2375" y="2438"/>
                  <a:pt x="2343" y="2438"/>
                </a:cubicBezTo>
                <a:cubicBezTo>
                  <a:pt x="1625" y="2563"/>
                  <a:pt x="938" y="2563"/>
                  <a:pt x="251" y="2438"/>
                </a:cubicBezTo>
                <a:cubicBezTo>
                  <a:pt x="188" y="2438"/>
                  <a:pt x="157" y="2375"/>
                  <a:pt x="126" y="2313"/>
                </a:cubicBezTo>
                <a:cubicBezTo>
                  <a:pt x="0" y="1625"/>
                  <a:pt x="0" y="938"/>
                  <a:pt x="126" y="219"/>
                </a:cubicBezTo>
                <a:cubicBezTo>
                  <a:pt x="157" y="188"/>
                  <a:pt x="188" y="125"/>
                  <a:pt x="251" y="125"/>
                </a:cubicBezTo>
                <a:cubicBezTo>
                  <a:pt x="938" y="0"/>
                  <a:pt x="1625" y="0"/>
                  <a:pt x="2343" y="125"/>
                </a:cubicBezTo>
                <a:cubicBezTo>
                  <a:pt x="2375" y="125"/>
                  <a:pt x="2437" y="188"/>
                  <a:pt x="2437" y="219"/>
                </a:cubicBezTo>
                <a:cubicBezTo>
                  <a:pt x="2562" y="938"/>
                  <a:pt x="2562" y="1625"/>
                  <a:pt x="2437" y="23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79">
            <a:extLst>
              <a:ext uri="{FF2B5EF4-FFF2-40B4-BE49-F238E27FC236}">
                <a16:creationId xmlns:a16="http://schemas.microsoft.com/office/drawing/2014/main" id="{D59454FF-8FF7-6944-911F-3B80D4BA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948" y="8260218"/>
            <a:ext cx="1799750" cy="1799748"/>
          </a:xfrm>
          <a:custGeom>
            <a:avLst/>
            <a:gdLst>
              <a:gd name="T0" fmla="*/ 2438 w 2564"/>
              <a:gd name="T1" fmla="*/ 2343 h 2563"/>
              <a:gd name="T2" fmla="*/ 2438 w 2564"/>
              <a:gd name="T3" fmla="*/ 2343 h 2563"/>
              <a:gd name="T4" fmla="*/ 2344 w 2564"/>
              <a:gd name="T5" fmla="*/ 2437 h 2563"/>
              <a:gd name="T6" fmla="*/ 250 w 2564"/>
              <a:gd name="T7" fmla="*/ 2437 h 2563"/>
              <a:gd name="T8" fmla="*/ 125 w 2564"/>
              <a:gd name="T9" fmla="*/ 2343 h 2563"/>
              <a:gd name="T10" fmla="*/ 125 w 2564"/>
              <a:gd name="T11" fmla="*/ 250 h 2563"/>
              <a:gd name="T12" fmla="*/ 250 w 2564"/>
              <a:gd name="T13" fmla="*/ 125 h 2563"/>
              <a:gd name="T14" fmla="*/ 2344 w 2564"/>
              <a:gd name="T15" fmla="*/ 125 h 2563"/>
              <a:gd name="T16" fmla="*/ 2438 w 2564"/>
              <a:gd name="T17" fmla="*/ 250 h 2563"/>
              <a:gd name="T18" fmla="*/ 2438 w 2564"/>
              <a:gd name="T19" fmla="*/ 2343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4" h="2563">
                <a:moveTo>
                  <a:pt x="2438" y="2343"/>
                </a:moveTo>
                <a:lnTo>
                  <a:pt x="2438" y="2343"/>
                </a:lnTo>
                <a:cubicBezTo>
                  <a:pt x="2438" y="2375"/>
                  <a:pt x="2375" y="2437"/>
                  <a:pt x="2344" y="2437"/>
                </a:cubicBezTo>
                <a:cubicBezTo>
                  <a:pt x="1625" y="2562"/>
                  <a:pt x="938" y="2562"/>
                  <a:pt x="250" y="2437"/>
                </a:cubicBezTo>
                <a:cubicBezTo>
                  <a:pt x="188" y="2437"/>
                  <a:pt x="157" y="2375"/>
                  <a:pt x="125" y="2343"/>
                </a:cubicBezTo>
                <a:cubicBezTo>
                  <a:pt x="0" y="1625"/>
                  <a:pt x="0" y="937"/>
                  <a:pt x="125" y="250"/>
                </a:cubicBezTo>
                <a:cubicBezTo>
                  <a:pt x="157" y="187"/>
                  <a:pt x="188" y="125"/>
                  <a:pt x="250" y="125"/>
                </a:cubicBezTo>
                <a:cubicBezTo>
                  <a:pt x="938" y="0"/>
                  <a:pt x="1625" y="0"/>
                  <a:pt x="2344" y="125"/>
                </a:cubicBezTo>
                <a:cubicBezTo>
                  <a:pt x="2375" y="125"/>
                  <a:pt x="2438" y="187"/>
                  <a:pt x="2438" y="250"/>
                </a:cubicBezTo>
                <a:cubicBezTo>
                  <a:pt x="2563" y="937"/>
                  <a:pt x="2563" y="1625"/>
                  <a:pt x="2438" y="2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89A79240-E1CE-1046-84A3-60447600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185" y="8260218"/>
            <a:ext cx="1799750" cy="1799748"/>
          </a:xfrm>
          <a:custGeom>
            <a:avLst/>
            <a:gdLst>
              <a:gd name="T0" fmla="*/ 2437 w 2563"/>
              <a:gd name="T1" fmla="*/ 2343 h 2563"/>
              <a:gd name="T2" fmla="*/ 2437 w 2563"/>
              <a:gd name="T3" fmla="*/ 2343 h 2563"/>
              <a:gd name="T4" fmla="*/ 2344 w 2563"/>
              <a:gd name="T5" fmla="*/ 2437 h 2563"/>
              <a:gd name="T6" fmla="*/ 250 w 2563"/>
              <a:gd name="T7" fmla="*/ 2437 h 2563"/>
              <a:gd name="T8" fmla="*/ 125 w 2563"/>
              <a:gd name="T9" fmla="*/ 2343 h 2563"/>
              <a:gd name="T10" fmla="*/ 125 w 2563"/>
              <a:gd name="T11" fmla="*/ 250 h 2563"/>
              <a:gd name="T12" fmla="*/ 250 w 2563"/>
              <a:gd name="T13" fmla="*/ 125 h 2563"/>
              <a:gd name="T14" fmla="*/ 2344 w 2563"/>
              <a:gd name="T15" fmla="*/ 125 h 2563"/>
              <a:gd name="T16" fmla="*/ 2437 w 2563"/>
              <a:gd name="T17" fmla="*/ 250 h 2563"/>
              <a:gd name="T18" fmla="*/ 2437 w 2563"/>
              <a:gd name="T19" fmla="*/ 2343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3" h="2563">
                <a:moveTo>
                  <a:pt x="2437" y="2343"/>
                </a:moveTo>
                <a:lnTo>
                  <a:pt x="2437" y="2343"/>
                </a:lnTo>
                <a:cubicBezTo>
                  <a:pt x="2437" y="2375"/>
                  <a:pt x="2375" y="2437"/>
                  <a:pt x="2344" y="2437"/>
                </a:cubicBezTo>
                <a:cubicBezTo>
                  <a:pt x="1625" y="2562"/>
                  <a:pt x="937" y="2562"/>
                  <a:pt x="250" y="2437"/>
                </a:cubicBezTo>
                <a:cubicBezTo>
                  <a:pt x="187" y="2437"/>
                  <a:pt x="156" y="2375"/>
                  <a:pt x="125" y="2343"/>
                </a:cubicBezTo>
                <a:cubicBezTo>
                  <a:pt x="0" y="1625"/>
                  <a:pt x="0" y="937"/>
                  <a:pt x="125" y="250"/>
                </a:cubicBezTo>
                <a:cubicBezTo>
                  <a:pt x="156" y="187"/>
                  <a:pt x="187" y="125"/>
                  <a:pt x="250" y="125"/>
                </a:cubicBezTo>
                <a:cubicBezTo>
                  <a:pt x="937" y="0"/>
                  <a:pt x="1625" y="0"/>
                  <a:pt x="2344" y="125"/>
                </a:cubicBezTo>
                <a:cubicBezTo>
                  <a:pt x="2375" y="125"/>
                  <a:pt x="2437" y="187"/>
                  <a:pt x="2437" y="250"/>
                </a:cubicBezTo>
                <a:cubicBezTo>
                  <a:pt x="2562" y="937"/>
                  <a:pt x="2562" y="1625"/>
                  <a:pt x="2437" y="2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83">
            <a:extLst>
              <a:ext uri="{FF2B5EF4-FFF2-40B4-BE49-F238E27FC236}">
                <a16:creationId xmlns:a16="http://schemas.microsoft.com/office/drawing/2014/main" id="{098DEA3E-974F-7040-8EC0-8AFE45C97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948" y="2567044"/>
            <a:ext cx="1799750" cy="1799750"/>
          </a:xfrm>
          <a:custGeom>
            <a:avLst/>
            <a:gdLst>
              <a:gd name="T0" fmla="*/ 2438 w 2564"/>
              <a:gd name="T1" fmla="*/ 2313 h 2564"/>
              <a:gd name="T2" fmla="*/ 2438 w 2564"/>
              <a:gd name="T3" fmla="*/ 2313 h 2564"/>
              <a:gd name="T4" fmla="*/ 2344 w 2564"/>
              <a:gd name="T5" fmla="*/ 2438 h 2564"/>
              <a:gd name="T6" fmla="*/ 250 w 2564"/>
              <a:gd name="T7" fmla="*/ 2438 h 2564"/>
              <a:gd name="T8" fmla="*/ 125 w 2564"/>
              <a:gd name="T9" fmla="*/ 2313 h 2564"/>
              <a:gd name="T10" fmla="*/ 125 w 2564"/>
              <a:gd name="T11" fmla="*/ 219 h 2564"/>
              <a:gd name="T12" fmla="*/ 250 w 2564"/>
              <a:gd name="T13" fmla="*/ 125 h 2564"/>
              <a:gd name="T14" fmla="*/ 2344 w 2564"/>
              <a:gd name="T15" fmla="*/ 125 h 2564"/>
              <a:gd name="T16" fmla="*/ 2438 w 2564"/>
              <a:gd name="T17" fmla="*/ 219 h 2564"/>
              <a:gd name="T18" fmla="*/ 2438 w 2564"/>
              <a:gd name="T19" fmla="*/ 2313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4" h="2564">
                <a:moveTo>
                  <a:pt x="2438" y="2313"/>
                </a:moveTo>
                <a:lnTo>
                  <a:pt x="2438" y="2313"/>
                </a:lnTo>
                <a:cubicBezTo>
                  <a:pt x="2438" y="2375"/>
                  <a:pt x="2375" y="2407"/>
                  <a:pt x="2344" y="2438"/>
                </a:cubicBezTo>
                <a:cubicBezTo>
                  <a:pt x="1625" y="2563"/>
                  <a:pt x="938" y="2563"/>
                  <a:pt x="250" y="2438"/>
                </a:cubicBezTo>
                <a:cubicBezTo>
                  <a:pt x="188" y="2407"/>
                  <a:pt x="157" y="2375"/>
                  <a:pt x="125" y="2313"/>
                </a:cubicBezTo>
                <a:cubicBezTo>
                  <a:pt x="0" y="1625"/>
                  <a:pt x="0" y="938"/>
                  <a:pt x="125" y="219"/>
                </a:cubicBezTo>
                <a:cubicBezTo>
                  <a:pt x="157" y="188"/>
                  <a:pt x="188" y="125"/>
                  <a:pt x="250" y="125"/>
                </a:cubicBezTo>
                <a:cubicBezTo>
                  <a:pt x="938" y="0"/>
                  <a:pt x="1625" y="0"/>
                  <a:pt x="2344" y="125"/>
                </a:cubicBezTo>
                <a:cubicBezTo>
                  <a:pt x="2375" y="125"/>
                  <a:pt x="2438" y="188"/>
                  <a:pt x="2438" y="219"/>
                </a:cubicBezTo>
                <a:cubicBezTo>
                  <a:pt x="2563" y="938"/>
                  <a:pt x="2563" y="1625"/>
                  <a:pt x="2438" y="23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85">
            <a:extLst>
              <a:ext uri="{FF2B5EF4-FFF2-40B4-BE49-F238E27FC236}">
                <a16:creationId xmlns:a16="http://schemas.microsoft.com/office/drawing/2014/main" id="{E965BAA2-636D-764E-8B39-006BCF17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3185" y="2532618"/>
            <a:ext cx="1799750" cy="1799750"/>
          </a:xfrm>
          <a:custGeom>
            <a:avLst/>
            <a:gdLst>
              <a:gd name="T0" fmla="*/ 2437 w 2563"/>
              <a:gd name="T1" fmla="*/ 2344 h 2564"/>
              <a:gd name="T2" fmla="*/ 2437 w 2563"/>
              <a:gd name="T3" fmla="*/ 2344 h 2564"/>
              <a:gd name="T4" fmla="*/ 2344 w 2563"/>
              <a:gd name="T5" fmla="*/ 2438 h 2564"/>
              <a:gd name="T6" fmla="*/ 250 w 2563"/>
              <a:gd name="T7" fmla="*/ 2438 h 2564"/>
              <a:gd name="T8" fmla="*/ 125 w 2563"/>
              <a:gd name="T9" fmla="*/ 2344 h 2564"/>
              <a:gd name="T10" fmla="*/ 125 w 2563"/>
              <a:gd name="T11" fmla="*/ 250 h 2564"/>
              <a:gd name="T12" fmla="*/ 250 w 2563"/>
              <a:gd name="T13" fmla="*/ 125 h 2564"/>
              <a:gd name="T14" fmla="*/ 2344 w 2563"/>
              <a:gd name="T15" fmla="*/ 125 h 2564"/>
              <a:gd name="T16" fmla="*/ 2437 w 2563"/>
              <a:gd name="T17" fmla="*/ 250 h 2564"/>
              <a:gd name="T18" fmla="*/ 2437 w 2563"/>
              <a:gd name="T19" fmla="*/ 2344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3" h="2564">
                <a:moveTo>
                  <a:pt x="2437" y="2344"/>
                </a:moveTo>
                <a:lnTo>
                  <a:pt x="2437" y="2344"/>
                </a:lnTo>
                <a:cubicBezTo>
                  <a:pt x="2437" y="2375"/>
                  <a:pt x="2375" y="2438"/>
                  <a:pt x="2344" y="2438"/>
                </a:cubicBezTo>
                <a:cubicBezTo>
                  <a:pt x="1625" y="2563"/>
                  <a:pt x="937" y="2563"/>
                  <a:pt x="250" y="2438"/>
                </a:cubicBezTo>
                <a:cubicBezTo>
                  <a:pt x="187" y="2438"/>
                  <a:pt x="156" y="2375"/>
                  <a:pt x="125" y="2344"/>
                </a:cubicBezTo>
                <a:cubicBezTo>
                  <a:pt x="0" y="1625"/>
                  <a:pt x="0" y="938"/>
                  <a:pt x="125" y="250"/>
                </a:cubicBezTo>
                <a:cubicBezTo>
                  <a:pt x="156" y="188"/>
                  <a:pt x="187" y="125"/>
                  <a:pt x="250" y="125"/>
                </a:cubicBezTo>
                <a:cubicBezTo>
                  <a:pt x="937" y="0"/>
                  <a:pt x="1625" y="0"/>
                  <a:pt x="2344" y="125"/>
                </a:cubicBezTo>
                <a:cubicBezTo>
                  <a:pt x="2375" y="125"/>
                  <a:pt x="2437" y="188"/>
                  <a:pt x="2437" y="250"/>
                </a:cubicBezTo>
                <a:cubicBezTo>
                  <a:pt x="2562" y="938"/>
                  <a:pt x="2562" y="1625"/>
                  <a:pt x="2437" y="2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0A894A-4B8A-6640-988C-AE774CD29D16}"/>
              </a:ext>
            </a:extLst>
          </p:cNvPr>
          <p:cNvSpPr txBox="1"/>
          <p:nvPr/>
        </p:nvSpPr>
        <p:spPr>
          <a:xfrm>
            <a:off x="15930270" y="1350157"/>
            <a:ext cx="95034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5E948FA-D193-B341-AE78-5E6D53DC811B}"/>
              </a:ext>
            </a:extLst>
          </p:cNvPr>
          <p:cNvSpPr txBox="1"/>
          <p:nvPr/>
        </p:nvSpPr>
        <p:spPr>
          <a:xfrm>
            <a:off x="20189700" y="2935061"/>
            <a:ext cx="95034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043E061-417A-7F49-B28C-FC727DACC447}"/>
              </a:ext>
            </a:extLst>
          </p:cNvPr>
          <p:cNvSpPr txBox="1"/>
          <p:nvPr/>
        </p:nvSpPr>
        <p:spPr>
          <a:xfrm>
            <a:off x="11670840" y="2935061"/>
            <a:ext cx="95034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0B479F-6B90-B747-8080-44E17DFA9A8A}"/>
              </a:ext>
            </a:extLst>
          </p:cNvPr>
          <p:cNvSpPr txBox="1"/>
          <p:nvPr/>
        </p:nvSpPr>
        <p:spPr>
          <a:xfrm>
            <a:off x="20189700" y="8655574"/>
            <a:ext cx="95034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FA6B62-A53B-164B-A8BE-332FB9C5E78A}"/>
              </a:ext>
            </a:extLst>
          </p:cNvPr>
          <p:cNvSpPr txBox="1"/>
          <p:nvPr/>
        </p:nvSpPr>
        <p:spPr>
          <a:xfrm>
            <a:off x="11670840" y="8655574"/>
            <a:ext cx="95034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78358F-0474-F048-9F08-5B897232E44F}"/>
              </a:ext>
            </a:extLst>
          </p:cNvPr>
          <p:cNvSpPr txBox="1"/>
          <p:nvPr/>
        </p:nvSpPr>
        <p:spPr>
          <a:xfrm>
            <a:off x="15930270" y="10218269"/>
            <a:ext cx="95034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29A611-96AB-9846-BF8A-1F8FC024C7A4}"/>
              </a:ext>
            </a:extLst>
          </p:cNvPr>
          <p:cNvSpPr txBox="1"/>
          <p:nvPr/>
        </p:nvSpPr>
        <p:spPr>
          <a:xfrm>
            <a:off x="10076063" y="4473665"/>
            <a:ext cx="418352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02DBA5-BCB5-7B4D-976E-57C2D4A991FD}"/>
              </a:ext>
            </a:extLst>
          </p:cNvPr>
          <p:cNvSpPr txBox="1"/>
          <p:nvPr/>
        </p:nvSpPr>
        <p:spPr>
          <a:xfrm>
            <a:off x="14313681" y="2787068"/>
            <a:ext cx="418352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F85E522-2A30-F84B-9119-9B4BEE1A7A60}"/>
              </a:ext>
            </a:extLst>
          </p:cNvPr>
          <p:cNvSpPr txBox="1"/>
          <p:nvPr/>
        </p:nvSpPr>
        <p:spPr>
          <a:xfrm>
            <a:off x="18571435" y="4473665"/>
            <a:ext cx="418352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8D3D12-C4EE-8547-96E3-DE9029C6DDE4}"/>
              </a:ext>
            </a:extLst>
          </p:cNvPr>
          <p:cNvSpPr txBox="1"/>
          <p:nvPr/>
        </p:nvSpPr>
        <p:spPr>
          <a:xfrm>
            <a:off x="10076063" y="10072170"/>
            <a:ext cx="418352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1DD9AE-CC2D-234B-B807-B63616E85948}"/>
              </a:ext>
            </a:extLst>
          </p:cNvPr>
          <p:cNvSpPr txBox="1"/>
          <p:nvPr/>
        </p:nvSpPr>
        <p:spPr>
          <a:xfrm>
            <a:off x="18571437" y="10072170"/>
            <a:ext cx="418352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BEA6A0-0460-9045-BAB5-B91B5F485FF3}"/>
              </a:ext>
            </a:extLst>
          </p:cNvPr>
          <p:cNvSpPr txBox="1"/>
          <p:nvPr/>
        </p:nvSpPr>
        <p:spPr>
          <a:xfrm>
            <a:off x="14313681" y="11652624"/>
            <a:ext cx="418352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6DBC9C-6827-C04F-AB06-81E616385C58}"/>
              </a:ext>
            </a:extLst>
          </p:cNvPr>
          <p:cNvSpPr txBox="1"/>
          <p:nvPr/>
        </p:nvSpPr>
        <p:spPr>
          <a:xfrm>
            <a:off x="14997386" y="6206915"/>
            <a:ext cx="2905938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grpSp>
        <p:nvGrpSpPr>
          <p:cNvPr id="104" name="Grupo 349">
            <a:extLst>
              <a:ext uri="{FF2B5EF4-FFF2-40B4-BE49-F238E27FC236}">
                <a16:creationId xmlns:a16="http://schemas.microsoft.com/office/drawing/2014/main" id="{0F232AC8-0C17-6A41-96BA-5690BB481D9F}"/>
              </a:ext>
            </a:extLst>
          </p:cNvPr>
          <p:cNvGrpSpPr/>
          <p:nvPr/>
        </p:nvGrpSpPr>
        <p:grpSpPr>
          <a:xfrm>
            <a:off x="1796885" y="5731327"/>
            <a:ext cx="6541567" cy="2328830"/>
            <a:chOff x="2697649" y="861425"/>
            <a:chExt cx="22841435" cy="2328830"/>
          </a:xfrm>
        </p:grpSpPr>
        <p:sp>
          <p:nvSpPr>
            <p:cNvPr id="105" name="CuadroTexto 350">
              <a:extLst>
                <a:ext uri="{FF2B5EF4-FFF2-40B4-BE49-F238E27FC236}">
                  <a16:creationId xmlns:a16="http://schemas.microsoft.com/office/drawing/2014/main" id="{4A8530C5-7AF1-7B43-9741-5023407FFB5B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106" name="CuadroTexto 351">
              <a:extLst>
                <a:ext uri="{FF2B5EF4-FFF2-40B4-BE49-F238E27FC236}">
                  <a16:creationId xmlns:a16="http://schemas.microsoft.com/office/drawing/2014/main" id="{D22FC757-82FC-6D40-901C-4DD9988D8300}"/>
                </a:ext>
              </a:extLst>
            </p:cNvPr>
            <p:cNvSpPr txBox="1"/>
            <p:nvPr/>
          </p:nvSpPr>
          <p:spPr>
            <a:xfrm>
              <a:off x="2702925" y="1712927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98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D473FF9-6480-2E44-A4CD-5951E4D091E7}"/>
              </a:ext>
            </a:extLst>
          </p:cNvPr>
          <p:cNvCxnSpPr/>
          <p:nvPr/>
        </p:nvCxnSpPr>
        <p:spPr>
          <a:xfrm rot="16200000">
            <a:off x="10871662" y="11587964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CA7742B-4C28-2D43-B086-30CF79FC44B7}"/>
              </a:ext>
            </a:extLst>
          </p:cNvPr>
          <p:cNvCxnSpPr/>
          <p:nvPr/>
        </p:nvCxnSpPr>
        <p:spPr>
          <a:xfrm rot="16200000">
            <a:off x="13494735" y="11587964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FB17FE-8E91-EE41-8CB0-45D286EC7C59}"/>
              </a:ext>
            </a:extLst>
          </p:cNvPr>
          <p:cNvGrpSpPr/>
          <p:nvPr/>
        </p:nvGrpSpPr>
        <p:grpSpPr>
          <a:xfrm>
            <a:off x="10572894" y="4583489"/>
            <a:ext cx="3224360" cy="3751"/>
            <a:chOff x="10572894" y="4583489"/>
            <a:chExt cx="3224360" cy="375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815311D-3FDF-D14F-BF54-902BDF6F9E85}"/>
                </a:ext>
              </a:extLst>
            </p:cNvPr>
            <p:cNvCxnSpPr/>
            <p:nvPr/>
          </p:nvCxnSpPr>
          <p:spPr>
            <a:xfrm rot="16200000">
              <a:off x="10871662" y="4284721"/>
              <a:ext cx="3751" cy="601287"/>
            </a:xfrm>
            <a:prstGeom prst="line">
              <a:avLst/>
            </a:prstGeom>
            <a:ln w="635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CEE3895-072E-E140-AA47-76B22833C8EE}"/>
                </a:ext>
              </a:extLst>
            </p:cNvPr>
            <p:cNvCxnSpPr/>
            <p:nvPr/>
          </p:nvCxnSpPr>
          <p:spPr>
            <a:xfrm rot="16200000">
              <a:off x="13494735" y="4284721"/>
              <a:ext cx="3751" cy="601287"/>
            </a:xfrm>
            <a:prstGeom prst="line">
              <a:avLst/>
            </a:prstGeom>
            <a:ln w="635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76D3056-1827-FA4B-ACAD-813787BB95D2}"/>
              </a:ext>
            </a:extLst>
          </p:cNvPr>
          <p:cNvCxnSpPr/>
          <p:nvPr/>
        </p:nvCxnSpPr>
        <p:spPr>
          <a:xfrm>
            <a:off x="8574401" y="6799007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1473CB-7967-E04D-A8DA-A1B43965633B}"/>
              </a:ext>
            </a:extLst>
          </p:cNvPr>
          <p:cNvCxnSpPr/>
          <p:nvPr/>
        </p:nvCxnSpPr>
        <p:spPr>
          <a:xfrm>
            <a:off x="8574401" y="9094797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FFEED28-3A9B-AA4B-A175-A2635F0FB06C}"/>
              </a:ext>
            </a:extLst>
          </p:cNvPr>
          <p:cNvCxnSpPr/>
          <p:nvPr/>
        </p:nvCxnSpPr>
        <p:spPr>
          <a:xfrm>
            <a:off x="15801110" y="6799007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EDF63A-A8C3-F344-B8D2-FBCB0BDE43B3}"/>
              </a:ext>
            </a:extLst>
          </p:cNvPr>
          <p:cNvCxnSpPr/>
          <p:nvPr/>
        </p:nvCxnSpPr>
        <p:spPr>
          <a:xfrm>
            <a:off x="15801110" y="9094797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B006E7C-36E9-A448-BE69-D51C444F4B68}"/>
              </a:ext>
            </a:extLst>
          </p:cNvPr>
          <p:cNvCxnSpPr/>
          <p:nvPr/>
        </p:nvCxnSpPr>
        <p:spPr>
          <a:xfrm rot="16200000">
            <a:off x="9880574" y="7959485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82C071-B5E2-B748-9FA0-19D3510A97DC}"/>
              </a:ext>
            </a:extLst>
          </p:cNvPr>
          <p:cNvCxnSpPr/>
          <p:nvPr/>
        </p:nvCxnSpPr>
        <p:spPr>
          <a:xfrm rot="16200000">
            <a:off x="14485825" y="7959485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3343A99-3FD8-FF45-AD07-C49471A30935}"/>
              </a:ext>
            </a:extLst>
          </p:cNvPr>
          <p:cNvSpPr/>
          <p:nvPr/>
        </p:nvSpPr>
        <p:spPr>
          <a:xfrm>
            <a:off x="10183092" y="6258148"/>
            <a:ext cx="4003964" cy="4003964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0D6C285-2383-C245-980B-F78C55D38A68}"/>
              </a:ext>
            </a:extLst>
          </p:cNvPr>
          <p:cNvSpPr/>
          <p:nvPr/>
        </p:nvSpPr>
        <p:spPr>
          <a:xfrm>
            <a:off x="7499417" y="7190509"/>
            <a:ext cx="2139242" cy="21392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913AB2F-782D-AB48-99A2-E61D4E61B8CE}"/>
              </a:ext>
            </a:extLst>
          </p:cNvPr>
          <p:cNvSpPr/>
          <p:nvPr/>
        </p:nvSpPr>
        <p:spPr>
          <a:xfrm>
            <a:off x="14731489" y="7190509"/>
            <a:ext cx="2139242" cy="21392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F2A11A-C4C0-2141-AD63-175FF304184B}"/>
              </a:ext>
            </a:extLst>
          </p:cNvPr>
          <p:cNvSpPr/>
          <p:nvPr/>
        </p:nvSpPr>
        <p:spPr>
          <a:xfrm>
            <a:off x="11115453" y="3517619"/>
            <a:ext cx="2139242" cy="2139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3F9D85-30D9-434F-AB4A-E89657BED390}"/>
              </a:ext>
            </a:extLst>
          </p:cNvPr>
          <p:cNvSpPr/>
          <p:nvPr/>
        </p:nvSpPr>
        <p:spPr>
          <a:xfrm>
            <a:off x="11115453" y="10863399"/>
            <a:ext cx="2139242" cy="21392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ECA3177-33D5-894E-BC06-3881BADAF88B}"/>
              </a:ext>
            </a:extLst>
          </p:cNvPr>
          <p:cNvSpPr/>
          <p:nvPr/>
        </p:nvSpPr>
        <p:spPr>
          <a:xfrm>
            <a:off x="8438946" y="6563153"/>
            <a:ext cx="260184" cy="2601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4B76E74-AD9A-EB49-9CA5-F496F2319DB6}"/>
              </a:ext>
            </a:extLst>
          </p:cNvPr>
          <p:cNvSpPr/>
          <p:nvPr/>
        </p:nvSpPr>
        <p:spPr>
          <a:xfrm>
            <a:off x="8438946" y="9714195"/>
            <a:ext cx="260184" cy="2601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762AD5E-11C1-6C45-8749-AF4012879169}"/>
              </a:ext>
            </a:extLst>
          </p:cNvPr>
          <p:cNvSpPr/>
          <p:nvPr/>
        </p:nvSpPr>
        <p:spPr>
          <a:xfrm>
            <a:off x="15671018" y="6563153"/>
            <a:ext cx="260184" cy="260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813EFD-3603-834C-89C6-106909C7ABF0}"/>
              </a:ext>
            </a:extLst>
          </p:cNvPr>
          <p:cNvSpPr/>
          <p:nvPr/>
        </p:nvSpPr>
        <p:spPr>
          <a:xfrm>
            <a:off x="15671018" y="9714195"/>
            <a:ext cx="260184" cy="260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F5B88A-004F-F241-8512-9E8E08B0BD22}"/>
              </a:ext>
            </a:extLst>
          </p:cNvPr>
          <p:cNvSpPr/>
          <p:nvPr/>
        </p:nvSpPr>
        <p:spPr>
          <a:xfrm>
            <a:off x="10339754" y="4460513"/>
            <a:ext cx="260184" cy="260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F3CEE42-149E-844A-A151-7445482CE398}"/>
              </a:ext>
            </a:extLst>
          </p:cNvPr>
          <p:cNvSpPr/>
          <p:nvPr/>
        </p:nvSpPr>
        <p:spPr>
          <a:xfrm>
            <a:off x="13729324" y="4460513"/>
            <a:ext cx="260184" cy="260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9EE298D-3DC6-1448-9210-913229EA660B}"/>
              </a:ext>
            </a:extLst>
          </p:cNvPr>
          <p:cNvSpPr/>
          <p:nvPr/>
        </p:nvSpPr>
        <p:spPr>
          <a:xfrm>
            <a:off x="10339754" y="11760391"/>
            <a:ext cx="260184" cy="2601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D72578-C5DC-994B-AA36-1AB4A2C9E76A}"/>
              </a:ext>
            </a:extLst>
          </p:cNvPr>
          <p:cNvSpPr/>
          <p:nvPr/>
        </p:nvSpPr>
        <p:spPr>
          <a:xfrm>
            <a:off x="13729324" y="11760391"/>
            <a:ext cx="260184" cy="2601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24A507-A68D-8946-857D-A0AA8CB2CDE6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12185074" y="5656861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6FF31C3-5C58-4D45-B1A1-E0422DA8E7C8}"/>
              </a:ext>
            </a:extLst>
          </p:cNvPr>
          <p:cNvCxnSpPr/>
          <p:nvPr/>
        </p:nvCxnSpPr>
        <p:spPr>
          <a:xfrm>
            <a:off x="12185074" y="10262112"/>
            <a:ext cx="3751" cy="601287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F6658D3-7C65-4D40-A1AF-FFD2A10E7410}"/>
              </a:ext>
            </a:extLst>
          </p:cNvPr>
          <p:cNvSpPr txBox="1"/>
          <p:nvPr/>
        </p:nvSpPr>
        <p:spPr>
          <a:xfrm>
            <a:off x="11805659" y="3868405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33FE32-001D-194D-A78A-10563B90A32F}"/>
              </a:ext>
            </a:extLst>
          </p:cNvPr>
          <p:cNvSpPr txBox="1"/>
          <p:nvPr/>
        </p:nvSpPr>
        <p:spPr>
          <a:xfrm>
            <a:off x="11805659" y="11292462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B3BD2A-B77F-C346-825B-63BCB682B09C}"/>
              </a:ext>
            </a:extLst>
          </p:cNvPr>
          <p:cNvSpPr txBox="1"/>
          <p:nvPr/>
        </p:nvSpPr>
        <p:spPr>
          <a:xfrm>
            <a:off x="15397945" y="7591319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72324D-8F51-FB47-9FE6-3D22F604E8D4}"/>
              </a:ext>
            </a:extLst>
          </p:cNvPr>
          <p:cNvSpPr txBox="1"/>
          <p:nvPr/>
        </p:nvSpPr>
        <p:spPr>
          <a:xfrm>
            <a:off x="8148060" y="7591319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89B1D8-7C74-B74B-ACA2-303470A7D278}"/>
              </a:ext>
            </a:extLst>
          </p:cNvPr>
          <p:cNvSpPr txBox="1"/>
          <p:nvPr/>
        </p:nvSpPr>
        <p:spPr>
          <a:xfrm>
            <a:off x="10727525" y="7384071"/>
            <a:ext cx="2905938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AEA598-2ABB-2C4E-AE35-EE00D2590832}"/>
              </a:ext>
            </a:extLst>
          </p:cNvPr>
          <p:cNvSpPr txBox="1"/>
          <p:nvPr/>
        </p:nvSpPr>
        <p:spPr>
          <a:xfrm>
            <a:off x="14371497" y="3954553"/>
            <a:ext cx="698627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C204F0-E384-3C42-B249-72FEFF0286A8}"/>
              </a:ext>
            </a:extLst>
          </p:cNvPr>
          <p:cNvSpPr txBox="1"/>
          <p:nvPr/>
        </p:nvSpPr>
        <p:spPr>
          <a:xfrm>
            <a:off x="14371497" y="11269753"/>
            <a:ext cx="698627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511ECC-7915-6846-A6F1-3B1F6AC019FC}"/>
              </a:ext>
            </a:extLst>
          </p:cNvPr>
          <p:cNvSpPr txBox="1"/>
          <p:nvPr/>
        </p:nvSpPr>
        <p:spPr>
          <a:xfrm>
            <a:off x="2974102" y="3954553"/>
            <a:ext cx="698627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E8D8D8-E36E-CC42-B8B1-44F89B3ADE12}"/>
              </a:ext>
            </a:extLst>
          </p:cNvPr>
          <p:cNvSpPr txBox="1"/>
          <p:nvPr/>
        </p:nvSpPr>
        <p:spPr>
          <a:xfrm>
            <a:off x="2974102" y="11269753"/>
            <a:ext cx="698627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94CB67-B58E-7B4A-AB9F-B948F4076966}"/>
              </a:ext>
            </a:extLst>
          </p:cNvPr>
          <p:cNvSpPr txBox="1"/>
          <p:nvPr/>
        </p:nvSpPr>
        <p:spPr>
          <a:xfrm>
            <a:off x="16330925" y="6044611"/>
            <a:ext cx="698627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B45044-CC8F-A442-8657-28B1C5A5E473}"/>
              </a:ext>
            </a:extLst>
          </p:cNvPr>
          <p:cNvSpPr txBox="1"/>
          <p:nvPr/>
        </p:nvSpPr>
        <p:spPr>
          <a:xfrm>
            <a:off x="16330925" y="9210864"/>
            <a:ext cx="698627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DA8DC95-8FCF-834E-B5ED-D67A97592E74}"/>
              </a:ext>
            </a:extLst>
          </p:cNvPr>
          <p:cNvSpPr txBox="1"/>
          <p:nvPr/>
        </p:nvSpPr>
        <p:spPr>
          <a:xfrm>
            <a:off x="1049676" y="6044611"/>
            <a:ext cx="698627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DD483C-DFBC-A34D-A11F-856AAA683D88}"/>
              </a:ext>
            </a:extLst>
          </p:cNvPr>
          <p:cNvSpPr txBox="1"/>
          <p:nvPr/>
        </p:nvSpPr>
        <p:spPr>
          <a:xfrm>
            <a:off x="1049676" y="9210864"/>
            <a:ext cx="698627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893A0B4D-E753-0043-A31C-4A75A7845ECD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16657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">
            <a:extLst>
              <a:ext uri="{FF2B5EF4-FFF2-40B4-BE49-F238E27FC236}">
                <a16:creationId xmlns:a16="http://schemas.microsoft.com/office/drawing/2014/main" id="{C8C68213-15D1-D34D-9ACF-F09448B67FB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020020" y="4821510"/>
            <a:ext cx="4682394" cy="3023877"/>
          </a:xfrm>
          <a:custGeom>
            <a:avLst/>
            <a:gdLst>
              <a:gd name="T0" fmla="*/ 3906 w 5141"/>
              <a:gd name="T1" fmla="*/ 3230 h 3319"/>
              <a:gd name="T2" fmla="*/ 3906 w 5141"/>
              <a:gd name="T3" fmla="*/ 3230 h 3319"/>
              <a:gd name="T4" fmla="*/ 5140 w 5141"/>
              <a:gd name="T5" fmla="*/ 3230 h 3319"/>
              <a:gd name="T6" fmla="*/ 5140 w 5141"/>
              <a:gd name="T7" fmla="*/ 3318 h 3319"/>
              <a:gd name="T8" fmla="*/ 4170 w 5141"/>
              <a:gd name="T9" fmla="*/ 3318 h 3319"/>
              <a:gd name="T10" fmla="*/ 3906 w 5141"/>
              <a:gd name="T11" fmla="*/ 3318 h 3319"/>
              <a:gd name="T12" fmla="*/ 1968 w 5141"/>
              <a:gd name="T13" fmla="*/ 3318 h 3319"/>
              <a:gd name="T14" fmla="*/ 1087 w 5141"/>
              <a:gd name="T15" fmla="*/ 2467 h 3319"/>
              <a:gd name="T16" fmla="*/ 1087 w 5141"/>
              <a:gd name="T17" fmla="*/ 880 h 3319"/>
              <a:gd name="T18" fmla="*/ 324 w 5141"/>
              <a:gd name="T19" fmla="*/ 87 h 3319"/>
              <a:gd name="T20" fmla="*/ 0 w 5141"/>
              <a:gd name="T21" fmla="*/ 87 h 3319"/>
              <a:gd name="T22" fmla="*/ 0 w 5141"/>
              <a:gd name="T23" fmla="*/ 0 h 3319"/>
              <a:gd name="T24" fmla="*/ 324 w 5141"/>
              <a:gd name="T25" fmla="*/ 0 h 3319"/>
              <a:gd name="T26" fmla="*/ 1175 w 5141"/>
              <a:gd name="T27" fmla="*/ 880 h 3319"/>
              <a:gd name="T28" fmla="*/ 1175 w 5141"/>
              <a:gd name="T29" fmla="*/ 2467 h 3319"/>
              <a:gd name="T30" fmla="*/ 1968 w 5141"/>
              <a:gd name="T31" fmla="*/ 3230 h 3319"/>
              <a:gd name="T32" fmla="*/ 3906 w 5141"/>
              <a:gd name="T33" fmla="*/ 3230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41" h="3319">
                <a:moveTo>
                  <a:pt x="3906" y="3230"/>
                </a:moveTo>
                <a:lnTo>
                  <a:pt x="3906" y="3230"/>
                </a:lnTo>
                <a:cubicBezTo>
                  <a:pt x="5140" y="3230"/>
                  <a:pt x="5140" y="3230"/>
                  <a:pt x="5140" y="3230"/>
                </a:cubicBezTo>
                <a:cubicBezTo>
                  <a:pt x="5140" y="3318"/>
                  <a:pt x="5140" y="3318"/>
                  <a:pt x="5140" y="3318"/>
                </a:cubicBezTo>
                <a:cubicBezTo>
                  <a:pt x="4170" y="3318"/>
                  <a:pt x="4170" y="3318"/>
                  <a:pt x="4170" y="3318"/>
                </a:cubicBezTo>
                <a:cubicBezTo>
                  <a:pt x="3906" y="3318"/>
                  <a:pt x="3906" y="3318"/>
                  <a:pt x="3906" y="3318"/>
                </a:cubicBezTo>
                <a:cubicBezTo>
                  <a:pt x="1968" y="3318"/>
                  <a:pt x="1968" y="3318"/>
                  <a:pt x="1968" y="3318"/>
                </a:cubicBezTo>
                <a:cubicBezTo>
                  <a:pt x="1468" y="3318"/>
                  <a:pt x="1087" y="2937"/>
                  <a:pt x="1087" y="2467"/>
                </a:cubicBezTo>
                <a:cubicBezTo>
                  <a:pt x="1087" y="880"/>
                  <a:pt x="1087" y="880"/>
                  <a:pt x="1087" y="880"/>
                </a:cubicBezTo>
                <a:cubicBezTo>
                  <a:pt x="1087" y="440"/>
                  <a:pt x="734" y="87"/>
                  <a:pt x="324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0"/>
                  <a:pt x="0" y="0"/>
                  <a:pt x="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794" y="0"/>
                  <a:pt x="1175" y="381"/>
                  <a:pt x="1175" y="880"/>
                </a:cubicBezTo>
                <a:cubicBezTo>
                  <a:pt x="1175" y="2467"/>
                  <a:pt x="1175" y="2467"/>
                  <a:pt x="1175" y="2467"/>
                </a:cubicBezTo>
                <a:cubicBezTo>
                  <a:pt x="1175" y="2877"/>
                  <a:pt x="1528" y="3230"/>
                  <a:pt x="1968" y="3230"/>
                </a:cubicBezTo>
                <a:cubicBezTo>
                  <a:pt x="3906" y="3230"/>
                  <a:pt x="3906" y="3230"/>
                  <a:pt x="3906" y="32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2CBE14D-6313-7847-9D71-A01E4901CBD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51142" y="4821510"/>
            <a:ext cx="4706489" cy="3023877"/>
          </a:xfrm>
          <a:custGeom>
            <a:avLst/>
            <a:gdLst>
              <a:gd name="T0" fmla="*/ 1234 w 5170"/>
              <a:gd name="T1" fmla="*/ 3230 h 3319"/>
              <a:gd name="T2" fmla="*/ 1234 w 5170"/>
              <a:gd name="T3" fmla="*/ 3230 h 3319"/>
              <a:gd name="T4" fmla="*/ 0 w 5170"/>
              <a:gd name="T5" fmla="*/ 3230 h 3319"/>
              <a:gd name="T6" fmla="*/ 0 w 5170"/>
              <a:gd name="T7" fmla="*/ 3318 h 3319"/>
              <a:gd name="T8" fmla="*/ 970 w 5170"/>
              <a:gd name="T9" fmla="*/ 3318 h 3319"/>
              <a:gd name="T10" fmla="*/ 1234 w 5170"/>
              <a:gd name="T11" fmla="*/ 3318 h 3319"/>
              <a:gd name="T12" fmla="*/ 3202 w 5170"/>
              <a:gd name="T13" fmla="*/ 3318 h 3319"/>
              <a:gd name="T14" fmla="*/ 4054 w 5170"/>
              <a:gd name="T15" fmla="*/ 2467 h 3319"/>
              <a:gd name="T16" fmla="*/ 4054 w 5170"/>
              <a:gd name="T17" fmla="*/ 880 h 3319"/>
              <a:gd name="T18" fmla="*/ 4847 w 5170"/>
              <a:gd name="T19" fmla="*/ 87 h 3319"/>
              <a:gd name="T20" fmla="*/ 5169 w 5170"/>
              <a:gd name="T21" fmla="*/ 87 h 3319"/>
              <a:gd name="T22" fmla="*/ 5169 w 5170"/>
              <a:gd name="T23" fmla="*/ 0 h 3319"/>
              <a:gd name="T24" fmla="*/ 4847 w 5170"/>
              <a:gd name="T25" fmla="*/ 0 h 3319"/>
              <a:gd name="T26" fmla="*/ 3965 w 5170"/>
              <a:gd name="T27" fmla="*/ 880 h 3319"/>
              <a:gd name="T28" fmla="*/ 3965 w 5170"/>
              <a:gd name="T29" fmla="*/ 2467 h 3319"/>
              <a:gd name="T30" fmla="*/ 3202 w 5170"/>
              <a:gd name="T31" fmla="*/ 3230 h 3319"/>
              <a:gd name="T32" fmla="*/ 1234 w 5170"/>
              <a:gd name="T33" fmla="*/ 3230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70" h="3319">
                <a:moveTo>
                  <a:pt x="1234" y="3230"/>
                </a:moveTo>
                <a:lnTo>
                  <a:pt x="1234" y="3230"/>
                </a:lnTo>
                <a:cubicBezTo>
                  <a:pt x="0" y="3230"/>
                  <a:pt x="0" y="3230"/>
                  <a:pt x="0" y="3230"/>
                </a:cubicBezTo>
                <a:cubicBezTo>
                  <a:pt x="0" y="3318"/>
                  <a:pt x="0" y="3318"/>
                  <a:pt x="0" y="3318"/>
                </a:cubicBezTo>
                <a:cubicBezTo>
                  <a:pt x="970" y="3318"/>
                  <a:pt x="970" y="3318"/>
                  <a:pt x="970" y="3318"/>
                </a:cubicBezTo>
                <a:cubicBezTo>
                  <a:pt x="1234" y="3318"/>
                  <a:pt x="1234" y="3318"/>
                  <a:pt x="1234" y="3318"/>
                </a:cubicBezTo>
                <a:cubicBezTo>
                  <a:pt x="3202" y="3318"/>
                  <a:pt x="3202" y="3318"/>
                  <a:pt x="3202" y="3318"/>
                </a:cubicBezTo>
                <a:cubicBezTo>
                  <a:pt x="3672" y="3318"/>
                  <a:pt x="4054" y="2937"/>
                  <a:pt x="4054" y="2467"/>
                </a:cubicBezTo>
                <a:cubicBezTo>
                  <a:pt x="4054" y="880"/>
                  <a:pt x="4054" y="880"/>
                  <a:pt x="4054" y="880"/>
                </a:cubicBezTo>
                <a:cubicBezTo>
                  <a:pt x="4054" y="440"/>
                  <a:pt x="4406" y="87"/>
                  <a:pt x="4847" y="87"/>
                </a:cubicBezTo>
                <a:cubicBezTo>
                  <a:pt x="5169" y="87"/>
                  <a:pt x="5169" y="87"/>
                  <a:pt x="5169" y="87"/>
                </a:cubicBezTo>
                <a:cubicBezTo>
                  <a:pt x="5169" y="0"/>
                  <a:pt x="5169" y="0"/>
                  <a:pt x="5169" y="0"/>
                </a:cubicBezTo>
                <a:cubicBezTo>
                  <a:pt x="4847" y="0"/>
                  <a:pt x="4847" y="0"/>
                  <a:pt x="4847" y="0"/>
                </a:cubicBezTo>
                <a:cubicBezTo>
                  <a:pt x="4347" y="0"/>
                  <a:pt x="3965" y="381"/>
                  <a:pt x="3965" y="880"/>
                </a:cubicBezTo>
                <a:cubicBezTo>
                  <a:pt x="3965" y="2467"/>
                  <a:pt x="3965" y="2467"/>
                  <a:pt x="3965" y="2467"/>
                </a:cubicBezTo>
                <a:cubicBezTo>
                  <a:pt x="3965" y="2877"/>
                  <a:pt x="3613" y="3230"/>
                  <a:pt x="3202" y="3230"/>
                </a:cubicBezTo>
                <a:cubicBezTo>
                  <a:pt x="1234" y="3230"/>
                  <a:pt x="1234" y="3230"/>
                  <a:pt x="1234" y="32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83814512-DF1E-1C47-A47F-517B0284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020" y="9102325"/>
            <a:ext cx="4682394" cy="3023877"/>
          </a:xfrm>
          <a:custGeom>
            <a:avLst/>
            <a:gdLst>
              <a:gd name="T0" fmla="*/ 3906 w 5141"/>
              <a:gd name="T1" fmla="*/ 3230 h 3319"/>
              <a:gd name="T2" fmla="*/ 3906 w 5141"/>
              <a:gd name="T3" fmla="*/ 3230 h 3319"/>
              <a:gd name="T4" fmla="*/ 5140 w 5141"/>
              <a:gd name="T5" fmla="*/ 3230 h 3319"/>
              <a:gd name="T6" fmla="*/ 5140 w 5141"/>
              <a:gd name="T7" fmla="*/ 3318 h 3319"/>
              <a:gd name="T8" fmla="*/ 4170 w 5141"/>
              <a:gd name="T9" fmla="*/ 3318 h 3319"/>
              <a:gd name="T10" fmla="*/ 3906 w 5141"/>
              <a:gd name="T11" fmla="*/ 3318 h 3319"/>
              <a:gd name="T12" fmla="*/ 1968 w 5141"/>
              <a:gd name="T13" fmla="*/ 3318 h 3319"/>
              <a:gd name="T14" fmla="*/ 1087 w 5141"/>
              <a:gd name="T15" fmla="*/ 2467 h 3319"/>
              <a:gd name="T16" fmla="*/ 1087 w 5141"/>
              <a:gd name="T17" fmla="*/ 880 h 3319"/>
              <a:gd name="T18" fmla="*/ 324 w 5141"/>
              <a:gd name="T19" fmla="*/ 87 h 3319"/>
              <a:gd name="T20" fmla="*/ 0 w 5141"/>
              <a:gd name="T21" fmla="*/ 87 h 3319"/>
              <a:gd name="T22" fmla="*/ 0 w 5141"/>
              <a:gd name="T23" fmla="*/ 0 h 3319"/>
              <a:gd name="T24" fmla="*/ 324 w 5141"/>
              <a:gd name="T25" fmla="*/ 0 h 3319"/>
              <a:gd name="T26" fmla="*/ 1175 w 5141"/>
              <a:gd name="T27" fmla="*/ 880 h 3319"/>
              <a:gd name="T28" fmla="*/ 1175 w 5141"/>
              <a:gd name="T29" fmla="*/ 2467 h 3319"/>
              <a:gd name="T30" fmla="*/ 1968 w 5141"/>
              <a:gd name="T31" fmla="*/ 3230 h 3319"/>
              <a:gd name="T32" fmla="*/ 3906 w 5141"/>
              <a:gd name="T33" fmla="*/ 3230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41" h="3319">
                <a:moveTo>
                  <a:pt x="3906" y="3230"/>
                </a:moveTo>
                <a:lnTo>
                  <a:pt x="3906" y="3230"/>
                </a:lnTo>
                <a:cubicBezTo>
                  <a:pt x="5140" y="3230"/>
                  <a:pt x="5140" y="3230"/>
                  <a:pt x="5140" y="3230"/>
                </a:cubicBezTo>
                <a:cubicBezTo>
                  <a:pt x="5140" y="3318"/>
                  <a:pt x="5140" y="3318"/>
                  <a:pt x="5140" y="3318"/>
                </a:cubicBezTo>
                <a:cubicBezTo>
                  <a:pt x="4170" y="3318"/>
                  <a:pt x="4170" y="3318"/>
                  <a:pt x="4170" y="3318"/>
                </a:cubicBezTo>
                <a:cubicBezTo>
                  <a:pt x="3906" y="3318"/>
                  <a:pt x="3906" y="3318"/>
                  <a:pt x="3906" y="3318"/>
                </a:cubicBezTo>
                <a:cubicBezTo>
                  <a:pt x="1968" y="3318"/>
                  <a:pt x="1968" y="3318"/>
                  <a:pt x="1968" y="3318"/>
                </a:cubicBezTo>
                <a:cubicBezTo>
                  <a:pt x="1468" y="3318"/>
                  <a:pt x="1087" y="2937"/>
                  <a:pt x="1087" y="2467"/>
                </a:cubicBezTo>
                <a:cubicBezTo>
                  <a:pt x="1087" y="880"/>
                  <a:pt x="1087" y="880"/>
                  <a:pt x="1087" y="880"/>
                </a:cubicBezTo>
                <a:cubicBezTo>
                  <a:pt x="1087" y="440"/>
                  <a:pt x="734" y="87"/>
                  <a:pt x="324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0"/>
                  <a:pt x="0" y="0"/>
                  <a:pt x="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794" y="0"/>
                  <a:pt x="1175" y="381"/>
                  <a:pt x="1175" y="880"/>
                </a:cubicBezTo>
                <a:cubicBezTo>
                  <a:pt x="1175" y="2467"/>
                  <a:pt x="1175" y="2467"/>
                  <a:pt x="1175" y="2467"/>
                </a:cubicBezTo>
                <a:cubicBezTo>
                  <a:pt x="1175" y="2877"/>
                  <a:pt x="1528" y="3230"/>
                  <a:pt x="1968" y="3230"/>
                </a:cubicBezTo>
                <a:cubicBezTo>
                  <a:pt x="3906" y="3230"/>
                  <a:pt x="3906" y="3230"/>
                  <a:pt x="3906" y="3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2735065E-A619-EA4A-BBB1-6891DEBAF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142" y="9102325"/>
            <a:ext cx="4706489" cy="3023877"/>
          </a:xfrm>
          <a:custGeom>
            <a:avLst/>
            <a:gdLst>
              <a:gd name="T0" fmla="*/ 1234 w 5170"/>
              <a:gd name="T1" fmla="*/ 3230 h 3319"/>
              <a:gd name="T2" fmla="*/ 1234 w 5170"/>
              <a:gd name="T3" fmla="*/ 3230 h 3319"/>
              <a:gd name="T4" fmla="*/ 0 w 5170"/>
              <a:gd name="T5" fmla="*/ 3230 h 3319"/>
              <a:gd name="T6" fmla="*/ 0 w 5170"/>
              <a:gd name="T7" fmla="*/ 3318 h 3319"/>
              <a:gd name="T8" fmla="*/ 970 w 5170"/>
              <a:gd name="T9" fmla="*/ 3318 h 3319"/>
              <a:gd name="T10" fmla="*/ 1234 w 5170"/>
              <a:gd name="T11" fmla="*/ 3318 h 3319"/>
              <a:gd name="T12" fmla="*/ 3202 w 5170"/>
              <a:gd name="T13" fmla="*/ 3318 h 3319"/>
              <a:gd name="T14" fmla="*/ 4054 w 5170"/>
              <a:gd name="T15" fmla="*/ 2467 h 3319"/>
              <a:gd name="T16" fmla="*/ 4054 w 5170"/>
              <a:gd name="T17" fmla="*/ 880 h 3319"/>
              <a:gd name="T18" fmla="*/ 4847 w 5170"/>
              <a:gd name="T19" fmla="*/ 87 h 3319"/>
              <a:gd name="T20" fmla="*/ 5169 w 5170"/>
              <a:gd name="T21" fmla="*/ 87 h 3319"/>
              <a:gd name="T22" fmla="*/ 5169 w 5170"/>
              <a:gd name="T23" fmla="*/ 0 h 3319"/>
              <a:gd name="T24" fmla="*/ 4847 w 5170"/>
              <a:gd name="T25" fmla="*/ 0 h 3319"/>
              <a:gd name="T26" fmla="*/ 3965 w 5170"/>
              <a:gd name="T27" fmla="*/ 880 h 3319"/>
              <a:gd name="T28" fmla="*/ 3965 w 5170"/>
              <a:gd name="T29" fmla="*/ 2467 h 3319"/>
              <a:gd name="T30" fmla="*/ 3202 w 5170"/>
              <a:gd name="T31" fmla="*/ 3230 h 3319"/>
              <a:gd name="T32" fmla="*/ 1234 w 5170"/>
              <a:gd name="T33" fmla="*/ 3230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70" h="3319">
                <a:moveTo>
                  <a:pt x="1234" y="3230"/>
                </a:moveTo>
                <a:lnTo>
                  <a:pt x="1234" y="3230"/>
                </a:lnTo>
                <a:cubicBezTo>
                  <a:pt x="0" y="3230"/>
                  <a:pt x="0" y="3230"/>
                  <a:pt x="0" y="3230"/>
                </a:cubicBezTo>
                <a:cubicBezTo>
                  <a:pt x="0" y="3318"/>
                  <a:pt x="0" y="3318"/>
                  <a:pt x="0" y="3318"/>
                </a:cubicBezTo>
                <a:cubicBezTo>
                  <a:pt x="970" y="3318"/>
                  <a:pt x="970" y="3318"/>
                  <a:pt x="970" y="3318"/>
                </a:cubicBezTo>
                <a:cubicBezTo>
                  <a:pt x="1234" y="3318"/>
                  <a:pt x="1234" y="3318"/>
                  <a:pt x="1234" y="3318"/>
                </a:cubicBezTo>
                <a:cubicBezTo>
                  <a:pt x="3202" y="3318"/>
                  <a:pt x="3202" y="3318"/>
                  <a:pt x="3202" y="3318"/>
                </a:cubicBezTo>
                <a:cubicBezTo>
                  <a:pt x="3672" y="3318"/>
                  <a:pt x="4054" y="2937"/>
                  <a:pt x="4054" y="2467"/>
                </a:cubicBezTo>
                <a:cubicBezTo>
                  <a:pt x="4054" y="880"/>
                  <a:pt x="4054" y="880"/>
                  <a:pt x="4054" y="880"/>
                </a:cubicBezTo>
                <a:cubicBezTo>
                  <a:pt x="4054" y="440"/>
                  <a:pt x="4406" y="87"/>
                  <a:pt x="4847" y="87"/>
                </a:cubicBezTo>
                <a:cubicBezTo>
                  <a:pt x="5169" y="87"/>
                  <a:pt x="5169" y="87"/>
                  <a:pt x="5169" y="87"/>
                </a:cubicBezTo>
                <a:cubicBezTo>
                  <a:pt x="5169" y="0"/>
                  <a:pt x="5169" y="0"/>
                  <a:pt x="5169" y="0"/>
                </a:cubicBezTo>
                <a:cubicBezTo>
                  <a:pt x="4847" y="0"/>
                  <a:pt x="4847" y="0"/>
                  <a:pt x="4847" y="0"/>
                </a:cubicBezTo>
                <a:cubicBezTo>
                  <a:pt x="4347" y="0"/>
                  <a:pt x="3965" y="381"/>
                  <a:pt x="3965" y="880"/>
                </a:cubicBezTo>
                <a:cubicBezTo>
                  <a:pt x="3965" y="2467"/>
                  <a:pt x="3965" y="2467"/>
                  <a:pt x="3965" y="2467"/>
                </a:cubicBezTo>
                <a:cubicBezTo>
                  <a:pt x="3965" y="2877"/>
                  <a:pt x="3613" y="3230"/>
                  <a:pt x="3202" y="3230"/>
                </a:cubicBezTo>
                <a:cubicBezTo>
                  <a:pt x="1234" y="3230"/>
                  <a:pt x="1234" y="3230"/>
                  <a:pt x="1234" y="32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D4789B87-01FF-AC47-8B43-DE1A1116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633" y="6588449"/>
            <a:ext cx="3662387" cy="3666402"/>
          </a:xfrm>
          <a:custGeom>
            <a:avLst/>
            <a:gdLst>
              <a:gd name="T0" fmla="*/ 0 w 4023"/>
              <a:gd name="T1" fmla="*/ 4023 h 4024"/>
              <a:gd name="T2" fmla="*/ 4022 w 4023"/>
              <a:gd name="T3" fmla="*/ 4023 h 4024"/>
              <a:gd name="T4" fmla="*/ 4022 w 4023"/>
              <a:gd name="T5" fmla="*/ 0 h 4024"/>
              <a:gd name="T6" fmla="*/ 0 w 4023"/>
              <a:gd name="T7" fmla="*/ 0 h 4024"/>
              <a:gd name="T8" fmla="*/ 0 w 4023"/>
              <a:gd name="T9" fmla="*/ 4023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3" h="4024">
                <a:moveTo>
                  <a:pt x="0" y="4023"/>
                </a:moveTo>
                <a:lnTo>
                  <a:pt x="4022" y="4023"/>
                </a:lnTo>
                <a:lnTo>
                  <a:pt x="4022" y="0"/>
                </a:lnTo>
                <a:lnTo>
                  <a:pt x="0" y="0"/>
                </a:lnTo>
                <a:lnTo>
                  <a:pt x="0" y="4023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788A73-1911-104A-A88F-97983E36D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4821510"/>
            <a:ext cx="1407752" cy="1409295"/>
          </a:xfrm>
          <a:custGeom>
            <a:avLst/>
            <a:gdLst>
              <a:gd name="T0" fmla="*/ 0 w 4023"/>
              <a:gd name="T1" fmla="*/ 4023 h 4024"/>
              <a:gd name="T2" fmla="*/ 4022 w 4023"/>
              <a:gd name="T3" fmla="*/ 4023 h 4024"/>
              <a:gd name="T4" fmla="*/ 4022 w 4023"/>
              <a:gd name="T5" fmla="*/ 0 h 4024"/>
              <a:gd name="T6" fmla="*/ 0 w 4023"/>
              <a:gd name="T7" fmla="*/ 0 h 4024"/>
              <a:gd name="T8" fmla="*/ 0 w 4023"/>
              <a:gd name="T9" fmla="*/ 4023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3" h="4024">
                <a:moveTo>
                  <a:pt x="0" y="4023"/>
                </a:moveTo>
                <a:lnTo>
                  <a:pt x="4022" y="4023"/>
                </a:lnTo>
                <a:lnTo>
                  <a:pt x="4022" y="0"/>
                </a:lnTo>
                <a:lnTo>
                  <a:pt x="0" y="0"/>
                </a:lnTo>
                <a:lnTo>
                  <a:pt x="0" y="40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BD7D4B7-D267-BB4C-9F79-40426576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10716907"/>
            <a:ext cx="1407752" cy="1409295"/>
          </a:xfrm>
          <a:custGeom>
            <a:avLst/>
            <a:gdLst>
              <a:gd name="T0" fmla="*/ 0 w 4023"/>
              <a:gd name="T1" fmla="*/ 4023 h 4024"/>
              <a:gd name="T2" fmla="*/ 4022 w 4023"/>
              <a:gd name="T3" fmla="*/ 4023 h 4024"/>
              <a:gd name="T4" fmla="*/ 4022 w 4023"/>
              <a:gd name="T5" fmla="*/ 0 h 4024"/>
              <a:gd name="T6" fmla="*/ 0 w 4023"/>
              <a:gd name="T7" fmla="*/ 0 h 4024"/>
              <a:gd name="T8" fmla="*/ 0 w 4023"/>
              <a:gd name="T9" fmla="*/ 4023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3" h="4024">
                <a:moveTo>
                  <a:pt x="0" y="4023"/>
                </a:moveTo>
                <a:lnTo>
                  <a:pt x="4022" y="4023"/>
                </a:lnTo>
                <a:lnTo>
                  <a:pt x="4022" y="0"/>
                </a:lnTo>
                <a:lnTo>
                  <a:pt x="0" y="0"/>
                </a:lnTo>
                <a:lnTo>
                  <a:pt x="0" y="40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6CED5A6-07F2-2F48-9BF4-E58E8677D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2414" y="4821510"/>
            <a:ext cx="1407752" cy="1409295"/>
          </a:xfrm>
          <a:custGeom>
            <a:avLst/>
            <a:gdLst>
              <a:gd name="T0" fmla="*/ 0 w 4023"/>
              <a:gd name="T1" fmla="*/ 4023 h 4024"/>
              <a:gd name="T2" fmla="*/ 4022 w 4023"/>
              <a:gd name="T3" fmla="*/ 4023 h 4024"/>
              <a:gd name="T4" fmla="*/ 4022 w 4023"/>
              <a:gd name="T5" fmla="*/ 0 h 4024"/>
              <a:gd name="T6" fmla="*/ 0 w 4023"/>
              <a:gd name="T7" fmla="*/ 0 h 4024"/>
              <a:gd name="T8" fmla="*/ 0 w 4023"/>
              <a:gd name="T9" fmla="*/ 4023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3" h="4024">
                <a:moveTo>
                  <a:pt x="0" y="4023"/>
                </a:moveTo>
                <a:lnTo>
                  <a:pt x="4022" y="4023"/>
                </a:lnTo>
                <a:lnTo>
                  <a:pt x="4022" y="0"/>
                </a:lnTo>
                <a:lnTo>
                  <a:pt x="0" y="0"/>
                </a:lnTo>
                <a:lnTo>
                  <a:pt x="0" y="40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77DA5167-D317-A040-99DE-2C508AD22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2414" y="10716907"/>
            <a:ext cx="1407752" cy="1409295"/>
          </a:xfrm>
          <a:custGeom>
            <a:avLst/>
            <a:gdLst>
              <a:gd name="T0" fmla="*/ 0 w 4023"/>
              <a:gd name="T1" fmla="*/ 4023 h 4024"/>
              <a:gd name="T2" fmla="*/ 4022 w 4023"/>
              <a:gd name="T3" fmla="*/ 4023 h 4024"/>
              <a:gd name="T4" fmla="*/ 4022 w 4023"/>
              <a:gd name="T5" fmla="*/ 0 h 4024"/>
              <a:gd name="T6" fmla="*/ 0 w 4023"/>
              <a:gd name="T7" fmla="*/ 0 h 4024"/>
              <a:gd name="T8" fmla="*/ 0 w 4023"/>
              <a:gd name="T9" fmla="*/ 4023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3" h="4024">
                <a:moveTo>
                  <a:pt x="0" y="4023"/>
                </a:moveTo>
                <a:lnTo>
                  <a:pt x="4022" y="4023"/>
                </a:lnTo>
                <a:lnTo>
                  <a:pt x="4022" y="0"/>
                </a:lnTo>
                <a:lnTo>
                  <a:pt x="0" y="0"/>
                </a:lnTo>
                <a:lnTo>
                  <a:pt x="0" y="40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E4CEC6-9500-B24D-993B-2BDD4B7A9359}"/>
              </a:ext>
            </a:extLst>
          </p:cNvPr>
          <p:cNvSpPr txBox="1"/>
          <p:nvPr/>
        </p:nvSpPr>
        <p:spPr>
          <a:xfrm>
            <a:off x="4539231" y="5027722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0E1C92-B83F-8F49-B75A-282996805F3D}"/>
              </a:ext>
            </a:extLst>
          </p:cNvPr>
          <p:cNvSpPr txBox="1"/>
          <p:nvPr/>
        </p:nvSpPr>
        <p:spPr>
          <a:xfrm>
            <a:off x="4539231" y="10840694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E33C04-04C9-2549-A982-C778576CCED2}"/>
              </a:ext>
            </a:extLst>
          </p:cNvPr>
          <p:cNvSpPr txBox="1"/>
          <p:nvPr/>
        </p:nvSpPr>
        <p:spPr>
          <a:xfrm>
            <a:off x="18973688" y="5027722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B53A79-A9B9-1446-BA6E-A1D1230E3B60}"/>
              </a:ext>
            </a:extLst>
          </p:cNvPr>
          <p:cNvSpPr txBox="1"/>
          <p:nvPr/>
        </p:nvSpPr>
        <p:spPr>
          <a:xfrm>
            <a:off x="18973688" y="10840694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0C6356-45AB-8140-8DCE-6E2A9B38960A}"/>
              </a:ext>
            </a:extLst>
          </p:cNvPr>
          <p:cNvGrpSpPr/>
          <p:nvPr/>
        </p:nvGrpSpPr>
        <p:grpSpPr>
          <a:xfrm>
            <a:off x="15957687" y="5987885"/>
            <a:ext cx="7261542" cy="1801143"/>
            <a:chOff x="15598889" y="5799465"/>
            <a:chExt cx="7261542" cy="18011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DEEB29-1136-4740-990C-A564729D667D}"/>
                </a:ext>
              </a:extLst>
            </p:cNvPr>
            <p:cNvSpPr txBox="1"/>
            <p:nvPr/>
          </p:nvSpPr>
          <p:spPr>
            <a:xfrm>
              <a:off x="15598889" y="6511720"/>
              <a:ext cx="726154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5FB0CB-CCDB-BD41-8AFF-1B577FD6BA26}"/>
                </a:ext>
              </a:extLst>
            </p:cNvPr>
            <p:cNvSpPr/>
            <p:nvPr/>
          </p:nvSpPr>
          <p:spPr>
            <a:xfrm>
              <a:off x="15598890" y="579946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EDDFD10-E61E-D94E-87AD-BD40C1EFE800}"/>
              </a:ext>
            </a:extLst>
          </p:cNvPr>
          <p:cNvSpPr txBox="1"/>
          <p:nvPr/>
        </p:nvSpPr>
        <p:spPr>
          <a:xfrm>
            <a:off x="15957687" y="9045235"/>
            <a:ext cx="726154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4D84F3-156A-8F41-9E3B-2CA815ADE037}"/>
              </a:ext>
            </a:extLst>
          </p:cNvPr>
          <p:cNvSpPr/>
          <p:nvPr/>
        </p:nvSpPr>
        <p:spPr>
          <a:xfrm>
            <a:off x="15957688" y="10197761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A99CA8-C374-A94D-A2C4-8E834670326B}"/>
              </a:ext>
            </a:extLst>
          </p:cNvPr>
          <p:cNvGrpSpPr/>
          <p:nvPr/>
        </p:nvGrpSpPr>
        <p:grpSpPr>
          <a:xfrm flipH="1">
            <a:off x="1158423" y="5987885"/>
            <a:ext cx="7261542" cy="1801143"/>
            <a:chOff x="15598889" y="5799465"/>
            <a:chExt cx="7261542" cy="18011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7F8777-D137-4B43-92ED-1B4FEEB3A3D3}"/>
                </a:ext>
              </a:extLst>
            </p:cNvPr>
            <p:cNvSpPr txBox="1"/>
            <p:nvPr/>
          </p:nvSpPr>
          <p:spPr>
            <a:xfrm>
              <a:off x="15598889" y="6511720"/>
              <a:ext cx="726154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295F69-C924-5C4D-95DF-3909F4AC5698}"/>
                </a:ext>
              </a:extLst>
            </p:cNvPr>
            <p:cNvSpPr/>
            <p:nvPr/>
          </p:nvSpPr>
          <p:spPr>
            <a:xfrm>
              <a:off x="15598890" y="579946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68BB06-728A-9B41-B41E-0F49D7D6A824}"/>
              </a:ext>
            </a:extLst>
          </p:cNvPr>
          <p:cNvSpPr txBox="1"/>
          <p:nvPr/>
        </p:nvSpPr>
        <p:spPr>
          <a:xfrm flipH="1">
            <a:off x="1158423" y="9045235"/>
            <a:ext cx="726154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0BEC9A-18EB-8A4A-8ED1-EB983841103B}"/>
              </a:ext>
            </a:extLst>
          </p:cNvPr>
          <p:cNvSpPr/>
          <p:nvPr/>
        </p:nvSpPr>
        <p:spPr>
          <a:xfrm flipH="1">
            <a:off x="4386535" y="10197761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A82A39-5664-F148-BA2A-6C07EEED2A82}"/>
              </a:ext>
            </a:extLst>
          </p:cNvPr>
          <p:cNvSpPr txBox="1"/>
          <p:nvPr/>
        </p:nvSpPr>
        <p:spPr>
          <a:xfrm>
            <a:off x="10735856" y="7548334"/>
            <a:ext cx="2905938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95746C4E-E755-5245-AF10-B7B52F87253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5499229C-AC69-7C46-9B74-8F5E4E69629E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A0911404-6C00-694B-B34E-C504FD6BB33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02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1">
            <a:extLst>
              <a:ext uri="{FF2B5EF4-FFF2-40B4-BE49-F238E27FC236}">
                <a16:creationId xmlns:a16="http://schemas.microsoft.com/office/drawing/2014/main" id="{F71F2404-2CAF-B343-A810-4C60DBE48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397" y="11694427"/>
            <a:ext cx="1599016" cy="58572"/>
          </a:xfrm>
          <a:custGeom>
            <a:avLst/>
            <a:gdLst>
              <a:gd name="T0" fmla="*/ 2408 w 2409"/>
              <a:gd name="T1" fmla="*/ 88 h 89"/>
              <a:gd name="T2" fmla="*/ 0 w 2409"/>
              <a:gd name="T3" fmla="*/ 88 h 89"/>
              <a:gd name="T4" fmla="*/ 0 w 2409"/>
              <a:gd name="T5" fmla="*/ 0 h 89"/>
              <a:gd name="T6" fmla="*/ 2408 w 2409"/>
              <a:gd name="T7" fmla="*/ 0 h 89"/>
              <a:gd name="T8" fmla="*/ 2408 w 2409"/>
              <a:gd name="T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9" h="89">
                <a:moveTo>
                  <a:pt x="2408" y="88"/>
                </a:moveTo>
                <a:lnTo>
                  <a:pt x="0" y="88"/>
                </a:lnTo>
                <a:lnTo>
                  <a:pt x="0" y="0"/>
                </a:lnTo>
                <a:lnTo>
                  <a:pt x="2408" y="0"/>
                </a:lnTo>
                <a:lnTo>
                  <a:pt x="2408" y="8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138F8E7E-5507-1746-B34F-3ECAB108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858" y="4916182"/>
            <a:ext cx="1599016" cy="41001"/>
          </a:xfrm>
          <a:custGeom>
            <a:avLst/>
            <a:gdLst>
              <a:gd name="T0" fmla="*/ 2408 w 2409"/>
              <a:gd name="T1" fmla="*/ 59 h 60"/>
              <a:gd name="T2" fmla="*/ 0 w 2409"/>
              <a:gd name="T3" fmla="*/ 59 h 60"/>
              <a:gd name="T4" fmla="*/ 0 w 2409"/>
              <a:gd name="T5" fmla="*/ 0 h 60"/>
              <a:gd name="T6" fmla="*/ 2408 w 2409"/>
              <a:gd name="T7" fmla="*/ 0 h 60"/>
              <a:gd name="T8" fmla="*/ 2408 w 2409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9" h="60">
                <a:moveTo>
                  <a:pt x="2408" y="59"/>
                </a:moveTo>
                <a:lnTo>
                  <a:pt x="0" y="59"/>
                </a:lnTo>
                <a:lnTo>
                  <a:pt x="0" y="0"/>
                </a:lnTo>
                <a:lnTo>
                  <a:pt x="2408" y="0"/>
                </a:lnTo>
                <a:lnTo>
                  <a:pt x="2408" y="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id="{E4AD44F3-7D19-3B4E-AC4D-86E9B35C1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374" y="11694427"/>
            <a:ext cx="1302695" cy="58572"/>
          </a:xfrm>
          <a:custGeom>
            <a:avLst/>
            <a:gdLst>
              <a:gd name="T0" fmla="*/ 2408 w 2409"/>
              <a:gd name="T1" fmla="*/ 88 h 89"/>
              <a:gd name="T2" fmla="*/ 0 w 2409"/>
              <a:gd name="T3" fmla="*/ 88 h 89"/>
              <a:gd name="T4" fmla="*/ 0 w 2409"/>
              <a:gd name="T5" fmla="*/ 0 h 89"/>
              <a:gd name="T6" fmla="*/ 2408 w 2409"/>
              <a:gd name="T7" fmla="*/ 0 h 89"/>
              <a:gd name="T8" fmla="*/ 2408 w 2409"/>
              <a:gd name="T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9" h="89">
                <a:moveTo>
                  <a:pt x="2408" y="88"/>
                </a:moveTo>
                <a:lnTo>
                  <a:pt x="0" y="88"/>
                </a:lnTo>
                <a:lnTo>
                  <a:pt x="0" y="0"/>
                </a:lnTo>
                <a:lnTo>
                  <a:pt x="2408" y="0"/>
                </a:lnTo>
                <a:lnTo>
                  <a:pt x="2408" y="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8">
            <a:extLst>
              <a:ext uri="{FF2B5EF4-FFF2-40B4-BE49-F238E27FC236}">
                <a16:creationId xmlns:a16="http://schemas.microsoft.com/office/drawing/2014/main" id="{1ED990B2-6677-0646-9F59-8CEF8CBA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373" y="4916182"/>
            <a:ext cx="1302695" cy="41001"/>
          </a:xfrm>
          <a:custGeom>
            <a:avLst/>
            <a:gdLst>
              <a:gd name="T0" fmla="*/ 2408 w 2409"/>
              <a:gd name="T1" fmla="*/ 59 h 60"/>
              <a:gd name="T2" fmla="*/ 0 w 2409"/>
              <a:gd name="T3" fmla="*/ 59 h 60"/>
              <a:gd name="T4" fmla="*/ 0 w 2409"/>
              <a:gd name="T5" fmla="*/ 0 h 60"/>
              <a:gd name="T6" fmla="*/ 2408 w 2409"/>
              <a:gd name="T7" fmla="*/ 0 h 60"/>
              <a:gd name="T8" fmla="*/ 2408 w 2409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9" h="60">
                <a:moveTo>
                  <a:pt x="2408" y="59"/>
                </a:moveTo>
                <a:lnTo>
                  <a:pt x="0" y="59"/>
                </a:lnTo>
                <a:lnTo>
                  <a:pt x="0" y="0"/>
                </a:lnTo>
                <a:lnTo>
                  <a:pt x="2408" y="0"/>
                </a:lnTo>
                <a:lnTo>
                  <a:pt x="2408" y="5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00A75-A4A2-C547-BB2E-31C0646787FD}"/>
              </a:ext>
            </a:extLst>
          </p:cNvPr>
          <p:cNvGrpSpPr/>
          <p:nvPr/>
        </p:nvGrpSpPr>
        <p:grpSpPr>
          <a:xfrm>
            <a:off x="8373388" y="4973042"/>
            <a:ext cx="7589078" cy="6616204"/>
            <a:chOff x="8901074" y="5433082"/>
            <a:chExt cx="6533706" cy="5696124"/>
          </a:xfrm>
        </p:grpSpPr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FDB75E1-C786-7645-922E-BF442727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1074" y="5433082"/>
              <a:ext cx="6533706" cy="5696124"/>
            </a:xfrm>
            <a:custGeom>
              <a:avLst/>
              <a:gdLst>
                <a:gd name="T0" fmla="*/ 7459 w 9838"/>
                <a:gd name="T1" fmla="*/ 4786 h 8576"/>
                <a:gd name="T2" fmla="*/ 8252 w 9838"/>
                <a:gd name="T3" fmla="*/ 4346 h 8576"/>
                <a:gd name="T4" fmla="*/ 9837 w 9838"/>
                <a:gd name="T5" fmla="*/ 4346 h 8576"/>
                <a:gd name="T6" fmla="*/ 9837 w 9838"/>
                <a:gd name="T7" fmla="*/ 4258 h 8576"/>
                <a:gd name="T8" fmla="*/ 8281 w 9838"/>
                <a:gd name="T9" fmla="*/ 4258 h 8576"/>
                <a:gd name="T10" fmla="*/ 7459 w 9838"/>
                <a:gd name="T11" fmla="*/ 3788 h 8576"/>
                <a:gd name="T12" fmla="*/ 6636 w 9838"/>
                <a:gd name="T13" fmla="*/ 2350 h 8576"/>
                <a:gd name="T14" fmla="*/ 6636 w 9838"/>
                <a:gd name="T15" fmla="*/ 1410 h 8576"/>
                <a:gd name="T16" fmla="*/ 7429 w 9838"/>
                <a:gd name="T17" fmla="*/ 58 h 8576"/>
                <a:gd name="T18" fmla="*/ 7370 w 9838"/>
                <a:gd name="T19" fmla="*/ 0 h 8576"/>
                <a:gd name="T20" fmla="*/ 6577 w 9838"/>
                <a:gd name="T21" fmla="*/ 1351 h 8576"/>
                <a:gd name="T22" fmla="*/ 5755 w 9838"/>
                <a:gd name="T23" fmla="*/ 1850 h 8576"/>
                <a:gd name="T24" fmla="*/ 4111 w 9838"/>
                <a:gd name="T25" fmla="*/ 1850 h 8576"/>
                <a:gd name="T26" fmla="*/ 3289 w 9838"/>
                <a:gd name="T27" fmla="*/ 1381 h 8576"/>
                <a:gd name="T28" fmla="*/ 2496 w 9838"/>
                <a:gd name="T29" fmla="*/ 0 h 8576"/>
                <a:gd name="T30" fmla="*/ 2437 w 9838"/>
                <a:gd name="T31" fmla="*/ 29 h 8576"/>
                <a:gd name="T32" fmla="*/ 3231 w 9838"/>
                <a:gd name="T33" fmla="*/ 1410 h 8576"/>
                <a:gd name="T34" fmla="*/ 3231 w 9838"/>
                <a:gd name="T35" fmla="*/ 2350 h 8576"/>
                <a:gd name="T36" fmla="*/ 2408 w 9838"/>
                <a:gd name="T37" fmla="*/ 3788 h 8576"/>
                <a:gd name="T38" fmla="*/ 1586 w 9838"/>
                <a:gd name="T39" fmla="*/ 4229 h 8576"/>
                <a:gd name="T40" fmla="*/ 0 w 9838"/>
                <a:gd name="T41" fmla="*/ 4229 h 8576"/>
                <a:gd name="T42" fmla="*/ 0 w 9838"/>
                <a:gd name="T43" fmla="*/ 4317 h 8576"/>
                <a:gd name="T44" fmla="*/ 1557 w 9838"/>
                <a:gd name="T45" fmla="*/ 4317 h 8576"/>
                <a:gd name="T46" fmla="*/ 2408 w 9838"/>
                <a:gd name="T47" fmla="*/ 4786 h 8576"/>
                <a:gd name="T48" fmla="*/ 3231 w 9838"/>
                <a:gd name="T49" fmla="*/ 6225 h 8576"/>
                <a:gd name="T50" fmla="*/ 3231 w 9838"/>
                <a:gd name="T51" fmla="*/ 7165 h 8576"/>
                <a:gd name="T52" fmla="*/ 2437 w 9838"/>
                <a:gd name="T53" fmla="*/ 8516 h 8576"/>
                <a:gd name="T54" fmla="*/ 2496 w 9838"/>
                <a:gd name="T55" fmla="*/ 8575 h 8576"/>
                <a:gd name="T56" fmla="*/ 3289 w 9838"/>
                <a:gd name="T57" fmla="*/ 7194 h 8576"/>
                <a:gd name="T58" fmla="*/ 4111 w 9838"/>
                <a:gd name="T59" fmla="*/ 6724 h 8576"/>
                <a:gd name="T60" fmla="*/ 5755 w 9838"/>
                <a:gd name="T61" fmla="*/ 6724 h 8576"/>
                <a:gd name="T62" fmla="*/ 6548 w 9838"/>
                <a:gd name="T63" fmla="*/ 7194 h 8576"/>
                <a:gd name="T64" fmla="*/ 7341 w 9838"/>
                <a:gd name="T65" fmla="*/ 8575 h 8576"/>
                <a:gd name="T66" fmla="*/ 7399 w 9838"/>
                <a:gd name="T67" fmla="*/ 8546 h 8576"/>
                <a:gd name="T68" fmla="*/ 6636 w 9838"/>
                <a:gd name="T69" fmla="*/ 7165 h 8576"/>
                <a:gd name="T70" fmla="*/ 6636 w 9838"/>
                <a:gd name="T71" fmla="*/ 6225 h 8576"/>
                <a:gd name="T72" fmla="*/ 7459 w 9838"/>
                <a:gd name="T73" fmla="*/ 4786 h 8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838" h="8576">
                  <a:moveTo>
                    <a:pt x="7459" y="4786"/>
                  </a:moveTo>
                  <a:lnTo>
                    <a:pt x="8252" y="4346"/>
                  </a:lnTo>
                  <a:lnTo>
                    <a:pt x="9837" y="4346"/>
                  </a:lnTo>
                  <a:lnTo>
                    <a:pt x="9837" y="4258"/>
                  </a:lnTo>
                  <a:lnTo>
                    <a:pt x="8281" y="4258"/>
                  </a:lnTo>
                  <a:lnTo>
                    <a:pt x="7459" y="3788"/>
                  </a:lnTo>
                  <a:lnTo>
                    <a:pt x="6636" y="2350"/>
                  </a:lnTo>
                  <a:lnTo>
                    <a:pt x="6636" y="1410"/>
                  </a:lnTo>
                  <a:lnTo>
                    <a:pt x="7429" y="58"/>
                  </a:lnTo>
                  <a:lnTo>
                    <a:pt x="7370" y="0"/>
                  </a:lnTo>
                  <a:lnTo>
                    <a:pt x="6577" y="1351"/>
                  </a:lnTo>
                  <a:lnTo>
                    <a:pt x="5755" y="1850"/>
                  </a:lnTo>
                  <a:lnTo>
                    <a:pt x="4111" y="1850"/>
                  </a:lnTo>
                  <a:lnTo>
                    <a:pt x="3289" y="1381"/>
                  </a:lnTo>
                  <a:lnTo>
                    <a:pt x="2496" y="0"/>
                  </a:lnTo>
                  <a:lnTo>
                    <a:pt x="2437" y="29"/>
                  </a:lnTo>
                  <a:lnTo>
                    <a:pt x="3231" y="1410"/>
                  </a:lnTo>
                  <a:lnTo>
                    <a:pt x="3231" y="2350"/>
                  </a:lnTo>
                  <a:lnTo>
                    <a:pt x="2408" y="3788"/>
                  </a:lnTo>
                  <a:lnTo>
                    <a:pt x="1586" y="4229"/>
                  </a:lnTo>
                  <a:lnTo>
                    <a:pt x="0" y="4229"/>
                  </a:lnTo>
                  <a:lnTo>
                    <a:pt x="0" y="4317"/>
                  </a:lnTo>
                  <a:lnTo>
                    <a:pt x="1557" y="4317"/>
                  </a:lnTo>
                  <a:lnTo>
                    <a:pt x="2408" y="4786"/>
                  </a:lnTo>
                  <a:lnTo>
                    <a:pt x="3231" y="6225"/>
                  </a:lnTo>
                  <a:lnTo>
                    <a:pt x="3231" y="7165"/>
                  </a:lnTo>
                  <a:lnTo>
                    <a:pt x="2437" y="8516"/>
                  </a:lnTo>
                  <a:lnTo>
                    <a:pt x="2496" y="8575"/>
                  </a:lnTo>
                  <a:lnTo>
                    <a:pt x="3289" y="7194"/>
                  </a:lnTo>
                  <a:lnTo>
                    <a:pt x="4111" y="6724"/>
                  </a:lnTo>
                  <a:lnTo>
                    <a:pt x="5755" y="6724"/>
                  </a:lnTo>
                  <a:lnTo>
                    <a:pt x="6548" y="7194"/>
                  </a:lnTo>
                  <a:lnTo>
                    <a:pt x="7341" y="8575"/>
                  </a:lnTo>
                  <a:lnTo>
                    <a:pt x="7399" y="8546"/>
                  </a:lnTo>
                  <a:lnTo>
                    <a:pt x="6636" y="7165"/>
                  </a:lnTo>
                  <a:lnTo>
                    <a:pt x="6636" y="6225"/>
                  </a:lnTo>
                  <a:lnTo>
                    <a:pt x="7459" y="4786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896D51B1-50B0-094F-9EB0-F69055EF1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2950" y="7049669"/>
              <a:ext cx="2770455" cy="2457093"/>
            </a:xfrm>
            <a:custGeom>
              <a:avLst/>
              <a:gdLst>
                <a:gd name="T0" fmla="*/ 940 w 4170"/>
                <a:gd name="T1" fmla="*/ 3523 h 3700"/>
                <a:gd name="T2" fmla="*/ 940 w 4170"/>
                <a:gd name="T3" fmla="*/ 3523 h 3700"/>
                <a:gd name="T4" fmla="*/ 58 w 4170"/>
                <a:gd name="T5" fmla="*/ 1996 h 3700"/>
                <a:gd name="T6" fmla="*/ 58 w 4170"/>
                <a:gd name="T7" fmla="*/ 1703 h 3700"/>
                <a:gd name="T8" fmla="*/ 940 w 4170"/>
                <a:gd name="T9" fmla="*/ 176 h 3700"/>
                <a:gd name="T10" fmla="*/ 1204 w 4170"/>
                <a:gd name="T11" fmla="*/ 0 h 3700"/>
                <a:gd name="T12" fmla="*/ 2965 w 4170"/>
                <a:gd name="T13" fmla="*/ 0 h 3700"/>
                <a:gd name="T14" fmla="*/ 3229 w 4170"/>
                <a:gd name="T15" fmla="*/ 176 h 3700"/>
                <a:gd name="T16" fmla="*/ 4111 w 4170"/>
                <a:gd name="T17" fmla="*/ 1703 h 3700"/>
                <a:gd name="T18" fmla="*/ 4111 w 4170"/>
                <a:gd name="T19" fmla="*/ 1996 h 3700"/>
                <a:gd name="T20" fmla="*/ 3229 w 4170"/>
                <a:gd name="T21" fmla="*/ 3523 h 3700"/>
                <a:gd name="T22" fmla="*/ 2965 w 4170"/>
                <a:gd name="T23" fmla="*/ 3699 h 3700"/>
                <a:gd name="T24" fmla="*/ 1204 w 4170"/>
                <a:gd name="T25" fmla="*/ 3699 h 3700"/>
                <a:gd name="T26" fmla="*/ 940 w 4170"/>
                <a:gd name="T27" fmla="*/ 3523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0" h="3700">
                  <a:moveTo>
                    <a:pt x="940" y="3523"/>
                  </a:moveTo>
                  <a:lnTo>
                    <a:pt x="940" y="3523"/>
                  </a:lnTo>
                  <a:cubicBezTo>
                    <a:pt x="58" y="1996"/>
                    <a:pt x="58" y="1996"/>
                    <a:pt x="58" y="1996"/>
                  </a:cubicBezTo>
                  <a:cubicBezTo>
                    <a:pt x="0" y="1908"/>
                    <a:pt x="0" y="1791"/>
                    <a:pt x="58" y="1703"/>
                  </a:cubicBezTo>
                  <a:cubicBezTo>
                    <a:pt x="940" y="176"/>
                    <a:pt x="940" y="176"/>
                    <a:pt x="940" y="176"/>
                  </a:cubicBezTo>
                  <a:cubicBezTo>
                    <a:pt x="969" y="87"/>
                    <a:pt x="1086" y="0"/>
                    <a:pt x="1204" y="0"/>
                  </a:cubicBezTo>
                  <a:cubicBezTo>
                    <a:pt x="2965" y="0"/>
                    <a:pt x="2965" y="0"/>
                    <a:pt x="2965" y="0"/>
                  </a:cubicBezTo>
                  <a:cubicBezTo>
                    <a:pt x="3053" y="0"/>
                    <a:pt x="3171" y="87"/>
                    <a:pt x="3229" y="176"/>
                  </a:cubicBezTo>
                  <a:cubicBezTo>
                    <a:pt x="4111" y="1703"/>
                    <a:pt x="4111" y="1703"/>
                    <a:pt x="4111" y="1703"/>
                  </a:cubicBezTo>
                  <a:cubicBezTo>
                    <a:pt x="4169" y="1791"/>
                    <a:pt x="4169" y="1908"/>
                    <a:pt x="4111" y="1996"/>
                  </a:cubicBezTo>
                  <a:cubicBezTo>
                    <a:pt x="3229" y="3523"/>
                    <a:pt x="3229" y="3523"/>
                    <a:pt x="3229" y="3523"/>
                  </a:cubicBezTo>
                  <a:cubicBezTo>
                    <a:pt x="3171" y="3611"/>
                    <a:pt x="3053" y="3699"/>
                    <a:pt x="2965" y="3699"/>
                  </a:cubicBezTo>
                  <a:cubicBezTo>
                    <a:pt x="1204" y="3699"/>
                    <a:pt x="1204" y="3699"/>
                    <a:pt x="1204" y="3699"/>
                  </a:cubicBezTo>
                  <a:cubicBezTo>
                    <a:pt x="1086" y="3699"/>
                    <a:pt x="969" y="3611"/>
                    <a:pt x="940" y="35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" name="Freeform 26">
            <a:extLst>
              <a:ext uri="{FF2B5EF4-FFF2-40B4-BE49-F238E27FC236}">
                <a16:creationId xmlns:a16="http://schemas.microsoft.com/office/drawing/2014/main" id="{0130C63B-FB0C-D940-9529-4A951FF9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362" y="3793067"/>
            <a:ext cx="2205235" cy="2222805"/>
          </a:xfrm>
          <a:custGeom>
            <a:avLst/>
            <a:gdLst>
              <a:gd name="T0" fmla="*/ 2937 w 3320"/>
              <a:gd name="T1" fmla="*/ 940 h 3349"/>
              <a:gd name="T2" fmla="*/ 2937 w 3320"/>
              <a:gd name="T3" fmla="*/ 940 h 3349"/>
              <a:gd name="T4" fmla="*/ 2380 w 3320"/>
              <a:gd name="T5" fmla="*/ 2937 h 3349"/>
              <a:gd name="T6" fmla="*/ 412 w 3320"/>
              <a:gd name="T7" fmla="*/ 2408 h 3349"/>
              <a:gd name="T8" fmla="*/ 940 w 3320"/>
              <a:gd name="T9" fmla="*/ 411 h 3349"/>
              <a:gd name="T10" fmla="*/ 2937 w 3320"/>
              <a:gd name="T11" fmla="*/ 940 h 3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0" h="3349">
                <a:moveTo>
                  <a:pt x="2937" y="940"/>
                </a:moveTo>
                <a:lnTo>
                  <a:pt x="2937" y="940"/>
                </a:lnTo>
                <a:cubicBezTo>
                  <a:pt x="3319" y="1645"/>
                  <a:pt x="3084" y="2555"/>
                  <a:pt x="2380" y="2937"/>
                </a:cubicBezTo>
                <a:cubicBezTo>
                  <a:pt x="1704" y="3348"/>
                  <a:pt x="793" y="3113"/>
                  <a:pt x="412" y="2408"/>
                </a:cubicBezTo>
                <a:cubicBezTo>
                  <a:pt x="0" y="1703"/>
                  <a:pt x="235" y="823"/>
                  <a:pt x="940" y="411"/>
                </a:cubicBezTo>
                <a:cubicBezTo>
                  <a:pt x="1645" y="0"/>
                  <a:pt x="2526" y="264"/>
                  <a:pt x="2937" y="9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7">
            <a:extLst>
              <a:ext uri="{FF2B5EF4-FFF2-40B4-BE49-F238E27FC236}">
                <a16:creationId xmlns:a16="http://schemas.microsoft.com/office/drawing/2014/main" id="{882C82E8-FE88-6242-8A79-5F6DA59F0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149" y="4006853"/>
            <a:ext cx="1795233" cy="1795232"/>
          </a:xfrm>
          <a:custGeom>
            <a:avLst/>
            <a:gdLst>
              <a:gd name="T0" fmla="*/ 2350 w 2703"/>
              <a:gd name="T1" fmla="*/ 764 h 2703"/>
              <a:gd name="T2" fmla="*/ 2350 w 2703"/>
              <a:gd name="T3" fmla="*/ 764 h 2703"/>
              <a:gd name="T4" fmla="*/ 1939 w 2703"/>
              <a:gd name="T5" fmla="*/ 2379 h 2703"/>
              <a:gd name="T6" fmla="*/ 324 w 2703"/>
              <a:gd name="T7" fmla="*/ 1938 h 2703"/>
              <a:gd name="T8" fmla="*/ 734 w 2703"/>
              <a:gd name="T9" fmla="*/ 323 h 2703"/>
              <a:gd name="T10" fmla="*/ 2350 w 2703"/>
              <a:gd name="T11" fmla="*/ 764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3" h="2703">
                <a:moveTo>
                  <a:pt x="2350" y="764"/>
                </a:moveTo>
                <a:lnTo>
                  <a:pt x="2350" y="764"/>
                </a:lnTo>
                <a:cubicBezTo>
                  <a:pt x="2702" y="1322"/>
                  <a:pt x="2496" y="2056"/>
                  <a:pt x="1939" y="2379"/>
                </a:cubicBezTo>
                <a:cubicBezTo>
                  <a:pt x="1352" y="2702"/>
                  <a:pt x="647" y="2526"/>
                  <a:pt x="324" y="1938"/>
                </a:cubicBezTo>
                <a:cubicBezTo>
                  <a:pt x="0" y="1380"/>
                  <a:pt x="177" y="646"/>
                  <a:pt x="734" y="323"/>
                </a:cubicBezTo>
                <a:cubicBezTo>
                  <a:pt x="1322" y="0"/>
                  <a:pt x="2026" y="205"/>
                  <a:pt x="2350" y="7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28">
            <a:extLst>
              <a:ext uri="{FF2B5EF4-FFF2-40B4-BE49-F238E27FC236}">
                <a16:creationId xmlns:a16="http://schemas.microsoft.com/office/drawing/2014/main" id="{7F566203-0BA1-FC41-8F4E-62A0B3A68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756" y="3793067"/>
            <a:ext cx="2222808" cy="2222805"/>
          </a:xfrm>
          <a:custGeom>
            <a:avLst/>
            <a:gdLst>
              <a:gd name="T0" fmla="*/ 411 w 3349"/>
              <a:gd name="T1" fmla="*/ 940 h 3349"/>
              <a:gd name="T2" fmla="*/ 411 w 3349"/>
              <a:gd name="T3" fmla="*/ 940 h 3349"/>
              <a:gd name="T4" fmla="*/ 2408 w 3349"/>
              <a:gd name="T5" fmla="*/ 411 h 3349"/>
              <a:gd name="T6" fmla="*/ 2936 w 3349"/>
              <a:gd name="T7" fmla="*/ 2408 h 3349"/>
              <a:gd name="T8" fmla="*/ 939 w 3349"/>
              <a:gd name="T9" fmla="*/ 2937 h 3349"/>
              <a:gd name="T10" fmla="*/ 411 w 3349"/>
              <a:gd name="T11" fmla="*/ 940 h 3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9" h="3349">
                <a:moveTo>
                  <a:pt x="411" y="940"/>
                </a:moveTo>
                <a:lnTo>
                  <a:pt x="411" y="940"/>
                </a:lnTo>
                <a:cubicBezTo>
                  <a:pt x="822" y="235"/>
                  <a:pt x="1703" y="0"/>
                  <a:pt x="2408" y="411"/>
                </a:cubicBezTo>
                <a:cubicBezTo>
                  <a:pt x="3113" y="823"/>
                  <a:pt x="3348" y="1703"/>
                  <a:pt x="2936" y="2408"/>
                </a:cubicBezTo>
                <a:cubicBezTo>
                  <a:pt x="2526" y="3113"/>
                  <a:pt x="1644" y="3348"/>
                  <a:pt x="939" y="2937"/>
                </a:cubicBezTo>
                <a:cubicBezTo>
                  <a:pt x="235" y="2525"/>
                  <a:pt x="0" y="1645"/>
                  <a:pt x="411" y="9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29">
            <a:extLst>
              <a:ext uri="{FF2B5EF4-FFF2-40B4-BE49-F238E27FC236}">
                <a16:creationId xmlns:a16="http://schemas.microsoft.com/office/drawing/2014/main" id="{200D0A15-E930-104C-B3EF-CD1BC1AD0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544" y="4006853"/>
            <a:ext cx="1795231" cy="1795232"/>
          </a:xfrm>
          <a:custGeom>
            <a:avLst/>
            <a:gdLst>
              <a:gd name="T0" fmla="*/ 322 w 2703"/>
              <a:gd name="T1" fmla="*/ 764 h 2703"/>
              <a:gd name="T2" fmla="*/ 322 w 2703"/>
              <a:gd name="T3" fmla="*/ 764 h 2703"/>
              <a:gd name="T4" fmla="*/ 1938 w 2703"/>
              <a:gd name="T5" fmla="*/ 323 h 2703"/>
              <a:gd name="T6" fmla="*/ 2378 w 2703"/>
              <a:gd name="T7" fmla="*/ 1938 h 2703"/>
              <a:gd name="T8" fmla="*/ 763 w 2703"/>
              <a:gd name="T9" fmla="*/ 2379 h 2703"/>
              <a:gd name="T10" fmla="*/ 322 w 2703"/>
              <a:gd name="T11" fmla="*/ 764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3" h="2703">
                <a:moveTo>
                  <a:pt x="322" y="764"/>
                </a:moveTo>
                <a:lnTo>
                  <a:pt x="322" y="764"/>
                </a:lnTo>
                <a:cubicBezTo>
                  <a:pt x="646" y="205"/>
                  <a:pt x="1380" y="0"/>
                  <a:pt x="1938" y="323"/>
                </a:cubicBezTo>
                <a:cubicBezTo>
                  <a:pt x="2496" y="646"/>
                  <a:pt x="2702" y="1380"/>
                  <a:pt x="2378" y="1938"/>
                </a:cubicBezTo>
                <a:cubicBezTo>
                  <a:pt x="2055" y="2497"/>
                  <a:pt x="1321" y="2702"/>
                  <a:pt x="763" y="2379"/>
                </a:cubicBezTo>
                <a:cubicBezTo>
                  <a:pt x="206" y="2056"/>
                  <a:pt x="0" y="1322"/>
                  <a:pt x="322" y="7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30">
            <a:extLst>
              <a:ext uri="{FF2B5EF4-FFF2-40B4-BE49-F238E27FC236}">
                <a16:creationId xmlns:a16="http://schemas.microsoft.com/office/drawing/2014/main" id="{48333C17-DF74-FB45-A5E1-13B0418E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3849" y="7304456"/>
            <a:ext cx="1950447" cy="1950447"/>
          </a:xfrm>
          <a:custGeom>
            <a:avLst/>
            <a:gdLst>
              <a:gd name="T0" fmla="*/ 1468 w 2938"/>
              <a:gd name="T1" fmla="*/ 0 h 2936"/>
              <a:gd name="T2" fmla="*/ 1468 w 2938"/>
              <a:gd name="T3" fmla="*/ 0 h 2936"/>
              <a:gd name="T4" fmla="*/ 2937 w 2938"/>
              <a:gd name="T5" fmla="*/ 1467 h 2936"/>
              <a:gd name="T6" fmla="*/ 1468 w 2938"/>
              <a:gd name="T7" fmla="*/ 2935 h 2936"/>
              <a:gd name="T8" fmla="*/ 0 w 2938"/>
              <a:gd name="T9" fmla="*/ 1467 h 2936"/>
              <a:gd name="T10" fmla="*/ 1468 w 2938"/>
              <a:gd name="T11" fmla="*/ 0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8" h="2936">
                <a:moveTo>
                  <a:pt x="1468" y="0"/>
                </a:moveTo>
                <a:lnTo>
                  <a:pt x="1468" y="0"/>
                </a:lnTo>
                <a:cubicBezTo>
                  <a:pt x="2261" y="0"/>
                  <a:pt x="2937" y="675"/>
                  <a:pt x="2937" y="1467"/>
                </a:cubicBezTo>
                <a:cubicBezTo>
                  <a:pt x="2937" y="2260"/>
                  <a:pt x="2261" y="2935"/>
                  <a:pt x="1468" y="2935"/>
                </a:cubicBezTo>
                <a:cubicBezTo>
                  <a:pt x="646" y="2935"/>
                  <a:pt x="0" y="2260"/>
                  <a:pt x="0" y="1467"/>
                </a:cubicBezTo>
                <a:cubicBezTo>
                  <a:pt x="0" y="675"/>
                  <a:pt x="646" y="0"/>
                  <a:pt x="146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31">
            <a:extLst>
              <a:ext uri="{FF2B5EF4-FFF2-40B4-BE49-F238E27FC236}">
                <a16:creationId xmlns:a16="http://schemas.microsoft.com/office/drawing/2014/main" id="{C76B9B49-2F9A-B949-9E92-89AC9A27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7136" y="7500674"/>
            <a:ext cx="1560943" cy="1560942"/>
          </a:xfrm>
          <a:custGeom>
            <a:avLst/>
            <a:gdLst>
              <a:gd name="T0" fmla="*/ 1175 w 2351"/>
              <a:gd name="T1" fmla="*/ 0 h 2349"/>
              <a:gd name="T2" fmla="*/ 1175 w 2351"/>
              <a:gd name="T3" fmla="*/ 0 h 2349"/>
              <a:gd name="T4" fmla="*/ 2350 w 2351"/>
              <a:gd name="T5" fmla="*/ 1174 h 2349"/>
              <a:gd name="T6" fmla="*/ 1175 w 2351"/>
              <a:gd name="T7" fmla="*/ 2348 h 2349"/>
              <a:gd name="T8" fmla="*/ 0 w 2351"/>
              <a:gd name="T9" fmla="*/ 1174 h 2349"/>
              <a:gd name="T10" fmla="*/ 1175 w 2351"/>
              <a:gd name="T11" fmla="*/ 0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1" h="2349">
                <a:moveTo>
                  <a:pt x="1175" y="0"/>
                </a:moveTo>
                <a:lnTo>
                  <a:pt x="1175" y="0"/>
                </a:lnTo>
                <a:cubicBezTo>
                  <a:pt x="1822" y="0"/>
                  <a:pt x="2350" y="529"/>
                  <a:pt x="2350" y="1174"/>
                </a:cubicBezTo>
                <a:cubicBezTo>
                  <a:pt x="2350" y="1820"/>
                  <a:pt x="1822" y="2348"/>
                  <a:pt x="1175" y="2348"/>
                </a:cubicBezTo>
                <a:cubicBezTo>
                  <a:pt x="530" y="2348"/>
                  <a:pt x="0" y="1820"/>
                  <a:pt x="0" y="1174"/>
                </a:cubicBezTo>
                <a:cubicBezTo>
                  <a:pt x="0" y="529"/>
                  <a:pt x="530" y="0"/>
                  <a:pt x="117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32">
            <a:extLst>
              <a:ext uri="{FF2B5EF4-FFF2-40B4-BE49-F238E27FC236}">
                <a16:creationId xmlns:a16="http://schemas.microsoft.com/office/drawing/2014/main" id="{1DFE1654-7F6B-3C4A-9CB7-604F0E4D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557" y="7304456"/>
            <a:ext cx="1950447" cy="1950447"/>
          </a:xfrm>
          <a:custGeom>
            <a:avLst/>
            <a:gdLst>
              <a:gd name="T0" fmla="*/ 1469 w 2938"/>
              <a:gd name="T1" fmla="*/ 0 h 2936"/>
              <a:gd name="T2" fmla="*/ 1469 w 2938"/>
              <a:gd name="T3" fmla="*/ 0 h 2936"/>
              <a:gd name="T4" fmla="*/ 2937 w 2938"/>
              <a:gd name="T5" fmla="*/ 1467 h 2936"/>
              <a:gd name="T6" fmla="*/ 1469 w 2938"/>
              <a:gd name="T7" fmla="*/ 2935 h 2936"/>
              <a:gd name="T8" fmla="*/ 0 w 2938"/>
              <a:gd name="T9" fmla="*/ 1467 h 2936"/>
              <a:gd name="T10" fmla="*/ 1469 w 2938"/>
              <a:gd name="T11" fmla="*/ 0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8" h="2936">
                <a:moveTo>
                  <a:pt x="1469" y="0"/>
                </a:moveTo>
                <a:lnTo>
                  <a:pt x="1469" y="0"/>
                </a:lnTo>
                <a:cubicBezTo>
                  <a:pt x="2261" y="0"/>
                  <a:pt x="2937" y="675"/>
                  <a:pt x="2937" y="1467"/>
                </a:cubicBezTo>
                <a:cubicBezTo>
                  <a:pt x="2937" y="2260"/>
                  <a:pt x="2261" y="2935"/>
                  <a:pt x="1469" y="2935"/>
                </a:cubicBezTo>
                <a:cubicBezTo>
                  <a:pt x="647" y="2935"/>
                  <a:pt x="0" y="2260"/>
                  <a:pt x="0" y="1467"/>
                </a:cubicBezTo>
                <a:cubicBezTo>
                  <a:pt x="0" y="675"/>
                  <a:pt x="647" y="0"/>
                  <a:pt x="1469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33">
            <a:extLst>
              <a:ext uri="{FF2B5EF4-FFF2-40B4-BE49-F238E27FC236}">
                <a16:creationId xmlns:a16="http://schemas.microsoft.com/office/drawing/2014/main" id="{048795CC-F4AD-024B-99B3-CEA80F0B8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45" y="7500674"/>
            <a:ext cx="1560944" cy="1560942"/>
          </a:xfrm>
          <a:custGeom>
            <a:avLst/>
            <a:gdLst>
              <a:gd name="T0" fmla="*/ 1175 w 2351"/>
              <a:gd name="T1" fmla="*/ 0 h 2349"/>
              <a:gd name="T2" fmla="*/ 1175 w 2351"/>
              <a:gd name="T3" fmla="*/ 0 h 2349"/>
              <a:gd name="T4" fmla="*/ 2350 w 2351"/>
              <a:gd name="T5" fmla="*/ 1174 h 2349"/>
              <a:gd name="T6" fmla="*/ 1175 w 2351"/>
              <a:gd name="T7" fmla="*/ 2348 h 2349"/>
              <a:gd name="T8" fmla="*/ 0 w 2351"/>
              <a:gd name="T9" fmla="*/ 1174 h 2349"/>
              <a:gd name="T10" fmla="*/ 1175 w 2351"/>
              <a:gd name="T11" fmla="*/ 0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1" h="2349">
                <a:moveTo>
                  <a:pt x="1175" y="0"/>
                </a:moveTo>
                <a:lnTo>
                  <a:pt x="1175" y="0"/>
                </a:lnTo>
                <a:cubicBezTo>
                  <a:pt x="1820" y="0"/>
                  <a:pt x="2350" y="529"/>
                  <a:pt x="2350" y="1174"/>
                </a:cubicBezTo>
                <a:cubicBezTo>
                  <a:pt x="2350" y="1820"/>
                  <a:pt x="1820" y="2348"/>
                  <a:pt x="1175" y="2348"/>
                </a:cubicBezTo>
                <a:cubicBezTo>
                  <a:pt x="528" y="2348"/>
                  <a:pt x="0" y="1820"/>
                  <a:pt x="0" y="1174"/>
                </a:cubicBezTo>
                <a:cubicBezTo>
                  <a:pt x="0" y="529"/>
                  <a:pt x="528" y="0"/>
                  <a:pt x="117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34">
            <a:extLst>
              <a:ext uri="{FF2B5EF4-FFF2-40B4-BE49-F238E27FC236}">
                <a16:creationId xmlns:a16="http://schemas.microsoft.com/office/drawing/2014/main" id="{1AD5402B-13AE-3446-8FAF-810C20330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362" y="10540560"/>
            <a:ext cx="2205235" cy="2225735"/>
          </a:xfrm>
          <a:custGeom>
            <a:avLst/>
            <a:gdLst>
              <a:gd name="T0" fmla="*/ 412 w 3320"/>
              <a:gd name="T1" fmla="*/ 940 h 3350"/>
              <a:gd name="T2" fmla="*/ 412 w 3320"/>
              <a:gd name="T3" fmla="*/ 940 h 3350"/>
              <a:gd name="T4" fmla="*/ 2380 w 3320"/>
              <a:gd name="T5" fmla="*/ 412 h 3350"/>
              <a:gd name="T6" fmla="*/ 2937 w 3320"/>
              <a:gd name="T7" fmla="*/ 2409 h 3350"/>
              <a:gd name="T8" fmla="*/ 940 w 3320"/>
              <a:gd name="T9" fmla="*/ 2937 h 3350"/>
              <a:gd name="T10" fmla="*/ 412 w 3320"/>
              <a:gd name="T11" fmla="*/ 940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0" h="3350">
                <a:moveTo>
                  <a:pt x="412" y="940"/>
                </a:moveTo>
                <a:lnTo>
                  <a:pt x="412" y="940"/>
                </a:lnTo>
                <a:cubicBezTo>
                  <a:pt x="793" y="235"/>
                  <a:pt x="1704" y="0"/>
                  <a:pt x="2380" y="412"/>
                </a:cubicBezTo>
                <a:cubicBezTo>
                  <a:pt x="3084" y="793"/>
                  <a:pt x="3319" y="1704"/>
                  <a:pt x="2937" y="2409"/>
                </a:cubicBezTo>
                <a:cubicBezTo>
                  <a:pt x="2526" y="3085"/>
                  <a:pt x="1645" y="3349"/>
                  <a:pt x="940" y="2937"/>
                </a:cubicBezTo>
                <a:cubicBezTo>
                  <a:pt x="235" y="2526"/>
                  <a:pt x="0" y="1645"/>
                  <a:pt x="412" y="9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35">
            <a:extLst>
              <a:ext uri="{FF2B5EF4-FFF2-40B4-BE49-F238E27FC236}">
                <a16:creationId xmlns:a16="http://schemas.microsoft.com/office/drawing/2014/main" id="{4CFD9992-2E14-ED4B-85F6-41F9524E0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149" y="10757276"/>
            <a:ext cx="1795233" cy="1795230"/>
          </a:xfrm>
          <a:custGeom>
            <a:avLst/>
            <a:gdLst>
              <a:gd name="T0" fmla="*/ 324 w 2703"/>
              <a:gd name="T1" fmla="*/ 763 h 2702"/>
              <a:gd name="T2" fmla="*/ 324 w 2703"/>
              <a:gd name="T3" fmla="*/ 763 h 2702"/>
              <a:gd name="T4" fmla="*/ 1939 w 2703"/>
              <a:gd name="T5" fmla="*/ 323 h 2702"/>
              <a:gd name="T6" fmla="*/ 2350 w 2703"/>
              <a:gd name="T7" fmla="*/ 1938 h 2702"/>
              <a:gd name="T8" fmla="*/ 734 w 2703"/>
              <a:gd name="T9" fmla="*/ 2378 h 2702"/>
              <a:gd name="T10" fmla="*/ 324 w 2703"/>
              <a:gd name="T11" fmla="*/ 763 h 2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3" h="2702">
                <a:moveTo>
                  <a:pt x="324" y="763"/>
                </a:moveTo>
                <a:lnTo>
                  <a:pt x="324" y="763"/>
                </a:lnTo>
                <a:cubicBezTo>
                  <a:pt x="647" y="175"/>
                  <a:pt x="1352" y="0"/>
                  <a:pt x="1939" y="323"/>
                </a:cubicBezTo>
                <a:cubicBezTo>
                  <a:pt x="2496" y="646"/>
                  <a:pt x="2702" y="1380"/>
                  <a:pt x="2350" y="1938"/>
                </a:cubicBezTo>
                <a:cubicBezTo>
                  <a:pt x="2026" y="2496"/>
                  <a:pt x="1322" y="2701"/>
                  <a:pt x="734" y="2378"/>
                </a:cubicBezTo>
                <a:cubicBezTo>
                  <a:pt x="177" y="2056"/>
                  <a:pt x="0" y="1321"/>
                  <a:pt x="324" y="7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36">
            <a:extLst>
              <a:ext uri="{FF2B5EF4-FFF2-40B4-BE49-F238E27FC236}">
                <a16:creationId xmlns:a16="http://schemas.microsoft.com/office/drawing/2014/main" id="{E8EDF8A8-425B-1B42-9F3D-E5156EAC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756" y="10540560"/>
            <a:ext cx="2222808" cy="2225735"/>
          </a:xfrm>
          <a:custGeom>
            <a:avLst/>
            <a:gdLst>
              <a:gd name="T0" fmla="*/ 2936 w 3349"/>
              <a:gd name="T1" fmla="*/ 940 h 3350"/>
              <a:gd name="T2" fmla="*/ 2936 w 3349"/>
              <a:gd name="T3" fmla="*/ 940 h 3350"/>
              <a:gd name="T4" fmla="*/ 2408 w 3349"/>
              <a:gd name="T5" fmla="*/ 2937 h 3350"/>
              <a:gd name="T6" fmla="*/ 411 w 3349"/>
              <a:gd name="T7" fmla="*/ 2409 h 3350"/>
              <a:gd name="T8" fmla="*/ 939 w 3349"/>
              <a:gd name="T9" fmla="*/ 412 h 3350"/>
              <a:gd name="T10" fmla="*/ 2936 w 3349"/>
              <a:gd name="T11" fmla="*/ 940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9" h="3350">
                <a:moveTo>
                  <a:pt x="2936" y="940"/>
                </a:moveTo>
                <a:lnTo>
                  <a:pt x="2936" y="940"/>
                </a:lnTo>
                <a:cubicBezTo>
                  <a:pt x="3348" y="1645"/>
                  <a:pt x="3113" y="2526"/>
                  <a:pt x="2408" y="2937"/>
                </a:cubicBezTo>
                <a:cubicBezTo>
                  <a:pt x="1703" y="3349"/>
                  <a:pt x="822" y="3085"/>
                  <a:pt x="411" y="2409"/>
                </a:cubicBezTo>
                <a:cubicBezTo>
                  <a:pt x="0" y="1704"/>
                  <a:pt x="235" y="793"/>
                  <a:pt x="939" y="412"/>
                </a:cubicBezTo>
                <a:cubicBezTo>
                  <a:pt x="1644" y="0"/>
                  <a:pt x="2526" y="235"/>
                  <a:pt x="2936" y="9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37">
            <a:extLst>
              <a:ext uri="{FF2B5EF4-FFF2-40B4-BE49-F238E27FC236}">
                <a16:creationId xmlns:a16="http://schemas.microsoft.com/office/drawing/2014/main" id="{976BEE37-A523-F64C-83E6-2EBD901B6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544" y="10757276"/>
            <a:ext cx="1795231" cy="1795230"/>
          </a:xfrm>
          <a:custGeom>
            <a:avLst/>
            <a:gdLst>
              <a:gd name="T0" fmla="*/ 2378 w 2703"/>
              <a:gd name="T1" fmla="*/ 763 h 2702"/>
              <a:gd name="T2" fmla="*/ 2378 w 2703"/>
              <a:gd name="T3" fmla="*/ 763 h 2702"/>
              <a:gd name="T4" fmla="*/ 1938 w 2703"/>
              <a:gd name="T5" fmla="*/ 2378 h 2702"/>
              <a:gd name="T6" fmla="*/ 322 w 2703"/>
              <a:gd name="T7" fmla="*/ 1938 h 2702"/>
              <a:gd name="T8" fmla="*/ 763 w 2703"/>
              <a:gd name="T9" fmla="*/ 323 h 2702"/>
              <a:gd name="T10" fmla="*/ 2378 w 2703"/>
              <a:gd name="T11" fmla="*/ 763 h 2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3" h="2702">
                <a:moveTo>
                  <a:pt x="2378" y="763"/>
                </a:moveTo>
                <a:lnTo>
                  <a:pt x="2378" y="763"/>
                </a:lnTo>
                <a:cubicBezTo>
                  <a:pt x="2702" y="1321"/>
                  <a:pt x="2496" y="2056"/>
                  <a:pt x="1938" y="2378"/>
                </a:cubicBezTo>
                <a:cubicBezTo>
                  <a:pt x="1380" y="2701"/>
                  <a:pt x="646" y="2496"/>
                  <a:pt x="322" y="1938"/>
                </a:cubicBezTo>
                <a:cubicBezTo>
                  <a:pt x="0" y="1380"/>
                  <a:pt x="206" y="646"/>
                  <a:pt x="763" y="323"/>
                </a:cubicBezTo>
                <a:cubicBezTo>
                  <a:pt x="1321" y="0"/>
                  <a:pt x="2055" y="175"/>
                  <a:pt x="2378" y="7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E4EB93-0CD6-8E41-A6EA-C6DEFD61CBDC}"/>
              </a:ext>
            </a:extLst>
          </p:cNvPr>
          <p:cNvSpPr/>
          <p:nvPr/>
        </p:nvSpPr>
        <p:spPr>
          <a:xfrm>
            <a:off x="15669068" y="4006853"/>
            <a:ext cx="6425325" cy="179523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D8AA36EA-17F9-8542-BEBC-C5F24D229DB0}"/>
              </a:ext>
            </a:extLst>
          </p:cNvPr>
          <p:cNvSpPr/>
          <p:nvPr/>
        </p:nvSpPr>
        <p:spPr>
          <a:xfrm>
            <a:off x="2283257" y="4006853"/>
            <a:ext cx="6429425" cy="179523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27CB4CC4-E81C-9C42-B80C-66D073475A9E}"/>
              </a:ext>
            </a:extLst>
          </p:cNvPr>
          <p:cNvSpPr/>
          <p:nvPr/>
        </p:nvSpPr>
        <p:spPr>
          <a:xfrm>
            <a:off x="15669068" y="10760044"/>
            <a:ext cx="6425325" cy="179523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C5777DDC-168A-2F4C-A136-71680FB528B9}"/>
              </a:ext>
            </a:extLst>
          </p:cNvPr>
          <p:cNvSpPr/>
          <p:nvPr/>
        </p:nvSpPr>
        <p:spPr>
          <a:xfrm>
            <a:off x="2283257" y="10760044"/>
            <a:ext cx="6429425" cy="179523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C5DCDA-8DAC-F74D-8D9B-154E338DF374}"/>
              </a:ext>
            </a:extLst>
          </p:cNvPr>
          <p:cNvSpPr txBox="1"/>
          <p:nvPr/>
        </p:nvSpPr>
        <p:spPr>
          <a:xfrm>
            <a:off x="9852609" y="4328700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5F48B6-E8A4-304B-B37B-F3D2A8DB6289}"/>
              </a:ext>
            </a:extLst>
          </p:cNvPr>
          <p:cNvSpPr txBox="1"/>
          <p:nvPr/>
        </p:nvSpPr>
        <p:spPr>
          <a:xfrm>
            <a:off x="13743089" y="4328700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48D9520-8D23-0A48-A1DF-F69248A85533}"/>
              </a:ext>
            </a:extLst>
          </p:cNvPr>
          <p:cNvSpPr txBox="1"/>
          <p:nvPr/>
        </p:nvSpPr>
        <p:spPr>
          <a:xfrm>
            <a:off x="15690356" y="7689553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24E0819-33D0-DC49-B506-727BC8AF6A5B}"/>
              </a:ext>
            </a:extLst>
          </p:cNvPr>
          <p:cNvSpPr txBox="1"/>
          <p:nvPr/>
        </p:nvSpPr>
        <p:spPr>
          <a:xfrm>
            <a:off x="9824233" y="11077843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22AF42-E5DD-BE40-8B5D-715F0F84E61F}"/>
              </a:ext>
            </a:extLst>
          </p:cNvPr>
          <p:cNvSpPr txBox="1"/>
          <p:nvPr/>
        </p:nvSpPr>
        <p:spPr>
          <a:xfrm>
            <a:off x="7900634" y="7689553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EEBB351-AAB8-7B4E-A308-560DC4EB23F1}"/>
              </a:ext>
            </a:extLst>
          </p:cNvPr>
          <p:cNvSpPr txBox="1"/>
          <p:nvPr/>
        </p:nvSpPr>
        <p:spPr>
          <a:xfrm>
            <a:off x="13721318" y="11077843"/>
            <a:ext cx="8160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169903-FC47-A94D-BD21-07A26E3E7B1E}"/>
              </a:ext>
            </a:extLst>
          </p:cNvPr>
          <p:cNvSpPr txBox="1"/>
          <p:nvPr/>
        </p:nvSpPr>
        <p:spPr>
          <a:xfrm>
            <a:off x="17400951" y="7473728"/>
            <a:ext cx="5938988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9A56648-EA4D-5345-8A72-BA9F546DA39E}"/>
              </a:ext>
            </a:extLst>
          </p:cNvPr>
          <p:cNvSpPr txBox="1"/>
          <p:nvPr/>
        </p:nvSpPr>
        <p:spPr>
          <a:xfrm>
            <a:off x="1037711" y="7473728"/>
            <a:ext cx="5938988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FF062DD-E285-B349-8B25-AF0AEF62BEC6}"/>
              </a:ext>
            </a:extLst>
          </p:cNvPr>
          <p:cNvSpPr txBox="1"/>
          <p:nvPr/>
        </p:nvSpPr>
        <p:spPr>
          <a:xfrm>
            <a:off x="2802833" y="4359350"/>
            <a:ext cx="535939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51E441C-F580-9445-9617-DA43DF542222}"/>
              </a:ext>
            </a:extLst>
          </p:cNvPr>
          <p:cNvSpPr txBox="1"/>
          <p:nvPr/>
        </p:nvSpPr>
        <p:spPr>
          <a:xfrm>
            <a:off x="2802833" y="11111519"/>
            <a:ext cx="535939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831F202-8C31-3744-B5B6-10D20114D8A6}"/>
              </a:ext>
            </a:extLst>
          </p:cNvPr>
          <p:cNvSpPr txBox="1"/>
          <p:nvPr/>
        </p:nvSpPr>
        <p:spPr>
          <a:xfrm>
            <a:off x="16314124" y="4359350"/>
            <a:ext cx="535939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1C3A372-F071-504D-821B-0307EE470D99}"/>
              </a:ext>
            </a:extLst>
          </p:cNvPr>
          <p:cNvSpPr txBox="1"/>
          <p:nvPr/>
        </p:nvSpPr>
        <p:spPr>
          <a:xfrm>
            <a:off x="16314124" y="11111519"/>
            <a:ext cx="535939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9A121A8-D72C-7F48-80AE-38D6F88342F1}"/>
              </a:ext>
            </a:extLst>
          </p:cNvPr>
          <p:cNvGrpSpPr/>
          <p:nvPr/>
        </p:nvGrpSpPr>
        <p:grpSpPr>
          <a:xfrm>
            <a:off x="11275251" y="7320109"/>
            <a:ext cx="1791260" cy="1962346"/>
            <a:chOff x="4676775" y="3094038"/>
            <a:chExt cx="1379538" cy="1511300"/>
          </a:xfrm>
          <a:solidFill>
            <a:schemeClr val="tx2"/>
          </a:solidFill>
        </p:grpSpPr>
        <p:sp>
          <p:nvSpPr>
            <p:cNvPr id="141" name="Freeform 83">
              <a:extLst>
                <a:ext uri="{FF2B5EF4-FFF2-40B4-BE49-F238E27FC236}">
                  <a16:creationId xmlns:a16="http://schemas.microsoft.com/office/drawing/2014/main" id="{49FCAA08-5F04-144B-8E26-3F98ED224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775" y="3094038"/>
              <a:ext cx="657225" cy="1511300"/>
            </a:xfrm>
            <a:custGeom>
              <a:avLst/>
              <a:gdLst>
                <a:gd name="T0" fmla="*/ 1825 w 1826"/>
                <a:gd name="T1" fmla="*/ 219 h 4196"/>
                <a:gd name="T2" fmla="*/ 1825 w 1826"/>
                <a:gd name="T3" fmla="*/ 219 h 4196"/>
                <a:gd name="T4" fmla="*/ 1825 w 1826"/>
                <a:gd name="T5" fmla="*/ 145 h 4196"/>
                <a:gd name="T6" fmla="*/ 1605 w 1826"/>
                <a:gd name="T7" fmla="*/ 0 h 4196"/>
                <a:gd name="T8" fmla="*/ 1386 w 1826"/>
                <a:gd name="T9" fmla="*/ 181 h 4196"/>
                <a:gd name="T10" fmla="*/ 1313 w 1826"/>
                <a:gd name="T11" fmla="*/ 181 h 4196"/>
                <a:gd name="T12" fmla="*/ 838 w 1826"/>
                <a:gd name="T13" fmla="*/ 620 h 4196"/>
                <a:gd name="T14" fmla="*/ 838 w 1826"/>
                <a:gd name="T15" fmla="*/ 657 h 4196"/>
                <a:gd name="T16" fmla="*/ 657 w 1826"/>
                <a:gd name="T17" fmla="*/ 620 h 4196"/>
                <a:gd name="T18" fmla="*/ 145 w 1826"/>
                <a:gd name="T19" fmla="*/ 1132 h 4196"/>
                <a:gd name="T20" fmla="*/ 183 w 1826"/>
                <a:gd name="T21" fmla="*/ 1386 h 4196"/>
                <a:gd name="T22" fmla="*/ 0 w 1826"/>
                <a:gd name="T23" fmla="*/ 1825 h 4196"/>
                <a:gd name="T24" fmla="*/ 256 w 1826"/>
                <a:gd name="T25" fmla="*/ 2298 h 4196"/>
                <a:gd name="T26" fmla="*/ 145 w 1826"/>
                <a:gd name="T27" fmla="*/ 2590 h 4196"/>
                <a:gd name="T28" fmla="*/ 401 w 1826"/>
                <a:gd name="T29" fmla="*/ 3064 h 4196"/>
                <a:gd name="T30" fmla="*/ 401 w 1826"/>
                <a:gd name="T31" fmla="*/ 3100 h 4196"/>
                <a:gd name="T32" fmla="*/ 802 w 1826"/>
                <a:gd name="T33" fmla="*/ 3612 h 4196"/>
                <a:gd name="T34" fmla="*/ 1241 w 1826"/>
                <a:gd name="T35" fmla="*/ 3940 h 4196"/>
                <a:gd name="T36" fmla="*/ 1350 w 1826"/>
                <a:gd name="T37" fmla="*/ 3904 h 4196"/>
                <a:gd name="T38" fmla="*/ 1605 w 1826"/>
                <a:gd name="T39" fmla="*/ 4195 h 4196"/>
                <a:gd name="T40" fmla="*/ 1825 w 1826"/>
                <a:gd name="T41" fmla="*/ 3976 h 4196"/>
                <a:gd name="T42" fmla="*/ 1825 w 1826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4196">
                  <a:moveTo>
                    <a:pt x="1825" y="219"/>
                  </a:moveTo>
                  <a:lnTo>
                    <a:pt x="1825" y="219"/>
                  </a:lnTo>
                  <a:cubicBezTo>
                    <a:pt x="1825" y="181"/>
                    <a:pt x="1825" y="145"/>
                    <a:pt x="1825" y="145"/>
                  </a:cubicBezTo>
                  <a:cubicBezTo>
                    <a:pt x="1789" y="36"/>
                    <a:pt x="1714" y="0"/>
                    <a:pt x="1605" y="0"/>
                  </a:cubicBezTo>
                  <a:cubicBezTo>
                    <a:pt x="1459" y="0"/>
                    <a:pt x="1386" y="73"/>
                    <a:pt x="1386" y="181"/>
                  </a:cubicBezTo>
                  <a:cubicBezTo>
                    <a:pt x="1350" y="181"/>
                    <a:pt x="1313" y="181"/>
                    <a:pt x="1313" y="181"/>
                  </a:cubicBezTo>
                  <a:cubicBezTo>
                    <a:pt x="1058" y="181"/>
                    <a:pt x="838" y="365"/>
                    <a:pt x="838" y="620"/>
                  </a:cubicBezTo>
                  <a:cubicBezTo>
                    <a:pt x="838" y="657"/>
                    <a:pt x="838" y="657"/>
                    <a:pt x="838" y="657"/>
                  </a:cubicBezTo>
                  <a:cubicBezTo>
                    <a:pt x="766" y="657"/>
                    <a:pt x="729" y="620"/>
                    <a:pt x="657" y="620"/>
                  </a:cubicBezTo>
                  <a:cubicBezTo>
                    <a:pt x="365" y="620"/>
                    <a:pt x="145" y="876"/>
                    <a:pt x="145" y="1132"/>
                  </a:cubicBezTo>
                  <a:cubicBezTo>
                    <a:pt x="145" y="1241"/>
                    <a:pt x="145" y="1313"/>
                    <a:pt x="183" y="1386"/>
                  </a:cubicBezTo>
                  <a:cubicBezTo>
                    <a:pt x="73" y="1495"/>
                    <a:pt x="0" y="1641"/>
                    <a:pt x="0" y="1825"/>
                  </a:cubicBezTo>
                  <a:cubicBezTo>
                    <a:pt x="0" y="2006"/>
                    <a:pt x="109" y="2188"/>
                    <a:pt x="256" y="2298"/>
                  </a:cubicBezTo>
                  <a:cubicBezTo>
                    <a:pt x="183" y="2371"/>
                    <a:pt x="145" y="2480"/>
                    <a:pt x="145" y="2590"/>
                  </a:cubicBezTo>
                  <a:cubicBezTo>
                    <a:pt x="145" y="2808"/>
                    <a:pt x="256" y="2992"/>
                    <a:pt x="401" y="3064"/>
                  </a:cubicBezTo>
                  <a:lnTo>
                    <a:pt x="401" y="3100"/>
                  </a:lnTo>
                  <a:cubicBezTo>
                    <a:pt x="401" y="3356"/>
                    <a:pt x="584" y="3537"/>
                    <a:pt x="802" y="3612"/>
                  </a:cubicBezTo>
                  <a:cubicBezTo>
                    <a:pt x="838" y="3793"/>
                    <a:pt x="1021" y="3940"/>
                    <a:pt x="1241" y="3940"/>
                  </a:cubicBezTo>
                  <a:cubicBezTo>
                    <a:pt x="1277" y="3940"/>
                    <a:pt x="1313" y="3904"/>
                    <a:pt x="1350" y="3904"/>
                  </a:cubicBezTo>
                  <a:cubicBezTo>
                    <a:pt x="1386" y="4049"/>
                    <a:pt x="1422" y="4195"/>
                    <a:pt x="1605" y="4195"/>
                  </a:cubicBezTo>
                  <a:cubicBezTo>
                    <a:pt x="1825" y="4195"/>
                    <a:pt x="1825" y="3976"/>
                    <a:pt x="1825" y="3976"/>
                  </a:cubicBezTo>
                  <a:lnTo>
                    <a:pt x="1825" y="2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84">
              <a:extLst>
                <a:ext uri="{FF2B5EF4-FFF2-40B4-BE49-F238E27FC236}">
                  <a16:creationId xmlns:a16="http://schemas.microsoft.com/office/drawing/2014/main" id="{5817335B-50C8-194B-B9F8-594A48EFB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775" y="3502025"/>
              <a:ext cx="276225" cy="341313"/>
            </a:xfrm>
            <a:custGeom>
              <a:avLst/>
              <a:gdLst>
                <a:gd name="T0" fmla="*/ 767 w 768"/>
                <a:gd name="T1" fmla="*/ 0 h 948"/>
                <a:gd name="T2" fmla="*/ 767 w 768"/>
                <a:gd name="T3" fmla="*/ 0 h 948"/>
                <a:gd name="T4" fmla="*/ 219 w 768"/>
                <a:gd name="T5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948">
                  <a:moveTo>
                    <a:pt x="767" y="0"/>
                  </a:moveTo>
                  <a:lnTo>
                    <a:pt x="767" y="0"/>
                  </a:lnTo>
                  <a:cubicBezTo>
                    <a:pt x="767" y="0"/>
                    <a:pt x="0" y="36"/>
                    <a:pt x="219" y="947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85">
              <a:extLst>
                <a:ext uri="{FF2B5EF4-FFF2-40B4-BE49-F238E27FC236}">
                  <a16:creationId xmlns:a16="http://schemas.microsoft.com/office/drawing/2014/main" id="{4A8BA9ED-52F2-E44B-9456-E6EF5EB12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3290888"/>
              <a:ext cx="171450" cy="169862"/>
            </a:xfrm>
            <a:custGeom>
              <a:avLst/>
              <a:gdLst>
                <a:gd name="T0" fmla="*/ 0 w 476"/>
                <a:gd name="T1" fmla="*/ 181 h 474"/>
                <a:gd name="T2" fmla="*/ 0 w 476"/>
                <a:gd name="T3" fmla="*/ 181 h 474"/>
                <a:gd name="T4" fmla="*/ 475 w 476"/>
                <a:gd name="T5" fmla="*/ 4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6" h="474">
                  <a:moveTo>
                    <a:pt x="0" y="181"/>
                  </a:moveTo>
                  <a:lnTo>
                    <a:pt x="0" y="181"/>
                  </a:lnTo>
                  <a:cubicBezTo>
                    <a:pt x="0" y="181"/>
                    <a:pt x="475" y="0"/>
                    <a:pt x="475" y="473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86">
              <a:extLst>
                <a:ext uri="{FF2B5EF4-FFF2-40B4-BE49-F238E27FC236}">
                  <a16:creationId xmlns:a16="http://schemas.microsoft.com/office/drawing/2014/main" id="{0CE2AC0D-2938-634A-82CF-F332D5B6C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3317875"/>
              <a:ext cx="53975" cy="144463"/>
            </a:xfrm>
            <a:custGeom>
              <a:avLst/>
              <a:gdLst>
                <a:gd name="T0" fmla="*/ 0 w 148"/>
                <a:gd name="T1" fmla="*/ 0 h 402"/>
                <a:gd name="T2" fmla="*/ 0 w 148"/>
                <a:gd name="T3" fmla="*/ 0 h 402"/>
                <a:gd name="T4" fmla="*/ 147 w 148"/>
                <a:gd name="T5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40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56"/>
                    <a:pt x="147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87">
              <a:extLst>
                <a:ext uri="{FF2B5EF4-FFF2-40B4-BE49-F238E27FC236}">
                  <a16:creationId xmlns:a16="http://schemas.microsoft.com/office/drawing/2014/main" id="{F949132B-5144-0F4D-9DAB-090429185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3514725"/>
              <a:ext cx="355600" cy="104775"/>
            </a:xfrm>
            <a:custGeom>
              <a:avLst/>
              <a:gdLst>
                <a:gd name="T0" fmla="*/ 0 w 986"/>
                <a:gd name="T1" fmla="*/ 218 h 292"/>
                <a:gd name="T2" fmla="*/ 0 w 986"/>
                <a:gd name="T3" fmla="*/ 218 h 292"/>
                <a:gd name="T4" fmla="*/ 546 w 986"/>
                <a:gd name="T5" fmla="*/ 291 h 292"/>
                <a:gd name="T6" fmla="*/ 985 w 986"/>
                <a:gd name="T7" fmla="*/ 14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6" h="292">
                  <a:moveTo>
                    <a:pt x="0" y="218"/>
                  </a:moveTo>
                  <a:lnTo>
                    <a:pt x="0" y="218"/>
                  </a:lnTo>
                  <a:cubicBezTo>
                    <a:pt x="291" y="0"/>
                    <a:pt x="546" y="291"/>
                    <a:pt x="546" y="291"/>
                  </a:cubicBezTo>
                  <a:cubicBezTo>
                    <a:pt x="546" y="291"/>
                    <a:pt x="619" y="36"/>
                    <a:pt x="985" y="14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88">
              <a:extLst>
                <a:ext uri="{FF2B5EF4-FFF2-40B4-BE49-F238E27FC236}">
                  <a16:creationId xmlns:a16="http://schemas.microsoft.com/office/drawing/2014/main" id="{83CAE5D3-CC3E-2540-9B76-9CF1E7B8D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3881438"/>
              <a:ext cx="184150" cy="328612"/>
            </a:xfrm>
            <a:custGeom>
              <a:avLst/>
              <a:gdLst>
                <a:gd name="T0" fmla="*/ 0 w 513"/>
                <a:gd name="T1" fmla="*/ 912 h 913"/>
                <a:gd name="T2" fmla="*/ 0 w 513"/>
                <a:gd name="T3" fmla="*/ 912 h 913"/>
                <a:gd name="T4" fmla="*/ 365 w 513"/>
                <a:gd name="T5" fmla="*/ 512 h 913"/>
                <a:gd name="T6" fmla="*/ 512 w 513"/>
                <a:gd name="T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3" h="913">
                  <a:moveTo>
                    <a:pt x="0" y="912"/>
                  </a:moveTo>
                  <a:lnTo>
                    <a:pt x="0" y="912"/>
                  </a:lnTo>
                  <a:cubicBezTo>
                    <a:pt x="0" y="912"/>
                    <a:pt x="0" y="438"/>
                    <a:pt x="365" y="512"/>
                  </a:cubicBezTo>
                  <a:cubicBezTo>
                    <a:pt x="365" y="512"/>
                    <a:pt x="183" y="256"/>
                    <a:pt x="512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89">
              <a:extLst>
                <a:ext uri="{FF2B5EF4-FFF2-40B4-BE49-F238E27FC236}">
                  <a16:creationId xmlns:a16="http://schemas.microsoft.com/office/drawing/2014/main" id="{D7FCD5B8-08B8-EA4A-83AD-99C5EF3B6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013" y="4210050"/>
              <a:ext cx="79375" cy="223838"/>
            </a:xfrm>
            <a:custGeom>
              <a:avLst/>
              <a:gdLst>
                <a:gd name="T0" fmla="*/ 220 w 221"/>
                <a:gd name="T1" fmla="*/ 0 h 622"/>
                <a:gd name="T2" fmla="*/ 220 w 221"/>
                <a:gd name="T3" fmla="*/ 0 h 622"/>
                <a:gd name="T4" fmla="*/ 145 w 221"/>
                <a:gd name="T5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" h="622">
                  <a:moveTo>
                    <a:pt x="220" y="0"/>
                  </a:moveTo>
                  <a:lnTo>
                    <a:pt x="220" y="0"/>
                  </a:lnTo>
                  <a:cubicBezTo>
                    <a:pt x="220" y="0"/>
                    <a:pt x="0" y="256"/>
                    <a:pt x="145" y="62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90">
              <a:extLst>
                <a:ext uri="{FF2B5EF4-FFF2-40B4-BE49-F238E27FC236}">
                  <a16:creationId xmlns:a16="http://schemas.microsoft.com/office/drawing/2014/main" id="{296AE3E1-027A-EF49-BFE5-3104C0A43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63" y="4197350"/>
              <a:ext cx="236537" cy="144463"/>
            </a:xfrm>
            <a:custGeom>
              <a:avLst/>
              <a:gdLst>
                <a:gd name="T0" fmla="*/ 657 w 658"/>
                <a:gd name="T1" fmla="*/ 36 h 402"/>
                <a:gd name="T2" fmla="*/ 657 w 658"/>
                <a:gd name="T3" fmla="*/ 36 h 402"/>
                <a:gd name="T4" fmla="*/ 182 w 658"/>
                <a:gd name="T5" fmla="*/ 365 h 402"/>
                <a:gd name="T6" fmla="*/ 0 w 658"/>
                <a:gd name="T7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02">
                  <a:moveTo>
                    <a:pt x="657" y="36"/>
                  </a:moveTo>
                  <a:lnTo>
                    <a:pt x="657" y="36"/>
                  </a:lnTo>
                  <a:cubicBezTo>
                    <a:pt x="329" y="0"/>
                    <a:pt x="182" y="365"/>
                    <a:pt x="182" y="365"/>
                  </a:cubicBezTo>
                  <a:cubicBezTo>
                    <a:pt x="182" y="365"/>
                    <a:pt x="73" y="292"/>
                    <a:pt x="0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91">
              <a:extLst>
                <a:ext uri="{FF2B5EF4-FFF2-40B4-BE49-F238E27FC236}">
                  <a16:creationId xmlns:a16="http://schemas.microsoft.com/office/drawing/2014/main" id="{26620986-7454-8F45-AB54-D7133691D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3736975"/>
              <a:ext cx="211137" cy="104775"/>
            </a:xfrm>
            <a:custGeom>
              <a:avLst/>
              <a:gdLst>
                <a:gd name="T0" fmla="*/ 584 w 585"/>
                <a:gd name="T1" fmla="*/ 0 h 293"/>
                <a:gd name="T2" fmla="*/ 584 w 585"/>
                <a:gd name="T3" fmla="*/ 0 h 293"/>
                <a:gd name="T4" fmla="*/ 0 w 585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293">
                  <a:moveTo>
                    <a:pt x="584" y="0"/>
                  </a:moveTo>
                  <a:lnTo>
                    <a:pt x="584" y="0"/>
                  </a:lnTo>
                  <a:cubicBezTo>
                    <a:pt x="584" y="0"/>
                    <a:pt x="256" y="292"/>
                    <a:pt x="0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92">
              <a:extLst>
                <a:ext uri="{FF2B5EF4-FFF2-40B4-BE49-F238E27FC236}">
                  <a16:creationId xmlns:a16="http://schemas.microsoft.com/office/drawing/2014/main" id="{60C08ABA-7188-7947-9B04-A683D7E1B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948113"/>
              <a:ext cx="211137" cy="92075"/>
            </a:xfrm>
            <a:custGeom>
              <a:avLst/>
              <a:gdLst>
                <a:gd name="T0" fmla="*/ 0 w 585"/>
                <a:gd name="T1" fmla="*/ 73 h 256"/>
                <a:gd name="T2" fmla="*/ 0 w 585"/>
                <a:gd name="T3" fmla="*/ 73 h 256"/>
                <a:gd name="T4" fmla="*/ 584 w 585"/>
                <a:gd name="T5" fmla="*/ 25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256">
                  <a:moveTo>
                    <a:pt x="0" y="73"/>
                  </a:moveTo>
                  <a:lnTo>
                    <a:pt x="0" y="73"/>
                  </a:lnTo>
                  <a:cubicBezTo>
                    <a:pt x="0" y="73"/>
                    <a:pt x="364" y="0"/>
                    <a:pt x="584" y="25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93">
              <a:extLst>
                <a:ext uri="{FF2B5EF4-FFF2-40B4-BE49-F238E27FC236}">
                  <a16:creationId xmlns:a16="http://schemas.microsoft.com/office/drawing/2014/main" id="{09E4B3A8-2549-D242-A6B4-643AB3494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094038"/>
              <a:ext cx="657225" cy="1511300"/>
            </a:xfrm>
            <a:custGeom>
              <a:avLst/>
              <a:gdLst>
                <a:gd name="T0" fmla="*/ 0 w 1825"/>
                <a:gd name="T1" fmla="*/ 219 h 4196"/>
                <a:gd name="T2" fmla="*/ 0 w 1825"/>
                <a:gd name="T3" fmla="*/ 219 h 4196"/>
                <a:gd name="T4" fmla="*/ 36 w 1825"/>
                <a:gd name="T5" fmla="*/ 145 h 4196"/>
                <a:gd name="T6" fmla="*/ 220 w 1825"/>
                <a:gd name="T7" fmla="*/ 0 h 4196"/>
                <a:gd name="T8" fmla="*/ 438 w 1825"/>
                <a:gd name="T9" fmla="*/ 181 h 4196"/>
                <a:gd name="T10" fmla="*/ 512 w 1825"/>
                <a:gd name="T11" fmla="*/ 181 h 4196"/>
                <a:gd name="T12" fmla="*/ 986 w 1825"/>
                <a:gd name="T13" fmla="*/ 620 h 4196"/>
                <a:gd name="T14" fmla="*/ 986 w 1825"/>
                <a:gd name="T15" fmla="*/ 657 h 4196"/>
                <a:gd name="T16" fmla="*/ 1167 w 1825"/>
                <a:gd name="T17" fmla="*/ 620 h 4196"/>
                <a:gd name="T18" fmla="*/ 1679 w 1825"/>
                <a:gd name="T19" fmla="*/ 1132 h 4196"/>
                <a:gd name="T20" fmla="*/ 1642 w 1825"/>
                <a:gd name="T21" fmla="*/ 1386 h 4196"/>
                <a:gd name="T22" fmla="*/ 1824 w 1825"/>
                <a:gd name="T23" fmla="*/ 1825 h 4196"/>
                <a:gd name="T24" fmla="*/ 1570 w 1825"/>
                <a:gd name="T25" fmla="*/ 2298 h 4196"/>
                <a:gd name="T26" fmla="*/ 1679 w 1825"/>
                <a:gd name="T27" fmla="*/ 2590 h 4196"/>
                <a:gd name="T28" fmla="*/ 1423 w 1825"/>
                <a:gd name="T29" fmla="*/ 3064 h 4196"/>
                <a:gd name="T30" fmla="*/ 1423 w 1825"/>
                <a:gd name="T31" fmla="*/ 3100 h 4196"/>
                <a:gd name="T32" fmla="*/ 1022 w 1825"/>
                <a:gd name="T33" fmla="*/ 3612 h 4196"/>
                <a:gd name="T34" fmla="*/ 584 w 1825"/>
                <a:gd name="T35" fmla="*/ 3940 h 4196"/>
                <a:gd name="T36" fmla="*/ 474 w 1825"/>
                <a:gd name="T37" fmla="*/ 3904 h 4196"/>
                <a:gd name="T38" fmla="*/ 220 w 1825"/>
                <a:gd name="T39" fmla="*/ 4195 h 4196"/>
                <a:gd name="T40" fmla="*/ 0 w 1825"/>
                <a:gd name="T41" fmla="*/ 3976 h 4196"/>
                <a:gd name="T42" fmla="*/ 0 w 1825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5" h="4196">
                  <a:moveTo>
                    <a:pt x="0" y="219"/>
                  </a:moveTo>
                  <a:lnTo>
                    <a:pt x="0" y="219"/>
                  </a:lnTo>
                  <a:cubicBezTo>
                    <a:pt x="0" y="181"/>
                    <a:pt x="0" y="145"/>
                    <a:pt x="36" y="145"/>
                  </a:cubicBezTo>
                  <a:cubicBezTo>
                    <a:pt x="36" y="36"/>
                    <a:pt x="110" y="0"/>
                    <a:pt x="220" y="0"/>
                  </a:cubicBezTo>
                  <a:cubicBezTo>
                    <a:pt x="366" y="0"/>
                    <a:pt x="438" y="73"/>
                    <a:pt x="438" y="181"/>
                  </a:cubicBezTo>
                  <a:cubicBezTo>
                    <a:pt x="474" y="181"/>
                    <a:pt x="512" y="181"/>
                    <a:pt x="512" y="181"/>
                  </a:cubicBezTo>
                  <a:cubicBezTo>
                    <a:pt x="766" y="181"/>
                    <a:pt x="986" y="365"/>
                    <a:pt x="986" y="620"/>
                  </a:cubicBezTo>
                  <a:cubicBezTo>
                    <a:pt x="986" y="657"/>
                    <a:pt x="986" y="657"/>
                    <a:pt x="986" y="657"/>
                  </a:cubicBezTo>
                  <a:cubicBezTo>
                    <a:pt x="1058" y="657"/>
                    <a:pt x="1131" y="620"/>
                    <a:pt x="1167" y="620"/>
                  </a:cubicBezTo>
                  <a:cubicBezTo>
                    <a:pt x="1459" y="620"/>
                    <a:pt x="1679" y="876"/>
                    <a:pt x="1679" y="1132"/>
                  </a:cubicBezTo>
                  <a:cubicBezTo>
                    <a:pt x="1679" y="1241"/>
                    <a:pt x="1679" y="1313"/>
                    <a:pt x="1642" y="1386"/>
                  </a:cubicBezTo>
                  <a:cubicBezTo>
                    <a:pt x="1751" y="1495"/>
                    <a:pt x="1824" y="1641"/>
                    <a:pt x="1824" y="1825"/>
                  </a:cubicBezTo>
                  <a:cubicBezTo>
                    <a:pt x="1824" y="2006"/>
                    <a:pt x="1751" y="2188"/>
                    <a:pt x="1570" y="2298"/>
                  </a:cubicBezTo>
                  <a:cubicBezTo>
                    <a:pt x="1642" y="2371"/>
                    <a:pt x="1679" y="2480"/>
                    <a:pt x="1679" y="2590"/>
                  </a:cubicBezTo>
                  <a:cubicBezTo>
                    <a:pt x="1679" y="2808"/>
                    <a:pt x="1570" y="2992"/>
                    <a:pt x="1423" y="3064"/>
                  </a:cubicBezTo>
                  <a:lnTo>
                    <a:pt x="1423" y="3100"/>
                  </a:lnTo>
                  <a:cubicBezTo>
                    <a:pt x="1423" y="3356"/>
                    <a:pt x="1241" y="3537"/>
                    <a:pt x="1022" y="3612"/>
                  </a:cubicBezTo>
                  <a:cubicBezTo>
                    <a:pt x="986" y="3793"/>
                    <a:pt x="803" y="3940"/>
                    <a:pt x="584" y="3940"/>
                  </a:cubicBezTo>
                  <a:cubicBezTo>
                    <a:pt x="548" y="3940"/>
                    <a:pt x="512" y="3904"/>
                    <a:pt x="474" y="3904"/>
                  </a:cubicBezTo>
                  <a:cubicBezTo>
                    <a:pt x="474" y="4049"/>
                    <a:pt x="402" y="4195"/>
                    <a:pt x="220" y="4195"/>
                  </a:cubicBezTo>
                  <a:cubicBezTo>
                    <a:pt x="0" y="4195"/>
                    <a:pt x="0" y="3976"/>
                    <a:pt x="0" y="3976"/>
                  </a:cubicBezTo>
                  <a:lnTo>
                    <a:pt x="0" y="2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94">
              <a:extLst>
                <a:ext uri="{FF2B5EF4-FFF2-40B4-BE49-F238E27FC236}">
                  <a16:creationId xmlns:a16="http://schemas.microsoft.com/office/drawing/2014/main" id="{5229BA93-2D1C-764E-ABDC-66A0D040C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502025"/>
              <a:ext cx="276225" cy="341313"/>
            </a:xfrm>
            <a:custGeom>
              <a:avLst/>
              <a:gdLst>
                <a:gd name="T0" fmla="*/ 0 w 767"/>
                <a:gd name="T1" fmla="*/ 0 h 948"/>
                <a:gd name="T2" fmla="*/ 0 w 767"/>
                <a:gd name="T3" fmla="*/ 0 h 948"/>
                <a:gd name="T4" fmla="*/ 548 w 767"/>
                <a:gd name="T5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7" h="94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66" y="36"/>
                    <a:pt x="548" y="947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5">
              <a:extLst>
                <a:ext uri="{FF2B5EF4-FFF2-40B4-BE49-F238E27FC236}">
                  <a16:creationId xmlns:a16="http://schemas.microsoft.com/office/drawing/2014/main" id="{A614E9F5-626B-E64D-83ED-2B8F9CCBE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290888"/>
              <a:ext cx="184150" cy="169862"/>
            </a:xfrm>
            <a:custGeom>
              <a:avLst/>
              <a:gdLst>
                <a:gd name="T0" fmla="*/ 512 w 513"/>
                <a:gd name="T1" fmla="*/ 181 h 474"/>
                <a:gd name="T2" fmla="*/ 512 w 513"/>
                <a:gd name="T3" fmla="*/ 181 h 474"/>
                <a:gd name="T4" fmla="*/ 0 w 513"/>
                <a:gd name="T5" fmla="*/ 4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3" h="474">
                  <a:moveTo>
                    <a:pt x="512" y="181"/>
                  </a:moveTo>
                  <a:lnTo>
                    <a:pt x="512" y="181"/>
                  </a:lnTo>
                  <a:cubicBezTo>
                    <a:pt x="512" y="181"/>
                    <a:pt x="0" y="0"/>
                    <a:pt x="0" y="473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96">
              <a:extLst>
                <a:ext uri="{FF2B5EF4-FFF2-40B4-BE49-F238E27FC236}">
                  <a16:creationId xmlns:a16="http://schemas.microsoft.com/office/drawing/2014/main" id="{AA9CBA89-C35B-8F4D-AA3F-4DF4D186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3317875"/>
              <a:ext cx="53975" cy="144463"/>
            </a:xfrm>
            <a:custGeom>
              <a:avLst/>
              <a:gdLst>
                <a:gd name="T0" fmla="*/ 147 w 148"/>
                <a:gd name="T1" fmla="*/ 0 h 402"/>
                <a:gd name="T2" fmla="*/ 147 w 148"/>
                <a:gd name="T3" fmla="*/ 0 h 402"/>
                <a:gd name="T4" fmla="*/ 0 w 148"/>
                <a:gd name="T5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402">
                  <a:moveTo>
                    <a:pt x="147" y="0"/>
                  </a:moveTo>
                  <a:lnTo>
                    <a:pt x="147" y="0"/>
                  </a:lnTo>
                  <a:cubicBezTo>
                    <a:pt x="147" y="0"/>
                    <a:pt x="147" y="256"/>
                    <a:pt x="0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97">
              <a:extLst>
                <a:ext uri="{FF2B5EF4-FFF2-40B4-BE49-F238E27FC236}">
                  <a16:creationId xmlns:a16="http://schemas.microsoft.com/office/drawing/2014/main" id="{789ACA22-3602-D543-9235-A5CCA92D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25" y="3514725"/>
              <a:ext cx="355600" cy="104775"/>
            </a:xfrm>
            <a:custGeom>
              <a:avLst/>
              <a:gdLst>
                <a:gd name="T0" fmla="*/ 985 w 986"/>
                <a:gd name="T1" fmla="*/ 218 h 292"/>
                <a:gd name="T2" fmla="*/ 985 w 986"/>
                <a:gd name="T3" fmla="*/ 218 h 292"/>
                <a:gd name="T4" fmla="*/ 438 w 986"/>
                <a:gd name="T5" fmla="*/ 291 h 292"/>
                <a:gd name="T6" fmla="*/ 0 w 986"/>
                <a:gd name="T7" fmla="*/ 14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6" h="292">
                  <a:moveTo>
                    <a:pt x="985" y="218"/>
                  </a:moveTo>
                  <a:lnTo>
                    <a:pt x="985" y="218"/>
                  </a:lnTo>
                  <a:cubicBezTo>
                    <a:pt x="693" y="0"/>
                    <a:pt x="438" y="291"/>
                    <a:pt x="438" y="291"/>
                  </a:cubicBezTo>
                  <a:cubicBezTo>
                    <a:pt x="438" y="291"/>
                    <a:pt x="365" y="36"/>
                    <a:pt x="0" y="14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98">
              <a:extLst>
                <a:ext uri="{FF2B5EF4-FFF2-40B4-BE49-F238E27FC236}">
                  <a16:creationId xmlns:a16="http://schemas.microsoft.com/office/drawing/2014/main" id="{8B7AB03C-3DD4-3446-BCF7-56B9A807A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3881438"/>
              <a:ext cx="184150" cy="328612"/>
            </a:xfrm>
            <a:custGeom>
              <a:avLst/>
              <a:gdLst>
                <a:gd name="T0" fmla="*/ 511 w 512"/>
                <a:gd name="T1" fmla="*/ 912 h 913"/>
                <a:gd name="T2" fmla="*/ 511 w 512"/>
                <a:gd name="T3" fmla="*/ 912 h 913"/>
                <a:gd name="T4" fmla="*/ 146 w 512"/>
                <a:gd name="T5" fmla="*/ 512 h 913"/>
                <a:gd name="T6" fmla="*/ 0 w 512"/>
                <a:gd name="T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913">
                  <a:moveTo>
                    <a:pt x="511" y="912"/>
                  </a:moveTo>
                  <a:lnTo>
                    <a:pt x="511" y="912"/>
                  </a:lnTo>
                  <a:cubicBezTo>
                    <a:pt x="511" y="912"/>
                    <a:pt x="511" y="438"/>
                    <a:pt x="146" y="512"/>
                  </a:cubicBezTo>
                  <a:cubicBezTo>
                    <a:pt x="146" y="512"/>
                    <a:pt x="329" y="256"/>
                    <a:pt x="0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99">
              <a:extLst>
                <a:ext uri="{FF2B5EF4-FFF2-40B4-BE49-F238E27FC236}">
                  <a16:creationId xmlns:a16="http://schemas.microsoft.com/office/drawing/2014/main" id="{CAAE832D-C585-F346-BFA5-017F89821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4210050"/>
              <a:ext cx="79375" cy="223838"/>
            </a:xfrm>
            <a:custGeom>
              <a:avLst/>
              <a:gdLst>
                <a:gd name="T0" fmla="*/ 0 w 220"/>
                <a:gd name="T1" fmla="*/ 0 h 622"/>
                <a:gd name="T2" fmla="*/ 0 w 220"/>
                <a:gd name="T3" fmla="*/ 0 h 622"/>
                <a:gd name="T4" fmla="*/ 74 w 220"/>
                <a:gd name="T5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6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19" y="256"/>
                    <a:pt x="74" y="62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00">
              <a:extLst>
                <a:ext uri="{FF2B5EF4-FFF2-40B4-BE49-F238E27FC236}">
                  <a16:creationId xmlns:a16="http://schemas.microsoft.com/office/drawing/2014/main" id="{F718A503-8092-6549-980E-F3071BB44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4197350"/>
              <a:ext cx="236537" cy="144463"/>
            </a:xfrm>
            <a:custGeom>
              <a:avLst/>
              <a:gdLst>
                <a:gd name="T0" fmla="*/ 0 w 658"/>
                <a:gd name="T1" fmla="*/ 36 h 402"/>
                <a:gd name="T2" fmla="*/ 0 w 658"/>
                <a:gd name="T3" fmla="*/ 36 h 402"/>
                <a:gd name="T4" fmla="*/ 512 w 658"/>
                <a:gd name="T5" fmla="*/ 365 h 402"/>
                <a:gd name="T6" fmla="*/ 657 w 658"/>
                <a:gd name="T7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02">
                  <a:moveTo>
                    <a:pt x="0" y="36"/>
                  </a:moveTo>
                  <a:lnTo>
                    <a:pt x="0" y="36"/>
                  </a:lnTo>
                  <a:cubicBezTo>
                    <a:pt x="366" y="0"/>
                    <a:pt x="512" y="365"/>
                    <a:pt x="512" y="365"/>
                  </a:cubicBezTo>
                  <a:cubicBezTo>
                    <a:pt x="512" y="365"/>
                    <a:pt x="584" y="292"/>
                    <a:pt x="657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01">
              <a:extLst>
                <a:ext uri="{FF2B5EF4-FFF2-40B4-BE49-F238E27FC236}">
                  <a16:creationId xmlns:a16="http://schemas.microsoft.com/office/drawing/2014/main" id="{B4E7FCE4-D88A-BC43-A5FD-EACDC0E3E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8" y="3736975"/>
              <a:ext cx="209550" cy="104775"/>
            </a:xfrm>
            <a:custGeom>
              <a:avLst/>
              <a:gdLst>
                <a:gd name="T0" fmla="*/ 0 w 584"/>
                <a:gd name="T1" fmla="*/ 0 h 293"/>
                <a:gd name="T2" fmla="*/ 0 w 584"/>
                <a:gd name="T3" fmla="*/ 0 h 293"/>
                <a:gd name="T4" fmla="*/ 583 w 584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4" h="29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65" y="292"/>
                    <a:pt x="583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02">
              <a:extLst>
                <a:ext uri="{FF2B5EF4-FFF2-40B4-BE49-F238E27FC236}">
                  <a16:creationId xmlns:a16="http://schemas.microsoft.com/office/drawing/2014/main" id="{FDBD3E1C-C5E0-E04C-BEC5-B2AC65CD8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948113"/>
              <a:ext cx="211137" cy="92075"/>
            </a:xfrm>
            <a:custGeom>
              <a:avLst/>
              <a:gdLst>
                <a:gd name="T0" fmla="*/ 584 w 585"/>
                <a:gd name="T1" fmla="*/ 73 h 256"/>
                <a:gd name="T2" fmla="*/ 584 w 585"/>
                <a:gd name="T3" fmla="*/ 73 h 256"/>
                <a:gd name="T4" fmla="*/ 0 w 585"/>
                <a:gd name="T5" fmla="*/ 25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256">
                  <a:moveTo>
                    <a:pt x="584" y="73"/>
                  </a:moveTo>
                  <a:lnTo>
                    <a:pt x="584" y="73"/>
                  </a:lnTo>
                  <a:cubicBezTo>
                    <a:pt x="584" y="73"/>
                    <a:pt x="220" y="0"/>
                    <a:pt x="0" y="25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upo 349">
            <a:extLst>
              <a:ext uri="{FF2B5EF4-FFF2-40B4-BE49-F238E27FC236}">
                <a16:creationId xmlns:a16="http://schemas.microsoft.com/office/drawing/2014/main" id="{34E2F134-78E1-B647-B1D9-399FEDF740E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4" name="CuadroTexto 350">
              <a:extLst>
                <a:ext uri="{FF2B5EF4-FFF2-40B4-BE49-F238E27FC236}">
                  <a16:creationId xmlns:a16="http://schemas.microsoft.com/office/drawing/2014/main" id="{A72B59C1-FBCF-574A-8AD3-33E9F4CCC957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0D33EEA5-5195-6C42-B74F-366242F5E0D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99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A8BDED5-DB22-DF44-AA62-4B3B3B759516}"/>
              </a:ext>
            </a:extLst>
          </p:cNvPr>
          <p:cNvGrpSpPr/>
          <p:nvPr/>
        </p:nvGrpSpPr>
        <p:grpSpPr>
          <a:xfrm>
            <a:off x="3946558" y="5057214"/>
            <a:ext cx="16461186" cy="1492575"/>
            <a:chOff x="3946558" y="5057214"/>
            <a:chExt cx="16461186" cy="1492575"/>
          </a:xfrm>
        </p:grpSpPr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C8E20570-63C3-ED47-ACF1-FAC9EB35C6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271938" y="2413981"/>
              <a:ext cx="1492574" cy="6779039"/>
            </a:xfrm>
            <a:prstGeom prst="bentConnector4">
              <a:avLst>
                <a:gd name="adj1" fmla="val -56158"/>
                <a:gd name="adj2" fmla="val 100278"/>
              </a:avLst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926B8A07-A165-6045-8ED3-DF7CC87E3B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89791" y="2413982"/>
              <a:ext cx="1492574" cy="6779039"/>
            </a:xfrm>
            <a:prstGeom prst="bentConnector4">
              <a:avLst>
                <a:gd name="adj1" fmla="val -56158"/>
                <a:gd name="adj2" fmla="val 100278"/>
              </a:avLst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C34C99-0F7B-A243-9DAE-47CA8FD193CC}"/>
              </a:ext>
            </a:extLst>
          </p:cNvPr>
          <p:cNvGrpSpPr/>
          <p:nvPr/>
        </p:nvGrpSpPr>
        <p:grpSpPr>
          <a:xfrm flipV="1">
            <a:off x="3946558" y="9762947"/>
            <a:ext cx="16461186" cy="1492575"/>
            <a:chOff x="3946558" y="5057214"/>
            <a:chExt cx="16461186" cy="1492575"/>
          </a:xfrm>
        </p:grpSpPr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C329F2A0-E64A-3945-A3EA-F36B1D7BC6D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271938" y="2413981"/>
              <a:ext cx="1492574" cy="6779039"/>
            </a:xfrm>
            <a:prstGeom prst="bentConnector4">
              <a:avLst>
                <a:gd name="adj1" fmla="val -56158"/>
                <a:gd name="adj2" fmla="val 100278"/>
              </a:avLst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CC764BE8-A48A-904E-9747-19178D9BAF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89791" y="2413982"/>
              <a:ext cx="1492574" cy="6779039"/>
            </a:xfrm>
            <a:prstGeom prst="bentConnector4">
              <a:avLst>
                <a:gd name="adj1" fmla="val -56158"/>
                <a:gd name="adj2" fmla="val 100278"/>
              </a:avLst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B0DD0D9-0964-0B4C-BE81-7DF92A16B3CC}"/>
              </a:ext>
            </a:extLst>
          </p:cNvPr>
          <p:cNvGrpSpPr/>
          <p:nvPr/>
        </p:nvGrpSpPr>
        <p:grpSpPr>
          <a:xfrm>
            <a:off x="8856946" y="4572064"/>
            <a:ext cx="6661494" cy="7297742"/>
            <a:chOff x="8856946" y="4572064"/>
            <a:chExt cx="6661494" cy="7297742"/>
          </a:xfrm>
        </p:grpSpPr>
        <p:sp>
          <p:nvSpPr>
            <p:cNvPr id="102" name="Freeform 83">
              <a:extLst>
                <a:ext uri="{FF2B5EF4-FFF2-40B4-BE49-F238E27FC236}">
                  <a16:creationId xmlns:a16="http://schemas.microsoft.com/office/drawing/2014/main" id="{0078860D-01F5-9343-A832-755CFFC3A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946" y="4572064"/>
              <a:ext cx="3173599" cy="7297742"/>
            </a:xfrm>
            <a:custGeom>
              <a:avLst/>
              <a:gdLst>
                <a:gd name="T0" fmla="*/ 1825 w 1826"/>
                <a:gd name="T1" fmla="*/ 219 h 4196"/>
                <a:gd name="T2" fmla="*/ 1825 w 1826"/>
                <a:gd name="T3" fmla="*/ 219 h 4196"/>
                <a:gd name="T4" fmla="*/ 1825 w 1826"/>
                <a:gd name="T5" fmla="*/ 145 h 4196"/>
                <a:gd name="T6" fmla="*/ 1605 w 1826"/>
                <a:gd name="T7" fmla="*/ 0 h 4196"/>
                <a:gd name="T8" fmla="*/ 1386 w 1826"/>
                <a:gd name="T9" fmla="*/ 181 h 4196"/>
                <a:gd name="T10" fmla="*/ 1313 w 1826"/>
                <a:gd name="T11" fmla="*/ 181 h 4196"/>
                <a:gd name="T12" fmla="*/ 838 w 1826"/>
                <a:gd name="T13" fmla="*/ 620 h 4196"/>
                <a:gd name="T14" fmla="*/ 838 w 1826"/>
                <a:gd name="T15" fmla="*/ 657 h 4196"/>
                <a:gd name="T16" fmla="*/ 657 w 1826"/>
                <a:gd name="T17" fmla="*/ 620 h 4196"/>
                <a:gd name="T18" fmla="*/ 145 w 1826"/>
                <a:gd name="T19" fmla="*/ 1132 h 4196"/>
                <a:gd name="T20" fmla="*/ 183 w 1826"/>
                <a:gd name="T21" fmla="*/ 1386 h 4196"/>
                <a:gd name="T22" fmla="*/ 0 w 1826"/>
                <a:gd name="T23" fmla="*/ 1825 h 4196"/>
                <a:gd name="T24" fmla="*/ 256 w 1826"/>
                <a:gd name="T25" fmla="*/ 2298 h 4196"/>
                <a:gd name="T26" fmla="*/ 145 w 1826"/>
                <a:gd name="T27" fmla="*/ 2590 h 4196"/>
                <a:gd name="T28" fmla="*/ 401 w 1826"/>
                <a:gd name="T29" fmla="*/ 3064 h 4196"/>
                <a:gd name="T30" fmla="*/ 401 w 1826"/>
                <a:gd name="T31" fmla="*/ 3100 h 4196"/>
                <a:gd name="T32" fmla="*/ 802 w 1826"/>
                <a:gd name="T33" fmla="*/ 3612 h 4196"/>
                <a:gd name="T34" fmla="*/ 1241 w 1826"/>
                <a:gd name="T35" fmla="*/ 3940 h 4196"/>
                <a:gd name="T36" fmla="*/ 1350 w 1826"/>
                <a:gd name="T37" fmla="*/ 3904 h 4196"/>
                <a:gd name="T38" fmla="*/ 1605 w 1826"/>
                <a:gd name="T39" fmla="*/ 4195 h 4196"/>
                <a:gd name="T40" fmla="*/ 1825 w 1826"/>
                <a:gd name="T41" fmla="*/ 3976 h 4196"/>
                <a:gd name="T42" fmla="*/ 1825 w 1826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4196">
                  <a:moveTo>
                    <a:pt x="1825" y="219"/>
                  </a:moveTo>
                  <a:lnTo>
                    <a:pt x="1825" y="219"/>
                  </a:lnTo>
                  <a:cubicBezTo>
                    <a:pt x="1825" y="181"/>
                    <a:pt x="1825" y="145"/>
                    <a:pt x="1825" y="145"/>
                  </a:cubicBezTo>
                  <a:cubicBezTo>
                    <a:pt x="1789" y="36"/>
                    <a:pt x="1714" y="0"/>
                    <a:pt x="1605" y="0"/>
                  </a:cubicBezTo>
                  <a:cubicBezTo>
                    <a:pt x="1459" y="0"/>
                    <a:pt x="1386" y="73"/>
                    <a:pt x="1386" y="181"/>
                  </a:cubicBezTo>
                  <a:cubicBezTo>
                    <a:pt x="1350" y="181"/>
                    <a:pt x="1313" y="181"/>
                    <a:pt x="1313" y="181"/>
                  </a:cubicBezTo>
                  <a:cubicBezTo>
                    <a:pt x="1058" y="181"/>
                    <a:pt x="838" y="365"/>
                    <a:pt x="838" y="620"/>
                  </a:cubicBezTo>
                  <a:cubicBezTo>
                    <a:pt x="838" y="657"/>
                    <a:pt x="838" y="657"/>
                    <a:pt x="838" y="657"/>
                  </a:cubicBezTo>
                  <a:cubicBezTo>
                    <a:pt x="766" y="657"/>
                    <a:pt x="729" y="620"/>
                    <a:pt x="657" y="620"/>
                  </a:cubicBezTo>
                  <a:cubicBezTo>
                    <a:pt x="365" y="620"/>
                    <a:pt x="145" y="876"/>
                    <a:pt x="145" y="1132"/>
                  </a:cubicBezTo>
                  <a:cubicBezTo>
                    <a:pt x="145" y="1241"/>
                    <a:pt x="145" y="1313"/>
                    <a:pt x="183" y="1386"/>
                  </a:cubicBezTo>
                  <a:cubicBezTo>
                    <a:pt x="73" y="1495"/>
                    <a:pt x="0" y="1641"/>
                    <a:pt x="0" y="1825"/>
                  </a:cubicBezTo>
                  <a:cubicBezTo>
                    <a:pt x="0" y="2006"/>
                    <a:pt x="109" y="2188"/>
                    <a:pt x="256" y="2298"/>
                  </a:cubicBezTo>
                  <a:cubicBezTo>
                    <a:pt x="183" y="2371"/>
                    <a:pt x="145" y="2480"/>
                    <a:pt x="145" y="2590"/>
                  </a:cubicBezTo>
                  <a:cubicBezTo>
                    <a:pt x="145" y="2808"/>
                    <a:pt x="256" y="2992"/>
                    <a:pt x="401" y="3064"/>
                  </a:cubicBezTo>
                  <a:lnTo>
                    <a:pt x="401" y="3100"/>
                  </a:lnTo>
                  <a:cubicBezTo>
                    <a:pt x="401" y="3356"/>
                    <a:pt x="584" y="3537"/>
                    <a:pt x="802" y="3612"/>
                  </a:cubicBezTo>
                  <a:cubicBezTo>
                    <a:pt x="838" y="3793"/>
                    <a:pt x="1021" y="3940"/>
                    <a:pt x="1241" y="3940"/>
                  </a:cubicBezTo>
                  <a:cubicBezTo>
                    <a:pt x="1277" y="3940"/>
                    <a:pt x="1313" y="3904"/>
                    <a:pt x="1350" y="3904"/>
                  </a:cubicBezTo>
                  <a:cubicBezTo>
                    <a:pt x="1386" y="4049"/>
                    <a:pt x="1422" y="4195"/>
                    <a:pt x="1605" y="4195"/>
                  </a:cubicBezTo>
                  <a:cubicBezTo>
                    <a:pt x="1825" y="4195"/>
                    <a:pt x="1825" y="3976"/>
                    <a:pt x="1825" y="3976"/>
                  </a:cubicBezTo>
                  <a:lnTo>
                    <a:pt x="1825" y="219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93">
              <a:extLst>
                <a:ext uri="{FF2B5EF4-FFF2-40B4-BE49-F238E27FC236}">
                  <a16:creationId xmlns:a16="http://schemas.microsoft.com/office/drawing/2014/main" id="{4AF66C03-EBFF-7A4A-B2A2-43A8C0C11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841" y="4572064"/>
              <a:ext cx="3173599" cy="7297742"/>
            </a:xfrm>
            <a:custGeom>
              <a:avLst/>
              <a:gdLst>
                <a:gd name="T0" fmla="*/ 0 w 1825"/>
                <a:gd name="T1" fmla="*/ 219 h 4196"/>
                <a:gd name="T2" fmla="*/ 0 w 1825"/>
                <a:gd name="T3" fmla="*/ 219 h 4196"/>
                <a:gd name="T4" fmla="*/ 36 w 1825"/>
                <a:gd name="T5" fmla="*/ 145 h 4196"/>
                <a:gd name="T6" fmla="*/ 220 w 1825"/>
                <a:gd name="T7" fmla="*/ 0 h 4196"/>
                <a:gd name="T8" fmla="*/ 438 w 1825"/>
                <a:gd name="T9" fmla="*/ 181 h 4196"/>
                <a:gd name="T10" fmla="*/ 512 w 1825"/>
                <a:gd name="T11" fmla="*/ 181 h 4196"/>
                <a:gd name="T12" fmla="*/ 986 w 1825"/>
                <a:gd name="T13" fmla="*/ 620 h 4196"/>
                <a:gd name="T14" fmla="*/ 986 w 1825"/>
                <a:gd name="T15" fmla="*/ 657 h 4196"/>
                <a:gd name="T16" fmla="*/ 1167 w 1825"/>
                <a:gd name="T17" fmla="*/ 620 h 4196"/>
                <a:gd name="T18" fmla="*/ 1679 w 1825"/>
                <a:gd name="T19" fmla="*/ 1132 h 4196"/>
                <a:gd name="T20" fmla="*/ 1642 w 1825"/>
                <a:gd name="T21" fmla="*/ 1386 h 4196"/>
                <a:gd name="T22" fmla="*/ 1824 w 1825"/>
                <a:gd name="T23" fmla="*/ 1825 h 4196"/>
                <a:gd name="T24" fmla="*/ 1570 w 1825"/>
                <a:gd name="T25" fmla="*/ 2298 h 4196"/>
                <a:gd name="T26" fmla="*/ 1679 w 1825"/>
                <a:gd name="T27" fmla="*/ 2590 h 4196"/>
                <a:gd name="T28" fmla="*/ 1423 w 1825"/>
                <a:gd name="T29" fmla="*/ 3064 h 4196"/>
                <a:gd name="T30" fmla="*/ 1423 w 1825"/>
                <a:gd name="T31" fmla="*/ 3100 h 4196"/>
                <a:gd name="T32" fmla="*/ 1022 w 1825"/>
                <a:gd name="T33" fmla="*/ 3612 h 4196"/>
                <a:gd name="T34" fmla="*/ 584 w 1825"/>
                <a:gd name="T35" fmla="*/ 3940 h 4196"/>
                <a:gd name="T36" fmla="*/ 474 w 1825"/>
                <a:gd name="T37" fmla="*/ 3904 h 4196"/>
                <a:gd name="T38" fmla="*/ 220 w 1825"/>
                <a:gd name="T39" fmla="*/ 4195 h 4196"/>
                <a:gd name="T40" fmla="*/ 0 w 1825"/>
                <a:gd name="T41" fmla="*/ 3976 h 4196"/>
                <a:gd name="T42" fmla="*/ 0 w 1825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5" h="4196">
                  <a:moveTo>
                    <a:pt x="0" y="219"/>
                  </a:moveTo>
                  <a:lnTo>
                    <a:pt x="0" y="219"/>
                  </a:lnTo>
                  <a:cubicBezTo>
                    <a:pt x="0" y="181"/>
                    <a:pt x="0" y="145"/>
                    <a:pt x="36" y="145"/>
                  </a:cubicBezTo>
                  <a:cubicBezTo>
                    <a:pt x="36" y="36"/>
                    <a:pt x="110" y="0"/>
                    <a:pt x="220" y="0"/>
                  </a:cubicBezTo>
                  <a:cubicBezTo>
                    <a:pt x="366" y="0"/>
                    <a:pt x="438" y="73"/>
                    <a:pt x="438" y="181"/>
                  </a:cubicBezTo>
                  <a:cubicBezTo>
                    <a:pt x="474" y="181"/>
                    <a:pt x="512" y="181"/>
                    <a:pt x="512" y="181"/>
                  </a:cubicBezTo>
                  <a:cubicBezTo>
                    <a:pt x="766" y="181"/>
                    <a:pt x="986" y="365"/>
                    <a:pt x="986" y="620"/>
                  </a:cubicBezTo>
                  <a:cubicBezTo>
                    <a:pt x="986" y="657"/>
                    <a:pt x="986" y="657"/>
                    <a:pt x="986" y="657"/>
                  </a:cubicBezTo>
                  <a:cubicBezTo>
                    <a:pt x="1058" y="657"/>
                    <a:pt x="1131" y="620"/>
                    <a:pt x="1167" y="620"/>
                  </a:cubicBezTo>
                  <a:cubicBezTo>
                    <a:pt x="1459" y="620"/>
                    <a:pt x="1679" y="876"/>
                    <a:pt x="1679" y="1132"/>
                  </a:cubicBezTo>
                  <a:cubicBezTo>
                    <a:pt x="1679" y="1241"/>
                    <a:pt x="1679" y="1313"/>
                    <a:pt x="1642" y="1386"/>
                  </a:cubicBezTo>
                  <a:cubicBezTo>
                    <a:pt x="1751" y="1495"/>
                    <a:pt x="1824" y="1641"/>
                    <a:pt x="1824" y="1825"/>
                  </a:cubicBezTo>
                  <a:cubicBezTo>
                    <a:pt x="1824" y="2006"/>
                    <a:pt x="1751" y="2188"/>
                    <a:pt x="1570" y="2298"/>
                  </a:cubicBezTo>
                  <a:cubicBezTo>
                    <a:pt x="1642" y="2371"/>
                    <a:pt x="1679" y="2480"/>
                    <a:pt x="1679" y="2590"/>
                  </a:cubicBezTo>
                  <a:cubicBezTo>
                    <a:pt x="1679" y="2808"/>
                    <a:pt x="1570" y="2992"/>
                    <a:pt x="1423" y="3064"/>
                  </a:cubicBezTo>
                  <a:lnTo>
                    <a:pt x="1423" y="3100"/>
                  </a:lnTo>
                  <a:cubicBezTo>
                    <a:pt x="1423" y="3356"/>
                    <a:pt x="1241" y="3537"/>
                    <a:pt x="1022" y="3612"/>
                  </a:cubicBezTo>
                  <a:cubicBezTo>
                    <a:pt x="986" y="3793"/>
                    <a:pt x="803" y="3940"/>
                    <a:pt x="584" y="3940"/>
                  </a:cubicBezTo>
                  <a:cubicBezTo>
                    <a:pt x="548" y="3940"/>
                    <a:pt x="512" y="3904"/>
                    <a:pt x="474" y="3904"/>
                  </a:cubicBezTo>
                  <a:cubicBezTo>
                    <a:pt x="474" y="4049"/>
                    <a:pt x="402" y="4195"/>
                    <a:pt x="220" y="4195"/>
                  </a:cubicBezTo>
                  <a:cubicBezTo>
                    <a:pt x="0" y="4195"/>
                    <a:pt x="0" y="3976"/>
                    <a:pt x="0" y="3976"/>
                  </a:cubicBezTo>
                  <a:lnTo>
                    <a:pt x="0" y="219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51EEBF2-F737-884F-B8D2-93D7ABF64796}"/>
                </a:ext>
              </a:extLst>
            </p:cNvPr>
            <p:cNvGrpSpPr/>
            <p:nvPr/>
          </p:nvGrpSpPr>
          <p:grpSpPr>
            <a:xfrm>
              <a:off x="9171242" y="5522610"/>
              <a:ext cx="6032902" cy="5519300"/>
              <a:chOff x="9171242" y="5522610"/>
              <a:chExt cx="6032902" cy="5519300"/>
            </a:xfrm>
          </p:grpSpPr>
          <p:sp>
            <p:nvSpPr>
              <p:cNvPr id="103" name="Freeform 84">
                <a:extLst>
                  <a:ext uri="{FF2B5EF4-FFF2-40B4-BE49-F238E27FC236}">
                    <a16:creationId xmlns:a16="http://schemas.microsoft.com/office/drawing/2014/main" id="{8C0F819D-C2C1-CD48-9EDD-B970FEE44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6714" y="6542145"/>
                <a:ext cx="1333831" cy="1648127"/>
              </a:xfrm>
              <a:custGeom>
                <a:avLst/>
                <a:gdLst>
                  <a:gd name="T0" fmla="*/ 767 w 768"/>
                  <a:gd name="T1" fmla="*/ 0 h 948"/>
                  <a:gd name="T2" fmla="*/ 767 w 768"/>
                  <a:gd name="T3" fmla="*/ 0 h 948"/>
                  <a:gd name="T4" fmla="*/ 219 w 768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948">
                    <a:moveTo>
                      <a:pt x="767" y="0"/>
                    </a:moveTo>
                    <a:lnTo>
                      <a:pt x="767" y="0"/>
                    </a:lnTo>
                    <a:cubicBezTo>
                      <a:pt x="767" y="0"/>
                      <a:pt x="0" y="36"/>
                      <a:pt x="219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85">
                <a:extLst>
                  <a:ext uri="{FF2B5EF4-FFF2-40B4-BE49-F238E27FC236}">
                    <a16:creationId xmlns:a16="http://schemas.microsoft.com/office/drawing/2014/main" id="{2576F0D0-EED2-0945-B7D3-6354671B0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2650" y="5522610"/>
                <a:ext cx="827895" cy="820227"/>
              </a:xfrm>
              <a:custGeom>
                <a:avLst/>
                <a:gdLst>
                  <a:gd name="T0" fmla="*/ 0 w 476"/>
                  <a:gd name="T1" fmla="*/ 181 h 474"/>
                  <a:gd name="T2" fmla="*/ 0 w 476"/>
                  <a:gd name="T3" fmla="*/ 181 h 474"/>
                  <a:gd name="T4" fmla="*/ 475 w 476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6" h="474">
                    <a:moveTo>
                      <a:pt x="0" y="181"/>
                    </a:moveTo>
                    <a:lnTo>
                      <a:pt x="0" y="181"/>
                    </a:lnTo>
                    <a:cubicBezTo>
                      <a:pt x="0" y="181"/>
                      <a:pt x="475" y="0"/>
                      <a:pt x="475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86">
                <a:extLst>
                  <a:ext uri="{FF2B5EF4-FFF2-40B4-BE49-F238E27FC236}">
                    <a16:creationId xmlns:a16="http://schemas.microsoft.com/office/drawing/2014/main" id="{E4720C22-0238-364A-AE1A-865B24C70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3429" y="5652925"/>
                <a:ext cx="260634" cy="697581"/>
              </a:xfrm>
              <a:custGeom>
                <a:avLst/>
                <a:gdLst>
                  <a:gd name="T0" fmla="*/ 0 w 148"/>
                  <a:gd name="T1" fmla="*/ 0 h 402"/>
                  <a:gd name="T2" fmla="*/ 0 w 148"/>
                  <a:gd name="T3" fmla="*/ 0 h 402"/>
                  <a:gd name="T4" fmla="*/ 147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256"/>
                      <a:pt x="14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87">
                <a:extLst>
                  <a:ext uri="{FF2B5EF4-FFF2-40B4-BE49-F238E27FC236}">
                    <a16:creationId xmlns:a16="http://schemas.microsoft.com/office/drawing/2014/main" id="{F32329AD-5CB3-D142-930A-FDBB14C3C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1242" y="6603471"/>
                <a:ext cx="1717116" cy="505936"/>
              </a:xfrm>
              <a:custGeom>
                <a:avLst/>
                <a:gdLst>
                  <a:gd name="T0" fmla="*/ 0 w 986"/>
                  <a:gd name="T1" fmla="*/ 218 h 292"/>
                  <a:gd name="T2" fmla="*/ 0 w 986"/>
                  <a:gd name="T3" fmla="*/ 218 h 292"/>
                  <a:gd name="T4" fmla="*/ 546 w 986"/>
                  <a:gd name="T5" fmla="*/ 291 h 292"/>
                  <a:gd name="T6" fmla="*/ 985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0" y="218"/>
                    </a:moveTo>
                    <a:lnTo>
                      <a:pt x="0" y="218"/>
                    </a:lnTo>
                    <a:cubicBezTo>
                      <a:pt x="291" y="0"/>
                      <a:pt x="546" y="291"/>
                      <a:pt x="546" y="291"/>
                    </a:cubicBezTo>
                    <a:cubicBezTo>
                      <a:pt x="546" y="291"/>
                      <a:pt x="619" y="36"/>
                      <a:pt x="985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B0834729-6A61-1A4D-BF71-334CE5EA7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4527" y="8374249"/>
                <a:ext cx="889221" cy="1586797"/>
              </a:xfrm>
              <a:custGeom>
                <a:avLst/>
                <a:gdLst>
                  <a:gd name="T0" fmla="*/ 0 w 513"/>
                  <a:gd name="T1" fmla="*/ 912 h 913"/>
                  <a:gd name="T2" fmla="*/ 0 w 513"/>
                  <a:gd name="T3" fmla="*/ 912 h 913"/>
                  <a:gd name="T4" fmla="*/ 365 w 513"/>
                  <a:gd name="T5" fmla="*/ 512 h 913"/>
                  <a:gd name="T6" fmla="*/ 512 w 513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3" h="913">
                    <a:moveTo>
                      <a:pt x="0" y="912"/>
                    </a:moveTo>
                    <a:lnTo>
                      <a:pt x="0" y="912"/>
                    </a:lnTo>
                    <a:cubicBezTo>
                      <a:pt x="0" y="912"/>
                      <a:pt x="0" y="438"/>
                      <a:pt x="365" y="512"/>
                    </a:cubicBezTo>
                    <a:cubicBezTo>
                      <a:pt x="365" y="512"/>
                      <a:pt x="183" y="256"/>
                      <a:pt x="512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89">
                <a:extLst>
                  <a:ext uri="{FF2B5EF4-FFF2-40B4-BE49-F238E27FC236}">
                    <a16:creationId xmlns:a16="http://schemas.microsoft.com/office/drawing/2014/main" id="{F345C15B-75E9-D84E-B051-FD697B35E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0463" y="9961045"/>
                <a:ext cx="383285" cy="1080865"/>
              </a:xfrm>
              <a:custGeom>
                <a:avLst/>
                <a:gdLst>
                  <a:gd name="T0" fmla="*/ 220 w 221"/>
                  <a:gd name="T1" fmla="*/ 0 h 622"/>
                  <a:gd name="T2" fmla="*/ 220 w 221"/>
                  <a:gd name="T3" fmla="*/ 0 h 622"/>
                  <a:gd name="T4" fmla="*/ 145 w 221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" h="622">
                    <a:moveTo>
                      <a:pt x="220" y="0"/>
                    </a:moveTo>
                    <a:lnTo>
                      <a:pt x="220" y="0"/>
                    </a:lnTo>
                    <a:cubicBezTo>
                      <a:pt x="220" y="0"/>
                      <a:pt x="0" y="256"/>
                      <a:pt x="145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90">
                <a:extLst>
                  <a:ext uri="{FF2B5EF4-FFF2-40B4-BE49-F238E27FC236}">
                    <a16:creationId xmlns:a16="http://schemas.microsoft.com/office/drawing/2014/main" id="{FE973B40-36DB-034A-A867-D7BBD0EC0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8358" y="9899720"/>
                <a:ext cx="1142187" cy="697581"/>
              </a:xfrm>
              <a:custGeom>
                <a:avLst/>
                <a:gdLst>
                  <a:gd name="T0" fmla="*/ 657 w 658"/>
                  <a:gd name="T1" fmla="*/ 36 h 402"/>
                  <a:gd name="T2" fmla="*/ 657 w 658"/>
                  <a:gd name="T3" fmla="*/ 36 h 402"/>
                  <a:gd name="T4" fmla="*/ 182 w 658"/>
                  <a:gd name="T5" fmla="*/ 365 h 402"/>
                  <a:gd name="T6" fmla="*/ 0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657" y="36"/>
                    </a:moveTo>
                    <a:lnTo>
                      <a:pt x="657" y="36"/>
                    </a:lnTo>
                    <a:cubicBezTo>
                      <a:pt x="329" y="0"/>
                      <a:pt x="182" y="365"/>
                      <a:pt x="182" y="365"/>
                    </a:cubicBezTo>
                    <a:cubicBezTo>
                      <a:pt x="182" y="365"/>
                      <a:pt x="73" y="292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91">
                <a:extLst>
                  <a:ext uri="{FF2B5EF4-FFF2-40B4-BE49-F238E27FC236}">
                    <a16:creationId xmlns:a16="http://schemas.microsoft.com/office/drawing/2014/main" id="{AF212B8E-1548-5C4B-A1D9-21A39362B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9137" y="7676668"/>
                <a:ext cx="1019535" cy="505936"/>
              </a:xfrm>
              <a:custGeom>
                <a:avLst/>
                <a:gdLst>
                  <a:gd name="T0" fmla="*/ 584 w 585"/>
                  <a:gd name="T1" fmla="*/ 0 h 293"/>
                  <a:gd name="T2" fmla="*/ 584 w 585"/>
                  <a:gd name="T3" fmla="*/ 0 h 293"/>
                  <a:gd name="T4" fmla="*/ 0 w 585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93">
                    <a:moveTo>
                      <a:pt x="584" y="0"/>
                    </a:moveTo>
                    <a:lnTo>
                      <a:pt x="584" y="0"/>
                    </a:lnTo>
                    <a:cubicBezTo>
                      <a:pt x="584" y="0"/>
                      <a:pt x="256" y="292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92">
                <a:extLst>
                  <a:ext uri="{FF2B5EF4-FFF2-40B4-BE49-F238E27FC236}">
                    <a16:creationId xmlns:a16="http://schemas.microsoft.com/office/drawing/2014/main" id="{B2D6D52F-289F-1B40-87E6-38E054280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1010" y="8696208"/>
                <a:ext cx="1019535" cy="444610"/>
              </a:xfrm>
              <a:custGeom>
                <a:avLst/>
                <a:gdLst>
                  <a:gd name="T0" fmla="*/ 0 w 585"/>
                  <a:gd name="T1" fmla="*/ 73 h 256"/>
                  <a:gd name="T2" fmla="*/ 0 w 585"/>
                  <a:gd name="T3" fmla="*/ 73 h 256"/>
                  <a:gd name="T4" fmla="*/ 584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0" y="73"/>
                    </a:moveTo>
                    <a:lnTo>
                      <a:pt x="0" y="73"/>
                    </a:lnTo>
                    <a:cubicBezTo>
                      <a:pt x="0" y="73"/>
                      <a:pt x="364" y="0"/>
                      <a:pt x="584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94">
                <a:extLst>
                  <a:ext uri="{FF2B5EF4-FFF2-40B4-BE49-F238E27FC236}">
                    <a16:creationId xmlns:a16="http://schemas.microsoft.com/office/drawing/2014/main" id="{2F83FA0D-D02C-E940-89E3-5C6C1FA1F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6542145"/>
                <a:ext cx="1333831" cy="1648127"/>
              </a:xfrm>
              <a:custGeom>
                <a:avLst/>
                <a:gdLst>
                  <a:gd name="T0" fmla="*/ 0 w 767"/>
                  <a:gd name="T1" fmla="*/ 0 h 948"/>
                  <a:gd name="T2" fmla="*/ 0 w 767"/>
                  <a:gd name="T3" fmla="*/ 0 h 948"/>
                  <a:gd name="T4" fmla="*/ 548 w 767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7" h="94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766" y="36"/>
                      <a:pt x="548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95">
                <a:extLst>
                  <a:ext uri="{FF2B5EF4-FFF2-40B4-BE49-F238E27FC236}">
                    <a16:creationId xmlns:a16="http://schemas.microsoft.com/office/drawing/2014/main" id="{65234D99-C841-0B4D-A927-397E41BBF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5522610"/>
                <a:ext cx="889221" cy="820227"/>
              </a:xfrm>
              <a:custGeom>
                <a:avLst/>
                <a:gdLst>
                  <a:gd name="T0" fmla="*/ 512 w 513"/>
                  <a:gd name="T1" fmla="*/ 181 h 474"/>
                  <a:gd name="T2" fmla="*/ 512 w 513"/>
                  <a:gd name="T3" fmla="*/ 181 h 474"/>
                  <a:gd name="T4" fmla="*/ 0 w 513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3" h="474">
                    <a:moveTo>
                      <a:pt x="512" y="181"/>
                    </a:moveTo>
                    <a:lnTo>
                      <a:pt x="512" y="181"/>
                    </a:lnTo>
                    <a:cubicBezTo>
                      <a:pt x="512" y="181"/>
                      <a:pt x="0" y="0"/>
                      <a:pt x="0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96">
                <a:extLst>
                  <a:ext uri="{FF2B5EF4-FFF2-40B4-BE49-F238E27FC236}">
                    <a16:creationId xmlns:a16="http://schemas.microsoft.com/office/drawing/2014/main" id="{58F087AE-F220-2444-978B-AB42C057A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1324" y="5652925"/>
                <a:ext cx="260634" cy="697581"/>
              </a:xfrm>
              <a:custGeom>
                <a:avLst/>
                <a:gdLst>
                  <a:gd name="T0" fmla="*/ 147 w 148"/>
                  <a:gd name="T1" fmla="*/ 0 h 402"/>
                  <a:gd name="T2" fmla="*/ 147 w 148"/>
                  <a:gd name="T3" fmla="*/ 0 h 402"/>
                  <a:gd name="T4" fmla="*/ 0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147" y="0"/>
                    </a:moveTo>
                    <a:lnTo>
                      <a:pt x="147" y="0"/>
                    </a:lnTo>
                    <a:cubicBezTo>
                      <a:pt x="147" y="0"/>
                      <a:pt x="147" y="256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97">
                <a:extLst>
                  <a:ext uri="{FF2B5EF4-FFF2-40B4-BE49-F238E27FC236}">
                    <a16:creationId xmlns:a16="http://schemas.microsoft.com/office/drawing/2014/main" id="{79C5985D-4401-0C48-AC25-4CC0BA3E3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028" y="6603471"/>
                <a:ext cx="1717116" cy="505936"/>
              </a:xfrm>
              <a:custGeom>
                <a:avLst/>
                <a:gdLst>
                  <a:gd name="T0" fmla="*/ 985 w 986"/>
                  <a:gd name="T1" fmla="*/ 218 h 292"/>
                  <a:gd name="T2" fmla="*/ 985 w 986"/>
                  <a:gd name="T3" fmla="*/ 218 h 292"/>
                  <a:gd name="T4" fmla="*/ 438 w 986"/>
                  <a:gd name="T5" fmla="*/ 291 h 292"/>
                  <a:gd name="T6" fmla="*/ 0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985" y="218"/>
                    </a:moveTo>
                    <a:lnTo>
                      <a:pt x="985" y="218"/>
                    </a:lnTo>
                    <a:cubicBezTo>
                      <a:pt x="693" y="0"/>
                      <a:pt x="438" y="291"/>
                      <a:pt x="438" y="291"/>
                    </a:cubicBezTo>
                    <a:cubicBezTo>
                      <a:pt x="438" y="291"/>
                      <a:pt x="365" y="36"/>
                      <a:pt x="0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98">
                <a:extLst>
                  <a:ext uri="{FF2B5EF4-FFF2-40B4-BE49-F238E27FC236}">
                    <a16:creationId xmlns:a16="http://schemas.microsoft.com/office/drawing/2014/main" id="{520B421C-2F0A-FB46-8D57-F522ACC78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8374249"/>
                <a:ext cx="889221" cy="1586797"/>
              </a:xfrm>
              <a:custGeom>
                <a:avLst/>
                <a:gdLst>
                  <a:gd name="T0" fmla="*/ 511 w 512"/>
                  <a:gd name="T1" fmla="*/ 912 h 913"/>
                  <a:gd name="T2" fmla="*/ 511 w 512"/>
                  <a:gd name="T3" fmla="*/ 912 h 913"/>
                  <a:gd name="T4" fmla="*/ 146 w 512"/>
                  <a:gd name="T5" fmla="*/ 512 h 913"/>
                  <a:gd name="T6" fmla="*/ 0 w 512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913">
                    <a:moveTo>
                      <a:pt x="511" y="912"/>
                    </a:moveTo>
                    <a:lnTo>
                      <a:pt x="511" y="912"/>
                    </a:lnTo>
                    <a:cubicBezTo>
                      <a:pt x="511" y="912"/>
                      <a:pt x="511" y="438"/>
                      <a:pt x="146" y="512"/>
                    </a:cubicBezTo>
                    <a:cubicBezTo>
                      <a:pt x="146" y="512"/>
                      <a:pt x="329" y="256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99">
                <a:extLst>
                  <a:ext uri="{FF2B5EF4-FFF2-40B4-BE49-F238E27FC236}">
                    <a16:creationId xmlns:a16="http://schemas.microsoft.com/office/drawing/2014/main" id="{6B542D4D-3F98-7D43-8ED3-EB47EA275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9961045"/>
                <a:ext cx="383285" cy="1080865"/>
              </a:xfrm>
              <a:custGeom>
                <a:avLst/>
                <a:gdLst>
                  <a:gd name="T0" fmla="*/ 0 w 220"/>
                  <a:gd name="T1" fmla="*/ 0 h 622"/>
                  <a:gd name="T2" fmla="*/ 0 w 220"/>
                  <a:gd name="T3" fmla="*/ 0 h 622"/>
                  <a:gd name="T4" fmla="*/ 74 w 220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62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219" y="256"/>
                      <a:pt x="74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00">
                <a:extLst>
                  <a:ext uri="{FF2B5EF4-FFF2-40B4-BE49-F238E27FC236}">
                    <a16:creationId xmlns:a16="http://schemas.microsoft.com/office/drawing/2014/main" id="{AA6845F8-0B46-8142-9833-23356558F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9899720"/>
                <a:ext cx="1142187" cy="697581"/>
              </a:xfrm>
              <a:custGeom>
                <a:avLst/>
                <a:gdLst>
                  <a:gd name="T0" fmla="*/ 0 w 658"/>
                  <a:gd name="T1" fmla="*/ 36 h 402"/>
                  <a:gd name="T2" fmla="*/ 0 w 658"/>
                  <a:gd name="T3" fmla="*/ 36 h 402"/>
                  <a:gd name="T4" fmla="*/ 512 w 658"/>
                  <a:gd name="T5" fmla="*/ 365 h 402"/>
                  <a:gd name="T6" fmla="*/ 657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0" y="36"/>
                    </a:moveTo>
                    <a:lnTo>
                      <a:pt x="0" y="36"/>
                    </a:lnTo>
                    <a:cubicBezTo>
                      <a:pt x="366" y="0"/>
                      <a:pt x="512" y="365"/>
                      <a:pt x="512" y="365"/>
                    </a:cubicBezTo>
                    <a:cubicBezTo>
                      <a:pt x="512" y="365"/>
                      <a:pt x="584" y="292"/>
                      <a:pt x="65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01">
                <a:extLst>
                  <a:ext uri="{FF2B5EF4-FFF2-40B4-BE49-F238E27FC236}">
                    <a16:creationId xmlns:a16="http://schemas.microsoft.com/office/drawing/2014/main" id="{BE08444C-9950-B045-86A9-10271F14B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6713" y="7676668"/>
                <a:ext cx="1011872" cy="505936"/>
              </a:xfrm>
              <a:custGeom>
                <a:avLst/>
                <a:gdLst>
                  <a:gd name="T0" fmla="*/ 0 w 584"/>
                  <a:gd name="T1" fmla="*/ 0 h 293"/>
                  <a:gd name="T2" fmla="*/ 0 w 584"/>
                  <a:gd name="T3" fmla="*/ 0 h 293"/>
                  <a:gd name="T4" fmla="*/ 583 w 584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4" h="29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365" y="292"/>
                      <a:pt x="583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02">
                <a:extLst>
                  <a:ext uri="{FF2B5EF4-FFF2-40B4-BE49-F238E27FC236}">
                    <a16:creationId xmlns:a16="http://schemas.microsoft.com/office/drawing/2014/main" id="{4F5EC190-F42F-F14D-B9F6-235886B5F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8696208"/>
                <a:ext cx="1019535" cy="444610"/>
              </a:xfrm>
              <a:custGeom>
                <a:avLst/>
                <a:gdLst>
                  <a:gd name="T0" fmla="*/ 584 w 585"/>
                  <a:gd name="T1" fmla="*/ 73 h 256"/>
                  <a:gd name="T2" fmla="*/ 584 w 585"/>
                  <a:gd name="T3" fmla="*/ 73 h 256"/>
                  <a:gd name="T4" fmla="*/ 0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584" y="73"/>
                    </a:moveTo>
                    <a:lnTo>
                      <a:pt x="584" y="73"/>
                    </a:lnTo>
                    <a:cubicBezTo>
                      <a:pt x="584" y="73"/>
                      <a:pt x="220" y="0"/>
                      <a:pt x="0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EC38B0C3-EE66-9249-AC36-110EEA2CFB86}"/>
              </a:ext>
            </a:extLst>
          </p:cNvPr>
          <p:cNvSpPr/>
          <p:nvPr/>
        </p:nvSpPr>
        <p:spPr>
          <a:xfrm>
            <a:off x="3690608" y="6350491"/>
            <a:ext cx="454399" cy="45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DD1575-56F8-2D48-9167-154DA24F5EF5}"/>
              </a:ext>
            </a:extLst>
          </p:cNvPr>
          <p:cNvGrpSpPr/>
          <p:nvPr/>
        </p:nvGrpSpPr>
        <p:grpSpPr>
          <a:xfrm>
            <a:off x="4541888" y="5409511"/>
            <a:ext cx="4224593" cy="2280551"/>
            <a:chOff x="5697487" y="4546323"/>
            <a:chExt cx="4224593" cy="228055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4032C8D-02A8-2E46-B65D-B54478B8705B}"/>
                </a:ext>
              </a:extLst>
            </p:cNvPr>
            <p:cNvSpPr txBox="1"/>
            <p:nvPr/>
          </p:nvSpPr>
          <p:spPr>
            <a:xfrm>
              <a:off x="5697487" y="4546323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6BE3FF3-4820-544A-97CC-3F619DBD722F}"/>
                </a:ext>
              </a:extLst>
            </p:cNvPr>
            <p:cNvSpPr txBox="1"/>
            <p:nvPr/>
          </p:nvSpPr>
          <p:spPr>
            <a:xfrm>
              <a:off x="5725196" y="5212137"/>
              <a:ext cx="419688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30B2E7F-7B20-E646-BC96-78FCC9DDA744}"/>
              </a:ext>
            </a:extLst>
          </p:cNvPr>
          <p:cNvGrpSpPr/>
          <p:nvPr/>
        </p:nvGrpSpPr>
        <p:grpSpPr>
          <a:xfrm>
            <a:off x="4541888" y="8622674"/>
            <a:ext cx="4224593" cy="2280551"/>
            <a:chOff x="5697487" y="4546323"/>
            <a:chExt cx="4224593" cy="228055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2584C3B-1F78-E145-AB51-EF5F25CCB7D7}"/>
                </a:ext>
              </a:extLst>
            </p:cNvPr>
            <p:cNvSpPr txBox="1"/>
            <p:nvPr/>
          </p:nvSpPr>
          <p:spPr>
            <a:xfrm>
              <a:off x="5697487" y="4546323"/>
              <a:ext cx="17411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63BBAA-2D61-6F47-8013-9CD4CC29F308}"/>
                </a:ext>
              </a:extLst>
            </p:cNvPr>
            <p:cNvSpPr txBox="1"/>
            <p:nvPr/>
          </p:nvSpPr>
          <p:spPr>
            <a:xfrm>
              <a:off x="5725196" y="5212137"/>
              <a:ext cx="419688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C0BF4F0F-D487-0945-A0D1-B9C4C7833D64}"/>
              </a:ext>
            </a:extLst>
          </p:cNvPr>
          <p:cNvSpPr/>
          <p:nvPr/>
        </p:nvSpPr>
        <p:spPr>
          <a:xfrm>
            <a:off x="3690608" y="9481618"/>
            <a:ext cx="454399" cy="454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05A9C62-8D79-A944-9B96-A0AF099AC22E}"/>
              </a:ext>
            </a:extLst>
          </p:cNvPr>
          <p:cNvGrpSpPr/>
          <p:nvPr/>
        </p:nvGrpSpPr>
        <p:grpSpPr>
          <a:xfrm flipH="1">
            <a:off x="15583460" y="5409511"/>
            <a:ext cx="4224594" cy="2280551"/>
            <a:chOff x="5697486" y="4546323"/>
            <a:chExt cx="4224594" cy="228055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FD2930-6EA7-1645-93AE-122F0A0F9357}"/>
                </a:ext>
              </a:extLst>
            </p:cNvPr>
            <p:cNvSpPr txBox="1"/>
            <p:nvPr/>
          </p:nvSpPr>
          <p:spPr>
            <a:xfrm>
              <a:off x="5697486" y="4546323"/>
              <a:ext cx="18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EE8F9B-D479-9046-81C6-1B5C3E848207}"/>
                </a:ext>
              </a:extLst>
            </p:cNvPr>
            <p:cNvSpPr txBox="1"/>
            <p:nvPr/>
          </p:nvSpPr>
          <p:spPr>
            <a:xfrm>
              <a:off x="5725196" y="5212137"/>
              <a:ext cx="419688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A06533E-4724-C44B-8742-EE4498FE07FD}"/>
              </a:ext>
            </a:extLst>
          </p:cNvPr>
          <p:cNvGrpSpPr/>
          <p:nvPr/>
        </p:nvGrpSpPr>
        <p:grpSpPr>
          <a:xfrm flipH="1">
            <a:off x="15583460" y="8622674"/>
            <a:ext cx="4224594" cy="2280551"/>
            <a:chOff x="5697486" y="4546323"/>
            <a:chExt cx="4224594" cy="228055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0E3329-0CEB-6F4A-A395-5851E4181567}"/>
                </a:ext>
              </a:extLst>
            </p:cNvPr>
            <p:cNvSpPr txBox="1"/>
            <p:nvPr/>
          </p:nvSpPr>
          <p:spPr>
            <a:xfrm>
              <a:off x="5697486" y="4546323"/>
              <a:ext cx="2151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CB8091E-6078-9844-BFBA-9F3A8F2ACF2B}"/>
                </a:ext>
              </a:extLst>
            </p:cNvPr>
            <p:cNvSpPr txBox="1"/>
            <p:nvPr/>
          </p:nvSpPr>
          <p:spPr>
            <a:xfrm>
              <a:off x="5725196" y="5212137"/>
              <a:ext cx="419688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F47085B2-F030-7447-B9B1-C888767D67B3}"/>
              </a:ext>
            </a:extLst>
          </p:cNvPr>
          <p:cNvSpPr/>
          <p:nvPr/>
        </p:nvSpPr>
        <p:spPr>
          <a:xfrm>
            <a:off x="20205226" y="6350491"/>
            <a:ext cx="454399" cy="454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AC4F905-95B4-D44F-9DEE-578F140D5A39}"/>
              </a:ext>
            </a:extLst>
          </p:cNvPr>
          <p:cNvSpPr/>
          <p:nvPr/>
        </p:nvSpPr>
        <p:spPr>
          <a:xfrm>
            <a:off x="20205226" y="9481618"/>
            <a:ext cx="454399" cy="4543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757678-121C-4244-A2BC-12BC8E7677E0}"/>
              </a:ext>
            </a:extLst>
          </p:cNvPr>
          <p:cNvGrpSpPr/>
          <p:nvPr/>
        </p:nvGrpSpPr>
        <p:grpSpPr>
          <a:xfrm>
            <a:off x="9959349" y="5961925"/>
            <a:ext cx="1556769" cy="1556769"/>
            <a:chOff x="14901771" y="8023641"/>
            <a:chExt cx="1556769" cy="1556769"/>
          </a:xfrm>
        </p:grpSpPr>
        <p:sp>
          <p:nvSpPr>
            <p:cNvPr id="170" name="Freeform: Shape 2021">
              <a:extLst>
                <a:ext uri="{FF2B5EF4-FFF2-40B4-BE49-F238E27FC236}">
                  <a16:creationId xmlns:a16="http://schemas.microsoft.com/office/drawing/2014/main" id="{0A8498D1-8CF9-6248-B992-4808E7FD543E}"/>
                </a:ext>
              </a:extLst>
            </p:cNvPr>
            <p:cNvSpPr/>
            <p:nvPr/>
          </p:nvSpPr>
          <p:spPr>
            <a:xfrm>
              <a:off x="14901771" y="8023641"/>
              <a:ext cx="1556769" cy="15567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479">
                  <a:moveTo>
                    <a:pt x="239" y="479"/>
                  </a:moveTo>
                  <a:cubicBezTo>
                    <a:pt x="108" y="479"/>
                    <a:pt x="0" y="372"/>
                    <a:pt x="0" y="240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1" y="0"/>
                    <a:pt x="479" y="107"/>
                    <a:pt x="479" y="240"/>
                  </a:cubicBezTo>
                  <a:cubicBezTo>
                    <a:pt x="479" y="372"/>
                    <a:pt x="371" y="479"/>
                    <a:pt x="239" y="47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FC25271-CB69-864D-8B36-86767D184115}"/>
                </a:ext>
              </a:extLst>
            </p:cNvPr>
            <p:cNvSpPr txBox="1"/>
            <p:nvPr/>
          </p:nvSpPr>
          <p:spPr>
            <a:xfrm>
              <a:off x="15261259" y="8299810"/>
              <a:ext cx="81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5E69DB3-B6AE-B643-8144-4F3B35CD8966}"/>
              </a:ext>
            </a:extLst>
          </p:cNvPr>
          <p:cNvGrpSpPr/>
          <p:nvPr/>
        </p:nvGrpSpPr>
        <p:grpSpPr>
          <a:xfrm>
            <a:off x="12857771" y="5961925"/>
            <a:ext cx="1556769" cy="1556769"/>
            <a:chOff x="14901771" y="8023641"/>
            <a:chExt cx="1556769" cy="1556769"/>
          </a:xfrm>
        </p:grpSpPr>
        <p:sp>
          <p:nvSpPr>
            <p:cNvPr id="173" name="Freeform: Shape 2021">
              <a:extLst>
                <a:ext uri="{FF2B5EF4-FFF2-40B4-BE49-F238E27FC236}">
                  <a16:creationId xmlns:a16="http://schemas.microsoft.com/office/drawing/2014/main" id="{C9334F46-7638-BB4F-A92A-269775364E57}"/>
                </a:ext>
              </a:extLst>
            </p:cNvPr>
            <p:cNvSpPr/>
            <p:nvPr/>
          </p:nvSpPr>
          <p:spPr>
            <a:xfrm>
              <a:off x="14901771" y="8023641"/>
              <a:ext cx="1556769" cy="15567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479">
                  <a:moveTo>
                    <a:pt x="239" y="479"/>
                  </a:moveTo>
                  <a:cubicBezTo>
                    <a:pt x="108" y="479"/>
                    <a:pt x="0" y="372"/>
                    <a:pt x="0" y="240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1" y="0"/>
                    <a:pt x="479" y="107"/>
                    <a:pt x="479" y="240"/>
                  </a:cubicBezTo>
                  <a:cubicBezTo>
                    <a:pt x="479" y="372"/>
                    <a:pt x="371" y="479"/>
                    <a:pt x="239" y="47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E435812-F7A8-B24A-B149-4DDA39BA862C}"/>
                </a:ext>
              </a:extLst>
            </p:cNvPr>
            <p:cNvSpPr txBox="1"/>
            <p:nvPr/>
          </p:nvSpPr>
          <p:spPr>
            <a:xfrm>
              <a:off x="15261259" y="8299810"/>
              <a:ext cx="81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83F3D2F-818C-9342-BDD3-6875D8C6867D}"/>
              </a:ext>
            </a:extLst>
          </p:cNvPr>
          <p:cNvGrpSpPr/>
          <p:nvPr/>
        </p:nvGrpSpPr>
        <p:grpSpPr>
          <a:xfrm>
            <a:off x="9917918" y="8770492"/>
            <a:ext cx="1556769" cy="1556769"/>
            <a:chOff x="14901771" y="8023641"/>
            <a:chExt cx="1556769" cy="1556769"/>
          </a:xfrm>
        </p:grpSpPr>
        <p:sp>
          <p:nvSpPr>
            <p:cNvPr id="176" name="Freeform: Shape 2021">
              <a:extLst>
                <a:ext uri="{FF2B5EF4-FFF2-40B4-BE49-F238E27FC236}">
                  <a16:creationId xmlns:a16="http://schemas.microsoft.com/office/drawing/2014/main" id="{63865866-7222-1E4F-8943-C87E33C267F5}"/>
                </a:ext>
              </a:extLst>
            </p:cNvPr>
            <p:cNvSpPr/>
            <p:nvPr/>
          </p:nvSpPr>
          <p:spPr>
            <a:xfrm>
              <a:off x="14901771" y="8023641"/>
              <a:ext cx="1556769" cy="15567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479">
                  <a:moveTo>
                    <a:pt x="239" y="479"/>
                  </a:moveTo>
                  <a:cubicBezTo>
                    <a:pt x="108" y="479"/>
                    <a:pt x="0" y="372"/>
                    <a:pt x="0" y="240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1" y="0"/>
                    <a:pt x="479" y="107"/>
                    <a:pt x="479" y="240"/>
                  </a:cubicBezTo>
                  <a:cubicBezTo>
                    <a:pt x="479" y="372"/>
                    <a:pt x="371" y="479"/>
                    <a:pt x="239" y="479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D806E2-28E6-2B41-A11A-F800FB37A773}"/>
                </a:ext>
              </a:extLst>
            </p:cNvPr>
            <p:cNvSpPr txBox="1"/>
            <p:nvPr/>
          </p:nvSpPr>
          <p:spPr>
            <a:xfrm>
              <a:off x="15261259" y="8299810"/>
              <a:ext cx="81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CE2043A-F761-A049-8FF5-8241CE2F10C2}"/>
              </a:ext>
            </a:extLst>
          </p:cNvPr>
          <p:cNvGrpSpPr/>
          <p:nvPr/>
        </p:nvGrpSpPr>
        <p:grpSpPr>
          <a:xfrm>
            <a:off x="12862130" y="8777612"/>
            <a:ext cx="1556769" cy="1556769"/>
            <a:chOff x="14901771" y="8023641"/>
            <a:chExt cx="1556769" cy="1556769"/>
          </a:xfrm>
        </p:grpSpPr>
        <p:sp>
          <p:nvSpPr>
            <p:cNvPr id="179" name="Freeform: Shape 2021">
              <a:extLst>
                <a:ext uri="{FF2B5EF4-FFF2-40B4-BE49-F238E27FC236}">
                  <a16:creationId xmlns:a16="http://schemas.microsoft.com/office/drawing/2014/main" id="{0AE09DBB-81A5-A34A-BB35-632AE5985EFB}"/>
                </a:ext>
              </a:extLst>
            </p:cNvPr>
            <p:cNvSpPr/>
            <p:nvPr/>
          </p:nvSpPr>
          <p:spPr>
            <a:xfrm>
              <a:off x="14901771" y="8023641"/>
              <a:ext cx="1556769" cy="15567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479">
                  <a:moveTo>
                    <a:pt x="239" y="479"/>
                  </a:moveTo>
                  <a:cubicBezTo>
                    <a:pt x="108" y="479"/>
                    <a:pt x="0" y="372"/>
                    <a:pt x="0" y="240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1" y="0"/>
                    <a:pt x="479" y="107"/>
                    <a:pt x="479" y="240"/>
                  </a:cubicBezTo>
                  <a:cubicBezTo>
                    <a:pt x="479" y="372"/>
                    <a:pt x="371" y="479"/>
                    <a:pt x="239" y="479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7FC7BCA-267A-C04F-99C8-251ABFAF998F}"/>
                </a:ext>
              </a:extLst>
            </p:cNvPr>
            <p:cNvSpPr txBox="1"/>
            <p:nvPr/>
          </p:nvSpPr>
          <p:spPr>
            <a:xfrm>
              <a:off x="15261259" y="8299810"/>
              <a:ext cx="816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371318B7-5DDF-CE4F-B6E6-35E959AB705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3" name="CuadroTexto 350">
              <a:extLst>
                <a:ext uri="{FF2B5EF4-FFF2-40B4-BE49-F238E27FC236}">
                  <a16:creationId xmlns:a16="http://schemas.microsoft.com/office/drawing/2014/main" id="{2AD5CF5C-B251-AC45-9AD4-6E4457FB2BA7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08D06712-EDD5-2C41-B5E1-EBCCF664AED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4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5210510E-42F3-FF41-8836-4001C8F85C4C}"/>
              </a:ext>
            </a:extLst>
          </p:cNvPr>
          <p:cNvCxnSpPr>
            <a:cxnSpLocks/>
          </p:cNvCxnSpPr>
          <p:nvPr/>
        </p:nvCxnSpPr>
        <p:spPr>
          <a:xfrm rot="10800000">
            <a:off x="2039714" y="5073887"/>
            <a:ext cx="6902025" cy="1022342"/>
          </a:xfrm>
          <a:prstGeom prst="bentConnector3">
            <a:avLst>
              <a:gd name="adj1" fmla="val 34544"/>
            </a:avLst>
          </a:prstGeom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6353B83-54E8-1B40-9D8B-711D7F30AB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430076" y="5073887"/>
            <a:ext cx="6902025" cy="1022342"/>
          </a:xfrm>
          <a:prstGeom prst="bentConnector3">
            <a:avLst>
              <a:gd name="adj1" fmla="val 34544"/>
            </a:avLst>
          </a:prstGeom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CB19B875-C85E-4945-8868-87A352B36F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9714" y="10464903"/>
            <a:ext cx="6902025" cy="1022342"/>
          </a:xfrm>
          <a:prstGeom prst="bentConnector3">
            <a:avLst>
              <a:gd name="adj1" fmla="val 34544"/>
            </a:avLst>
          </a:prstGeom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162FE8E8-CA77-4745-A9D0-9E267C69904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5430076" y="10464903"/>
            <a:ext cx="6902025" cy="1022342"/>
          </a:xfrm>
          <a:prstGeom prst="bentConnector3">
            <a:avLst>
              <a:gd name="adj1" fmla="val 34544"/>
            </a:avLst>
          </a:prstGeom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ardrop 61">
            <a:extLst>
              <a:ext uri="{FF2B5EF4-FFF2-40B4-BE49-F238E27FC236}">
                <a16:creationId xmlns:a16="http://schemas.microsoft.com/office/drawing/2014/main" id="{2CA0B47E-D881-264A-92CB-C49807A9BB1A}"/>
              </a:ext>
            </a:extLst>
          </p:cNvPr>
          <p:cNvSpPr/>
          <p:nvPr/>
        </p:nvSpPr>
        <p:spPr>
          <a:xfrm>
            <a:off x="8406130" y="8385396"/>
            <a:ext cx="3657351" cy="3657351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ardrop 62">
            <a:extLst>
              <a:ext uri="{FF2B5EF4-FFF2-40B4-BE49-F238E27FC236}">
                <a16:creationId xmlns:a16="http://schemas.microsoft.com/office/drawing/2014/main" id="{D0EACB98-BC24-1F46-A377-9F6A0CE9EDB2}"/>
              </a:ext>
            </a:extLst>
          </p:cNvPr>
          <p:cNvSpPr/>
          <p:nvPr/>
        </p:nvSpPr>
        <p:spPr>
          <a:xfrm rot="16200000">
            <a:off x="12314169" y="8385396"/>
            <a:ext cx="3657351" cy="3657351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ardrop 63">
            <a:extLst>
              <a:ext uri="{FF2B5EF4-FFF2-40B4-BE49-F238E27FC236}">
                <a16:creationId xmlns:a16="http://schemas.microsoft.com/office/drawing/2014/main" id="{01A36F32-8BD4-1B4C-9326-AD9C1DB55074}"/>
              </a:ext>
            </a:extLst>
          </p:cNvPr>
          <p:cNvSpPr/>
          <p:nvPr/>
        </p:nvSpPr>
        <p:spPr>
          <a:xfrm rot="10800000">
            <a:off x="12314169" y="4490306"/>
            <a:ext cx="3657351" cy="3657351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ardrop 64">
            <a:extLst>
              <a:ext uri="{FF2B5EF4-FFF2-40B4-BE49-F238E27FC236}">
                <a16:creationId xmlns:a16="http://schemas.microsoft.com/office/drawing/2014/main" id="{05BDA750-3315-B34E-9C60-13ACAEE8FEB6}"/>
              </a:ext>
            </a:extLst>
          </p:cNvPr>
          <p:cNvSpPr/>
          <p:nvPr/>
        </p:nvSpPr>
        <p:spPr>
          <a:xfrm rot="5400000">
            <a:off x="8406131" y="4490305"/>
            <a:ext cx="3657351" cy="3657351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D26F0A-9655-6C47-A9B9-45A4CAC7B7D4}"/>
              </a:ext>
            </a:extLst>
          </p:cNvPr>
          <p:cNvSpPr/>
          <p:nvPr/>
        </p:nvSpPr>
        <p:spPr>
          <a:xfrm>
            <a:off x="9387151" y="5730920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434131-D8AD-B445-A70D-057916FDC1E2}"/>
              </a:ext>
            </a:extLst>
          </p:cNvPr>
          <p:cNvSpPr/>
          <p:nvPr/>
        </p:nvSpPr>
        <p:spPr>
          <a:xfrm>
            <a:off x="13097083" y="5657260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557CD8-6A7F-504F-8E9E-2E6DC9C6C75A}"/>
              </a:ext>
            </a:extLst>
          </p:cNvPr>
          <p:cNvSpPr/>
          <p:nvPr/>
        </p:nvSpPr>
        <p:spPr>
          <a:xfrm>
            <a:off x="9387151" y="9417741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4B968-2487-A347-8EAF-78B2F16330E8}"/>
              </a:ext>
            </a:extLst>
          </p:cNvPr>
          <p:cNvSpPr/>
          <p:nvPr/>
        </p:nvSpPr>
        <p:spPr>
          <a:xfrm>
            <a:off x="13099797" y="9417741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C3F3D5-9FD0-044F-A439-A953E19143A3}"/>
              </a:ext>
            </a:extLst>
          </p:cNvPr>
          <p:cNvSpPr txBox="1"/>
          <p:nvPr/>
        </p:nvSpPr>
        <p:spPr>
          <a:xfrm flipH="1">
            <a:off x="17896114" y="5441183"/>
            <a:ext cx="444182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9F213E-B773-F94E-9BDC-52965EAE270B}"/>
              </a:ext>
            </a:extLst>
          </p:cNvPr>
          <p:cNvSpPr/>
          <p:nvPr/>
        </p:nvSpPr>
        <p:spPr>
          <a:xfrm flipH="1">
            <a:off x="18304513" y="4166544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616EB6-6914-3A4D-9513-DE0BE8A1C2A7}"/>
              </a:ext>
            </a:extLst>
          </p:cNvPr>
          <p:cNvSpPr txBox="1"/>
          <p:nvPr/>
        </p:nvSpPr>
        <p:spPr>
          <a:xfrm>
            <a:off x="2039709" y="5303752"/>
            <a:ext cx="444182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4A31775-3D53-4041-87A1-C96B84B0A542}"/>
              </a:ext>
            </a:extLst>
          </p:cNvPr>
          <p:cNvSpPr/>
          <p:nvPr/>
        </p:nvSpPr>
        <p:spPr>
          <a:xfrm>
            <a:off x="2039709" y="4166544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D89211-72B2-4A41-813A-A76A708EF109}"/>
              </a:ext>
            </a:extLst>
          </p:cNvPr>
          <p:cNvSpPr txBox="1"/>
          <p:nvPr/>
        </p:nvSpPr>
        <p:spPr>
          <a:xfrm flipH="1">
            <a:off x="17896114" y="10079461"/>
            <a:ext cx="444182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1BA24D1-B015-7B40-B91B-B8EDA84CCE2F}"/>
              </a:ext>
            </a:extLst>
          </p:cNvPr>
          <p:cNvSpPr/>
          <p:nvPr/>
        </p:nvSpPr>
        <p:spPr>
          <a:xfrm flipH="1">
            <a:off x="18304513" y="11733552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B54266-D785-D345-BED3-1262EC9DC784}"/>
              </a:ext>
            </a:extLst>
          </p:cNvPr>
          <p:cNvSpPr txBox="1"/>
          <p:nvPr/>
        </p:nvSpPr>
        <p:spPr>
          <a:xfrm>
            <a:off x="2039709" y="10079461"/>
            <a:ext cx="4441827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B03360-7EF8-1F41-8B24-DEF6DDE5DCD1}"/>
              </a:ext>
            </a:extLst>
          </p:cNvPr>
          <p:cNvSpPr/>
          <p:nvPr/>
        </p:nvSpPr>
        <p:spPr>
          <a:xfrm>
            <a:off x="2039709" y="11733552"/>
            <a:ext cx="4033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B65B36-8955-D048-B60E-7852683358BA}"/>
              </a:ext>
            </a:extLst>
          </p:cNvPr>
          <p:cNvSpPr/>
          <p:nvPr/>
        </p:nvSpPr>
        <p:spPr>
          <a:xfrm>
            <a:off x="15638668" y="7875543"/>
            <a:ext cx="665703" cy="6657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DD67F-85CC-AF48-A48A-1006AC008187}"/>
              </a:ext>
            </a:extLst>
          </p:cNvPr>
          <p:cNvSpPr txBox="1"/>
          <p:nvPr/>
        </p:nvSpPr>
        <p:spPr>
          <a:xfrm>
            <a:off x="17913696" y="7658819"/>
            <a:ext cx="535658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9F77BF-4345-394B-B166-4728124E027B}"/>
              </a:ext>
            </a:extLst>
          </p:cNvPr>
          <p:cNvCxnSpPr>
            <a:cxnSpLocks/>
          </p:cNvCxnSpPr>
          <p:nvPr/>
        </p:nvCxnSpPr>
        <p:spPr>
          <a:xfrm>
            <a:off x="16151971" y="8208395"/>
            <a:ext cx="1591743" cy="0"/>
          </a:xfrm>
          <a:prstGeom prst="line">
            <a:avLst/>
          </a:prstGeom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96DAB91-95CF-3749-834A-D9CDA3FBC358}"/>
              </a:ext>
            </a:extLst>
          </p:cNvPr>
          <p:cNvSpPr/>
          <p:nvPr/>
        </p:nvSpPr>
        <p:spPr>
          <a:xfrm>
            <a:off x="8073280" y="7875543"/>
            <a:ext cx="665703" cy="6657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D6A1B5-616E-FC41-BFF2-2716A241F25B}"/>
              </a:ext>
            </a:extLst>
          </p:cNvPr>
          <p:cNvCxnSpPr>
            <a:cxnSpLocks/>
          </p:cNvCxnSpPr>
          <p:nvPr/>
        </p:nvCxnSpPr>
        <p:spPr>
          <a:xfrm>
            <a:off x="6677649" y="8208395"/>
            <a:ext cx="1380338" cy="0"/>
          </a:xfrm>
          <a:prstGeom prst="line">
            <a:avLst/>
          </a:prstGeom>
          <a:ln w="635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F41BE91-B007-A544-BCF8-541CCFBF45F4}"/>
              </a:ext>
            </a:extLst>
          </p:cNvPr>
          <p:cNvSpPr txBox="1"/>
          <p:nvPr/>
        </p:nvSpPr>
        <p:spPr>
          <a:xfrm>
            <a:off x="1107374" y="7658819"/>
            <a:ext cx="535658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8CBA8BB7-062F-6C45-81A2-B2CC67B0BF9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85C913E1-D0EB-EE4C-A383-2BC07A9DF068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27C72875-B0BB-DA48-BDC1-58D317937CC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68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FE4C40"/>
      </a:accent1>
      <a:accent2>
        <a:srgbClr val="26457B"/>
      </a:accent2>
      <a:accent3>
        <a:srgbClr val="B2D01D"/>
      </a:accent3>
      <a:accent4>
        <a:srgbClr val="4B30CF"/>
      </a:accent4>
      <a:accent5>
        <a:srgbClr val="25457B"/>
      </a:accent5>
      <a:accent6>
        <a:srgbClr val="D04038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113973</TotalTime>
  <Words>893</Words>
  <Application>Microsoft Macintosh PowerPoint</Application>
  <PresentationFormat>Custom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18438</cp:revision>
  <dcterms:created xsi:type="dcterms:W3CDTF">2014-11-12T21:47:38Z</dcterms:created>
  <dcterms:modified xsi:type="dcterms:W3CDTF">2020-01-22T23:09:04Z</dcterms:modified>
  <cp:category/>
</cp:coreProperties>
</file>