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7" r:id="rId2"/>
    <p:sldId id="4360" r:id="rId3"/>
    <p:sldId id="4359" r:id="rId4"/>
    <p:sldId id="4362" r:id="rId5"/>
    <p:sldId id="4361" r:id="rId6"/>
    <p:sldId id="4365" r:id="rId7"/>
    <p:sldId id="4363" r:id="rId8"/>
    <p:sldId id="436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CECEC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6" autoAdjust="0"/>
    <p:restoredTop sz="95921" autoAdjust="0"/>
  </p:normalViewPr>
  <p:slideViewPr>
    <p:cSldViewPr snapToGrid="0" snapToObjects="1">
      <p:cViewPr varScale="1">
        <p:scale>
          <a:sx n="55" d="100"/>
          <a:sy n="55" d="100"/>
        </p:scale>
        <p:origin x="59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1410D71-2B8F-784E-A73A-32135C2B4DC2}"/>
              </a:ext>
            </a:extLst>
          </p:cNvPr>
          <p:cNvGrpSpPr/>
          <p:nvPr/>
        </p:nvGrpSpPr>
        <p:grpSpPr>
          <a:xfrm>
            <a:off x="7951107" y="3845297"/>
            <a:ext cx="8475436" cy="8906308"/>
            <a:chOff x="7951107" y="4210692"/>
            <a:chExt cx="8475436" cy="8906308"/>
          </a:xfrm>
        </p:grpSpPr>
        <p:sp>
          <p:nvSpPr>
            <p:cNvPr id="125" name="Freeform 3">
              <a:extLst>
                <a:ext uri="{FF2B5EF4-FFF2-40B4-BE49-F238E27FC236}">
                  <a16:creationId xmlns:a16="http://schemas.microsoft.com/office/drawing/2014/main" id="{5F363657-0B70-804B-B2DB-15C4D70A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1339" y="6101040"/>
              <a:ext cx="7098147" cy="4595118"/>
            </a:xfrm>
            <a:custGeom>
              <a:avLst/>
              <a:gdLst>
                <a:gd name="T0" fmla="*/ 7753 w 12569"/>
                <a:gd name="T1" fmla="*/ 8134 h 8135"/>
                <a:gd name="T2" fmla="*/ 7283 w 12569"/>
                <a:gd name="T3" fmla="*/ 8046 h 8135"/>
                <a:gd name="T4" fmla="*/ 5169 w 12569"/>
                <a:gd name="T5" fmla="*/ 7576 h 8135"/>
                <a:gd name="T6" fmla="*/ 3612 w 12569"/>
                <a:gd name="T7" fmla="*/ 7487 h 8135"/>
                <a:gd name="T8" fmla="*/ 998 w 12569"/>
                <a:gd name="T9" fmla="*/ 7664 h 8135"/>
                <a:gd name="T10" fmla="*/ 0 w 12569"/>
                <a:gd name="T11" fmla="*/ 6078 h 8135"/>
                <a:gd name="T12" fmla="*/ 88 w 12569"/>
                <a:gd name="T13" fmla="*/ 5255 h 8135"/>
                <a:gd name="T14" fmla="*/ 264 w 12569"/>
                <a:gd name="T15" fmla="*/ 4199 h 8135"/>
                <a:gd name="T16" fmla="*/ 646 w 12569"/>
                <a:gd name="T17" fmla="*/ 3583 h 8135"/>
                <a:gd name="T18" fmla="*/ 792 w 12569"/>
                <a:gd name="T19" fmla="*/ 3348 h 8135"/>
                <a:gd name="T20" fmla="*/ 1116 w 12569"/>
                <a:gd name="T21" fmla="*/ 2936 h 8135"/>
                <a:gd name="T22" fmla="*/ 1909 w 12569"/>
                <a:gd name="T23" fmla="*/ 1762 h 8135"/>
                <a:gd name="T24" fmla="*/ 2115 w 12569"/>
                <a:gd name="T25" fmla="*/ 1645 h 8135"/>
                <a:gd name="T26" fmla="*/ 3789 w 12569"/>
                <a:gd name="T27" fmla="*/ 470 h 8135"/>
                <a:gd name="T28" fmla="*/ 5608 w 12569"/>
                <a:gd name="T29" fmla="*/ 87 h 8135"/>
                <a:gd name="T30" fmla="*/ 6636 w 12569"/>
                <a:gd name="T31" fmla="*/ 29 h 8135"/>
                <a:gd name="T32" fmla="*/ 7400 w 12569"/>
                <a:gd name="T33" fmla="*/ 176 h 8135"/>
                <a:gd name="T34" fmla="*/ 8340 w 12569"/>
                <a:gd name="T35" fmla="*/ 293 h 8135"/>
                <a:gd name="T36" fmla="*/ 9162 w 12569"/>
                <a:gd name="T37" fmla="*/ 528 h 8135"/>
                <a:gd name="T38" fmla="*/ 10307 w 12569"/>
                <a:gd name="T39" fmla="*/ 939 h 8135"/>
                <a:gd name="T40" fmla="*/ 11042 w 12569"/>
                <a:gd name="T41" fmla="*/ 1439 h 8135"/>
                <a:gd name="T42" fmla="*/ 11717 w 12569"/>
                <a:gd name="T43" fmla="*/ 2173 h 8135"/>
                <a:gd name="T44" fmla="*/ 12128 w 12569"/>
                <a:gd name="T45" fmla="*/ 2849 h 8135"/>
                <a:gd name="T46" fmla="*/ 12363 w 12569"/>
                <a:gd name="T47" fmla="*/ 4346 h 8135"/>
                <a:gd name="T48" fmla="*/ 12304 w 12569"/>
                <a:gd name="T49" fmla="*/ 5226 h 8135"/>
                <a:gd name="T50" fmla="*/ 12069 w 12569"/>
                <a:gd name="T51" fmla="*/ 5549 h 8135"/>
                <a:gd name="T52" fmla="*/ 9867 w 12569"/>
                <a:gd name="T53" fmla="*/ 6724 h 8135"/>
                <a:gd name="T54" fmla="*/ 7753 w 12569"/>
                <a:gd name="T55" fmla="*/ 8134 h 8135"/>
                <a:gd name="T56" fmla="*/ 5256 w 12569"/>
                <a:gd name="T57" fmla="*/ 7312 h 8135"/>
                <a:gd name="T58" fmla="*/ 7400 w 12569"/>
                <a:gd name="T59" fmla="*/ 7811 h 8135"/>
                <a:gd name="T60" fmla="*/ 9632 w 12569"/>
                <a:gd name="T61" fmla="*/ 6548 h 8135"/>
                <a:gd name="T62" fmla="*/ 9779 w 12569"/>
                <a:gd name="T63" fmla="*/ 6430 h 8135"/>
                <a:gd name="T64" fmla="*/ 11805 w 12569"/>
                <a:gd name="T65" fmla="*/ 5490 h 8135"/>
                <a:gd name="T66" fmla="*/ 12099 w 12569"/>
                <a:gd name="T67" fmla="*/ 5080 h 8135"/>
                <a:gd name="T68" fmla="*/ 12157 w 12569"/>
                <a:gd name="T69" fmla="*/ 4199 h 8135"/>
                <a:gd name="T70" fmla="*/ 11893 w 12569"/>
                <a:gd name="T71" fmla="*/ 2966 h 8135"/>
                <a:gd name="T72" fmla="*/ 11452 w 12569"/>
                <a:gd name="T73" fmla="*/ 2261 h 8135"/>
                <a:gd name="T74" fmla="*/ 10894 w 12569"/>
                <a:gd name="T75" fmla="*/ 1645 h 8135"/>
                <a:gd name="T76" fmla="*/ 10131 w 12569"/>
                <a:gd name="T77" fmla="*/ 1145 h 8135"/>
                <a:gd name="T78" fmla="*/ 9074 w 12569"/>
                <a:gd name="T79" fmla="*/ 792 h 8135"/>
                <a:gd name="T80" fmla="*/ 8222 w 12569"/>
                <a:gd name="T81" fmla="*/ 528 h 8135"/>
                <a:gd name="T82" fmla="*/ 7400 w 12569"/>
                <a:gd name="T83" fmla="*/ 440 h 8135"/>
                <a:gd name="T84" fmla="*/ 6607 w 12569"/>
                <a:gd name="T85" fmla="*/ 293 h 8135"/>
                <a:gd name="T86" fmla="*/ 5579 w 12569"/>
                <a:gd name="T87" fmla="*/ 352 h 8135"/>
                <a:gd name="T88" fmla="*/ 3847 w 12569"/>
                <a:gd name="T89" fmla="*/ 705 h 8135"/>
                <a:gd name="T90" fmla="*/ 2350 w 12569"/>
                <a:gd name="T91" fmla="*/ 1732 h 8135"/>
                <a:gd name="T92" fmla="*/ 1967 w 12569"/>
                <a:gd name="T93" fmla="*/ 2026 h 8135"/>
                <a:gd name="T94" fmla="*/ 1380 w 12569"/>
                <a:gd name="T95" fmla="*/ 2878 h 8135"/>
                <a:gd name="T96" fmla="*/ 1027 w 12569"/>
                <a:gd name="T97" fmla="*/ 3465 h 8135"/>
                <a:gd name="T98" fmla="*/ 881 w 12569"/>
                <a:gd name="T99" fmla="*/ 3700 h 8135"/>
                <a:gd name="T100" fmla="*/ 528 w 12569"/>
                <a:gd name="T101" fmla="*/ 4229 h 8135"/>
                <a:gd name="T102" fmla="*/ 353 w 12569"/>
                <a:gd name="T103" fmla="*/ 5226 h 8135"/>
                <a:gd name="T104" fmla="*/ 264 w 12569"/>
                <a:gd name="T105" fmla="*/ 6078 h 8135"/>
                <a:gd name="T106" fmla="*/ 675 w 12569"/>
                <a:gd name="T107" fmla="*/ 6900 h 8135"/>
                <a:gd name="T108" fmla="*/ 1087 w 12569"/>
                <a:gd name="T109" fmla="*/ 7429 h 8135"/>
                <a:gd name="T110" fmla="*/ 3612 w 12569"/>
                <a:gd name="T111" fmla="*/ 7223 h 8135"/>
                <a:gd name="T112" fmla="*/ 5169 w 12569"/>
                <a:gd name="T113" fmla="*/ 7312 h 8135"/>
                <a:gd name="T114" fmla="*/ 5256 w 12569"/>
                <a:gd name="T115" fmla="*/ 7312 h 8135"/>
                <a:gd name="T116" fmla="*/ 646 w 12569"/>
                <a:gd name="T117" fmla="*/ 6900 h 8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569" h="8135">
                  <a:moveTo>
                    <a:pt x="7753" y="8134"/>
                  </a:moveTo>
                  <a:lnTo>
                    <a:pt x="7753" y="8134"/>
                  </a:lnTo>
                  <a:cubicBezTo>
                    <a:pt x="7605" y="8134"/>
                    <a:pt x="7458" y="8105"/>
                    <a:pt x="7312" y="8046"/>
                  </a:cubicBezTo>
                  <a:cubicBezTo>
                    <a:pt x="7283" y="8046"/>
                    <a:pt x="7283" y="8046"/>
                    <a:pt x="7283" y="8046"/>
                  </a:cubicBezTo>
                  <a:cubicBezTo>
                    <a:pt x="6783" y="7840"/>
                    <a:pt x="6020" y="7547"/>
                    <a:pt x="5169" y="7576"/>
                  </a:cubicBezTo>
                  <a:lnTo>
                    <a:pt x="5169" y="7576"/>
                  </a:lnTo>
                  <a:cubicBezTo>
                    <a:pt x="5110" y="7576"/>
                    <a:pt x="4934" y="7547"/>
                    <a:pt x="4699" y="7547"/>
                  </a:cubicBezTo>
                  <a:cubicBezTo>
                    <a:pt x="4405" y="7517"/>
                    <a:pt x="3994" y="7487"/>
                    <a:pt x="3612" y="7487"/>
                  </a:cubicBezTo>
                  <a:cubicBezTo>
                    <a:pt x="3319" y="7487"/>
                    <a:pt x="2790" y="7547"/>
                    <a:pt x="2320" y="7605"/>
                  </a:cubicBezTo>
                  <a:cubicBezTo>
                    <a:pt x="1586" y="7693"/>
                    <a:pt x="1145" y="7722"/>
                    <a:pt x="998" y="7664"/>
                  </a:cubicBezTo>
                  <a:cubicBezTo>
                    <a:pt x="705" y="7576"/>
                    <a:pt x="499" y="7165"/>
                    <a:pt x="470" y="7077"/>
                  </a:cubicBezTo>
                  <a:cubicBezTo>
                    <a:pt x="353" y="6930"/>
                    <a:pt x="29" y="6489"/>
                    <a:pt x="0" y="6078"/>
                  </a:cubicBezTo>
                  <a:cubicBezTo>
                    <a:pt x="0" y="5843"/>
                    <a:pt x="29" y="5696"/>
                    <a:pt x="58" y="5579"/>
                  </a:cubicBezTo>
                  <a:cubicBezTo>
                    <a:pt x="88" y="5490"/>
                    <a:pt x="118" y="5403"/>
                    <a:pt x="88" y="5255"/>
                  </a:cubicBezTo>
                  <a:cubicBezTo>
                    <a:pt x="58" y="4903"/>
                    <a:pt x="29" y="4581"/>
                    <a:pt x="205" y="4375"/>
                  </a:cubicBezTo>
                  <a:cubicBezTo>
                    <a:pt x="264" y="4316"/>
                    <a:pt x="264" y="4287"/>
                    <a:pt x="264" y="4199"/>
                  </a:cubicBezTo>
                  <a:cubicBezTo>
                    <a:pt x="264" y="4112"/>
                    <a:pt x="293" y="3964"/>
                    <a:pt x="470" y="3788"/>
                  </a:cubicBezTo>
                  <a:cubicBezTo>
                    <a:pt x="617" y="3642"/>
                    <a:pt x="646" y="3642"/>
                    <a:pt x="646" y="3583"/>
                  </a:cubicBezTo>
                  <a:cubicBezTo>
                    <a:pt x="675" y="3583"/>
                    <a:pt x="675" y="3553"/>
                    <a:pt x="705" y="3494"/>
                  </a:cubicBezTo>
                  <a:cubicBezTo>
                    <a:pt x="734" y="3465"/>
                    <a:pt x="763" y="3407"/>
                    <a:pt x="792" y="3348"/>
                  </a:cubicBezTo>
                  <a:cubicBezTo>
                    <a:pt x="852" y="3201"/>
                    <a:pt x="940" y="3024"/>
                    <a:pt x="1116" y="2936"/>
                  </a:cubicBezTo>
                  <a:lnTo>
                    <a:pt x="1116" y="2936"/>
                  </a:lnTo>
                  <a:cubicBezTo>
                    <a:pt x="1116" y="2849"/>
                    <a:pt x="1087" y="2731"/>
                    <a:pt x="1145" y="2554"/>
                  </a:cubicBezTo>
                  <a:cubicBezTo>
                    <a:pt x="1262" y="2144"/>
                    <a:pt x="1615" y="1850"/>
                    <a:pt x="1909" y="1762"/>
                  </a:cubicBezTo>
                  <a:cubicBezTo>
                    <a:pt x="1967" y="1762"/>
                    <a:pt x="2026" y="1732"/>
                    <a:pt x="2056" y="1732"/>
                  </a:cubicBezTo>
                  <a:cubicBezTo>
                    <a:pt x="2085" y="1703"/>
                    <a:pt x="2085" y="1674"/>
                    <a:pt x="2115" y="1645"/>
                  </a:cubicBezTo>
                  <a:cubicBezTo>
                    <a:pt x="2202" y="1351"/>
                    <a:pt x="2731" y="734"/>
                    <a:pt x="3259" y="587"/>
                  </a:cubicBezTo>
                  <a:cubicBezTo>
                    <a:pt x="3407" y="557"/>
                    <a:pt x="3583" y="499"/>
                    <a:pt x="3789" y="470"/>
                  </a:cubicBezTo>
                  <a:cubicBezTo>
                    <a:pt x="4141" y="382"/>
                    <a:pt x="4493" y="293"/>
                    <a:pt x="4640" y="205"/>
                  </a:cubicBezTo>
                  <a:cubicBezTo>
                    <a:pt x="4875" y="117"/>
                    <a:pt x="5198" y="58"/>
                    <a:pt x="5608" y="87"/>
                  </a:cubicBezTo>
                  <a:cubicBezTo>
                    <a:pt x="5725" y="117"/>
                    <a:pt x="5873" y="87"/>
                    <a:pt x="5990" y="58"/>
                  </a:cubicBezTo>
                  <a:cubicBezTo>
                    <a:pt x="6166" y="29"/>
                    <a:pt x="6372" y="0"/>
                    <a:pt x="6636" y="29"/>
                  </a:cubicBezTo>
                  <a:cubicBezTo>
                    <a:pt x="6871" y="58"/>
                    <a:pt x="6988" y="87"/>
                    <a:pt x="7077" y="117"/>
                  </a:cubicBezTo>
                  <a:cubicBezTo>
                    <a:pt x="7194" y="176"/>
                    <a:pt x="7253" y="176"/>
                    <a:pt x="7400" y="176"/>
                  </a:cubicBezTo>
                  <a:cubicBezTo>
                    <a:pt x="7458" y="176"/>
                    <a:pt x="7518" y="176"/>
                    <a:pt x="7576" y="176"/>
                  </a:cubicBezTo>
                  <a:cubicBezTo>
                    <a:pt x="7811" y="176"/>
                    <a:pt x="8075" y="176"/>
                    <a:pt x="8340" y="293"/>
                  </a:cubicBezTo>
                  <a:cubicBezTo>
                    <a:pt x="8487" y="382"/>
                    <a:pt x="8545" y="382"/>
                    <a:pt x="8692" y="411"/>
                  </a:cubicBezTo>
                  <a:cubicBezTo>
                    <a:pt x="8810" y="440"/>
                    <a:pt x="8927" y="470"/>
                    <a:pt x="9162" y="528"/>
                  </a:cubicBezTo>
                  <a:cubicBezTo>
                    <a:pt x="9309" y="587"/>
                    <a:pt x="9455" y="617"/>
                    <a:pt x="9573" y="646"/>
                  </a:cubicBezTo>
                  <a:cubicBezTo>
                    <a:pt x="9808" y="675"/>
                    <a:pt x="10014" y="734"/>
                    <a:pt x="10307" y="939"/>
                  </a:cubicBezTo>
                  <a:cubicBezTo>
                    <a:pt x="10571" y="1175"/>
                    <a:pt x="10689" y="1233"/>
                    <a:pt x="10836" y="1321"/>
                  </a:cubicBezTo>
                  <a:cubicBezTo>
                    <a:pt x="10894" y="1351"/>
                    <a:pt x="10953" y="1380"/>
                    <a:pt x="11042" y="1439"/>
                  </a:cubicBezTo>
                  <a:cubicBezTo>
                    <a:pt x="11071" y="1439"/>
                    <a:pt x="11071" y="1439"/>
                    <a:pt x="11071" y="1439"/>
                  </a:cubicBezTo>
                  <a:cubicBezTo>
                    <a:pt x="11306" y="1615"/>
                    <a:pt x="11570" y="1791"/>
                    <a:pt x="11717" y="2173"/>
                  </a:cubicBezTo>
                  <a:cubicBezTo>
                    <a:pt x="11776" y="2379"/>
                    <a:pt x="11805" y="2408"/>
                    <a:pt x="11893" y="2496"/>
                  </a:cubicBezTo>
                  <a:cubicBezTo>
                    <a:pt x="11952" y="2554"/>
                    <a:pt x="12011" y="2643"/>
                    <a:pt x="12128" y="2849"/>
                  </a:cubicBezTo>
                  <a:cubicBezTo>
                    <a:pt x="12363" y="3289"/>
                    <a:pt x="12568" y="3700"/>
                    <a:pt x="12510" y="4023"/>
                  </a:cubicBezTo>
                  <a:cubicBezTo>
                    <a:pt x="12481" y="4199"/>
                    <a:pt x="12421" y="4258"/>
                    <a:pt x="12363" y="4346"/>
                  </a:cubicBezTo>
                  <a:cubicBezTo>
                    <a:pt x="12334" y="4404"/>
                    <a:pt x="12334" y="4404"/>
                    <a:pt x="12334" y="4433"/>
                  </a:cubicBezTo>
                  <a:cubicBezTo>
                    <a:pt x="12363" y="4550"/>
                    <a:pt x="12481" y="4933"/>
                    <a:pt x="12304" y="5226"/>
                  </a:cubicBezTo>
                  <a:cubicBezTo>
                    <a:pt x="12246" y="5314"/>
                    <a:pt x="12186" y="5373"/>
                    <a:pt x="12128" y="5403"/>
                  </a:cubicBezTo>
                  <a:cubicBezTo>
                    <a:pt x="12099" y="5461"/>
                    <a:pt x="12069" y="5461"/>
                    <a:pt x="12069" y="5549"/>
                  </a:cubicBezTo>
                  <a:cubicBezTo>
                    <a:pt x="12011" y="5814"/>
                    <a:pt x="11629" y="6401"/>
                    <a:pt x="11159" y="6607"/>
                  </a:cubicBezTo>
                  <a:cubicBezTo>
                    <a:pt x="10777" y="6753"/>
                    <a:pt x="10131" y="6724"/>
                    <a:pt x="9867" y="6724"/>
                  </a:cubicBezTo>
                  <a:cubicBezTo>
                    <a:pt x="9837" y="6900"/>
                    <a:pt x="9720" y="7252"/>
                    <a:pt x="9397" y="7547"/>
                  </a:cubicBezTo>
                  <a:cubicBezTo>
                    <a:pt x="9045" y="7870"/>
                    <a:pt x="8340" y="8134"/>
                    <a:pt x="7753" y="8134"/>
                  </a:cubicBezTo>
                  <a:close/>
                  <a:moveTo>
                    <a:pt x="5256" y="7312"/>
                  </a:moveTo>
                  <a:lnTo>
                    <a:pt x="5256" y="7312"/>
                  </a:lnTo>
                  <a:cubicBezTo>
                    <a:pt x="6137" y="7312"/>
                    <a:pt x="6871" y="7605"/>
                    <a:pt x="7370" y="7811"/>
                  </a:cubicBezTo>
                  <a:cubicBezTo>
                    <a:pt x="7400" y="7811"/>
                    <a:pt x="7400" y="7811"/>
                    <a:pt x="7400" y="7811"/>
                  </a:cubicBezTo>
                  <a:cubicBezTo>
                    <a:pt x="7870" y="7987"/>
                    <a:pt x="8810" y="7722"/>
                    <a:pt x="9220" y="7341"/>
                  </a:cubicBezTo>
                  <a:cubicBezTo>
                    <a:pt x="9602" y="6988"/>
                    <a:pt x="9632" y="6578"/>
                    <a:pt x="9632" y="6548"/>
                  </a:cubicBezTo>
                  <a:cubicBezTo>
                    <a:pt x="9632" y="6430"/>
                    <a:pt x="9632" y="6430"/>
                    <a:pt x="9632" y="6430"/>
                  </a:cubicBezTo>
                  <a:cubicBezTo>
                    <a:pt x="9779" y="6430"/>
                    <a:pt x="9779" y="6430"/>
                    <a:pt x="9779" y="6430"/>
                  </a:cubicBezTo>
                  <a:cubicBezTo>
                    <a:pt x="9779" y="6430"/>
                    <a:pt x="10659" y="6518"/>
                    <a:pt x="11042" y="6372"/>
                  </a:cubicBezTo>
                  <a:cubicBezTo>
                    <a:pt x="11423" y="6225"/>
                    <a:pt x="11776" y="5696"/>
                    <a:pt x="11805" y="5490"/>
                  </a:cubicBezTo>
                  <a:cubicBezTo>
                    <a:pt x="11834" y="5344"/>
                    <a:pt x="11893" y="5255"/>
                    <a:pt x="11982" y="5197"/>
                  </a:cubicBezTo>
                  <a:cubicBezTo>
                    <a:pt x="12011" y="5168"/>
                    <a:pt x="12040" y="5138"/>
                    <a:pt x="12099" y="5080"/>
                  </a:cubicBezTo>
                  <a:cubicBezTo>
                    <a:pt x="12186" y="4962"/>
                    <a:pt x="12157" y="4698"/>
                    <a:pt x="12099" y="4521"/>
                  </a:cubicBezTo>
                  <a:cubicBezTo>
                    <a:pt x="12040" y="4346"/>
                    <a:pt x="12099" y="4258"/>
                    <a:pt x="12157" y="4199"/>
                  </a:cubicBezTo>
                  <a:cubicBezTo>
                    <a:pt x="12186" y="4141"/>
                    <a:pt x="12217" y="4082"/>
                    <a:pt x="12246" y="3964"/>
                  </a:cubicBezTo>
                  <a:cubicBezTo>
                    <a:pt x="12304" y="3729"/>
                    <a:pt x="12099" y="3348"/>
                    <a:pt x="11893" y="2966"/>
                  </a:cubicBezTo>
                  <a:cubicBezTo>
                    <a:pt x="11805" y="2789"/>
                    <a:pt x="11746" y="2731"/>
                    <a:pt x="11687" y="2672"/>
                  </a:cubicBezTo>
                  <a:cubicBezTo>
                    <a:pt x="11599" y="2554"/>
                    <a:pt x="11541" y="2496"/>
                    <a:pt x="11452" y="2261"/>
                  </a:cubicBezTo>
                  <a:cubicBezTo>
                    <a:pt x="11364" y="1938"/>
                    <a:pt x="11159" y="1820"/>
                    <a:pt x="10924" y="1674"/>
                  </a:cubicBezTo>
                  <a:cubicBezTo>
                    <a:pt x="10894" y="1645"/>
                    <a:pt x="10894" y="1645"/>
                    <a:pt x="10894" y="1645"/>
                  </a:cubicBezTo>
                  <a:cubicBezTo>
                    <a:pt x="10807" y="1615"/>
                    <a:pt x="10748" y="1556"/>
                    <a:pt x="10689" y="1527"/>
                  </a:cubicBezTo>
                  <a:cubicBezTo>
                    <a:pt x="10571" y="1468"/>
                    <a:pt x="10424" y="1380"/>
                    <a:pt x="10131" y="1145"/>
                  </a:cubicBezTo>
                  <a:cubicBezTo>
                    <a:pt x="9896" y="969"/>
                    <a:pt x="9749" y="939"/>
                    <a:pt x="9515" y="881"/>
                  </a:cubicBezTo>
                  <a:cubicBezTo>
                    <a:pt x="9397" y="881"/>
                    <a:pt x="9250" y="851"/>
                    <a:pt x="9074" y="792"/>
                  </a:cubicBezTo>
                  <a:cubicBezTo>
                    <a:pt x="8868" y="734"/>
                    <a:pt x="8751" y="705"/>
                    <a:pt x="8633" y="675"/>
                  </a:cubicBezTo>
                  <a:cubicBezTo>
                    <a:pt x="8487" y="646"/>
                    <a:pt x="8398" y="617"/>
                    <a:pt x="8222" y="528"/>
                  </a:cubicBezTo>
                  <a:cubicBezTo>
                    <a:pt x="8017" y="411"/>
                    <a:pt x="7811" y="440"/>
                    <a:pt x="7576" y="440"/>
                  </a:cubicBezTo>
                  <a:cubicBezTo>
                    <a:pt x="7518" y="440"/>
                    <a:pt x="7458" y="440"/>
                    <a:pt x="7400" y="440"/>
                  </a:cubicBezTo>
                  <a:cubicBezTo>
                    <a:pt x="7194" y="440"/>
                    <a:pt x="7106" y="411"/>
                    <a:pt x="7018" y="382"/>
                  </a:cubicBezTo>
                  <a:cubicBezTo>
                    <a:pt x="6930" y="352"/>
                    <a:pt x="6813" y="322"/>
                    <a:pt x="6607" y="293"/>
                  </a:cubicBezTo>
                  <a:cubicBezTo>
                    <a:pt x="6401" y="264"/>
                    <a:pt x="6225" y="293"/>
                    <a:pt x="6049" y="322"/>
                  </a:cubicBezTo>
                  <a:cubicBezTo>
                    <a:pt x="5902" y="352"/>
                    <a:pt x="5755" y="382"/>
                    <a:pt x="5579" y="352"/>
                  </a:cubicBezTo>
                  <a:cubicBezTo>
                    <a:pt x="5227" y="322"/>
                    <a:pt x="4963" y="352"/>
                    <a:pt x="4757" y="470"/>
                  </a:cubicBezTo>
                  <a:cubicBezTo>
                    <a:pt x="4582" y="528"/>
                    <a:pt x="4229" y="617"/>
                    <a:pt x="3847" y="705"/>
                  </a:cubicBezTo>
                  <a:cubicBezTo>
                    <a:pt x="3671" y="763"/>
                    <a:pt x="3465" y="792"/>
                    <a:pt x="3319" y="851"/>
                  </a:cubicBezTo>
                  <a:cubicBezTo>
                    <a:pt x="2907" y="939"/>
                    <a:pt x="2437" y="1497"/>
                    <a:pt x="2350" y="1732"/>
                  </a:cubicBezTo>
                  <a:cubicBezTo>
                    <a:pt x="2291" y="1909"/>
                    <a:pt x="2261" y="1997"/>
                    <a:pt x="2085" y="1997"/>
                  </a:cubicBezTo>
                  <a:cubicBezTo>
                    <a:pt x="2056" y="1997"/>
                    <a:pt x="2026" y="1997"/>
                    <a:pt x="1967" y="2026"/>
                  </a:cubicBezTo>
                  <a:cubicBezTo>
                    <a:pt x="1791" y="2055"/>
                    <a:pt x="1497" y="2290"/>
                    <a:pt x="1410" y="2643"/>
                  </a:cubicBezTo>
                  <a:cubicBezTo>
                    <a:pt x="1351" y="2760"/>
                    <a:pt x="1380" y="2849"/>
                    <a:pt x="1380" y="2878"/>
                  </a:cubicBezTo>
                  <a:cubicBezTo>
                    <a:pt x="1410" y="3024"/>
                    <a:pt x="1380" y="3113"/>
                    <a:pt x="1204" y="3172"/>
                  </a:cubicBezTo>
                  <a:cubicBezTo>
                    <a:pt x="1116" y="3201"/>
                    <a:pt x="1087" y="3348"/>
                    <a:pt x="1027" y="3465"/>
                  </a:cubicBezTo>
                  <a:cubicBezTo>
                    <a:pt x="998" y="3524"/>
                    <a:pt x="969" y="3583"/>
                    <a:pt x="940" y="3642"/>
                  </a:cubicBezTo>
                  <a:cubicBezTo>
                    <a:pt x="910" y="3671"/>
                    <a:pt x="910" y="3700"/>
                    <a:pt x="881" y="3700"/>
                  </a:cubicBezTo>
                  <a:cubicBezTo>
                    <a:pt x="852" y="3788"/>
                    <a:pt x="823" y="3817"/>
                    <a:pt x="646" y="3994"/>
                  </a:cubicBezTo>
                  <a:cubicBezTo>
                    <a:pt x="528" y="4082"/>
                    <a:pt x="528" y="4141"/>
                    <a:pt x="528" y="4229"/>
                  </a:cubicBezTo>
                  <a:cubicBezTo>
                    <a:pt x="499" y="4316"/>
                    <a:pt x="499" y="4433"/>
                    <a:pt x="411" y="4521"/>
                  </a:cubicBezTo>
                  <a:cubicBezTo>
                    <a:pt x="293" y="4668"/>
                    <a:pt x="323" y="4933"/>
                    <a:pt x="353" y="5226"/>
                  </a:cubicBezTo>
                  <a:cubicBezTo>
                    <a:pt x="382" y="5403"/>
                    <a:pt x="353" y="5520"/>
                    <a:pt x="323" y="5638"/>
                  </a:cubicBezTo>
                  <a:cubicBezTo>
                    <a:pt x="293" y="5755"/>
                    <a:pt x="264" y="5873"/>
                    <a:pt x="264" y="6078"/>
                  </a:cubicBezTo>
                  <a:cubicBezTo>
                    <a:pt x="293" y="6430"/>
                    <a:pt x="588" y="6842"/>
                    <a:pt x="646" y="6900"/>
                  </a:cubicBezTo>
                  <a:cubicBezTo>
                    <a:pt x="675" y="6900"/>
                    <a:pt x="675" y="6900"/>
                    <a:pt x="675" y="6900"/>
                  </a:cubicBezTo>
                  <a:cubicBezTo>
                    <a:pt x="675" y="6930"/>
                    <a:pt x="675" y="6930"/>
                    <a:pt x="675" y="6930"/>
                  </a:cubicBezTo>
                  <a:cubicBezTo>
                    <a:pt x="763" y="7106"/>
                    <a:pt x="940" y="7370"/>
                    <a:pt x="1087" y="7429"/>
                  </a:cubicBezTo>
                  <a:cubicBezTo>
                    <a:pt x="1175" y="7458"/>
                    <a:pt x="1821" y="7400"/>
                    <a:pt x="2291" y="7341"/>
                  </a:cubicBezTo>
                  <a:cubicBezTo>
                    <a:pt x="2790" y="7282"/>
                    <a:pt x="3289" y="7223"/>
                    <a:pt x="3612" y="7223"/>
                  </a:cubicBezTo>
                  <a:cubicBezTo>
                    <a:pt x="4023" y="7252"/>
                    <a:pt x="4434" y="7252"/>
                    <a:pt x="4728" y="7282"/>
                  </a:cubicBezTo>
                  <a:cubicBezTo>
                    <a:pt x="4934" y="7312"/>
                    <a:pt x="5110" y="7312"/>
                    <a:pt x="5169" y="7312"/>
                  </a:cubicBezTo>
                  <a:lnTo>
                    <a:pt x="5169" y="7312"/>
                  </a:lnTo>
                  <a:cubicBezTo>
                    <a:pt x="5198" y="7312"/>
                    <a:pt x="5227" y="7312"/>
                    <a:pt x="5256" y="7312"/>
                  </a:cubicBezTo>
                  <a:close/>
                  <a:moveTo>
                    <a:pt x="646" y="6900"/>
                  </a:moveTo>
                  <a:lnTo>
                    <a:pt x="646" y="69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>
              <a:extLst>
                <a:ext uri="{FF2B5EF4-FFF2-40B4-BE49-F238E27FC236}">
                  <a16:creationId xmlns:a16="http://schemas.microsoft.com/office/drawing/2014/main" id="{15367AB2-3DF1-2445-903F-8C6141D51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136" y="7229273"/>
              <a:ext cx="1078421" cy="2455710"/>
            </a:xfrm>
            <a:custGeom>
              <a:avLst/>
              <a:gdLst>
                <a:gd name="T0" fmla="*/ 1762 w 1911"/>
                <a:gd name="T1" fmla="*/ 4346 h 4347"/>
                <a:gd name="T2" fmla="*/ 1762 w 1911"/>
                <a:gd name="T3" fmla="*/ 4346 h 4347"/>
                <a:gd name="T4" fmla="*/ 1733 w 1911"/>
                <a:gd name="T5" fmla="*/ 4346 h 4347"/>
                <a:gd name="T6" fmla="*/ 705 w 1911"/>
                <a:gd name="T7" fmla="*/ 3258 h 4347"/>
                <a:gd name="T8" fmla="*/ 705 w 1911"/>
                <a:gd name="T9" fmla="*/ 3258 h 4347"/>
                <a:gd name="T10" fmla="*/ 676 w 1911"/>
                <a:gd name="T11" fmla="*/ 3200 h 4347"/>
                <a:gd name="T12" fmla="*/ 647 w 1911"/>
                <a:gd name="T13" fmla="*/ 3171 h 4347"/>
                <a:gd name="T14" fmla="*/ 618 w 1911"/>
                <a:gd name="T15" fmla="*/ 3171 h 4347"/>
                <a:gd name="T16" fmla="*/ 30 w 1911"/>
                <a:gd name="T17" fmla="*/ 2232 h 4347"/>
                <a:gd name="T18" fmla="*/ 235 w 1911"/>
                <a:gd name="T19" fmla="*/ 1175 h 4347"/>
                <a:gd name="T20" fmla="*/ 735 w 1911"/>
                <a:gd name="T21" fmla="*/ 352 h 4347"/>
                <a:gd name="T22" fmla="*/ 1762 w 1911"/>
                <a:gd name="T23" fmla="*/ 235 h 4347"/>
                <a:gd name="T24" fmla="*/ 1792 w 1911"/>
                <a:gd name="T25" fmla="*/ 440 h 4347"/>
                <a:gd name="T26" fmla="*/ 1616 w 1911"/>
                <a:gd name="T27" fmla="*/ 440 h 4347"/>
                <a:gd name="T28" fmla="*/ 911 w 1911"/>
                <a:gd name="T29" fmla="*/ 528 h 4347"/>
                <a:gd name="T30" fmla="*/ 470 w 1911"/>
                <a:gd name="T31" fmla="*/ 1262 h 4347"/>
                <a:gd name="T32" fmla="*/ 294 w 1911"/>
                <a:gd name="T33" fmla="*/ 2232 h 4347"/>
                <a:gd name="T34" fmla="*/ 735 w 1911"/>
                <a:gd name="T35" fmla="*/ 2936 h 4347"/>
                <a:gd name="T36" fmla="*/ 735 w 1911"/>
                <a:gd name="T37" fmla="*/ 2936 h 4347"/>
                <a:gd name="T38" fmla="*/ 911 w 1911"/>
                <a:gd name="T39" fmla="*/ 3053 h 4347"/>
                <a:gd name="T40" fmla="*/ 940 w 1911"/>
                <a:gd name="T41" fmla="*/ 3229 h 4347"/>
                <a:gd name="T42" fmla="*/ 970 w 1911"/>
                <a:gd name="T43" fmla="*/ 3229 h 4347"/>
                <a:gd name="T44" fmla="*/ 1792 w 1911"/>
                <a:gd name="T45" fmla="*/ 4081 h 4347"/>
                <a:gd name="T46" fmla="*/ 1880 w 1911"/>
                <a:gd name="T47" fmla="*/ 4257 h 4347"/>
                <a:gd name="T48" fmla="*/ 1762 w 1911"/>
                <a:gd name="T49" fmla="*/ 4346 h 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1" h="4347">
                  <a:moveTo>
                    <a:pt x="1762" y="4346"/>
                  </a:moveTo>
                  <a:lnTo>
                    <a:pt x="1762" y="4346"/>
                  </a:lnTo>
                  <a:cubicBezTo>
                    <a:pt x="1762" y="4346"/>
                    <a:pt x="1762" y="4346"/>
                    <a:pt x="1733" y="4346"/>
                  </a:cubicBezTo>
                  <a:cubicBezTo>
                    <a:pt x="1205" y="4286"/>
                    <a:pt x="764" y="3817"/>
                    <a:pt x="705" y="3258"/>
                  </a:cubicBezTo>
                  <a:lnTo>
                    <a:pt x="705" y="3258"/>
                  </a:lnTo>
                  <a:cubicBezTo>
                    <a:pt x="705" y="3229"/>
                    <a:pt x="705" y="3200"/>
                    <a:pt x="676" y="3200"/>
                  </a:cubicBezTo>
                  <a:cubicBezTo>
                    <a:pt x="676" y="3200"/>
                    <a:pt x="647" y="3200"/>
                    <a:pt x="647" y="3171"/>
                  </a:cubicBezTo>
                  <a:cubicBezTo>
                    <a:pt x="618" y="3171"/>
                    <a:pt x="618" y="3171"/>
                    <a:pt x="618" y="3171"/>
                  </a:cubicBezTo>
                  <a:cubicBezTo>
                    <a:pt x="294" y="3023"/>
                    <a:pt x="59" y="2671"/>
                    <a:pt x="30" y="2232"/>
                  </a:cubicBezTo>
                  <a:cubicBezTo>
                    <a:pt x="0" y="1850"/>
                    <a:pt x="118" y="1497"/>
                    <a:pt x="235" y="1175"/>
                  </a:cubicBezTo>
                  <a:cubicBezTo>
                    <a:pt x="353" y="881"/>
                    <a:pt x="470" y="557"/>
                    <a:pt x="735" y="352"/>
                  </a:cubicBezTo>
                  <a:cubicBezTo>
                    <a:pt x="999" y="118"/>
                    <a:pt x="1440" y="0"/>
                    <a:pt x="1762" y="235"/>
                  </a:cubicBezTo>
                  <a:cubicBezTo>
                    <a:pt x="1822" y="293"/>
                    <a:pt x="1822" y="382"/>
                    <a:pt x="1792" y="440"/>
                  </a:cubicBezTo>
                  <a:cubicBezTo>
                    <a:pt x="1733" y="499"/>
                    <a:pt x="1675" y="499"/>
                    <a:pt x="1616" y="440"/>
                  </a:cubicBezTo>
                  <a:cubicBezTo>
                    <a:pt x="1410" y="293"/>
                    <a:pt x="1088" y="382"/>
                    <a:pt x="911" y="528"/>
                  </a:cubicBezTo>
                  <a:cubicBezTo>
                    <a:pt x="705" y="734"/>
                    <a:pt x="588" y="1027"/>
                    <a:pt x="470" y="1262"/>
                  </a:cubicBezTo>
                  <a:cubicBezTo>
                    <a:pt x="383" y="1556"/>
                    <a:pt x="265" y="1880"/>
                    <a:pt x="294" y="2232"/>
                  </a:cubicBezTo>
                  <a:cubicBezTo>
                    <a:pt x="324" y="2553"/>
                    <a:pt x="500" y="2818"/>
                    <a:pt x="735" y="2936"/>
                  </a:cubicBezTo>
                  <a:lnTo>
                    <a:pt x="735" y="2936"/>
                  </a:lnTo>
                  <a:cubicBezTo>
                    <a:pt x="793" y="2965"/>
                    <a:pt x="853" y="2994"/>
                    <a:pt x="911" y="3053"/>
                  </a:cubicBezTo>
                  <a:cubicBezTo>
                    <a:pt x="940" y="3112"/>
                    <a:pt x="940" y="3171"/>
                    <a:pt x="940" y="3229"/>
                  </a:cubicBezTo>
                  <a:cubicBezTo>
                    <a:pt x="970" y="3229"/>
                    <a:pt x="970" y="3229"/>
                    <a:pt x="970" y="3229"/>
                  </a:cubicBezTo>
                  <a:cubicBezTo>
                    <a:pt x="999" y="3670"/>
                    <a:pt x="1352" y="4022"/>
                    <a:pt x="1792" y="4081"/>
                  </a:cubicBezTo>
                  <a:cubicBezTo>
                    <a:pt x="1851" y="4111"/>
                    <a:pt x="1910" y="4169"/>
                    <a:pt x="1880" y="4257"/>
                  </a:cubicBezTo>
                  <a:cubicBezTo>
                    <a:pt x="1880" y="4316"/>
                    <a:pt x="1822" y="4346"/>
                    <a:pt x="1762" y="434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CA7DC1C7-9F34-5947-83F3-0C3417751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2152" y="7545576"/>
              <a:ext cx="1476914" cy="747173"/>
            </a:xfrm>
            <a:custGeom>
              <a:avLst/>
              <a:gdLst>
                <a:gd name="T0" fmla="*/ 176 w 2614"/>
                <a:gd name="T1" fmla="*/ 1323 h 1324"/>
                <a:gd name="T2" fmla="*/ 176 w 2614"/>
                <a:gd name="T3" fmla="*/ 1323 h 1324"/>
                <a:gd name="T4" fmla="*/ 29 w 2614"/>
                <a:gd name="T5" fmla="*/ 1205 h 1324"/>
                <a:gd name="T6" fmla="*/ 117 w 2614"/>
                <a:gd name="T7" fmla="*/ 529 h 1324"/>
                <a:gd name="T8" fmla="*/ 793 w 2614"/>
                <a:gd name="T9" fmla="*/ 89 h 1324"/>
                <a:gd name="T10" fmla="*/ 1263 w 2614"/>
                <a:gd name="T11" fmla="*/ 60 h 1324"/>
                <a:gd name="T12" fmla="*/ 1615 w 2614"/>
                <a:gd name="T13" fmla="*/ 295 h 1324"/>
                <a:gd name="T14" fmla="*/ 1821 w 2614"/>
                <a:gd name="T15" fmla="*/ 618 h 1324"/>
                <a:gd name="T16" fmla="*/ 1850 w 2614"/>
                <a:gd name="T17" fmla="*/ 705 h 1324"/>
                <a:gd name="T18" fmla="*/ 1909 w 2614"/>
                <a:gd name="T19" fmla="*/ 823 h 1324"/>
                <a:gd name="T20" fmla="*/ 2320 w 2614"/>
                <a:gd name="T21" fmla="*/ 1029 h 1324"/>
                <a:gd name="T22" fmla="*/ 2496 w 2614"/>
                <a:gd name="T23" fmla="*/ 970 h 1324"/>
                <a:gd name="T24" fmla="*/ 2584 w 2614"/>
                <a:gd name="T25" fmla="*/ 1088 h 1324"/>
                <a:gd name="T26" fmla="*/ 2526 w 2614"/>
                <a:gd name="T27" fmla="*/ 1234 h 1324"/>
                <a:gd name="T28" fmla="*/ 2349 w 2614"/>
                <a:gd name="T29" fmla="*/ 1293 h 1324"/>
                <a:gd name="T30" fmla="*/ 1704 w 2614"/>
                <a:gd name="T31" fmla="*/ 970 h 1324"/>
                <a:gd name="T32" fmla="*/ 1615 w 2614"/>
                <a:gd name="T33" fmla="*/ 794 h 1324"/>
                <a:gd name="T34" fmla="*/ 1586 w 2614"/>
                <a:gd name="T35" fmla="*/ 735 h 1324"/>
                <a:gd name="T36" fmla="*/ 1439 w 2614"/>
                <a:gd name="T37" fmla="*/ 470 h 1324"/>
                <a:gd name="T38" fmla="*/ 1204 w 2614"/>
                <a:gd name="T39" fmla="*/ 324 h 1324"/>
                <a:gd name="T40" fmla="*/ 851 w 2614"/>
                <a:gd name="T41" fmla="*/ 324 h 1324"/>
                <a:gd name="T42" fmla="*/ 352 w 2614"/>
                <a:gd name="T43" fmla="*/ 647 h 1324"/>
                <a:gd name="T44" fmla="*/ 294 w 2614"/>
                <a:gd name="T45" fmla="*/ 1175 h 1324"/>
                <a:gd name="T46" fmla="*/ 176 w 2614"/>
                <a:gd name="T47" fmla="*/ 1323 h 1324"/>
                <a:gd name="T48" fmla="*/ 2408 w 2614"/>
                <a:gd name="T49" fmla="*/ 1029 h 1324"/>
                <a:gd name="T50" fmla="*/ 2408 w 2614"/>
                <a:gd name="T51" fmla="*/ 1029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4" h="1324">
                  <a:moveTo>
                    <a:pt x="176" y="1323"/>
                  </a:moveTo>
                  <a:lnTo>
                    <a:pt x="176" y="1323"/>
                  </a:lnTo>
                  <a:cubicBezTo>
                    <a:pt x="117" y="1323"/>
                    <a:pt x="59" y="1293"/>
                    <a:pt x="29" y="1205"/>
                  </a:cubicBezTo>
                  <a:cubicBezTo>
                    <a:pt x="29" y="1029"/>
                    <a:pt x="0" y="735"/>
                    <a:pt x="117" y="529"/>
                  </a:cubicBezTo>
                  <a:cubicBezTo>
                    <a:pt x="235" y="295"/>
                    <a:pt x="441" y="148"/>
                    <a:pt x="793" y="89"/>
                  </a:cubicBezTo>
                  <a:cubicBezTo>
                    <a:pt x="910" y="30"/>
                    <a:pt x="1086" y="0"/>
                    <a:pt x="1263" y="60"/>
                  </a:cubicBezTo>
                  <a:cubicBezTo>
                    <a:pt x="1409" y="89"/>
                    <a:pt x="1527" y="177"/>
                    <a:pt x="1615" y="295"/>
                  </a:cubicBezTo>
                  <a:cubicBezTo>
                    <a:pt x="1704" y="382"/>
                    <a:pt x="1791" y="500"/>
                    <a:pt x="1821" y="618"/>
                  </a:cubicBezTo>
                  <a:cubicBezTo>
                    <a:pt x="1850" y="647"/>
                    <a:pt x="1850" y="676"/>
                    <a:pt x="1850" y="705"/>
                  </a:cubicBezTo>
                  <a:cubicBezTo>
                    <a:pt x="1879" y="735"/>
                    <a:pt x="1879" y="794"/>
                    <a:pt x="1909" y="823"/>
                  </a:cubicBezTo>
                  <a:cubicBezTo>
                    <a:pt x="1968" y="940"/>
                    <a:pt x="2114" y="999"/>
                    <a:pt x="2320" y="1029"/>
                  </a:cubicBezTo>
                  <a:cubicBezTo>
                    <a:pt x="2349" y="970"/>
                    <a:pt x="2438" y="940"/>
                    <a:pt x="2496" y="970"/>
                  </a:cubicBezTo>
                  <a:cubicBezTo>
                    <a:pt x="2555" y="970"/>
                    <a:pt x="2584" y="1029"/>
                    <a:pt x="2584" y="1088"/>
                  </a:cubicBezTo>
                  <a:cubicBezTo>
                    <a:pt x="2613" y="1146"/>
                    <a:pt x="2584" y="1205"/>
                    <a:pt x="2526" y="1234"/>
                  </a:cubicBezTo>
                  <a:cubicBezTo>
                    <a:pt x="2467" y="1293"/>
                    <a:pt x="2378" y="1293"/>
                    <a:pt x="2349" y="1293"/>
                  </a:cubicBezTo>
                  <a:cubicBezTo>
                    <a:pt x="2026" y="1263"/>
                    <a:pt x="1821" y="1146"/>
                    <a:pt x="1704" y="970"/>
                  </a:cubicBezTo>
                  <a:cubicBezTo>
                    <a:pt x="1644" y="911"/>
                    <a:pt x="1644" y="853"/>
                    <a:pt x="1615" y="794"/>
                  </a:cubicBezTo>
                  <a:cubicBezTo>
                    <a:pt x="1615" y="764"/>
                    <a:pt x="1586" y="735"/>
                    <a:pt x="1586" y="735"/>
                  </a:cubicBezTo>
                  <a:cubicBezTo>
                    <a:pt x="1556" y="647"/>
                    <a:pt x="1498" y="559"/>
                    <a:pt x="1439" y="470"/>
                  </a:cubicBezTo>
                  <a:cubicBezTo>
                    <a:pt x="1351" y="382"/>
                    <a:pt x="1292" y="324"/>
                    <a:pt x="1204" y="324"/>
                  </a:cubicBezTo>
                  <a:cubicBezTo>
                    <a:pt x="1086" y="265"/>
                    <a:pt x="940" y="295"/>
                    <a:pt x="851" y="324"/>
                  </a:cubicBezTo>
                  <a:cubicBezTo>
                    <a:pt x="587" y="382"/>
                    <a:pt x="411" y="500"/>
                    <a:pt x="352" y="647"/>
                  </a:cubicBezTo>
                  <a:cubicBezTo>
                    <a:pt x="264" y="794"/>
                    <a:pt x="264" y="970"/>
                    <a:pt x="294" y="1175"/>
                  </a:cubicBezTo>
                  <a:cubicBezTo>
                    <a:pt x="323" y="1263"/>
                    <a:pt x="264" y="1323"/>
                    <a:pt x="176" y="1323"/>
                  </a:cubicBezTo>
                  <a:close/>
                  <a:moveTo>
                    <a:pt x="2408" y="1029"/>
                  </a:moveTo>
                  <a:lnTo>
                    <a:pt x="2408" y="10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A68B2E19-E286-9D40-918D-73E618CC0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7703" y="8043691"/>
              <a:ext cx="961363" cy="630117"/>
            </a:xfrm>
            <a:custGeom>
              <a:avLst/>
              <a:gdLst>
                <a:gd name="T0" fmla="*/ 1146 w 1704"/>
                <a:gd name="T1" fmla="*/ 1114 h 1115"/>
                <a:gd name="T2" fmla="*/ 1146 w 1704"/>
                <a:gd name="T3" fmla="*/ 1114 h 1115"/>
                <a:gd name="T4" fmla="*/ 1087 w 1704"/>
                <a:gd name="T5" fmla="*/ 1114 h 1115"/>
                <a:gd name="T6" fmla="*/ 0 w 1704"/>
                <a:gd name="T7" fmla="*/ 176 h 1115"/>
                <a:gd name="T8" fmla="*/ 118 w 1704"/>
                <a:gd name="T9" fmla="*/ 0 h 1115"/>
                <a:gd name="T10" fmla="*/ 265 w 1704"/>
                <a:gd name="T11" fmla="*/ 117 h 1115"/>
                <a:gd name="T12" fmla="*/ 1087 w 1704"/>
                <a:gd name="T13" fmla="*/ 851 h 1115"/>
                <a:gd name="T14" fmla="*/ 1528 w 1704"/>
                <a:gd name="T15" fmla="*/ 793 h 1115"/>
                <a:gd name="T16" fmla="*/ 1674 w 1704"/>
                <a:gd name="T17" fmla="*/ 910 h 1115"/>
                <a:gd name="T18" fmla="*/ 1586 w 1704"/>
                <a:gd name="T19" fmla="*/ 1056 h 1115"/>
                <a:gd name="T20" fmla="*/ 1146 w 1704"/>
                <a:gd name="T21" fmla="*/ 1114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4" h="1115">
                  <a:moveTo>
                    <a:pt x="1146" y="1114"/>
                  </a:moveTo>
                  <a:lnTo>
                    <a:pt x="1146" y="1114"/>
                  </a:lnTo>
                  <a:cubicBezTo>
                    <a:pt x="1146" y="1114"/>
                    <a:pt x="1116" y="1114"/>
                    <a:pt x="1087" y="1114"/>
                  </a:cubicBezTo>
                  <a:cubicBezTo>
                    <a:pt x="559" y="1085"/>
                    <a:pt x="118" y="676"/>
                    <a:pt x="0" y="176"/>
                  </a:cubicBezTo>
                  <a:cubicBezTo>
                    <a:pt x="0" y="88"/>
                    <a:pt x="30" y="29"/>
                    <a:pt x="118" y="0"/>
                  </a:cubicBezTo>
                  <a:cubicBezTo>
                    <a:pt x="176" y="0"/>
                    <a:pt x="235" y="29"/>
                    <a:pt x="265" y="117"/>
                  </a:cubicBezTo>
                  <a:cubicBezTo>
                    <a:pt x="324" y="499"/>
                    <a:pt x="705" y="822"/>
                    <a:pt x="1087" y="851"/>
                  </a:cubicBezTo>
                  <a:cubicBezTo>
                    <a:pt x="1233" y="851"/>
                    <a:pt x="1381" y="822"/>
                    <a:pt x="1528" y="793"/>
                  </a:cubicBezTo>
                  <a:cubicBezTo>
                    <a:pt x="1616" y="793"/>
                    <a:pt x="1674" y="851"/>
                    <a:pt x="1674" y="910"/>
                  </a:cubicBezTo>
                  <a:cubicBezTo>
                    <a:pt x="1703" y="968"/>
                    <a:pt x="1645" y="1056"/>
                    <a:pt x="1586" y="1056"/>
                  </a:cubicBezTo>
                  <a:cubicBezTo>
                    <a:pt x="1439" y="1085"/>
                    <a:pt x="1293" y="1114"/>
                    <a:pt x="1146" y="111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22C4A768-4E58-CB49-9F61-306E897B1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8268" y="8240448"/>
              <a:ext cx="348681" cy="779550"/>
            </a:xfrm>
            <a:custGeom>
              <a:avLst/>
              <a:gdLst>
                <a:gd name="T0" fmla="*/ 147 w 618"/>
                <a:gd name="T1" fmla="*/ 1380 h 1381"/>
                <a:gd name="T2" fmla="*/ 147 w 618"/>
                <a:gd name="T3" fmla="*/ 1380 h 1381"/>
                <a:gd name="T4" fmla="*/ 30 w 618"/>
                <a:gd name="T5" fmla="*/ 1321 h 1381"/>
                <a:gd name="T6" fmla="*/ 59 w 618"/>
                <a:gd name="T7" fmla="*/ 1145 h 1381"/>
                <a:gd name="T8" fmla="*/ 118 w 618"/>
                <a:gd name="T9" fmla="*/ 1027 h 1381"/>
                <a:gd name="T10" fmla="*/ 147 w 618"/>
                <a:gd name="T11" fmla="*/ 880 h 1381"/>
                <a:gd name="T12" fmla="*/ 147 w 618"/>
                <a:gd name="T13" fmla="*/ 793 h 1381"/>
                <a:gd name="T14" fmla="*/ 353 w 618"/>
                <a:gd name="T15" fmla="*/ 89 h 1381"/>
                <a:gd name="T16" fmla="*/ 529 w 618"/>
                <a:gd name="T17" fmla="*/ 29 h 1381"/>
                <a:gd name="T18" fmla="*/ 588 w 618"/>
                <a:gd name="T19" fmla="*/ 206 h 1381"/>
                <a:gd name="T20" fmla="*/ 411 w 618"/>
                <a:gd name="T21" fmla="*/ 822 h 1381"/>
                <a:gd name="T22" fmla="*/ 382 w 618"/>
                <a:gd name="T23" fmla="*/ 880 h 1381"/>
                <a:gd name="T24" fmla="*/ 382 w 618"/>
                <a:gd name="T25" fmla="*/ 1086 h 1381"/>
                <a:gd name="T26" fmla="*/ 205 w 618"/>
                <a:gd name="T27" fmla="*/ 1350 h 1381"/>
                <a:gd name="T28" fmla="*/ 147 w 618"/>
                <a:gd name="T29" fmla="*/ 138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1381">
                  <a:moveTo>
                    <a:pt x="147" y="1380"/>
                  </a:moveTo>
                  <a:lnTo>
                    <a:pt x="147" y="1380"/>
                  </a:lnTo>
                  <a:cubicBezTo>
                    <a:pt x="88" y="1380"/>
                    <a:pt x="59" y="1350"/>
                    <a:pt x="30" y="1321"/>
                  </a:cubicBezTo>
                  <a:cubicBezTo>
                    <a:pt x="0" y="1262"/>
                    <a:pt x="0" y="1174"/>
                    <a:pt x="59" y="1145"/>
                  </a:cubicBezTo>
                  <a:cubicBezTo>
                    <a:pt x="88" y="1115"/>
                    <a:pt x="118" y="1086"/>
                    <a:pt x="118" y="1027"/>
                  </a:cubicBezTo>
                  <a:cubicBezTo>
                    <a:pt x="147" y="968"/>
                    <a:pt x="147" y="910"/>
                    <a:pt x="147" y="880"/>
                  </a:cubicBezTo>
                  <a:cubicBezTo>
                    <a:pt x="147" y="851"/>
                    <a:pt x="147" y="822"/>
                    <a:pt x="147" y="793"/>
                  </a:cubicBezTo>
                  <a:cubicBezTo>
                    <a:pt x="147" y="558"/>
                    <a:pt x="235" y="294"/>
                    <a:pt x="353" y="89"/>
                  </a:cubicBezTo>
                  <a:cubicBezTo>
                    <a:pt x="382" y="0"/>
                    <a:pt x="470" y="0"/>
                    <a:pt x="529" y="29"/>
                  </a:cubicBezTo>
                  <a:cubicBezTo>
                    <a:pt x="588" y="59"/>
                    <a:pt x="617" y="147"/>
                    <a:pt x="588" y="206"/>
                  </a:cubicBezTo>
                  <a:cubicBezTo>
                    <a:pt x="470" y="382"/>
                    <a:pt x="411" y="587"/>
                    <a:pt x="411" y="822"/>
                  </a:cubicBezTo>
                  <a:cubicBezTo>
                    <a:pt x="411" y="822"/>
                    <a:pt x="382" y="851"/>
                    <a:pt x="382" y="880"/>
                  </a:cubicBezTo>
                  <a:cubicBezTo>
                    <a:pt x="382" y="939"/>
                    <a:pt x="382" y="997"/>
                    <a:pt x="382" y="1086"/>
                  </a:cubicBezTo>
                  <a:cubicBezTo>
                    <a:pt x="353" y="1203"/>
                    <a:pt x="294" y="1292"/>
                    <a:pt x="205" y="1350"/>
                  </a:cubicBezTo>
                  <a:cubicBezTo>
                    <a:pt x="176" y="1380"/>
                    <a:pt x="176" y="1380"/>
                    <a:pt x="147" y="13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>
              <a:extLst>
                <a:ext uri="{FF2B5EF4-FFF2-40B4-BE49-F238E27FC236}">
                  <a16:creationId xmlns:a16="http://schemas.microsoft.com/office/drawing/2014/main" id="{A0046C0F-CFA3-7D48-AEC6-94362C1F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4907" y="6631534"/>
              <a:ext cx="1925216" cy="1409667"/>
            </a:xfrm>
            <a:custGeom>
              <a:avLst/>
              <a:gdLst>
                <a:gd name="T0" fmla="*/ 3260 w 3408"/>
                <a:gd name="T1" fmla="*/ 2497 h 2498"/>
                <a:gd name="T2" fmla="*/ 3260 w 3408"/>
                <a:gd name="T3" fmla="*/ 2497 h 2498"/>
                <a:gd name="T4" fmla="*/ 3231 w 3408"/>
                <a:gd name="T5" fmla="*/ 2497 h 2498"/>
                <a:gd name="T6" fmla="*/ 3114 w 3408"/>
                <a:gd name="T7" fmla="*/ 2350 h 2498"/>
                <a:gd name="T8" fmla="*/ 3026 w 3408"/>
                <a:gd name="T9" fmla="*/ 1380 h 2498"/>
                <a:gd name="T10" fmla="*/ 2350 w 3408"/>
                <a:gd name="T11" fmla="*/ 941 h 2498"/>
                <a:gd name="T12" fmla="*/ 2203 w 3408"/>
                <a:gd name="T13" fmla="*/ 852 h 2498"/>
                <a:gd name="T14" fmla="*/ 1674 w 3408"/>
                <a:gd name="T15" fmla="*/ 412 h 2498"/>
                <a:gd name="T16" fmla="*/ 911 w 3408"/>
                <a:gd name="T17" fmla="*/ 382 h 2498"/>
                <a:gd name="T18" fmla="*/ 882 w 3408"/>
                <a:gd name="T19" fmla="*/ 382 h 2498"/>
                <a:gd name="T20" fmla="*/ 60 w 3408"/>
                <a:gd name="T21" fmla="*/ 236 h 2498"/>
                <a:gd name="T22" fmla="*/ 60 w 3408"/>
                <a:gd name="T23" fmla="*/ 59 h 2498"/>
                <a:gd name="T24" fmla="*/ 235 w 3408"/>
                <a:gd name="T25" fmla="*/ 59 h 2498"/>
                <a:gd name="T26" fmla="*/ 852 w 3408"/>
                <a:gd name="T27" fmla="*/ 118 h 2498"/>
                <a:gd name="T28" fmla="*/ 882 w 3408"/>
                <a:gd name="T29" fmla="*/ 118 h 2498"/>
                <a:gd name="T30" fmla="*/ 1762 w 3408"/>
                <a:gd name="T31" fmla="*/ 177 h 2498"/>
                <a:gd name="T32" fmla="*/ 2409 w 3408"/>
                <a:gd name="T33" fmla="*/ 676 h 2498"/>
                <a:gd name="T34" fmla="*/ 3260 w 3408"/>
                <a:gd name="T35" fmla="*/ 1293 h 2498"/>
                <a:gd name="T36" fmla="*/ 3378 w 3408"/>
                <a:gd name="T37" fmla="*/ 2379 h 2498"/>
                <a:gd name="T38" fmla="*/ 3260 w 3408"/>
                <a:gd name="T39" fmla="*/ 2497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08" h="2498">
                  <a:moveTo>
                    <a:pt x="3260" y="2497"/>
                  </a:moveTo>
                  <a:lnTo>
                    <a:pt x="3260" y="2497"/>
                  </a:lnTo>
                  <a:cubicBezTo>
                    <a:pt x="3260" y="2497"/>
                    <a:pt x="3260" y="2497"/>
                    <a:pt x="3231" y="2497"/>
                  </a:cubicBezTo>
                  <a:cubicBezTo>
                    <a:pt x="3172" y="2497"/>
                    <a:pt x="3114" y="2438"/>
                    <a:pt x="3114" y="2350"/>
                  </a:cubicBezTo>
                  <a:cubicBezTo>
                    <a:pt x="3143" y="2056"/>
                    <a:pt x="3143" y="1675"/>
                    <a:pt x="3026" y="1380"/>
                  </a:cubicBezTo>
                  <a:cubicBezTo>
                    <a:pt x="2908" y="1116"/>
                    <a:pt x="2644" y="881"/>
                    <a:pt x="2350" y="941"/>
                  </a:cubicBezTo>
                  <a:cubicBezTo>
                    <a:pt x="2292" y="970"/>
                    <a:pt x="2232" y="911"/>
                    <a:pt x="2203" y="852"/>
                  </a:cubicBezTo>
                  <a:cubicBezTo>
                    <a:pt x="2115" y="676"/>
                    <a:pt x="1939" y="500"/>
                    <a:pt x="1674" y="412"/>
                  </a:cubicBezTo>
                  <a:cubicBezTo>
                    <a:pt x="1469" y="353"/>
                    <a:pt x="1234" y="353"/>
                    <a:pt x="911" y="382"/>
                  </a:cubicBezTo>
                  <a:cubicBezTo>
                    <a:pt x="882" y="382"/>
                    <a:pt x="882" y="382"/>
                    <a:pt x="882" y="382"/>
                  </a:cubicBezTo>
                  <a:cubicBezTo>
                    <a:pt x="617" y="412"/>
                    <a:pt x="294" y="471"/>
                    <a:pt x="60" y="236"/>
                  </a:cubicBezTo>
                  <a:cubicBezTo>
                    <a:pt x="0" y="206"/>
                    <a:pt x="0" y="118"/>
                    <a:pt x="60" y="59"/>
                  </a:cubicBezTo>
                  <a:cubicBezTo>
                    <a:pt x="89" y="0"/>
                    <a:pt x="177" y="0"/>
                    <a:pt x="235" y="59"/>
                  </a:cubicBezTo>
                  <a:cubicBezTo>
                    <a:pt x="382" y="177"/>
                    <a:pt x="617" y="147"/>
                    <a:pt x="852" y="118"/>
                  </a:cubicBezTo>
                  <a:cubicBezTo>
                    <a:pt x="882" y="118"/>
                    <a:pt x="882" y="118"/>
                    <a:pt x="882" y="118"/>
                  </a:cubicBezTo>
                  <a:cubicBezTo>
                    <a:pt x="1234" y="88"/>
                    <a:pt x="1527" y="88"/>
                    <a:pt x="1762" y="177"/>
                  </a:cubicBezTo>
                  <a:cubicBezTo>
                    <a:pt x="2056" y="265"/>
                    <a:pt x="2292" y="441"/>
                    <a:pt x="2409" y="676"/>
                  </a:cubicBezTo>
                  <a:cubicBezTo>
                    <a:pt x="2791" y="646"/>
                    <a:pt x="3114" y="970"/>
                    <a:pt x="3260" y="1293"/>
                  </a:cubicBezTo>
                  <a:cubicBezTo>
                    <a:pt x="3407" y="1645"/>
                    <a:pt x="3407" y="2027"/>
                    <a:pt x="3378" y="2379"/>
                  </a:cubicBezTo>
                  <a:cubicBezTo>
                    <a:pt x="3378" y="2438"/>
                    <a:pt x="3319" y="2497"/>
                    <a:pt x="3260" y="24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04E4E0BD-4781-C840-AC4C-D88FF4CB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4675" y="6218098"/>
              <a:ext cx="664984" cy="814418"/>
            </a:xfrm>
            <a:custGeom>
              <a:avLst/>
              <a:gdLst>
                <a:gd name="T0" fmla="*/ 911 w 1176"/>
                <a:gd name="T1" fmla="*/ 1440 h 1441"/>
                <a:gd name="T2" fmla="*/ 911 w 1176"/>
                <a:gd name="T3" fmla="*/ 1440 h 1441"/>
                <a:gd name="T4" fmla="*/ 940 w 1176"/>
                <a:gd name="T5" fmla="*/ 1292 h 1441"/>
                <a:gd name="T6" fmla="*/ 793 w 1176"/>
                <a:gd name="T7" fmla="*/ 1175 h 1441"/>
                <a:gd name="T8" fmla="*/ 852 w 1176"/>
                <a:gd name="T9" fmla="*/ 1028 h 1441"/>
                <a:gd name="T10" fmla="*/ 852 w 1176"/>
                <a:gd name="T11" fmla="*/ 617 h 1441"/>
                <a:gd name="T12" fmla="*/ 529 w 1176"/>
                <a:gd name="T13" fmla="*/ 294 h 1441"/>
                <a:gd name="T14" fmla="*/ 147 w 1176"/>
                <a:gd name="T15" fmla="*/ 265 h 1441"/>
                <a:gd name="T16" fmla="*/ 0 w 1176"/>
                <a:gd name="T17" fmla="*/ 147 h 1441"/>
                <a:gd name="T18" fmla="*/ 118 w 1176"/>
                <a:gd name="T19" fmla="*/ 0 h 1441"/>
                <a:gd name="T20" fmla="*/ 588 w 1176"/>
                <a:gd name="T21" fmla="*/ 30 h 1441"/>
                <a:gd name="T22" fmla="*/ 1087 w 1176"/>
                <a:gd name="T23" fmla="*/ 500 h 1441"/>
                <a:gd name="T24" fmla="*/ 1087 w 1176"/>
                <a:gd name="T25" fmla="*/ 1175 h 1441"/>
                <a:gd name="T26" fmla="*/ 911 w 1176"/>
                <a:gd name="T27" fmla="*/ 144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441">
                  <a:moveTo>
                    <a:pt x="911" y="1440"/>
                  </a:moveTo>
                  <a:lnTo>
                    <a:pt x="911" y="1440"/>
                  </a:lnTo>
                  <a:lnTo>
                    <a:pt x="940" y="1292"/>
                  </a:lnTo>
                  <a:cubicBezTo>
                    <a:pt x="882" y="1292"/>
                    <a:pt x="823" y="1234"/>
                    <a:pt x="793" y="1175"/>
                  </a:cubicBezTo>
                  <a:cubicBezTo>
                    <a:pt x="793" y="1116"/>
                    <a:pt x="823" y="1057"/>
                    <a:pt x="852" y="1028"/>
                  </a:cubicBezTo>
                  <a:cubicBezTo>
                    <a:pt x="911" y="881"/>
                    <a:pt x="911" y="734"/>
                    <a:pt x="852" y="617"/>
                  </a:cubicBezTo>
                  <a:cubicBezTo>
                    <a:pt x="793" y="441"/>
                    <a:pt x="676" y="323"/>
                    <a:pt x="529" y="294"/>
                  </a:cubicBezTo>
                  <a:cubicBezTo>
                    <a:pt x="412" y="235"/>
                    <a:pt x="264" y="265"/>
                    <a:pt x="147" y="265"/>
                  </a:cubicBezTo>
                  <a:cubicBezTo>
                    <a:pt x="60" y="265"/>
                    <a:pt x="0" y="206"/>
                    <a:pt x="0" y="147"/>
                  </a:cubicBezTo>
                  <a:cubicBezTo>
                    <a:pt x="0" y="59"/>
                    <a:pt x="60" y="0"/>
                    <a:pt x="118" y="0"/>
                  </a:cubicBezTo>
                  <a:cubicBezTo>
                    <a:pt x="264" y="0"/>
                    <a:pt x="441" y="0"/>
                    <a:pt x="588" y="30"/>
                  </a:cubicBezTo>
                  <a:cubicBezTo>
                    <a:pt x="823" y="117"/>
                    <a:pt x="999" y="294"/>
                    <a:pt x="1087" y="500"/>
                  </a:cubicBezTo>
                  <a:cubicBezTo>
                    <a:pt x="1175" y="705"/>
                    <a:pt x="1175" y="970"/>
                    <a:pt x="1087" y="1175"/>
                  </a:cubicBezTo>
                  <a:cubicBezTo>
                    <a:pt x="1058" y="1263"/>
                    <a:pt x="969" y="1440"/>
                    <a:pt x="911" y="14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DB1019F0-3C49-404A-9B4B-9AABBBABD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8151" y="6880592"/>
              <a:ext cx="530494" cy="1195478"/>
            </a:xfrm>
            <a:custGeom>
              <a:avLst/>
              <a:gdLst>
                <a:gd name="T0" fmla="*/ 676 w 941"/>
                <a:gd name="T1" fmla="*/ 1879 h 2115"/>
                <a:gd name="T2" fmla="*/ 676 w 941"/>
                <a:gd name="T3" fmla="*/ 1879 h 2115"/>
                <a:gd name="T4" fmla="*/ 558 w 941"/>
                <a:gd name="T5" fmla="*/ 2114 h 2115"/>
                <a:gd name="T6" fmla="*/ 529 w 941"/>
                <a:gd name="T7" fmla="*/ 1733 h 2115"/>
                <a:gd name="T8" fmla="*/ 59 w 941"/>
                <a:gd name="T9" fmla="*/ 235 h 2115"/>
                <a:gd name="T10" fmla="*/ 59 w 941"/>
                <a:gd name="T11" fmla="*/ 59 h 2115"/>
                <a:gd name="T12" fmla="*/ 235 w 941"/>
                <a:gd name="T13" fmla="*/ 30 h 2115"/>
                <a:gd name="T14" fmla="*/ 793 w 941"/>
                <a:gd name="T15" fmla="*/ 1792 h 2115"/>
                <a:gd name="T16" fmla="*/ 676 w 941"/>
                <a:gd name="T17" fmla="*/ 1879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2115">
                  <a:moveTo>
                    <a:pt x="676" y="1879"/>
                  </a:moveTo>
                  <a:lnTo>
                    <a:pt x="676" y="1879"/>
                  </a:lnTo>
                  <a:cubicBezTo>
                    <a:pt x="646" y="1879"/>
                    <a:pt x="587" y="2114"/>
                    <a:pt x="558" y="2114"/>
                  </a:cubicBezTo>
                  <a:cubicBezTo>
                    <a:pt x="499" y="2085"/>
                    <a:pt x="529" y="1792"/>
                    <a:pt x="529" y="1733"/>
                  </a:cubicBezTo>
                  <a:cubicBezTo>
                    <a:pt x="676" y="1204"/>
                    <a:pt x="470" y="587"/>
                    <a:pt x="59" y="235"/>
                  </a:cubicBezTo>
                  <a:cubicBezTo>
                    <a:pt x="0" y="176"/>
                    <a:pt x="0" y="117"/>
                    <a:pt x="59" y="59"/>
                  </a:cubicBezTo>
                  <a:cubicBezTo>
                    <a:pt x="88" y="0"/>
                    <a:pt x="177" y="0"/>
                    <a:pt x="235" y="30"/>
                  </a:cubicBezTo>
                  <a:cubicBezTo>
                    <a:pt x="705" y="470"/>
                    <a:pt x="940" y="1174"/>
                    <a:pt x="793" y="1792"/>
                  </a:cubicBezTo>
                  <a:cubicBezTo>
                    <a:pt x="764" y="1850"/>
                    <a:pt x="734" y="1879"/>
                    <a:pt x="676" y="18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49DB53FE-CEC3-6741-8E93-D4D1029A6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8789" y="6581723"/>
              <a:ext cx="712305" cy="1494347"/>
            </a:xfrm>
            <a:custGeom>
              <a:avLst/>
              <a:gdLst>
                <a:gd name="T0" fmla="*/ 910 w 1263"/>
                <a:gd name="T1" fmla="*/ 2643 h 2644"/>
                <a:gd name="T2" fmla="*/ 910 w 1263"/>
                <a:gd name="T3" fmla="*/ 2643 h 2644"/>
                <a:gd name="T4" fmla="*/ 851 w 1263"/>
                <a:gd name="T5" fmla="*/ 2614 h 2644"/>
                <a:gd name="T6" fmla="*/ 822 w 1263"/>
                <a:gd name="T7" fmla="*/ 2438 h 2644"/>
                <a:gd name="T8" fmla="*/ 969 w 1263"/>
                <a:gd name="T9" fmla="*/ 1998 h 2644"/>
                <a:gd name="T10" fmla="*/ 998 w 1263"/>
                <a:gd name="T11" fmla="*/ 1792 h 2644"/>
                <a:gd name="T12" fmla="*/ 675 w 1263"/>
                <a:gd name="T13" fmla="*/ 1233 h 2644"/>
                <a:gd name="T14" fmla="*/ 322 w 1263"/>
                <a:gd name="T15" fmla="*/ 588 h 2644"/>
                <a:gd name="T16" fmla="*/ 293 w 1263"/>
                <a:gd name="T17" fmla="*/ 500 h 2644"/>
                <a:gd name="T18" fmla="*/ 293 w 1263"/>
                <a:gd name="T19" fmla="*/ 353 h 2644"/>
                <a:gd name="T20" fmla="*/ 147 w 1263"/>
                <a:gd name="T21" fmla="*/ 265 h 2644"/>
                <a:gd name="T22" fmla="*/ 0 w 1263"/>
                <a:gd name="T23" fmla="*/ 147 h 2644"/>
                <a:gd name="T24" fmla="*/ 147 w 1263"/>
                <a:gd name="T25" fmla="*/ 0 h 2644"/>
                <a:gd name="T26" fmla="*/ 528 w 1263"/>
                <a:gd name="T27" fmla="*/ 265 h 2644"/>
                <a:gd name="T28" fmla="*/ 557 w 1263"/>
                <a:gd name="T29" fmla="*/ 470 h 2644"/>
                <a:gd name="T30" fmla="*/ 587 w 1263"/>
                <a:gd name="T31" fmla="*/ 529 h 2644"/>
                <a:gd name="T32" fmla="*/ 881 w 1263"/>
                <a:gd name="T33" fmla="*/ 1058 h 2644"/>
                <a:gd name="T34" fmla="*/ 1262 w 1263"/>
                <a:gd name="T35" fmla="*/ 1792 h 2644"/>
                <a:gd name="T36" fmla="*/ 1233 w 1263"/>
                <a:gd name="T37" fmla="*/ 2056 h 2644"/>
                <a:gd name="T38" fmla="*/ 1027 w 1263"/>
                <a:gd name="T39" fmla="*/ 2614 h 2644"/>
                <a:gd name="T40" fmla="*/ 910 w 1263"/>
                <a:gd name="T41" fmla="*/ 2643 h 2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3" h="2644">
                  <a:moveTo>
                    <a:pt x="910" y="2643"/>
                  </a:moveTo>
                  <a:lnTo>
                    <a:pt x="910" y="2643"/>
                  </a:lnTo>
                  <a:cubicBezTo>
                    <a:pt x="881" y="2643"/>
                    <a:pt x="851" y="2643"/>
                    <a:pt x="851" y="2614"/>
                  </a:cubicBezTo>
                  <a:cubicBezTo>
                    <a:pt x="792" y="2585"/>
                    <a:pt x="763" y="2497"/>
                    <a:pt x="822" y="2438"/>
                  </a:cubicBezTo>
                  <a:cubicBezTo>
                    <a:pt x="910" y="2321"/>
                    <a:pt x="940" y="2144"/>
                    <a:pt x="969" y="1998"/>
                  </a:cubicBezTo>
                  <a:cubicBezTo>
                    <a:pt x="969" y="1938"/>
                    <a:pt x="998" y="1851"/>
                    <a:pt x="998" y="1792"/>
                  </a:cubicBezTo>
                  <a:cubicBezTo>
                    <a:pt x="969" y="1586"/>
                    <a:pt x="851" y="1410"/>
                    <a:pt x="675" y="1233"/>
                  </a:cubicBezTo>
                  <a:cubicBezTo>
                    <a:pt x="528" y="1029"/>
                    <a:pt x="352" y="852"/>
                    <a:pt x="322" y="588"/>
                  </a:cubicBezTo>
                  <a:cubicBezTo>
                    <a:pt x="322" y="559"/>
                    <a:pt x="322" y="529"/>
                    <a:pt x="293" y="500"/>
                  </a:cubicBezTo>
                  <a:cubicBezTo>
                    <a:pt x="293" y="441"/>
                    <a:pt x="293" y="382"/>
                    <a:pt x="293" y="353"/>
                  </a:cubicBezTo>
                  <a:cubicBezTo>
                    <a:pt x="264" y="294"/>
                    <a:pt x="205" y="265"/>
                    <a:pt x="147" y="265"/>
                  </a:cubicBezTo>
                  <a:cubicBezTo>
                    <a:pt x="87" y="265"/>
                    <a:pt x="0" y="206"/>
                    <a:pt x="0" y="147"/>
                  </a:cubicBezTo>
                  <a:cubicBezTo>
                    <a:pt x="0" y="59"/>
                    <a:pt x="58" y="0"/>
                    <a:pt x="147" y="0"/>
                  </a:cubicBezTo>
                  <a:cubicBezTo>
                    <a:pt x="293" y="0"/>
                    <a:pt x="470" y="88"/>
                    <a:pt x="528" y="265"/>
                  </a:cubicBezTo>
                  <a:cubicBezTo>
                    <a:pt x="557" y="324"/>
                    <a:pt x="557" y="411"/>
                    <a:pt x="557" y="470"/>
                  </a:cubicBezTo>
                  <a:cubicBezTo>
                    <a:pt x="557" y="500"/>
                    <a:pt x="557" y="529"/>
                    <a:pt x="587" y="529"/>
                  </a:cubicBezTo>
                  <a:cubicBezTo>
                    <a:pt x="587" y="734"/>
                    <a:pt x="734" y="911"/>
                    <a:pt x="881" y="1058"/>
                  </a:cubicBezTo>
                  <a:cubicBezTo>
                    <a:pt x="1057" y="1293"/>
                    <a:pt x="1233" y="1498"/>
                    <a:pt x="1262" y="1792"/>
                  </a:cubicBezTo>
                  <a:cubicBezTo>
                    <a:pt x="1262" y="1880"/>
                    <a:pt x="1233" y="1968"/>
                    <a:pt x="1233" y="2056"/>
                  </a:cubicBezTo>
                  <a:cubicBezTo>
                    <a:pt x="1204" y="2232"/>
                    <a:pt x="1145" y="2438"/>
                    <a:pt x="1027" y="2614"/>
                  </a:cubicBezTo>
                  <a:cubicBezTo>
                    <a:pt x="998" y="2643"/>
                    <a:pt x="969" y="2643"/>
                    <a:pt x="910" y="26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8D7FCEB8-F323-2D4F-814B-1E136C769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0224" y="6317721"/>
              <a:ext cx="946420" cy="515549"/>
            </a:xfrm>
            <a:custGeom>
              <a:avLst/>
              <a:gdLst>
                <a:gd name="T0" fmla="*/ 147 w 1675"/>
                <a:gd name="T1" fmla="*/ 851 h 911"/>
                <a:gd name="T2" fmla="*/ 147 w 1675"/>
                <a:gd name="T3" fmla="*/ 851 h 911"/>
                <a:gd name="T4" fmla="*/ 117 w 1675"/>
                <a:gd name="T5" fmla="*/ 851 h 911"/>
                <a:gd name="T6" fmla="*/ 0 w 1675"/>
                <a:gd name="T7" fmla="*/ 704 h 911"/>
                <a:gd name="T8" fmla="*/ 117 w 1675"/>
                <a:gd name="T9" fmla="*/ 352 h 911"/>
                <a:gd name="T10" fmla="*/ 411 w 1675"/>
                <a:gd name="T11" fmla="*/ 58 h 911"/>
                <a:gd name="T12" fmla="*/ 646 w 1675"/>
                <a:gd name="T13" fmla="*/ 0 h 911"/>
                <a:gd name="T14" fmla="*/ 646 w 1675"/>
                <a:gd name="T15" fmla="*/ 0 h 911"/>
                <a:gd name="T16" fmla="*/ 969 w 1675"/>
                <a:gd name="T17" fmla="*/ 58 h 911"/>
                <a:gd name="T18" fmla="*/ 1556 w 1675"/>
                <a:gd name="T19" fmla="*/ 645 h 911"/>
                <a:gd name="T20" fmla="*/ 1585 w 1675"/>
                <a:gd name="T21" fmla="*/ 910 h 911"/>
                <a:gd name="T22" fmla="*/ 1263 w 1675"/>
                <a:gd name="T23" fmla="*/ 675 h 911"/>
                <a:gd name="T24" fmla="*/ 911 w 1675"/>
                <a:gd name="T25" fmla="*/ 293 h 911"/>
                <a:gd name="T26" fmla="*/ 646 w 1675"/>
                <a:gd name="T27" fmla="*/ 264 h 911"/>
                <a:gd name="T28" fmla="*/ 646 w 1675"/>
                <a:gd name="T29" fmla="*/ 264 h 911"/>
                <a:gd name="T30" fmla="*/ 499 w 1675"/>
                <a:gd name="T31" fmla="*/ 293 h 911"/>
                <a:gd name="T32" fmla="*/ 352 w 1675"/>
                <a:gd name="T33" fmla="*/ 469 h 911"/>
                <a:gd name="T34" fmla="*/ 206 w 1675"/>
                <a:gd name="T35" fmla="*/ 822 h 911"/>
                <a:gd name="T36" fmla="*/ 147 w 1675"/>
                <a:gd name="T37" fmla="*/ 85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5" h="911">
                  <a:moveTo>
                    <a:pt x="147" y="851"/>
                  </a:moveTo>
                  <a:lnTo>
                    <a:pt x="147" y="851"/>
                  </a:lnTo>
                  <a:cubicBezTo>
                    <a:pt x="117" y="851"/>
                    <a:pt x="117" y="851"/>
                    <a:pt x="117" y="851"/>
                  </a:cubicBezTo>
                  <a:cubicBezTo>
                    <a:pt x="29" y="851"/>
                    <a:pt x="0" y="763"/>
                    <a:pt x="0" y="704"/>
                  </a:cubicBezTo>
                  <a:cubicBezTo>
                    <a:pt x="29" y="587"/>
                    <a:pt x="58" y="469"/>
                    <a:pt x="117" y="352"/>
                  </a:cubicBezTo>
                  <a:cubicBezTo>
                    <a:pt x="176" y="205"/>
                    <a:pt x="264" y="88"/>
                    <a:pt x="411" y="58"/>
                  </a:cubicBezTo>
                  <a:cubicBezTo>
                    <a:pt x="499" y="29"/>
                    <a:pt x="587" y="0"/>
                    <a:pt x="646" y="0"/>
                  </a:cubicBezTo>
                  <a:lnTo>
                    <a:pt x="646" y="0"/>
                  </a:lnTo>
                  <a:cubicBezTo>
                    <a:pt x="734" y="0"/>
                    <a:pt x="851" y="0"/>
                    <a:pt x="969" y="58"/>
                  </a:cubicBezTo>
                  <a:cubicBezTo>
                    <a:pt x="1233" y="117"/>
                    <a:pt x="1498" y="381"/>
                    <a:pt x="1556" y="645"/>
                  </a:cubicBezTo>
                  <a:cubicBezTo>
                    <a:pt x="1585" y="734"/>
                    <a:pt x="1674" y="880"/>
                    <a:pt x="1585" y="910"/>
                  </a:cubicBezTo>
                  <a:cubicBezTo>
                    <a:pt x="1527" y="910"/>
                    <a:pt x="1292" y="763"/>
                    <a:pt x="1263" y="675"/>
                  </a:cubicBezTo>
                  <a:cubicBezTo>
                    <a:pt x="1233" y="499"/>
                    <a:pt x="1086" y="352"/>
                    <a:pt x="911" y="293"/>
                  </a:cubicBezTo>
                  <a:cubicBezTo>
                    <a:pt x="822" y="293"/>
                    <a:pt x="763" y="264"/>
                    <a:pt x="646" y="264"/>
                  </a:cubicBezTo>
                  <a:lnTo>
                    <a:pt x="646" y="264"/>
                  </a:lnTo>
                  <a:cubicBezTo>
                    <a:pt x="616" y="264"/>
                    <a:pt x="558" y="264"/>
                    <a:pt x="499" y="293"/>
                  </a:cubicBezTo>
                  <a:cubicBezTo>
                    <a:pt x="441" y="323"/>
                    <a:pt x="382" y="381"/>
                    <a:pt x="352" y="469"/>
                  </a:cubicBezTo>
                  <a:cubicBezTo>
                    <a:pt x="293" y="557"/>
                    <a:pt x="235" y="704"/>
                    <a:pt x="206" y="822"/>
                  </a:cubicBezTo>
                  <a:cubicBezTo>
                    <a:pt x="206" y="880"/>
                    <a:pt x="206" y="851"/>
                    <a:pt x="147" y="8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80B3AC7D-F2CA-B74A-8CAB-3BA7793C5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9891" y="7114706"/>
              <a:ext cx="234114" cy="615172"/>
            </a:xfrm>
            <a:custGeom>
              <a:avLst/>
              <a:gdLst>
                <a:gd name="T0" fmla="*/ 264 w 413"/>
                <a:gd name="T1" fmla="*/ 1087 h 1088"/>
                <a:gd name="T2" fmla="*/ 264 w 413"/>
                <a:gd name="T3" fmla="*/ 1087 h 1088"/>
                <a:gd name="T4" fmla="*/ 206 w 413"/>
                <a:gd name="T5" fmla="*/ 1058 h 1088"/>
                <a:gd name="T6" fmla="*/ 59 w 413"/>
                <a:gd name="T7" fmla="*/ 793 h 1088"/>
                <a:gd name="T8" fmla="*/ 59 w 413"/>
                <a:gd name="T9" fmla="*/ 617 h 1088"/>
                <a:gd name="T10" fmla="*/ 88 w 413"/>
                <a:gd name="T11" fmla="*/ 588 h 1088"/>
                <a:gd name="T12" fmla="*/ 29 w 413"/>
                <a:gd name="T13" fmla="*/ 206 h 1088"/>
                <a:gd name="T14" fmla="*/ 88 w 413"/>
                <a:gd name="T15" fmla="*/ 29 h 1088"/>
                <a:gd name="T16" fmla="*/ 264 w 413"/>
                <a:gd name="T17" fmla="*/ 118 h 1088"/>
                <a:gd name="T18" fmla="*/ 323 w 413"/>
                <a:gd name="T19" fmla="*/ 617 h 1088"/>
                <a:gd name="T20" fmla="*/ 323 w 413"/>
                <a:gd name="T21" fmla="*/ 676 h 1088"/>
                <a:gd name="T22" fmla="*/ 323 w 413"/>
                <a:gd name="T23" fmla="*/ 793 h 1088"/>
                <a:gd name="T24" fmla="*/ 323 w 413"/>
                <a:gd name="T25" fmla="*/ 911 h 1088"/>
                <a:gd name="T26" fmla="*/ 382 w 413"/>
                <a:gd name="T27" fmla="*/ 998 h 1088"/>
                <a:gd name="T28" fmla="*/ 264 w 413"/>
                <a:gd name="T29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1088">
                  <a:moveTo>
                    <a:pt x="264" y="1087"/>
                  </a:moveTo>
                  <a:lnTo>
                    <a:pt x="264" y="1087"/>
                  </a:lnTo>
                  <a:cubicBezTo>
                    <a:pt x="264" y="1087"/>
                    <a:pt x="235" y="1087"/>
                    <a:pt x="206" y="1058"/>
                  </a:cubicBezTo>
                  <a:cubicBezTo>
                    <a:pt x="118" y="998"/>
                    <a:pt x="59" y="911"/>
                    <a:pt x="59" y="793"/>
                  </a:cubicBezTo>
                  <a:cubicBezTo>
                    <a:pt x="59" y="734"/>
                    <a:pt x="59" y="676"/>
                    <a:pt x="59" y="617"/>
                  </a:cubicBezTo>
                  <a:cubicBezTo>
                    <a:pt x="88" y="617"/>
                    <a:pt x="88" y="588"/>
                    <a:pt x="88" y="588"/>
                  </a:cubicBezTo>
                  <a:cubicBezTo>
                    <a:pt x="88" y="470"/>
                    <a:pt x="88" y="324"/>
                    <a:pt x="29" y="206"/>
                  </a:cubicBezTo>
                  <a:cubicBezTo>
                    <a:pt x="0" y="147"/>
                    <a:pt x="29" y="59"/>
                    <a:pt x="88" y="29"/>
                  </a:cubicBezTo>
                  <a:cubicBezTo>
                    <a:pt x="147" y="0"/>
                    <a:pt x="235" y="29"/>
                    <a:pt x="264" y="118"/>
                  </a:cubicBezTo>
                  <a:cubicBezTo>
                    <a:pt x="323" y="264"/>
                    <a:pt x="352" y="441"/>
                    <a:pt x="323" y="617"/>
                  </a:cubicBezTo>
                  <a:cubicBezTo>
                    <a:pt x="323" y="646"/>
                    <a:pt x="323" y="646"/>
                    <a:pt x="323" y="676"/>
                  </a:cubicBezTo>
                  <a:cubicBezTo>
                    <a:pt x="323" y="705"/>
                    <a:pt x="323" y="734"/>
                    <a:pt x="323" y="793"/>
                  </a:cubicBezTo>
                  <a:cubicBezTo>
                    <a:pt x="323" y="823"/>
                    <a:pt x="323" y="911"/>
                    <a:pt x="323" y="911"/>
                  </a:cubicBezTo>
                  <a:cubicBezTo>
                    <a:pt x="382" y="969"/>
                    <a:pt x="412" y="940"/>
                    <a:pt x="382" y="998"/>
                  </a:cubicBezTo>
                  <a:cubicBezTo>
                    <a:pt x="352" y="1058"/>
                    <a:pt x="323" y="1087"/>
                    <a:pt x="264" y="10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FEEB4221-9957-CA40-92DE-C84C188E7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6007" y="8357504"/>
              <a:ext cx="864230" cy="1160609"/>
            </a:xfrm>
            <a:custGeom>
              <a:avLst/>
              <a:gdLst>
                <a:gd name="T0" fmla="*/ 205 w 1528"/>
                <a:gd name="T1" fmla="*/ 2054 h 2055"/>
                <a:gd name="T2" fmla="*/ 205 w 1528"/>
                <a:gd name="T3" fmla="*/ 2054 h 2055"/>
                <a:gd name="T4" fmla="*/ 58 w 1528"/>
                <a:gd name="T5" fmla="*/ 2025 h 2055"/>
                <a:gd name="T6" fmla="*/ 29 w 1528"/>
                <a:gd name="T7" fmla="*/ 1849 h 2055"/>
                <a:gd name="T8" fmla="*/ 146 w 1528"/>
                <a:gd name="T9" fmla="*/ 1761 h 2055"/>
                <a:gd name="T10" fmla="*/ 264 w 1528"/>
                <a:gd name="T11" fmla="*/ 1790 h 2055"/>
                <a:gd name="T12" fmla="*/ 998 w 1528"/>
                <a:gd name="T13" fmla="*/ 1350 h 2055"/>
                <a:gd name="T14" fmla="*/ 1086 w 1528"/>
                <a:gd name="T15" fmla="*/ 1115 h 2055"/>
                <a:gd name="T16" fmla="*/ 1027 w 1528"/>
                <a:gd name="T17" fmla="*/ 939 h 2055"/>
                <a:gd name="T18" fmla="*/ 998 w 1528"/>
                <a:gd name="T19" fmla="*/ 791 h 2055"/>
                <a:gd name="T20" fmla="*/ 1321 w 1528"/>
                <a:gd name="T21" fmla="*/ 29 h 2055"/>
                <a:gd name="T22" fmla="*/ 1497 w 1528"/>
                <a:gd name="T23" fmla="*/ 58 h 2055"/>
                <a:gd name="T24" fmla="*/ 1468 w 1528"/>
                <a:gd name="T25" fmla="*/ 235 h 2055"/>
                <a:gd name="T26" fmla="*/ 1262 w 1528"/>
                <a:gd name="T27" fmla="*/ 762 h 2055"/>
                <a:gd name="T28" fmla="*/ 1292 w 1528"/>
                <a:gd name="T29" fmla="*/ 851 h 2055"/>
                <a:gd name="T30" fmla="*/ 1350 w 1528"/>
                <a:gd name="T31" fmla="*/ 1115 h 2055"/>
                <a:gd name="T32" fmla="*/ 1204 w 1528"/>
                <a:gd name="T33" fmla="*/ 1496 h 2055"/>
                <a:gd name="T34" fmla="*/ 205 w 1528"/>
                <a:gd name="T35" fmla="*/ 2054 h 2055"/>
                <a:gd name="T36" fmla="*/ 175 w 1528"/>
                <a:gd name="T37" fmla="*/ 2025 h 2055"/>
                <a:gd name="T38" fmla="*/ 175 w 1528"/>
                <a:gd name="T39" fmla="*/ 202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8" h="2055">
                  <a:moveTo>
                    <a:pt x="205" y="2054"/>
                  </a:moveTo>
                  <a:lnTo>
                    <a:pt x="205" y="2054"/>
                  </a:lnTo>
                  <a:cubicBezTo>
                    <a:pt x="175" y="2054"/>
                    <a:pt x="117" y="2054"/>
                    <a:pt x="58" y="2025"/>
                  </a:cubicBezTo>
                  <a:cubicBezTo>
                    <a:pt x="29" y="1966"/>
                    <a:pt x="0" y="1908"/>
                    <a:pt x="29" y="1849"/>
                  </a:cubicBezTo>
                  <a:cubicBezTo>
                    <a:pt x="58" y="1790"/>
                    <a:pt x="87" y="1761"/>
                    <a:pt x="146" y="1761"/>
                  </a:cubicBezTo>
                  <a:cubicBezTo>
                    <a:pt x="205" y="1761"/>
                    <a:pt x="234" y="1761"/>
                    <a:pt x="264" y="1790"/>
                  </a:cubicBezTo>
                  <a:cubicBezTo>
                    <a:pt x="557" y="1761"/>
                    <a:pt x="822" y="1614"/>
                    <a:pt x="998" y="1350"/>
                  </a:cubicBezTo>
                  <a:cubicBezTo>
                    <a:pt x="1056" y="1261"/>
                    <a:pt x="1086" y="1174"/>
                    <a:pt x="1086" y="1115"/>
                  </a:cubicBezTo>
                  <a:cubicBezTo>
                    <a:pt x="1086" y="1056"/>
                    <a:pt x="1056" y="997"/>
                    <a:pt x="1027" y="939"/>
                  </a:cubicBezTo>
                  <a:cubicBezTo>
                    <a:pt x="1027" y="909"/>
                    <a:pt x="1027" y="851"/>
                    <a:pt x="998" y="791"/>
                  </a:cubicBezTo>
                  <a:cubicBezTo>
                    <a:pt x="939" y="527"/>
                    <a:pt x="1086" y="205"/>
                    <a:pt x="1321" y="29"/>
                  </a:cubicBezTo>
                  <a:cubicBezTo>
                    <a:pt x="1379" y="0"/>
                    <a:pt x="1468" y="0"/>
                    <a:pt x="1497" y="58"/>
                  </a:cubicBezTo>
                  <a:cubicBezTo>
                    <a:pt x="1527" y="118"/>
                    <a:pt x="1527" y="205"/>
                    <a:pt x="1468" y="235"/>
                  </a:cubicBezTo>
                  <a:cubicBezTo>
                    <a:pt x="1292" y="352"/>
                    <a:pt x="1233" y="556"/>
                    <a:pt x="1262" y="762"/>
                  </a:cubicBezTo>
                  <a:cubicBezTo>
                    <a:pt x="1262" y="791"/>
                    <a:pt x="1292" y="821"/>
                    <a:pt x="1292" y="851"/>
                  </a:cubicBezTo>
                  <a:cubicBezTo>
                    <a:pt x="1321" y="939"/>
                    <a:pt x="1350" y="1026"/>
                    <a:pt x="1350" y="1115"/>
                  </a:cubicBezTo>
                  <a:cubicBezTo>
                    <a:pt x="1350" y="1232"/>
                    <a:pt x="1292" y="1350"/>
                    <a:pt x="1204" y="1496"/>
                  </a:cubicBezTo>
                  <a:cubicBezTo>
                    <a:pt x="969" y="1820"/>
                    <a:pt x="587" y="2054"/>
                    <a:pt x="205" y="2054"/>
                  </a:cubicBezTo>
                  <a:close/>
                  <a:moveTo>
                    <a:pt x="175" y="2025"/>
                  </a:moveTo>
                  <a:lnTo>
                    <a:pt x="175" y="20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2A82AF20-F3B0-B143-8ED2-3EB304672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137" y="8539317"/>
              <a:ext cx="764607" cy="647550"/>
            </a:xfrm>
            <a:custGeom>
              <a:avLst/>
              <a:gdLst>
                <a:gd name="T0" fmla="*/ 146 w 1352"/>
                <a:gd name="T1" fmla="*/ 1145 h 1146"/>
                <a:gd name="T2" fmla="*/ 146 w 1352"/>
                <a:gd name="T3" fmla="*/ 1145 h 1146"/>
                <a:gd name="T4" fmla="*/ 29 w 1352"/>
                <a:gd name="T5" fmla="*/ 1057 h 1146"/>
                <a:gd name="T6" fmla="*/ 88 w 1352"/>
                <a:gd name="T7" fmla="*/ 881 h 1146"/>
                <a:gd name="T8" fmla="*/ 704 w 1352"/>
                <a:gd name="T9" fmla="*/ 558 h 1146"/>
                <a:gd name="T10" fmla="*/ 1086 w 1352"/>
                <a:gd name="T11" fmla="*/ 88 h 1146"/>
                <a:gd name="T12" fmla="*/ 1263 w 1352"/>
                <a:gd name="T13" fmla="*/ 30 h 1146"/>
                <a:gd name="T14" fmla="*/ 1321 w 1352"/>
                <a:gd name="T15" fmla="*/ 176 h 1146"/>
                <a:gd name="T16" fmla="*/ 851 w 1352"/>
                <a:gd name="T17" fmla="*/ 793 h 1146"/>
                <a:gd name="T18" fmla="*/ 205 w 1352"/>
                <a:gd name="T19" fmla="*/ 1145 h 1146"/>
                <a:gd name="T20" fmla="*/ 146 w 1352"/>
                <a:gd name="T21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2" h="1146">
                  <a:moveTo>
                    <a:pt x="146" y="1145"/>
                  </a:moveTo>
                  <a:lnTo>
                    <a:pt x="146" y="1145"/>
                  </a:lnTo>
                  <a:cubicBezTo>
                    <a:pt x="88" y="1145"/>
                    <a:pt x="59" y="1116"/>
                    <a:pt x="29" y="1057"/>
                  </a:cubicBezTo>
                  <a:cubicBezTo>
                    <a:pt x="0" y="998"/>
                    <a:pt x="29" y="910"/>
                    <a:pt x="88" y="881"/>
                  </a:cubicBezTo>
                  <a:cubicBezTo>
                    <a:pt x="294" y="822"/>
                    <a:pt x="499" y="704"/>
                    <a:pt x="704" y="558"/>
                  </a:cubicBezTo>
                  <a:cubicBezTo>
                    <a:pt x="881" y="440"/>
                    <a:pt x="1028" y="265"/>
                    <a:pt x="1086" y="88"/>
                  </a:cubicBezTo>
                  <a:cubicBezTo>
                    <a:pt x="1116" y="30"/>
                    <a:pt x="1203" y="0"/>
                    <a:pt x="1263" y="30"/>
                  </a:cubicBezTo>
                  <a:cubicBezTo>
                    <a:pt x="1321" y="30"/>
                    <a:pt x="1351" y="117"/>
                    <a:pt x="1321" y="176"/>
                  </a:cubicBezTo>
                  <a:cubicBezTo>
                    <a:pt x="1233" y="411"/>
                    <a:pt x="1086" y="617"/>
                    <a:pt x="851" y="793"/>
                  </a:cubicBezTo>
                  <a:cubicBezTo>
                    <a:pt x="646" y="939"/>
                    <a:pt x="411" y="1057"/>
                    <a:pt x="205" y="1145"/>
                  </a:cubicBezTo>
                  <a:cubicBezTo>
                    <a:pt x="176" y="1145"/>
                    <a:pt x="176" y="1145"/>
                    <a:pt x="146" y="11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A25E2CE4-9AF9-A449-BAD7-24FAE362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8124" y="7709954"/>
              <a:ext cx="846797" cy="1641292"/>
            </a:xfrm>
            <a:custGeom>
              <a:avLst/>
              <a:gdLst>
                <a:gd name="T0" fmla="*/ 499 w 1499"/>
                <a:gd name="T1" fmla="*/ 2906 h 2907"/>
                <a:gd name="T2" fmla="*/ 499 w 1499"/>
                <a:gd name="T3" fmla="*/ 2906 h 2907"/>
                <a:gd name="T4" fmla="*/ 441 w 1499"/>
                <a:gd name="T5" fmla="*/ 2906 h 2907"/>
                <a:gd name="T6" fmla="*/ 294 w 1499"/>
                <a:gd name="T7" fmla="*/ 2789 h 2907"/>
                <a:gd name="T8" fmla="*/ 382 w 1499"/>
                <a:gd name="T9" fmla="*/ 2612 h 2907"/>
                <a:gd name="T10" fmla="*/ 529 w 1499"/>
                <a:gd name="T11" fmla="*/ 2641 h 2907"/>
                <a:gd name="T12" fmla="*/ 587 w 1499"/>
                <a:gd name="T13" fmla="*/ 2612 h 2907"/>
                <a:gd name="T14" fmla="*/ 1117 w 1499"/>
                <a:gd name="T15" fmla="*/ 2113 h 2907"/>
                <a:gd name="T16" fmla="*/ 1028 w 1499"/>
                <a:gd name="T17" fmla="*/ 1467 h 2907"/>
                <a:gd name="T18" fmla="*/ 999 w 1499"/>
                <a:gd name="T19" fmla="*/ 1438 h 2907"/>
                <a:gd name="T20" fmla="*/ 852 w 1499"/>
                <a:gd name="T21" fmla="*/ 1203 h 2907"/>
                <a:gd name="T22" fmla="*/ 911 w 1499"/>
                <a:gd name="T23" fmla="*/ 1057 h 2907"/>
                <a:gd name="T24" fmla="*/ 911 w 1499"/>
                <a:gd name="T25" fmla="*/ 1057 h 2907"/>
                <a:gd name="T26" fmla="*/ 734 w 1499"/>
                <a:gd name="T27" fmla="*/ 352 h 2907"/>
                <a:gd name="T28" fmla="*/ 147 w 1499"/>
                <a:gd name="T29" fmla="*/ 293 h 2907"/>
                <a:gd name="T30" fmla="*/ 0 w 1499"/>
                <a:gd name="T31" fmla="*/ 205 h 2907"/>
                <a:gd name="T32" fmla="*/ 118 w 1499"/>
                <a:gd name="T33" fmla="*/ 58 h 2907"/>
                <a:gd name="T34" fmla="*/ 852 w 1499"/>
                <a:gd name="T35" fmla="*/ 117 h 2907"/>
                <a:gd name="T36" fmla="*/ 1146 w 1499"/>
                <a:gd name="T37" fmla="*/ 1145 h 2907"/>
                <a:gd name="T38" fmla="*/ 1146 w 1499"/>
                <a:gd name="T39" fmla="*/ 1174 h 2907"/>
                <a:gd name="T40" fmla="*/ 1117 w 1499"/>
                <a:gd name="T41" fmla="*/ 1203 h 2907"/>
                <a:gd name="T42" fmla="*/ 1175 w 1499"/>
                <a:gd name="T43" fmla="*/ 1263 h 2907"/>
                <a:gd name="T44" fmla="*/ 1204 w 1499"/>
                <a:gd name="T45" fmla="*/ 1263 h 2907"/>
                <a:gd name="T46" fmla="*/ 1352 w 1499"/>
                <a:gd name="T47" fmla="*/ 2201 h 2907"/>
                <a:gd name="T48" fmla="*/ 705 w 1499"/>
                <a:gd name="T49" fmla="*/ 2847 h 2907"/>
                <a:gd name="T50" fmla="*/ 499 w 1499"/>
                <a:gd name="T51" fmla="*/ 2906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9" h="2907">
                  <a:moveTo>
                    <a:pt x="499" y="2906"/>
                  </a:moveTo>
                  <a:lnTo>
                    <a:pt x="499" y="2906"/>
                  </a:lnTo>
                  <a:cubicBezTo>
                    <a:pt x="499" y="2906"/>
                    <a:pt x="470" y="2906"/>
                    <a:pt x="441" y="2906"/>
                  </a:cubicBezTo>
                  <a:cubicBezTo>
                    <a:pt x="382" y="2876"/>
                    <a:pt x="323" y="2847"/>
                    <a:pt x="294" y="2789"/>
                  </a:cubicBezTo>
                  <a:cubicBezTo>
                    <a:pt x="264" y="2700"/>
                    <a:pt x="294" y="2641"/>
                    <a:pt x="382" y="2612"/>
                  </a:cubicBezTo>
                  <a:cubicBezTo>
                    <a:pt x="412" y="2583"/>
                    <a:pt x="499" y="2612"/>
                    <a:pt x="529" y="2641"/>
                  </a:cubicBezTo>
                  <a:cubicBezTo>
                    <a:pt x="529" y="2641"/>
                    <a:pt x="558" y="2641"/>
                    <a:pt x="587" y="2612"/>
                  </a:cubicBezTo>
                  <a:cubicBezTo>
                    <a:pt x="852" y="2465"/>
                    <a:pt x="1028" y="2289"/>
                    <a:pt x="1117" y="2113"/>
                  </a:cubicBezTo>
                  <a:cubicBezTo>
                    <a:pt x="1204" y="1907"/>
                    <a:pt x="1204" y="1614"/>
                    <a:pt x="1028" y="1467"/>
                  </a:cubicBezTo>
                  <a:cubicBezTo>
                    <a:pt x="1028" y="1467"/>
                    <a:pt x="1028" y="1467"/>
                    <a:pt x="999" y="1438"/>
                  </a:cubicBezTo>
                  <a:cubicBezTo>
                    <a:pt x="940" y="1409"/>
                    <a:pt x="852" y="1321"/>
                    <a:pt x="852" y="1203"/>
                  </a:cubicBezTo>
                  <a:cubicBezTo>
                    <a:pt x="852" y="1145"/>
                    <a:pt x="881" y="1086"/>
                    <a:pt x="911" y="1057"/>
                  </a:cubicBezTo>
                  <a:lnTo>
                    <a:pt x="911" y="1057"/>
                  </a:lnTo>
                  <a:cubicBezTo>
                    <a:pt x="999" y="822"/>
                    <a:pt x="969" y="469"/>
                    <a:pt x="734" y="352"/>
                  </a:cubicBezTo>
                  <a:cubicBezTo>
                    <a:pt x="587" y="264"/>
                    <a:pt x="353" y="264"/>
                    <a:pt x="147" y="293"/>
                  </a:cubicBezTo>
                  <a:cubicBezTo>
                    <a:pt x="59" y="323"/>
                    <a:pt x="0" y="264"/>
                    <a:pt x="0" y="205"/>
                  </a:cubicBezTo>
                  <a:cubicBezTo>
                    <a:pt x="0" y="117"/>
                    <a:pt x="29" y="58"/>
                    <a:pt x="118" y="58"/>
                  </a:cubicBezTo>
                  <a:cubicBezTo>
                    <a:pt x="353" y="0"/>
                    <a:pt x="647" y="0"/>
                    <a:pt x="852" y="117"/>
                  </a:cubicBezTo>
                  <a:cubicBezTo>
                    <a:pt x="1234" y="323"/>
                    <a:pt x="1292" y="822"/>
                    <a:pt x="1146" y="1145"/>
                  </a:cubicBezTo>
                  <a:cubicBezTo>
                    <a:pt x="1146" y="1174"/>
                    <a:pt x="1146" y="1174"/>
                    <a:pt x="1146" y="1174"/>
                  </a:cubicBezTo>
                  <a:lnTo>
                    <a:pt x="1117" y="1203"/>
                  </a:lnTo>
                  <a:cubicBezTo>
                    <a:pt x="1146" y="1203"/>
                    <a:pt x="1175" y="1233"/>
                    <a:pt x="1175" y="1263"/>
                  </a:cubicBezTo>
                  <a:lnTo>
                    <a:pt x="1204" y="1263"/>
                  </a:lnTo>
                  <a:cubicBezTo>
                    <a:pt x="1439" y="1497"/>
                    <a:pt x="1498" y="1878"/>
                    <a:pt x="1352" y="2201"/>
                  </a:cubicBezTo>
                  <a:cubicBezTo>
                    <a:pt x="1263" y="2465"/>
                    <a:pt x="1028" y="2671"/>
                    <a:pt x="705" y="2847"/>
                  </a:cubicBezTo>
                  <a:cubicBezTo>
                    <a:pt x="676" y="2876"/>
                    <a:pt x="617" y="2906"/>
                    <a:pt x="499" y="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16BAB82E-FC55-6243-A8A8-BD4D91907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5180" y="8357504"/>
              <a:ext cx="331248" cy="796985"/>
            </a:xfrm>
            <a:custGeom>
              <a:avLst/>
              <a:gdLst>
                <a:gd name="T0" fmla="*/ 235 w 588"/>
                <a:gd name="T1" fmla="*/ 1409 h 1410"/>
                <a:gd name="T2" fmla="*/ 235 w 588"/>
                <a:gd name="T3" fmla="*/ 1409 h 1410"/>
                <a:gd name="T4" fmla="*/ 117 w 588"/>
                <a:gd name="T5" fmla="*/ 1350 h 1410"/>
                <a:gd name="T6" fmla="*/ 176 w 588"/>
                <a:gd name="T7" fmla="*/ 1174 h 1410"/>
                <a:gd name="T8" fmla="*/ 323 w 588"/>
                <a:gd name="T9" fmla="*/ 851 h 1410"/>
                <a:gd name="T10" fmla="*/ 206 w 588"/>
                <a:gd name="T11" fmla="*/ 410 h 1410"/>
                <a:gd name="T12" fmla="*/ 117 w 588"/>
                <a:gd name="T13" fmla="*/ 264 h 1410"/>
                <a:gd name="T14" fmla="*/ 29 w 588"/>
                <a:gd name="T15" fmla="*/ 88 h 1410"/>
                <a:gd name="T16" fmla="*/ 206 w 588"/>
                <a:gd name="T17" fmla="*/ 29 h 1410"/>
                <a:gd name="T18" fmla="*/ 441 w 588"/>
                <a:gd name="T19" fmla="*/ 293 h 1410"/>
                <a:gd name="T20" fmla="*/ 587 w 588"/>
                <a:gd name="T21" fmla="*/ 851 h 1410"/>
                <a:gd name="T22" fmla="*/ 293 w 588"/>
                <a:gd name="T23" fmla="*/ 1379 h 1410"/>
                <a:gd name="T24" fmla="*/ 235 w 588"/>
                <a:gd name="T25" fmla="*/ 1409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8" h="1410">
                  <a:moveTo>
                    <a:pt x="235" y="1409"/>
                  </a:moveTo>
                  <a:lnTo>
                    <a:pt x="235" y="1409"/>
                  </a:lnTo>
                  <a:cubicBezTo>
                    <a:pt x="176" y="1409"/>
                    <a:pt x="147" y="1379"/>
                    <a:pt x="117" y="1350"/>
                  </a:cubicBezTo>
                  <a:cubicBezTo>
                    <a:pt x="88" y="1291"/>
                    <a:pt x="88" y="1203"/>
                    <a:pt x="176" y="1174"/>
                  </a:cubicBezTo>
                  <a:cubicBezTo>
                    <a:pt x="264" y="1115"/>
                    <a:pt x="323" y="968"/>
                    <a:pt x="323" y="851"/>
                  </a:cubicBezTo>
                  <a:cubicBezTo>
                    <a:pt x="323" y="674"/>
                    <a:pt x="264" y="527"/>
                    <a:pt x="206" y="410"/>
                  </a:cubicBezTo>
                  <a:cubicBezTo>
                    <a:pt x="176" y="352"/>
                    <a:pt x="147" y="293"/>
                    <a:pt x="117" y="264"/>
                  </a:cubicBezTo>
                  <a:cubicBezTo>
                    <a:pt x="29" y="235"/>
                    <a:pt x="0" y="176"/>
                    <a:pt x="29" y="88"/>
                  </a:cubicBezTo>
                  <a:cubicBezTo>
                    <a:pt x="58" y="29"/>
                    <a:pt x="147" y="0"/>
                    <a:pt x="206" y="29"/>
                  </a:cubicBezTo>
                  <a:cubicBezTo>
                    <a:pt x="323" y="88"/>
                    <a:pt x="381" y="176"/>
                    <a:pt x="441" y="293"/>
                  </a:cubicBezTo>
                  <a:cubicBezTo>
                    <a:pt x="499" y="439"/>
                    <a:pt x="587" y="645"/>
                    <a:pt x="587" y="851"/>
                  </a:cubicBezTo>
                  <a:cubicBezTo>
                    <a:pt x="587" y="1086"/>
                    <a:pt x="470" y="1291"/>
                    <a:pt x="293" y="1379"/>
                  </a:cubicBezTo>
                  <a:cubicBezTo>
                    <a:pt x="264" y="1409"/>
                    <a:pt x="264" y="1409"/>
                    <a:pt x="235" y="14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4CA3B090-04E5-0B4F-ABD2-3DCBBBAA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8440" y="7909200"/>
              <a:ext cx="3566508" cy="1823103"/>
            </a:xfrm>
            <a:custGeom>
              <a:avLst/>
              <a:gdLst>
                <a:gd name="T0" fmla="*/ 5580 w 6315"/>
                <a:gd name="T1" fmla="*/ 3229 h 3230"/>
                <a:gd name="T2" fmla="*/ 5580 w 6315"/>
                <a:gd name="T3" fmla="*/ 3229 h 3230"/>
                <a:gd name="T4" fmla="*/ 5139 w 6315"/>
                <a:gd name="T5" fmla="*/ 3082 h 3230"/>
                <a:gd name="T6" fmla="*/ 5051 w 6315"/>
                <a:gd name="T7" fmla="*/ 3024 h 3230"/>
                <a:gd name="T8" fmla="*/ 4904 w 6315"/>
                <a:gd name="T9" fmla="*/ 2907 h 3230"/>
                <a:gd name="T10" fmla="*/ 4787 w 6315"/>
                <a:gd name="T11" fmla="*/ 2936 h 3230"/>
                <a:gd name="T12" fmla="*/ 4728 w 6315"/>
                <a:gd name="T13" fmla="*/ 2965 h 3230"/>
                <a:gd name="T14" fmla="*/ 3670 w 6315"/>
                <a:gd name="T15" fmla="*/ 2759 h 3230"/>
                <a:gd name="T16" fmla="*/ 3641 w 6315"/>
                <a:gd name="T17" fmla="*/ 2701 h 3230"/>
                <a:gd name="T18" fmla="*/ 3495 w 6315"/>
                <a:gd name="T19" fmla="*/ 2613 h 3230"/>
                <a:gd name="T20" fmla="*/ 3377 w 6315"/>
                <a:gd name="T21" fmla="*/ 2642 h 3230"/>
                <a:gd name="T22" fmla="*/ 3318 w 6315"/>
                <a:gd name="T23" fmla="*/ 2642 h 3230"/>
                <a:gd name="T24" fmla="*/ 2702 w 6315"/>
                <a:gd name="T25" fmla="*/ 2554 h 3230"/>
                <a:gd name="T26" fmla="*/ 2644 w 6315"/>
                <a:gd name="T27" fmla="*/ 2524 h 3230"/>
                <a:gd name="T28" fmla="*/ 2527 w 6315"/>
                <a:gd name="T29" fmla="*/ 2466 h 3230"/>
                <a:gd name="T30" fmla="*/ 2350 w 6315"/>
                <a:gd name="T31" fmla="*/ 2524 h 3230"/>
                <a:gd name="T32" fmla="*/ 2232 w 6315"/>
                <a:gd name="T33" fmla="*/ 2583 h 3230"/>
                <a:gd name="T34" fmla="*/ 1410 w 6315"/>
                <a:gd name="T35" fmla="*/ 2495 h 3230"/>
                <a:gd name="T36" fmla="*/ 852 w 6315"/>
                <a:gd name="T37" fmla="*/ 2113 h 3230"/>
                <a:gd name="T38" fmla="*/ 823 w 6315"/>
                <a:gd name="T39" fmla="*/ 1996 h 3230"/>
                <a:gd name="T40" fmla="*/ 764 w 6315"/>
                <a:gd name="T41" fmla="*/ 1879 h 3230"/>
                <a:gd name="T42" fmla="*/ 647 w 6315"/>
                <a:gd name="T43" fmla="*/ 1819 h 3230"/>
                <a:gd name="T44" fmla="*/ 617 w 6315"/>
                <a:gd name="T45" fmla="*/ 1819 h 3230"/>
                <a:gd name="T46" fmla="*/ 60 w 6315"/>
                <a:gd name="T47" fmla="*/ 998 h 3230"/>
                <a:gd name="T48" fmla="*/ 412 w 6315"/>
                <a:gd name="T49" fmla="*/ 58 h 3230"/>
                <a:gd name="T50" fmla="*/ 588 w 6315"/>
                <a:gd name="T51" fmla="*/ 58 h 3230"/>
                <a:gd name="T52" fmla="*/ 588 w 6315"/>
                <a:gd name="T53" fmla="*/ 264 h 3230"/>
                <a:gd name="T54" fmla="*/ 324 w 6315"/>
                <a:gd name="T55" fmla="*/ 969 h 3230"/>
                <a:gd name="T56" fmla="*/ 734 w 6315"/>
                <a:gd name="T57" fmla="*/ 1584 h 3230"/>
                <a:gd name="T58" fmla="*/ 764 w 6315"/>
                <a:gd name="T59" fmla="*/ 1584 h 3230"/>
                <a:gd name="T60" fmla="*/ 940 w 6315"/>
                <a:gd name="T61" fmla="*/ 1702 h 3230"/>
                <a:gd name="T62" fmla="*/ 1058 w 6315"/>
                <a:gd name="T63" fmla="*/ 1908 h 3230"/>
                <a:gd name="T64" fmla="*/ 1087 w 6315"/>
                <a:gd name="T65" fmla="*/ 1996 h 3230"/>
                <a:gd name="T66" fmla="*/ 1498 w 6315"/>
                <a:gd name="T67" fmla="*/ 2260 h 3230"/>
                <a:gd name="T68" fmla="*/ 2144 w 6315"/>
                <a:gd name="T69" fmla="*/ 2348 h 3230"/>
                <a:gd name="T70" fmla="*/ 2232 w 6315"/>
                <a:gd name="T71" fmla="*/ 2289 h 3230"/>
                <a:gd name="T72" fmla="*/ 2556 w 6315"/>
                <a:gd name="T73" fmla="*/ 2202 h 3230"/>
                <a:gd name="T74" fmla="*/ 2790 w 6315"/>
                <a:gd name="T75" fmla="*/ 2319 h 3230"/>
                <a:gd name="T76" fmla="*/ 2819 w 6315"/>
                <a:gd name="T77" fmla="*/ 2348 h 3230"/>
                <a:gd name="T78" fmla="*/ 3260 w 6315"/>
                <a:gd name="T79" fmla="*/ 2407 h 3230"/>
                <a:gd name="T80" fmla="*/ 3289 w 6315"/>
                <a:gd name="T81" fmla="*/ 2378 h 3230"/>
                <a:gd name="T82" fmla="*/ 3524 w 6315"/>
                <a:gd name="T83" fmla="*/ 2348 h 3230"/>
                <a:gd name="T84" fmla="*/ 3818 w 6315"/>
                <a:gd name="T85" fmla="*/ 2524 h 3230"/>
                <a:gd name="T86" fmla="*/ 3876 w 6315"/>
                <a:gd name="T87" fmla="*/ 2583 h 3230"/>
                <a:gd name="T88" fmla="*/ 4640 w 6315"/>
                <a:gd name="T89" fmla="*/ 2730 h 3230"/>
                <a:gd name="T90" fmla="*/ 4669 w 6315"/>
                <a:gd name="T91" fmla="*/ 2701 h 3230"/>
                <a:gd name="T92" fmla="*/ 4933 w 6315"/>
                <a:gd name="T93" fmla="*/ 2642 h 3230"/>
                <a:gd name="T94" fmla="*/ 5228 w 6315"/>
                <a:gd name="T95" fmla="*/ 2818 h 3230"/>
                <a:gd name="T96" fmla="*/ 5315 w 6315"/>
                <a:gd name="T97" fmla="*/ 2907 h 3230"/>
                <a:gd name="T98" fmla="*/ 5962 w 6315"/>
                <a:gd name="T99" fmla="*/ 2877 h 3230"/>
                <a:gd name="T100" fmla="*/ 6020 w 6315"/>
                <a:gd name="T101" fmla="*/ 2847 h 3230"/>
                <a:gd name="T102" fmla="*/ 6020 w 6315"/>
                <a:gd name="T103" fmla="*/ 2847 h 3230"/>
                <a:gd name="T104" fmla="*/ 6050 w 6315"/>
                <a:gd name="T105" fmla="*/ 2672 h 3230"/>
                <a:gd name="T106" fmla="*/ 6255 w 6315"/>
                <a:gd name="T107" fmla="*/ 2701 h 3230"/>
                <a:gd name="T108" fmla="*/ 6255 w 6315"/>
                <a:gd name="T109" fmla="*/ 2994 h 3230"/>
                <a:gd name="T110" fmla="*/ 6079 w 6315"/>
                <a:gd name="T111" fmla="*/ 3112 h 3230"/>
                <a:gd name="T112" fmla="*/ 5580 w 6315"/>
                <a:gd name="T113" fmla="*/ 3229 h 3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15" h="3230">
                  <a:moveTo>
                    <a:pt x="5580" y="3229"/>
                  </a:moveTo>
                  <a:lnTo>
                    <a:pt x="5580" y="3229"/>
                  </a:lnTo>
                  <a:cubicBezTo>
                    <a:pt x="5432" y="3229"/>
                    <a:pt x="5286" y="3200"/>
                    <a:pt x="5139" y="3082"/>
                  </a:cubicBezTo>
                  <a:cubicBezTo>
                    <a:pt x="5110" y="3082"/>
                    <a:pt x="5080" y="3053"/>
                    <a:pt x="5051" y="3024"/>
                  </a:cubicBezTo>
                  <a:cubicBezTo>
                    <a:pt x="4993" y="2965"/>
                    <a:pt x="4963" y="2907"/>
                    <a:pt x="4904" y="2907"/>
                  </a:cubicBezTo>
                  <a:cubicBezTo>
                    <a:pt x="4875" y="2907"/>
                    <a:pt x="4816" y="2907"/>
                    <a:pt x="4787" y="2936"/>
                  </a:cubicBezTo>
                  <a:cubicBezTo>
                    <a:pt x="4758" y="2936"/>
                    <a:pt x="4758" y="2965"/>
                    <a:pt x="4728" y="2965"/>
                  </a:cubicBezTo>
                  <a:cubicBezTo>
                    <a:pt x="4375" y="3112"/>
                    <a:pt x="3964" y="3024"/>
                    <a:pt x="3670" y="2759"/>
                  </a:cubicBezTo>
                  <a:cubicBezTo>
                    <a:pt x="3670" y="2730"/>
                    <a:pt x="3641" y="2730"/>
                    <a:pt x="3641" y="2701"/>
                  </a:cubicBezTo>
                  <a:cubicBezTo>
                    <a:pt x="3583" y="2672"/>
                    <a:pt x="3524" y="2613"/>
                    <a:pt x="3495" y="2613"/>
                  </a:cubicBezTo>
                  <a:cubicBezTo>
                    <a:pt x="3465" y="2613"/>
                    <a:pt x="3435" y="2613"/>
                    <a:pt x="3377" y="2642"/>
                  </a:cubicBezTo>
                  <a:cubicBezTo>
                    <a:pt x="3348" y="2642"/>
                    <a:pt x="3348" y="2642"/>
                    <a:pt x="3318" y="2642"/>
                  </a:cubicBezTo>
                  <a:cubicBezTo>
                    <a:pt x="3113" y="2701"/>
                    <a:pt x="2878" y="2672"/>
                    <a:pt x="2702" y="2554"/>
                  </a:cubicBezTo>
                  <a:cubicBezTo>
                    <a:pt x="2673" y="2554"/>
                    <a:pt x="2644" y="2524"/>
                    <a:pt x="2644" y="2524"/>
                  </a:cubicBezTo>
                  <a:cubicBezTo>
                    <a:pt x="2585" y="2495"/>
                    <a:pt x="2556" y="2466"/>
                    <a:pt x="2527" y="2466"/>
                  </a:cubicBezTo>
                  <a:cubicBezTo>
                    <a:pt x="2467" y="2466"/>
                    <a:pt x="2409" y="2495"/>
                    <a:pt x="2350" y="2524"/>
                  </a:cubicBezTo>
                  <a:cubicBezTo>
                    <a:pt x="2321" y="2554"/>
                    <a:pt x="2262" y="2554"/>
                    <a:pt x="2232" y="2583"/>
                  </a:cubicBezTo>
                  <a:cubicBezTo>
                    <a:pt x="1968" y="2701"/>
                    <a:pt x="1674" y="2613"/>
                    <a:pt x="1410" y="2495"/>
                  </a:cubicBezTo>
                  <a:cubicBezTo>
                    <a:pt x="1234" y="2437"/>
                    <a:pt x="969" y="2319"/>
                    <a:pt x="852" y="2113"/>
                  </a:cubicBezTo>
                  <a:cubicBezTo>
                    <a:pt x="852" y="2084"/>
                    <a:pt x="823" y="2025"/>
                    <a:pt x="823" y="1996"/>
                  </a:cubicBezTo>
                  <a:cubicBezTo>
                    <a:pt x="794" y="1937"/>
                    <a:pt x="764" y="1908"/>
                    <a:pt x="764" y="1879"/>
                  </a:cubicBezTo>
                  <a:cubicBezTo>
                    <a:pt x="734" y="1849"/>
                    <a:pt x="705" y="1849"/>
                    <a:pt x="647" y="1819"/>
                  </a:cubicBezTo>
                  <a:cubicBezTo>
                    <a:pt x="647" y="1819"/>
                    <a:pt x="647" y="1819"/>
                    <a:pt x="617" y="1819"/>
                  </a:cubicBezTo>
                  <a:cubicBezTo>
                    <a:pt x="324" y="1644"/>
                    <a:pt x="89" y="1320"/>
                    <a:pt x="60" y="998"/>
                  </a:cubicBezTo>
                  <a:cubicBezTo>
                    <a:pt x="0" y="646"/>
                    <a:pt x="147" y="293"/>
                    <a:pt x="412" y="58"/>
                  </a:cubicBezTo>
                  <a:cubicBezTo>
                    <a:pt x="470" y="0"/>
                    <a:pt x="559" y="0"/>
                    <a:pt x="588" y="58"/>
                  </a:cubicBezTo>
                  <a:cubicBezTo>
                    <a:pt x="647" y="117"/>
                    <a:pt x="647" y="206"/>
                    <a:pt x="588" y="264"/>
                  </a:cubicBezTo>
                  <a:cubicBezTo>
                    <a:pt x="382" y="411"/>
                    <a:pt x="265" y="705"/>
                    <a:pt x="324" y="969"/>
                  </a:cubicBezTo>
                  <a:cubicBezTo>
                    <a:pt x="353" y="1203"/>
                    <a:pt x="499" y="1467"/>
                    <a:pt x="734" y="1584"/>
                  </a:cubicBezTo>
                  <a:cubicBezTo>
                    <a:pt x="764" y="1584"/>
                    <a:pt x="764" y="1584"/>
                    <a:pt x="764" y="1584"/>
                  </a:cubicBezTo>
                  <a:cubicBezTo>
                    <a:pt x="823" y="1614"/>
                    <a:pt x="882" y="1644"/>
                    <a:pt x="940" y="1702"/>
                  </a:cubicBezTo>
                  <a:cubicBezTo>
                    <a:pt x="999" y="1761"/>
                    <a:pt x="1029" y="1849"/>
                    <a:pt x="1058" y="1908"/>
                  </a:cubicBezTo>
                  <a:cubicBezTo>
                    <a:pt x="1058" y="1937"/>
                    <a:pt x="1087" y="1967"/>
                    <a:pt x="1087" y="1996"/>
                  </a:cubicBezTo>
                  <a:cubicBezTo>
                    <a:pt x="1146" y="2113"/>
                    <a:pt x="1322" y="2202"/>
                    <a:pt x="1498" y="2260"/>
                  </a:cubicBezTo>
                  <a:cubicBezTo>
                    <a:pt x="1733" y="2348"/>
                    <a:pt x="1939" y="2407"/>
                    <a:pt x="2144" y="2348"/>
                  </a:cubicBezTo>
                  <a:cubicBezTo>
                    <a:pt x="2174" y="2319"/>
                    <a:pt x="2203" y="2319"/>
                    <a:pt x="2232" y="2289"/>
                  </a:cubicBezTo>
                  <a:cubicBezTo>
                    <a:pt x="2321" y="2260"/>
                    <a:pt x="2438" y="2172"/>
                    <a:pt x="2556" y="2202"/>
                  </a:cubicBezTo>
                  <a:cubicBezTo>
                    <a:pt x="2673" y="2231"/>
                    <a:pt x="2731" y="2260"/>
                    <a:pt x="2790" y="2319"/>
                  </a:cubicBezTo>
                  <a:cubicBezTo>
                    <a:pt x="2790" y="2319"/>
                    <a:pt x="2819" y="2319"/>
                    <a:pt x="2819" y="2348"/>
                  </a:cubicBezTo>
                  <a:cubicBezTo>
                    <a:pt x="2965" y="2407"/>
                    <a:pt x="3113" y="2437"/>
                    <a:pt x="3260" y="2407"/>
                  </a:cubicBezTo>
                  <a:lnTo>
                    <a:pt x="3289" y="2378"/>
                  </a:lnTo>
                  <a:cubicBezTo>
                    <a:pt x="3348" y="2378"/>
                    <a:pt x="3435" y="2348"/>
                    <a:pt x="3524" y="2348"/>
                  </a:cubicBezTo>
                  <a:cubicBezTo>
                    <a:pt x="3670" y="2348"/>
                    <a:pt x="3759" y="2466"/>
                    <a:pt x="3818" y="2524"/>
                  </a:cubicBezTo>
                  <a:cubicBezTo>
                    <a:pt x="3847" y="2554"/>
                    <a:pt x="3847" y="2554"/>
                    <a:pt x="3876" y="2583"/>
                  </a:cubicBezTo>
                  <a:cubicBezTo>
                    <a:pt x="4053" y="2759"/>
                    <a:pt x="4375" y="2818"/>
                    <a:pt x="4640" y="2730"/>
                  </a:cubicBezTo>
                  <a:cubicBezTo>
                    <a:pt x="4640" y="2701"/>
                    <a:pt x="4669" y="2701"/>
                    <a:pt x="4669" y="2701"/>
                  </a:cubicBezTo>
                  <a:cubicBezTo>
                    <a:pt x="4728" y="2672"/>
                    <a:pt x="4816" y="2642"/>
                    <a:pt x="4933" y="2642"/>
                  </a:cubicBezTo>
                  <a:cubicBezTo>
                    <a:pt x="5080" y="2672"/>
                    <a:pt x="5168" y="2759"/>
                    <a:pt x="5228" y="2818"/>
                  </a:cubicBezTo>
                  <a:cubicBezTo>
                    <a:pt x="5257" y="2847"/>
                    <a:pt x="5286" y="2877"/>
                    <a:pt x="5315" y="2907"/>
                  </a:cubicBezTo>
                  <a:cubicBezTo>
                    <a:pt x="5492" y="3024"/>
                    <a:pt x="5756" y="2994"/>
                    <a:pt x="5962" y="2877"/>
                  </a:cubicBezTo>
                  <a:cubicBezTo>
                    <a:pt x="5991" y="2877"/>
                    <a:pt x="6020" y="2847"/>
                    <a:pt x="6020" y="2847"/>
                  </a:cubicBezTo>
                  <a:lnTo>
                    <a:pt x="6020" y="2847"/>
                  </a:lnTo>
                  <a:cubicBezTo>
                    <a:pt x="5991" y="2789"/>
                    <a:pt x="6020" y="2701"/>
                    <a:pt x="6050" y="2672"/>
                  </a:cubicBezTo>
                  <a:cubicBezTo>
                    <a:pt x="6108" y="2613"/>
                    <a:pt x="6196" y="2642"/>
                    <a:pt x="6255" y="2701"/>
                  </a:cubicBezTo>
                  <a:cubicBezTo>
                    <a:pt x="6314" y="2759"/>
                    <a:pt x="6314" y="2907"/>
                    <a:pt x="6255" y="2994"/>
                  </a:cubicBezTo>
                  <a:cubicBezTo>
                    <a:pt x="6196" y="3053"/>
                    <a:pt x="6137" y="3082"/>
                    <a:pt x="6079" y="3112"/>
                  </a:cubicBezTo>
                  <a:cubicBezTo>
                    <a:pt x="5932" y="3200"/>
                    <a:pt x="5756" y="3229"/>
                    <a:pt x="5580" y="32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FFFCAC45-41EC-1746-B20B-6F8C74CC0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0136" y="9617737"/>
              <a:ext cx="3466885" cy="712305"/>
            </a:xfrm>
            <a:custGeom>
              <a:avLst/>
              <a:gdLst>
                <a:gd name="T0" fmla="*/ 5756 w 6139"/>
                <a:gd name="T1" fmla="*/ 1262 h 1263"/>
                <a:gd name="T2" fmla="*/ 5756 w 6139"/>
                <a:gd name="T3" fmla="*/ 1262 h 1263"/>
                <a:gd name="T4" fmla="*/ 5462 w 6139"/>
                <a:gd name="T5" fmla="*/ 1175 h 1263"/>
                <a:gd name="T6" fmla="*/ 5198 w 6139"/>
                <a:gd name="T7" fmla="*/ 940 h 1263"/>
                <a:gd name="T8" fmla="*/ 5198 w 6139"/>
                <a:gd name="T9" fmla="*/ 940 h 1263"/>
                <a:gd name="T10" fmla="*/ 5022 w 6139"/>
                <a:gd name="T11" fmla="*/ 822 h 1263"/>
                <a:gd name="T12" fmla="*/ 4904 w 6139"/>
                <a:gd name="T13" fmla="*/ 822 h 1263"/>
                <a:gd name="T14" fmla="*/ 4082 w 6139"/>
                <a:gd name="T15" fmla="*/ 705 h 1263"/>
                <a:gd name="T16" fmla="*/ 3993 w 6139"/>
                <a:gd name="T17" fmla="*/ 617 h 1263"/>
                <a:gd name="T18" fmla="*/ 3847 w 6139"/>
                <a:gd name="T19" fmla="*/ 528 h 1263"/>
                <a:gd name="T20" fmla="*/ 3671 w 6139"/>
                <a:gd name="T21" fmla="*/ 588 h 1263"/>
                <a:gd name="T22" fmla="*/ 3612 w 6139"/>
                <a:gd name="T23" fmla="*/ 617 h 1263"/>
                <a:gd name="T24" fmla="*/ 2850 w 6139"/>
                <a:gd name="T25" fmla="*/ 617 h 1263"/>
                <a:gd name="T26" fmla="*/ 2702 w 6139"/>
                <a:gd name="T27" fmla="*/ 557 h 1263"/>
                <a:gd name="T28" fmla="*/ 2467 w 6139"/>
                <a:gd name="T29" fmla="*/ 470 h 1263"/>
                <a:gd name="T30" fmla="*/ 2057 w 6139"/>
                <a:gd name="T31" fmla="*/ 557 h 1263"/>
                <a:gd name="T32" fmla="*/ 1792 w 6139"/>
                <a:gd name="T33" fmla="*/ 675 h 1263"/>
                <a:gd name="T34" fmla="*/ 823 w 6139"/>
                <a:gd name="T35" fmla="*/ 411 h 1263"/>
                <a:gd name="T36" fmla="*/ 764 w 6139"/>
                <a:gd name="T37" fmla="*/ 382 h 1263"/>
                <a:gd name="T38" fmla="*/ 647 w 6139"/>
                <a:gd name="T39" fmla="*/ 264 h 1263"/>
                <a:gd name="T40" fmla="*/ 559 w 6139"/>
                <a:gd name="T41" fmla="*/ 264 h 1263"/>
                <a:gd name="T42" fmla="*/ 118 w 6139"/>
                <a:gd name="T43" fmla="*/ 675 h 1263"/>
                <a:gd name="T44" fmla="*/ 0 w 6139"/>
                <a:gd name="T45" fmla="*/ 470 h 1263"/>
                <a:gd name="T46" fmla="*/ 470 w 6139"/>
                <a:gd name="T47" fmla="*/ 29 h 1263"/>
                <a:gd name="T48" fmla="*/ 735 w 6139"/>
                <a:gd name="T49" fmla="*/ 29 h 1263"/>
                <a:gd name="T50" fmla="*/ 940 w 6139"/>
                <a:gd name="T51" fmla="*/ 176 h 1263"/>
                <a:gd name="T52" fmla="*/ 999 w 6139"/>
                <a:gd name="T53" fmla="*/ 235 h 1263"/>
                <a:gd name="T54" fmla="*/ 1704 w 6139"/>
                <a:gd name="T55" fmla="*/ 411 h 1263"/>
                <a:gd name="T56" fmla="*/ 1939 w 6139"/>
                <a:gd name="T57" fmla="*/ 323 h 1263"/>
                <a:gd name="T58" fmla="*/ 2497 w 6139"/>
                <a:gd name="T59" fmla="*/ 205 h 1263"/>
                <a:gd name="T60" fmla="*/ 2820 w 6139"/>
                <a:gd name="T61" fmla="*/ 323 h 1263"/>
                <a:gd name="T62" fmla="*/ 2937 w 6139"/>
                <a:gd name="T63" fmla="*/ 382 h 1263"/>
                <a:gd name="T64" fmla="*/ 3524 w 6139"/>
                <a:gd name="T65" fmla="*/ 353 h 1263"/>
                <a:gd name="T66" fmla="*/ 3583 w 6139"/>
                <a:gd name="T67" fmla="*/ 353 h 1263"/>
                <a:gd name="T68" fmla="*/ 3906 w 6139"/>
                <a:gd name="T69" fmla="*/ 293 h 1263"/>
                <a:gd name="T70" fmla="*/ 4170 w 6139"/>
                <a:gd name="T71" fmla="*/ 411 h 1263"/>
                <a:gd name="T72" fmla="*/ 4228 w 6139"/>
                <a:gd name="T73" fmla="*/ 470 h 1263"/>
                <a:gd name="T74" fmla="*/ 4875 w 6139"/>
                <a:gd name="T75" fmla="*/ 557 h 1263"/>
                <a:gd name="T76" fmla="*/ 5110 w 6139"/>
                <a:gd name="T77" fmla="*/ 557 h 1263"/>
                <a:gd name="T78" fmla="*/ 5403 w 6139"/>
                <a:gd name="T79" fmla="*/ 792 h 1263"/>
                <a:gd name="T80" fmla="*/ 5403 w 6139"/>
                <a:gd name="T81" fmla="*/ 792 h 1263"/>
                <a:gd name="T82" fmla="*/ 5551 w 6139"/>
                <a:gd name="T83" fmla="*/ 940 h 1263"/>
                <a:gd name="T84" fmla="*/ 5990 w 6139"/>
                <a:gd name="T85" fmla="*/ 969 h 1263"/>
                <a:gd name="T86" fmla="*/ 6079 w 6139"/>
                <a:gd name="T87" fmla="*/ 881 h 1263"/>
                <a:gd name="T88" fmla="*/ 5873 w 6139"/>
                <a:gd name="T89" fmla="*/ 998 h 1263"/>
                <a:gd name="T90" fmla="*/ 5726 w 6139"/>
                <a:gd name="T91" fmla="*/ 1175 h 1263"/>
                <a:gd name="T92" fmla="*/ 5756 w 6139"/>
                <a:gd name="T93" fmla="*/ 126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39" h="1263">
                  <a:moveTo>
                    <a:pt x="5756" y="1262"/>
                  </a:moveTo>
                  <a:lnTo>
                    <a:pt x="5756" y="1262"/>
                  </a:lnTo>
                  <a:cubicBezTo>
                    <a:pt x="5697" y="1262"/>
                    <a:pt x="5491" y="1204"/>
                    <a:pt x="5462" y="1175"/>
                  </a:cubicBezTo>
                  <a:cubicBezTo>
                    <a:pt x="5345" y="1116"/>
                    <a:pt x="5256" y="1027"/>
                    <a:pt x="5198" y="940"/>
                  </a:cubicBezTo>
                  <a:lnTo>
                    <a:pt x="5198" y="940"/>
                  </a:lnTo>
                  <a:cubicBezTo>
                    <a:pt x="5139" y="881"/>
                    <a:pt x="5081" y="822"/>
                    <a:pt x="5022" y="822"/>
                  </a:cubicBezTo>
                  <a:cubicBezTo>
                    <a:pt x="4992" y="792"/>
                    <a:pt x="4933" y="792"/>
                    <a:pt x="4904" y="822"/>
                  </a:cubicBezTo>
                  <a:cubicBezTo>
                    <a:pt x="4640" y="852"/>
                    <a:pt x="4317" y="852"/>
                    <a:pt x="4082" y="705"/>
                  </a:cubicBezTo>
                  <a:cubicBezTo>
                    <a:pt x="4053" y="675"/>
                    <a:pt x="4023" y="646"/>
                    <a:pt x="3993" y="617"/>
                  </a:cubicBezTo>
                  <a:cubicBezTo>
                    <a:pt x="3935" y="588"/>
                    <a:pt x="3906" y="557"/>
                    <a:pt x="3847" y="528"/>
                  </a:cubicBezTo>
                  <a:cubicBezTo>
                    <a:pt x="3818" y="528"/>
                    <a:pt x="3758" y="557"/>
                    <a:pt x="3671" y="588"/>
                  </a:cubicBezTo>
                  <a:cubicBezTo>
                    <a:pt x="3671" y="588"/>
                    <a:pt x="3641" y="588"/>
                    <a:pt x="3612" y="617"/>
                  </a:cubicBezTo>
                  <a:cubicBezTo>
                    <a:pt x="3378" y="705"/>
                    <a:pt x="3114" y="705"/>
                    <a:pt x="2850" y="617"/>
                  </a:cubicBezTo>
                  <a:cubicBezTo>
                    <a:pt x="2820" y="588"/>
                    <a:pt x="2761" y="588"/>
                    <a:pt x="2702" y="557"/>
                  </a:cubicBezTo>
                  <a:cubicBezTo>
                    <a:pt x="2615" y="528"/>
                    <a:pt x="2526" y="470"/>
                    <a:pt x="2467" y="470"/>
                  </a:cubicBezTo>
                  <a:cubicBezTo>
                    <a:pt x="2321" y="470"/>
                    <a:pt x="2203" y="499"/>
                    <a:pt x="2057" y="557"/>
                  </a:cubicBezTo>
                  <a:cubicBezTo>
                    <a:pt x="1968" y="617"/>
                    <a:pt x="1880" y="646"/>
                    <a:pt x="1792" y="675"/>
                  </a:cubicBezTo>
                  <a:cubicBezTo>
                    <a:pt x="1440" y="763"/>
                    <a:pt x="1058" y="646"/>
                    <a:pt x="823" y="411"/>
                  </a:cubicBezTo>
                  <a:cubicBezTo>
                    <a:pt x="793" y="411"/>
                    <a:pt x="764" y="382"/>
                    <a:pt x="764" y="382"/>
                  </a:cubicBezTo>
                  <a:cubicBezTo>
                    <a:pt x="705" y="323"/>
                    <a:pt x="676" y="293"/>
                    <a:pt x="647" y="264"/>
                  </a:cubicBezTo>
                  <a:cubicBezTo>
                    <a:pt x="618" y="264"/>
                    <a:pt x="588" y="264"/>
                    <a:pt x="559" y="264"/>
                  </a:cubicBezTo>
                  <a:cubicBezTo>
                    <a:pt x="294" y="411"/>
                    <a:pt x="177" y="705"/>
                    <a:pt x="118" y="675"/>
                  </a:cubicBezTo>
                  <a:cubicBezTo>
                    <a:pt x="30" y="646"/>
                    <a:pt x="0" y="528"/>
                    <a:pt x="0" y="470"/>
                  </a:cubicBezTo>
                  <a:cubicBezTo>
                    <a:pt x="30" y="411"/>
                    <a:pt x="412" y="58"/>
                    <a:pt x="470" y="29"/>
                  </a:cubicBezTo>
                  <a:cubicBezTo>
                    <a:pt x="559" y="0"/>
                    <a:pt x="647" y="0"/>
                    <a:pt x="735" y="29"/>
                  </a:cubicBezTo>
                  <a:cubicBezTo>
                    <a:pt x="823" y="58"/>
                    <a:pt x="882" y="147"/>
                    <a:pt x="940" y="176"/>
                  </a:cubicBezTo>
                  <a:cubicBezTo>
                    <a:pt x="970" y="205"/>
                    <a:pt x="970" y="205"/>
                    <a:pt x="999" y="235"/>
                  </a:cubicBezTo>
                  <a:cubicBezTo>
                    <a:pt x="1175" y="411"/>
                    <a:pt x="1469" y="470"/>
                    <a:pt x="1704" y="411"/>
                  </a:cubicBezTo>
                  <a:cubicBezTo>
                    <a:pt x="1792" y="382"/>
                    <a:pt x="1880" y="353"/>
                    <a:pt x="1939" y="323"/>
                  </a:cubicBezTo>
                  <a:cubicBezTo>
                    <a:pt x="2115" y="264"/>
                    <a:pt x="2291" y="205"/>
                    <a:pt x="2497" y="205"/>
                  </a:cubicBezTo>
                  <a:cubicBezTo>
                    <a:pt x="2615" y="235"/>
                    <a:pt x="2702" y="264"/>
                    <a:pt x="2820" y="323"/>
                  </a:cubicBezTo>
                  <a:cubicBezTo>
                    <a:pt x="2850" y="353"/>
                    <a:pt x="2908" y="353"/>
                    <a:pt x="2937" y="382"/>
                  </a:cubicBezTo>
                  <a:cubicBezTo>
                    <a:pt x="3143" y="440"/>
                    <a:pt x="3349" y="440"/>
                    <a:pt x="3524" y="353"/>
                  </a:cubicBezTo>
                  <a:cubicBezTo>
                    <a:pt x="3554" y="353"/>
                    <a:pt x="3554" y="353"/>
                    <a:pt x="3583" y="353"/>
                  </a:cubicBezTo>
                  <a:cubicBezTo>
                    <a:pt x="3671" y="323"/>
                    <a:pt x="3758" y="264"/>
                    <a:pt x="3906" y="293"/>
                  </a:cubicBezTo>
                  <a:cubicBezTo>
                    <a:pt x="3993" y="293"/>
                    <a:pt x="4082" y="353"/>
                    <a:pt x="4170" y="411"/>
                  </a:cubicBezTo>
                  <a:cubicBezTo>
                    <a:pt x="4170" y="440"/>
                    <a:pt x="4199" y="470"/>
                    <a:pt x="4228" y="470"/>
                  </a:cubicBezTo>
                  <a:cubicBezTo>
                    <a:pt x="4405" y="588"/>
                    <a:pt x="4640" y="588"/>
                    <a:pt x="4875" y="557"/>
                  </a:cubicBezTo>
                  <a:cubicBezTo>
                    <a:pt x="4933" y="557"/>
                    <a:pt x="5022" y="528"/>
                    <a:pt x="5110" y="557"/>
                  </a:cubicBezTo>
                  <a:cubicBezTo>
                    <a:pt x="5227" y="588"/>
                    <a:pt x="5345" y="705"/>
                    <a:pt x="5403" y="792"/>
                  </a:cubicBezTo>
                  <a:lnTo>
                    <a:pt x="5403" y="792"/>
                  </a:lnTo>
                  <a:cubicBezTo>
                    <a:pt x="5462" y="852"/>
                    <a:pt x="5491" y="910"/>
                    <a:pt x="5551" y="940"/>
                  </a:cubicBezTo>
                  <a:cubicBezTo>
                    <a:pt x="5580" y="940"/>
                    <a:pt x="5990" y="969"/>
                    <a:pt x="5990" y="969"/>
                  </a:cubicBezTo>
                  <a:cubicBezTo>
                    <a:pt x="6021" y="910"/>
                    <a:pt x="6021" y="852"/>
                    <a:pt x="6079" y="881"/>
                  </a:cubicBezTo>
                  <a:cubicBezTo>
                    <a:pt x="6138" y="910"/>
                    <a:pt x="5903" y="940"/>
                    <a:pt x="5873" y="998"/>
                  </a:cubicBezTo>
                  <a:cubicBezTo>
                    <a:pt x="5844" y="1087"/>
                    <a:pt x="5786" y="1145"/>
                    <a:pt x="5726" y="1175"/>
                  </a:cubicBezTo>
                  <a:cubicBezTo>
                    <a:pt x="5697" y="1204"/>
                    <a:pt x="5815" y="1262"/>
                    <a:pt x="5756" y="12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34EFCEF3-086E-E848-BC11-3DC3449A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7586" y="9600303"/>
              <a:ext cx="747173" cy="846797"/>
            </a:xfrm>
            <a:custGeom>
              <a:avLst/>
              <a:gdLst>
                <a:gd name="T0" fmla="*/ 294 w 1323"/>
                <a:gd name="T1" fmla="*/ 1498 h 1499"/>
                <a:gd name="T2" fmla="*/ 294 w 1323"/>
                <a:gd name="T3" fmla="*/ 1498 h 1499"/>
                <a:gd name="T4" fmla="*/ 265 w 1323"/>
                <a:gd name="T5" fmla="*/ 1498 h 1499"/>
                <a:gd name="T6" fmla="*/ 30 w 1323"/>
                <a:gd name="T7" fmla="*/ 1263 h 1499"/>
                <a:gd name="T8" fmla="*/ 117 w 1323"/>
                <a:gd name="T9" fmla="*/ 1117 h 1499"/>
                <a:gd name="T10" fmla="*/ 265 w 1323"/>
                <a:gd name="T11" fmla="*/ 1234 h 1499"/>
                <a:gd name="T12" fmla="*/ 294 w 1323"/>
                <a:gd name="T13" fmla="*/ 1234 h 1499"/>
                <a:gd name="T14" fmla="*/ 412 w 1323"/>
                <a:gd name="T15" fmla="*/ 1205 h 1499"/>
                <a:gd name="T16" fmla="*/ 735 w 1323"/>
                <a:gd name="T17" fmla="*/ 940 h 1499"/>
                <a:gd name="T18" fmla="*/ 822 w 1323"/>
                <a:gd name="T19" fmla="*/ 558 h 1499"/>
                <a:gd name="T20" fmla="*/ 793 w 1323"/>
                <a:gd name="T21" fmla="*/ 470 h 1499"/>
                <a:gd name="T22" fmla="*/ 793 w 1323"/>
                <a:gd name="T23" fmla="*/ 59 h 1499"/>
                <a:gd name="T24" fmla="*/ 970 w 1323"/>
                <a:gd name="T25" fmla="*/ 0 h 1499"/>
                <a:gd name="T26" fmla="*/ 999 w 1323"/>
                <a:gd name="T27" fmla="*/ 177 h 1499"/>
                <a:gd name="T28" fmla="*/ 1028 w 1323"/>
                <a:gd name="T29" fmla="*/ 383 h 1499"/>
                <a:gd name="T30" fmla="*/ 1057 w 1323"/>
                <a:gd name="T31" fmla="*/ 500 h 1499"/>
                <a:gd name="T32" fmla="*/ 940 w 1323"/>
                <a:gd name="T33" fmla="*/ 1087 h 1499"/>
                <a:gd name="T34" fmla="*/ 529 w 1323"/>
                <a:gd name="T35" fmla="*/ 1440 h 1499"/>
                <a:gd name="T36" fmla="*/ 294 w 1323"/>
                <a:gd name="T37" fmla="*/ 1498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3" h="1499">
                  <a:moveTo>
                    <a:pt x="294" y="1498"/>
                  </a:moveTo>
                  <a:lnTo>
                    <a:pt x="294" y="1498"/>
                  </a:lnTo>
                  <a:cubicBezTo>
                    <a:pt x="294" y="1498"/>
                    <a:pt x="294" y="1498"/>
                    <a:pt x="265" y="1498"/>
                  </a:cubicBezTo>
                  <a:cubicBezTo>
                    <a:pt x="148" y="1469"/>
                    <a:pt x="30" y="1381"/>
                    <a:pt x="30" y="1263"/>
                  </a:cubicBezTo>
                  <a:cubicBezTo>
                    <a:pt x="0" y="1205"/>
                    <a:pt x="59" y="1146"/>
                    <a:pt x="117" y="1117"/>
                  </a:cubicBezTo>
                  <a:cubicBezTo>
                    <a:pt x="206" y="1117"/>
                    <a:pt x="265" y="1146"/>
                    <a:pt x="265" y="1234"/>
                  </a:cubicBezTo>
                  <a:cubicBezTo>
                    <a:pt x="294" y="1234"/>
                    <a:pt x="294" y="1234"/>
                    <a:pt x="294" y="1234"/>
                  </a:cubicBezTo>
                  <a:cubicBezTo>
                    <a:pt x="323" y="1234"/>
                    <a:pt x="382" y="1205"/>
                    <a:pt x="412" y="1205"/>
                  </a:cubicBezTo>
                  <a:cubicBezTo>
                    <a:pt x="558" y="1117"/>
                    <a:pt x="676" y="1028"/>
                    <a:pt x="735" y="940"/>
                  </a:cubicBezTo>
                  <a:cubicBezTo>
                    <a:pt x="822" y="822"/>
                    <a:pt x="852" y="676"/>
                    <a:pt x="822" y="558"/>
                  </a:cubicBezTo>
                  <a:cubicBezTo>
                    <a:pt x="822" y="529"/>
                    <a:pt x="793" y="500"/>
                    <a:pt x="793" y="470"/>
                  </a:cubicBezTo>
                  <a:cubicBezTo>
                    <a:pt x="764" y="353"/>
                    <a:pt x="705" y="206"/>
                    <a:pt x="793" y="59"/>
                  </a:cubicBezTo>
                  <a:cubicBezTo>
                    <a:pt x="822" y="0"/>
                    <a:pt x="882" y="0"/>
                    <a:pt x="970" y="0"/>
                  </a:cubicBezTo>
                  <a:cubicBezTo>
                    <a:pt x="1322" y="0"/>
                    <a:pt x="1028" y="88"/>
                    <a:pt x="999" y="177"/>
                  </a:cubicBezTo>
                  <a:cubicBezTo>
                    <a:pt x="999" y="235"/>
                    <a:pt x="1028" y="294"/>
                    <a:pt x="1028" y="383"/>
                  </a:cubicBezTo>
                  <a:cubicBezTo>
                    <a:pt x="1057" y="412"/>
                    <a:pt x="1057" y="470"/>
                    <a:pt x="1057" y="500"/>
                  </a:cubicBezTo>
                  <a:cubicBezTo>
                    <a:pt x="1116" y="676"/>
                    <a:pt x="1057" y="911"/>
                    <a:pt x="940" y="1087"/>
                  </a:cubicBezTo>
                  <a:cubicBezTo>
                    <a:pt x="852" y="1234"/>
                    <a:pt x="705" y="1352"/>
                    <a:pt x="529" y="1440"/>
                  </a:cubicBezTo>
                  <a:cubicBezTo>
                    <a:pt x="441" y="1469"/>
                    <a:pt x="382" y="1498"/>
                    <a:pt x="294" y="14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09A58BD1-4E1D-9B4A-94B2-12BB941DB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2774" y="9137056"/>
              <a:ext cx="679929" cy="1078420"/>
            </a:xfrm>
            <a:custGeom>
              <a:avLst/>
              <a:gdLst>
                <a:gd name="T0" fmla="*/ 1087 w 1205"/>
                <a:gd name="T1" fmla="*/ 30 h 1910"/>
                <a:gd name="T2" fmla="*/ 1087 w 1205"/>
                <a:gd name="T3" fmla="*/ 30 h 1910"/>
                <a:gd name="T4" fmla="*/ 558 w 1205"/>
                <a:gd name="T5" fmla="*/ 176 h 1910"/>
                <a:gd name="T6" fmla="*/ 264 w 1205"/>
                <a:gd name="T7" fmla="*/ 558 h 1910"/>
                <a:gd name="T8" fmla="*/ 176 w 1205"/>
                <a:gd name="T9" fmla="*/ 852 h 1910"/>
                <a:gd name="T10" fmla="*/ 235 w 1205"/>
                <a:gd name="T11" fmla="*/ 1028 h 1910"/>
                <a:gd name="T12" fmla="*/ 264 w 1205"/>
                <a:gd name="T13" fmla="*/ 1116 h 1910"/>
                <a:gd name="T14" fmla="*/ 206 w 1205"/>
                <a:gd name="T15" fmla="*/ 1145 h 1910"/>
                <a:gd name="T16" fmla="*/ 147 w 1205"/>
                <a:gd name="T17" fmla="*/ 1205 h 1910"/>
                <a:gd name="T18" fmla="*/ 59 w 1205"/>
                <a:gd name="T19" fmla="*/ 1557 h 1910"/>
                <a:gd name="T20" fmla="*/ 89 w 1205"/>
                <a:gd name="T21" fmla="*/ 1557 h 1910"/>
                <a:gd name="T22" fmla="*/ 293 w 1205"/>
                <a:gd name="T23" fmla="*/ 1909 h 1910"/>
                <a:gd name="T24" fmla="*/ 324 w 1205"/>
                <a:gd name="T25" fmla="*/ 1409 h 1910"/>
                <a:gd name="T26" fmla="*/ 353 w 1205"/>
                <a:gd name="T27" fmla="*/ 1380 h 1910"/>
                <a:gd name="T28" fmla="*/ 470 w 1205"/>
                <a:gd name="T29" fmla="*/ 1263 h 1910"/>
                <a:gd name="T30" fmla="*/ 470 w 1205"/>
                <a:gd name="T31" fmla="*/ 940 h 1910"/>
                <a:gd name="T32" fmla="*/ 441 w 1205"/>
                <a:gd name="T33" fmla="*/ 822 h 1910"/>
                <a:gd name="T34" fmla="*/ 499 w 1205"/>
                <a:gd name="T35" fmla="*/ 675 h 1910"/>
                <a:gd name="T36" fmla="*/ 734 w 1205"/>
                <a:gd name="T37" fmla="*/ 382 h 1910"/>
                <a:gd name="T38" fmla="*/ 1028 w 1205"/>
                <a:gd name="T39" fmla="*/ 294 h 1910"/>
                <a:gd name="T40" fmla="*/ 1175 w 1205"/>
                <a:gd name="T41" fmla="*/ 176 h 1910"/>
                <a:gd name="T42" fmla="*/ 1087 w 1205"/>
                <a:gd name="T43" fmla="*/ 3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5" h="1910">
                  <a:moveTo>
                    <a:pt x="1087" y="30"/>
                  </a:moveTo>
                  <a:lnTo>
                    <a:pt x="1087" y="30"/>
                  </a:lnTo>
                  <a:cubicBezTo>
                    <a:pt x="911" y="0"/>
                    <a:pt x="705" y="30"/>
                    <a:pt x="558" y="176"/>
                  </a:cubicBezTo>
                  <a:cubicBezTo>
                    <a:pt x="411" y="294"/>
                    <a:pt x="324" y="441"/>
                    <a:pt x="264" y="558"/>
                  </a:cubicBezTo>
                  <a:cubicBezTo>
                    <a:pt x="206" y="646"/>
                    <a:pt x="176" y="735"/>
                    <a:pt x="176" y="852"/>
                  </a:cubicBezTo>
                  <a:cubicBezTo>
                    <a:pt x="176" y="910"/>
                    <a:pt x="206" y="970"/>
                    <a:pt x="235" y="1028"/>
                  </a:cubicBezTo>
                  <a:cubicBezTo>
                    <a:pt x="235" y="1057"/>
                    <a:pt x="264" y="1116"/>
                    <a:pt x="264" y="1116"/>
                  </a:cubicBezTo>
                  <a:cubicBezTo>
                    <a:pt x="235" y="1116"/>
                    <a:pt x="235" y="1145"/>
                    <a:pt x="206" y="1145"/>
                  </a:cubicBezTo>
                  <a:cubicBezTo>
                    <a:pt x="176" y="1175"/>
                    <a:pt x="176" y="1175"/>
                    <a:pt x="147" y="1205"/>
                  </a:cubicBezTo>
                  <a:cubicBezTo>
                    <a:pt x="59" y="1292"/>
                    <a:pt x="0" y="1440"/>
                    <a:pt x="59" y="1557"/>
                  </a:cubicBezTo>
                  <a:cubicBezTo>
                    <a:pt x="59" y="1557"/>
                    <a:pt x="59" y="1557"/>
                    <a:pt x="89" y="1557"/>
                  </a:cubicBezTo>
                  <a:cubicBezTo>
                    <a:pt x="147" y="1527"/>
                    <a:pt x="235" y="1909"/>
                    <a:pt x="293" y="1909"/>
                  </a:cubicBezTo>
                  <a:cubicBezTo>
                    <a:pt x="293" y="1879"/>
                    <a:pt x="118" y="1469"/>
                    <a:pt x="324" y="1409"/>
                  </a:cubicBezTo>
                  <a:cubicBezTo>
                    <a:pt x="324" y="1380"/>
                    <a:pt x="353" y="1380"/>
                    <a:pt x="353" y="1380"/>
                  </a:cubicBezTo>
                  <a:cubicBezTo>
                    <a:pt x="411" y="1351"/>
                    <a:pt x="441" y="1322"/>
                    <a:pt x="470" y="1263"/>
                  </a:cubicBezTo>
                  <a:cubicBezTo>
                    <a:pt x="558" y="1145"/>
                    <a:pt x="499" y="1028"/>
                    <a:pt x="470" y="940"/>
                  </a:cubicBezTo>
                  <a:cubicBezTo>
                    <a:pt x="470" y="881"/>
                    <a:pt x="441" y="852"/>
                    <a:pt x="441" y="822"/>
                  </a:cubicBezTo>
                  <a:cubicBezTo>
                    <a:pt x="441" y="793"/>
                    <a:pt x="470" y="735"/>
                    <a:pt x="499" y="675"/>
                  </a:cubicBezTo>
                  <a:cubicBezTo>
                    <a:pt x="558" y="587"/>
                    <a:pt x="617" y="441"/>
                    <a:pt x="734" y="382"/>
                  </a:cubicBezTo>
                  <a:cubicBezTo>
                    <a:pt x="823" y="294"/>
                    <a:pt x="940" y="265"/>
                    <a:pt x="1028" y="294"/>
                  </a:cubicBezTo>
                  <a:cubicBezTo>
                    <a:pt x="1087" y="294"/>
                    <a:pt x="1175" y="265"/>
                    <a:pt x="1175" y="176"/>
                  </a:cubicBezTo>
                  <a:cubicBezTo>
                    <a:pt x="1204" y="117"/>
                    <a:pt x="1146" y="59"/>
                    <a:pt x="1087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BC85AAAB-95C8-2C40-94AB-4E3718B5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2774" y="7744822"/>
              <a:ext cx="714797" cy="1178044"/>
            </a:xfrm>
            <a:custGeom>
              <a:avLst/>
              <a:gdLst>
                <a:gd name="T0" fmla="*/ 324 w 1264"/>
                <a:gd name="T1" fmla="*/ 2084 h 2085"/>
                <a:gd name="T2" fmla="*/ 324 w 1264"/>
                <a:gd name="T3" fmla="*/ 2084 h 2085"/>
                <a:gd name="T4" fmla="*/ 29 w 1264"/>
                <a:gd name="T5" fmla="*/ 1849 h 2085"/>
                <a:gd name="T6" fmla="*/ 0 w 1264"/>
                <a:gd name="T7" fmla="*/ 1556 h 2085"/>
                <a:gd name="T8" fmla="*/ 324 w 1264"/>
                <a:gd name="T9" fmla="*/ 940 h 2085"/>
                <a:gd name="T10" fmla="*/ 382 w 1264"/>
                <a:gd name="T11" fmla="*/ 910 h 2085"/>
                <a:gd name="T12" fmla="*/ 441 w 1264"/>
                <a:gd name="T13" fmla="*/ 910 h 2085"/>
                <a:gd name="T14" fmla="*/ 470 w 1264"/>
                <a:gd name="T15" fmla="*/ 735 h 2085"/>
                <a:gd name="T16" fmla="*/ 470 w 1264"/>
                <a:gd name="T17" fmla="*/ 676 h 2085"/>
                <a:gd name="T18" fmla="*/ 1058 w 1264"/>
                <a:gd name="T19" fmla="*/ 0 h 2085"/>
                <a:gd name="T20" fmla="*/ 1204 w 1264"/>
                <a:gd name="T21" fmla="*/ 88 h 2085"/>
                <a:gd name="T22" fmla="*/ 1204 w 1264"/>
                <a:gd name="T23" fmla="*/ 206 h 2085"/>
                <a:gd name="T24" fmla="*/ 734 w 1264"/>
                <a:gd name="T25" fmla="*/ 705 h 2085"/>
                <a:gd name="T26" fmla="*/ 734 w 1264"/>
                <a:gd name="T27" fmla="*/ 764 h 2085"/>
                <a:gd name="T28" fmla="*/ 588 w 1264"/>
                <a:gd name="T29" fmla="*/ 1116 h 2085"/>
                <a:gd name="T30" fmla="*/ 470 w 1264"/>
                <a:gd name="T31" fmla="*/ 1175 h 2085"/>
                <a:gd name="T32" fmla="*/ 441 w 1264"/>
                <a:gd name="T33" fmla="*/ 1175 h 2085"/>
                <a:gd name="T34" fmla="*/ 264 w 1264"/>
                <a:gd name="T35" fmla="*/ 1585 h 2085"/>
                <a:gd name="T36" fmla="*/ 264 w 1264"/>
                <a:gd name="T37" fmla="*/ 1761 h 2085"/>
                <a:gd name="T38" fmla="*/ 324 w 1264"/>
                <a:gd name="T39" fmla="*/ 1820 h 2085"/>
                <a:gd name="T40" fmla="*/ 441 w 1264"/>
                <a:gd name="T41" fmla="*/ 1938 h 2085"/>
                <a:gd name="T42" fmla="*/ 324 w 1264"/>
                <a:gd name="T43" fmla="*/ 2084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4" h="2085">
                  <a:moveTo>
                    <a:pt x="324" y="2084"/>
                  </a:moveTo>
                  <a:lnTo>
                    <a:pt x="324" y="2084"/>
                  </a:lnTo>
                  <a:cubicBezTo>
                    <a:pt x="176" y="2084"/>
                    <a:pt x="59" y="1996"/>
                    <a:pt x="29" y="1849"/>
                  </a:cubicBezTo>
                  <a:cubicBezTo>
                    <a:pt x="0" y="1732"/>
                    <a:pt x="0" y="1643"/>
                    <a:pt x="0" y="1556"/>
                  </a:cubicBezTo>
                  <a:cubicBezTo>
                    <a:pt x="29" y="1380"/>
                    <a:pt x="59" y="1057"/>
                    <a:pt x="324" y="940"/>
                  </a:cubicBezTo>
                  <a:cubicBezTo>
                    <a:pt x="353" y="940"/>
                    <a:pt x="353" y="940"/>
                    <a:pt x="382" y="910"/>
                  </a:cubicBezTo>
                  <a:cubicBezTo>
                    <a:pt x="411" y="910"/>
                    <a:pt x="411" y="910"/>
                    <a:pt x="441" y="910"/>
                  </a:cubicBezTo>
                  <a:cubicBezTo>
                    <a:pt x="470" y="881"/>
                    <a:pt x="470" y="793"/>
                    <a:pt x="470" y="735"/>
                  </a:cubicBezTo>
                  <a:cubicBezTo>
                    <a:pt x="470" y="705"/>
                    <a:pt x="470" y="705"/>
                    <a:pt x="470" y="676"/>
                  </a:cubicBezTo>
                  <a:cubicBezTo>
                    <a:pt x="528" y="352"/>
                    <a:pt x="763" y="88"/>
                    <a:pt x="1058" y="0"/>
                  </a:cubicBezTo>
                  <a:cubicBezTo>
                    <a:pt x="1116" y="0"/>
                    <a:pt x="1204" y="29"/>
                    <a:pt x="1204" y="88"/>
                  </a:cubicBezTo>
                  <a:cubicBezTo>
                    <a:pt x="1233" y="176"/>
                    <a:pt x="1263" y="176"/>
                    <a:pt x="1204" y="206"/>
                  </a:cubicBezTo>
                  <a:cubicBezTo>
                    <a:pt x="998" y="265"/>
                    <a:pt x="763" y="500"/>
                    <a:pt x="734" y="705"/>
                  </a:cubicBezTo>
                  <a:cubicBezTo>
                    <a:pt x="734" y="735"/>
                    <a:pt x="734" y="735"/>
                    <a:pt x="734" y="764"/>
                  </a:cubicBezTo>
                  <a:cubicBezTo>
                    <a:pt x="734" y="881"/>
                    <a:pt x="705" y="1028"/>
                    <a:pt x="588" y="1116"/>
                  </a:cubicBezTo>
                  <a:cubicBezTo>
                    <a:pt x="558" y="1145"/>
                    <a:pt x="499" y="1145"/>
                    <a:pt x="470" y="1175"/>
                  </a:cubicBezTo>
                  <a:lnTo>
                    <a:pt x="441" y="1175"/>
                  </a:lnTo>
                  <a:cubicBezTo>
                    <a:pt x="324" y="1234"/>
                    <a:pt x="293" y="1409"/>
                    <a:pt x="264" y="1585"/>
                  </a:cubicBezTo>
                  <a:cubicBezTo>
                    <a:pt x="264" y="1643"/>
                    <a:pt x="264" y="1703"/>
                    <a:pt x="264" y="1761"/>
                  </a:cubicBezTo>
                  <a:cubicBezTo>
                    <a:pt x="293" y="1791"/>
                    <a:pt x="293" y="1820"/>
                    <a:pt x="324" y="1820"/>
                  </a:cubicBezTo>
                  <a:cubicBezTo>
                    <a:pt x="382" y="1820"/>
                    <a:pt x="441" y="1878"/>
                    <a:pt x="441" y="1938"/>
                  </a:cubicBezTo>
                  <a:cubicBezTo>
                    <a:pt x="441" y="2026"/>
                    <a:pt x="411" y="2084"/>
                    <a:pt x="324" y="20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F29F030B-7368-774D-8162-EFBC34A56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1660" y="7211838"/>
              <a:ext cx="398492" cy="348681"/>
            </a:xfrm>
            <a:custGeom>
              <a:avLst/>
              <a:gdLst>
                <a:gd name="T0" fmla="*/ 147 w 706"/>
                <a:gd name="T1" fmla="*/ 617 h 618"/>
                <a:gd name="T2" fmla="*/ 147 w 706"/>
                <a:gd name="T3" fmla="*/ 617 h 618"/>
                <a:gd name="T4" fmla="*/ 117 w 706"/>
                <a:gd name="T5" fmla="*/ 617 h 618"/>
                <a:gd name="T6" fmla="*/ 0 w 706"/>
                <a:gd name="T7" fmla="*/ 470 h 618"/>
                <a:gd name="T8" fmla="*/ 587 w 706"/>
                <a:gd name="T9" fmla="*/ 59 h 618"/>
                <a:gd name="T10" fmla="*/ 705 w 706"/>
                <a:gd name="T11" fmla="*/ 206 h 618"/>
                <a:gd name="T12" fmla="*/ 558 w 706"/>
                <a:gd name="T13" fmla="*/ 294 h 618"/>
                <a:gd name="T14" fmla="*/ 264 w 706"/>
                <a:gd name="T15" fmla="*/ 529 h 618"/>
                <a:gd name="T16" fmla="*/ 147 w 706"/>
                <a:gd name="T17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618">
                  <a:moveTo>
                    <a:pt x="147" y="617"/>
                  </a:moveTo>
                  <a:lnTo>
                    <a:pt x="147" y="617"/>
                  </a:lnTo>
                  <a:cubicBezTo>
                    <a:pt x="117" y="617"/>
                    <a:pt x="117" y="617"/>
                    <a:pt x="117" y="617"/>
                  </a:cubicBezTo>
                  <a:cubicBezTo>
                    <a:pt x="29" y="617"/>
                    <a:pt x="0" y="558"/>
                    <a:pt x="0" y="470"/>
                  </a:cubicBezTo>
                  <a:cubicBezTo>
                    <a:pt x="59" y="206"/>
                    <a:pt x="323" y="0"/>
                    <a:pt x="587" y="59"/>
                  </a:cubicBezTo>
                  <a:cubicBezTo>
                    <a:pt x="676" y="59"/>
                    <a:pt x="705" y="117"/>
                    <a:pt x="705" y="206"/>
                  </a:cubicBezTo>
                  <a:cubicBezTo>
                    <a:pt x="705" y="265"/>
                    <a:pt x="617" y="323"/>
                    <a:pt x="558" y="294"/>
                  </a:cubicBezTo>
                  <a:cubicBezTo>
                    <a:pt x="441" y="294"/>
                    <a:pt x="294" y="382"/>
                    <a:pt x="264" y="529"/>
                  </a:cubicBezTo>
                  <a:cubicBezTo>
                    <a:pt x="264" y="587"/>
                    <a:pt x="206" y="617"/>
                    <a:pt x="147" y="6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C15D34EB-6FE7-8B4C-8C65-FD7E3DF4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7020" y="6997648"/>
              <a:ext cx="679929" cy="465739"/>
            </a:xfrm>
            <a:custGeom>
              <a:avLst/>
              <a:gdLst>
                <a:gd name="T0" fmla="*/ 147 w 1205"/>
                <a:gd name="T1" fmla="*/ 764 h 824"/>
                <a:gd name="T2" fmla="*/ 147 w 1205"/>
                <a:gd name="T3" fmla="*/ 764 h 824"/>
                <a:gd name="T4" fmla="*/ 117 w 1205"/>
                <a:gd name="T5" fmla="*/ 764 h 824"/>
                <a:gd name="T6" fmla="*/ 29 w 1205"/>
                <a:gd name="T7" fmla="*/ 617 h 824"/>
                <a:gd name="T8" fmla="*/ 147 w 1205"/>
                <a:gd name="T9" fmla="*/ 412 h 824"/>
                <a:gd name="T10" fmla="*/ 557 w 1205"/>
                <a:gd name="T11" fmla="*/ 89 h 824"/>
                <a:gd name="T12" fmla="*/ 1086 w 1205"/>
                <a:gd name="T13" fmla="*/ 30 h 824"/>
                <a:gd name="T14" fmla="*/ 1204 w 1205"/>
                <a:gd name="T15" fmla="*/ 177 h 824"/>
                <a:gd name="T16" fmla="*/ 1027 w 1205"/>
                <a:gd name="T17" fmla="*/ 265 h 824"/>
                <a:gd name="T18" fmla="*/ 675 w 1205"/>
                <a:gd name="T19" fmla="*/ 324 h 824"/>
                <a:gd name="T20" fmla="*/ 352 w 1205"/>
                <a:gd name="T21" fmla="*/ 588 h 824"/>
                <a:gd name="T22" fmla="*/ 205 w 1205"/>
                <a:gd name="T23" fmla="*/ 764 h 824"/>
                <a:gd name="T24" fmla="*/ 147 w 1205"/>
                <a:gd name="T25" fmla="*/ 76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5" h="824">
                  <a:moveTo>
                    <a:pt x="147" y="764"/>
                  </a:moveTo>
                  <a:lnTo>
                    <a:pt x="147" y="764"/>
                  </a:lnTo>
                  <a:cubicBezTo>
                    <a:pt x="147" y="764"/>
                    <a:pt x="147" y="764"/>
                    <a:pt x="117" y="764"/>
                  </a:cubicBezTo>
                  <a:cubicBezTo>
                    <a:pt x="58" y="734"/>
                    <a:pt x="0" y="676"/>
                    <a:pt x="29" y="617"/>
                  </a:cubicBezTo>
                  <a:cubicBezTo>
                    <a:pt x="58" y="530"/>
                    <a:pt x="87" y="441"/>
                    <a:pt x="147" y="412"/>
                  </a:cubicBezTo>
                  <a:cubicBezTo>
                    <a:pt x="293" y="265"/>
                    <a:pt x="411" y="177"/>
                    <a:pt x="557" y="89"/>
                  </a:cubicBezTo>
                  <a:cubicBezTo>
                    <a:pt x="734" y="30"/>
                    <a:pt x="910" y="0"/>
                    <a:pt x="1086" y="30"/>
                  </a:cubicBezTo>
                  <a:cubicBezTo>
                    <a:pt x="1145" y="30"/>
                    <a:pt x="1204" y="89"/>
                    <a:pt x="1204" y="177"/>
                  </a:cubicBezTo>
                  <a:cubicBezTo>
                    <a:pt x="1175" y="235"/>
                    <a:pt x="1116" y="295"/>
                    <a:pt x="1027" y="265"/>
                  </a:cubicBezTo>
                  <a:cubicBezTo>
                    <a:pt x="940" y="265"/>
                    <a:pt x="792" y="265"/>
                    <a:pt x="675" y="324"/>
                  </a:cubicBezTo>
                  <a:cubicBezTo>
                    <a:pt x="557" y="382"/>
                    <a:pt x="440" y="470"/>
                    <a:pt x="352" y="588"/>
                  </a:cubicBezTo>
                  <a:cubicBezTo>
                    <a:pt x="322" y="588"/>
                    <a:pt x="205" y="734"/>
                    <a:pt x="205" y="764"/>
                  </a:cubicBezTo>
                  <a:cubicBezTo>
                    <a:pt x="205" y="823"/>
                    <a:pt x="205" y="764"/>
                    <a:pt x="147" y="7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9FB51B86-F235-534E-9B7A-E3F12F57B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3456" y="10232910"/>
              <a:ext cx="2420842" cy="1145666"/>
            </a:xfrm>
            <a:custGeom>
              <a:avLst/>
              <a:gdLst>
                <a:gd name="T0" fmla="*/ 2320 w 4288"/>
                <a:gd name="T1" fmla="*/ 2026 h 2027"/>
                <a:gd name="T2" fmla="*/ 2320 w 4288"/>
                <a:gd name="T3" fmla="*/ 2026 h 2027"/>
                <a:gd name="T4" fmla="*/ 1116 w 4288"/>
                <a:gd name="T5" fmla="*/ 1820 h 2027"/>
                <a:gd name="T6" fmla="*/ 264 w 4288"/>
                <a:gd name="T7" fmla="*/ 1263 h 2027"/>
                <a:gd name="T8" fmla="*/ 206 w 4288"/>
                <a:gd name="T9" fmla="*/ 235 h 2027"/>
                <a:gd name="T10" fmla="*/ 381 w 4288"/>
                <a:gd name="T11" fmla="*/ 205 h 2027"/>
                <a:gd name="T12" fmla="*/ 411 w 4288"/>
                <a:gd name="T13" fmla="*/ 381 h 2027"/>
                <a:gd name="T14" fmla="*/ 470 w 4288"/>
                <a:gd name="T15" fmla="*/ 1115 h 2027"/>
                <a:gd name="T16" fmla="*/ 1204 w 4288"/>
                <a:gd name="T17" fmla="*/ 1585 h 2027"/>
                <a:gd name="T18" fmla="*/ 3348 w 4288"/>
                <a:gd name="T19" fmla="*/ 1615 h 2027"/>
                <a:gd name="T20" fmla="*/ 3993 w 4288"/>
                <a:gd name="T21" fmla="*/ 1115 h 2027"/>
                <a:gd name="T22" fmla="*/ 4022 w 4288"/>
                <a:gd name="T23" fmla="*/ 851 h 2027"/>
                <a:gd name="T24" fmla="*/ 3348 w 4288"/>
                <a:gd name="T25" fmla="*/ 205 h 2027"/>
                <a:gd name="T26" fmla="*/ 3318 w 4288"/>
                <a:gd name="T27" fmla="*/ 117 h 2027"/>
                <a:gd name="T28" fmla="*/ 3466 w 4288"/>
                <a:gd name="T29" fmla="*/ 0 h 2027"/>
                <a:gd name="T30" fmla="*/ 4287 w 4288"/>
                <a:gd name="T31" fmla="*/ 793 h 2027"/>
                <a:gd name="T32" fmla="*/ 4228 w 4288"/>
                <a:gd name="T33" fmla="*/ 1203 h 2027"/>
                <a:gd name="T34" fmla="*/ 3436 w 4288"/>
                <a:gd name="T35" fmla="*/ 1850 h 2027"/>
                <a:gd name="T36" fmla="*/ 2320 w 4288"/>
                <a:gd name="T37" fmla="*/ 20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8" h="2027">
                  <a:moveTo>
                    <a:pt x="2320" y="2026"/>
                  </a:moveTo>
                  <a:lnTo>
                    <a:pt x="2320" y="2026"/>
                  </a:lnTo>
                  <a:cubicBezTo>
                    <a:pt x="1908" y="2026"/>
                    <a:pt x="1498" y="1967"/>
                    <a:pt x="1116" y="1820"/>
                  </a:cubicBezTo>
                  <a:cubicBezTo>
                    <a:pt x="734" y="1702"/>
                    <a:pt x="440" y="1527"/>
                    <a:pt x="264" y="1263"/>
                  </a:cubicBezTo>
                  <a:cubicBezTo>
                    <a:pt x="29" y="968"/>
                    <a:pt x="0" y="528"/>
                    <a:pt x="206" y="235"/>
                  </a:cubicBezTo>
                  <a:cubicBezTo>
                    <a:pt x="235" y="175"/>
                    <a:pt x="323" y="175"/>
                    <a:pt x="381" y="205"/>
                  </a:cubicBezTo>
                  <a:cubicBezTo>
                    <a:pt x="440" y="235"/>
                    <a:pt x="470" y="323"/>
                    <a:pt x="411" y="381"/>
                  </a:cubicBezTo>
                  <a:cubicBezTo>
                    <a:pt x="264" y="616"/>
                    <a:pt x="323" y="910"/>
                    <a:pt x="470" y="1115"/>
                  </a:cubicBezTo>
                  <a:cubicBezTo>
                    <a:pt x="616" y="1321"/>
                    <a:pt x="851" y="1468"/>
                    <a:pt x="1204" y="1585"/>
                  </a:cubicBezTo>
                  <a:cubicBezTo>
                    <a:pt x="1879" y="1820"/>
                    <a:pt x="2672" y="1850"/>
                    <a:pt x="3348" y="1615"/>
                  </a:cubicBezTo>
                  <a:cubicBezTo>
                    <a:pt x="3701" y="1497"/>
                    <a:pt x="3935" y="1321"/>
                    <a:pt x="3993" y="1115"/>
                  </a:cubicBezTo>
                  <a:cubicBezTo>
                    <a:pt x="4022" y="1057"/>
                    <a:pt x="4022" y="939"/>
                    <a:pt x="4022" y="851"/>
                  </a:cubicBezTo>
                  <a:cubicBezTo>
                    <a:pt x="3964" y="558"/>
                    <a:pt x="3641" y="264"/>
                    <a:pt x="3348" y="205"/>
                  </a:cubicBezTo>
                  <a:cubicBezTo>
                    <a:pt x="3289" y="205"/>
                    <a:pt x="3318" y="175"/>
                    <a:pt x="3318" y="117"/>
                  </a:cubicBezTo>
                  <a:cubicBezTo>
                    <a:pt x="3318" y="58"/>
                    <a:pt x="3377" y="0"/>
                    <a:pt x="3466" y="0"/>
                  </a:cubicBezTo>
                  <a:cubicBezTo>
                    <a:pt x="3876" y="58"/>
                    <a:pt x="4199" y="410"/>
                    <a:pt x="4287" y="793"/>
                  </a:cubicBezTo>
                  <a:cubicBezTo>
                    <a:pt x="4287" y="939"/>
                    <a:pt x="4287" y="1086"/>
                    <a:pt x="4228" y="1203"/>
                  </a:cubicBezTo>
                  <a:cubicBezTo>
                    <a:pt x="4139" y="1497"/>
                    <a:pt x="3876" y="1702"/>
                    <a:pt x="3436" y="1850"/>
                  </a:cubicBezTo>
                  <a:cubicBezTo>
                    <a:pt x="3083" y="1967"/>
                    <a:pt x="2702" y="2026"/>
                    <a:pt x="2320" y="20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003E7281-182A-8E4A-9ABF-C834D94BE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9731" y="10315099"/>
              <a:ext cx="398492" cy="430871"/>
            </a:xfrm>
            <a:custGeom>
              <a:avLst/>
              <a:gdLst>
                <a:gd name="T0" fmla="*/ 147 w 706"/>
                <a:gd name="T1" fmla="*/ 764 h 765"/>
                <a:gd name="T2" fmla="*/ 147 w 706"/>
                <a:gd name="T3" fmla="*/ 764 h 765"/>
                <a:gd name="T4" fmla="*/ 29 w 706"/>
                <a:gd name="T5" fmla="*/ 705 h 765"/>
                <a:gd name="T6" fmla="*/ 89 w 706"/>
                <a:gd name="T7" fmla="*/ 529 h 765"/>
                <a:gd name="T8" fmla="*/ 441 w 706"/>
                <a:gd name="T9" fmla="*/ 89 h 765"/>
                <a:gd name="T10" fmla="*/ 617 w 706"/>
                <a:gd name="T11" fmla="*/ 0 h 765"/>
                <a:gd name="T12" fmla="*/ 705 w 706"/>
                <a:gd name="T13" fmla="*/ 177 h 765"/>
                <a:gd name="T14" fmla="*/ 206 w 706"/>
                <a:gd name="T15" fmla="*/ 764 h 765"/>
                <a:gd name="T16" fmla="*/ 147 w 706"/>
                <a:gd name="T17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765">
                  <a:moveTo>
                    <a:pt x="147" y="764"/>
                  </a:moveTo>
                  <a:lnTo>
                    <a:pt x="147" y="764"/>
                  </a:lnTo>
                  <a:cubicBezTo>
                    <a:pt x="118" y="764"/>
                    <a:pt x="58" y="734"/>
                    <a:pt x="29" y="705"/>
                  </a:cubicBezTo>
                  <a:cubicBezTo>
                    <a:pt x="0" y="617"/>
                    <a:pt x="29" y="558"/>
                    <a:pt x="89" y="529"/>
                  </a:cubicBezTo>
                  <a:cubicBezTo>
                    <a:pt x="264" y="441"/>
                    <a:pt x="382" y="264"/>
                    <a:pt x="441" y="89"/>
                  </a:cubicBezTo>
                  <a:cubicBezTo>
                    <a:pt x="470" y="29"/>
                    <a:pt x="528" y="0"/>
                    <a:pt x="617" y="0"/>
                  </a:cubicBezTo>
                  <a:cubicBezTo>
                    <a:pt x="676" y="29"/>
                    <a:pt x="705" y="118"/>
                    <a:pt x="705" y="177"/>
                  </a:cubicBezTo>
                  <a:cubicBezTo>
                    <a:pt x="617" y="412"/>
                    <a:pt x="441" y="647"/>
                    <a:pt x="206" y="764"/>
                  </a:cubicBezTo>
                  <a:cubicBezTo>
                    <a:pt x="206" y="764"/>
                    <a:pt x="176" y="764"/>
                    <a:pt x="147" y="7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D9E2226D-DB7A-7B4C-BE02-182E628A3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8180" y="10397288"/>
              <a:ext cx="1691102" cy="1693593"/>
            </a:xfrm>
            <a:custGeom>
              <a:avLst/>
              <a:gdLst>
                <a:gd name="T0" fmla="*/ 587 w 2996"/>
                <a:gd name="T1" fmla="*/ 2996 h 2997"/>
                <a:gd name="T2" fmla="*/ 587 w 2996"/>
                <a:gd name="T3" fmla="*/ 2996 h 2997"/>
                <a:gd name="T4" fmla="*/ 176 w 2996"/>
                <a:gd name="T5" fmla="*/ 2819 h 2997"/>
                <a:gd name="T6" fmla="*/ 88 w 2996"/>
                <a:gd name="T7" fmla="*/ 2702 h 2997"/>
                <a:gd name="T8" fmla="*/ 205 w 2996"/>
                <a:gd name="T9" fmla="*/ 2262 h 2997"/>
                <a:gd name="T10" fmla="*/ 205 w 2996"/>
                <a:gd name="T11" fmla="*/ 2262 h 2997"/>
                <a:gd name="T12" fmla="*/ 352 w 2996"/>
                <a:gd name="T13" fmla="*/ 1704 h 2997"/>
                <a:gd name="T14" fmla="*/ 470 w 2996"/>
                <a:gd name="T15" fmla="*/ 1557 h 2997"/>
                <a:gd name="T16" fmla="*/ 616 w 2996"/>
                <a:gd name="T17" fmla="*/ 1674 h 2997"/>
                <a:gd name="T18" fmla="*/ 411 w 2996"/>
                <a:gd name="T19" fmla="*/ 2408 h 2997"/>
                <a:gd name="T20" fmla="*/ 411 w 2996"/>
                <a:gd name="T21" fmla="*/ 2438 h 2997"/>
                <a:gd name="T22" fmla="*/ 323 w 2996"/>
                <a:gd name="T23" fmla="*/ 2584 h 2997"/>
                <a:gd name="T24" fmla="*/ 352 w 2996"/>
                <a:gd name="T25" fmla="*/ 2643 h 2997"/>
                <a:gd name="T26" fmla="*/ 587 w 2996"/>
                <a:gd name="T27" fmla="*/ 2732 h 2997"/>
                <a:gd name="T28" fmla="*/ 764 w 2996"/>
                <a:gd name="T29" fmla="*/ 2643 h 2997"/>
                <a:gd name="T30" fmla="*/ 881 w 2996"/>
                <a:gd name="T31" fmla="*/ 2408 h 2997"/>
                <a:gd name="T32" fmla="*/ 910 w 2996"/>
                <a:gd name="T33" fmla="*/ 2379 h 2997"/>
                <a:gd name="T34" fmla="*/ 2260 w 2996"/>
                <a:gd name="T35" fmla="*/ 675 h 2997"/>
                <a:gd name="T36" fmla="*/ 2290 w 2996"/>
                <a:gd name="T37" fmla="*/ 646 h 2997"/>
                <a:gd name="T38" fmla="*/ 2525 w 2996"/>
                <a:gd name="T39" fmla="*/ 441 h 2997"/>
                <a:gd name="T40" fmla="*/ 2730 w 2996"/>
                <a:gd name="T41" fmla="*/ 88 h 2997"/>
                <a:gd name="T42" fmla="*/ 2906 w 2996"/>
                <a:gd name="T43" fmla="*/ 30 h 2997"/>
                <a:gd name="T44" fmla="*/ 2965 w 2996"/>
                <a:gd name="T45" fmla="*/ 206 h 2997"/>
                <a:gd name="T46" fmla="*/ 2701 w 2996"/>
                <a:gd name="T47" fmla="*/ 617 h 2997"/>
                <a:gd name="T48" fmla="*/ 2466 w 2996"/>
                <a:gd name="T49" fmla="*/ 852 h 2997"/>
                <a:gd name="T50" fmla="*/ 2407 w 2996"/>
                <a:gd name="T51" fmla="*/ 881 h 2997"/>
                <a:gd name="T52" fmla="*/ 1145 w 2996"/>
                <a:gd name="T53" fmla="*/ 2467 h 2997"/>
                <a:gd name="T54" fmla="*/ 1116 w 2996"/>
                <a:gd name="T55" fmla="*/ 2497 h 2997"/>
                <a:gd name="T56" fmla="*/ 969 w 2996"/>
                <a:gd name="T57" fmla="*/ 2790 h 2997"/>
                <a:gd name="T58" fmla="*/ 587 w 2996"/>
                <a:gd name="T59" fmla="*/ 2996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96" h="2997">
                  <a:moveTo>
                    <a:pt x="587" y="2996"/>
                  </a:moveTo>
                  <a:lnTo>
                    <a:pt x="587" y="2996"/>
                  </a:lnTo>
                  <a:cubicBezTo>
                    <a:pt x="440" y="2996"/>
                    <a:pt x="323" y="2937"/>
                    <a:pt x="176" y="2819"/>
                  </a:cubicBezTo>
                  <a:cubicBezTo>
                    <a:pt x="146" y="2790"/>
                    <a:pt x="117" y="2761"/>
                    <a:pt x="88" y="2702"/>
                  </a:cubicBezTo>
                  <a:cubicBezTo>
                    <a:pt x="0" y="2526"/>
                    <a:pt x="117" y="2379"/>
                    <a:pt x="205" y="2262"/>
                  </a:cubicBezTo>
                  <a:lnTo>
                    <a:pt x="205" y="2262"/>
                  </a:lnTo>
                  <a:cubicBezTo>
                    <a:pt x="323" y="2085"/>
                    <a:pt x="381" y="1879"/>
                    <a:pt x="352" y="1704"/>
                  </a:cubicBezTo>
                  <a:cubicBezTo>
                    <a:pt x="352" y="1615"/>
                    <a:pt x="411" y="1557"/>
                    <a:pt x="470" y="1557"/>
                  </a:cubicBezTo>
                  <a:cubicBezTo>
                    <a:pt x="558" y="1557"/>
                    <a:pt x="616" y="1586"/>
                    <a:pt x="616" y="1674"/>
                  </a:cubicBezTo>
                  <a:cubicBezTo>
                    <a:pt x="646" y="1939"/>
                    <a:pt x="587" y="2203"/>
                    <a:pt x="411" y="2408"/>
                  </a:cubicBezTo>
                  <a:cubicBezTo>
                    <a:pt x="411" y="2438"/>
                    <a:pt x="411" y="2438"/>
                    <a:pt x="411" y="2438"/>
                  </a:cubicBezTo>
                  <a:cubicBezTo>
                    <a:pt x="381" y="2467"/>
                    <a:pt x="294" y="2555"/>
                    <a:pt x="323" y="2584"/>
                  </a:cubicBezTo>
                  <a:cubicBezTo>
                    <a:pt x="323" y="2614"/>
                    <a:pt x="352" y="2614"/>
                    <a:pt x="352" y="2643"/>
                  </a:cubicBezTo>
                  <a:cubicBezTo>
                    <a:pt x="440" y="2702"/>
                    <a:pt x="529" y="2732"/>
                    <a:pt x="587" y="2732"/>
                  </a:cubicBezTo>
                  <a:cubicBezTo>
                    <a:pt x="646" y="2732"/>
                    <a:pt x="705" y="2702"/>
                    <a:pt x="764" y="2643"/>
                  </a:cubicBezTo>
                  <a:cubicBezTo>
                    <a:pt x="822" y="2555"/>
                    <a:pt x="851" y="2497"/>
                    <a:pt x="881" y="2408"/>
                  </a:cubicBezTo>
                  <a:cubicBezTo>
                    <a:pt x="910" y="2379"/>
                    <a:pt x="910" y="2379"/>
                    <a:pt x="910" y="2379"/>
                  </a:cubicBezTo>
                  <a:cubicBezTo>
                    <a:pt x="1204" y="1704"/>
                    <a:pt x="1672" y="1116"/>
                    <a:pt x="2260" y="675"/>
                  </a:cubicBezTo>
                  <a:cubicBezTo>
                    <a:pt x="2260" y="646"/>
                    <a:pt x="2290" y="646"/>
                    <a:pt x="2290" y="646"/>
                  </a:cubicBezTo>
                  <a:cubicBezTo>
                    <a:pt x="2377" y="587"/>
                    <a:pt x="2466" y="529"/>
                    <a:pt x="2525" y="441"/>
                  </a:cubicBezTo>
                  <a:cubicBezTo>
                    <a:pt x="2612" y="352"/>
                    <a:pt x="2671" y="235"/>
                    <a:pt x="2730" y="88"/>
                  </a:cubicBezTo>
                  <a:cubicBezTo>
                    <a:pt x="2760" y="30"/>
                    <a:pt x="2847" y="0"/>
                    <a:pt x="2906" y="30"/>
                  </a:cubicBezTo>
                  <a:cubicBezTo>
                    <a:pt x="2965" y="59"/>
                    <a:pt x="2995" y="147"/>
                    <a:pt x="2965" y="206"/>
                  </a:cubicBezTo>
                  <a:cubicBezTo>
                    <a:pt x="2906" y="352"/>
                    <a:pt x="2818" y="500"/>
                    <a:pt x="2701" y="617"/>
                  </a:cubicBezTo>
                  <a:cubicBezTo>
                    <a:pt x="2642" y="705"/>
                    <a:pt x="2554" y="793"/>
                    <a:pt x="2466" y="852"/>
                  </a:cubicBezTo>
                  <a:cubicBezTo>
                    <a:pt x="2436" y="852"/>
                    <a:pt x="2436" y="881"/>
                    <a:pt x="2407" y="881"/>
                  </a:cubicBezTo>
                  <a:cubicBezTo>
                    <a:pt x="1849" y="1292"/>
                    <a:pt x="1409" y="1850"/>
                    <a:pt x="1145" y="2467"/>
                  </a:cubicBezTo>
                  <a:cubicBezTo>
                    <a:pt x="1116" y="2497"/>
                    <a:pt x="1116" y="2497"/>
                    <a:pt x="1116" y="2497"/>
                  </a:cubicBezTo>
                  <a:cubicBezTo>
                    <a:pt x="1086" y="2614"/>
                    <a:pt x="1028" y="2702"/>
                    <a:pt x="969" y="2790"/>
                  </a:cubicBezTo>
                  <a:cubicBezTo>
                    <a:pt x="881" y="2907"/>
                    <a:pt x="734" y="2996"/>
                    <a:pt x="587" y="29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24F64CC0-B3B8-A44B-821F-9FDACAEE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3268" y="10464533"/>
              <a:ext cx="2338652" cy="348681"/>
            </a:xfrm>
            <a:custGeom>
              <a:avLst/>
              <a:gdLst>
                <a:gd name="T0" fmla="*/ 3993 w 4141"/>
                <a:gd name="T1" fmla="*/ 618 h 619"/>
                <a:gd name="T2" fmla="*/ 3993 w 4141"/>
                <a:gd name="T3" fmla="*/ 618 h 619"/>
                <a:gd name="T4" fmla="*/ 3964 w 4141"/>
                <a:gd name="T5" fmla="*/ 618 h 619"/>
                <a:gd name="T6" fmla="*/ 176 w 4141"/>
                <a:gd name="T7" fmla="*/ 470 h 619"/>
                <a:gd name="T8" fmla="*/ 29 w 4141"/>
                <a:gd name="T9" fmla="*/ 383 h 619"/>
                <a:gd name="T10" fmla="*/ 118 w 4141"/>
                <a:gd name="T11" fmla="*/ 206 h 619"/>
                <a:gd name="T12" fmla="*/ 4022 w 4141"/>
                <a:gd name="T13" fmla="*/ 353 h 619"/>
                <a:gd name="T14" fmla="*/ 4111 w 4141"/>
                <a:gd name="T15" fmla="*/ 500 h 619"/>
                <a:gd name="T16" fmla="*/ 3993 w 4141"/>
                <a:gd name="T17" fmla="*/ 61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619">
                  <a:moveTo>
                    <a:pt x="3993" y="618"/>
                  </a:moveTo>
                  <a:lnTo>
                    <a:pt x="3993" y="618"/>
                  </a:lnTo>
                  <a:lnTo>
                    <a:pt x="3964" y="618"/>
                  </a:lnTo>
                  <a:cubicBezTo>
                    <a:pt x="2819" y="412"/>
                    <a:pt x="1468" y="265"/>
                    <a:pt x="176" y="470"/>
                  </a:cubicBezTo>
                  <a:cubicBezTo>
                    <a:pt x="88" y="500"/>
                    <a:pt x="29" y="441"/>
                    <a:pt x="29" y="383"/>
                  </a:cubicBezTo>
                  <a:cubicBezTo>
                    <a:pt x="0" y="294"/>
                    <a:pt x="58" y="235"/>
                    <a:pt x="118" y="206"/>
                  </a:cubicBezTo>
                  <a:cubicBezTo>
                    <a:pt x="1468" y="0"/>
                    <a:pt x="2849" y="148"/>
                    <a:pt x="4022" y="353"/>
                  </a:cubicBezTo>
                  <a:cubicBezTo>
                    <a:pt x="4082" y="353"/>
                    <a:pt x="4140" y="412"/>
                    <a:pt x="4111" y="500"/>
                  </a:cubicBezTo>
                  <a:cubicBezTo>
                    <a:pt x="4111" y="558"/>
                    <a:pt x="4051" y="618"/>
                    <a:pt x="3993" y="6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65E0AE24-6D76-2748-9674-83F82A164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2514" y="10877969"/>
              <a:ext cx="1925216" cy="266493"/>
            </a:xfrm>
            <a:custGeom>
              <a:avLst/>
              <a:gdLst>
                <a:gd name="T0" fmla="*/ 3261 w 3408"/>
                <a:gd name="T1" fmla="*/ 470 h 471"/>
                <a:gd name="T2" fmla="*/ 3261 w 3408"/>
                <a:gd name="T3" fmla="*/ 470 h 471"/>
                <a:gd name="T4" fmla="*/ 3231 w 3408"/>
                <a:gd name="T5" fmla="*/ 470 h 471"/>
                <a:gd name="T6" fmla="*/ 294 w 3408"/>
                <a:gd name="T7" fmla="*/ 382 h 471"/>
                <a:gd name="T8" fmla="*/ 30 w 3408"/>
                <a:gd name="T9" fmla="*/ 176 h 471"/>
                <a:gd name="T10" fmla="*/ 265 w 3408"/>
                <a:gd name="T11" fmla="*/ 118 h 471"/>
                <a:gd name="T12" fmla="*/ 3290 w 3408"/>
                <a:gd name="T13" fmla="*/ 235 h 471"/>
                <a:gd name="T14" fmla="*/ 3378 w 3408"/>
                <a:gd name="T15" fmla="*/ 382 h 471"/>
                <a:gd name="T16" fmla="*/ 3261 w 3408"/>
                <a:gd name="T17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8" h="471">
                  <a:moveTo>
                    <a:pt x="3261" y="470"/>
                  </a:moveTo>
                  <a:lnTo>
                    <a:pt x="3261" y="470"/>
                  </a:lnTo>
                  <a:lnTo>
                    <a:pt x="3231" y="470"/>
                  </a:lnTo>
                  <a:cubicBezTo>
                    <a:pt x="2262" y="293"/>
                    <a:pt x="1293" y="235"/>
                    <a:pt x="294" y="382"/>
                  </a:cubicBezTo>
                  <a:cubicBezTo>
                    <a:pt x="235" y="382"/>
                    <a:pt x="30" y="235"/>
                    <a:pt x="30" y="176"/>
                  </a:cubicBezTo>
                  <a:cubicBezTo>
                    <a:pt x="0" y="88"/>
                    <a:pt x="206" y="147"/>
                    <a:pt x="265" y="118"/>
                  </a:cubicBezTo>
                  <a:cubicBezTo>
                    <a:pt x="1264" y="0"/>
                    <a:pt x="2291" y="29"/>
                    <a:pt x="3290" y="235"/>
                  </a:cubicBezTo>
                  <a:cubicBezTo>
                    <a:pt x="3348" y="235"/>
                    <a:pt x="3407" y="323"/>
                    <a:pt x="3378" y="382"/>
                  </a:cubicBezTo>
                  <a:cubicBezTo>
                    <a:pt x="3378" y="440"/>
                    <a:pt x="3319" y="470"/>
                    <a:pt x="3261" y="4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57FBC041-6D00-3A49-9CD9-829FECBC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9122" y="9450869"/>
              <a:ext cx="316303" cy="331246"/>
            </a:xfrm>
            <a:custGeom>
              <a:avLst/>
              <a:gdLst>
                <a:gd name="T0" fmla="*/ 558 w 559"/>
                <a:gd name="T1" fmla="*/ 294 h 588"/>
                <a:gd name="T2" fmla="*/ 558 w 559"/>
                <a:gd name="T3" fmla="*/ 294 h 588"/>
                <a:gd name="T4" fmla="*/ 294 w 559"/>
                <a:gd name="T5" fmla="*/ 587 h 588"/>
                <a:gd name="T6" fmla="*/ 0 w 559"/>
                <a:gd name="T7" fmla="*/ 294 h 588"/>
                <a:gd name="T8" fmla="*/ 294 w 559"/>
                <a:gd name="T9" fmla="*/ 0 h 588"/>
                <a:gd name="T10" fmla="*/ 558 w 559"/>
                <a:gd name="T11" fmla="*/ 29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4"/>
                  </a:moveTo>
                  <a:lnTo>
                    <a:pt x="558" y="294"/>
                  </a:lnTo>
                  <a:cubicBezTo>
                    <a:pt x="558" y="441"/>
                    <a:pt x="441" y="587"/>
                    <a:pt x="294" y="587"/>
                  </a:cubicBezTo>
                  <a:cubicBezTo>
                    <a:pt x="117" y="587"/>
                    <a:pt x="0" y="441"/>
                    <a:pt x="0" y="294"/>
                  </a:cubicBezTo>
                  <a:cubicBezTo>
                    <a:pt x="0" y="117"/>
                    <a:pt x="117" y="0"/>
                    <a:pt x="294" y="0"/>
                  </a:cubicBezTo>
                  <a:cubicBezTo>
                    <a:pt x="441" y="0"/>
                    <a:pt x="558" y="117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694010C5-3CC7-5C41-BA6A-1D9C18FBB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443" y="9386114"/>
              <a:ext cx="480681" cy="465737"/>
            </a:xfrm>
            <a:custGeom>
              <a:avLst/>
              <a:gdLst>
                <a:gd name="T0" fmla="*/ 441 w 853"/>
                <a:gd name="T1" fmla="*/ 822 h 823"/>
                <a:gd name="T2" fmla="*/ 441 w 853"/>
                <a:gd name="T3" fmla="*/ 822 h 823"/>
                <a:gd name="T4" fmla="*/ 0 w 853"/>
                <a:gd name="T5" fmla="*/ 411 h 823"/>
                <a:gd name="T6" fmla="*/ 441 w 853"/>
                <a:gd name="T7" fmla="*/ 0 h 823"/>
                <a:gd name="T8" fmla="*/ 852 w 853"/>
                <a:gd name="T9" fmla="*/ 411 h 823"/>
                <a:gd name="T10" fmla="*/ 441 w 853"/>
                <a:gd name="T11" fmla="*/ 822 h 823"/>
                <a:gd name="T12" fmla="*/ 441 w 853"/>
                <a:gd name="T13" fmla="*/ 264 h 823"/>
                <a:gd name="T14" fmla="*/ 441 w 853"/>
                <a:gd name="T15" fmla="*/ 264 h 823"/>
                <a:gd name="T16" fmla="*/ 264 w 853"/>
                <a:gd name="T17" fmla="*/ 411 h 823"/>
                <a:gd name="T18" fmla="*/ 441 w 853"/>
                <a:gd name="T19" fmla="*/ 558 h 823"/>
                <a:gd name="T20" fmla="*/ 588 w 853"/>
                <a:gd name="T21" fmla="*/ 411 h 823"/>
                <a:gd name="T22" fmla="*/ 441 w 853"/>
                <a:gd name="T23" fmla="*/ 2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23">
                  <a:moveTo>
                    <a:pt x="441" y="822"/>
                  </a:moveTo>
                  <a:lnTo>
                    <a:pt x="441" y="822"/>
                  </a:lnTo>
                  <a:cubicBezTo>
                    <a:pt x="206" y="822"/>
                    <a:pt x="0" y="646"/>
                    <a:pt x="0" y="411"/>
                  </a:cubicBezTo>
                  <a:cubicBezTo>
                    <a:pt x="0" y="176"/>
                    <a:pt x="206" y="0"/>
                    <a:pt x="441" y="0"/>
                  </a:cubicBezTo>
                  <a:cubicBezTo>
                    <a:pt x="646" y="0"/>
                    <a:pt x="852" y="176"/>
                    <a:pt x="852" y="411"/>
                  </a:cubicBezTo>
                  <a:cubicBezTo>
                    <a:pt x="852" y="646"/>
                    <a:pt x="646" y="822"/>
                    <a:pt x="441" y="822"/>
                  </a:cubicBezTo>
                  <a:close/>
                  <a:moveTo>
                    <a:pt x="441" y="264"/>
                  </a:moveTo>
                  <a:lnTo>
                    <a:pt x="441" y="264"/>
                  </a:lnTo>
                  <a:cubicBezTo>
                    <a:pt x="353" y="264"/>
                    <a:pt x="264" y="323"/>
                    <a:pt x="264" y="411"/>
                  </a:cubicBezTo>
                  <a:cubicBezTo>
                    <a:pt x="264" y="499"/>
                    <a:pt x="353" y="558"/>
                    <a:pt x="441" y="558"/>
                  </a:cubicBezTo>
                  <a:cubicBezTo>
                    <a:pt x="529" y="558"/>
                    <a:pt x="588" y="499"/>
                    <a:pt x="588" y="411"/>
                  </a:cubicBezTo>
                  <a:cubicBezTo>
                    <a:pt x="588" y="323"/>
                    <a:pt x="529" y="264"/>
                    <a:pt x="441" y="2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C6075A8C-23BC-2843-8B9F-A9AE45FC3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3400" y="9269056"/>
              <a:ext cx="333737" cy="316304"/>
            </a:xfrm>
            <a:custGeom>
              <a:avLst/>
              <a:gdLst>
                <a:gd name="T0" fmla="*/ 588 w 589"/>
                <a:gd name="T1" fmla="*/ 265 h 559"/>
                <a:gd name="T2" fmla="*/ 588 w 589"/>
                <a:gd name="T3" fmla="*/ 265 h 559"/>
                <a:gd name="T4" fmla="*/ 294 w 589"/>
                <a:gd name="T5" fmla="*/ 558 h 559"/>
                <a:gd name="T6" fmla="*/ 0 w 589"/>
                <a:gd name="T7" fmla="*/ 265 h 559"/>
                <a:gd name="T8" fmla="*/ 294 w 589"/>
                <a:gd name="T9" fmla="*/ 0 h 559"/>
                <a:gd name="T10" fmla="*/ 588 w 589"/>
                <a:gd name="T11" fmla="*/ 2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59">
                  <a:moveTo>
                    <a:pt x="588" y="265"/>
                  </a:moveTo>
                  <a:lnTo>
                    <a:pt x="588" y="265"/>
                  </a:lnTo>
                  <a:cubicBezTo>
                    <a:pt x="588" y="440"/>
                    <a:pt x="441" y="558"/>
                    <a:pt x="294" y="558"/>
                  </a:cubicBezTo>
                  <a:cubicBezTo>
                    <a:pt x="147" y="558"/>
                    <a:pt x="0" y="440"/>
                    <a:pt x="0" y="265"/>
                  </a:cubicBezTo>
                  <a:cubicBezTo>
                    <a:pt x="0" y="117"/>
                    <a:pt x="147" y="0"/>
                    <a:pt x="294" y="0"/>
                  </a:cubicBezTo>
                  <a:cubicBezTo>
                    <a:pt x="441" y="0"/>
                    <a:pt x="588" y="117"/>
                    <a:pt x="588" y="2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3">
              <a:extLst>
                <a:ext uri="{FF2B5EF4-FFF2-40B4-BE49-F238E27FC236}">
                  <a16:creationId xmlns:a16="http://schemas.microsoft.com/office/drawing/2014/main" id="{3B6EFBD4-A5BF-EA44-AC55-DBCF13F8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8645" y="9186867"/>
              <a:ext cx="465737" cy="480681"/>
            </a:xfrm>
            <a:custGeom>
              <a:avLst/>
              <a:gdLst>
                <a:gd name="T0" fmla="*/ 411 w 823"/>
                <a:gd name="T1" fmla="*/ 852 h 853"/>
                <a:gd name="T2" fmla="*/ 411 w 823"/>
                <a:gd name="T3" fmla="*/ 852 h 853"/>
                <a:gd name="T4" fmla="*/ 0 w 823"/>
                <a:gd name="T5" fmla="*/ 412 h 853"/>
                <a:gd name="T6" fmla="*/ 411 w 823"/>
                <a:gd name="T7" fmla="*/ 0 h 853"/>
                <a:gd name="T8" fmla="*/ 822 w 823"/>
                <a:gd name="T9" fmla="*/ 412 h 853"/>
                <a:gd name="T10" fmla="*/ 411 w 823"/>
                <a:gd name="T11" fmla="*/ 852 h 853"/>
                <a:gd name="T12" fmla="*/ 411 w 823"/>
                <a:gd name="T13" fmla="*/ 264 h 853"/>
                <a:gd name="T14" fmla="*/ 411 w 823"/>
                <a:gd name="T15" fmla="*/ 264 h 853"/>
                <a:gd name="T16" fmla="*/ 264 w 823"/>
                <a:gd name="T17" fmla="*/ 412 h 853"/>
                <a:gd name="T18" fmla="*/ 411 w 823"/>
                <a:gd name="T19" fmla="*/ 587 h 853"/>
                <a:gd name="T20" fmla="*/ 558 w 823"/>
                <a:gd name="T21" fmla="*/ 412 h 853"/>
                <a:gd name="T22" fmla="*/ 411 w 823"/>
                <a:gd name="T23" fmla="*/ 26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53">
                  <a:moveTo>
                    <a:pt x="411" y="852"/>
                  </a:moveTo>
                  <a:lnTo>
                    <a:pt x="411" y="852"/>
                  </a:lnTo>
                  <a:cubicBezTo>
                    <a:pt x="176" y="852"/>
                    <a:pt x="0" y="647"/>
                    <a:pt x="0" y="412"/>
                  </a:cubicBezTo>
                  <a:cubicBezTo>
                    <a:pt x="0" y="206"/>
                    <a:pt x="176" y="0"/>
                    <a:pt x="411" y="0"/>
                  </a:cubicBezTo>
                  <a:cubicBezTo>
                    <a:pt x="646" y="0"/>
                    <a:pt x="822" y="206"/>
                    <a:pt x="822" y="412"/>
                  </a:cubicBezTo>
                  <a:cubicBezTo>
                    <a:pt x="822" y="647"/>
                    <a:pt x="646" y="852"/>
                    <a:pt x="411" y="852"/>
                  </a:cubicBezTo>
                  <a:close/>
                  <a:moveTo>
                    <a:pt x="411" y="264"/>
                  </a:moveTo>
                  <a:lnTo>
                    <a:pt x="411" y="264"/>
                  </a:lnTo>
                  <a:cubicBezTo>
                    <a:pt x="323" y="264"/>
                    <a:pt x="264" y="353"/>
                    <a:pt x="264" y="412"/>
                  </a:cubicBezTo>
                  <a:cubicBezTo>
                    <a:pt x="264" y="499"/>
                    <a:pt x="323" y="587"/>
                    <a:pt x="411" y="587"/>
                  </a:cubicBezTo>
                  <a:cubicBezTo>
                    <a:pt x="499" y="587"/>
                    <a:pt x="558" y="499"/>
                    <a:pt x="558" y="412"/>
                  </a:cubicBezTo>
                  <a:cubicBezTo>
                    <a:pt x="558" y="353"/>
                    <a:pt x="499" y="264"/>
                    <a:pt x="411" y="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2E8EFC8A-C19D-6A4F-B8C7-40881A50E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2718" y="10130796"/>
              <a:ext cx="316304" cy="316304"/>
            </a:xfrm>
            <a:custGeom>
              <a:avLst/>
              <a:gdLst>
                <a:gd name="T0" fmla="*/ 558 w 559"/>
                <a:gd name="T1" fmla="*/ 294 h 559"/>
                <a:gd name="T2" fmla="*/ 558 w 559"/>
                <a:gd name="T3" fmla="*/ 294 h 559"/>
                <a:gd name="T4" fmla="*/ 264 w 559"/>
                <a:gd name="T5" fmla="*/ 558 h 559"/>
                <a:gd name="T6" fmla="*/ 0 w 559"/>
                <a:gd name="T7" fmla="*/ 294 h 559"/>
                <a:gd name="T8" fmla="*/ 264 w 559"/>
                <a:gd name="T9" fmla="*/ 0 h 559"/>
                <a:gd name="T10" fmla="*/ 558 w 559"/>
                <a:gd name="T11" fmla="*/ 29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59">
                  <a:moveTo>
                    <a:pt x="558" y="294"/>
                  </a:moveTo>
                  <a:lnTo>
                    <a:pt x="558" y="294"/>
                  </a:lnTo>
                  <a:cubicBezTo>
                    <a:pt x="558" y="441"/>
                    <a:pt x="440" y="558"/>
                    <a:pt x="264" y="558"/>
                  </a:cubicBezTo>
                  <a:cubicBezTo>
                    <a:pt x="117" y="558"/>
                    <a:pt x="0" y="441"/>
                    <a:pt x="0" y="294"/>
                  </a:cubicBezTo>
                  <a:cubicBezTo>
                    <a:pt x="0" y="117"/>
                    <a:pt x="117" y="0"/>
                    <a:pt x="264" y="0"/>
                  </a:cubicBezTo>
                  <a:cubicBezTo>
                    <a:pt x="440" y="0"/>
                    <a:pt x="558" y="117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302C1ADB-A9A2-6841-A2EE-14A101A3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0529" y="10066041"/>
              <a:ext cx="480681" cy="465739"/>
            </a:xfrm>
            <a:custGeom>
              <a:avLst/>
              <a:gdLst>
                <a:gd name="T0" fmla="*/ 411 w 853"/>
                <a:gd name="T1" fmla="*/ 823 h 824"/>
                <a:gd name="T2" fmla="*/ 411 w 853"/>
                <a:gd name="T3" fmla="*/ 823 h 824"/>
                <a:gd name="T4" fmla="*/ 0 w 853"/>
                <a:gd name="T5" fmla="*/ 412 h 824"/>
                <a:gd name="T6" fmla="*/ 411 w 853"/>
                <a:gd name="T7" fmla="*/ 0 h 824"/>
                <a:gd name="T8" fmla="*/ 852 w 853"/>
                <a:gd name="T9" fmla="*/ 412 h 824"/>
                <a:gd name="T10" fmla="*/ 411 w 853"/>
                <a:gd name="T11" fmla="*/ 823 h 824"/>
                <a:gd name="T12" fmla="*/ 411 w 853"/>
                <a:gd name="T13" fmla="*/ 235 h 824"/>
                <a:gd name="T14" fmla="*/ 411 w 853"/>
                <a:gd name="T15" fmla="*/ 235 h 824"/>
                <a:gd name="T16" fmla="*/ 264 w 853"/>
                <a:gd name="T17" fmla="*/ 412 h 824"/>
                <a:gd name="T18" fmla="*/ 411 w 853"/>
                <a:gd name="T19" fmla="*/ 559 h 824"/>
                <a:gd name="T20" fmla="*/ 587 w 853"/>
                <a:gd name="T21" fmla="*/ 412 h 824"/>
                <a:gd name="T22" fmla="*/ 411 w 853"/>
                <a:gd name="T23" fmla="*/ 23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24">
                  <a:moveTo>
                    <a:pt x="411" y="823"/>
                  </a:moveTo>
                  <a:lnTo>
                    <a:pt x="411" y="823"/>
                  </a:lnTo>
                  <a:cubicBezTo>
                    <a:pt x="205" y="823"/>
                    <a:pt x="0" y="647"/>
                    <a:pt x="0" y="412"/>
                  </a:cubicBezTo>
                  <a:cubicBezTo>
                    <a:pt x="0" y="177"/>
                    <a:pt x="205" y="0"/>
                    <a:pt x="411" y="0"/>
                  </a:cubicBezTo>
                  <a:cubicBezTo>
                    <a:pt x="646" y="0"/>
                    <a:pt x="852" y="177"/>
                    <a:pt x="852" y="412"/>
                  </a:cubicBezTo>
                  <a:cubicBezTo>
                    <a:pt x="852" y="647"/>
                    <a:pt x="646" y="823"/>
                    <a:pt x="411" y="823"/>
                  </a:cubicBezTo>
                  <a:close/>
                  <a:moveTo>
                    <a:pt x="411" y="235"/>
                  </a:moveTo>
                  <a:lnTo>
                    <a:pt x="411" y="235"/>
                  </a:lnTo>
                  <a:cubicBezTo>
                    <a:pt x="322" y="235"/>
                    <a:pt x="264" y="324"/>
                    <a:pt x="264" y="412"/>
                  </a:cubicBezTo>
                  <a:cubicBezTo>
                    <a:pt x="264" y="500"/>
                    <a:pt x="322" y="559"/>
                    <a:pt x="411" y="559"/>
                  </a:cubicBezTo>
                  <a:cubicBezTo>
                    <a:pt x="499" y="559"/>
                    <a:pt x="587" y="500"/>
                    <a:pt x="587" y="412"/>
                  </a:cubicBezTo>
                  <a:cubicBezTo>
                    <a:pt x="587" y="324"/>
                    <a:pt x="499" y="235"/>
                    <a:pt x="411" y="2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72DCC8DD-A91F-8149-ABA7-CB09C40D5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7703" y="6965272"/>
              <a:ext cx="333737" cy="316303"/>
            </a:xfrm>
            <a:custGeom>
              <a:avLst/>
              <a:gdLst>
                <a:gd name="T0" fmla="*/ 588 w 589"/>
                <a:gd name="T1" fmla="*/ 293 h 558"/>
                <a:gd name="T2" fmla="*/ 588 w 589"/>
                <a:gd name="T3" fmla="*/ 293 h 558"/>
                <a:gd name="T4" fmla="*/ 294 w 589"/>
                <a:gd name="T5" fmla="*/ 557 h 558"/>
                <a:gd name="T6" fmla="*/ 0 w 589"/>
                <a:gd name="T7" fmla="*/ 293 h 558"/>
                <a:gd name="T8" fmla="*/ 294 w 589"/>
                <a:gd name="T9" fmla="*/ 0 h 558"/>
                <a:gd name="T10" fmla="*/ 588 w 589"/>
                <a:gd name="T11" fmla="*/ 29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58">
                  <a:moveTo>
                    <a:pt x="588" y="293"/>
                  </a:moveTo>
                  <a:lnTo>
                    <a:pt x="588" y="293"/>
                  </a:lnTo>
                  <a:cubicBezTo>
                    <a:pt x="588" y="440"/>
                    <a:pt x="441" y="557"/>
                    <a:pt x="294" y="557"/>
                  </a:cubicBezTo>
                  <a:cubicBezTo>
                    <a:pt x="118" y="557"/>
                    <a:pt x="0" y="440"/>
                    <a:pt x="0" y="293"/>
                  </a:cubicBezTo>
                  <a:cubicBezTo>
                    <a:pt x="0" y="118"/>
                    <a:pt x="118" y="0"/>
                    <a:pt x="294" y="0"/>
                  </a:cubicBezTo>
                  <a:cubicBezTo>
                    <a:pt x="441" y="0"/>
                    <a:pt x="588" y="118"/>
                    <a:pt x="58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8FC62128-E417-3845-BFC3-AB04F250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0456" y="6898025"/>
              <a:ext cx="465739" cy="465739"/>
            </a:xfrm>
            <a:custGeom>
              <a:avLst/>
              <a:gdLst>
                <a:gd name="T0" fmla="*/ 411 w 823"/>
                <a:gd name="T1" fmla="*/ 822 h 823"/>
                <a:gd name="T2" fmla="*/ 411 w 823"/>
                <a:gd name="T3" fmla="*/ 822 h 823"/>
                <a:gd name="T4" fmla="*/ 0 w 823"/>
                <a:gd name="T5" fmla="*/ 410 h 823"/>
                <a:gd name="T6" fmla="*/ 411 w 823"/>
                <a:gd name="T7" fmla="*/ 0 h 823"/>
                <a:gd name="T8" fmla="*/ 822 w 823"/>
                <a:gd name="T9" fmla="*/ 410 h 823"/>
                <a:gd name="T10" fmla="*/ 411 w 823"/>
                <a:gd name="T11" fmla="*/ 822 h 823"/>
                <a:gd name="T12" fmla="*/ 411 w 823"/>
                <a:gd name="T13" fmla="*/ 235 h 823"/>
                <a:gd name="T14" fmla="*/ 411 w 823"/>
                <a:gd name="T15" fmla="*/ 235 h 823"/>
                <a:gd name="T16" fmla="*/ 264 w 823"/>
                <a:gd name="T17" fmla="*/ 410 h 823"/>
                <a:gd name="T18" fmla="*/ 411 w 823"/>
                <a:gd name="T19" fmla="*/ 557 h 823"/>
                <a:gd name="T20" fmla="*/ 558 w 823"/>
                <a:gd name="T21" fmla="*/ 410 h 823"/>
                <a:gd name="T22" fmla="*/ 411 w 823"/>
                <a:gd name="T23" fmla="*/ 235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23">
                  <a:moveTo>
                    <a:pt x="411" y="822"/>
                  </a:moveTo>
                  <a:lnTo>
                    <a:pt x="411" y="822"/>
                  </a:lnTo>
                  <a:cubicBezTo>
                    <a:pt x="176" y="822"/>
                    <a:pt x="0" y="645"/>
                    <a:pt x="0" y="410"/>
                  </a:cubicBezTo>
                  <a:cubicBezTo>
                    <a:pt x="0" y="175"/>
                    <a:pt x="176" y="0"/>
                    <a:pt x="411" y="0"/>
                  </a:cubicBezTo>
                  <a:cubicBezTo>
                    <a:pt x="646" y="0"/>
                    <a:pt x="822" y="175"/>
                    <a:pt x="822" y="410"/>
                  </a:cubicBezTo>
                  <a:cubicBezTo>
                    <a:pt x="822" y="645"/>
                    <a:pt x="646" y="822"/>
                    <a:pt x="411" y="822"/>
                  </a:cubicBezTo>
                  <a:close/>
                  <a:moveTo>
                    <a:pt x="411" y="235"/>
                  </a:moveTo>
                  <a:lnTo>
                    <a:pt x="411" y="235"/>
                  </a:lnTo>
                  <a:cubicBezTo>
                    <a:pt x="323" y="235"/>
                    <a:pt x="264" y="322"/>
                    <a:pt x="264" y="410"/>
                  </a:cubicBezTo>
                  <a:cubicBezTo>
                    <a:pt x="264" y="499"/>
                    <a:pt x="323" y="557"/>
                    <a:pt x="411" y="557"/>
                  </a:cubicBezTo>
                  <a:cubicBezTo>
                    <a:pt x="499" y="557"/>
                    <a:pt x="558" y="499"/>
                    <a:pt x="558" y="410"/>
                  </a:cubicBezTo>
                  <a:cubicBezTo>
                    <a:pt x="558" y="322"/>
                    <a:pt x="499" y="235"/>
                    <a:pt x="411" y="2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88633970-CC22-C54A-BC37-EA62AC522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8500" y="7777200"/>
              <a:ext cx="333737" cy="331246"/>
            </a:xfrm>
            <a:custGeom>
              <a:avLst/>
              <a:gdLst>
                <a:gd name="T0" fmla="*/ 588 w 589"/>
                <a:gd name="T1" fmla="*/ 293 h 588"/>
                <a:gd name="T2" fmla="*/ 588 w 589"/>
                <a:gd name="T3" fmla="*/ 293 h 588"/>
                <a:gd name="T4" fmla="*/ 294 w 589"/>
                <a:gd name="T5" fmla="*/ 587 h 588"/>
                <a:gd name="T6" fmla="*/ 0 w 589"/>
                <a:gd name="T7" fmla="*/ 293 h 588"/>
                <a:gd name="T8" fmla="*/ 294 w 589"/>
                <a:gd name="T9" fmla="*/ 0 h 588"/>
                <a:gd name="T10" fmla="*/ 588 w 589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88">
                  <a:moveTo>
                    <a:pt x="588" y="293"/>
                  </a:moveTo>
                  <a:lnTo>
                    <a:pt x="588" y="293"/>
                  </a:lnTo>
                  <a:cubicBezTo>
                    <a:pt x="588" y="441"/>
                    <a:pt x="440" y="587"/>
                    <a:pt x="294" y="587"/>
                  </a:cubicBezTo>
                  <a:cubicBezTo>
                    <a:pt x="147" y="587"/>
                    <a:pt x="0" y="441"/>
                    <a:pt x="0" y="293"/>
                  </a:cubicBezTo>
                  <a:cubicBezTo>
                    <a:pt x="0" y="147"/>
                    <a:pt x="147" y="0"/>
                    <a:pt x="294" y="0"/>
                  </a:cubicBezTo>
                  <a:cubicBezTo>
                    <a:pt x="440" y="0"/>
                    <a:pt x="588" y="147"/>
                    <a:pt x="58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064178A4-5EC5-CC41-ADAD-69E3FF70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1254" y="7709954"/>
              <a:ext cx="465739" cy="465739"/>
            </a:xfrm>
            <a:custGeom>
              <a:avLst/>
              <a:gdLst>
                <a:gd name="T0" fmla="*/ 412 w 824"/>
                <a:gd name="T1" fmla="*/ 822 h 823"/>
                <a:gd name="T2" fmla="*/ 412 w 824"/>
                <a:gd name="T3" fmla="*/ 822 h 823"/>
                <a:gd name="T4" fmla="*/ 0 w 824"/>
                <a:gd name="T5" fmla="*/ 410 h 823"/>
                <a:gd name="T6" fmla="*/ 412 w 824"/>
                <a:gd name="T7" fmla="*/ 0 h 823"/>
                <a:gd name="T8" fmla="*/ 823 w 824"/>
                <a:gd name="T9" fmla="*/ 410 h 823"/>
                <a:gd name="T10" fmla="*/ 412 w 824"/>
                <a:gd name="T11" fmla="*/ 822 h 823"/>
                <a:gd name="T12" fmla="*/ 412 w 824"/>
                <a:gd name="T13" fmla="*/ 264 h 823"/>
                <a:gd name="T14" fmla="*/ 412 w 824"/>
                <a:gd name="T15" fmla="*/ 264 h 823"/>
                <a:gd name="T16" fmla="*/ 265 w 824"/>
                <a:gd name="T17" fmla="*/ 410 h 823"/>
                <a:gd name="T18" fmla="*/ 412 w 824"/>
                <a:gd name="T19" fmla="*/ 558 h 823"/>
                <a:gd name="T20" fmla="*/ 558 w 824"/>
                <a:gd name="T21" fmla="*/ 410 h 823"/>
                <a:gd name="T22" fmla="*/ 412 w 824"/>
                <a:gd name="T23" fmla="*/ 2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823">
                  <a:moveTo>
                    <a:pt x="412" y="822"/>
                  </a:moveTo>
                  <a:lnTo>
                    <a:pt x="412" y="822"/>
                  </a:lnTo>
                  <a:cubicBezTo>
                    <a:pt x="177" y="822"/>
                    <a:pt x="0" y="645"/>
                    <a:pt x="0" y="410"/>
                  </a:cubicBezTo>
                  <a:cubicBezTo>
                    <a:pt x="0" y="175"/>
                    <a:pt x="177" y="0"/>
                    <a:pt x="412" y="0"/>
                  </a:cubicBezTo>
                  <a:cubicBezTo>
                    <a:pt x="647" y="0"/>
                    <a:pt x="823" y="175"/>
                    <a:pt x="823" y="410"/>
                  </a:cubicBezTo>
                  <a:cubicBezTo>
                    <a:pt x="823" y="645"/>
                    <a:pt x="647" y="822"/>
                    <a:pt x="412" y="822"/>
                  </a:cubicBezTo>
                  <a:close/>
                  <a:moveTo>
                    <a:pt x="412" y="264"/>
                  </a:moveTo>
                  <a:lnTo>
                    <a:pt x="412" y="264"/>
                  </a:lnTo>
                  <a:cubicBezTo>
                    <a:pt x="323" y="264"/>
                    <a:pt x="265" y="323"/>
                    <a:pt x="265" y="410"/>
                  </a:cubicBezTo>
                  <a:cubicBezTo>
                    <a:pt x="265" y="499"/>
                    <a:pt x="323" y="558"/>
                    <a:pt x="412" y="558"/>
                  </a:cubicBezTo>
                  <a:cubicBezTo>
                    <a:pt x="500" y="558"/>
                    <a:pt x="558" y="499"/>
                    <a:pt x="558" y="410"/>
                  </a:cubicBezTo>
                  <a:cubicBezTo>
                    <a:pt x="558" y="323"/>
                    <a:pt x="500" y="264"/>
                    <a:pt x="412" y="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40">
              <a:extLst>
                <a:ext uri="{FF2B5EF4-FFF2-40B4-BE49-F238E27FC236}">
                  <a16:creationId xmlns:a16="http://schemas.microsoft.com/office/drawing/2014/main" id="{8AF46DF4-731B-F04C-BD64-6BBA13A6A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5368" y="9019998"/>
              <a:ext cx="316304" cy="331248"/>
            </a:xfrm>
            <a:custGeom>
              <a:avLst/>
              <a:gdLst>
                <a:gd name="T0" fmla="*/ 558 w 559"/>
                <a:gd name="T1" fmla="*/ 293 h 588"/>
                <a:gd name="T2" fmla="*/ 558 w 559"/>
                <a:gd name="T3" fmla="*/ 293 h 588"/>
                <a:gd name="T4" fmla="*/ 294 w 559"/>
                <a:gd name="T5" fmla="*/ 587 h 588"/>
                <a:gd name="T6" fmla="*/ 0 w 559"/>
                <a:gd name="T7" fmla="*/ 293 h 588"/>
                <a:gd name="T8" fmla="*/ 294 w 559"/>
                <a:gd name="T9" fmla="*/ 0 h 588"/>
                <a:gd name="T10" fmla="*/ 558 w 559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3"/>
                  </a:moveTo>
                  <a:lnTo>
                    <a:pt x="558" y="293"/>
                  </a:lnTo>
                  <a:cubicBezTo>
                    <a:pt x="558" y="440"/>
                    <a:pt x="440" y="587"/>
                    <a:pt x="294" y="587"/>
                  </a:cubicBezTo>
                  <a:cubicBezTo>
                    <a:pt x="117" y="587"/>
                    <a:pt x="0" y="440"/>
                    <a:pt x="0" y="293"/>
                  </a:cubicBezTo>
                  <a:cubicBezTo>
                    <a:pt x="0" y="146"/>
                    <a:pt x="117" y="0"/>
                    <a:pt x="294" y="0"/>
                  </a:cubicBezTo>
                  <a:cubicBezTo>
                    <a:pt x="440" y="0"/>
                    <a:pt x="558" y="146"/>
                    <a:pt x="55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Freeform 41">
              <a:extLst>
                <a:ext uri="{FF2B5EF4-FFF2-40B4-BE49-F238E27FC236}">
                  <a16:creationId xmlns:a16="http://schemas.microsoft.com/office/drawing/2014/main" id="{DE48F58B-6F16-6C43-986F-99245D1AB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0689" y="8955243"/>
              <a:ext cx="480682" cy="465739"/>
            </a:xfrm>
            <a:custGeom>
              <a:avLst/>
              <a:gdLst>
                <a:gd name="T0" fmla="*/ 441 w 852"/>
                <a:gd name="T1" fmla="*/ 823 h 824"/>
                <a:gd name="T2" fmla="*/ 441 w 852"/>
                <a:gd name="T3" fmla="*/ 823 h 824"/>
                <a:gd name="T4" fmla="*/ 0 w 852"/>
                <a:gd name="T5" fmla="*/ 411 h 824"/>
                <a:gd name="T6" fmla="*/ 441 w 852"/>
                <a:gd name="T7" fmla="*/ 0 h 824"/>
                <a:gd name="T8" fmla="*/ 851 w 852"/>
                <a:gd name="T9" fmla="*/ 411 h 824"/>
                <a:gd name="T10" fmla="*/ 441 w 852"/>
                <a:gd name="T11" fmla="*/ 823 h 824"/>
                <a:gd name="T12" fmla="*/ 441 w 852"/>
                <a:gd name="T13" fmla="*/ 264 h 824"/>
                <a:gd name="T14" fmla="*/ 441 w 852"/>
                <a:gd name="T15" fmla="*/ 264 h 824"/>
                <a:gd name="T16" fmla="*/ 264 w 852"/>
                <a:gd name="T17" fmla="*/ 411 h 824"/>
                <a:gd name="T18" fmla="*/ 441 w 852"/>
                <a:gd name="T19" fmla="*/ 558 h 824"/>
                <a:gd name="T20" fmla="*/ 587 w 852"/>
                <a:gd name="T21" fmla="*/ 411 h 824"/>
                <a:gd name="T22" fmla="*/ 441 w 852"/>
                <a:gd name="T23" fmla="*/ 26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2" h="824">
                  <a:moveTo>
                    <a:pt x="441" y="823"/>
                  </a:moveTo>
                  <a:lnTo>
                    <a:pt x="441" y="823"/>
                  </a:lnTo>
                  <a:cubicBezTo>
                    <a:pt x="206" y="823"/>
                    <a:pt x="0" y="646"/>
                    <a:pt x="0" y="411"/>
                  </a:cubicBezTo>
                  <a:cubicBezTo>
                    <a:pt x="0" y="176"/>
                    <a:pt x="206" y="0"/>
                    <a:pt x="441" y="0"/>
                  </a:cubicBezTo>
                  <a:cubicBezTo>
                    <a:pt x="646" y="0"/>
                    <a:pt x="851" y="176"/>
                    <a:pt x="851" y="411"/>
                  </a:cubicBezTo>
                  <a:cubicBezTo>
                    <a:pt x="851" y="646"/>
                    <a:pt x="646" y="823"/>
                    <a:pt x="441" y="823"/>
                  </a:cubicBezTo>
                  <a:close/>
                  <a:moveTo>
                    <a:pt x="441" y="264"/>
                  </a:moveTo>
                  <a:lnTo>
                    <a:pt x="441" y="264"/>
                  </a:lnTo>
                  <a:cubicBezTo>
                    <a:pt x="352" y="264"/>
                    <a:pt x="264" y="323"/>
                    <a:pt x="264" y="411"/>
                  </a:cubicBezTo>
                  <a:cubicBezTo>
                    <a:pt x="264" y="499"/>
                    <a:pt x="352" y="558"/>
                    <a:pt x="441" y="558"/>
                  </a:cubicBezTo>
                  <a:cubicBezTo>
                    <a:pt x="528" y="558"/>
                    <a:pt x="587" y="499"/>
                    <a:pt x="587" y="411"/>
                  </a:cubicBezTo>
                  <a:cubicBezTo>
                    <a:pt x="587" y="323"/>
                    <a:pt x="528" y="264"/>
                    <a:pt x="4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42">
              <a:extLst>
                <a:ext uri="{FF2B5EF4-FFF2-40B4-BE49-F238E27FC236}">
                  <a16:creationId xmlns:a16="http://schemas.microsoft.com/office/drawing/2014/main" id="{59CDC74E-DCD4-9B40-8768-1EBBC4591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7730" y="6200663"/>
              <a:ext cx="316304" cy="316304"/>
            </a:xfrm>
            <a:custGeom>
              <a:avLst/>
              <a:gdLst>
                <a:gd name="T0" fmla="*/ 557 w 558"/>
                <a:gd name="T1" fmla="*/ 294 h 559"/>
                <a:gd name="T2" fmla="*/ 557 w 558"/>
                <a:gd name="T3" fmla="*/ 294 h 559"/>
                <a:gd name="T4" fmla="*/ 292 w 558"/>
                <a:gd name="T5" fmla="*/ 558 h 559"/>
                <a:gd name="T6" fmla="*/ 0 w 558"/>
                <a:gd name="T7" fmla="*/ 294 h 559"/>
                <a:gd name="T8" fmla="*/ 292 w 558"/>
                <a:gd name="T9" fmla="*/ 0 h 559"/>
                <a:gd name="T10" fmla="*/ 557 w 558"/>
                <a:gd name="T11" fmla="*/ 29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59">
                  <a:moveTo>
                    <a:pt x="557" y="294"/>
                  </a:moveTo>
                  <a:lnTo>
                    <a:pt x="557" y="294"/>
                  </a:lnTo>
                  <a:cubicBezTo>
                    <a:pt x="557" y="441"/>
                    <a:pt x="440" y="558"/>
                    <a:pt x="292" y="558"/>
                  </a:cubicBezTo>
                  <a:cubicBezTo>
                    <a:pt x="117" y="558"/>
                    <a:pt x="0" y="441"/>
                    <a:pt x="0" y="294"/>
                  </a:cubicBezTo>
                  <a:cubicBezTo>
                    <a:pt x="0" y="117"/>
                    <a:pt x="117" y="0"/>
                    <a:pt x="292" y="0"/>
                  </a:cubicBezTo>
                  <a:cubicBezTo>
                    <a:pt x="440" y="0"/>
                    <a:pt x="557" y="117"/>
                    <a:pt x="557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43">
              <a:extLst>
                <a:ext uri="{FF2B5EF4-FFF2-40B4-BE49-F238E27FC236}">
                  <a16:creationId xmlns:a16="http://schemas.microsoft.com/office/drawing/2014/main" id="{77486568-526F-4C45-8B4E-E31FCD51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542" y="6135908"/>
              <a:ext cx="480681" cy="465739"/>
            </a:xfrm>
            <a:custGeom>
              <a:avLst/>
              <a:gdLst>
                <a:gd name="T0" fmla="*/ 438 w 851"/>
                <a:gd name="T1" fmla="*/ 823 h 824"/>
                <a:gd name="T2" fmla="*/ 438 w 851"/>
                <a:gd name="T3" fmla="*/ 823 h 824"/>
                <a:gd name="T4" fmla="*/ 0 w 851"/>
                <a:gd name="T5" fmla="*/ 412 h 824"/>
                <a:gd name="T6" fmla="*/ 438 w 851"/>
                <a:gd name="T7" fmla="*/ 0 h 824"/>
                <a:gd name="T8" fmla="*/ 850 w 851"/>
                <a:gd name="T9" fmla="*/ 412 h 824"/>
                <a:gd name="T10" fmla="*/ 438 w 851"/>
                <a:gd name="T11" fmla="*/ 823 h 824"/>
                <a:gd name="T12" fmla="*/ 438 w 851"/>
                <a:gd name="T13" fmla="*/ 235 h 824"/>
                <a:gd name="T14" fmla="*/ 438 w 851"/>
                <a:gd name="T15" fmla="*/ 235 h 824"/>
                <a:gd name="T16" fmla="*/ 263 w 851"/>
                <a:gd name="T17" fmla="*/ 412 h 824"/>
                <a:gd name="T18" fmla="*/ 438 w 851"/>
                <a:gd name="T19" fmla="*/ 559 h 824"/>
                <a:gd name="T20" fmla="*/ 586 w 851"/>
                <a:gd name="T21" fmla="*/ 412 h 824"/>
                <a:gd name="T22" fmla="*/ 438 w 851"/>
                <a:gd name="T23" fmla="*/ 23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1" h="824">
                  <a:moveTo>
                    <a:pt x="438" y="823"/>
                  </a:moveTo>
                  <a:lnTo>
                    <a:pt x="438" y="823"/>
                  </a:lnTo>
                  <a:cubicBezTo>
                    <a:pt x="204" y="823"/>
                    <a:pt x="0" y="647"/>
                    <a:pt x="0" y="412"/>
                  </a:cubicBezTo>
                  <a:cubicBezTo>
                    <a:pt x="0" y="177"/>
                    <a:pt x="204" y="0"/>
                    <a:pt x="438" y="0"/>
                  </a:cubicBezTo>
                  <a:cubicBezTo>
                    <a:pt x="644" y="0"/>
                    <a:pt x="850" y="177"/>
                    <a:pt x="850" y="412"/>
                  </a:cubicBezTo>
                  <a:cubicBezTo>
                    <a:pt x="850" y="647"/>
                    <a:pt x="644" y="823"/>
                    <a:pt x="438" y="823"/>
                  </a:cubicBezTo>
                  <a:close/>
                  <a:moveTo>
                    <a:pt x="438" y="235"/>
                  </a:moveTo>
                  <a:lnTo>
                    <a:pt x="438" y="235"/>
                  </a:lnTo>
                  <a:cubicBezTo>
                    <a:pt x="351" y="235"/>
                    <a:pt x="263" y="324"/>
                    <a:pt x="263" y="412"/>
                  </a:cubicBezTo>
                  <a:cubicBezTo>
                    <a:pt x="263" y="499"/>
                    <a:pt x="351" y="559"/>
                    <a:pt x="438" y="559"/>
                  </a:cubicBezTo>
                  <a:cubicBezTo>
                    <a:pt x="527" y="559"/>
                    <a:pt x="586" y="499"/>
                    <a:pt x="586" y="412"/>
                  </a:cubicBezTo>
                  <a:cubicBezTo>
                    <a:pt x="586" y="324"/>
                    <a:pt x="527" y="235"/>
                    <a:pt x="438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44">
              <a:extLst>
                <a:ext uri="{FF2B5EF4-FFF2-40B4-BE49-F238E27FC236}">
                  <a16:creationId xmlns:a16="http://schemas.microsoft.com/office/drawing/2014/main" id="{34BDD883-4E1B-B944-A92F-A48A6CEB5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3079" y="7478331"/>
              <a:ext cx="316303" cy="331246"/>
            </a:xfrm>
            <a:custGeom>
              <a:avLst/>
              <a:gdLst>
                <a:gd name="T0" fmla="*/ 558 w 559"/>
                <a:gd name="T1" fmla="*/ 294 h 588"/>
                <a:gd name="T2" fmla="*/ 558 w 559"/>
                <a:gd name="T3" fmla="*/ 294 h 588"/>
                <a:gd name="T4" fmla="*/ 294 w 559"/>
                <a:gd name="T5" fmla="*/ 587 h 588"/>
                <a:gd name="T6" fmla="*/ 0 w 559"/>
                <a:gd name="T7" fmla="*/ 294 h 588"/>
                <a:gd name="T8" fmla="*/ 294 w 559"/>
                <a:gd name="T9" fmla="*/ 0 h 588"/>
                <a:gd name="T10" fmla="*/ 558 w 559"/>
                <a:gd name="T11" fmla="*/ 29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4"/>
                  </a:moveTo>
                  <a:lnTo>
                    <a:pt x="558" y="294"/>
                  </a:lnTo>
                  <a:cubicBezTo>
                    <a:pt x="558" y="441"/>
                    <a:pt x="440" y="587"/>
                    <a:pt x="294" y="587"/>
                  </a:cubicBezTo>
                  <a:cubicBezTo>
                    <a:pt x="118" y="587"/>
                    <a:pt x="0" y="441"/>
                    <a:pt x="0" y="294"/>
                  </a:cubicBezTo>
                  <a:cubicBezTo>
                    <a:pt x="0" y="117"/>
                    <a:pt x="118" y="0"/>
                    <a:pt x="294" y="0"/>
                  </a:cubicBezTo>
                  <a:cubicBezTo>
                    <a:pt x="440" y="0"/>
                    <a:pt x="558" y="117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C1E56793-8441-214D-A229-560076C9E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586" y="8755997"/>
              <a:ext cx="316304" cy="331248"/>
            </a:xfrm>
            <a:custGeom>
              <a:avLst/>
              <a:gdLst>
                <a:gd name="T0" fmla="*/ 557 w 558"/>
                <a:gd name="T1" fmla="*/ 293 h 588"/>
                <a:gd name="T2" fmla="*/ 557 w 558"/>
                <a:gd name="T3" fmla="*/ 293 h 588"/>
                <a:gd name="T4" fmla="*/ 264 w 558"/>
                <a:gd name="T5" fmla="*/ 587 h 588"/>
                <a:gd name="T6" fmla="*/ 0 w 558"/>
                <a:gd name="T7" fmla="*/ 293 h 588"/>
                <a:gd name="T8" fmla="*/ 264 w 558"/>
                <a:gd name="T9" fmla="*/ 0 h 588"/>
                <a:gd name="T10" fmla="*/ 557 w 558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88">
                  <a:moveTo>
                    <a:pt x="557" y="293"/>
                  </a:moveTo>
                  <a:lnTo>
                    <a:pt x="557" y="293"/>
                  </a:lnTo>
                  <a:cubicBezTo>
                    <a:pt x="557" y="440"/>
                    <a:pt x="439" y="587"/>
                    <a:pt x="264" y="587"/>
                  </a:cubicBezTo>
                  <a:cubicBezTo>
                    <a:pt x="117" y="587"/>
                    <a:pt x="0" y="440"/>
                    <a:pt x="0" y="293"/>
                  </a:cubicBezTo>
                  <a:cubicBezTo>
                    <a:pt x="0" y="147"/>
                    <a:pt x="117" y="0"/>
                    <a:pt x="264" y="0"/>
                  </a:cubicBezTo>
                  <a:cubicBezTo>
                    <a:pt x="439" y="0"/>
                    <a:pt x="557" y="147"/>
                    <a:pt x="557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46">
              <a:extLst>
                <a:ext uri="{FF2B5EF4-FFF2-40B4-BE49-F238E27FC236}">
                  <a16:creationId xmlns:a16="http://schemas.microsoft.com/office/drawing/2014/main" id="{13D586BF-84CE-D84A-96C6-09E200AEE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397" y="8688752"/>
              <a:ext cx="465737" cy="465737"/>
            </a:xfrm>
            <a:custGeom>
              <a:avLst/>
              <a:gdLst>
                <a:gd name="T0" fmla="*/ 412 w 823"/>
                <a:gd name="T1" fmla="*/ 822 h 823"/>
                <a:gd name="T2" fmla="*/ 412 w 823"/>
                <a:gd name="T3" fmla="*/ 822 h 823"/>
                <a:gd name="T4" fmla="*/ 0 w 823"/>
                <a:gd name="T5" fmla="*/ 410 h 823"/>
                <a:gd name="T6" fmla="*/ 412 w 823"/>
                <a:gd name="T7" fmla="*/ 0 h 823"/>
                <a:gd name="T8" fmla="*/ 822 w 823"/>
                <a:gd name="T9" fmla="*/ 410 h 823"/>
                <a:gd name="T10" fmla="*/ 412 w 823"/>
                <a:gd name="T11" fmla="*/ 822 h 823"/>
                <a:gd name="T12" fmla="*/ 412 w 823"/>
                <a:gd name="T13" fmla="*/ 264 h 823"/>
                <a:gd name="T14" fmla="*/ 412 w 823"/>
                <a:gd name="T15" fmla="*/ 264 h 823"/>
                <a:gd name="T16" fmla="*/ 265 w 823"/>
                <a:gd name="T17" fmla="*/ 410 h 823"/>
                <a:gd name="T18" fmla="*/ 412 w 823"/>
                <a:gd name="T19" fmla="*/ 557 h 823"/>
                <a:gd name="T20" fmla="*/ 587 w 823"/>
                <a:gd name="T21" fmla="*/ 410 h 823"/>
                <a:gd name="T22" fmla="*/ 412 w 823"/>
                <a:gd name="T23" fmla="*/ 2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23">
                  <a:moveTo>
                    <a:pt x="412" y="822"/>
                  </a:moveTo>
                  <a:lnTo>
                    <a:pt x="412" y="822"/>
                  </a:lnTo>
                  <a:cubicBezTo>
                    <a:pt x="206" y="822"/>
                    <a:pt x="0" y="645"/>
                    <a:pt x="0" y="410"/>
                  </a:cubicBezTo>
                  <a:cubicBezTo>
                    <a:pt x="0" y="175"/>
                    <a:pt x="206" y="0"/>
                    <a:pt x="412" y="0"/>
                  </a:cubicBezTo>
                  <a:cubicBezTo>
                    <a:pt x="647" y="0"/>
                    <a:pt x="822" y="175"/>
                    <a:pt x="822" y="410"/>
                  </a:cubicBezTo>
                  <a:cubicBezTo>
                    <a:pt x="822" y="645"/>
                    <a:pt x="647" y="822"/>
                    <a:pt x="412" y="822"/>
                  </a:cubicBezTo>
                  <a:close/>
                  <a:moveTo>
                    <a:pt x="412" y="264"/>
                  </a:moveTo>
                  <a:lnTo>
                    <a:pt x="412" y="264"/>
                  </a:lnTo>
                  <a:cubicBezTo>
                    <a:pt x="323" y="264"/>
                    <a:pt x="265" y="322"/>
                    <a:pt x="265" y="410"/>
                  </a:cubicBezTo>
                  <a:cubicBezTo>
                    <a:pt x="265" y="499"/>
                    <a:pt x="323" y="557"/>
                    <a:pt x="412" y="557"/>
                  </a:cubicBezTo>
                  <a:cubicBezTo>
                    <a:pt x="500" y="557"/>
                    <a:pt x="587" y="499"/>
                    <a:pt x="587" y="410"/>
                  </a:cubicBezTo>
                  <a:cubicBezTo>
                    <a:pt x="587" y="322"/>
                    <a:pt x="500" y="264"/>
                    <a:pt x="412" y="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47">
              <a:extLst>
                <a:ext uri="{FF2B5EF4-FFF2-40B4-BE49-F238E27FC236}">
                  <a16:creationId xmlns:a16="http://schemas.microsoft.com/office/drawing/2014/main" id="{FDD8811C-4A24-F94F-BA4B-712925F35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9775" y="8158258"/>
              <a:ext cx="316303" cy="316304"/>
            </a:xfrm>
            <a:custGeom>
              <a:avLst/>
              <a:gdLst>
                <a:gd name="T0" fmla="*/ 557 w 558"/>
                <a:gd name="T1" fmla="*/ 264 h 558"/>
                <a:gd name="T2" fmla="*/ 557 w 558"/>
                <a:gd name="T3" fmla="*/ 264 h 558"/>
                <a:gd name="T4" fmla="*/ 293 w 558"/>
                <a:gd name="T5" fmla="*/ 557 h 558"/>
                <a:gd name="T6" fmla="*/ 0 w 558"/>
                <a:gd name="T7" fmla="*/ 264 h 558"/>
                <a:gd name="T8" fmla="*/ 293 w 558"/>
                <a:gd name="T9" fmla="*/ 0 h 558"/>
                <a:gd name="T10" fmla="*/ 557 w 558"/>
                <a:gd name="T11" fmla="*/ 26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58">
                  <a:moveTo>
                    <a:pt x="557" y="264"/>
                  </a:moveTo>
                  <a:lnTo>
                    <a:pt x="557" y="264"/>
                  </a:lnTo>
                  <a:cubicBezTo>
                    <a:pt x="557" y="440"/>
                    <a:pt x="439" y="557"/>
                    <a:pt x="293" y="557"/>
                  </a:cubicBezTo>
                  <a:cubicBezTo>
                    <a:pt x="117" y="557"/>
                    <a:pt x="0" y="440"/>
                    <a:pt x="0" y="264"/>
                  </a:cubicBezTo>
                  <a:cubicBezTo>
                    <a:pt x="0" y="117"/>
                    <a:pt x="117" y="0"/>
                    <a:pt x="293" y="0"/>
                  </a:cubicBezTo>
                  <a:cubicBezTo>
                    <a:pt x="439" y="0"/>
                    <a:pt x="557" y="117"/>
                    <a:pt x="557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Freeform 48">
              <a:extLst>
                <a:ext uri="{FF2B5EF4-FFF2-40B4-BE49-F238E27FC236}">
                  <a16:creationId xmlns:a16="http://schemas.microsoft.com/office/drawing/2014/main" id="{EFC43C10-9FF0-DE49-B7BD-8934A8A81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7586" y="8076070"/>
              <a:ext cx="480682" cy="480681"/>
            </a:xfrm>
            <a:custGeom>
              <a:avLst/>
              <a:gdLst>
                <a:gd name="T0" fmla="*/ 441 w 853"/>
                <a:gd name="T1" fmla="*/ 852 h 853"/>
                <a:gd name="T2" fmla="*/ 441 w 853"/>
                <a:gd name="T3" fmla="*/ 852 h 853"/>
                <a:gd name="T4" fmla="*/ 0 w 853"/>
                <a:gd name="T5" fmla="*/ 412 h 853"/>
                <a:gd name="T6" fmla="*/ 441 w 853"/>
                <a:gd name="T7" fmla="*/ 0 h 853"/>
                <a:gd name="T8" fmla="*/ 852 w 853"/>
                <a:gd name="T9" fmla="*/ 412 h 853"/>
                <a:gd name="T10" fmla="*/ 441 w 853"/>
                <a:gd name="T11" fmla="*/ 852 h 853"/>
                <a:gd name="T12" fmla="*/ 441 w 853"/>
                <a:gd name="T13" fmla="*/ 265 h 853"/>
                <a:gd name="T14" fmla="*/ 441 w 853"/>
                <a:gd name="T15" fmla="*/ 265 h 853"/>
                <a:gd name="T16" fmla="*/ 265 w 853"/>
                <a:gd name="T17" fmla="*/ 412 h 853"/>
                <a:gd name="T18" fmla="*/ 441 w 853"/>
                <a:gd name="T19" fmla="*/ 588 h 853"/>
                <a:gd name="T20" fmla="*/ 587 w 853"/>
                <a:gd name="T21" fmla="*/ 412 h 853"/>
                <a:gd name="T22" fmla="*/ 441 w 853"/>
                <a:gd name="T23" fmla="*/ 26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53">
                  <a:moveTo>
                    <a:pt x="441" y="852"/>
                  </a:moveTo>
                  <a:lnTo>
                    <a:pt x="441" y="852"/>
                  </a:lnTo>
                  <a:cubicBezTo>
                    <a:pt x="206" y="852"/>
                    <a:pt x="0" y="647"/>
                    <a:pt x="0" y="412"/>
                  </a:cubicBezTo>
                  <a:cubicBezTo>
                    <a:pt x="0" y="206"/>
                    <a:pt x="206" y="0"/>
                    <a:pt x="441" y="0"/>
                  </a:cubicBezTo>
                  <a:cubicBezTo>
                    <a:pt x="647" y="0"/>
                    <a:pt x="852" y="206"/>
                    <a:pt x="852" y="412"/>
                  </a:cubicBezTo>
                  <a:cubicBezTo>
                    <a:pt x="852" y="647"/>
                    <a:pt x="647" y="852"/>
                    <a:pt x="441" y="852"/>
                  </a:cubicBezTo>
                  <a:close/>
                  <a:moveTo>
                    <a:pt x="441" y="265"/>
                  </a:moveTo>
                  <a:lnTo>
                    <a:pt x="441" y="265"/>
                  </a:lnTo>
                  <a:cubicBezTo>
                    <a:pt x="352" y="265"/>
                    <a:pt x="265" y="323"/>
                    <a:pt x="265" y="412"/>
                  </a:cubicBezTo>
                  <a:cubicBezTo>
                    <a:pt x="265" y="500"/>
                    <a:pt x="352" y="588"/>
                    <a:pt x="441" y="588"/>
                  </a:cubicBezTo>
                  <a:cubicBezTo>
                    <a:pt x="500" y="588"/>
                    <a:pt x="587" y="500"/>
                    <a:pt x="587" y="412"/>
                  </a:cubicBezTo>
                  <a:cubicBezTo>
                    <a:pt x="587" y="323"/>
                    <a:pt x="500" y="265"/>
                    <a:pt x="441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49">
              <a:extLst>
                <a:ext uri="{FF2B5EF4-FFF2-40B4-BE49-F238E27FC236}">
                  <a16:creationId xmlns:a16="http://schemas.microsoft.com/office/drawing/2014/main" id="{5D964961-61F5-2B49-9031-A7A37BB2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833" y="9884229"/>
              <a:ext cx="316303" cy="331246"/>
            </a:xfrm>
            <a:custGeom>
              <a:avLst/>
              <a:gdLst>
                <a:gd name="T0" fmla="*/ 557 w 558"/>
                <a:gd name="T1" fmla="*/ 293 h 588"/>
                <a:gd name="T2" fmla="*/ 557 w 558"/>
                <a:gd name="T3" fmla="*/ 293 h 588"/>
                <a:gd name="T4" fmla="*/ 293 w 558"/>
                <a:gd name="T5" fmla="*/ 587 h 588"/>
                <a:gd name="T6" fmla="*/ 0 w 558"/>
                <a:gd name="T7" fmla="*/ 293 h 588"/>
                <a:gd name="T8" fmla="*/ 293 w 558"/>
                <a:gd name="T9" fmla="*/ 0 h 588"/>
                <a:gd name="T10" fmla="*/ 557 w 558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88">
                  <a:moveTo>
                    <a:pt x="557" y="293"/>
                  </a:moveTo>
                  <a:lnTo>
                    <a:pt x="557" y="293"/>
                  </a:lnTo>
                  <a:cubicBezTo>
                    <a:pt x="557" y="440"/>
                    <a:pt x="440" y="587"/>
                    <a:pt x="293" y="587"/>
                  </a:cubicBezTo>
                  <a:cubicBezTo>
                    <a:pt x="117" y="587"/>
                    <a:pt x="0" y="440"/>
                    <a:pt x="0" y="293"/>
                  </a:cubicBezTo>
                  <a:cubicBezTo>
                    <a:pt x="0" y="147"/>
                    <a:pt x="117" y="0"/>
                    <a:pt x="293" y="0"/>
                  </a:cubicBezTo>
                  <a:cubicBezTo>
                    <a:pt x="440" y="0"/>
                    <a:pt x="557" y="147"/>
                    <a:pt x="557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50">
              <a:extLst>
                <a:ext uri="{FF2B5EF4-FFF2-40B4-BE49-F238E27FC236}">
                  <a16:creationId xmlns:a16="http://schemas.microsoft.com/office/drawing/2014/main" id="{5DF1F32E-1E24-B449-9B90-8FF0493A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0890" y="8838186"/>
              <a:ext cx="630117" cy="1060986"/>
            </a:xfrm>
            <a:custGeom>
              <a:avLst/>
              <a:gdLst>
                <a:gd name="T0" fmla="*/ 265 w 1117"/>
                <a:gd name="T1" fmla="*/ 1879 h 1880"/>
                <a:gd name="T2" fmla="*/ 265 w 1117"/>
                <a:gd name="T3" fmla="*/ 1879 h 1880"/>
                <a:gd name="T4" fmla="*/ 147 w 1117"/>
                <a:gd name="T5" fmla="*/ 1791 h 1880"/>
                <a:gd name="T6" fmla="*/ 59 w 1117"/>
                <a:gd name="T7" fmla="*/ 910 h 1880"/>
                <a:gd name="T8" fmla="*/ 529 w 1117"/>
                <a:gd name="T9" fmla="*/ 175 h 1880"/>
                <a:gd name="T10" fmla="*/ 852 w 1117"/>
                <a:gd name="T11" fmla="*/ 29 h 1880"/>
                <a:gd name="T12" fmla="*/ 822 w 1117"/>
                <a:gd name="T13" fmla="*/ 88 h 1880"/>
                <a:gd name="T14" fmla="*/ 970 w 1117"/>
                <a:gd name="T15" fmla="*/ 117 h 1880"/>
                <a:gd name="T16" fmla="*/ 1087 w 1117"/>
                <a:gd name="T17" fmla="*/ 264 h 1880"/>
                <a:gd name="T18" fmla="*/ 999 w 1117"/>
                <a:gd name="T19" fmla="*/ 235 h 1880"/>
                <a:gd name="T20" fmla="*/ 911 w 1117"/>
                <a:gd name="T21" fmla="*/ 235 h 1880"/>
                <a:gd name="T22" fmla="*/ 676 w 1117"/>
                <a:gd name="T23" fmla="*/ 381 h 1880"/>
                <a:gd name="T24" fmla="*/ 294 w 1117"/>
                <a:gd name="T25" fmla="*/ 969 h 1880"/>
                <a:gd name="T26" fmla="*/ 382 w 1117"/>
                <a:gd name="T27" fmla="*/ 1673 h 1880"/>
                <a:gd name="T28" fmla="*/ 323 w 1117"/>
                <a:gd name="T29" fmla="*/ 1850 h 1880"/>
                <a:gd name="T30" fmla="*/ 265 w 1117"/>
                <a:gd name="T31" fmla="*/ 1879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7" h="1880">
                  <a:moveTo>
                    <a:pt x="265" y="1879"/>
                  </a:moveTo>
                  <a:lnTo>
                    <a:pt x="265" y="1879"/>
                  </a:lnTo>
                  <a:cubicBezTo>
                    <a:pt x="235" y="1879"/>
                    <a:pt x="177" y="1850"/>
                    <a:pt x="147" y="1791"/>
                  </a:cubicBezTo>
                  <a:cubicBezTo>
                    <a:pt x="30" y="1527"/>
                    <a:pt x="0" y="1203"/>
                    <a:pt x="59" y="910"/>
                  </a:cubicBezTo>
                  <a:cubicBezTo>
                    <a:pt x="117" y="616"/>
                    <a:pt x="294" y="352"/>
                    <a:pt x="529" y="175"/>
                  </a:cubicBezTo>
                  <a:cubicBezTo>
                    <a:pt x="558" y="146"/>
                    <a:pt x="705" y="0"/>
                    <a:pt x="852" y="29"/>
                  </a:cubicBezTo>
                  <a:lnTo>
                    <a:pt x="822" y="88"/>
                  </a:lnTo>
                  <a:cubicBezTo>
                    <a:pt x="881" y="58"/>
                    <a:pt x="940" y="88"/>
                    <a:pt x="970" y="117"/>
                  </a:cubicBezTo>
                  <a:cubicBezTo>
                    <a:pt x="1028" y="175"/>
                    <a:pt x="1116" y="205"/>
                    <a:pt x="1087" y="264"/>
                  </a:cubicBezTo>
                  <a:cubicBezTo>
                    <a:pt x="999" y="323"/>
                    <a:pt x="1028" y="235"/>
                    <a:pt x="999" y="235"/>
                  </a:cubicBezTo>
                  <a:lnTo>
                    <a:pt x="911" y="235"/>
                  </a:lnTo>
                  <a:cubicBezTo>
                    <a:pt x="911" y="235"/>
                    <a:pt x="735" y="323"/>
                    <a:pt x="676" y="381"/>
                  </a:cubicBezTo>
                  <a:cubicBezTo>
                    <a:pt x="499" y="528"/>
                    <a:pt x="352" y="734"/>
                    <a:pt x="294" y="969"/>
                  </a:cubicBezTo>
                  <a:cubicBezTo>
                    <a:pt x="265" y="1203"/>
                    <a:pt x="294" y="1468"/>
                    <a:pt x="382" y="1673"/>
                  </a:cubicBezTo>
                  <a:cubicBezTo>
                    <a:pt x="411" y="1733"/>
                    <a:pt x="411" y="1820"/>
                    <a:pt x="323" y="1850"/>
                  </a:cubicBezTo>
                  <a:cubicBezTo>
                    <a:pt x="323" y="1850"/>
                    <a:pt x="294" y="1879"/>
                    <a:pt x="265" y="18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51">
              <a:extLst>
                <a:ext uri="{FF2B5EF4-FFF2-40B4-BE49-F238E27FC236}">
                  <a16:creationId xmlns:a16="http://schemas.microsoft.com/office/drawing/2014/main" id="{265D57CD-2FDE-3C43-BADA-4DD32F9F3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833" y="9784606"/>
              <a:ext cx="465737" cy="480681"/>
            </a:xfrm>
            <a:custGeom>
              <a:avLst/>
              <a:gdLst>
                <a:gd name="T0" fmla="*/ 411 w 823"/>
                <a:gd name="T1" fmla="*/ 852 h 853"/>
                <a:gd name="T2" fmla="*/ 411 w 823"/>
                <a:gd name="T3" fmla="*/ 852 h 853"/>
                <a:gd name="T4" fmla="*/ 0 w 823"/>
                <a:gd name="T5" fmla="*/ 441 h 853"/>
                <a:gd name="T6" fmla="*/ 411 w 823"/>
                <a:gd name="T7" fmla="*/ 0 h 853"/>
                <a:gd name="T8" fmla="*/ 822 w 823"/>
                <a:gd name="T9" fmla="*/ 441 h 853"/>
                <a:gd name="T10" fmla="*/ 411 w 823"/>
                <a:gd name="T11" fmla="*/ 852 h 853"/>
                <a:gd name="T12" fmla="*/ 411 w 823"/>
                <a:gd name="T13" fmla="*/ 264 h 853"/>
                <a:gd name="T14" fmla="*/ 411 w 823"/>
                <a:gd name="T15" fmla="*/ 264 h 853"/>
                <a:gd name="T16" fmla="*/ 264 w 823"/>
                <a:gd name="T17" fmla="*/ 441 h 853"/>
                <a:gd name="T18" fmla="*/ 411 w 823"/>
                <a:gd name="T19" fmla="*/ 588 h 853"/>
                <a:gd name="T20" fmla="*/ 557 w 823"/>
                <a:gd name="T21" fmla="*/ 441 h 853"/>
                <a:gd name="T22" fmla="*/ 411 w 823"/>
                <a:gd name="T23" fmla="*/ 26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53">
                  <a:moveTo>
                    <a:pt x="411" y="852"/>
                  </a:moveTo>
                  <a:lnTo>
                    <a:pt x="411" y="852"/>
                  </a:lnTo>
                  <a:cubicBezTo>
                    <a:pt x="176" y="852"/>
                    <a:pt x="0" y="647"/>
                    <a:pt x="0" y="441"/>
                  </a:cubicBezTo>
                  <a:cubicBezTo>
                    <a:pt x="0" y="206"/>
                    <a:pt x="176" y="0"/>
                    <a:pt x="411" y="0"/>
                  </a:cubicBezTo>
                  <a:cubicBezTo>
                    <a:pt x="646" y="0"/>
                    <a:pt x="822" y="206"/>
                    <a:pt x="822" y="441"/>
                  </a:cubicBezTo>
                  <a:cubicBezTo>
                    <a:pt x="822" y="647"/>
                    <a:pt x="646" y="852"/>
                    <a:pt x="411" y="852"/>
                  </a:cubicBezTo>
                  <a:close/>
                  <a:moveTo>
                    <a:pt x="411" y="264"/>
                  </a:moveTo>
                  <a:lnTo>
                    <a:pt x="411" y="264"/>
                  </a:lnTo>
                  <a:cubicBezTo>
                    <a:pt x="322" y="264"/>
                    <a:pt x="264" y="353"/>
                    <a:pt x="264" y="441"/>
                  </a:cubicBezTo>
                  <a:cubicBezTo>
                    <a:pt x="264" y="529"/>
                    <a:pt x="322" y="588"/>
                    <a:pt x="411" y="588"/>
                  </a:cubicBezTo>
                  <a:cubicBezTo>
                    <a:pt x="499" y="588"/>
                    <a:pt x="557" y="529"/>
                    <a:pt x="557" y="441"/>
                  </a:cubicBezTo>
                  <a:cubicBezTo>
                    <a:pt x="557" y="353"/>
                    <a:pt x="499" y="264"/>
                    <a:pt x="411" y="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52">
              <a:extLst>
                <a:ext uri="{FF2B5EF4-FFF2-40B4-BE49-F238E27FC236}">
                  <a16:creationId xmlns:a16="http://schemas.microsoft.com/office/drawing/2014/main" id="{66BA2A94-B09C-B348-8585-6EA38070D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6672" y="8389882"/>
              <a:ext cx="3018580" cy="1790725"/>
            </a:xfrm>
            <a:custGeom>
              <a:avLst/>
              <a:gdLst>
                <a:gd name="T0" fmla="*/ 5167 w 5345"/>
                <a:gd name="T1" fmla="*/ 2584 h 3172"/>
                <a:gd name="T2" fmla="*/ 5167 w 5345"/>
                <a:gd name="T3" fmla="*/ 2584 h 3172"/>
                <a:gd name="T4" fmla="*/ 4932 w 5345"/>
                <a:gd name="T5" fmla="*/ 3171 h 3172"/>
                <a:gd name="T6" fmla="*/ 5021 w 5345"/>
                <a:gd name="T7" fmla="*/ 2466 h 3172"/>
                <a:gd name="T8" fmla="*/ 4992 w 5345"/>
                <a:gd name="T9" fmla="*/ 1850 h 3172"/>
                <a:gd name="T10" fmla="*/ 4786 w 5345"/>
                <a:gd name="T11" fmla="*/ 1586 h 3172"/>
                <a:gd name="T12" fmla="*/ 4345 w 5345"/>
                <a:gd name="T13" fmla="*/ 1321 h 3172"/>
                <a:gd name="T14" fmla="*/ 3964 w 5345"/>
                <a:gd name="T15" fmla="*/ 1086 h 3172"/>
                <a:gd name="T16" fmla="*/ 3934 w 5345"/>
                <a:gd name="T17" fmla="*/ 1086 h 3172"/>
                <a:gd name="T18" fmla="*/ 3053 w 5345"/>
                <a:gd name="T19" fmla="*/ 881 h 3172"/>
                <a:gd name="T20" fmla="*/ 2965 w 5345"/>
                <a:gd name="T21" fmla="*/ 939 h 3172"/>
                <a:gd name="T22" fmla="*/ 2818 w 5345"/>
                <a:gd name="T23" fmla="*/ 998 h 3172"/>
                <a:gd name="T24" fmla="*/ 2465 w 5345"/>
                <a:gd name="T25" fmla="*/ 939 h 3172"/>
                <a:gd name="T26" fmla="*/ 2348 w 5345"/>
                <a:gd name="T27" fmla="*/ 793 h 3172"/>
                <a:gd name="T28" fmla="*/ 2348 w 5345"/>
                <a:gd name="T29" fmla="*/ 763 h 3172"/>
                <a:gd name="T30" fmla="*/ 2084 w 5345"/>
                <a:gd name="T31" fmla="*/ 616 h 3172"/>
                <a:gd name="T32" fmla="*/ 1996 w 5345"/>
                <a:gd name="T33" fmla="*/ 616 h 3172"/>
                <a:gd name="T34" fmla="*/ 1849 w 5345"/>
                <a:gd name="T35" fmla="*/ 646 h 3172"/>
                <a:gd name="T36" fmla="*/ 1408 w 5345"/>
                <a:gd name="T37" fmla="*/ 469 h 3172"/>
                <a:gd name="T38" fmla="*/ 1320 w 5345"/>
                <a:gd name="T39" fmla="*/ 411 h 3172"/>
                <a:gd name="T40" fmla="*/ 469 w 5345"/>
                <a:gd name="T41" fmla="*/ 440 h 3172"/>
                <a:gd name="T42" fmla="*/ 469 w 5345"/>
                <a:gd name="T43" fmla="*/ 440 h 3172"/>
                <a:gd name="T44" fmla="*/ 294 w 5345"/>
                <a:gd name="T45" fmla="*/ 529 h 3172"/>
                <a:gd name="T46" fmla="*/ 88 w 5345"/>
                <a:gd name="T47" fmla="*/ 498 h 3172"/>
                <a:gd name="T48" fmla="*/ 0 w 5345"/>
                <a:gd name="T49" fmla="*/ 352 h 3172"/>
                <a:gd name="T50" fmla="*/ 117 w 5345"/>
                <a:gd name="T51" fmla="*/ 206 h 3172"/>
                <a:gd name="T52" fmla="*/ 234 w 5345"/>
                <a:gd name="T53" fmla="*/ 264 h 3172"/>
                <a:gd name="T54" fmla="*/ 294 w 5345"/>
                <a:gd name="T55" fmla="*/ 235 h 3172"/>
                <a:gd name="T56" fmla="*/ 323 w 5345"/>
                <a:gd name="T57" fmla="*/ 206 h 3172"/>
                <a:gd name="T58" fmla="*/ 1437 w 5345"/>
                <a:gd name="T59" fmla="*/ 206 h 3172"/>
                <a:gd name="T60" fmla="*/ 1555 w 5345"/>
                <a:gd name="T61" fmla="*/ 264 h 3172"/>
                <a:gd name="T62" fmla="*/ 1849 w 5345"/>
                <a:gd name="T63" fmla="*/ 381 h 3172"/>
                <a:gd name="T64" fmla="*/ 1966 w 5345"/>
                <a:gd name="T65" fmla="*/ 381 h 3172"/>
                <a:gd name="T66" fmla="*/ 2113 w 5345"/>
                <a:gd name="T67" fmla="*/ 352 h 3172"/>
                <a:gd name="T68" fmla="*/ 2554 w 5345"/>
                <a:gd name="T69" fmla="*/ 616 h 3172"/>
                <a:gd name="T70" fmla="*/ 2583 w 5345"/>
                <a:gd name="T71" fmla="*/ 675 h 3172"/>
                <a:gd name="T72" fmla="*/ 2642 w 5345"/>
                <a:gd name="T73" fmla="*/ 733 h 3172"/>
                <a:gd name="T74" fmla="*/ 2730 w 5345"/>
                <a:gd name="T75" fmla="*/ 733 h 3172"/>
                <a:gd name="T76" fmla="*/ 2847 w 5345"/>
                <a:gd name="T77" fmla="*/ 704 h 3172"/>
                <a:gd name="T78" fmla="*/ 2965 w 5345"/>
                <a:gd name="T79" fmla="*/ 646 h 3172"/>
                <a:gd name="T80" fmla="*/ 4081 w 5345"/>
                <a:gd name="T81" fmla="*/ 881 h 3172"/>
                <a:gd name="T82" fmla="*/ 4081 w 5345"/>
                <a:gd name="T83" fmla="*/ 881 h 3172"/>
                <a:gd name="T84" fmla="*/ 4463 w 5345"/>
                <a:gd name="T85" fmla="*/ 1086 h 3172"/>
                <a:gd name="T86" fmla="*/ 4962 w 5345"/>
                <a:gd name="T87" fmla="*/ 1409 h 3172"/>
                <a:gd name="T88" fmla="*/ 5226 w 5345"/>
                <a:gd name="T89" fmla="*/ 1762 h 3172"/>
                <a:gd name="T90" fmla="*/ 5285 w 5345"/>
                <a:gd name="T91" fmla="*/ 2496 h 3172"/>
                <a:gd name="T92" fmla="*/ 5167 w 5345"/>
                <a:gd name="T93" fmla="*/ 2584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45" h="3172">
                  <a:moveTo>
                    <a:pt x="5167" y="2584"/>
                  </a:moveTo>
                  <a:lnTo>
                    <a:pt x="5167" y="2584"/>
                  </a:lnTo>
                  <a:cubicBezTo>
                    <a:pt x="5138" y="2584"/>
                    <a:pt x="4962" y="3171"/>
                    <a:pt x="4932" y="3171"/>
                  </a:cubicBezTo>
                  <a:cubicBezTo>
                    <a:pt x="4874" y="3171"/>
                    <a:pt x="5021" y="2526"/>
                    <a:pt x="5021" y="2466"/>
                  </a:cubicBezTo>
                  <a:cubicBezTo>
                    <a:pt x="5050" y="2261"/>
                    <a:pt x="5079" y="2026"/>
                    <a:pt x="4992" y="1850"/>
                  </a:cubicBezTo>
                  <a:cubicBezTo>
                    <a:pt x="4962" y="1762"/>
                    <a:pt x="4874" y="1673"/>
                    <a:pt x="4786" y="1586"/>
                  </a:cubicBezTo>
                  <a:cubicBezTo>
                    <a:pt x="4639" y="1497"/>
                    <a:pt x="4492" y="1380"/>
                    <a:pt x="4345" y="1321"/>
                  </a:cubicBezTo>
                  <a:cubicBezTo>
                    <a:pt x="4228" y="1233"/>
                    <a:pt x="4081" y="1174"/>
                    <a:pt x="3964" y="1086"/>
                  </a:cubicBezTo>
                  <a:cubicBezTo>
                    <a:pt x="3934" y="1086"/>
                    <a:pt x="3934" y="1086"/>
                    <a:pt x="3934" y="1086"/>
                  </a:cubicBezTo>
                  <a:cubicBezTo>
                    <a:pt x="3669" y="939"/>
                    <a:pt x="3317" y="793"/>
                    <a:pt x="3053" y="881"/>
                  </a:cubicBezTo>
                  <a:cubicBezTo>
                    <a:pt x="3024" y="910"/>
                    <a:pt x="2995" y="910"/>
                    <a:pt x="2965" y="939"/>
                  </a:cubicBezTo>
                  <a:cubicBezTo>
                    <a:pt x="2935" y="968"/>
                    <a:pt x="2877" y="968"/>
                    <a:pt x="2818" y="998"/>
                  </a:cubicBezTo>
                  <a:cubicBezTo>
                    <a:pt x="2700" y="1028"/>
                    <a:pt x="2554" y="1028"/>
                    <a:pt x="2465" y="939"/>
                  </a:cubicBezTo>
                  <a:cubicBezTo>
                    <a:pt x="2407" y="910"/>
                    <a:pt x="2377" y="851"/>
                    <a:pt x="2348" y="793"/>
                  </a:cubicBezTo>
                  <a:lnTo>
                    <a:pt x="2348" y="763"/>
                  </a:lnTo>
                  <a:cubicBezTo>
                    <a:pt x="2290" y="675"/>
                    <a:pt x="2201" y="616"/>
                    <a:pt x="2084" y="616"/>
                  </a:cubicBezTo>
                  <a:cubicBezTo>
                    <a:pt x="2055" y="616"/>
                    <a:pt x="2025" y="616"/>
                    <a:pt x="1996" y="616"/>
                  </a:cubicBezTo>
                  <a:cubicBezTo>
                    <a:pt x="1937" y="616"/>
                    <a:pt x="1878" y="646"/>
                    <a:pt x="1849" y="646"/>
                  </a:cubicBezTo>
                  <a:cubicBezTo>
                    <a:pt x="1672" y="616"/>
                    <a:pt x="1526" y="558"/>
                    <a:pt x="1408" y="469"/>
                  </a:cubicBezTo>
                  <a:cubicBezTo>
                    <a:pt x="1379" y="469"/>
                    <a:pt x="1350" y="440"/>
                    <a:pt x="1320" y="411"/>
                  </a:cubicBezTo>
                  <a:cubicBezTo>
                    <a:pt x="1085" y="294"/>
                    <a:pt x="733" y="235"/>
                    <a:pt x="469" y="440"/>
                  </a:cubicBezTo>
                  <a:lnTo>
                    <a:pt x="469" y="440"/>
                  </a:lnTo>
                  <a:cubicBezTo>
                    <a:pt x="411" y="469"/>
                    <a:pt x="352" y="529"/>
                    <a:pt x="294" y="529"/>
                  </a:cubicBezTo>
                  <a:cubicBezTo>
                    <a:pt x="234" y="558"/>
                    <a:pt x="146" y="529"/>
                    <a:pt x="88" y="498"/>
                  </a:cubicBezTo>
                  <a:cubicBezTo>
                    <a:pt x="29" y="469"/>
                    <a:pt x="0" y="411"/>
                    <a:pt x="0" y="352"/>
                  </a:cubicBezTo>
                  <a:cubicBezTo>
                    <a:pt x="0" y="264"/>
                    <a:pt x="59" y="206"/>
                    <a:pt x="117" y="206"/>
                  </a:cubicBezTo>
                  <a:cubicBezTo>
                    <a:pt x="176" y="206"/>
                    <a:pt x="234" y="235"/>
                    <a:pt x="234" y="264"/>
                  </a:cubicBezTo>
                  <a:cubicBezTo>
                    <a:pt x="264" y="264"/>
                    <a:pt x="294" y="264"/>
                    <a:pt x="294" y="235"/>
                  </a:cubicBezTo>
                  <a:cubicBezTo>
                    <a:pt x="294" y="235"/>
                    <a:pt x="323" y="235"/>
                    <a:pt x="323" y="206"/>
                  </a:cubicBezTo>
                  <a:cubicBezTo>
                    <a:pt x="616" y="0"/>
                    <a:pt x="1056" y="0"/>
                    <a:pt x="1437" y="206"/>
                  </a:cubicBezTo>
                  <a:cubicBezTo>
                    <a:pt x="1467" y="206"/>
                    <a:pt x="1526" y="235"/>
                    <a:pt x="1555" y="264"/>
                  </a:cubicBezTo>
                  <a:cubicBezTo>
                    <a:pt x="1643" y="323"/>
                    <a:pt x="1761" y="381"/>
                    <a:pt x="1849" y="381"/>
                  </a:cubicBezTo>
                  <a:cubicBezTo>
                    <a:pt x="1878" y="381"/>
                    <a:pt x="1907" y="381"/>
                    <a:pt x="1966" y="381"/>
                  </a:cubicBezTo>
                  <a:cubicBezTo>
                    <a:pt x="1996" y="352"/>
                    <a:pt x="2055" y="352"/>
                    <a:pt x="2113" y="352"/>
                  </a:cubicBezTo>
                  <a:cubicBezTo>
                    <a:pt x="2290" y="352"/>
                    <a:pt x="2465" y="469"/>
                    <a:pt x="2554" y="616"/>
                  </a:cubicBezTo>
                  <a:cubicBezTo>
                    <a:pt x="2554" y="646"/>
                    <a:pt x="2583" y="646"/>
                    <a:pt x="2583" y="675"/>
                  </a:cubicBezTo>
                  <a:cubicBezTo>
                    <a:pt x="2612" y="704"/>
                    <a:pt x="2612" y="733"/>
                    <a:pt x="2642" y="733"/>
                  </a:cubicBezTo>
                  <a:cubicBezTo>
                    <a:pt x="2642" y="763"/>
                    <a:pt x="2700" y="763"/>
                    <a:pt x="2730" y="733"/>
                  </a:cubicBezTo>
                  <a:cubicBezTo>
                    <a:pt x="2789" y="733"/>
                    <a:pt x="2818" y="733"/>
                    <a:pt x="2847" y="704"/>
                  </a:cubicBezTo>
                  <a:cubicBezTo>
                    <a:pt x="2877" y="675"/>
                    <a:pt x="2935" y="675"/>
                    <a:pt x="2965" y="646"/>
                  </a:cubicBezTo>
                  <a:cubicBezTo>
                    <a:pt x="3347" y="498"/>
                    <a:pt x="3729" y="675"/>
                    <a:pt x="4081" y="881"/>
                  </a:cubicBezTo>
                  <a:lnTo>
                    <a:pt x="4081" y="881"/>
                  </a:lnTo>
                  <a:cubicBezTo>
                    <a:pt x="4198" y="939"/>
                    <a:pt x="4345" y="998"/>
                    <a:pt x="4463" y="1086"/>
                  </a:cubicBezTo>
                  <a:cubicBezTo>
                    <a:pt x="4639" y="1174"/>
                    <a:pt x="4786" y="1262"/>
                    <a:pt x="4962" y="1409"/>
                  </a:cubicBezTo>
                  <a:cubicBezTo>
                    <a:pt x="5079" y="1497"/>
                    <a:pt x="5167" y="1615"/>
                    <a:pt x="5226" y="1762"/>
                  </a:cubicBezTo>
                  <a:cubicBezTo>
                    <a:pt x="5344" y="1996"/>
                    <a:pt x="5314" y="2261"/>
                    <a:pt x="5285" y="2496"/>
                  </a:cubicBezTo>
                  <a:cubicBezTo>
                    <a:pt x="5285" y="2555"/>
                    <a:pt x="5226" y="2584"/>
                    <a:pt x="5167" y="25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53">
              <a:extLst>
                <a:ext uri="{FF2B5EF4-FFF2-40B4-BE49-F238E27FC236}">
                  <a16:creationId xmlns:a16="http://schemas.microsoft.com/office/drawing/2014/main" id="{DC79CD0D-7267-534C-B61B-7CFB0A75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9614" y="8357504"/>
              <a:ext cx="316304" cy="331248"/>
            </a:xfrm>
            <a:custGeom>
              <a:avLst/>
              <a:gdLst>
                <a:gd name="T0" fmla="*/ 558 w 559"/>
                <a:gd name="T1" fmla="*/ 293 h 588"/>
                <a:gd name="T2" fmla="*/ 558 w 559"/>
                <a:gd name="T3" fmla="*/ 293 h 588"/>
                <a:gd name="T4" fmla="*/ 265 w 559"/>
                <a:gd name="T5" fmla="*/ 587 h 588"/>
                <a:gd name="T6" fmla="*/ 0 w 559"/>
                <a:gd name="T7" fmla="*/ 293 h 588"/>
                <a:gd name="T8" fmla="*/ 265 w 559"/>
                <a:gd name="T9" fmla="*/ 0 h 588"/>
                <a:gd name="T10" fmla="*/ 558 w 559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3"/>
                  </a:moveTo>
                  <a:lnTo>
                    <a:pt x="558" y="293"/>
                  </a:lnTo>
                  <a:cubicBezTo>
                    <a:pt x="558" y="439"/>
                    <a:pt x="440" y="587"/>
                    <a:pt x="265" y="587"/>
                  </a:cubicBezTo>
                  <a:cubicBezTo>
                    <a:pt x="117" y="587"/>
                    <a:pt x="0" y="439"/>
                    <a:pt x="0" y="293"/>
                  </a:cubicBezTo>
                  <a:cubicBezTo>
                    <a:pt x="0" y="147"/>
                    <a:pt x="117" y="0"/>
                    <a:pt x="265" y="0"/>
                  </a:cubicBezTo>
                  <a:cubicBezTo>
                    <a:pt x="440" y="0"/>
                    <a:pt x="558" y="147"/>
                    <a:pt x="55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BBC2FF63-90F4-034A-B5BB-ED3F95C5C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7426" y="8292749"/>
              <a:ext cx="465737" cy="463248"/>
            </a:xfrm>
            <a:custGeom>
              <a:avLst/>
              <a:gdLst>
                <a:gd name="T0" fmla="*/ 412 w 823"/>
                <a:gd name="T1" fmla="*/ 821 h 822"/>
                <a:gd name="T2" fmla="*/ 412 w 823"/>
                <a:gd name="T3" fmla="*/ 821 h 822"/>
                <a:gd name="T4" fmla="*/ 0 w 823"/>
                <a:gd name="T5" fmla="*/ 410 h 822"/>
                <a:gd name="T6" fmla="*/ 412 w 823"/>
                <a:gd name="T7" fmla="*/ 0 h 822"/>
                <a:gd name="T8" fmla="*/ 822 w 823"/>
                <a:gd name="T9" fmla="*/ 410 h 822"/>
                <a:gd name="T10" fmla="*/ 412 w 823"/>
                <a:gd name="T11" fmla="*/ 821 h 822"/>
                <a:gd name="T12" fmla="*/ 412 w 823"/>
                <a:gd name="T13" fmla="*/ 264 h 822"/>
                <a:gd name="T14" fmla="*/ 412 w 823"/>
                <a:gd name="T15" fmla="*/ 264 h 822"/>
                <a:gd name="T16" fmla="*/ 264 w 823"/>
                <a:gd name="T17" fmla="*/ 410 h 822"/>
                <a:gd name="T18" fmla="*/ 412 w 823"/>
                <a:gd name="T19" fmla="*/ 556 h 822"/>
                <a:gd name="T20" fmla="*/ 587 w 823"/>
                <a:gd name="T21" fmla="*/ 410 h 822"/>
                <a:gd name="T22" fmla="*/ 412 w 823"/>
                <a:gd name="T23" fmla="*/ 26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22">
                  <a:moveTo>
                    <a:pt x="412" y="821"/>
                  </a:moveTo>
                  <a:lnTo>
                    <a:pt x="412" y="821"/>
                  </a:lnTo>
                  <a:cubicBezTo>
                    <a:pt x="177" y="821"/>
                    <a:pt x="0" y="644"/>
                    <a:pt x="0" y="410"/>
                  </a:cubicBezTo>
                  <a:cubicBezTo>
                    <a:pt x="0" y="175"/>
                    <a:pt x="177" y="0"/>
                    <a:pt x="412" y="0"/>
                  </a:cubicBezTo>
                  <a:cubicBezTo>
                    <a:pt x="647" y="0"/>
                    <a:pt x="822" y="175"/>
                    <a:pt x="822" y="410"/>
                  </a:cubicBezTo>
                  <a:cubicBezTo>
                    <a:pt x="822" y="644"/>
                    <a:pt x="647" y="821"/>
                    <a:pt x="412" y="821"/>
                  </a:cubicBezTo>
                  <a:close/>
                  <a:moveTo>
                    <a:pt x="412" y="264"/>
                  </a:moveTo>
                  <a:lnTo>
                    <a:pt x="412" y="264"/>
                  </a:lnTo>
                  <a:cubicBezTo>
                    <a:pt x="323" y="264"/>
                    <a:pt x="264" y="322"/>
                    <a:pt x="264" y="410"/>
                  </a:cubicBezTo>
                  <a:cubicBezTo>
                    <a:pt x="264" y="498"/>
                    <a:pt x="323" y="556"/>
                    <a:pt x="412" y="556"/>
                  </a:cubicBezTo>
                  <a:cubicBezTo>
                    <a:pt x="499" y="556"/>
                    <a:pt x="587" y="498"/>
                    <a:pt x="587" y="410"/>
                  </a:cubicBezTo>
                  <a:cubicBezTo>
                    <a:pt x="587" y="322"/>
                    <a:pt x="499" y="264"/>
                    <a:pt x="412" y="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Freeform 55">
              <a:extLst>
                <a:ext uri="{FF2B5EF4-FFF2-40B4-BE49-F238E27FC236}">
                  <a16:creationId xmlns:a16="http://schemas.microsoft.com/office/drawing/2014/main" id="{581B6CE1-0903-B040-B0D3-1D84673E9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326" y="6798402"/>
              <a:ext cx="2356087" cy="846797"/>
            </a:xfrm>
            <a:custGeom>
              <a:avLst/>
              <a:gdLst>
                <a:gd name="T0" fmla="*/ 4023 w 4171"/>
                <a:gd name="T1" fmla="*/ 1498 h 1499"/>
                <a:gd name="T2" fmla="*/ 4023 w 4171"/>
                <a:gd name="T3" fmla="*/ 1498 h 1499"/>
                <a:gd name="T4" fmla="*/ 3876 w 4171"/>
                <a:gd name="T5" fmla="*/ 1410 h 1499"/>
                <a:gd name="T6" fmla="*/ 3642 w 4171"/>
                <a:gd name="T7" fmla="*/ 882 h 1499"/>
                <a:gd name="T8" fmla="*/ 3582 w 4171"/>
                <a:gd name="T9" fmla="*/ 822 h 1499"/>
                <a:gd name="T10" fmla="*/ 2908 w 4171"/>
                <a:gd name="T11" fmla="*/ 323 h 1499"/>
                <a:gd name="T12" fmla="*/ 2056 w 4171"/>
                <a:gd name="T13" fmla="*/ 470 h 1499"/>
                <a:gd name="T14" fmla="*/ 2027 w 4171"/>
                <a:gd name="T15" fmla="*/ 499 h 1499"/>
                <a:gd name="T16" fmla="*/ 1880 w 4171"/>
                <a:gd name="T17" fmla="*/ 587 h 1499"/>
                <a:gd name="T18" fmla="*/ 1615 w 4171"/>
                <a:gd name="T19" fmla="*/ 617 h 1499"/>
                <a:gd name="T20" fmla="*/ 1557 w 4171"/>
                <a:gd name="T21" fmla="*/ 617 h 1499"/>
                <a:gd name="T22" fmla="*/ 265 w 4171"/>
                <a:gd name="T23" fmla="*/ 1381 h 1499"/>
                <a:gd name="T24" fmla="*/ 88 w 4171"/>
                <a:gd name="T25" fmla="*/ 1439 h 1499"/>
                <a:gd name="T26" fmla="*/ 30 w 4171"/>
                <a:gd name="T27" fmla="*/ 1263 h 1499"/>
                <a:gd name="T28" fmla="*/ 1557 w 4171"/>
                <a:gd name="T29" fmla="*/ 352 h 1499"/>
                <a:gd name="T30" fmla="*/ 1615 w 4171"/>
                <a:gd name="T31" fmla="*/ 352 h 1499"/>
                <a:gd name="T32" fmla="*/ 1792 w 4171"/>
                <a:gd name="T33" fmla="*/ 352 h 1499"/>
                <a:gd name="T34" fmla="*/ 1880 w 4171"/>
                <a:gd name="T35" fmla="*/ 294 h 1499"/>
                <a:gd name="T36" fmla="*/ 1939 w 4171"/>
                <a:gd name="T37" fmla="*/ 264 h 1499"/>
                <a:gd name="T38" fmla="*/ 2967 w 4171"/>
                <a:gd name="T39" fmla="*/ 59 h 1499"/>
                <a:gd name="T40" fmla="*/ 3817 w 4171"/>
                <a:gd name="T41" fmla="*/ 705 h 1499"/>
                <a:gd name="T42" fmla="*/ 3846 w 4171"/>
                <a:gd name="T43" fmla="*/ 764 h 1499"/>
                <a:gd name="T44" fmla="*/ 4141 w 4171"/>
                <a:gd name="T45" fmla="*/ 1351 h 1499"/>
                <a:gd name="T46" fmla="*/ 4052 w 4171"/>
                <a:gd name="T47" fmla="*/ 1498 h 1499"/>
                <a:gd name="T48" fmla="*/ 4023 w 4171"/>
                <a:gd name="T49" fmla="*/ 1498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71" h="1499">
                  <a:moveTo>
                    <a:pt x="4023" y="1498"/>
                  </a:moveTo>
                  <a:lnTo>
                    <a:pt x="4023" y="1498"/>
                  </a:lnTo>
                  <a:cubicBezTo>
                    <a:pt x="3964" y="1498"/>
                    <a:pt x="3906" y="1469"/>
                    <a:pt x="3876" y="1410"/>
                  </a:cubicBezTo>
                  <a:cubicBezTo>
                    <a:pt x="3846" y="1263"/>
                    <a:pt x="3729" y="1057"/>
                    <a:pt x="3642" y="882"/>
                  </a:cubicBezTo>
                  <a:cubicBezTo>
                    <a:pt x="3582" y="822"/>
                    <a:pt x="3582" y="822"/>
                    <a:pt x="3582" y="822"/>
                  </a:cubicBezTo>
                  <a:cubicBezTo>
                    <a:pt x="3436" y="587"/>
                    <a:pt x="3202" y="382"/>
                    <a:pt x="2908" y="323"/>
                  </a:cubicBezTo>
                  <a:cubicBezTo>
                    <a:pt x="2614" y="264"/>
                    <a:pt x="2320" y="323"/>
                    <a:pt x="2056" y="470"/>
                  </a:cubicBezTo>
                  <a:cubicBezTo>
                    <a:pt x="2056" y="499"/>
                    <a:pt x="2056" y="499"/>
                    <a:pt x="2027" y="499"/>
                  </a:cubicBezTo>
                  <a:cubicBezTo>
                    <a:pt x="1997" y="529"/>
                    <a:pt x="1939" y="558"/>
                    <a:pt x="1880" y="587"/>
                  </a:cubicBezTo>
                  <a:cubicBezTo>
                    <a:pt x="1792" y="617"/>
                    <a:pt x="1675" y="617"/>
                    <a:pt x="1615" y="617"/>
                  </a:cubicBezTo>
                  <a:cubicBezTo>
                    <a:pt x="1586" y="617"/>
                    <a:pt x="1586" y="617"/>
                    <a:pt x="1557" y="617"/>
                  </a:cubicBezTo>
                  <a:cubicBezTo>
                    <a:pt x="1028" y="617"/>
                    <a:pt x="529" y="911"/>
                    <a:pt x="265" y="1381"/>
                  </a:cubicBezTo>
                  <a:cubicBezTo>
                    <a:pt x="236" y="1439"/>
                    <a:pt x="147" y="1469"/>
                    <a:pt x="88" y="1439"/>
                  </a:cubicBezTo>
                  <a:cubicBezTo>
                    <a:pt x="30" y="1410"/>
                    <a:pt x="0" y="1321"/>
                    <a:pt x="30" y="1263"/>
                  </a:cubicBezTo>
                  <a:cubicBezTo>
                    <a:pt x="323" y="705"/>
                    <a:pt x="941" y="352"/>
                    <a:pt x="1557" y="352"/>
                  </a:cubicBezTo>
                  <a:cubicBezTo>
                    <a:pt x="1586" y="352"/>
                    <a:pt x="1586" y="352"/>
                    <a:pt x="1615" y="352"/>
                  </a:cubicBezTo>
                  <a:cubicBezTo>
                    <a:pt x="1675" y="352"/>
                    <a:pt x="1733" y="352"/>
                    <a:pt x="1792" y="352"/>
                  </a:cubicBezTo>
                  <a:cubicBezTo>
                    <a:pt x="1821" y="323"/>
                    <a:pt x="1850" y="323"/>
                    <a:pt x="1880" y="294"/>
                  </a:cubicBezTo>
                  <a:cubicBezTo>
                    <a:pt x="1910" y="264"/>
                    <a:pt x="1910" y="264"/>
                    <a:pt x="1939" y="264"/>
                  </a:cubicBezTo>
                  <a:cubicBezTo>
                    <a:pt x="2233" y="59"/>
                    <a:pt x="2614" y="0"/>
                    <a:pt x="2967" y="59"/>
                  </a:cubicBezTo>
                  <a:cubicBezTo>
                    <a:pt x="3319" y="147"/>
                    <a:pt x="3642" y="382"/>
                    <a:pt x="3817" y="705"/>
                  </a:cubicBezTo>
                  <a:cubicBezTo>
                    <a:pt x="3846" y="764"/>
                    <a:pt x="3846" y="764"/>
                    <a:pt x="3846" y="764"/>
                  </a:cubicBezTo>
                  <a:cubicBezTo>
                    <a:pt x="3964" y="940"/>
                    <a:pt x="4081" y="1146"/>
                    <a:pt x="4141" y="1351"/>
                  </a:cubicBezTo>
                  <a:cubicBezTo>
                    <a:pt x="4170" y="1410"/>
                    <a:pt x="4111" y="1469"/>
                    <a:pt x="4052" y="1498"/>
                  </a:cubicBezTo>
                  <a:lnTo>
                    <a:pt x="4023" y="14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56">
              <a:extLst>
                <a:ext uri="{FF2B5EF4-FFF2-40B4-BE49-F238E27FC236}">
                  <a16:creationId xmlns:a16="http://schemas.microsoft.com/office/drawing/2014/main" id="{0E2EFE6C-3CD2-784E-BE2B-4FF411E9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0890" y="7411084"/>
              <a:ext cx="480682" cy="465739"/>
            </a:xfrm>
            <a:custGeom>
              <a:avLst/>
              <a:gdLst>
                <a:gd name="T0" fmla="*/ 441 w 853"/>
                <a:gd name="T1" fmla="*/ 823 h 824"/>
                <a:gd name="T2" fmla="*/ 441 w 853"/>
                <a:gd name="T3" fmla="*/ 823 h 824"/>
                <a:gd name="T4" fmla="*/ 0 w 853"/>
                <a:gd name="T5" fmla="*/ 412 h 824"/>
                <a:gd name="T6" fmla="*/ 441 w 853"/>
                <a:gd name="T7" fmla="*/ 0 h 824"/>
                <a:gd name="T8" fmla="*/ 852 w 853"/>
                <a:gd name="T9" fmla="*/ 412 h 824"/>
                <a:gd name="T10" fmla="*/ 441 w 853"/>
                <a:gd name="T11" fmla="*/ 823 h 824"/>
                <a:gd name="T12" fmla="*/ 441 w 853"/>
                <a:gd name="T13" fmla="*/ 265 h 824"/>
                <a:gd name="T14" fmla="*/ 441 w 853"/>
                <a:gd name="T15" fmla="*/ 265 h 824"/>
                <a:gd name="T16" fmla="*/ 265 w 853"/>
                <a:gd name="T17" fmla="*/ 412 h 824"/>
                <a:gd name="T18" fmla="*/ 441 w 853"/>
                <a:gd name="T19" fmla="*/ 559 h 824"/>
                <a:gd name="T20" fmla="*/ 587 w 853"/>
                <a:gd name="T21" fmla="*/ 412 h 824"/>
                <a:gd name="T22" fmla="*/ 441 w 853"/>
                <a:gd name="T23" fmla="*/ 26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24">
                  <a:moveTo>
                    <a:pt x="441" y="823"/>
                  </a:moveTo>
                  <a:lnTo>
                    <a:pt x="441" y="823"/>
                  </a:lnTo>
                  <a:cubicBezTo>
                    <a:pt x="206" y="823"/>
                    <a:pt x="0" y="647"/>
                    <a:pt x="0" y="412"/>
                  </a:cubicBezTo>
                  <a:cubicBezTo>
                    <a:pt x="0" y="177"/>
                    <a:pt x="206" y="0"/>
                    <a:pt x="441" y="0"/>
                  </a:cubicBezTo>
                  <a:cubicBezTo>
                    <a:pt x="646" y="0"/>
                    <a:pt x="852" y="177"/>
                    <a:pt x="852" y="412"/>
                  </a:cubicBezTo>
                  <a:cubicBezTo>
                    <a:pt x="852" y="647"/>
                    <a:pt x="646" y="823"/>
                    <a:pt x="441" y="823"/>
                  </a:cubicBezTo>
                  <a:close/>
                  <a:moveTo>
                    <a:pt x="441" y="265"/>
                  </a:moveTo>
                  <a:lnTo>
                    <a:pt x="441" y="265"/>
                  </a:lnTo>
                  <a:cubicBezTo>
                    <a:pt x="352" y="265"/>
                    <a:pt x="265" y="324"/>
                    <a:pt x="265" y="412"/>
                  </a:cubicBezTo>
                  <a:cubicBezTo>
                    <a:pt x="265" y="500"/>
                    <a:pt x="352" y="559"/>
                    <a:pt x="441" y="559"/>
                  </a:cubicBezTo>
                  <a:cubicBezTo>
                    <a:pt x="499" y="559"/>
                    <a:pt x="587" y="500"/>
                    <a:pt x="587" y="412"/>
                  </a:cubicBezTo>
                  <a:cubicBezTo>
                    <a:pt x="587" y="324"/>
                    <a:pt x="499" y="265"/>
                    <a:pt x="441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57">
              <a:extLst>
                <a:ext uri="{FF2B5EF4-FFF2-40B4-BE49-F238E27FC236}">
                  <a16:creationId xmlns:a16="http://schemas.microsoft.com/office/drawing/2014/main" id="{99F646DF-C377-EB46-8351-3BD374789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1543" y="7328896"/>
              <a:ext cx="714797" cy="1327477"/>
            </a:xfrm>
            <a:custGeom>
              <a:avLst/>
              <a:gdLst>
                <a:gd name="T0" fmla="*/ 910 w 1264"/>
                <a:gd name="T1" fmla="*/ 2348 h 2349"/>
                <a:gd name="T2" fmla="*/ 910 w 1264"/>
                <a:gd name="T3" fmla="*/ 2348 h 2349"/>
                <a:gd name="T4" fmla="*/ 353 w 1264"/>
                <a:gd name="T5" fmla="*/ 2173 h 2349"/>
                <a:gd name="T6" fmla="*/ 59 w 1264"/>
                <a:gd name="T7" fmla="*/ 1410 h 2349"/>
                <a:gd name="T8" fmla="*/ 88 w 1264"/>
                <a:gd name="T9" fmla="*/ 1204 h 2349"/>
                <a:gd name="T10" fmla="*/ 118 w 1264"/>
                <a:gd name="T11" fmla="*/ 969 h 2349"/>
                <a:gd name="T12" fmla="*/ 88 w 1264"/>
                <a:gd name="T13" fmla="*/ 734 h 2349"/>
                <a:gd name="T14" fmla="*/ 59 w 1264"/>
                <a:gd name="T15" fmla="*/ 646 h 2349"/>
                <a:gd name="T16" fmla="*/ 118 w 1264"/>
                <a:gd name="T17" fmla="*/ 206 h 2349"/>
                <a:gd name="T18" fmla="*/ 353 w 1264"/>
                <a:gd name="T19" fmla="*/ 0 h 2349"/>
                <a:gd name="T20" fmla="*/ 617 w 1264"/>
                <a:gd name="T21" fmla="*/ 59 h 2349"/>
                <a:gd name="T22" fmla="*/ 617 w 1264"/>
                <a:gd name="T23" fmla="*/ 264 h 2349"/>
                <a:gd name="T24" fmla="*/ 440 w 1264"/>
                <a:gd name="T25" fmla="*/ 264 h 2349"/>
                <a:gd name="T26" fmla="*/ 411 w 1264"/>
                <a:gd name="T27" fmla="*/ 264 h 2349"/>
                <a:gd name="T28" fmla="*/ 323 w 1264"/>
                <a:gd name="T29" fmla="*/ 323 h 2349"/>
                <a:gd name="T30" fmla="*/ 323 w 1264"/>
                <a:gd name="T31" fmla="*/ 587 h 2349"/>
                <a:gd name="T32" fmla="*/ 353 w 1264"/>
                <a:gd name="T33" fmla="*/ 676 h 2349"/>
                <a:gd name="T34" fmla="*/ 382 w 1264"/>
                <a:gd name="T35" fmla="*/ 969 h 2349"/>
                <a:gd name="T36" fmla="*/ 353 w 1264"/>
                <a:gd name="T37" fmla="*/ 1263 h 2349"/>
                <a:gd name="T38" fmla="*/ 294 w 1264"/>
                <a:gd name="T39" fmla="*/ 1439 h 2349"/>
                <a:gd name="T40" fmla="*/ 499 w 1264"/>
                <a:gd name="T41" fmla="*/ 1968 h 2349"/>
                <a:gd name="T42" fmla="*/ 1087 w 1264"/>
                <a:gd name="T43" fmla="*/ 2056 h 2349"/>
                <a:gd name="T44" fmla="*/ 1233 w 1264"/>
                <a:gd name="T45" fmla="*/ 2143 h 2349"/>
                <a:gd name="T46" fmla="*/ 1145 w 1264"/>
                <a:gd name="T47" fmla="*/ 2319 h 2349"/>
                <a:gd name="T48" fmla="*/ 910 w 1264"/>
                <a:gd name="T49" fmla="*/ 2348 h 2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4" h="2349">
                  <a:moveTo>
                    <a:pt x="910" y="2348"/>
                  </a:moveTo>
                  <a:lnTo>
                    <a:pt x="910" y="2348"/>
                  </a:lnTo>
                  <a:cubicBezTo>
                    <a:pt x="705" y="2348"/>
                    <a:pt x="499" y="2290"/>
                    <a:pt x="353" y="2173"/>
                  </a:cubicBezTo>
                  <a:cubicBezTo>
                    <a:pt x="118" y="1968"/>
                    <a:pt x="0" y="1674"/>
                    <a:pt x="59" y="1410"/>
                  </a:cubicBezTo>
                  <a:cubicBezTo>
                    <a:pt x="59" y="1321"/>
                    <a:pt x="59" y="1263"/>
                    <a:pt x="88" y="1204"/>
                  </a:cubicBezTo>
                  <a:cubicBezTo>
                    <a:pt x="118" y="1116"/>
                    <a:pt x="118" y="1028"/>
                    <a:pt x="118" y="969"/>
                  </a:cubicBezTo>
                  <a:cubicBezTo>
                    <a:pt x="118" y="881"/>
                    <a:pt x="118" y="822"/>
                    <a:pt x="88" y="734"/>
                  </a:cubicBezTo>
                  <a:cubicBezTo>
                    <a:pt x="88" y="705"/>
                    <a:pt x="88" y="676"/>
                    <a:pt x="59" y="646"/>
                  </a:cubicBezTo>
                  <a:cubicBezTo>
                    <a:pt x="30" y="441"/>
                    <a:pt x="30" y="323"/>
                    <a:pt x="118" y="206"/>
                  </a:cubicBezTo>
                  <a:cubicBezTo>
                    <a:pt x="147" y="88"/>
                    <a:pt x="265" y="29"/>
                    <a:pt x="353" y="0"/>
                  </a:cubicBezTo>
                  <a:cubicBezTo>
                    <a:pt x="440" y="0"/>
                    <a:pt x="529" y="29"/>
                    <a:pt x="617" y="59"/>
                  </a:cubicBezTo>
                  <a:cubicBezTo>
                    <a:pt x="675" y="117"/>
                    <a:pt x="675" y="206"/>
                    <a:pt x="617" y="264"/>
                  </a:cubicBezTo>
                  <a:cubicBezTo>
                    <a:pt x="588" y="294"/>
                    <a:pt x="499" y="323"/>
                    <a:pt x="440" y="264"/>
                  </a:cubicBezTo>
                  <a:lnTo>
                    <a:pt x="411" y="264"/>
                  </a:lnTo>
                  <a:cubicBezTo>
                    <a:pt x="382" y="264"/>
                    <a:pt x="353" y="294"/>
                    <a:pt x="323" y="323"/>
                  </a:cubicBezTo>
                  <a:cubicBezTo>
                    <a:pt x="294" y="381"/>
                    <a:pt x="294" y="470"/>
                    <a:pt x="323" y="587"/>
                  </a:cubicBezTo>
                  <a:cubicBezTo>
                    <a:pt x="323" y="616"/>
                    <a:pt x="323" y="646"/>
                    <a:pt x="353" y="676"/>
                  </a:cubicBezTo>
                  <a:cubicBezTo>
                    <a:pt x="382" y="763"/>
                    <a:pt x="382" y="851"/>
                    <a:pt x="382" y="969"/>
                  </a:cubicBezTo>
                  <a:cubicBezTo>
                    <a:pt x="382" y="1086"/>
                    <a:pt x="353" y="1175"/>
                    <a:pt x="353" y="1263"/>
                  </a:cubicBezTo>
                  <a:cubicBezTo>
                    <a:pt x="323" y="1321"/>
                    <a:pt x="323" y="1380"/>
                    <a:pt x="294" y="1439"/>
                  </a:cubicBezTo>
                  <a:cubicBezTo>
                    <a:pt x="265" y="1615"/>
                    <a:pt x="353" y="1850"/>
                    <a:pt x="499" y="1968"/>
                  </a:cubicBezTo>
                  <a:cubicBezTo>
                    <a:pt x="675" y="2085"/>
                    <a:pt x="881" y="2143"/>
                    <a:pt x="1087" y="2056"/>
                  </a:cubicBezTo>
                  <a:cubicBezTo>
                    <a:pt x="1145" y="2056"/>
                    <a:pt x="1204" y="2085"/>
                    <a:pt x="1233" y="2143"/>
                  </a:cubicBezTo>
                  <a:cubicBezTo>
                    <a:pt x="1263" y="2231"/>
                    <a:pt x="1233" y="2290"/>
                    <a:pt x="1145" y="2319"/>
                  </a:cubicBezTo>
                  <a:cubicBezTo>
                    <a:pt x="1087" y="2348"/>
                    <a:pt x="999" y="2348"/>
                    <a:pt x="910" y="23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58">
              <a:extLst>
                <a:ext uri="{FF2B5EF4-FFF2-40B4-BE49-F238E27FC236}">
                  <a16:creationId xmlns:a16="http://schemas.microsoft.com/office/drawing/2014/main" id="{B1007D6E-810C-C144-9871-328899021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6905" y="8340071"/>
              <a:ext cx="316303" cy="331246"/>
            </a:xfrm>
            <a:custGeom>
              <a:avLst/>
              <a:gdLst>
                <a:gd name="T0" fmla="*/ 558 w 559"/>
                <a:gd name="T1" fmla="*/ 294 h 587"/>
                <a:gd name="T2" fmla="*/ 558 w 559"/>
                <a:gd name="T3" fmla="*/ 294 h 587"/>
                <a:gd name="T4" fmla="*/ 264 w 559"/>
                <a:gd name="T5" fmla="*/ 586 h 587"/>
                <a:gd name="T6" fmla="*/ 0 w 559"/>
                <a:gd name="T7" fmla="*/ 294 h 587"/>
                <a:gd name="T8" fmla="*/ 264 w 559"/>
                <a:gd name="T9" fmla="*/ 0 h 587"/>
                <a:gd name="T10" fmla="*/ 558 w 559"/>
                <a:gd name="T11" fmla="*/ 29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7">
                  <a:moveTo>
                    <a:pt x="558" y="294"/>
                  </a:moveTo>
                  <a:lnTo>
                    <a:pt x="558" y="294"/>
                  </a:lnTo>
                  <a:cubicBezTo>
                    <a:pt x="558" y="469"/>
                    <a:pt x="440" y="586"/>
                    <a:pt x="264" y="586"/>
                  </a:cubicBezTo>
                  <a:cubicBezTo>
                    <a:pt x="117" y="586"/>
                    <a:pt x="0" y="469"/>
                    <a:pt x="0" y="294"/>
                  </a:cubicBezTo>
                  <a:cubicBezTo>
                    <a:pt x="0" y="148"/>
                    <a:pt x="117" y="0"/>
                    <a:pt x="264" y="0"/>
                  </a:cubicBezTo>
                  <a:cubicBezTo>
                    <a:pt x="440" y="0"/>
                    <a:pt x="558" y="148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59">
              <a:extLst>
                <a:ext uri="{FF2B5EF4-FFF2-40B4-BE49-F238E27FC236}">
                  <a16:creationId xmlns:a16="http://schemas.microsoft.com/office/drawing/2014/main" id="{EC4D4832-9EFB-414A-A4A6-DDDE8BC4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2225" y="8275316"/>
              <a:ext cx="480681" cy="463248"/>
            </a:xfrm>
            <a:custGeom>
              <a:avLst/>
              <a:gdLst>
                <a:gd name="T0" fmla="*/ 411 w 852"/>
                <a:gd name="T1" fmla="*/ 821 h 822"/>
                <a:gd name="T2" fmla="*/ 411 w 852"/>
                <a:gd name="T3" fmla="*/ 821 h 822"/>
                <a:gd name="T4" fmla="*/ 0 w 852"/>
                <a:gd name="T5" fmla="*/ 411 h 822"/>
                <a:gd name="T6" fmla="*/ 411 w 852"/>
                <a:gd name="T7" fmla="*/ 0 h 822"/>
                <a:gd name="T8" fmla="*/ 851 w 852"/>
                <a:gd name="T9" fmla="*/ 411 h 822"/>
                <a:gd name="T10" fmla="*/ 411 w 852"/>
                <a:gd name="T11" fmla="*/ 821 h 822"/>
                <a:gd name="T12" fmla="*/ 411 w 852"/>
                <a:gd name="T13" fmla="*/ 265 h 822"/>
                <a:gd name="T14" fmla="*/ 411 w 852"/>
                <a:gd name="T15" fmla="*/ 265 h 822"/>
                <a:gd name="T16" fmla="*/ 264 w 852"/>
                <a:gd name="T17" fmla="*/ 411 h 822"/>
                <a:gd name="T18" fmla="*/ 411 w 852"/>
                <a:gd name="T19" fmla="*/ 586 h 822"/>
                <a:gd name="T20" fmla="*/ 587 w 852"/>
                <a:gd name="T21" fmla="*/ 411 h 822"/>
                <a:gd name="T22" fmla="*/ 411 w 852"/>
                <a:gd name="T23" fmla="*/ 26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2" h="822">
                  <a:moveTo>
                    <a:pt x="411" y="821"/>
                  </a:moveTo>
                  <a:lnTo>
                    <a:pt x="411" y="821"/>
                  </a:lnTo>
                  <a:cubicBezTo>
                    <a:pt x="206" y="821"/>
                    <a:pt x="0" y="645"/>
                    <a:pt x="0" y="411"/>
                  </a:cubicBezTo>
                  <a:cubicBezTo>
                    <a:pt x="0" y="176"/>
                    <a:pt x="206" y="0"/>
                    <a:pt x="411" y="0"/>
                  </a:cubicBezTo>
                  <a:cubicBezTo>
                    <a:pt x="646" y="0"/>
                    <a:pt x="851" y="176"/>
                    <a:pt x="851" y="411"/>
                  </a:cubicBezTo>
                  <a:cubicBezTo>
                    <a:pt x="851" y="645"/>
                    <a:pt x="646" y="821"/>
                    <a:pt x="411" y="821"/>
                  </a:cubicBezTo>
                  <a:close/>
                  <a:moveTo>
                    <a:pt x="411" y="265"/>
                  </a:moveTo>
                  <a:lnTo>
                    <a:pt x="411" y="265"/>
                  </a:lnTo>
                  <a:cubicBezTo>
                    <a:pt x="323" y="265"/>
                    <a:pt x="264" y="323"/>
                    <a:pt x="264" y="411"/>
                  </a:cubicBezTo>
                  <a:cubicBezTo>
                    <a:pt x="264" y="499"/>
                    <a:pt x="323" y="586"/>
                    <a:pt x="411" y="586"/>
                  </a:cubicBezTo>
                  <a:cubicBezTo>
                    <a:pt x="499" y="586"/>
                    <a:pt x="587" y="499"/>
                    <a:pt x="587" y="411"/>
                  </a:cubicBezTo>
                  <a:cubicBezTo>
                    <a:pt x="587" y="323"/>
                    <a:pt x="499" y="265"/>
                    <a:pt x="411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60">
              <a:extLst>
                <a:ext uri="{FF2B5EF4-FFF2-40B4-BE49-F238E27FC236}">
                  <a16:creationId xmlns:a16="http://schemas.microsoft.com/office/drawing/2014/main" id="{93698B15-1EE0-4B48-A17E-2E3EADC65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253" y="7627765"/>
              <a:ext cx="430869" cy="580304"/>
            </a:xfrm>
            <a:custGeom>
              <a:avLst/>
              <a:gdLst>
                <a:gd name="T0" fmla="*/ 763 w 764"/>
                <a:gd name="T1" fmla="*/ 29 h 1028"/>
                <a:gd name="T2" fmla="*/ 763 w 764"/>
                <a:gd name="T3" fmla="*/ 29 h 1028"/>
                <a:gd name="T4" fmla="*/ 528 w 764"/>
                <a:gd name="T5" fmla="*/ 528 h 1028"/>
                <a:gd name="T6" fmla="*/ 117 w 764"/>
                <a:gd name="T7" fmla="*/ 881 h 1028"/>
                <a:gd name="T8" fmla="*/ 58 w 764"/>
                <a:gd name="T9" fmla="*/ 705 h 1028"/>
                <a:gd name="T10" fmla="*/ 117 w 764"/>
                <a:gd name="T11" fmla="*/ 557 h 1028"/>
                <a:gd name="T12" fmla="*/ 440 w 764"/>
                <a:gd name="T13" fmla="*/ 205 h 1028"/>
                <a:gd name="T14" fmla="*/ 499 w 764"/>
                <a:gd name="T15" fmla="*/ 0 h 1028"/>
                <a:gd name="T16" fmla="*/ 763 w 764"/>
                <a:gd name="T17" fmla="*/ 29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1028">
                  <a:moveTo>
                    <a:pt x="763" y="29"/>
                  </a:moveTo>
                  <a:lnTo>
                    <a:pt x="763" y="29"/>
                  </a:lnTo>
                  <a:cubicBezTo>
                    <a:pt x="734" y="58"/>
                    <a:pt x="675" y="293"/>
                    <a:pt x="528" y="528"/>
                  </a:cubicBezTo>
                  <a:cubicBezTo>
                    <a:pt x="352" y="763"/>
                    <a:pt x="175" y="763"/>
                    <a:pt x="117" y="881"/>
                  </a:cubicBezTo>
                  <a:cubicBezTo>
                    <a:pt x="29" y="1027"/>
                    <a:pt x="0" y="822"/>
                    <a:pt x="58" y="705"/>
                  </a:cubicBezTo>
                  <a:cubicBezTo>
                    <a:pt x="88" y="587"/>
                    <a:pt x="58" y="616"/>
                    <a:pt x="117" y="557"/>
                  </a:cubicBezTo>
                  <a:cubicBezTo>
                    <a:pt x="206" y="470"/>
                    <a:pt x="352" y="352"/>
                    <a:pt x="440" y="205"/>
                  </a:cubicBezTo>
                  <a:cubicBezTo>
                    <a:pt x="499" y="58"/>
                    <a:pt x="499" y="0"/>
                    <a:pt x="499" y="0"/>
                  </a:cubicBezTo>
                  <a:lnTo>
                    <a:pt x="763" y="2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61">
              <a:extLst>
                <a:ext uri="{FF2B5EF4-FFF2-40B4-BE49-F238E27FC236}">
                  <a16:creationId xmlns:a16="http://schemas.microsoft.com/office/drawing/2014/main" id="{2654850B-8F8A-2B44-9278-27853DF0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4443" y="7313953"/>
              <a:ext cx="333737" cy="316303"/>
            </a:xfrm>
            <a:custGeom>
              <a:avLst/>
              <a:gdLst>
                <a:gd name="T0" fmla="*/ 588 w 589"/>
                <a:gd name="T1" fmla="*/ 264 h 559"/>
                <a:gd name="T2" fmla="*/ 588 w 589"/>
                <a:gd name="T3" fmla="*/ 264 h 559"/>
                <a:gd name="T4" fmla="*/ 294 w 589"/>
                <a:gd name="T5" fmla="*/ 558 h 559"/>
                <a:gd name="T6" fmla="*/ 0 w 589"/>
                <a:gd name="T7" fmla="*/ 264 h 559"/>
                <a:gd name="T8" fmla="*/ 294 w 589"/>
                <a:gd name="T9" fmla="*/ 0 h 559"/>
                <a:gd name="T10" fmla="*/ 588 w 589"/>
                <a:gd name="T11" fmla="*/ 26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59">
                  <a:moveTo>
                    <a:pt x="588" y="264"/>
                  </a:moveTo>
                  <a:lnTo>
                    <a:pt x="588" y="264"/>
                  </a:lnTo>
                  <a:cubicBezTo>
                    <a:pt x="588" y="440"/>
                    <a:pt x="441" y="558"/>
                    <a:pt x="294" y="558"/>
                  </a:cubicBezTo>
                  <a:cubicBezTo>
                    <a:pt x="147" y="558"/>
                    <a:pt x="0" y="440"/>
                    <a:pt x="0" y="264"/>
                  </a:cubicBezTo>
                  <a:cubicBezTo>
                    <a:pt x="0" y="117"/>
                    <a:pt x="147" y="0"/>
                    <a:pt x="294" y="0"/>
                  </a:cubicBezTo>
                  <a:cubicBezTo>
                    <a:pt x="441" y="0"/>
                    <a:pt x="588" y="117"/>
                    <a:pt x="588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62">
              <a:extLst>
                <a:ext uri="{FF2B5EF4-FFF2-40B4-BE49-F238E27FC236}">
                  <a16:creationId xmlns:a16="http://schemas.microsoft.com/office/drawing/2014/main" id="{64F9773D-CE23-E941-8F34-050E4090E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87" y="7229273"/>
              <a:ext cx="465737" cy="480681"/>
            </a:xfrm>
            <a:custGeom>
              <a:avLst/>
              <a:gdLst>
                <a:gd name="T0" fmla="*/ 411 w 823"/>
                <a:gd name="T1" fmla="*/ 852 h 853"/>
                <a:gd name="T2" fmla="*/ 411 w 823"/>
                <a:gd name="T3" fmla="*/ 852 h 853"/>
                <a:gd name="T4" fmla="*/ 0 w 823"/>
                <a:gd name="T5" fmla="*/ 411 h 853"/>
                <a:gd name="T6" fmla="*/ 411 w 823"/>
                <a:gd name="T7" fmla="*/ 0 h 853"/>
                <a:gd name="T8" fmla="*/ 822 w 823"/>
                <a:gd name="T9" fmla="*/ 411 h 853"/>
                <a:gd name="T10" fmla="*/ 411 w 823"/>
                <a:gd name="T11" fmla="*/ 852 h 853"/>
                <a:gd name="T12" fmla="*/ 411 w 823"/>
                <a:gd name="T13" fmla="*/ 264 h 853"/>
                <a:gd name="T14" fmla="*/ 411 w 823"/>
                <a:gd name="T15" fmla="*/ 264 h 853"/>
                <a:gd name="T16" fmla="*/ 264 w 823"/>
                <a:gd name="T17" fmla="*/ 411 h 853"/>
                <a:gd name="T18" fmla="*/ 411 w 823"/>
                <a:gd name="T19" fmla="*/ 587 h 853"/>
                <a:gd name="T20" fmla="*/ 558 w 823"/>
                <a:gd name="T21" fmla="*/ 411 h 853"/>
                <a:gd name="T22" fmla="*/ 411 w 823"/>
                <a:gd name="T23" fmla="*/ 26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53">
                  <a:moveTo>
                    <a:pt x="411" y="852"/>
                  </a:moveTo>
                  <a:lnTo>
                    <a:pt x="411" y="852"/>
                  </a:lnTo>
                  <a:cubicBezTo>
                    <a:pt x="176" y="852"/>
                    <a:pt x="0" y="646"/>
                    <a:pt x="0" y="411"/>
                  </a:cubicBezTo>
                  <a:cubicBezTo>
                    <a:pt x="0" y="205"/>
                    <a:pt x="176" y="0"/>
                    <a:pt x="411" y="0"/>
                  </a:cubicBezTo>
                  <a:cubicBezTo>
                    <a:pt x="646" y="0"/>
                    <a:pt x="822" y="205"/>
                    <a:pt x="822" y="411"/>
                  </a:cubicBezTo>
                  <a:cubicBezTo>
                    <a:pt x="822" y="646"/>
                    <a:pt x="646" y="852"/>
                    <a:pt x="411" y="852"/>
                  </a:cubicBezTo>
                  <a:close/>
                  <a:moveTo>
                    <a:pt x="411" y="264"/>
                  </a:moveTo>
                  <a:lnTo>
                    <a:pt x="411" y="264"/>
                  </a:lnTo>
                  <a:cubicBezTo>
                    <a:pt x="323" y="264"/>
                    <a:pt x="264" y="322"/>
                    <a:pt x="264" y="411"/>
                  </a:cubicBezTo>
                  <a:cubicBezTo>
                    <a:pt x="264" y="499"/>
                    <a:pt x="323" y="587"/>
                    <a:pt x="411" y="587"/>
                  </a:cubicBezTo>
                  <a:cubicBezTo>
                    <a:pt x="499" y="587"/>
                    <a:pt x="558" y="499"/>
                    <a:pt x="558" y="411"/>
                  </a:cubicBezTo>
                  <a:cubicBezTo>
                    <a:pt x="558" y="322"/>
                    <a:pt x="499" y="264"/>
                    <a:pt x="411" y="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63">
              <a:extLst>
                <a:ext uri="{FF2B5EF4-FFF2-40B4-BE49-F238E27FC236}">
                  <a16:creationId xmlns:a16="http://schemas.microsoft.com/office/drawing/2014/main" id="{F9C200D1-4697-2540-8DDA-0A7C51A8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3138" y="4873186"/>
              <a:ext cx="1643781" cy="1626347"/>
            </a:xfrm>
            <a:custGeom>
              <a:avLst/>
              <a:gdLst>
                <a:gd name="T0" fmla="*/ 2908 w 2909"/>
                <a:gd name="T1" fmla="*/ 1439 h 2880"/>
                <a:gd name="T2" fmla="*/ 2908 w 2909"/>
                <a:gd name="T3" fmla="*/ 1439 h 2880"/>
                <a:gd name="T4" fmla="*/ 1469 w 2909"/>
                <a:gd name="T5" fmla="*/ 2879 h 2880"/>
                <a:gd name="T6" fmla="*/ 0 w 2909"/>
                <a:gd name="T7" fmla="*/ 1439 h 2880"/>
                <a:gd name="T8" fmla="*/ 1469 w 2909"/>
                <a:gd name="T9" fmla="*/ 0 h 2880"/>
                <a:gd name="T10" fmla="*/ 2908 w 2909"/>
                <a:gd name="T11" fmla="*/ 1439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9" h="2880">
                  <a:moveTo>
                    <a:pt x="2908" y="1439"/>
                  </a:moveTo>
                  <a:lnTo>
                    <a:pt x="2908" y="1439"/>
                  </a:lnTo>
                  <a:cubicBezTo>
                    <a:pt x="2908" y="2232"/>
                    <a:pt x="2262" y="2879"/>
                    <a:pt x="1469" y="2879"/>
                  </a:cubicBezTo>
                  <a:cubicBezTo>
                    <a:pt x="647" y="2879"/>
                    <a:pt x="0" y="2232"/>
                    <a:pt x="0" y="1439"/>
                  </a:cubicBezTo>
                  <a:cubicBezTo>
                    <a:pt x="0" y="647"/>
                    <a:pt x="647" y="0"/>
                    <a:pt x="1469" y="0"/>
                  </a:cubicBezTo>
                  <a:cubicBezTo>
                    <a:pt x="2262" y="0"/>
                    <a:pt x="2908" y="647"/>
                    <a:pt x="2908" y="14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64">
              <a:extLst>
                <a:ext uri="{FF2B5EF4-FFF2-40B4-BE49-F238E27FC236}">
                  <a16:creationId xmlns:a16="http://schemas.microsoft.com/office/drawing/2014/main" id="{8F3CC784-0787-B34D-9BC5-7C45E81D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950" y="4776052"/>
              <a:ext cx="1825593" cy="1825595"/>
            </a:xfrm>
            <a:custGeom>
              <a:avLst/>
              <a:gdLst>
                <a:gd name="T0" fmla="*/ 1615 w 3231"/>
                <a:gd name="T1" fmla="*/ 3230 h 3231"/>
                <a:gd name="T2" fmla="*/ 1615 w 3231"/>
                <a:gd name="T3" fmla="*/ 3230 h 3231"/>
                <a:gd name="T4" fmla="*/ 0 w 3231"/>
                <a:gd name="T5" fmla="*/ 1614 h 3231"/>
                <a:gd name="T6" fmla="*/ 1615 w 3231"/>
                <a:gd name="T7" fmla="*/ 0 h 3231"/>
                <a:gd name="T8" fmla="*/ 3230 w 3231"/>
                <a:gd name="T9" fmla="*/ 1614 h 3231"/>
                <a:gd name="T10" fmla="*/ 1615 w 3231"/>
                <a:gd name="T11" fmla="*/ 3230 h 3231"/>
                <a:gd name="T12" fmla="*/ 1615 w 3231"/>
                <a:gd name="T13" fmla="*/ 352 h 3231"/>
                <a:gd name="T14" fmla="*/ 1615 w 3231"/>
                <a:gd name="T15" fmla="*/ 352 h 3231"/>
                <a:gd name="T16" fmla="*/ 323 w 3231"/>
                <a:gd name="T17" fmla="*/ 1614 h 3231"/>
                <a:gd name="T18" fmla="*/ 1615 w 3231"/>
                <a:gd name="T19" fmla="*/ 2906 h 3231"/>
                <a:gd name="T20" fmla="*/ 2877 w 3231"/>
                <a:gd name="T21" fmla="*/ 1614 h 3231"/>
                <a:gd name="T22" fmla="*/ 1615 w 3231"/>
                <a:gd name="T23" fmla="*/ 352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1" h="3231">
                  <a:moveTo>
                    <a:pt x="1615" y="3230"/>
                  </a:moveTo>
                  <a:lnTo>
                    <a:pt x="1615" y="3230"/>
                  </a:lnTo>
                  <a:cubicBezTo>
                    <a:pt x="705" y="3230"/>
                    <a:pt x="0" y="2496"/>
                    <a:pt x="0" y="1614"/>
                  </a:cubicBezTo>
                  <a:cubicBezTo>
                    <a:pt x="0" y="734"/>
                    <a:pt x="705" y="0"/>
                    <a:pt x="1615" y="0"/>
                  </a:cubicBezTo>
                  <a:cubicBezTo>
                    <a:pt x="2496" y="0"/>
                    <a:pt x="3230" y="734"/>
                    <a:pt x="3230" y="1614"/>
                  </a:cubicBezTo>
                  <a:cubicBezTo>
                    <a:pt x="3230" y="2496"/>
                    <a:pt x="2496" y="3230"/>
                    <a:pt x="1615" y="3230"/>
                  </a:cubicBezTo>
                  <a:close/>
                  <a:moveTo>
                    <a:pt x="1615" y="352"/>
                  </a:moveTo>
                  <a:lnTo>
                    <a:pt x="1615" y="352"/>
                  </a:lnTo>
                  <a:cubicBezTo>
                    <a:pt x="910" y="352"/>
                    <a:pt x="323" y="909"/>
                    <a:pt x="323" y="1614"/>
                  </a:cubicBezTo>
                  <a:cubicBezTo>
                    <a:pt x="323" y="2319"/>
                    <a:pt x="910" y="2906"/>
                    <a:pt x="1615" y="2906"/>
                  </a:cubicBezTo>
                  <a:cubicBezTo>
                    <a:pt x="2320" y="2906"/>
                    <a:pt x="2877" y="2319"/>
                    <a:pt x="2877" y="1614"/>
                  </a:cubicBezTo>
                  <a:cubicBezTo>
                    <a:pt x="2877" y="909"/>
                    <a:pt x="2320" y="352"/>
                    <a:pt x="1615" y="3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65">
              <a:extLst>
                <a:ext uri="{FF2B5EF4-FFF2-40B4-BE49-F238E27FC236}">
                  <a16:creationId xmlns:a16="http://schemas.microsoft.com/office/drawing/2014/main" id="{D761AAC4-80A7-D446-8349-5673E1962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1892" y="6250475"/>
              <a:ext cx="647550" cy="796985"/>
            </a:xfrm>
            <a:custGeom>
              <a:avLst/>
              <a:gdLst>
                <a:gd name="T0" fmla="*/ 264 w 1147"/>
                <a:gd name="T1" fmla="*/ 1410 h 1411"/>
                <a:gd name="T2" fmla="*/ 0 w 1147"/>
                <a:gd name="T3" fmla="*/ 1204 h 1411"/>
                <a:gd name="T4" fmla="*/ 882 w 1147"/>
                <a:gd name="T5" fmla="*/ 0 h 1411"/>
                <a:gd name="T6" fmla="*/ 1146 w 1147"/>
                <a:gd name="T7" fmla="*/ 206 h 1411"/>
                <a:gd name="T8" fmla="*/ 264 w 1147"/>
                <a:gd name="T9" fmla="*/ 1410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411">
                  <a:moveTo>
                    <a:pt x="264" y="1410"/>
                  </a:moveTo>
                  <a:lnTo>
                    <a:pt x="0" y="1204"/>
                  </a:lnTo>
                  <a:lnTo>
                    <a:pt x="882" y="0"/>
                  </a:lnTo>
                  <a:lnTo>
                    <a:pt x="1146" y="206"/>
                  </a:lnTo>
                  <a:lnTo>
                    <a:pt x="264" y="141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66">
              <a:extLst>
                <a:ext uri="{FF2B5EF4-FFF2-40B4-BE49-F238E27FC236}">
                  <a16:creationId xmlns:a16="http://schemas.microsoft.com/office/drawing/2014/main" id="{40DBE620-7526-DA4B-812B-F83CF07E2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5718" y="7627765"/>
              <a:ext cx="582795" cy="430869"/>
            </a:xfrm>
            <a:custGeom>
              <a:avLst/>
              <a:gdLst>
                <a:gd name="T0" fmla="*/ 852 w 1030"/>
                <a:gd name="T1" fmla="*/ 763 h 764"/>
                <a:gd name="T2" fmla="*/ 0 w 1030"/>
                <a:gd name="T3" fmla="*/ 322 h 764"/>
                <a:gd name="T4" fmla="*/ 147 w 1030"/>
                <a:gd name="T5" fmla="*/ 0 h 764"/>
                <a:gd name="T6" fmla="*/ 1029 w 1030"/>
                <a:gd name="T7" fmla="*/ 470 h 764"/>
                <a:gd name="T8" fmla="*/ 852 w 1030"/>
                <a:gd name="T9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0" h="764">
                  <a:moveTo>
                    <a:pt x="852" y="763"/>
                  </a:moveTo>
                  <a:lnTo>
                    <a:pt x="0" y="322"/>
                  </a:lnTo>
                  <a:lnTo>
                    <a:pt x="147" y="0"/>
                  </a:lnTo>
                  <a:lnTo>
                    <a:pt x="1029" y="470"/>
                  </a:lnTo>
                  <a:lnTo>
                    <a:pt x="852" y="763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67">
              <a:extLst>
                <a:ext uri="{FF2B5EF4-FFF2-40B4-BE49-F238E27FC236}">
                  <a16:creationId xmlns:a16="http://schemas.microsoft.com/office/drawing/2014/main" id="{C2D52CC2-0E6C-1549-AD8F-136135CF2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0730" y="6531911"/>
              <a:ext cx="1626347" cy="1643782"/>
            </a:xfrm>
            <a:custGeom>
              <a:avLst/>
              <a:gdLst>
                <a:gd name="T0" fmla="*/ 0 w 2880"/>
                <a:gd name="T1" fmla="*/ 1439 h 2909"/>
                <a:gd name="T2" fmla="*/ 0 w 2880"/>
                <a:gd name="T3" fmla="*/ 1439 h 2909"/>
                <a:gd name="T4" fmla="*/ 1439 w 2880"/>
                <a:gd name="T5" fmla="*/ 0 h 2909"/>
                <a:gd name="T6" fmla="*/ 2879 w 2880"/>
                <a:gd name="T7" fmla="*/ 1439 h 2909"/>
                <a:gd name="T8" fmla="*/ 1439 w 2880"/>
                <a:gd name="T9" fmla="*/ 2908 h 2909"/>
                <a:gd name="T10" fmla="*/ 0 w 2880"/>
                <a:gd name="T11" fmla="*/ 1439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909">
                  <a:moveTo>
                    <a:pt x="0" y="1439"/>
                  </a:moveTo>
                  <a:lnTo>
                    <a:pt x="0" y="1439"/>
                  </a:lnTo>
                  <a:cubicBezTo>
                    <a:pt x="0" y="647"/>
                    <a:pt x="647" y="0"/>
                    <a:pt x="1439" y="0"/>
                  </a:cubicBezTo>
                  <a:cubicBezTo>
                    <a:pt x="2232" y="0"/>
                    <a:pt x="2879" y="647"/>
                    <a:pt x="2879" y="1439"/>
                  </a:cubicBezTo>
                  <a:cubicBezTo>
                    <a:pt x="2879" y="2232"/>
                    <a:pt x="2232" y="2908"/>
                    <a:pt x="1439" y="2908"/>
                  </a:cubicBezTo>
                  <a:cubicBezTo>
                    <a:pt x="647" y="2908"/>
                    <a:pt x="0" y="2232"/>
                    <a:pt x="0" y="143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68">
              <a:extLst>
                <a:ext uri="{FF2B5EF4-FFF2-40B4-BE49-F238E27FC236}">
                  <a16:creationId xmlns:a16="http://schemas.microsoft.com/office/drawing/2014/main" id="{E4A95DB0-6B38-0144-991F-F29FC212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1107" y="6434778"/>
              <a:ext cx="1825593" cy="1825595"/>
            </a:xfrm>
            <a:custGeom>
              <a:avLst/>
              <a:gdLst>
                <a:gd name="T0" fmla="*/ 0 w 3231"/>
                <a:gd name="T1" fmla="*/ 1615 h 3231"/>
                <a:gd name="T2" fmla="*/ 0 w 3231"/>
                <a:gd name="T3" fmla="*/ 1615 h 3231"/>
                <a:gd name="T4" fmla="*/ 1615 w 3231"/>
                <a:gd name="T5" fmla="*/ 0 h 3231"/>
                <a:gd name="T6" fmla="*/ 3230 w 3231"/>
                <a:gd name="T7" fmla="*/ 1615 h 3231"/>
                <a:gd name="T8" fmla="*/ 1615 w 3231"/>
                <a:gd name="T9" fmla="*/ 3230 h 3231"/>
                <a:gd name="T10" fmla="*/ 0 w 3231"/>
                <a:gd name="T11" fmla="*/ 1615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1" h="3231">
                  <a:moveTo>
                    <a:pt x="0" y="1615"/>
                  </a:moveTo>
                  <a:lnTo>
                    <a:pt x="0" y="1615"/>
                  </a:lnTo>
                  <a:cubicBezTo>
                    <a:pt x="0" y="734"/>
                    <a:pt x="734" y="0"/>
                    <a:pt x="1615" y="0"/>
                  </a:cubicBezTo>
                  <a:cubicBezTo>
                    <a:pt x="2496" y="0"/>
                    <a:pt x="3230" y="734"/>
                    <a:pt x="3230" y="1615"/>
                  </a:cubicBezTo>
                  <a:cubicBezTo>
                    <a:pt x="3230" y="2526"/>
                    <a:pt x="2496" y="3230"/>
                    <a:pt x="1615" y="3230"/>
                  </a:cubicBezTo>
                  <a:cubicBezTo>
                    <a:pt x="734" y="3230"/>
                    <a:pt x="0" y="2526"/>
                    <a:pt x="0" y="161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69">
              <a:extLst>
                <a:ext uri="{FF2B5EF4-FFF2-40B4-BE49-F238E27FC236}">
                  <a16:creationId xmlns:a16="http://schemas.microsoft.com/office/drawing/2014/main" id="{EEF4EFAB-859E-394A-9180-BECF0D250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918" y="6631534"/>
              <a:ext cx="1459479" cy="1444535"/>
            </a:xfrm>
            <a:custGeom>
              <a:avLst/>
              <a:gdLst>
                <a:gd name="T0" fmla="*/ 0 w 2585"/>
                <a:gd name="T1" fmla="*/ 1263 h 2556"/>
                <a:gd name="T2" fmla="*/ 0 w 2585"/>
                <a:gd name="T3" fmla="*/ 1263 h 2556"/>
                <a:gd name="T4" fmla="*/ 1292 w 2585"/>
                <a:gd name="T5" fmla="*/ 2555 h 2556"/>
                <a:gd name="T6" fmla="*/ 2584 w 2585"/>
                <a:gd name="T7" fmla="*/ 1263 h 2556"/>
                <a:gd name="T8" fmla="*/ 1292 w 2585"/>
                <a:gd name="T9" fmla="*/ 0 h 2556"/>
                <a:gd name="T10" fmla="*/ 0 w 2585"/>
                <a:gd name="T11" fmla="*/ 1263 h 2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5" h="2556">
                  <a:moveTo>
                    <a:pt x="0" y="1263"/>
                  </a:moveTo>
                  <a:lnTo>
                    <a:pt x="0" y="1263"/>
                  </a:lnTo>
                  <a:cubicBezTo>
                    <a:pt x="0" y="1968"/>
                    <a:pt x="587" y="2555"/>
                    <a:pt x="1292" y="2555"/>
                  </a:cubicBezTo>
                  <a:cubicBezTo>
                    <a:pt x="1997" y="2555"/>
                    <a:pt x="2584" y="1968"/>
                    <a:pt x="2584" y="1263"/>
                  </a:cubicBezTo>
                  <a:cubicBezTo>
                    <a:pt x="2584" y="558"/>
                    <a:pt x="1997" y="0"/>
                    <a:pt x="1292" y="0"/>
                  </a:cubicBezTo>
                  <a:cubicBezTo>
                    <a:pt x="587" y="0"/>
                    <a:pt x="0" y="558"/>
                    <a:pt x="0" y="126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362DEFB1-E7F6-8740-9740-73637BE7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4470" y="11144462"/>
              <a:ext cx="1875406" cy="1875405"/>
            </a:xfrm>
            <a:custGeom>
              <a:avLst/>
              <a:gdLst>
                <a:gd name="T0" fmla="*/ 2409 w 3319"/>
                <a:gd name="T1" fmla="*/ 2907 h 3319"/>
                <a:gd name="T2" fmla="*/ 2409 w 3319"/>
                <a:gd name="T3" fmla="*/ 2907 h 3319"/>
                <a:gd name="T4" fmla="*/ 441 w 3319"/>
                <a:gd name="T5" fmla="*/ 2437 h 3319"/>
                <a:gd name="T6" fmla="*/ 882 w 3319"/>
                <a:gd name="T7" fmla="*/ 440 h 3319"/>
                <a:gd name="T8" fmla="*/ 2879 w 3319"/>
                <a:gd name="T9" fmla="*/ 910 h 3319"/>
                <a:gd name="T10" fmla="*/ 2409 w 3319"/>
                <a:gd name="T11" fmla="*/ 2907 h 3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19" h="3319">
                  <a:moveTo>
                    <a:pt x="2409" y="2907"/>
                  </a:moveTo>
                  <a:lnTo>
                    <a:pt x="2409" y="2907"/>
                  </a:lnTo>
                  <a:cubicBezTo>
                    <a:pt x="1733" y="3318"/>
                    <a:pt x="852" y="3113"/>
                    <a:pt x="441" y="2437"/>
                  </a:cubicBezTo>
                  <a:cubicBezTo>
                    <a:pt x="0" y="1762"/>
                    <a:pt x="206" y="852"/>
                    <a:pt x="882" y="440"/>
                  </a:cubicBezTo>
                  <a:cubicBezTo>
                    <a:pt x="1586" y="0"/>
                    <a:pt x="2467" y="235"/>
                    <a:pt x="2879" y="910"/>
                  </a:cubicBezTo>
                  <a:cubicBezTo>
                    <a:pt x="3318" y="1585"/>
                    <a:pt x="3114" y="2467"/>
                    <a:pt x="2409" y="29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Freeform 71">
              <a:extLst>
                <a:ext uri="{FF2B5EF4-FFF2-40B4-BE49-F238E27FC236}">
                  <a16:creationId xmlns:a16="http://schemas.microsoft.com/office/drawing/2014/main" id="{D3C5F3B0-A390-414B-805F-30135BF3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1528" y="11358652"/>
              <a:ext cx="1559102" cy="1544159"/>
            </a:xfrm>
            <a:custGeom>
              <a:avLst/>
              <a:gdLst>
                <a:gd name="T0" fmla="*/ 2114 w 2761"/>
                <a:gd name="T1" fmla="*/ 2378 h 2732"/>
                <a:gd name="T2" fmla="*/ 2114 w 2761"/>
                <a:gd name="T3" fmla="*/ 2378 h 2732"/>
                <a:gd name="T4" fmla="*/ 2702 w 2761"/>
                <a:gd name="T5" fmla="*/ 1585 h 2732"/>
                <a:gd name="T6" fmla="*/ 2525 w 2761"/>
                <a:gd name="T7" fmla="*/ 616 h 2732"/>
                <a:gd name="T8" fmla="*/ 1439 w 2761"/>
                <a:gd name="T9" fmla="*/ 0 h 2732"/>
                <a:gd name="T10" fmla="*/ 763 w 2761"/>
                <a:gd name="T11" fmla="*/ 205 h 2732"/>
                <a:gd name="T12" fmla="*/ 381 w 2761"/>
                <a:gd name="T13" fmla="*/ 1968 h 2732"/>
                <a:gd name="T14" fmla="*/ 2114 w 2761"/>
                <a:gd name="T15" fmla="*/ 2378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1" h="2732">
                  <a:moveTo>
                    <a:pt x="2114" y="2378"/>
                  </a:moveTo>
                  <a:lnTo>
                    <a:pt x="2114" y="2378"/>
                  </a:lnTo>
                  <a:cubicBezTo>
                    <a:pt x="2408" y="2172"/>
                    <a:pt x="2613" y="1908"/>
                    <a:pt x="2702" y="1585"/>
                  </a:cubicBezTo>
                  <a:cubicBezTo>
                    <a:pt x="2760" y="1233"/>
                    <a:pt x="2731" y="910"/>
                    <a:pt x="2525" y="616"/>
                  </a:cubicBezTo>
                  <a:cubicBezTo>
                    <a:pt x="2290" y="205"/>
                    <a:pt x="1879" y="0"/>
                    <a:pt x="1439" y="0"/>
                  </a:cubicBezTo>
                  <a:cubicBezTo>
                    <a:pt x="1233" y="0"/>
                    <a:pt x="998" y="58"/>
                    <a:pt x="763" y="205"/>
                  </a:cubicBezTo>
                  <a:cubicBezTo>
                    <a:pt x="176" y="558"/>
                    <a:pt x="0" y="1350"/>
                    <a:pt x="381" y="1968"/>
                  </a:cubicBezTo>
                  <a:cubicBezTo>
                    <a:pt x="734" y="2555"/>
                    <a:pt x="1527" y="2731"/>
                    <a:pt x="2114" y="23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72">
              <a:extLst>
                <a:ext uri="{FF2B5EF4-FFF2-40B4-BE49-F238E27FC236}">
                  <a16:creationId xmlns:a16="http://schemas.microsoft.com/office/drawing/2014/main" id="{ABE8F44F-EFE9-4D4B-9180-95872B89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4891" y="9916606"/>
              <a:ext cx="829363" cy="1444535"/>
            </a:xfrm>
            <a:custGeom>
              <a:avLst/>
              <a:gdLst>
                <a:gd name="T0" fmla="*/ 294 w 1470"/>
                <a:gd name="T1" fmla="*/ 2556 h 2557"/>
                <a:gd name="T2" fmla="*/ 0 w 1470"/>
                <a:gd name="T3" fmla="*/ 2379 h 2557"/>
                <a:gd name="T4" fmla="*/ 1145 w 1470"/>
                <a:gd name="T5" fmla="*/ 0 h 2557"/>
                <a:gd name="T6" fmla="*/ 1469 w 1470"/>
                <a:gd name="T7" fmla="*/ 147 h 2557"/>
                <a:gd name="T8" fmla="*/ 294 w 1470"/>
                <a:gd name="T9" fmla="*/ 2556 h 2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557">
                  <a:moveTo>
                    <a:pt x="294" y="2556"/>
                  </a:moveTo>
                  <a:lnTo>
                    <a:pt x="0" y="2379"/>
                  </a:lnTo>
                  <a:lnTo>
                    <a:pt x="1145" y="0"/>
                  </a:lnTo>
                  <a:lnTo>
                    <a:pt x="1469" y="147"/>
                  </a:lnTo>
                  <a:lnTo>
                    <a:pt x="294" y="255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73">
              <a:extLst>
                <a:ext uri="{FF2B5EF4-FFF2-40B4-BE49-F238E27FC236}">
                  <a16:creationId xmlns:a16="http://schemas.microsoft.com/office/drawing/2014/main" id="{79BD1329-C875-9047-83EA-ED46EC053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4847" y="11176839"/>
              <a:ext cx="1975029" cy="1940161"/>
            </a:xfrm>
            <a:custGeom>
              <a:avLst/>
              <a:gdLst>
                <a:gd name="T0" fmla="*/ 2672 w 3495"/>
                <a:gd name="T1" fmla="*/ 2966 h 3437"/>
                <a:gd name="T2" fmla="*/ 2672 w 3495"/>
                <a:gd name="T3" fmla="*/ 2966 h 3437"/>
                <a:gd name="T4" fmla="*/ 3407 w 3495"/>
                <a:gd name="T5" fmla="*/ 1968 h 3437"/>
                <a:gd name="T6" fmla="*/ 3201 w 3495"/>
                <a:gd name="T7" fmla="*/ 764 h 3437"/>
                <a:gd name="T8" fmla="*/ 1821 w 3495"/>
                <a:gd name="T9" fmla="*/ 0 h 3437"/>
                <a:gd name="T10" fmla="*/ 998 w 3495"/>
                <a:gd name="T11" fmla="*/ 235 h 3437"/>
                <a:gd name="T12" fmla="*/ 470 w 3495"/>
                <a:gd name="T13" fmla="*/ 2467 h 3437"/>
                <a:gd name="T14" fmla="*/ 2672 w 3495"/>
                <a:gd name="T15" fmla="*/ 2966 h 3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95" h="3437">
                  <a:moveTo>
                    <a:pt x="2672" y="2966"/>
                  </a:moveTo>
                  <a:lnTo>
                    <a:pt x="2672" y="2966"/>
                  </a:lnTo>
                  <a:cubicBezTo>
                    <a:pt x="3055" y="2731"/>
                    <a:pt x="3290" y="2379"/>
                    <a:pt x="3407" y="1968"/>
                  </a:cubicBezTo>
                  <a:cubicBezTo>
                    <a:pt x="3494" y="1557"/>
                    <a:pt x="3436" y="1117"/>
                    <a:pt x="3201" y="764"/>
                  </a:cubicBezTo>
                  <a:cubicBezTo>
                    <a:pt x="2907" y="264"/>
                    <a:pt x="2379" y="0"/>
                    <a:pt x="1821" y="0"/>
                  </a:cubicBezTo>
                  <a:cubicBezTo>
                    <a:pt x="1557" y="0"/>
                    <a:pt x="1262" y="89"/>
                    <a:pt x="998" y="235"/>
                  </a:cubicBezTo>
                  <a:cubicBezTo>
                    <a:pt x="235" y="705"/>
                    <a:pt x="0" y="1704"/>
                    <a:pt x="470" y="2467"/>
                  </a:cubicBezTo>
                  <a:cubicBezTo>
                    <a:pt x="940" y="3201"/>
                    <a:pt x="1938" y="3436"/>
                    <a:pt x="2672" y="296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Freeform 74">
              <a:extLst>
                <a:ext uri="{FF2B5EF4-FFF2-40B4-BE49-F238E27FC236}">
                  <a16:creationId xmlns:a16="http://schemas.microsoft.com/office/drawing/2014/main" id="{6C072EF7-D3B4-1A4A-B5FF-0DF1965E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1528" y="11358652"/>
              <a:ext cx="1559102" cy="1544159"/>
            </a:xfrm>
            <a:custGeom>
              <a:avLst/>
              <a:gdLst>
                <a:gd name="T0" fmla="*/ 2114 w 2761"/>
                <a:gd name="T1" fmla="*/ 2378 h 2732"/>
                <a:gd name="T2" fmla="*/ 2114 w 2761"/>
                <a:gd name="T3" fmla="*/ 2378 h 2732"/>
                <a:gd name="T4" fmla="*/ 2702 w 2761"/>
                <a:gd name="T5" fmla="*/ 1585 h 2732"/>
                <a:gd name="T6" fmla="*/ 2525 w 2761"/>
                <a:gd name="T7" fmla="*/ 616 h 2732"/>
                <a:gd name="T8" fmla="*/ 1439 w 2761"/>
                <a:gd name="T9" fmla="*/ 0 h 2732"/>
                <a:gd name="T10" fmla="*/ 763 w 2761"/>
                <a:gd name="T11" fmla="*/ 205 h 2732"/>
                <a:gd name="T12" fmla="*/ 381 w 2761"/>
                <a:gd name="T13" fmla="*/ 1968 h 2732"/>
                <a:gd name="T14" fmla="*/ 2114 w 2761"/>
                <a:gd name="T15" fmla="*/ 2378 h 2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1" h="2732">
                  <a:moveTo>
                    <a:pt x="2114" y="2378"/>
                  </a:moveTo>
                  <a:lnTo>
                    <a:pt x="2114" y="2378"/>
                  </a:lnTo>
                  <a:cubicBezTo>
                    <a:pt x="2408" y="2172"/>
                    <a:pt x="2613" y="1908"/>
                    <a:pt x="2702" y="1585"/>
                  </a:cubicBezTo>
                  <a:cubicBezTo>
                    <a:pt x="2760" y="1233"/>
                    <a:pt x="2731" y="910"/>
                    <a:pt x="2525" y="616"/>
                  </a:cubicBezTo>
                  <a:cubicBezTo>
                    <a:pt x="2290" y="205"/>
                    <a:pt x="1879" y="0"/>
                    <a:pt x="1439" y="0"/>
                  </a:cubicBezTo>
                  <a:cubicBezTo>
                    <a:pt x="1233" y="0"/>
                    <a:pt x="998" y="58"/>
                    <a:pt x="763" y="205"/>
                  </a:cubicBezTo>
                  <a:cubicBezTo>
                    <a:pt x="176" y="558"/>
                    <a:pt x="0" y="1350"/>
                    <a:pt x="381" y="1968"/>
                  </a:cubicBezTo>
                  <a:cubicBezTo>
                    <a:pt x="734" y="2555"/>
                    <a:pt x="1527" y="2731"/>
                    <a:pt x="2114" y="23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Freeform 75">
              <a:extLst>
                <a:ext uri="{FF2B5EF4-FFF2-40B4-BE49-F238E27FC236}">
                  <a16:creationId xmlns:a16="http://schemas.microsoft.com/office/drawing/2014/main" id="{F9E442BC-18F5-3C4E-A30C-81DC50821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0833" y="10745969"/>
              <a:ext cx="1626348" cy="1641290"/>
            </a:xfrm>
            <a:custGeom>
              <a:avLst/>
              <a:gdLst>
                <a:gd name="T0" fmla="*/ 2879 w 2880"/>
                <a:gd name="T1" fmla="*/ 1468 h 2908"/>
                <a:gd name="T2" fmla="*/ 2879 w 2880"/>
                <a:gd name="T3" fmla="*/ 1468 h 2908"/>
                <a:gd name="T4" fmla="*/ 1440 w 2880"/>
                <a:gd name="T5" fmla="*/ 2907 h 2908"/>
                <a:gd name="T6" fmla="*/ 0 w 2880"/>
                <a:gd name="T7" fmla="*/ 1468 h 2908"/>
                <a:gd name="T8" fmla="*/ 1440 w 2880"/>
                <a:gd name="T9" fmla="*/ 0 h 2908"/>
                <a:gd name="T10" fmla="*/ 2879 w 2880"/>
                <a:gd name="T11" fmla="*/ 1468 h 2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0" h="2908">
                  <a:moveTo>
                    <a:pt x="2879" y="1468"/>
                  </a:moveTo>
                  <a:lnTo>
                    <a:pt x="2879" y="1468"/>
                  </a:lnTo>
                  <a:cubicBezTo>
                    <a:pt x="2879" y="2261"/>
                    <a:pt x="2232" y="2907"/>
                    <a:pt x="1440" y="2907"/>
                  </a:cubicBezTo>
                  <a:cubicBezTo>
                    <a:pt x="647" y="2907"/>
                    <a:pt x="0" y="2261"/>
                    <a:pt x="0" y="1468"/>
                  </a:cubicBezTo>
                  <a:cubicBezTo>
                    <a:pt x="0" y="646"/>
                    <a:pt x="647" y="0"/>
                    <a:pt x="1440" y="0"/>
                  </a:cubicBezTo>
                  <a:cubicBezTo>
                    <a:pt x="2232" y="0"/>
                    <a:pt x="2879" y="646"/>
                    <a:pt x="2879" y="14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Freeform 76">
              <a:extLst>
                <a:ext uri="{FF2B5EF4-FFF2-40B4-BE49-F238E27FC236}">
                  <a16:creationId xmlns:a16="http://schemas.microsoft.com/office/drawing/2014/main" id="{DAE1E4F9-3599-8A47-B07B-426298AAF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1210" y="10663780"/>
              <a:ext cx="1825594" cy="1825595"/>
            </a:xfrm>
            <a:custGeom>
              <a:avLst/>
              <a:gdLst>
                <a:gd name="T0" fmla="*/ 1615 w 3231"/>
                <a:gd name="T1" fmla="*/ 3231 h 3232"/>
                <a:gd name="T2" fmla="*/ 1615 w 3231"/>
                <a:gd name="T3" fmla="*/ 3231 h 3232"/>
                <a:gd name="T4" fmla="*/ 0 w 3231"/>
                <a:gd name="T5" fmla="*/ 1615 h 3232"/>
                <a:gd name="T6" fmla="*/ 1615 w 3231"/>
                <a:gd name="T7" fmla="*/ 0 h 3232"/>
                <a:gd name="T8" fmla="*/ 3230 w 3231"/>
                <a:gd name="T9" fmla="*/ 1615 h 3232"/>
                <a:gd name="T10" fmla="*/ 1615 w 3231"/>
                <a:gd name="T11" fmla="*/ 3231 h 3232"/>
                <a:gd name="T12" fmla="*/ 1615 w 3231"/>
                <a:gd name="T13" fmla="*/ 323 h 3232"/>
                <a:gd name="T14" fmla="*/ 1615 w 3231"/>
                <a:gd name="T15" fmla="*/ 323 h 3232"/>
                <a:gd name="T16" fmla="*/ 323 w 3231"/>
                <a:gd name="T17" fmla="*/ 1615 h 3232"/>
                <a:gd name="T18" fmla="*/ 1615 w 3231"/>
                <a:gd name="T19" fmla="*/ 2878 h 3232"/>
                <a:gd name="T20" fmla="*/ 2877 w 3231"/>
                <a:gd name="T21" fmla="*/ 1615 h 3232"/>
                <a:gd name="T22" fmla="*/ 1615 w 3231"/>
                <a:gd name="T23" fmla="*/ 323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1" h="3232">
                  <a:moveTo>
                    <a:pt x="1615" y="3231"/>
                  </a:moveTo>
                  <a:lnTo>
                    <a:pt x="1615" y="3231"/>
                  </a:lnTo>
                  <a:cubicBezTo>
                    <a:pt x="734" y="3231"/>
                    <a:pt x="0" y="2497"/>
                    <a:pt x="0" y="1615"/>
                  </a:cubicBezTo>
                  <a:cubicBezTo>
                    <a:pt x="0" y="705"/>
                    <a:pt x="734" y="0"/>
                    <a:pt x="1615" y="0"/>
                  </a:cubicBezTo>
                  <a:cubicBezTo>
                    <a:pt x="2496" y="0"/>
                    <a:pt x="3230" y="705"/>
                    <a:pt x="3230" y="1615"/>
                  </a:cubicBezTo>
                  <a:cubicBezTo>
                    <a:pt x="3230" y="2497"/>
                    <a:pt x="2496" y="3231"/>
                    <a:pt x="1615" y="3231"/>
                  </a:cubicBezTo>
                  <a:close/>
                  <a:moveTo>
                    <a:pt x="1615" y="323"/>
                  </a:moveTo>
                  <a:lnTo>
                    <a:pt x="1615" y="323"/>
                  </a:lnTo>
                  <a:cubicBezTo>
                    <a:pt x="910" y="323"/>
                    <a:pt x="323" y="910"/>
                    <a:pt x="323" y="1615"/>
                  </a:cubicBezTo>
                  <a:cubicBezTo>
                    <a:pt x="323" y="2320"/>
                    <a:pt x="910" y="2878"/>
                    <a:pt x="1615" y="2878"/>
                  </a:cubicBezTo>
                  <a:cubicBezTo>
                    <a:pt x="2319" y="2878"/>
                    <a:pt x="2877" y="2320"/>
                    <a:pt x="2877" y="1615"/>
                  </a:cubicBezTo>
                  <a:cubicBezTo>
                    <a:pt x="2877" y="910"/>
                    <a:pt x="2319" y="323"/>
                    <a:pt x="1615" y="3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Freeform 77">
              <a:extLst>
                <a:ext uri="{FF2B5EF4-FFF2-40B4-BE49-F238E27FC236}">
                  <a16:creationId xmlns:a16="http://schemas.microsoft.com/office/drawing/2014/main" id="{520FC658-BB74-5D48-AA36-C76F639F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0645" y="10429665"/>
              <a:ext cx="381059" cy="480682"/>
            </a:xfrm>
            <a:custGeom>
              <a:avLst/>
              <a:gdLst>
                <a:gd name="T0" fmla="*/ 381 w 676"/>
                <a:gd name="T1" fmla="*/ 851 h 852"/>
                <a:gd name="T2" fmla="*/ 0 w 676"/>
                <a:gd name="T3" fmla="*/ 176 h 852"/>
                <a:gd name="T4" fmla="*/ 294 w 676"/>
                <a:gd name="T5" fmla="*/ 0 h 852"/>
                <a:gd name="T6" fmla="*/ 675 w 676"/>
                <a:gd name="T7" fmla="*/ 676 h 852"/>
                <a:gd name="T8" fmla="*/ 381 w 676"/>
                <a:gd name="T9" fmla="*/ 851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852">
                  <a:moveTo>
                    <a:pt x="381" y="851"/>
                  </a:moveTo>
                  <a:lnTo>
                    <a:pt x="0" y="176"/>
                  </a:lnTo>
                  <a:lnTo>
                    <a:pt x="294" y="0"/>
                  </a:lnTo>
                  <a:lnTo>
                    <a:pt x="675" y="676"/>
                  </a:lnTo>
                  <a:lnTo>
                    <a:pt x="381" y="85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78">
              <a:extLst>
                <a:ext uri="{FF2B5EF4-FFF2-40B4-BE49-F238E27FC236}">
                  <a16:creationId xmlns:a16="http://schemas.microsoft.com/office/drawing/2014/main" id="{6A5C8C0A-A0E5-4C47-B852-370FC0337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0108" y="5470925"/>
              <a:ext cx="216679" cy="729739"/>
            </a:xfrm>
            <a:custGeom>
              <a:avLst/>
              <a:gdLst>
                <a:gd name="T0" fmla="*/ 59 w 383"/>
                <a:gd name="T1" fmla="*/ 1292 h 1293"/>
                <a:gd name="T2" fmla="*/ 0 w 383"/>
                <a:gd name="T3" fmla="*/ 0 h 1293"/>
                <a:gd name="T4" fmla="*/ 352 w 383"/>
                <a:gd name="T5" fmla="*/ 0 h 1293"/>
                <a:gd name="T6" fmla="*/ 382 w 383"/>
                <a:gd name="T7" fmla="*/ 1292 h 1293"/>
                <a:gd name="T8" fmla="*/ 59 w 383"/>
                <a:gd name="T9" fmla="*/ 1292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" h="1293">
                  <a:moveTo>
                    <a:pt x="59" y="1292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82" y="1292"/>
                  </a:lnTo>
                  <a:lnTo>
                    <a:pt x="59" y="129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Freeform 79">
              <a:extLst>
                <a:ext uri="{FF2B5EF4-FFF2-40B4-BE49-F238E27FC236}">
                  <a16:creationId xmlns:a16="http://schemas.microsoft.com/office/drawing/2014/main" id="{DAB29682-0A50-B942-AA65-3D13731A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7803" y="4292880"/>
              <a:ext cx="1641290" cy="1643782"/>
            </a:xfrm>
            <a:custGeom>
              <a:avLst/>
              <a:gdLst>
                <a:gd name="T0" fmla="*/ 2906 w 2907"/>
                <a:gd name="T1" fmla="*/ 1469 h 2909"/>
                <a:gd name="T2" fmla="*/ 2906 w 2907"/>
                <a:gd name="T3" fmla="*/ 1469 h 2909"/>
                <a:gd name="T4" fmla="*/ 1467 w 2907"/>
                <a:gd name="T5" fmla="*/ 2908 h 2909"/>
                <a:gd name="T6" fmla="*/ 0 w 2907"/>
                <a:gd name="T7" fmla="*/ 1469 h 2909"/>
                <a:gd name="T8" fmla="*/ 1467 w 2907"/>
                <a:gd name="T9" fmla="*/ 0 h 2909"/>
                <a:gd name="T10" fmla="*/ 2906 w 2907"/>
                <a:gd name="T11" fmla="*/ 1469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7" h="2909">
                  <a:moveTo>
                    <a:pt x="2906" y="1469"/>
                  </a:moveTo>
                  <a:lnTo>
                    <a:pt x="2906" y="1469"/>
                  </a:lnTo>
                  <a:cubicBezTo>
                    <a:pt x="2906" y="2262"/>
                    <a:pt x="2260" y="2908"/>
                    <a:pt x="1467" y="2908"/>
                  </a:cubicBezTo>
                  <a:cubicBezTo>
                    <a:pt x="675" y="2908"/>
                    <a:pt x="0" y="2262"/>
                    <a:pt x="0" y="1469"/>
                  </a:cubicBezTo>
                  <a:cubicBezTo>
                    <a:pt x="0" y="647"/>
                    <a:pt x="675" y="0"/>
                    <a:pt x="1467" y="0"/>
                  </a:cubicBezTo>
                  <a:cubicBezTo>
                    <a:pt x="2260" y="0"/>
                    <a:pt x="2906" y="647"/>
                    <a:pt x="2906" y="14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80">
              <a:extLst>
                <a:ext uri="{FF2B5EF4-FFF2-40B4-BE49-F238E27FC236}">
                  <a16:creationId xmlns:a16="http://schemas.microsoft.com/office/drawing/2014/main" id="{03371710-961C-A140-BB3F-FC7F5B511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3123" y="4210692"/>
              <a:ext cx="1825593" cy="1825593"/>
            </a:xfrm>
            <a:custGeom>
              <a:avLst/>
              <a:gdLst>
                <a:gd name="T0" fmla="*/ 1614 w 3231"/>
                <a:gd name="T1" fmla="*/ 3231 h 3232"/>
                <a:gd name="T2" fmla="*/ 1614 w 3231"/>
                <a:gd name="T3" fmla="*/ 3231 h 3232"/>
                <a:gd name="T4" fmla="*/ 0 w 3231"/>
                <a:gd name="T5" fmla="*/ 1615 h 3232"/>
                <a:gd name="T6" fmla="*/ 1614 w 3231"/>
                <a:gd name="T7" fmla="*/ 0 h 3232"/>
                <a:gd name="T8" fmla="*/ 3230 w 3231"/>
                <a:gd name="T9" fmla="*/ 1615 h 3232"/>
                <a:gd name="T10" fmla="*/ 1614 w 3231"/>
                <a:gd name="T11" fmla="*/ 3231 h 3232"/>
                <a:gd name="T12" fmla="*/ 1614 w 3231"/>
                <a:gd name="T13" fmla="*/ 323 h 3232"/>
                <a:gd name="T14" fmla="*/ 1614 w 3231"/>
                <a:gd name="T15" fmla="*/ 323 h 3232"/>
                <a:gd name="T16" fmla="*/ 323 w 3231"/>
                <a:gd name="T17" fmla="*/ 1615 h 3232"/>
                <a:gd name="T18" fmla="*/ 1614 w 3231"/>
                <a:gd name="T19" fmla="*/ 2878 h 3232"/>
                <a:gd name="T20" fmla="*/ 2877 w 3231"/>
                <a:gd name="T21" fmla="*/ 1615 h 3232"/>
                <a:gd name="T22" fmla="*/ 1614 w 3231"/>
                <a:gd name="T23" fmla="*/ 323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1" h="3232">
                  <a:moveTo>
                    <a:pt x="1614" y="3231"/>
                  </a:moveTo>
                  <a:lnTo>
                    <a:pt x="1614" y="3231"/>
                  </a:lnTo>
                  <a:cubicBezTo>
                    <a:pt x="705" y="3231"/>
                    <a:pt x="0" y="2496"/>
                    <a:pt x="0" y="1615"/>
                  </a:cubicBezTo>
                  <a:cubicBezTo>
                    <a:pt x="0" y="704"/>
                    <a:pt x="705" y="0"/>
                    <a:pt x="1614" y="0"/>
                  </a:cubicBezTo>
                  <a:cubicBezTo>
                    <a:pt x="2496" y="0"/>
                    <a:pt x="3230" y="704"/>
                    <a:pt x="3230" y="1615"/>
                  </a:cubicBezTo>
                  <a:cubicBezTo>
                    <a:pt x="3230" y="2496"/>
                    <a:pt x="2496" y="3231"/>
                    <a:pt x="1614" y="3231"/>
                  </a:cubicBezTo>
                  <a:close/>
                  <a:moveTo>
                    <a:pt x="1614" y="323"/>
                  </a:moveTo>
                  <a:lnTo>
                    <a:pt x="1614" y="323"/>
                  </a:lnTo>
                  <a:cubicBezTo>
                    <a:pt x="910" y="323"/>
                    <a:pt x="323" y="910"/>
                    <a:pt x="323" y="1615"/>
                  </a:cubicBezTo>
                  <a:cubicBezTo>
                    <a:pt x="323" y="2320"/>
                    <a:pt x="910" y="2878"/>
                    <a:pt x="1614" y="2878"/>
                  </a:cubicBezTo>
                  <a:cubicBezTo>
                    <a:pt x="2319" y="2878"/>
                    <a:pt x="2877" y="2320"/>
                    <a:pt x="2877" y="1615"/>
                  </a:cubicBezTo>
                  <a:cubicBezTo>
                    <a:pt x="2877" y="910"/>
                    <a:pt x="2319" y="323"/>
                    <a:pt x="1614" y="3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08EE8BDC-4C52-E442-A6D3-B3D683906668}"/>
              </a:ext>
            </a:extLst>
          </p:cNvPr>
          <p:cNvSpPr txBox="1"/>
          <p:nvPr/>
        </p:nvSpPr>
        <p:spPr>
          <a:xfrm>
            <a:off x="11887886" y="4096373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6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78CDE47-21B2-124A-BAFD-3B62249A41E9}"/>
              </a:ext>
            </a:extLst>
          </p:cNvPr>
          <p:cNvSpPr txBox="1"/>
          <p:nvPr/>
        </p:nvSpPr>
        <p:spPr>
          <a:xfrm>
            <a:off x="15109068" y="4657483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1E4C55F-93D2-F244-8CC4-A0F95DC4BF62}"/>
              </a:ext>
            </a:extLst>
          </p:cNvPr>
          <p:cNvSpPr txBox="1"/>
          <p:nvPr/>
        </p:nvSpPr>
        <p:spPr>
          <a:xfrm>
            <a:off x="14360922" y="10580301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56821A0-CA31-5C42-BCCE-CEBD3D57D7F8}"/>
              </a:ext>
            </a:extLst>
          </p:cNvPr>
          <p:cNvSpPr txBox="1"/>
          <p:nvPr/>
        </p:nvSpPr>
        <p:spPr>
          <a:xfrm>
            <a:off x="9560322" y="11058283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9A2CE7C-1084-4144-8BEB-C9680A8ABC14}"/>
              </a:ext>
            </a:extLst>
          </p:cNvPr>
          <p:cNvSpPr txBox="1"/>
          <p:nvPr/>
        </p:nvSpPr>
        <p:spPr>
          <a:xfrm>
            <a:off x="8458886" y="6320028"/>
            <a:ext cx="81606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1E05576-5A6B-C64F-8125-664A46B28068}"/>
              </a:ext>
            </a:extLst>
          </p:cNvPr>
          <p:cNvGrpSpPr/>
          <p:nvPr/>
        </p:nvGrpSpPr>
        <p:grpSpPr>
          <a:xfrm>
            <a:off x="16996950" y="4408957"/>
            <a:ext cx="5363291" cy="1801143"/>
            <a:chOff x="15598889" y="5799465"/>
            <a:chExt cx="5363291" cy="180114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5184681-8344-F64E-A379-C9B19A11BC32}"/>
                </a:ext>
              </a:extLst>
            </p:cNvPr>
            <p:cNvSpPr txBox="1"/>
            <p:nvPr/>
          </p:nvSpPr>
          <p:spPr>
            <a:xfrm>
              <a:off x="15598889" y="6511720"/>
              <a:ext cx="536329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E3FC4DE-B13C-DC48-A59F-172CB175E495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7D83B25-D08B-054F-BC29-EF4470C90EAA}"/>
              </a:ext>
            </a:extLst>
          </p:cNvPr>
          <p:cNvGrpSpPr/>
          <p:nvPr/>
        </p:nvGrpSpPr>
        <p:grpSpPr>
          <a:xfrm>
            <a:off x="16194921" y="10273478"/>
            <a:ext cx="5363291" cy="1801143"/>
            <a:chOff x="15598889" y="5799465"/>
            <a:chExt cx="5363291" cy="1801143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D9FF0A3-7D56-904D-B39B-21AF5956DD9C}"/>
                </a:ext>
              </a:extLst>
            </p:cNvPr>
            <p:cNvSpPr txBox="1"/>
            <p:nvPr/>
          </p:nvSpPr>
          <p:spPr>
            <a:xfrm>
              <a:off x="15598889" y="6511720"/>
              <a:ext cx="536329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3581DAB-E0ED-9746-9E75-92587080561B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7A1DB3D-7050-794A-A3A1-6627C2BCF8D1}"/>
              </a:ext>
            </a:extLst>
          </p:cNvPr>
          <p:cNvGrpSpPr/>
          <p:nvPr/>
        </p:nvGrpSpPr>
        <p:grpSpPr>
          <a:xfrm flipH="1">
            <a:off x="5507485" y="3860858"/>
            <a:ext cx="5363291" cy="1801143"/>
            <a:chOff x="15598889" y="5799465"/>
            <a:chExt cx="5363291" cy="1801143"/>
          </a:xfrm>
        </p:grpSpPr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E105F51-343C-1F41-9708-25AA6EECCA44}"/>
                </a:ext>
              </a:extLst>
            </p:cNvPr>
            <p:cNvSpPr txBox="1"/>
            <p:nvPr/>
          </p:nvSpPr>
          <p:spPr>
            <a:xfrm>
              <a:off x="15598889" y="6511720"/>
              <a:ext cx="536329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C5B2A1D-C4B6-AA4B-B55C-16996E3B9660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345BA5C-9539-1E48-8C74-159644DC5798}"/>
              </a:ext>
            </a:extLst>
          </p:cNvPr>
          <p:cNvGrpSpPr/>
          <p:nvPr/>
        </p:nvGrpSpPr>
        <p:grpSpPr>
          <a:xfrm flipH="1">
            <a:off x="2095488" y="6056076"/>
            <a:ext cx="5363291" cy="1801143"/>
            <a:chOff x="15598889" y="5799465"/>
            <a:chExt cx="5363291" cy="1801143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32278B4-7E4F-1B40-9259-500F4F61E2A3}"/>
                </a:ext>
              </a:extLst>
            </p:cNvPr>
            <p:cNvSpPr txBox="1"/>
            <p:nvPr/>
          </p:nvSpPr>
          <p:spPr>
            <a:xfrm>
              <a:off x="15598889" y="6511720"/>
              <a:ext cx="536329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8D0D7C60-0404-3241-88BB-0ACB9A6AE4D9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E1A0C7B-2017-874B-AF74-A8D98F50DE8B}"/>
              </a:ext>
            </a:extLst>
          </p:cNvPr>
          <p:cNvGrpSpPr/>
          <p:nvPr/>
        </p:nvGrpSpPr>
        <p:grpSpPr>
          <a:xfrm flipH="1">
            <a:off x="3278155" y="10878689"/>
            <a:ext cx="5363291" cy="1801143"/>
            <a:chOff x="15598889" y="5799465"/>
            <a:chExt cx="5363291" cy="1801143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3C1D9BC1-EB4C-5D4C-AE75-30D0507275B8}"/>
                </a:ext>
              </a:extLst>
            </p:cNvPr>
            <p:cNvSpPr txBox="1"/>
            <p:nvPr/>
          </p:nvSpPr>
          <p:spPr>
            <a:xfrm>
              <a:off x="15598889" y="6511720"/>
              <a:ext cx="536329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340C139-BB71-FF4F-BAEF-BDAF315E268E}"/>
                </a:ext>
              </a:extLst>
            </p:cNvPr>
            <p:cNvSpPr/>
            <p:nvPr/>
          </p:nvSpPr>
          <p:spPr>
            <a:xfrm>
              <a:off x="15598890" y="5799465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08" name="CuadroTexto 350">
            <a:extLst>
              <a:ext uri="{FF2B5EF4-FFF2-40B4-BE49-F238E27FC236}">
                <a16:creationId xmlns:a16="http://schemas.microsoft.com/office/drawing/2014/main" id="{218556BE-F580-B748-886B-DD72C840758E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42061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reeform 1">
            <a:extLst>
              <a:ext uri="{FF2B5EF4-FFF2-40B4-BE49-F238E27FC236}">
                <a16:creationId xmlns:a16="http://schemas.microsoft.com/office/drawing/2014/main" id="{1CC75A2B-E957-E54F-AA47-2886C1F9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774" y="6200157"/>
            <a:ext cx="2061058" cy="2006270"/>
          </a:xfrm>
          <a:custGeom>
            <a:avLst/>
            <a:gdLst>
              <a:gd name="T0" fmla="*/ 0 w 3484"/>
              <a:gd name="T1" fmla="*/ 1650 h 3391"/>
              <a:gd name="T2" fmla="*/ 0 w 3484"/>
              <a:gd name="T3" fmla="*/ 1650 h 3391"/>
              <a:gd name="T4" fmla="*/ 1522 w 3484"/>
              <a:gd name="T5" fmla="*/ 110 h 3391"/>
              <a:gd name="T6" fmla="*/ 1944 w 3484"/>
              <a:gd name="T7" fmla="*/ 110 h 3391"/>
              <a:gd name="T8" fmla="*/ 3483 w 3484"/>
              <a:gd name="T9" fmla="*/ 1650 h 3391"/>
              <a:gd name="T10" fmla="*/ 1742 w 3484"/>
              <a:gd name="T11" fmla="*/ 3390 h 3391"/>
              <a:gd name="T12" fmla="*/ 0 w 3484"/>
              <a:gd name="T13" fmla="*/ 1650 h 3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4" h="3391">
                <a:moveTo>
                  <a:pt x="0" y="1650"/>
                </a:moveTo>
                <a:lnTo>
                  <a:pt x="0" y="1650"/>
                </a:lnTo>
                <a:cubicBezTo>
                  <a:pt x="1522" y="110"/>
                  <a:pt x="1522" y="110"/>
                  <a:pt x="1522" y="110"/>
                </a:cubicBezTo>
                <a:cubicBezTo>
                  <a:pt x="1650" y="0"/>
                  <a:pt x="1833" y="0"/>
                  <a:pt x="1944" y="110"/>
                </a:cubicBezTo>
                <a:cubicBezTo>
                  <a:pt x="3483" y="1650"/>
                  <a:pt x="3483" y="1650"/>
                  <a:pt x="3483" y="1650"/>
                </a:cubicBezTo>
                <a:cubicBezTo>
                  <a:pt x="1742" y="3390"/>
                  <a:pt x="1742" y="3390"/>
                  <a:pt x="1742" y="3390"/>
                </a:cubicBezTo>
                <a:cubicBezTo>
                  <a:pt x="0" y="1650"/>
                  <a:pt x="0" y="1650"/>
                  <a:pt x="0" y="1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2">
            <a:extLst>
              <a:ext uri="{FF2B5EF4-FFF2-40B4-BE49-F238E27FC236}">
                <a16:creationId xmlns:a16="http://schemas.microsoft.com/office/drawing/2014/main" id="{8E71ED45-9385-C846-B4A3-3AC5F889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033" y="7175899"/>
            <a:ext cx="2006269" cy="2061058"/>
          </a:xfrm>
          <a:custGeom>
            <a:avLst/>
            <a:gdLst>
              <a:gd name="T0" fmla="*/ 110 w 3392"/>
              <a:gd name="T1" fmla="*/ 1520 h 3483"/>
              <a:gd name="T2" fmla="*/ 110 w 3392"/>
              <a:gd name="T3" fmla="*/ 1520 h 3483"/>
              <a:gd name="T4" fmla="*/ 1649 w 3392"/>
              <a:gd name="T5" fmla="*/ 0 h 3483"/>
              <a:gd name="T6" fmla="*/ 3391 w 3392"/>
              <a:gd name="T7" fmla="*/ 1740 h 3483"/>
              <a:gd name="T8" fmla="*/ 1649 w 3392"/>
              <a:gd name="T9" fmla="*/ 3482 h 3483"/>
              <a:gd name="T10" fmla="*/ 110 w 3392"/>
              <a:gd name="T11" fmla="*/ 1942 h 3483"/>
              <a:gd name="T12" fmla="*/ 110 w 3392"/>
              <a:gd name="T13" fmla="*/ 1520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2" h="3483">
                <a:moveTo>
                  <a:pt x="110" y="1520"/>
                </a:moveTo>
                <a:lnTo>
                  <a:pt x="110" y="1520"/>
                </a:lnTo>
                <a:cubicBezTo>
                  <a:pt x="1649" y="0"/>
                  <a:pt x="1649" y="0"/>
                  <a:pt x="1649" y="0"/>
                </a:cubicBezTo>
                <a:cubicBezTo>
                  <a:pt x="3391" y="1740"/>
                  <a:pt x="3391" y="1740"/>
                  <a:pt x="3391" y="1740"/>
                </a:cubicBezTo>
                <a:cubicBezTo>
                  <a:pt x="1649" y="3482"/>
                  <a:pt x="1649" y="3482"/>
                  <a:pt x="1649" y="3482"/>
                </a:cubicBezTo>
                <a:cubicBezTo>
                  <a:pt x="110" y="1942"/>
                  <a:pt x="110" y="1942"/>
                  <a:pt x="110" y="1942"/>
                </a:cubicBezTo>
                <a:cubicBezTo>
                  <a:pt x="0" y="1832"/>
                  <a:pt x="0" y="1649"/>
                  <a:pt x="110" y="15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">
            <a:extLst>
              <a:ext uri="{FF2B5EF4-FFF2-40B4-BE49-F238E27FC236}">
                <a16:creationId xmlns:a16="http://schemas.microsoft.com/office/drawing/2014/main" id="{6066FF88-6ADF-8148-A3D6-3FAAE3C7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774" y="8206427"/>
            <a:ext cx="2061058" cy="2006271"/>
          </a:xfrm>
          <a:custGeom>
            <a:avLst/>
            <a:gdLst>
              <a:gd name="T0" fmla="*/ 0 w 3484"/>
              <a:gd name="T1" fmla="*/ 1742 h 3392"/>
              <a:gd name="T2" fmla="*/ 0 w 3484"/>
              <a:gd name="T3" fmla="*/ 1742 h 3392"/>
              <a:gd name="T4" fmla="*/ 1742 w 3484"/>
              <a:gd name="T5" fmla="*/ 0 h 3392"/>
              <a:gd name="T6" fmla="*/ 3483 w 3484"/>
              <a:gd name="T7" fmla="*/ 1742 h 3392"/>
              <a:gd name="T8" fmla="*/ 1944 w 3484"/>
              <a:gd name="T9" fmla="*/ 3263 h 3392"/>
              <a:gd name="T10" fmla="*/ 1522 w 3484"/>
              <a:gd name="T11" fmla="*/ 3263 h 3392"/>
              <a:gd name="T12" fmla="*/ 0 w 3484"/>
              <a:gd name="T13" fmla="*/ 174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84" h="3392">
                <a:moveTo>
                  <a:pt x="0" y="1742"/>
                </a:moveTo>
                <a:lnTo>
                  <a:pt x="0" y="1742"/>
                </a:lnTo>
                <a:cubicBezTo>
                  <a:pt x="1742" y="0"/>
                  <a:pt x="1742" y="0"/>
                  <a:pt x="1742" y="0"/>
                </a:cubicBezTo>
                <a:cubicBezTo>
                  <a:pt x="3483" y="1742"/>
                  <a:pt x="3483" y="1742"/>
                  <a:pt x="3483" y="1742"/>
                </a:cubicBezTo>
                <a:cubicBezTo>
                  <a:pt x="1944" y="3263"/>
                  <a:pt x="1944" y="3263"/>
                  <a:pt x="1944" y="3263"/>
                </a:cubicBezTo>
                <a:cubicBezTo>
                  <a:pt x="1833" y="3391"/>
                  <a:pt x="1650" y="3391"/>
                  <a:pt x="1522" y="3263"/>
                </a:cubicBezTo>
                <a:cubicBezTo>
                  <a:pt x="0" y="1742"/>
                  <a:pt x="0" y="1742"/>
                  <a:pt x="0" y="17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4">
            <a:extLst>
              <a:ext uri="{FF2B5EF4-FFF2-40B4-BE49-F238E27FC236}">
                <a16:creationId xmlns:a16="http://schemas.microsoft.com/office/drawing/2014/main" id="{FDF65409-A0B8-EE42-A642-D1293CA39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2302" y="7175899"/>
            <a:ext cx="2006271" cy="2061058"/>
          </a:xfrm>
          <a:custGeom>
            <a:avLst/>
            <a:gdLst>
              <a:gd name="T0" fmla="*/ 0 w 3391"/>
              <a:gd name="T1" fmla="*/ 1740 h 3483"/>
              <a:gd name="T2" fmla="*/ 0 w 3391"/>
              <a:gd name="T3" fmla="*/ 1740 h 3483"/>
              <a:gd name="T4" fmla="*/ 1741 w 3391"/>
              <a:gd name="T5" fmla="*/ 0 h 3483"/>
              <a:gd name="T6" fmla="*/ 3262 w 3391"/>
              <a:gd name="T7" fmla="*/ 1520 h 3483"/>
              <a:gd name="T8" fmla="*/ 3262 w 3391"/>
              <a:gd name="T9" fmla="*/ 1942 h 3483"/>
              <a:gd name="T10" fmla="*/ 1741 w 3391"/>
              <a:gd name="T11" fmla="*/ 3482 h 3483"/>
              <a:gd name="T12" fmla="*/ 0 w 3391"/>
              <a:gd name="T13" fmla="*/ 1740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91" h="3483">
                <a:moveTo>
                  <a:pt x="0" y="1740"/>
                </a:moveTo>
                <a:lnTo>
                  <a:pt x="0" y="1740"/>
                </a:lnTo>
                <a:cubicBezTo>
                  <a:pt x="1741" y="0"/>
                  <a:pt x="1741" y="0"/>
                  <a:pt x="1741" y="0"/>
                </a:cubicBezTo>
                <a:cubicBezTo>
                  <a:pt x="3262" y="1520"/>
                  <a:pt x="3262" y="1520"/>
                  <a:pt x="3262" y="1520"/>
                </a:cubicBezTo>
                <a:cubicBezTo>
                  <a:pt x="3390" y="1649"/>
                  <a:pt x="3390" y="1832"/>
                  <a:pt x="3262" y="1942"/>
                </a:cubicBezTo>
                <a:cubicBezTo>
                  <a:pt x="1741" y="3482"/>
                  <a:pt x="1741" y="3482"/>
                  <a:pt x="1741" y="3482"/>
                </a:cubicBezTo>
                <a:cubicBezTo>
                  <a:pt x="0" y="1740"/>
                  <a:pt x="0" y="1740"/>
                  <a:pt x="0" y="17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5">
            <a:extLst>
              <a:ext uri="{FF2B5EF4-FFF2-40B4-BE49-F238E27FC236}">
                <a16:creationId xmlns:a16="http://schemas.microsoft.com/office/drawing/2014/main" id="{6F8E9C74-B42D-9D4F-B9BE-2ED34E3C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396" y="4702629"/>
            <a:ext cx="2504577" cy="3297693"/>
          </a:xfrm>
          <a:custGeom>
            <a:avLst/>
            <a:gdLst>
              <a:gd name="T0" fmla="*/ 201 w 4235"/>
              <a:gd name="T1" fmla="*/ 5535 h 5573"/>
              <a:gd name="T2" fmla="*/ 201 w 4235"/>
              <a:gd name="T3" fmla="*/ 5535 h 5573"/>
              <a:gd name="T4" fmla="*/ 55 w 4235"/>
              <a:gd name="T5" fmla="*/ 5535 h 5573"/>
              <a:gd name="T6" fmla="*/ 55 w 4235"/>
              <a:gd name="T7" fmla="*/ 5371 h 5573"/>
              <a:gd name="T8" fmla="*/ 3794 w 4235"/>
              <a:gd name="T9" fmla="*/ 1631 h 5573"/>
              <a:gd name="T10" fmla="*/ 3794 w 4235"/>
              <a:gd name="T11" fmla="*/ 642 h 5573"/>
              <a:gd name="T12" fmla="*/ 3556 w 4235"/>
              <a:gd name="T13" fmla="*/ 330 h 5573"/>
              <a:gd name="T14" fmla="*/ 3904 w 4235"/>
              <a:gd name="T15" fmla="*/ 0 h 5573"/>
              <a:gd name="T16" fmla="*/ 4234 w 4235"/>
              <a:gd name="T17" fmla="*/ 330 h 5573"/>
              <a:gd name="T18" fmla="*/ 4014 w 4235"/>
              <a:gd name="T19" fmla="*/ 642 h 5573"/>
              <a:gd name="T20" fmla="*/ 4014 w 4235"/>
              <a:gd name="T21" fmla="*/ 1687 h 5573"/>
              <a:gd name="T22" fmla="*/ 3977 w 4235"/>
              <a:gd name="T23" fmla="*/ 1760 h 5573"/>
              <a:gd name="T24" fmla="*/ 201 w 4235"/>
              <a:gd name="T25" fmla="*/ 5535 h 5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35" h="5573">
                <a:moveTo>
                  <a:pt x="201" y="5535"/>
                </a:moveTo>
                <a:lnTo>
                  <a:pt x="201" y="5535"/>
                </a:lnTo>
                <a:cubicBezTo>
                  <a:pt x="165" y="5572"/>
                  <a:pt x="91" y="5572"/>
                  <a:pt x="55" y="5535"/>
                </a:cubicBezTo>
                <a:cubicBezTo>
                  <a:pt x="0" y="5480"/>
                  <a:pt x="0" y="5425"/>
                  <a:pt x="55" y="5371"/>
                </a:cubicBezTo>
                <a:cubicBezTo>
                  <a:pt x="3794" y="1631"/>
                  <a:pt x="3794" y="1631"/>
                  <a:pt x="3794" y="1631"/>
                </a:cubicBezTo>
                <a:cubicBezTo>
                  <a:pt x="3794" y="642"/>
                  <a:pt x="3794" y="642"/>
                  <a:pt x="3794" y="642"/>
                </a:cubicBezTo>
                <a:cubicBezTo>
                  <a:pt x="3666" y="605"/>
                  <a:pt x="3556" y="477"/>
                  <a:pt x="3556" y="330"/>
                </a:cubicBezTo>
                <a:cubicBezTo>
                  <a:pt x="3556" y="147"/>
                  <a:pt x="3720" y="0"/>
                  <a:pt x="3904" y="0"/>
                </a:cubicBezTo>
                <a:cubicBezTo>
                  <a:pt x="4087" y="0"/>
                  <a:pt x="4234" y="147"/>
                  <a:pt x="4234" y="330"/>
                </a:cubicBezTo>
                <a:cubicBezTo>
                  <a:pt x="4234" y="477"/>
                  <a:pt x="4142" y="605"/>
                  <a:pt x="4014" y="642"/>
                </a:cubicBezTo>
                <a:cubicBezTo>
                  <a:pt x="4014" y="1687"/>
                  <a:pt x="4014" y="1687"/>
                  <a:pt x="4014" y="1687"/>
                </a:cubicBezTo>
                <a:cubicBezTo>
                  <a:pt x="4014" y="1705"/>
                  <a:pt x="3995" y="1741"/>
                  <a:pt x="3977" y="1760"/>
                </a:cubicBezTo>
                <a:cubicBezTo>
                  <a:pt x="201" y="5535"/>
                  <a:pt x="201" y="5535"/>
                  <a:pt x="201" y="55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6">
            <a:extLst>
              <a:ext uri="{FF2B5EF4-FFF2-40B4-BE49-F238E27FC236}">
                <a16:creationId xmlns:a16="http://schemas.microsoft.com/office/drawing/2014/main" id="{8568F78D-3C9D-3B45-A671-DDD9C3E51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7973" y="5894911"/>
            <a:ext cx="3253340" cy="2515013"/>
          </a:xfrm>
          <a:custGeom>
            <a:avLst/>
            <a:gdLst>
              <a:gd name="T0" fmla="*/ 36 w 5499"/>
              <a:gd name="T1" fmla="*/ 184 h 4253"/>
              <a:gd name="T2" fmla="*/ 36 w 5499"/>
              <a:gd name="T3" fmla="*/ 184 h 4253"/>
              <a:gd name="T4" fmla="*/ 36 w 5499"/>
              <a:gd name="T5" fmla="*/ 37 h 4253"/>
              <a:gd name="T6" fmla="*/ 202 w 5499"/>
              <a:gd name="T7" fmla="*/ 37 h 4253"/>
              <a:gd name="T8" fmla="*/ 3959 w 5499"/>
              <a:gd name="T9" fmla="*/ 3794 h 4253"/>
              <a:gd name="T10" fmla="*/ 4838 w 5499"/>
              <a:gd name="T11" fmla="*/ 3794 h 4253"/>
              <a:gd name="T12" fmla="*/ 5168 w 5499"/>
              <a:gd name="T13" fmla="*/ 3575 h 4253"/>
              <a:gd name="T14" fmla="*/ 5498 w 5499"/>
              <a:gd name="T15" fmla="*/ 3904 h 4253"/>
              <a:gd name="T16" fmla="*/ 5168 w 5499"/>
              <a:gd name="T17" fmla="*/ 4252 h 4253"/>
              <a:gd name="T18" fmla="*/ 4838 w 5499"/>
              <a:gd name="T19" fmla="*/ 4014 h 4253"/>
              <a:gd name="T20" fmla="*/ 3904 w 5499"/>
              <a:gd name="T21" fmla="*/ 4014 h 4253"/>
              <a:gd name="T22" fmla="*/ 3830 w 5499"/>
              <a:gd name="T23" fmla="*/ 3977 h 4253"/>
              <a:gd name="T24" fmla="*/ 36 w 5499"/>
              <a:gd name="T25" fmla="*/ 184 h 4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99" h="4253">
                <a:moveTo>
                  <a:pt x="36" y="184"/>
                </a:moveTo>
                <a:lnTo>
                  <a:pt x="36" y="184"/>
                </a:lnTo>
                <a:cubicBezTo>
                  <a:pt x="0" y="147"/>
                  <a:pt x="0" y="73"/>
                  <a:pt x="36" y="37"/>
                </a:cubicBezTo>
                <a:cubicBezTo>
                  <a:pt x="73" y="0"/>
                  <a:pt x="146" y="0"/>
                  <a:pt x="202" y="37"/>
                </a:cubicBezTo>
                <a:cubicBezTo>
                  <a:pt x="3959" y="3794"/>
                  <a:pt x="3959" y="3794"/>
                  <a:pt x="3959" y="3794"/>
                </a:cubicBezTo>
                <a:cubicBezTo>
                  <a:pt x="4838" y="3794"/>
                  <a:pt x="4838" y="3794"/>
                  <a:pt x="4838" y="3794"/>
                </a:cubicBezTo>
                <a:cubicBezTo>
                  <a:pt x="4893" y="3666"/>
                  <a:pt x="5022" y="3575"/>
                  <a:pt x="5168" y="3575"/>
                </a:cubicBezTo>
                <a:cubicBezTo>
                  <a:pt x="5351" y="3575"/>
                  <a:pt x="5498" y="3721"/>
                  <a:pt x="5498" y="3904"/>
                </a:cubicBezTo>
                <a:cubicBezTo>
                  <a:pt x="5498" y="4088"/>
                  <a:pt x="5351" y="4252"/>
                  <a:pt x="5168" y="4252"/>
                </a:cubicBezTo>
                <a:cubicBezTo>
                  <a:pt x="5022" y="4252"/>
                  <a:pt x="4893" y="4143"/>
                  <a:pt x="4838" y="4014"/>
                </a:cubicBezTo>
                <a:cubicBezTo>
                  <a:pt x="3904" y="4014"/>
                  <a:pt x="3904" y="4014"/>
                  <a:pt x="3904" y="4014"/>
                </a:cubicBezTo>
                <a:cubicBezTo>
                  <a:pt x="3885" y="4014"/>
                  <a:pt x="3849" y="4014"/>
                  <a:pt x="3830" y="3977"/>
                </a:cubicBezTo>
                <a:cubicBezTo>
                  <a:pt x="36" y="184"/>
                  <a:pt x="36" y="184"/>
                  <a:pt x="36" y="1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7">
            <a:extLst>
              <a:ext uri="{FF2B5EF4-FFF2-40B4-BE49-F238E27FC236}">
                <a16:creationId xmlns:a16="http://schemas.microsoft.com/office/drawing/2014/main" id="{AC1C27AC-FED5-1140-BE19-10C0E14E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197" y="8368181"/>
            <a:ext cx="2559363" cy="3318564"/>
          </a:xfrm>
          <a:custGeom>
            <a:avLst/>
            <a:gdLst>
              <a:gd name="T0" fmla="*/ 4123 w 4326"/>
              <a:gd name="T1" fmla="*/ 37 h 5610"/>
              <a:gd name="T2" fmla="*/ 4123 w 4326"/>
              <a:gd name="T3" fmla="*/ 37 h 5610"/>
              <a:gd name="T4" fmla="*/ 4289 w 4326"/>
              <a:gd name="T5" fmla="*/ 37 h 5610"/>
              <a:gd name="T6" fmla="*/ 4289 w 4326"/>
              <a:gd name="T7" fmla="*/ 184 h 5610"/>
              <a:gd name="T8" fmla="*/ 458 w 4326"/>
              <a:gd name="T9" fmla="*/ 4014 h 5610"/>
              <a:gd name="T10" fmla="*/ 458 w 4326"/>
              <a:gd name="T11" fmla="*/ 4967 h 5610"/>
              <a:gd name="T12" fmla="*/ 678 w 4326"/>
              <a:gd name="T13" fmla="*/ 5278 h 5610"/>
              <a:gd name="T14" fmla="*/ 348 w 4326"/>
              <a:gd name="T15" fmla="*/ 5609 h 5610"/>
              <a:gd name="T16" fmla="*/ 0 w 4326"/>
              <a:gd name="T17" fmla="*/ 5278 h 5610"/>
              <a:gd name="T18" fmla="*/ 238 w 4326"/>
              <a:gd name="T19" fmla="*/ 4967 h 5610"/>
              <a:gd name="T20" fmla="*/ 238 w 4326"/>
              <a:gd name="T21" fmla="*/ 3977 h 5610"/>
              <a:gd name="T22" fmla="*/ 275 w 4326"/>
              <a:gd name="T23" fmla="*/ 3904 h 5610"/>
              <a:gd name="T24" fmla="*/ 4123 w 4326"/>
              <a:gd name="T25" fmla="*/ 37 h 5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26" h="5610">
                <a:moveTo>
                  <a:pt x="4123" y="37"/>
                </a:moveTo>
                <a:lnTo>
                  <a:pt x="4123" y="37"/>
                </a:lnTo>
                <a:cubicBezTo>
                  <a:pt x="4179" y="0"/>
                  <a:pt x="4233" y="0"/>
                  <a:pt x="4289" y="37"/>
                </a:cubicBezTo>
                <a:cubicBezTo>
                  <a:pt x="4325" y="73"/>
                  <a:pt x="4325" y="147"/>
                  <a:pt x="4289" y="184"/>
                </a:cubicBezTo>
                <a:cubicBezTo>
                  <a:pt x="458" y="4014"/>
                  <a:pt x="458" y="4014"/>
                  <a:pt x="458" y="4014"/>
                </a:cubicBezTo>
                <a:cubicBezTo>
                  <a:pt x="458" y="4967"/>
                  <a:pt x="458" y="4967"/>
                  <a:pt x="458" y="4967"/>
                </a:cubicBezTo>
                <a:cubicBezTo>
                  <a:pt x="586" y="5003"/>
                  <a:pt x="678" y="5132"/>
                  <a:pt x="678" y="5278"/>
                </a:cubicBezTo>
                <a:cubicBezTo>
                  <a:pt x="678" y="5462"/>
                  <a:pt x="531" y="5609"/>
                  <a:pt x="348" y="5609"/>
                </a:cubicBezTo>
                <a:cubicBezTo>
                  <a:pt x="164" y="5609"/>
                  <a:pt x="0" y="5462"/>
                  <a:pt x="0" y="5278"/>
                </a:cubicBezTo>
                <a:cubicBezTo>
                  <a:pt x="0" y="5132"/>
                  <a:pt x="110" y="5003"/>
                  <a:pt x="238" y="4967"/>
                </a:cubicBezTo>
                <a:cubicBezTo>
                  <a:pt x="238" y="3977"/>
                  <a:pt x="238" y="3977"/>
                  <a:pt x="238" y="3977"/>
                </a:cubicBezTo>
                <a:cubicBezTo>
                  <a:pt x="238" y="3941"/>
                  <a:pt x="238" y="3923"/>
                  <a:pt x="275" y="3904"/>
                </a:cubicBezTo>
                <a:cubicBezTo>
                  <a:pt x="4123" y="37"/>
                  <a:pt x="4123" y="37"/>
                  <a:pt x="4123" y="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8">
            <a:extLst>
              <a:ext uri="{FF2B5EF4-FFF2-40B4-BE49-F238E27FC236}">
                <a16:creationId xmlns:a16="http://schemas.microsoft.com/office/drawing/2014/main" id="{46006607-B2AE-844E-AA45-57B326B7B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6337" y="8010758"/>
            <a:ext cx="3263776" cy="2538492"/>
          </a:xfrm>
          <a:custGeom>
            <a:avLst/>
            <a:gdLst>
              <a:gd name="T0" fmla="*/ 330 w 5518"/>
              <a:gd name="T1" fmla="*/ 0 h 4289"/>
              <a:gd name="T2" fmla="*/ 330 w 5518"/>
              <a:gd name="T3" fmla="*/ 0 h 4289"/>
              <a:gd name="T4" fmla="*/ 641 w 5518"/>
              <a:gd name="T5" fmla="*/ 219 h 4289"/>
              <a:gd name="T6" fmla="*/ 1558 w 5518"/>
              <a:gd name="T7" fmla="*/ 219 h 4289"/>
              <a:gd name="T8" fmla="*/ 1631 w 5518"/>
              <a:gd name="T9" fmla="*/ 256 h 4289"/>
              <a:gd name="T10" fmla="*/ 5462 w 5518"/>
              <a:gd name="T11" fmla="*/ 4086 h 4289"/>
              <a:gd name="T12" fmla="*/ 5462 w 5518"/>
              <a:gd name="T13" fmla="*/ 4233 h 4289"/>
              <a:gd name="T14" fmla="*/ 5315 w 5518"/>
              <a:gd name="T15" fmla="*/ 4233 h 4289"/>
              <a:gd name="T16" fmla="*/ 1521 w 5518"/>
              <a:gd name="T17" fmla="*/ 439 h 4289"/>
              <a:gd name="T18" fmla="*/ 641 w 5518"/>
              <a:gd name="T19" fmla="*/ 439 h 4289"/>
              <a:gd name="T20" fmla="*/ 330 w 5518"/>
              <a:gd name="T21" fmla="*/ 677 h 4289"/>
              <a:gd name="T22" fmla="*/ 0 w 5518"/>
              <a:gd name="T23" fmla="*/ 329 h 4289"/>
              <a:gd name="T24" fmla="*/ 330 w 5518"/>
              <a:gd name="T25" fmla="*/ 0 h 4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18" h="4289">
                <a:moveTo>
                  <a:pt x="330" y="0"/>
                </a:moveTo>
                <a:lnTo>
                  <a:pt x="330" y="0"/>
                </a:lnTo>
                <a:cubicBezTo>
                  <a:pt x="476" y="0"/>
                  <a:pt x="605" y="91"/>
                  <a:pt x="641" y="219"/>
                </a:cubicBezTo>
                <a:cubicBezTo>
                  <a:pt x="1558" y="219"/>
                  <a:pt x="1558" y="219"/>
                  <a:pt x="1558" y="219"/>
                </a:cubicBezTo>
                <a:cubicBezTo>
                  <a:pt x="1594" y="219"/>
                  <a:pt x="1613" y="238"/>
                  <a:pt x="1631" y="256"/>
                </a:cubicBezTo>
                <a:cubicBezTo>
                  <a:pt x="5462" y="4086"/>
                  <a:pt x="5462" y="4086"/>
                  <a:pt x="5462" y="4086"/>
                </a:cubicBezTo>
                <a:cubicBezTo>
                  <a:pt x="5517" y="4123"/>
                  <a:pt x="5517" y="4196"/>
                  <a:pt x="5462" y="4233"/>
                </a:cubicBezTo>
                <a:cubicBezTo>
                  <a:pt x="5425" y="4288"/>
                  <a:pt x="5352" y="4288"/>
                  <a:pt x="5315" y="4233"/>
                </a:cubicBezTo>
                <a:cubicBezTo>
                  <a:pt x="1521" y="439"/>
                  <a:pt x="1521" y="439"/>
                  <a:pt x="1521" y="439"/>
                </a:cubicBezTo>
                <a:cubicBezTo>
                  <a:pt x="641" y="439"/>
                  <a:pt x="641" y="439"/>
                  <a:pt x="641" y="439"/>
                </a:cubicBezTo>
                <a:cubicBezTo>
                  <a:pt x="605" y="568"/>
                  <a:pt x="476" y="677"/>
                  <a:pt x="330" y="677"/>
                </a:cubicBezTo>
                <a:cubicBezTo>
                  <a:pt x="147" y="677"/>
                  <a:pt x="0" y="513"/>
                  <a:pt x="0" y="329"/>
                </a:cubicBezTo>
                <a:cubicBezTo>
                  <a:pt x="0" y="146"/>
                  <a:pt x="147" y="0"/>
                  <a:pt x="33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2CB1E0B-1EC8-2243-863B-DEA56B199C1A}"/>
              </a:ext>
            </a:extLst>
          </p:cNvPr>
          <p:cNvGrpSpPr/>
          <p:nvPr/>
        </p:nvGrpSpPr>
        <p:grpSpPr>
          <a:xfrm flipH="1">
            <a:off x="5517570" y="3890605"/>
            <a:ext cx="6024765" cy="1754702"/>
            <a:chOff x="5697486" y="4546323"/>
            <a:chExt cx="6024765" cy="1754702"/>
          </a:xfrm>
        </p:grpSpPr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23408CF-6A88-4742-8313-9B7CF22250D8}"/>
                </a:ext>
              </a:extLst>
            </p:cNvPr>
            <p:cNvSpPr txBox="1"/>
            <p:nvPr/>
          </p:nvSpPr>
          <p:spPr>
            <a:xfrm>
              <a:off x="5697486" y="4546323"/>
              <a:ext cx="1851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D6F56D89-73DB-F44F-9B17-71DA3788CA8F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146E8D7-25DF-594F-B052-EC524D500180}"/>
              </a:ext>
            </a:extLst>
          </p:cNvPr>
          <p:cNvGrpSpPr/>
          <p:nvPr/>
        </p:nvGrpSpPr>
        <p:grpSpPr>
          <a:xfrm flipH="1">
            <a:off x="2343429" y="7300271"/>
            <a:ext cx="6024766" cy="1754702"/>
            <a:chOff x="5697485" y="4546323"/>
            <a:chExt cx="6024766" cy="1754702"/>
          </a:xfrm>
        </p:grpSpPr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3FA59802-9B3E-E14C-849C-8D378351B6D1}"/>
                </a:ext>
              </a:extLst>
            </p:cNvPr>
            <p:cNvSpPr txBox="1"/>
            <p:nvPr/>
          </p:nvSpPr>
          <p:spPr>
            <a:xfrm>
              <a:off x="5697485" y="4546323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Authorize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67B7364-9C27-8D4F-9480-2B5F7318B8C6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DDE7B77-5520-E248-A1E5-D856E96EB44F}"/>
              </a:ext>
            </a:extLst>
          </p:cNvPr>
          <p:cNvGrpSpPr/>
          <p:nvPr/>
        </p:nvGrpSpPr>
        <p:grpSpPr>
          <a:xfrm>
            <a:off x="16033949" y="7300271"/>
            <a:ext cx="6024765" cy="1754702"/>
            <a:chOff x="5697486" y="4546323"/>
            <a:chExt cx="6024765" cy="1754702"/>
          </a:xfrm>
        </p:grpSpPr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2FFE673F-38CD-7742-B77A-A15FDA29066C}"/>
                </a:ext>
              </a:extLst>
            </p:cNvPr>
            <p:cNvSpPr txBox="1"/>
            <p:nvPr/>
          </p:nvSpPr>
          <p:spPr>
            <a:xfrm>
              <a:off x="5697486" y="4546323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9384044-2018-2540-B3F0-D56368D5A9C3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20F78DE-84D8-DF42-8EE7-3558EE4E24FA}"/>
              </a:ext>
            </a:extLst>
          </p:cNvPr>
          <p:cNvGrpSpPr/>
          <p:nvPr/>
        </p:nvGrpSpPr>
        <p:grpSpPr>
          <a:xfrm>
            <a:off x="12859808" y="10576351"/>
            <a:ext cx="6024765" cy="1754702"/>
            <a:chOff x="5697486" y="4546323"/>
            <a:chExt cx="6024765" cy="1754702"/>
          </a:xfrm>
        </p:grpSpPr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B6AE5110-E203-554D-B1BF-510393C50C9A}"/>
                </a:ext>
              </a:extLst>
            </p:cNvPr>
            <p:cNvSpPr txBox="1"/>
            <p:nvPr/>
          </p:nvSpPr>
          <p:spPr>
            <a:xfrm>
              <a:off x="5697486" y="4546323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C11FBF31-C03E-B443-9859-2454F47F0B9A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50D57287-2BD7-5C4E-A2B9-10B6EDDAD7CA}"/>
              </a:ext>
            </a:extLst>
          </p:cNvPr>
          <p:cNvSpPr txBox="1"/>
          <p:nvPr/>
        </p:nvSpPr>
        <p:spPr>
          <a:xfrm>
            <a:off x="11763226" y="6749218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9E4ABDA7-5B99-E44F-BB1E-0E5EA73E7443}"/>
              </a:ext>
            </a:extLst>
          </p:cNvPr>
          <p:cNvSpPr txBox="1"/>
          <p:nvPr/>
        </p:nvSpPr>
        <p:spPr>
          <a:xfrm>
            <a:off x="12821061" y="7807053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ED3D6E3-447D-6747-A74C-B821B1CC8A02}"/>
              </a:ext>
            </a:extLst>
          </p:cNvPr>
          <p:cNvSpPr txBox="1"/>
          <p:nvPr/>
        </p:nvSpPr>
        <p:spPr>
          <a:xfrm>
            <a:off x="11763226" y="8846959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295E8E0-AEA3-E54B-B520-CBEFC2FB3AFC}"/>
              </a:ext>
            </a:extLst>
          </p:cNvPr>
          <p:cNvSpPr txBox="1"/>
          <p:nvPr/>
        </p:nvSpPr>
        <p:spPr>
          <a:xfrm>
            <a:off x="10723320" y="7807053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24A107E9-D0F8-5848-8DDC-C85B265BF90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C23AB973-08ED-AC47-B56E-4AFB9D331216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0021B1B3-4EA6-804E-8706-DB6CB454E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0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3763A93-CCC1-8846-9B31-EF039D8BD508}"/>
              </a:ext>
            </a:extLst>
          </p:cNvPr>
          <p:cNvGrpSpPr/>
          <p:nvPr/>
        </p:nvGrpSpPr>
        <p:grpSpPr>
          <a:xfrm>
            <a:off x="8746194" y="5212764"/>
            <a:ext cx="6887564" cy="6438527"/>
            <a:chOff x="8746194" y="5212764"/>
            <a:chExt cx="6887564" cy="6438527"/>
          </a:xfrm>
          <a:solidFill>
            <a:schemeClr val="bg1">
              <a:lumMod val="50000"/>
              <a:alpha val="50000"/>
            </a:schemeClr>
          </a:solidFill>
        </p:grpSpPr>
        <p:sp>
          <p:nvSpPr>
            <p:cNvPr id="86" name="Freeform 2">
              <a:extLst>
                <a:ext uri="{FF2B5EF4-FFF2-40B4-BE49-F238E27FC236}">
                  <a16:creationId xmlns:a16="http://schemas.microsoft.com/office/drawing/2014/main" id="{B140C74F-6AE2-7149-B176-E435B343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4451" y="8125759"/>
              <a:ext cx="644774" cy="598718"/>
            </a:xfrm>
            <a:custGeom>
              <a:avLst/>
              <a:gdLst>
                <a:gd name="T0" fmla="*/ 1175 w 1235"/>
                <a:gd name="T1" fmla="*/ 1144 h 1145"/>
                <a:gd name="T2" fmla="*/ 0 w 1235"/>
                <a:gd name="T3" fmla="*/ 58 h 1145"/>
                <a:gd name="T4" fmla="*/ 59 w 1235"/>
                <a:gd name="T5" fmla="*/ 0 h 1145"/>
                <a:gd name="T6" fmla="*/ 1234 w 1235"/>
                <a:gd name="T7" fmla="*/ 1085 h 1145"/>
                <a:gd name="T8" fmla="*/ 1175 w 1235"/>
                <a:gd name="T9" fmla="*/ 1144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5" h="1145">
                  <a:moveTo>
                    <a:pt x="1175" y="1144"/>
                  </a:moveTo>
                  <a:lnTo>
                    <a:pt x="0" y="58"/>
                  </a:lnTo>
                  <a:lnTo>
                    <a:pt x="59" y="0"/>
                  </a:lnTo>
                  <a:lnTo>
                    <a:pt x="1234" y="1085"/>
                  </a:lnTo>
                  <a:lnTo>
                    <a:pt x="1175" y="11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">
              <a:extLst>
                <a:ext uri="{FF2B5EF4-FFF2-40B4-BE49-F238E27FC236}">
                  <a16:creationId xmlns:a16="http://schemas.microsoft.com/office/drawing/2014/main" id="{1B3AA010-D4FF-A340-8757-55B83121E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0718" y="5396985"/>
              <a:ext cx="460553" cy="384561"/>
            </a:xfrm>
            <a:custGeom>
              <a:avLst/>
              <a:gdLst>
                <a:gd name="T0" fmla="*/ 822 w 882"/>
                <a:gd name="T1" fmla="*/ 735 h 736"/>
                <a:gd name="T2" fmla="*/ 0 w 882"/>
                <a:gd name="T3" fmla="*/ 59 h 736"/>
                <a:gd name="T4" fmla="*/ 59 w 882"/>
                <a:gd name="T5" fmla="*/ 0 h 736"/>
                <a:gd name="T6" fmla="*/ 881 w 882"/>
                <a:gd name="T7" fmla="*/ 646 h 736"/>
                <a:gd name="T8" fmla="*/ 822 w 882"/>
                <a:gd name="T9" fmla="*/ 735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736">
                  <a:moveTo>
                    <a:pt x="822" y="735"/>
                  </a:moveTo>
                  <a:lnTo>
                    <a:pt x="0" y="59"/>
                  </a:lnTo>
                  <a:lnTo>
                    <a:pt x="59" y="0"/>
                  </a:lnTo>
                  <a:lnTo>
                    <a:pt x="881" y="646"/>
                  </a:lnTo>
                  <a:lnTo>
                    <a:pt x="822" y="73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">
              <a:extLst>
                <a:ext uri="{FF2B5EF4-FFF2-40B4-BE49-F238E27FC236}">
                  <a16:creationId xmlns:a16="http://schemas.microsoft.com/office/drawing/2014/main" id="{B358EE1B-FFFC-E94F-B937-D3751F2C5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2313" y="5212764"/>
              <a:ext cx="552663" cy="706948"/>
            </a:xfrm>
            <a:custGeom>
              <a:avLst/>
              <a:gdLst>
                <a:gd name="T0" fmla="*/ 88 w 1058"/>
                <a:gd name="T1" fmla="*/ 1352 h 1353"/>
                <a:gd name="T2" fmla="*/ 0 w 1058"/>
                <a:gd name="T3" fmla="*/ 1293 h 1353"/>
                <a:gd name="T4" fmla="*/ 999 w 1058"/>
                <a:gd name="T5" fmla="*/ 0 h 1353"/>
                <a:gd name="T6" fmla="*/ 1057 w 1058"/>
                <a:gd name="T7" fmla="*/ 30 h 1353"/>
                <a:gd name="T8" fmla="*/ 88 w 1058"/>
                <a:gd name="T9" fmla="*/ 1352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8" h="1353">
                  <a:moveTo>
                    <a:pt x="88" y="1352"/>
                  </a:moveTo>
                  <a:lnTo>
                    <a:pt x="0" y="1293"/>
                  </a:lnTo>
                  <a:lnTo>
                    <a:pt x="999" y="0"/>
                  </a:lnTo>
                  <a:lnTo>
                    <a:pt x="1057" y="30"/>
                  </a:lnTo>
                  <a:lnTo>
                    <a:pt x="88" y="13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B0FCEFD8-BE55-0D48-9547-CA7013C2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6745" y="6319313"/>
              <a:ext cx="614838" cy="32239"/>
            </a:xfrm>
            <a:custGeom>
              <a:avLst/>
              <a:gdLst>
                <a:gd name="T0" fmla="*/ 1175 w 1176"/>
                <a:gd name="T1" fmla="*/ 59 h 60"/>
                <a:gd name="T2" fmla="*/ 0 w 1176"/>
                <a:gd name="T3" fmla="*/ 59 h 60"/>
                <a:gd name="T4" fmla="*/ 0 w 1176"/>
                <a:gd name="T5" fmla="*/ 0 h 60"/>
                <a:gd name="T6" fmla="*/ 1175 w 1176"/>
                <a:gd name="T7" fmla="*/ 0 h 60"/>
                <a:gd name="T8" fmla="*/ 1175 w 117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6" h="60">
                  <a:moveTo>
                    <a:pt x="117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175" y="0"/>
                  </a:lnTo>
                  <a:lnTo>
                    <a:pt x="1175" y="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EE97EB3F-EA4B-1540-8D68-C051A0CE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912" y="5212764"/>
              <a:ext cx="368442" cy="476671"/>
            </a:xfrm>
            <a:custGeom>
              <a:avLst/>
              <a:gdLst>
                <a:gd name="T0" fmla="*/ 646 w 705"/>
                <a:gd name="T1" fmla="*/ 911 h 912"/>
                <a:gd name="T2" fmla="*/ 0 w 705"/>
                <a:gd name="T3" fmla="*/ 30 h 912"/>
                <a:gd name="T4" fmla="*/ 58 w 705"/>
                <a:gd name="T5" fmla="*/ 0 h 912"/>
                <a:gd name="T6" fmla="*/ 704 w 705"/>
                <a:gd name="T7" fmla="*/ 853 h 912"/>
                <a:gd name="T8" fmla="*/ 646 w 705"/>
                <a:gd name="T9" fmla="*/ 911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912">
                  <a:moveTo>
                    <a:pt x="646" y="911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704" y="853"/>
                  </a:lnTo>
                  <a:lnTo>
                    <a:pt x="646" y="91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8A423F29-F015-F048-9BC8-66CEAFE84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0663" y="8125759"/>
              <a:ext cx="644774" cy="598718"/>
            </a:xfrm>
            <a:custGeom>
              <a:avLst/>
              <a:gdLst>
                <a:gd name="T0" fmla="*/ 58 w 1234"/>
                <a:gd name="T1" fmla="*/ 1144 h 1145"/>
                <a:gd name="T2" fmla="*/ 0 w 1234"/>
                <a:gd name="T3" fmla="*/ 1085 h 1145"/>
                <a:gd name="T4" fmla="*/ 1175 w 1234"/>
                <a:gd name="T5" fmla="*/ 0 h 1145"/>
                <a:gd name="T6" fmla="*/ 1233 w 1234"/>
                <a:gd name="T7" fmla="*/ 58 h 1145"/>
                <a:gd name="T8" fmla="*/ 58 w 1234"/>
                <a:gd name="T9" fmla="*/ 1144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4" h="1145">
                  <a:moveTo>
                    <a:pt x="58" y="1144"/>
                  </a:moveTo>
                  <a:lnTo>
                    <a:pt x="0" y="1085"/>
                  </a:lnTo>
                  <a:lnTo>
                    <a:pt x="1175" y="0"/>
                  </a:lnTo>
                  <a:lnTo>
                    <a:pt x="1233" y="58"/>
                  </a:lnTo>
                  <a:lnTo>
                    <a:pt x="58" y="11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C9E337DB-55D8-1F40-A1A6-28DC01BED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2249" y="9399188"/>
              <a:ext cx="828995" cy="398377"/>
            </a:xfrm>
            <a:custGeom>
              <a:avLst/>
              <a:gdLst>
                <a:gd name="T0" fmla="*/ 29 w 1588"/>
                <a:gd name="T1" fmla="*/ 763 h 764"/>
                <a:gd name="T2" fmla="*/ 0 w 1588"/>
                <a:gd name="T3" fmla="*/ 704 h 764"/>
                <a:gd name="T4" fmla="*/ 1557 w 1588"/>
                <a:gd name="T5" fmla="*/ 0 h 764"/>
                <a:gd name="T6" fmla="*/ 1587 w 1588"/>
                <a:gd name="T7" fmla="*/ 58 h 764"/>
                <a:gd name="T8" fmla="*/ 29 w 1588"/>
                <a:gd name="T9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764">
                  <a:moveTo>
                    <a:pt x="29" y="763"/>
                  </a:moveTo>
                  <a:lnTo>
                    <a:pt x="0" y="704"/>
                  </a:lnTo>
                  <a:lnTo>
                    <a:pt x="1557" y="0"/>
                  </a:lnTo>
                  <a:lnTo>
                    <a:pt x="1587" y="58"/>
                  </a:lnTo>
                  <a:lnTo>
                    <a:pt x="29" y="7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311568C1-0EA4-D24A-86F4-84F2C07D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5796" y="5903593"/>
              <a:ext cx="46055" cy="842811"/>
            </a:xfrm>
            <a:custGeom>
              <a:avLst/>
              <a:gdLst>
                <a:gd name="T0" fmla="*/ 88 w 89"/>
                <a:gd name="T1" fmla="*/ 1614 h 1615"/>
                <a:gd name="T2" fmla="*/ 0 w 89"/>
                <a:gd name="T3" fmla="*/ 1614 h 1615"/>
                <a:gd name="T4" fmla="*/ 0 w 89"/>
                <a:gd name="T5" fmla="*/ 0 h 1615"/>
                <a:gd name="T6" fmla="*/ 88 w 89"/>
                <a:gd name="T7" fmla="*/ 0 h 1615"/>
                <a:gd name="T8" fmla="*/ 88 w 89"/>
                <a:gd name="T9" fmla="*/ 1614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615">
                  <a:moveTo>
                    <a:pt x="88" y="1614"/>
                  </a:moveTo>
                  <a:lnTo>
                    <a:pt x="0" y="1614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61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18FE835C-93A1-484A-8DEC-A98F2143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0174" y="9905796"/>
              <a:ext cx="214158" cy="875050"/>
            </a:xfrm>
            <a:custGeom>
              <a:avLst/>
              <a:gdLst>
                <a:gd name="T0" fmla="*/ 323 w 412"/>
                <a:gd name="T1" fmla="*/ 1673 h 1674"/>
                <a:gd name="T2" fmla="*/ 0 w 412"/>
                <a:gd name="T3" fmla="*/ 29 h 1674"/>
                <a:gd name="T4" fmla="*/ 59 w 412"/>
                <a:gd name="T5" fmla="*/ 0 h 1674"/>
                <a:gd name="T6" fmla="*/ 411 w 412"/>
                <a:gd name="T7" fmla="*/ 1673 h 1674"/>
                <a:gd name="T8" fmla="*/ 323 w 412"/>
                <a:gd name="T9" fmla="*/ 167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1674">
                  <a:moveTo>
                    <a:pt x="323" y="1673"/>
                  </a:moveTo>
                  <a:lnTo>
                    <a:pt x="0" y="29"/>
                  </a:lnTo>
                  <a:lnTo>
                    <a:pt x="59" y="0"/>
                  </a:lnTo>
                  <a:lnTo>
                    <a:pt x="411" y="1673"/>
                  </a:lnTo>
                  <a:lnTo>
                    <a:pt x="323" y="16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ABC7A81B-9CAB-4141-A877-8CEE6500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708" y="9399188"/>
              <a:ext cx="828995" cy="398377"/>
            </a:xfrm>
            <a:custGeom>
              <a:avLst/>
              <a:gdLst>
                <a:gd name="T0" fmla="*/ 1557 w 1588"/>
                <a:gd name="T1" fmla="*/ 763 h 764"/>
                <a:gd name="T2" fmla="*/ 0 w 1588"/>
                <a:gd name="T3" fmla="*/ 58 h 764"/>
                <a:gd name="T4" fmla="*/ 30 w 1588"/>
                <a:gd name="T5" fmla="*/ 0 h 764"/>
                <a:gd name="T6" fmla="*/ 1587 w 1588"/>
                <a:gd name="T7" fmla="*/ 704 h 764"/>
                <a:gd name="T8" fmla="*/ 1557 w 1588"/>
                <a:gd name="T9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764">
                  <a:moveTo>
                    <a:pt x="1557" y="763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1587" y="704"/>
                  </a:lnTo>
                  <a:lnTo>
                    <a:pt x="1557" y="7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5EB0BDDD-8A63-414E-BA20-E4277E52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9437" y="9905796"/>
              <a:ext cx="216460" cy="875050"/>
            </a:xfrm>
            <a:custGeom>
              <a:avLst/>
              <a:gdLst>
                <a:gd name="T0" fmla="*/ 59 w 413"/>
                <a:gd name="T1" fmla="*/ 1673 h 1674"/>
                <a:gd name="T2" fmla="*/ 0 w 413"/>
                <a:gd name="T3" fmla="*/ 1673 h 1674"/>
                <a:gd name="T4" fmla="*/ 324 w 413"/>
                <a:gd name="T5" fmla="*/ 0 h 1674"/>
                <a:gd name="T6" fmla="*/ 412 w 413"/>
                <a:gd name="T7" fmla="*/ 29 h 1674"/>
                <a:gd name="T8" fmla="*/ 59 w 413"/>
                <a:gd name="T9" fmla="*/ 167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1674">
                  <a:moveTo>
                    <a:pt x="59" y="1673"/>
                  </a:moveTo>
                  <a:lnTo>
                    <a:pt x="0" y="1673"/>
                  </a:lnTo>
                  <a:lnTo>
                    <a:pt x="324" y="0"/>
                  </a:lnTo>
                  <a:lnTo>
                    <a:pt x="412" y="29"/>
                  </a:lnTo>
                  <a:lnTo>
                    <a:pt x="59" y="16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6D9B783C-59D3-5B4A-8311-4C3E9384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2249" y="6319313"/>
              <a:ext cx="614837" cy="32239"/>
            </a:xfrm>
            <a:custGeom>
              <a:avLst/>
              <a:gdLst>
                <a:gd name="T0" fmla="*/ 1175 w 1176"/>
                <a:gd name="T1" fmla="*/ 59 h 60"/>
                <a:gd name="T2" fmla="*/ 0 w 1176"/>
                <a:gd name="T3" fmla="*/ 59 h 60"/>
                <a:gd name="T4" fmla="*/ 0 w 1176"/>
                <a:gd name="T5" fmla="*/ 0 h 60"/>
                <a:gd name="T6" fmla="*/ 1175 w 1176"/>
                <a:gd name="T7" fmla="*/ 0 h 60"/>
                <a:gd name="T8" fmla="*/ 1175 w 117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6" h="60">
                  <a:moveTo>
                    <a:pt x="117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1175" y="0"/>
                  </a:lnTo>
                  <a:lnTo>
                    <a:pt x="1175" y="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F48CF4CE-CB2C-E14A-8A73-DEB58D561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4912" y="6898387"/>
              <a:ext cx="398377" cy="398377"/>
            </a:xfrm>
            <a:custGeom>
              <a:avLst/>
              <a:gdLst>
                <a:gd name="T0" fmla="*/ 58 w 765"/>
                <a:gd name="T1" fmla="*/ 763 h 764"/>
                <a:gd name="T2" fmla="*/ 0 w 765"/>
                <a:gd name="T3" fmla="*/ 705 h 764"/>
                <a:gd name="T4" fmla="*/ 704 w 765"/>
                <a:gd name="T5" fmla="*/ 0 h 764"/>
                <a:gd name="T6" fmla="*/ 764 w 765"/>
                <a:gd name="T7" fmla="*/ 59 h 764"/>
                <a:gd name="T8" fmla="*/ 58 w 765"/>
                <a:gd name="T9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764">
                  <a:moveTo>
                    <a:pt x="58" y="763"/>
                  </a:moveTo>
                  <a:lnTo>
                    <a:pt x="0" y="705"/>
                  </a:lnTo>
                  <a:lnTo>
                    <a:pt x="704" y="0"/>
                  </a:lnTo>
                  <a:lnTo>
                    <a:pt x="764" y="59"/>
                  </a:lnTo>
                  <a:lnTo>
                    <a:pt x="58" y="7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AF23AD64-B953-9C4D-8F20-D9C9E418F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6194" y="9765327"/>
              <a:ext cx="1243492" cy="1885964"/>
            </a:xfrm>
            <a:custGeom>
              <a:avLst/>
              <a:gdLst>
                <a:gd name="T0" fmla="*/ 88 w 2380"/>
                <a:gd name="T1" fmla="*/ 3612 h 3613"/>
                <a:gd name="T2" fmla="*/ 0 w 2380"/>
                <a:gd name="T3" fmla="*/ 3583 h 3613"/>
                <a:gd name="T4" fmla="*/ 2320 w 2380"/>
                <a:gd name="T5" fmla="*/ 0 h 3613"/>
                <a:gd name="T6" fmla="*/ 2379 w 2380"/>
                <a:gd name="T7" fmla="*/ 59 h 3613"/>
                <a:gd name="T8" fmla="*/ 88 w 2380"/>
                <a:gd name="T9" fmla="*/ 3612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3613">
                  <a:moveTo>
                    <a:pt x="88" y="3612"/>
                  </a:moveTo>
                  <a:lnTo>
                    <a:pt x="0" y="3583"/>
                  </a:lnTo>
                  <a:lnTo>
                    <a:pt x="2320" y="0"/>
                  </a:lnTo>
                  <a:lnTo>
                    <a:pt x="2379" y="59"/>
                  </a:lnTo>
                  <a:lnTo>
                    <a:pt x="88" y="3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9">
              <a:extLst>
                <a:ext uri="{FF2B5EF4-FFF2-40B4-BE49-F238E27FC236}">
                  <a16:creationId xmlns:a16="http://schemas.microsoft.com/office/drawing/2014/main" id="{12858BA8-CDD2-874B-A281-490282A4F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0266" y="9765327"/>
              <a:ext cx="1243492" cy="1885964"/>
            </a:xfrm>
            <a:custGeom>
              <a:avLst/>
              <a:gdLst>
                <a:gd name="T0" fmla="*/ 2320 w 2380"/>
                <a:gd name="T1" fmla="*/ 3612 h 3613"/>
                <a:gd name="T2" fmla="*/ 0 w 2380"/>
                <a:gd name="T3" fmla="*/ 59 h 3613"/>
                <a:gd name="T4" fmla="*/ 59 w 2380"/>
                <a:gd name="T5" fmla="*/ 0 h 3613"/>
                <a:gd name="T6" fmla="*/ 2379 w 2380"/>
                <a:gd name="T7" fmla="*/ 3583 h 3613"/>
                <a:gd name="T8" fmla="*/ 2320 w 2380"/>
                <a:gd name="T9" fmla="*/ 3612 h 3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0" h="3613">
                  <a:moveTo>
                    <a:pt x="2320" y="3612"/>
                  </a:moveTo>
                  <a:lnTo>
                    <a:pt x="0" y="59"/>
                  </a:lnTo>
                  <a:lnTo>
                    <a:pt x="59" y="0"/>
                  </a:lnTo>
                  <a:lnTo>
                    <a:pt x="2379" y="3583"/>
                  </a:lnTo>
                  <a:lnTo>
                    <a:pt x="2320" y="361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4">
              <a:extLst>
                <a:ext uri="{FF2B5EF4-FFF2-40B4-BE49-F238E27FC236}">
                  <a16:creationId xmlns:a16="http://schemas.microsoft.com/office/drawing/2014/main" id="{4D33FB70-84F7-CE42-9E65-3F3DBDEDF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0387" y="5364747"/>
              <a:ext cx="552663" cy="460553"/>
            </a:xfrm>
            <a:custGeom>
              <a:avLst/>
              <a:gdLst>
                <a:gd name="T0" fmla="*/ 59 w 1059"/>
                <a:gd name="T1" fmla="*/ 881 h 882"/>
                <a:gd name="T2" fmla="*/ 0 w 1059"/>
                <a:gd name="T3" fmla="*/ 794 h 882"/>
                <a:gd name="T4" fmla="*/ 998 w 1059"/>
                <a:gd name="T5" fmla="*/ 0 h 882"/>
                <a:gd name="T6" fmla="*/ 1058 w 1059"/>
                <a:gd name="T7" fmla="*/ 89 h 882"/>
                <a:gd name="T8" fmla="*/ 59 w 1059"/>
                <a:gd name="T9" fmla="*/ 881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9" h="882">
                  <a:moveTo>
                    <a:pt x="59" y="881"/>
                  </a:moveTo>
                  <a:lnTo>
                    <a:pt x="0" y="794"/>
                  </a:lnTo>
                  <a:lnTo>
                    <a:pt x="998" y="0"/>
                  </a:lnTo>
                  <a:lnTo>
                    <a:pt x="1058" y="89"/>
                  </a:lnTo>
                  <a:lnTo>
                    <a:pt x="59" y="88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36">
              <a:extLst>
                <a:ext uri="{FF2B5EF4-FFF2-40B4-BE49-F238E27FC236}">
                  <a16:creationId xmlns:a16="http://schemas.microsoft.com/office/drawing/2014/main" id="{D708E015-C2DD-9946-BBBB-883324DC8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6597" y="6898387"/>
              <a:ext cx="398379" cy="398377"/>
            </a:xfrm>
            <a:custGeom>
              <a:avLst/>
              <a:gdLst>
                <a:gd name="T0" fmla="*/ 705 w 764"/>
                <a:gd name="T1" fmla="*/ 763 h 764"/>
                <a:gd name="T2" fmla="*/ 0 w 764"/>
                <a:gd name="T3" fmla="*/ 59 h 764"/>
                <a:gd name="T4" fmla="*/ 58 w 764"/>
                <a:gd name="T5" fmla="*/ 0 h 764"/>
                <a:gd name="T6" fmla="*/ 763 w 764"/>
                <a:gd name="T7" fmla="*/ 705 h 764"/>
                <a:gd name="T8" fmla="*/ 705 w 764"/>
                <a:gd name="T9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764">
                  <a:moveTo>
                    <a:pt x="705" y="763"/>
                  </a:moveTo>
                  <a:lnTo>
                    <a:pt x="0" y="59"/>
                  </a:lnTo>
                  <a:lnTo>
                    <a:pt x="58" y="0"/>
                  </a:lnTo>
                  <a:lnTo>
                    <a:pt x="763" y="705"/>
                  </a:lnTo>
                  <a:lnTo>
                    <a:pt x="705" y="7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Freeform 5">
            <a:extLst>
              <a:ext uri="{FF2B5EF4-FFF2-40B4-BE49-F238E27FC236}">
                <a16:creationId xmlns:a16="http://schemas.microsoft.com/office/drawing/2014/main" id="{A1A3F2AF-F1D8-7E44-86AB-A32D37E3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589" y="4061383"/>
            <a:ext cx="1319483" cy="1319483"/>
          </a:xfrm>
          <a:custGeom>
            <a:avLst/>
            <a:gdLst>
              <a:gd name="T0" fmla="*/ 1263 w 2527"/>
              <a:gd name="T1" fmla="*/ 2526 h 2527"/>
              <a:gd name="T2" fmla="*/ 1263 w 2527"/>
              <a:gd name="T3" fmla="*/ 2526 h 2527"/>
              <a:gd name="T4" fmla="*/ 0 w 2527"/>
              <a:gd name="T5" fmla="*/ 1263 h 2527"/>
              <a:gd name="T6" fmla="*/ 1263 w 2527"/>
              <a:gd name="T7" fmla="*/ 0 h 2527"/>
              <a:gd name="T8" fmla="*/ 2526 w 2527"/>
              <a:gd name="T9" fmla="*/ 1263 h 2527"/>
              <a:gd name="T10" fmla="*/ 1263 w 2527"/>
              <a:gd name="T11" fmla="*/ 2526 h 2527"/>
              <a:gd name="T12" fmla="*/ 1263 w 2527"/>
              <a:gd name="T13" fmla="*/ 118 h 2527"/>
              <a:gd name="T14" fmla="*/ 1263 w 2527"/>
              <a:gd name="T15" fmla="*/ 118 h 2527"/>
              <a:gd name="T16" fmla="*/ 118 w 2527"/>
              <a:gd name="T17" fmla="*/ 1263 h 2527"/>
              <a:gd name="T18" fmla="*/ 1263 w 2527"/>
              <a:gd name="T19" fmla="*/ 2408 h 2527"/>
              <a:gd name="T20" fmla="*/ 2408 w 2527"/>
              <a:gd name="T21" fmla="*/ 1263 h 2527"/>
              <a:gd name="T22" fmla="*/ 1263 w 2527"/>
              <a:gd name="T23" fmla="*/ 118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7" h="2527">
                <a:moveTo>
                  <a:pt x="1263" y="2526"/>
                </a:moveTo>
                <a:lnTo>
                  <a:pt x="1263" y="2526"/>
                </a:lnTo>
                <a:cubicBezTo>
                  <a:pt x="559" y="2526"/>
                  <a:pt x="0" y="1967"/>
                  <a:pt x="0" y="1263"/>
                </a:cubicBezTo>
                <a:cubicBezTo>
                  <a:pt x="0" y="558"/>
                  <a:pt x="559" y="0"/>
                  <a:pt x="1263" y="0"/>
                </a:cubicBezTo>
                <a:cubicBezTo>
                  <a:pt x="1968" y="0"/>
                  <a:pt x="2526" y="558"/>
                  <a:pt x="2526" y="1263"/>
                </a:cubicBezTo>
                <a:cubicBezTo>
                  <a:pt x="2526" y="1967"/>
                  <a:pt x="1968" y="2526"/>
                  <a:pt x="1263" y="2526"/>
                </a:cubicBezTo>
                <a:close/>
                <a:moveTo>
                  <a:pt x="1263" y="118"/>
                </a:moveTo>
                <a:lnTo>
                  <a:pt x="1263" y="118"/>
                </a:lnTo>
                <a:cubicBezTo>
                  <a:pt x="617" y="118"/>
                  <a:pt x="118" y="617"/>
                  <a:pt x="118" y="1263"/>
                </a:cubicBezTo>
                <a:cubicBezTo>
                  <a:pt x="118" y="1909"/>
                  <a:pt x="617" y="2408"/>
                  <a:pt x="1263" y="2408"/>
                </a:cubicBezTo>
                <a:cubicBezTo>
                  <a:pt x="1909" y="2408"/>
                  <a:pt x="2408" y="1909"/>
                  <a:pt x="2408" y="1263"/>
                </a:cubicBezTo>
                <a:cubicBezTo>
                  <a:pt x="2408" y="617"/>
                  <a:pt x="1909" y="118"/>
                  <a:pt x="1263" y="1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9">
            <a:extLst>
              <a:ext uri="{FF2B5EF4-FFF2-40B4-BE49-F238E27FC236}">
                <a16:creationId xmlns:a16="http://schemas.microsoft.com/office/drawing/2014/main" id="{D43CCB7D-CC7B-4F48-A5D2-A2AD9F426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80" y="4061383"/>
            <a:ext cx="1319483" cy="1319483"/>
          </a:xfrm>
          <a:custGeom>
            <a:avLst/>
            <a:gdLst>
              <a:gd name="T0" fmla="*/ 1263 w 2527"/>
              <a:gd name="T1" fmla="*/ 2526 h 2527"/>
              <a:gd name="T2" fmla="*/ 1263 w 2527"/>
              <a:gd name="T3" fmla="*/ 2526 h 2527"/>
              <a:gd name="T4" fmla="*/ 0 w 2527"/>
              <a:gd name="T5" fmla="*/ 1263 h 2527"/>
              <a:gd name="T6" fmla="*/ 1263 w 2527"/>
              <a:gd name="T7" fmla="*/ 0 h 2527"/>
              <a:gd name="T8" fmla="*/ 2526 w 2527"/>
              <a:gd name="T9" fmla="*/ 1263 h 2527"/>
              <a:gd name="T10" fmla="*/ 1263 w 2527"/>
              <a:gd name="T11" fmla="*/ 2526 h 2527"/>
              <a:gd name="T12" fmla="*/ 1263 w 2527"/>
              <a:gd name="T13" fmla="*/ 118 h 2527"/>
              <a:gd name="T14" fmla="*/ 1263 w 2527"/>
              <a:gd name="T15" fmla="*/ 118 h 2527"/>
              <a:gd name="T16" fmla="*/ 117 w 2527"/>
              <a:gd name="T17" fmla="*/ 1263 h 2527"/>
              <a:gd name="T18" fmla="*/ 1263 w 2527"/>
              <a:gd name="T19" fmla="*/ 2408 h 2527"/>
              <a:gd name="T20" fmla="*/ 2408 w 2527"/>
              <a:gd name="T21" fmla="*/ 1263 h 2527"/>
              <a:gd name="T22" fmla="*/ 1263 w 2527"/>
              <a:gd name="T23" fmla="*/ 118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7" h="2527">
                <a:moveTo>
                  <a:pt x="1263" y="2526"/>
                </a:moveTo>
                <a:lnTo>
                  <a:pt x="1263" y="2526"/>
                </a:lnTo>
                <a:cubicBezTo>
                  <a:pt x="558" y="2526"/>
                  <a:pt x="0" y="1967"/>
                  <a:pt x="0" y="1263"/>
                </a:cubicBezTo>
                <a:cubicBezTo>
                  <a:pt x="0" y="558"/>
                  <a:pt x="558" y="0"/>
                  <a:pt x="1263" y="0"/>
                </a:cubicBezTo>
                <a:cubicBezTo>
                  <a:pt x="1968" y="0"/>
                  <a:pt x="2526" y="558"/>
                  <a:pt x="2526" y="1263"/>
                </a:cubicBezTo>
                <a:cubicBezTo>
                  <a:pt x="2526" y="1967"/>
                  <a:pt x="1968" y="2526"/>
                  <a:pt x="1263" y="2526"/>
                </a:cubicBezTo>
                <a:close/>
                <a:moveTo>
                  <a:pt x="1263" y="118"/>
                </a:moveTo>
                <a:lnTo>
                  <a:pt x="1263" y="118"/>
                </a:lnTo>
                <a:cubicBezTo>
                  <a:pt x="617" y="118"/>
                  <a:pt x="117" y="617"/>
                  <a:pt x="117" y="1263"/>
                </a:cubicBezTo>
                <a:cubicBezTo>
                  <a:pt x="117" y="1909"/>
                  <a:pt x="617" y="2408"/>
                  <a:pt x="1263" y="2408"/>
                </a:cubicBezTo>
                <a:cubicBezTo>
                  <a:pt x="1879" y="2408"/>
                  <a:pt x="2408" y="1909"/>
                  <a:pt x="2408" y="1263"/>
                </a:cubicBezTo>
                <a:cubicBezTo>
                  <a:pt x="2408" y="617"/>
                  <a:pt x="1879" y="118"/>
                  <a:pt x="1263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10">
            <a:extLst>
              <a:ext uri="{FF2B5EF4-FFF2-40B4-BE49-F238E27FC236}">
                <a16:creationId xmlns:a16="http://schemas.microsoft.com/office/drawing/2014/main" id="{C0F73B31-8B2C-2F49-9287-27081FE2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9621" y="9873557"/>
            <a:ext cx="46055" cy="32239"/>
          </a:xfrm>
          <a:custGeom>
            <a:avLst/>
            <a:gdLst>
              <a:gd name="T0" fmla="*/ 0 w 89"/>
              <a:gd name="T1" fmla="*/ 0 h 61"/>
              <a:gd name="T2" fmla="*/ 88 w 89"/>
              <a:gd name="T3" fmla="*/ 60 h 61"/>
              <a:gd name="T4" fmla="*/ 0 w 89"/>
              <a:gd name="T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61">
                <a:moveTo>
                  <a:pt x="0" y="0"/>
                </a:moveTo>
                <a:lnTo>
                  <a:pt x="88" y="60"/>
                </a:lnTo>
                <a:lnTo>
                  <a:pt x="0" y="0"/>
                </a:lnTo>
              </a:path>
            </a:pathLst>
          </a:custGeom>
          <a:solidFill>
            <a:srgbClr val="B6B5B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1">
            <a:extLst>
              <a:ext uri="{FF2B5EF4-FFF2-40B4-BE49-F238E27FC236}">
                <a16:creationId xmlns:a16="http://schemas.microsoft.com/office/drawing/2014/main" id="{251FB5BE-6D38-F64C-B563-47ABF43C7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9621" y="9873557"/>
            <a:ext cx="46055" cy="3223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4">
            <a:extLst>
              <a:ext uri="{FF2B5EF4-FFF2-40B4-BE49-F238E27FC236}">
                <a16:creationId xmlns:a16="http://schemas.microsoft.com/office/drawing/2014/main" id="{0BAF3196-B67A-F84F-9221-E8E6D18ED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885" y="9353133"/>
            <a:ext cx="1411593" cy="1319483"/>
          </a:xfrm>
          <a:custGeom>
            <a:avLst/>
            <a:gdLst>
              <a:gd name="T0" fmla="*/ 1381 w 2703"/>
              <a:gd name="T1" fmla="*/ 2526 h 2527"/>
              <a:gd name="T2" fmla="*/ 1381 w 2703"/>
              <a:gd name="T3" fmla="*/ 2526 h 2527"/>
              <a:gd name="T4" fmla="*/ 147 w 2703"/>
              <a:gd name="T5" fmla="*/ 1557 h 2527"/>
              <a:gd name="T6" fmla="*/ 1087 w 2703"/>
              <a:gd name="T7" fmla="*/ 29 h 2527"/>
              <a:gd name="T8" fmla="*/ 1381 w 2703"/>
              <a:gd name="T9" fmla="*/ 0 h 2527"/>
              <a:gd name="T10" fmla="*/ 2614 w 2703"/>
              <a:gd name="T11" fmla="*/ 969 h 2527"/>
              <a:gd name="T12" fmla="*/ 2467 w 2703"/>
              <a:gd name="T13" fmla="*/ 1909 h 2527"/>
              <a:gd name="T14" fmla="*/ 1703 w 2703"/>
              <a:gd name="T15" fmla="*/ 2496 h 2527"/>
              <a:gd name="T16" fmla="*/ 1381 w 2703"/>
              <a:gd name="T17" fmla="*/ 2526 h 2527"/>
              <a:gd name="T18" fmla="*/ 1381 w 2703"/>
              <a:gd name="T19" fmla="*/ 118 h 2527"/>
              <a:gd name="T20" fmla="*/ 1381 w 2703"/>
              <a:gd name="T21" fmla="*/ 118 h 2527"/>
              <a:gd name="T22" fmla="*/ 1116 w 2703"/>
              <a:gd name="T23" fmla="*/ 147 h 2527"/>
              <a:gd name="T24" fmla="*/ 411 w 2703"/>
              <a:gd name="T25" fmla="*/ 646 h 2527"/>
              <a:gd name="T26" fmla="*/ 264 w 2703"/>
              <a:gd name="T27" fmla="*/ 1527 h 2527"/>
              <a:gd name="T28" fmla="*/ 1381 w 2703"/>
              <a:gd name="T29" fmla="*/ 2408 h 2527"/>
              <a:gd name="T30" fmla="*/ 1674 w 2703"/>
              <a:gd name="T31" fmla="*/ 2379 h 2527"/>
              <a:gd name="T32" fmla="*/ 2379 w 2703"/>
              <a:gd name="T33" fmla="*/ 1851 h 2527"/>
              <a:gd name="T34" fmla="*/ 2525 w 2703"/>
              <a:gd name="T35" fmla="*/ 998 h 2527"/>
              <a:gd name="T36" fmla="*/ 1381 w 2703"/>
              <a:gd name="T37" fmla="*/ 118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03" h="2527">
                <a:moveTo>
                  <a:pt x="1381" y="2526"/>
                </a:moveTo>
                <a:lnTo>
                  <a:pt x="1381" y="2526"/>
                </a:lnTo>
                <a:cubicBezTo>
                  <a:pt x="793" y="2526"/>
                  <a:pt x="293" y="2144"/>
                  <a:pt x="147" y="1557"/>
                </a:cubicBezTo>
                <a:cubicBezTo>
                  <a:pt x="0" y="881"/>
                  <a:pt x="411" y="206"/>
                  <a:pt x="1087" y="29"/>
                </a:cubicBezTo>
                <a:cubicBezTo>
                  <a:pt x="1204" y="0"/>
                  <a:pt x="1292" y="0"/>
                  <a:pt x="1381" y="0"/>
                </a:cubicBezTo>
                <a:cubicBezTo>
                  <a:pt x="1968" y="0"/>
                  <a:pt x="2496" y="382"/>
                  <a:pt x="2614" y="969"/>
                </a:cubicBezTo>
                <a:cubicBezTo>
                  <a:pt x="2702" y="1293"/>
                  <a:pt x="2643" y="1645"/>
                  <a:pt x="2467" y="1909"/>
                </a:cubicBezTo>
                <a:cubicBezTo>
                  <a:pt x="2290" y="2203"/>
                  <a:pt x="2026" y="2408"/>
                  <a:pt x="1703" y="2496"/>
                </a:cubicBezTo>
                <a:cubicBezTo>
                  <a:pt x="1586" y="2526"/>
                  <a:pt x="1498" y="2526"/>
                  <a:pt x="1381" y="2526"/>
                </a:cubicBezTo>
                <a:close/>
                <a:moveTo>
                  <a:pt x="1381" y="118"/>
                </a:moveTo>
                <a:lnTo>
                  <a:pt x="1381" y="118"/>
                </a:lnTo>
                <a:cubicBezTo>
                  <a:pt x="1292" y="118"/>
                  <a:pt x="1204" y="118"/>
                  <a:pt x="1116" y="147"/>
                </a:cubicBezTo>
                <a:cubicBezTo>
                  <a:pt x="823" y="206"/>
                  <a:pt x="558" y="411"/>
                  <a:pt x="411" y="646"/>
                </a:cubicBezTo>
                <a:cubicBezTo>
                  <a:pt x="235" y="911"/>
                  <a:pt x="206" y="1233"/>
                  <a:pt x="264" y="1527"/>
                </a:cubicBezTo>
                <a:cubicBezTo>
                  <a:pt x="411" y="2056"/>
                  <a:pt x="852" y="2408"/>
                  <a:pt x="1381" y="2408"/>
                </a:cubicBezTo>
                <a:cubicBezTo>
                  <a:pt x="1468" y="2408"/>
                  <a:pt x="1586" y="2408"/>
                  <a:pt x="1674" y="2379"/>
                </a:cubicBezTo>
                <a:cubicBezTo>
                  <a:pt x="1968" y="2321"/>
                  <a:pt x="2203" y="2115"/>
                  <a:pt x="2379" y="1851"/>
                </a:cubicBezTo>
                <a:cubicBezTo>
                  <a:pt x="2525" y="1586"/>
                  <a:pt x="2585" y="1293"/>
                  <a:pt x="2525" y="998"/>
                </a:cubicBezTo>
                <a:cubicBezTo>
                  <a:pt x="2379" y="470"/>
                  <a:pt x="1938" y="118"/>
                  <a:pt x="1381" y="11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Freeform 18">
            <a:extLst>
              <a:ext uri="{FF2B5EF4-FFF2-40B4-BE49-F238E27FC236}">
                <a16:creationId xmlns:a16="http://schemas.microsoft.com/office/drawing/2014/main" id="{B41448F6-0F16-7F4F-93BF-A723DEC2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502" y="10732487"/>
            <a:ext cx="1441530" cy="1335603"/>
          </a:xfrm>
          <a:custGeom>
            <a:avLst/>
            <a:gdLst>
              <a:gd name="T0" fmla="*/ 1438 w 2761"/>
              <a:gd name="T1" fmla="*/ 2555 h 2556"/>
              <a:gd name="T2" fmla="*/ 1438 w 2761"/>
              <a:gd name="T3" fmla="*/ 2555 h 2556"/>
              <a:gd name="T4" fmla="*/ 1438 w 2761"/>
              <a:gd name="T5" fmla="*/ 2555 h 2556"/>
              <a:gd name="T6" fmla="*/ 264 w 2761"/>
              <a:gd name="T7" fmla="*/ 1733 h 2556"/>
              <a:gd name="T8" fmla="*/ 998 w 2761"/>
              <a:gd name="T9" fmla="*/ 88 h 2556"/>
              <a:gd name="T10" fmla="*/ 1438 w 2761"/>
              <a:gd name="T11" fmla="*/ 0 h 2556"/>
              <a:gd name="T12" fmla="*/ 2642 w 2761"/>
              <a:gd name="T13" fmla="*/ 822 h 2556"/>
              <a:gd name="T14" fmla="*/ 2613 w 2761"/>
              <a:gd name="T15" fmla="*/ 1792 h 2556"/>
              <a:gd name="T16" fmla="*/ 1908 w 2761"/>
              <a:gd name="T17" fmla="*/ 2467 h 2556"/>
              <a:gd name="T18" fmla="*/ 1438 w 2761"/>
              <a:gd name="T19" fmla="*/ 2555 h 2556"/>
              <a:gd name="T20" fmla="*/ 1438 w 2761"/>
              <a:gd name="T21" fmla="*/ 117 h 2556"/>
              <a:gd name="T22" fmla="*/ 1438 w 2761"/>
              <a:gd name="T23" fmla="*/ 117 h 2556"/>
              <a:gd name="T24" fmla="*/ 1028 w 2761"/>
              <a:gd name="T25" fmla="*/ 206 h 2556"/>
              <a:gd name="T26" fmla="*/ 381 w 2761"/>
              <a:gd name="T27" fmla="*/ 822 h 2556"/>
              <a:gd name="T28" fmla="*/ 381 w 2761"/>
              <a:gd name="T29" fmla="*/ 1704 h 2556"/>
              <a:gd name="T30" fmla="*/ 1438 w 2761"/>
              <a:gd name="T31" fmla="*/ 2438 h 2556"/>
              <a:gd name="T32" fmla="*/ 1438 w 2761"/>
              <a:gd name="T33" fmla="*/ 2438 h 2556"/>
              <a:gd name="T34" fmla="*/ 1879 w 2761"/>
              <a:gd name="T35" fmla="*/ 2349 h 2556"/>
              <a:gd name="T36" fmla="*/ 2496 w 2761"/>
              <a:gd name="T37" fmla="*/ 1733 h 2556"/>
              <a:gd name="T38" fmla="*/ 2525 w 2761"/>
              <a:gd name="T39" fmla="*/ 852 h 2556"/>
              <a:gd name="T40" fmla="*/ 1438 w 2761"/>
              <a:gd name="T41" fmla="*/ 117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61" h="2556">
                <a:moveTo>
                  <a:pt x="1438" y="2555"/>
                </a:moveTo>
                <a:lnTo>
                  <a:pt x="1438" y="2555"/>
                </a:lnTo>
                <a:lnTo>
                  <a:pt x="1438" y="2555"/>
                </a:lnTo>
                <a:cubicBezTo>
                  <a:pt x="910" y="2555"/>
                  <a:pt x="470" y="2232"/>
                  <a:pt x="264" y="1733"/>
                </a:cubicBezTo>
                <a:cubicBezTo>
                  <a:pt x="0" y="1087"/>
                  <a:pt x="323" y="352"/>
                  <a:pt x="998" y="88"/>
                </a:cubicBezTo>
                <a:cubicBezTo>
                  <a:pt x="1145" y="30"/>
                  <a:pt x="1292" y="0"/>
                  <a:pt x="1438" y="0"/>
                </a:cubicBezTo>
                <a:cubicBezTo>
                  <a:pt x="1968" y="0"/>
                  <a:pt x="2437" y="323"/>
                  <a:pt x="2642" y="822"/>
                </a:cubicBezTo>
                <a:cubicBezTo>
                  <a:pt x="2760" y="1146"/>
                  <a:pt x="2760" y="1498"/>
                  <a:pt x="2613" y="1792"/>
                </a:cubicBezTo>
                <a:cubicBezTo>
                  <a:pt x="2467" y="2115"/>
                  <a:pt x="2232" y="2349"/>
                  <a:pt x="1908" y="2467"/>
                </a:cubicBezTo>
                <a:cubicBezTo>
                  <a:pt x="1762" y="2526"/>
                  <a:pt x="1615" y="2555"/>
                  <a:pt x="1438" y="2555"/>
                </a:cubicBezTo>
                <a:close/>
                <a:moveTo>
                  <a:pt x="1438" y="117"/>
                </a:moveTo>
                <a:lnTo>
                  <a:pt x="1438" y="117"/>
                </a:lnTo>
                <a:cubicBezTo>
                  <a:pt x="1321" y="117"/>
                  <a:pt x="1174" y="148"/>
                  <a:pt x="1028" y="206"/>
                </a:cubicBezTo>
                <a:cubicBezTo>
                  <a:pt x="734" y="323"/>
                  <a:pt x="528" y="529"/>
                  <a:pt x="381" y="822"/>
                </a:cubicBezTo>
                <a:cubicBezTo>
                  <a:pt x="264" y="1087"/>
                  <a:pt x="264" y="1410"/>
                  <a:pt x="381" y="1704"/>
                </a:cubicBezTo>
                <a:cubicBezTo>
                  <a:pt x="558" y="2145"/>
                  <a:pt x="969" y="2438"/>
                  <a:pt x="1438" y="2438"/>
                </a:cubicBezTo>
                <a:lnTo>
                  <a:pt x="1438" y="2438"/>
                </a:lnTo>
                <a:cubicBezTo>
                  <a:pt x="1585" y="2438"/>
                  <a:pt x="1733" y="2409"/>
                  <a:pt x="1879" y="2349"/>
                </a:cubicBezTo>
                <a:cubicBezTo>
                  <a:pt x="2143" y="2232"/>
                  <a:pt x="2378" y="2027"/>
                  <a:pt x="2496" y="1733"/>
                </a:cubicBezTo>
                <a:cubicBezTo>
                  <a:pt x="2642" y="1469"/>
                  <a:pt x="2642" y="1146"/>
                  <a:pt x="2525" y="852"/>
                </a:cubicBezTo>
                <a:cubicBezTo>
                  <a:pt x="2349" y="412"/>
                  <a:pt x="1937" y="117"/>
                  <a:pt x="1438" y="11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Freeform 20">
            <a:extLst>
              <a:ext uri="{FF2B5EF4-FFF2-40B4-BE49-F238E27FC236}">
                <a16:creationId xmlns:a16="http://schemas.microsoft.com/office/drawing/2014/main" id="{069EA9D4-A005-7E40-9B9D-783E8FA0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3353" y="9353133"/>
            <a:ext cx="1457650" cy="1319483"/>
          </a:xfrm>
          <a:custGeom>
            <a:avLst/>
            <a:gdLst>
              <a:gd name="T0" fmla="*/ 1410 w 2791"/>
              <a:gd name="T1" fmla="*/ 2526 h 2527"/>
              <a:gd name="T2" fmla="*/ 1410 w 2791"/>
              <a:gd name="T3" fmla="*/ 2526 h 2527"/>
              <a:gd name="T4" fmla="*/ 1410 w 2791"/>
              <a:gd name="T5" fmla="*/ 2526 h 2527"/>
              <a:gd name="T6" fmla="*/ 1086 w 2791"/>
              <a:gd name="T7" fmla="*/ 2496 h 2527"/>
              <a:gd name="T8" fmla="*/ 176 w 2791"/>
              <a:gd name="T9" fmla="*/ 969 h 2527"/>
              <a:gd name="T10" fmla="*/ 1410 w 2791"/>
              <a:gd name="T11" fmla="*/ 0 h 2527"/>
              <a:gd name="T12" fmla="*/ 1703 w 2791"/>
              <a:gd name="T13" fmla="*/ 29 h 2527"/>
              <a:gd name="T14" fmla="*/ 2643 w 2791"/>
              <a:gd name="T15" fmla="*/ 1557 h 2527"/>
              <a:gd name="T16" fmla="*/ 1410 w 2791"/>
              <a:gd name="T17" fmla="*/ 2526 h 2527"/>
              <a:gd name="T18" fmla="*/ 1410 w 2791"/>
              <a:gd name="T19" fmla="*/ 118 h 2527"/>
              <a:gd name="T20" fmla="*/ 1410 w 2791"/>
              <a:gd name="T21" fmla="*/ 118 h 2527"/>
              <a:gd name="T22" fmla="*/ 264 w 2791"/>
              <a:gd name="T23" fmla="*/ 998 h 2527"/>
              <a:gd name="T24" fmla="*/ 1115 w 2791"/>
              <a:gd name="T25" fmla="*/ 2379 h 2527"/>
              <a:gd name="T26" fmla="*/ 1410 w 2791"/>
              <a:gd name="T27" fmla="*/ 2408 h 2527"/>
              <a:gd name="T28" fmla="*/ 2525 w 2791"/>
              <a:gd name="T29" fmla="*/ 1527 h 2527"/>
              <a:gd name="T30" fmla="*/ 2378 w 2791"/>
              <a:gd name="T31" fmla="*/ 646 h 2527"/>
              <a:gd name="T32" fmla="*/ 1674 w 2791"/>
              <a:gd name="T33" fmla="*/ 147 h 2527"/>
              <a:gd name="T34" fmla="*/ 1410 w 2791"/>
              <a:gd name="T35" fmla="*/ 118 h 2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1" h="2527">
                <a:moveTo>
                  <a:pt x="1410" y="2526"/>
                </a:moveTo>
                <a:lnTo>
                  <a:pt x="1410" y="2526"/>
                </a:lnTo>
                <a:lnTo>
                  <a:pt x="1410" y="2526"/>
                </a:lnTo>
                <a:cubicBezTo>
                  <a:pt x="1292" y="2526"/>
                  <a:pt x="1204" y="2526"/>
                  <a:pt x="1086" y="2496"/>
                </a:cubicBezTo>
                <a:cubicBezTo>
                  <a:pt x="411" y="2321"/>
                  <a:pt x="0" y="1645"/>
                  <a:pt x="176" y="969"/>
                </a:cubicBezTo>
                <a:cubicBezTo>
                  <a:pt x="293" y="382"/>
                  <a:pt x="822" y="0"/>
                  <a:pt x="1410" y="0"/>
                </a:cubicBezTo>
                <a:cubicBezTo>
                  <a:pt x="1498" y="0"/>
                  <a:pt x="1585" y="0"/>
                  <a:pt x="1703" y="29"/>
                </a:cubicBezTo>
                <a:cubicBezTo>
                  <a:pt x="2378" y="206"/>
                  <a:pt x="2790" y="881"/>
                  <a:pt x="2643" y="1557"/>
                </a:cubicBezTo>
                <a:cubicBezTo>
                  <a:pt x="2496" y="2144"/>
                  <a:pt x="1997" y="2526"/>
                  <a:pt x="1410" y="2526"/>
                </a:cubicBezTo>
                <a:close/>
                <a:moveTo>
                  <a:pt x="1410" y="118"/>
                </a:moveTo>
                <a:lnTo>
                  <a:pt x="1410" y="118"/>
                </a:lnTo>
                <a:cubicBezTo>
                  <a:pt x="851" y="118"/>
                  <a:pt x="411" y="470"/>
                  <a:pt x="264" y="998"/>
                </a:cubicBezTo>
                <a:cubicBezTo>
                  <a:pt x="117" y="1616"/>
                  <a:pt x="499" y="2232"/>
                  <a:pt x="1115" y="2379"/>
                </a:cubicBezTo>
                <a:cubicBezTo>
                  <a:pt x="1204" y="2408"/>
                  <a:pt x="1321" y="2408"/>
                  <a:pt x="1410" y="2408"/>
                </a:cubicBezTo>
                <a:cubicBezTo>
                  <a:pt x="1938" y="2408"/>
                  <a:pt x="2378" y="2056"/>
                  <a:pt x="2525" y="1527"/>
                </a:cubicBezTo>
                <a:cubicBezTo>
                  <a:pt x="2584" y="1233"/>
                  <a:pt x="2555" y="911"/>
                  <a:pt x="2378" y="646"/>
                </a:cubicBezTo>
                <a:cubicBezTo>
                  <a:pt x="2232" y="411"/>
                  <a:pt x="1968" y="206"/>
                  <a:pt x="1674" y="147"/>
                </a:cubicBezTo>
                <a:cubicBezTo>
                  <a:pt x="1585" y="118"/>
                  <a:pt x="1498" y="118"/>
                  <a:pt x="1410" y="1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Freeform 22">
            <a:extLst>
              <a:ext uri="{FF2B5EF4-FFF2-40B4-BE49-F238E27FC236}">
                <a16:creationId xmlns:a16="http://schemas.microsoft.com/office/drawing/2014/main" id="{97DA94DB-58A8-A549-8912-B12EAFB4B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736" y="10716369"/>
            <a:ext cx="1427713" cy="1335603"/>
          </a:xfrm>
          <a:custGeom>
            <a:avLst/>
            <a:gdLst>
              <a:gd name="T0" fmla="*/ 1293 w 2732"/>
              <a:gd name="T1" fmla="*/ 2555 h 2556"/>
              <a:gd name="T2" fmla="*/ 1293 w 2732"/>
              <a:gd name="T3" fmla="*/ 2555 h 2556"/>
              <a:gd name="T4" fmla="*/ 823 w 2732"/>
              <a:gd name="T5" fmla="*/ 2467 h 2556"/>
              <a:gd name="T6" fmla="*/ 118 w 2732"/>
              <a:gd name="T7" fmla="*/ 1791 h 2556"/>
              <a:gd name="T8" fmla="*/ 118 w 2732"/>
              <a:gd name="T9" fmla="*/ 822 h 2556"/>
              <a:gd name="T10" fmla="*/ 1293 w 2732"/>
              <a:gd name="T11" fmla="*/ 0 h 2556"/>
              <a:gd name="T12" fmla="*/ 1763 w 2732"/>
              <a:gd name="T13" fmla="*/ 88 h 2556"/>
              <a:gd name="T14" fmla="*/ 2467 w 2732"/>
              <a:gd name="T15" fmla="*/ 1733 h 2556"/>
              <a:gd name="T16" fmla="*/ 1293 w 2732"/>
              <a:gd name="T17" fmla="*/ 2555 h 2556"/>
              <a:gd name="T18" fmla="*/ 1293 w 2732"/>
              <a:gd name="T19" fmla="*/ 117 h 2556"/>
              <a:gd name="T20" fmla="*/ 1293 w 2732"/>
              <a:gd name="T21" fmla="*/ 117 h 2556"/>
              <a:gd name="T22" fmla="*/ 206 w 2732"/>
              <a:gd name="T23" fmla="*/ 851 h 2556"/>
              <a:gd name="T24" fmla="*/ 235 w 2732"/>
              <a:gd name="T25" fmla="*/ 1733 h 2556"/>
              <a:gd name="T26" fmla="*/ 881 w 2732"/>
              <a:gd name="T27" fmla="*/ 2349 h 2556"/>
              <a:gd name="T28" fmla="*/ 1293 w 2732"/>
              <a:gd name="T29" fmla="*/ 2438 h 2556"/>
              <a:gd name="T30" fmla="*/ 2379 w 2732"/>
              <a:gd name="T31" fmla="*/ 1704 h 2556"/>
              <a:gd name="T32" fmla="*/ 2350 w 2732"/>
              <a:gd name="T33" fmla="*/ 822 h 2556"/>
              <a:gd name="T34" fmla="*/ 1703 w 2732"/>
              <a:gd name="T35" fmla="*/ 206 h 2556"/>
              <a:gd name="T36" fmla="*/ 1293 w 2732"/>
              <a:gd name="T37" fmla="*/ 117 h 2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32" h="2556">
                <a:moveTo>
                  <a:pt x="1293" y="2555"/>
                </a:moveTo>
                <a:lnTo>
                  <a:pt x="1293" y="2555"/>
                </a:lnTo>
                <a:cubicBezTo>
                  <a:pt x="1146" y="2555"/>
                  <a:pt x="969" y="2526"/>
                  <a:pt x="823" y="2467"/>
                </a:cubicBezTo>
                <a:cubicBezTo>
                  <a:pt x="529" y="2349"/>
                  <a:pt x="264" y="2114"/>
                  <a:pt x="118" y="1791"/>
                </a:cubicBezTo>
                <a:cubicBezTo>
                  <a:pt x="0" y="1469"/>
                  <a:pt x="0" y="1145"/>
                  <a:pt x="118" y="822"/>
                </a:cubicBezTo>
                <a:cubicBezTo>
                  <a:pt x="294" y="323"/>
                  <a:pt x="764" y="0"/>
                  <a:pt x="1293" y="0"/>
                </a:cubicBezTo>
                <a:cubicBezTo>
                  <a:pt x="1439" y="0"/>
                  <a:pt x="1616" y="29"/>
                  <a:pt x="1763" y="88"/>
                </a:cubicBezTo>
                <a:cubicBezTo>
                  <a:pt x="2408" y="352"/>
                  <a:pt x="2731" y="1086"/>
                  <a:pt x="2467" y="1733"/>
                </a:cubicBezTo>
                <a:cubicBezTo>
                  <a:pt x="2291" y="2232"/>
                  <a:pt x="1821" y="2555"/>
                  <a:pt x="1293" y="2555"/>
                </a:cubicBezTo>
                <a:close/>
                <a:moveTo>
                  <a:pt x="1293" y="117"/>
                </a:moveTo>
                <a:lnTo>
                  <a:pt x="1293" y="117"/>
                </a:lnTo>
                <a:cubicBezTo>
                  <a:pt x="823" y="117"/>
                  <a:pt x="382" y="411"/>
                  <a:pt x="206" y="851"/>
                </a:cubicBezTo>
                <a:cubicBezTo>
                  <a:pt x="118" y="1145"/>
                  <a:pt x="118" y="1469"/>
                  <a:pt x="235" y="1733"/>
                </a:cubicBezTo>
                <a:cubicBezTo>
                  <a:pt x="353" y="2026"/>
                  <a:pt x="588" y="2232"/>
                  <a:pt x="881" y="2349"/>
                </a:cubicBezTo>
                <a:cubicBezTo>
                  <a:pt x="998" y="2409"/>
                  <a:pt x="1146" y="2438"/>
                  <a:pt x="1293" y="2438"/>
                </a:cubicBezTo>
                <a:cubicBezTo>
                  <a:pt x="1763" y="2438"/>
                  <a:pt x="2203" y="2144"/>
                  <a:pt x="2379" y="1704"/>
                </a:cubicBezTo>
                <a:cubicBezTo>
                  <a:pt x="2467" y="1410"/>
                  <a:pt x="2467" y="1086"/>
                  <a:pt x="2350" y="822"/>
                </a:cubicBezTo>
                <a:cubicBezTo>
                  <a:pt x="2232" y="529"/>
                  <a:pt x="1997" y="323"/>
                  <a:pt x="1703" y="206"/>
                </a:cubicBezTo>
                <a:cubicBezTo>
                  <a:pt x="1586" y="146"/>
                  <a:pt x="1439" y="117"/>
                  <a:pt x="1293" y="11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26">
            <a:extLst>
              <a:ext uri="{FF2B5EF4-FFF2-40B4-BE49-F238E27FC236}">
                <a16:creationId xmlns:a16="http://schemas.microsoft.com/office/drawing/2014/main" id="{E3E18F7C-292E-CA46-A963-1590AA3D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880" y="7128663"/>
            <a:ext cx="1319483" cy="1319483"/>
          </a:xfrm>
          <a:custGeom>
            <a:avLst/>
            <a:gdLst>
              <a:gd name="T0" fmla="*/ 1263 w 2527"/>
              <a:gd name="T1" fmla="*/ 2524 h 2525"/>
              <a:gd name="T2" fmla="*/ 1263 w 2527"/>
              <a:gd name="T3" fmla="*/ 2524 h 2525"/>
              <a:gd name="T4" fmla="*/ 0 w 2527"/>
              <a:gd name="T5" fmla="*/ 1262 h 2525"/>
              <a:gd name="T6" fmla="*/ 1263 w 2527"/>
              <a:gd name="T7" fmla="*/ 0 h 2525"/>
              <a:gd name="T8" fmla="*/ 2526 w 2527"/>
              <a:gd name="T9" fmla="*/ 1262 h 2525"/>
              <a:gd name="T10" fmla="*/ 1263 w 2527"/>
              <a:gd name="T11" fmla="*/ 2524 h 2525"/>
              <a:gd name="T12" fmla="*/ 1263 w 2527"/>
              <a:gd name="T13" fmla="*/ 118 h 2525"/>
              <a:gd name="T14" fmla="*/ 1263 w 2527"/>
              <a:gd name="T15" fmla="*/ 118 h 2525"/>
              <a:gd name="T16" fmla="*/ 117 w 2527"/>
              <a:gd name="T17" fmla="*/ 1262 h 2525"/>
              <a:gd name="T18" fmla="*/ 1263 w 2527"/>
              <a:gd name="T19" fmla="*/ 2407 h 2525"/>
              <a:gd name="T20" fmla="*/ 2408 w 2527"/>
              <a:gd name="T21" fmla="*/ 1262 h 2525"/>
              <a:gd name="T22" fmla="*/ 1263 w 2527"/>
              <a:gd name="T23" fmla="*/ 118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7" h="2525">
                <a:moveTo>
                  <a:pt x="1263" y="2524"/>
                </a:moveTo>
                <a:lnTo>
                  <a:pt x="1263" y="2524"/>
                </a:lnTo>
                <a:cubicBezTo>
                  <a:pt x="558" y="2524"/>
                  <a:pt x="0" y="1967"/>
                  <a:pt x="0" y="1262"/>
                </a:cubicBezTo>
                <a:cubicBezTo>
                  <a:pt x="0" y="557"/>
                  <a:pt x="558" y="0"/>
                  <a:pt x="1263" y="0"/>
                </a:cubicBezTo>
                <a:cubicBezTo>
                  <a:pt x="1968" y="0"/>
                  <a:pt x="2526" y="557"/>
                  <a:pt x="2526" y="1262"/>
                </a:cubicBezTo>
                <a:cubicBezTo>
                  <a:pt x="2526" y="1967"/>
                  <a:pt x="1968" y="2524"/>
                  <a:pt x="1263" y="2524"/>
                </a:cubicBezTo>
                <a:close/>
                <a:moveTo>
                  <a:pt x="1263" y="118"/>
                </a:moveTo>
                <a:lnTo>
                  <a:pt x="1263" y="118"/>
                </a:lnTo>
                <a:cubicBezTo>
                  <a:pt x="617" y="118"/>
                  <a:pt x="117" y="617"/>
                  <a:pt x="117" y="1262"/>
                </a:cubicBezTo>
                <a:cubicBezTo>
                  <a:pt x="117" y="1909"/>
                  <a:pt x="617" y="2407"/>
                  <a:pt x="1263" y="2407"/>
                </a:cubicBezTo>
                <a:cubicBezTo>
                  <a:pt x="1879" y="2407"/>
                  <a:pt x="2408" y="1909"/>
                  <a:pt x="2408" y="1262"/>
                </a:cubicBezTo>
                <a:cubicBezTo>
                  <a:pt x="2408" y="617"/>
                  <a:pt x="1879" y="118"/>
                  <a:pt x="1263" y="1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32">
            <a:extLst>
              <a:ext uri="{FF2B5EF4-FFF2-40B4-BE49-F238E27FC236}">
                <a16:creationId xmlns:a16="http://schemas.microsoft.com/office/drawing/2014/main" id="{1D6F5F6E-C877-7747-BC31-22D2CAAF8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068" y="8356036"/>
            <a:ext cx="1579696" cy="1595816"/>
          </a:xfrm>
          <a:custGeom>
            <a:avLst/>
            <a:gdLst>
              <a:gd name="T0" fmla="*/ 0 w 3025"/>
              <a:gd name="T1" fmla="*/ 1527 h 3055"/>
              <a:gd name="T2" fmla="*/ 0 w 3025"/>
              <a:gd name="T3" fmla="*/ 1527 h 3055"/>
              <a:gd name="T4" fmla="*/ 1497 w 3025"/>
              <a:gd name="T5" fmla="*/ 3054 h 3055"/>
              <a:gd name="T6" fmla="*/ 3024 w 3025"/>
              <a:gd name="T7" fmla="*/ 1527 h 3055"/>
              <a:gd name="T8" fmla="*/ 1497 w 3025"/>
              <a:gd name="T9" fmla="*/ 0 h 3055"/>
              <a:gd name="T10" fmla="*/ 0 w 3025"/>
              <a:gd name="T11" fmla="*/ 1527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5" h="3055">
                <a:moveTo>
                  <a:pt x="0" y="1527"/>
                </a:moveTo>
                <a:lnTo>
                  <a:pt x="0" y="1527"/>
                </a:lnTo>
                <a:cubicBezTo>
                  <a:pt x="0" y="2378"/>
                  <a:pt x="675" y="3054"/>
                  <a:pt x="1497" y="3054"/>
                </a:cubicBezTo>
                <a:cubicBezTo>
                  <a:pt x="2350" y="3054"/>
                  <a:pt x="3024" y="2378"/>
                  <a:pt x="3024" y="1527"/>
                </a:cubicBezTo>
                <a:cubicBezTo>
                  <a:pt x="3024" y="674"/>
                  <a:pt x="2350" y="0"/>
                  <a:pt x="1497" y="0"/>
                </a:cubicBezTo>
                <a:cubicBezTo>
                  <a:pt x="675" y="0"/>
                  <a:pt x="0" y="674"/>
                  <a:pt x="0" y="15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33">
            <a:extLst>
              <a:ext uri="{FF2B5EF4-FFF2-40B4-BE49-F238E27FC236}">
                <a16:creationId xmlns:a16="http://schemas.microsoft.com/office/drawing/2014/main" id="{796EA664-57D7-F544-BE7B-EEB44640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1187" y="8356036"/>
            <a:ext cx="1595814" cy="1595816"/>
          </a:xfrm>
          <a:custGeom>
            <a:avLst/>
            <a:gdLst>
              <a:gd name="T0" fmla="*/ 3054 w 3055"/>
              <a:gd name="T1" fmla="*/ 1527 h 3055"/>
              <a:gd name="T2" fmla="*/ 3054 w 3055"/>
              <a:gd name="T3" fmla="*/ 1527 h 3055"/>
              <a:gd name="T4" fmla="*/ 1527 w 3055"/>
              <a:gd name="T5" fmla="*/ 3054 h 3055"/>
              <a:gd name="T6" fmla="*/ 0 w 3055"/>
              <a:gd name="T7" fmla="*/ 1527 h 3055"/>
              <a:gd name="T8" fmla="*/ 1527 w 3055"/>
              <a:gd name="T9" fmla="*/ 0 h 3055"/>
              <a:gd name="T10" fmla="*/ 3054 w 3055"/>
              <a:gd name="T11" fmla="*/ 1527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5" h="3055">
                <a:moveTo>
                  <a:pt x="3054" y="1527"/>
                </a:moveTo>
                <a:lnTo>
                  <a:pt x="3054" y="1527"/>
                </a:lnTo>
                <a:cubicBezTo>
                  <a:pt x="3054" y="2378"/>
                  <a:pt x="2378" y="3054"/>
                  <a:pt x="1527" y="3054"/>
                </a:cubicBezTo>
                <a:cubicBezTo>
                  <a:pt x="704" y="3054"/>
                  <a:pt x="0" y="2378"/>
                  <a:pt x="0" y="1527"/>
                </a:cubicBezTo>
                <a:cubicBezTo>
                  <a:pt x="0" y="674"/>
                  <a:pt x="704" y="0"/>
                  <a:pt x="1527" y="0"/>
                </a:cubicBezTo>
                <a:cubicBezTo>
                  <a:pt x="2378" y="0"/>
                  <a:pt x="3054" y="674"/>
                  <a:pt x="3054" y="15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35">
            <a:extLst>
              <a:ext uri="{FF2B5EF4-FFF2-40B4-BE49-F238E27FC236}">
                <a16:creationId xmlns:a16="http://schemas.microsoft.com/office/drawing/2014/main" id="{DB29B9D0-1D2F-BF4B-B8BF-A1E809B58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967" y="5489096"/>
            <a:ext cx="1625751" cy="1625751"/>
          </a:xfrm>
          <a:custGeom>
            <a:avLst/>
            <a:gdLst>
              <a:gd name="T0" fmla="*/ 3112 w 3113"/>
              <a:gd name="T1" fmla="*/ 1557 h 3114"/>
              <a:gd name="T2" fmla="*/ 3112 w 3113"/>
              <a:gd name="T3" fmla="*/ 1557 h 3114"/>
              <a:gd name="T4" fmla="*/ 1556 w 3113"/>
              <a:gd name="T5" fmla="*/ 3113 h 3114"/>
              <a:gd name="T6" fmla="*/ 0 w 3113"/>
              <a:gd name="T7" fmla="*/ 1557 h 3114"/>
              <a:gd name="T8" fmla="*/ 1556 w 3113"/>
              <a:gd name="T9" fmla="*/ 0 h 3114"/>
              <a:gd name="T10" fmla="*/ 3112 w 3113"/>
              <a:gd name="T11" fmla="*/ 1557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3" h="3114">
                <a:moveTo>
                  <a:pt x="3112" y="1557"/>
                </a:moveTo>
                <a:lnTo>
                  <a:pt x="3112" y="1557"/>
                </a:lnTo>
                <a:cubicBezTo>
                  <a:pt x="3112" y="2438"/>
                  <a:pt x="2408" y="3113"/>
                  <a:pt x="1556" y="3113"/>
                </a:cubicBezTo>
                <a:cubicBezTo>
                  <a:pt x="676" y="3113"/>
                  <a:pt x="0" y="2438"/>
                  <a:pt x="0" y="1557"/>
                </a:cubicBezTo>
                <a:cubicBezTo>
                  <a:pt x="0" y="705"/>
                  <a:pt x="676" y="0"/>
                  <a:pt x="1556" y="0"/>
                </a:cubicBezTo>
                <a:cubicBezTo>
                  <a:pt x="2408" y="0"/>
                  <a:pt x="3112" y="705"/>
                  <a:pt x="3112" y="1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37">
            <a:extLst>
              <a:ext uri="{FF2B5EF4-FFF2-40B4-BE49-F238E27FC236}">
                <a16:creationId xmlns:a16="http://schemas.microsoft.com/office/drawing/2014/main" id="{7160F07B-7B24-3543-8A3D-4D9B9E469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589" y="7128663"/>
            <a:ext cx="1319483" cy="1319483"/>
          </a:xfrm>
          <a:custGeom>
            <a:avLst/>
            <a:gdLst>
              <a:gd name="T0" fmla="*/ 1263 w 2527"/>
              <a:gd name="T1" fmla="*/ 2524 h 2525"/>
              <a:gd name="T2" fmla="*/ 1263 w 2527"/>
              <a:gd name="T3" fmla="*/ 2524 h 2525"/>
              <a:gd name="T4" fmla="*/ 0 w 2527"/>
              <a:gd name="T5" fmla="*/ 1262 h 2525"/>
              <a:gd name="T6" fmla="*/ 1263 w 2527"/>
              <a:gd name="T7" fmla="*/ 0 h 2525"/>
              <a:gd name="T8" fmla="*/ 2526 w 2527"/>
              <a:gd name="T9" fmla="*/ 1262 h 2525"/>
              <a:gd name="T10" fmla="*/ 1263 w 2527"/>
              <a:gd name="T11" fmla="*/ 2524 h 2525"/>
              <a:gd name="T12" fmla="*/ 1263 w 2527"/>
              <a:gd name="T13" fmla="*/ 118 h 2525"/>
              <a:gd name="T14" fmla="*/ 1263 w 2527"/>
              <a:gd name="T15" fmla="*/ 118 h 2525"/>
              <a:gd name="T16" fmla="*/ 118 w 2527"/>
              <a:gd name="T17" fmla="*/ 1262 h 2525"/>
              <a:gd name="T18" fmla="*/ 1263 w 2527"/>
              <a:gd name="T19" fmla="*/ 2407 h 2525"/>
              <a:gd name="T20" fmla="*/ 2408 w 2527"/>
              <a:gd name="T21" fmla="*/ 1262 h 2525"/>
              <a:gd name="T22" fmla="*/ 1263 w 2527"/>
              <a:gd name="T23" fmla="*/ 118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27" h="2525">
                <a:moveTo>
                  <a:pt x="1263" y="2524"/>
                </a:moveTo>
                <a:lnTo>
                  <a:pt x="1263" y="2524"/>
                </a:lnTo>
                <a:cubicBezTo>
                  <a:pt x="559" y="2524"/>
                  <a:pt x="0" y="1967"/>
                  <a:pt x="0" y="1262"/>
                </a:cubicBezTo>
                <a:cubicBezTo>
                  <a:pt x="0" y="557"/>
                  <a:pt x="559" y="0"/>
                  <a:pt x="1263" y="0"/>
                </a:cubicBezTo>
                <a:cubicBezTo>
                  <a:pt x="1968" y="0"/>
                  <a:pt x="2526" y="557"/>
                  <a:pt x="2526" y="1262"/>
                </a:cubicBezTo>
                <a:cubicBezTo>
                  <a:pt x="2526" y="1967"/>
                  <a:pt x="1968" y="2524"/>
                  <a:pt x="1263" y="2524"/>
                </a:cubicBezTo>
                <a:close/>
                <a:moveTo>
                  <a:pt x="1263" y="118"/>
                </a:moveTo>
                <a:lnTo>
                  <a:pt x="1263" y="118"/>
                </a:lnTo>
                <a:cubicBezTo>
                  <a:pt x="617" y="118"/>
                  <a:pt x="118" y="617"/>
                  <a:pt x="118" y="1262"/>
                </a:cubicBezTo>
                <a:cubicBezTo>
                  <a:pt x="118" y="1909"/>
                  <a:pt x="617" y="2407"/>
                  <a:pt x="1263" y="2407"/>
                </a:cubicBezTo>
                <a:cubicBezTo>
                  <a:pt x="1909" y="2407"/>
                  <a:pt x="2408" y="1909"/>
                  <a:pt x="2408" y="1262"/>
                </a:cubicBezTo>
                <a:cubicBezTo>
                  <a:pt x="2408" y="617"/>
                  <a:pt x="1909" y="118"/>
                  <a:pt x="1263" y="1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38">
            <a:extLst>
              <a:ext uri="{FF2B5EF4-FFF2-40B4-BE49-F238E27FC236}">
                <a16:creationId xmlns:a16="http://schemas.microsoft.com/office/drawing/2014/main" id="{92C803A3-55D7-8743-A917-F5F36338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115" y="5489096"/>
            <a:ext cx="1625751" cy="1625751"/>
          </a:xfrm>
          <a:custGeom>
            <a:avLst/>
            <a:gdLst>
              <a:gd name="T0" fmla="*/ 0 w 3114"/>
              <a:gd name="T1" fmla="*/ 1557 h 3114"/>
              <a:gd name="T2" fmla="*/ 0 w 3114"/>
              <a:gd name="T3" fmla="*/ 1557 h 3114"/>
              <a:gd name="T4" fmla="*/ 1557 w 3114"/>
              <a:gd name="T5" fmla="*/ 3113 h 3114"/>
              <a:gd name="T6" fmla="*/ 3113 w 3114"/>
              <a:gd name="T7" fmla="*/ 1557 h 3114"/>
              <a:gd name="T8" fmla="*/ 1557 w 3114"/>
              <a:gd name="T9" fmla="*/ 0 h 3114"/>
              <a:gd name="T10" fmla="*/ 0 w 3114"/>
              <a:gd name="T11" fmla="*/ 1557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4" h="3114">
                <a:moveTo>
                  <a:pt x="0" y="1557"/>
                </a:moveTo>
                <a:lnTo>
                  <a:pt x="0" y="1557"/>
                </a:lnTo>
                <a:cubicBezTo>
                  <a:pt x="0" y="2438"/>
                  <a:pt x="704" y="3113"/>
                  <a:pt x="1557" y="3113"/>
                </a:cubicBezTo>
                <a:cubicBezTo>
                  <a:pt x="2408" y="3113"/>
                  <a:pt x="3113" y="2438"/>
                  <a:pt x="3113" y="1557"/>
                </a:cubicBezTo>
                <a:cubicBezTo>
                  <a:pt x="3113" y="705"/>
                  <a:pt x="2408" y="0"/>
                  <a:pt x="1557" y="0"/>
                </a:cubicBezTo>
                <a:cubicBezTo>
                  <a:pt x="704" y="0"/>
                  <a:pt x="0" y="705"/>
                  <a:pt x="0" y="1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8212AB-D6F9-3E44-B331-7EDD6A159EDD}"/>
              </a:ext>
            </a:extLst>
          </p:cNvPr>
          <p:cNvSpPr txBox="1"/>
          <p:nvPr/>
        </p:nvSpPr>
        <p:spPr>
          <a:xfrm>
            <a:off x="15822308" y="5768128"/>
            <a:ext cx="731886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24184D-BC03-8747-8F6D-3E14324A1665}"/>
              </a:ext>
            </a:extLst>
          </p:cNvPr>
          <p:cNvSpPr txBox="1"/>
          <p:nvPr/>
        </p:nvSpPr>
        <p:spPr>
          <a:xfrm>
            <a:off x="1213171" y="5768128"/>
            <a:ext cx="731886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FFA01E1-C0D0-FA49-99BE-69008F40DA18}"/>
              </a:ext>
            </a:extLst>
          </p:cNvPr>
          <p:cNvSpPr txBox="1"/>
          <p:nvPr/>
        </p:nvSpPr>
        <p:spPr>
          <a:xfrm>
            <a:off x="1213171" y="11356902"/>
            <a:ext cx="731886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D5D0D00-B157-5C45-BF55-C58BA25EBABF}"/>
              </a:ext>
            </a:extLst>
          </p:cNvPr>
          <p:cNvSpPr txBox="1"/>
          <p:nvPr/>
        </p:nvSpPr>
        <p:spPr>
          <a:xfrm>
            <a:off x="15822308" y="11384170"/>
            <a:ext cx="731886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EE2C4DE-B21B-0448-86A0-4AD54BDEF9C5}"/>
              </a:ext>
            </a:extLst>
          </p:cNvPr>
          <p:cNvSpPr txBox="1"/>
          <p:nvPr/>
        </p:nvSpPr>
        <p:spPr>
          <a:xfrm>
            <a:off x="9800202" y="5875260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33" name="Freeform 35">
            <a:extLst>
              <a:ext uri="{FF2B5EF4-FFF2-40B4-BE49-F238E27FC236}">
                <a16:creationId xmlns:a16="http://schemas.microsoft.com/office/drawing/2014/main" id="{9CA275E6-A94C-B94D-A6CC-6C5EE36AF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8762" y="3769081"/>
            <a:ext cx="2116244" cy="2116242"/>
          </a:xfrm>
          <a:custGeom>
            <a:avLst/>
            <a:gdLst>
              <a:gd name="T0" fmla="*/ 3112 w 3113"/>
              <a:gd name="T1" fmla="*/ 1557 h 3114"/>
              <a:gd name="T2" fmla="*/ 3112 w 3113"/>
              <a:gd name="T3" fmla="*/ 1557 h 3114"/>
              <a:gd name="T4" fmla="*/ 1556 w 3113"/>
              <a:gd name="T5" fmla="*/ 3113 h 3114"/>
              <a:gd name="T6" fmla="*/ 0 w 3113"/>
              <a:gd name="T7" fmla="*/ 1557 h 3114"/>
              <a:gd name="T8" fmla="*/ 1556 w 3113"/>
              <a:gd name="T9" fmla="*/ 0 h 3114"/>
              <a:gd name="T10" fmla="*/ 3112 w 3113"/>
              <a:gd name="T11" fmla="*/ 1557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3" h="3114">
                <a:moveTo>
                  <a:pt x="3112" y="1557"/>
                </a:moveTo>
                <a:lnTo>
                  <a:pt x="3112" y="1557"/>
                </a:lnTo>
                <a:cubicBezTo>
                  <a:pt x="3112" y="2438"/>
                  <a:pt x="2408" y="3113"/>
                  <a:pt x="1556" y="3113"/>
                </a:cubicBezTo>
                <a:cubicBezTo>
                  <a:pt x="676" y="3113"/>
                  <a:pt x="0" y="2438"/>
                  <a:pt x="0" y="1557"/>
                </a:cubicBezTo>
                <a:cubicBezTo>
                  <a:pt x="0" y="705"/>
                  <a:pt x="676" y="0"/>
                  <a:pt x="1556" y="0"/>
                </a:cubicBezTo>
                <a:cubicBezTo>
                  <a:pt x="2408" y="0"/>
                  <a:pt x="3112" y="705"/>
                  <a:pt x="3112" y="1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B09393D-C7F5-B743-B3FB-33E7F2D8A21F}"/>
              </a:ext>
            </a:extLst>
          </p:cNvPr>
          <p:cNvGrpSpPr/>
          <p:nvPr/>
        </p:nvGrpSpPr>
        <p:grpSpPr>
          <a:xfrm>
            <a:off x="11296516" y="6728760"/>
            <a:ext cx="1791260" cy="1962346"/>
            <a:chOff x="4676775" y="3094038"/>
            <a:chExt cx="1379538" cy="1511300"/>
          </a:xfrm>
          <a:solidFill>
            <a:schemeClr val="tx2"/>
          </a:solidFill>
        </p:grpSpPr>
        <p:sp>
          <p:nvSpPr>
            <p:cNvPr id="172" name="Freeform 83">
              <a:extLst>
                <a:ext uri="{FF2B5EF4-FFF2-40B4-BE49-F238E27FC236}">
                  <a16:creationId xmlns:a16="http://schemas.microsoft.com/office/drawing/2014/main" id="{FE795CDE-4CB9-1D43-B9C6-AFE2D0E33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775" y="3094038"/>
              <a:ext cx="657225" cy="1511300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84">
              <a:extLst>
                <a:ext uri="{FF2B5EF4-FFF2-40B4-BE49-F238E27FC236}">
                  <a16:creationId xmlns:a16="http://schemas.microsoft.com/office/drawing/2014/main" id="{86EECF1C-876F-9E4A-B6C4-16C30E3C2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775" y="3502025"/>
              <a:ext cx="276225" cy="341313"/>
            </a:xfrm>
            <a:custGeom>
              <a:avLst/>
              <a:gdLst>
                <a:gd name="T0" fmla="*/ 767 w 768"/>
                <a:gd name="T1" fmla="*/ 0 h 948"/>
                <a:gd name="T2" fmla="*/ 767 w 768"/>
                <a:gd name="T3" fmla="*/ 0 h 948"/>
                <a:gd name="T4" fmla="*/ 219 w 768"/>
                <a:gd name="T5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948">
                  <a:moveTo>
                    <a:pt x="767" y="0"/>
                  </a:moveTo>
                  <a:lnTo>
                    <a:pt x="767" y="0"/>
                  </a:lnTo>
                  <a:cubicBezTo>
                    <a:pt x="767" y="0"/>
                    <a:pt x="0" y="36"/>
                    <a:pt x="219" y="947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85">
              <a:extLst>
                <a:ext uri="{FF2B5EF4-FFF2-40B4-BE49-F238E27FC236}">
                  <a16:creationId xmlns:a16="http://schemas.microsoft.com/office/drawing/2014/main" id="{6F500B93-AA45-BF46-8D9F-0122E339B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3290888"/>
              <a:ext cx="171450" cy="169862"/>
            </a:xfrm>
            <a:custGeom>
              <a:avLst/>
              <a:gdLst>
                <a:gd name="T0" fmla="*/ 0 w 476"/>
                <a:gd name="T1" fmla="*/ 181 h 474"/>
                <a:gd name="T2" fmla="*/ 0 w 476"/>
                <a:gd name="T3" fmla="*/ 181 h 474"/>
                <a:gd name="T4" fmla="*/ 475 w 476"/>
                <a:gd name="T5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6" h="474">
                  <a:moveTo>
                    <a:pt x="0" y="181"/>
                  </a:moveTo>
                  <a:lnTo>
                    <a:pt x="0" y="181"/>
                  </a:lnTo>
                  <a:cubicBezTo>
                    <a:pt x="0" y="181"/>
                    <a:pt x="475" y="0"/>
                    <a:pt x="475" y="473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86">
              <a:extLst>
                <a:ext uri="{FF2B5EF4-FFF2-40B4-BE49-F238E27FC236}">
                  <a16:creationId xmlns:a16="http://schemas.microsoft.com/office/drawing/2014/main" id="{8B7F1C05-66F5-2645-B12A-C05772135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8400" y="3317875"/>
              <a:ext cx="53975" cy="144463"/>
            </a:xfrm>
            <a:custGeom>
              <a:avLst/>
              <a:gdLst>
                <a:gd name="T0" fmla="*/ 0 w 148"/>
                <a:gd name="T1" fmla="*/ 0 h 402"/>
                <a:gd name="T2" fmla="*/ 0 w 148"/>
                <a:gd name="T3" fmla="*/ 0 h 402"/>
                <a:gd name="T4" fmla="*/ 147 w 148"/>
                <a:gd name="T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4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56"/>
                    <a:pt x="147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87">
              <a:extLst>
                <a:ext uri="{FF2B5EF4-FFF2-40B4-BE49-F238E27FC236}">
                  <a16:creationId xmlns:a16="http://schemas.microsoft.com/office/drawing/2014/main" id="{D6DC173A-274E-7942-B415-F9AEE95C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3514725"/>
              <a:ext cx="355600" cy="104775"/>
            </a:xfrm>
            <a:custGeom>
              <a:avLst/>
              <a:gdLst>
                <a:gd name="T0" fmla="*/ 0 w 986"/>
                <a:gd name="T1" fmla="*/ 218 h 292"/>
                <a:gd name="T2" fmla="*/ 0 w 986"/>
                <a:gd name="T3" fmla="*/ 218 h 292"/>
                <a:gd name="T4" fmla="*/ 546 w 986"/>
                <a:gd name="T5" fmla="*/ 291 h 292"/>
                <a:gd name="T6" fmla="*/ 985 w 986"/>
                <a:gd name="T7" fmla="*/ 14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6" h="292">
                  <a:moveTo>
                    <a:pt x="0" y="218"/>
                  </a:moveTo>
                  <a:lnTo>
                    <a:pt x="0" y="218"/>
                  </a:lnTo>
                  <a:cubicBezTo>
                    <a:pt x="291" y="0"/>
                    <a:pt x="546" y="291"/>
                    <a:pt x="546" y="291"/>
                  </a:cubicBezTo>
                  <a:cubicBezTo>
                    <a:pt x="546" y="291"/>
                    <a:pt x="619" y="36"/>
                    <a:pt x="985" y="14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88">
              <a:extLst>
                <a:ext uri="{FF2B5EF4-FFF2-40B4-BE49-F238E27FC236}">
                  <a16:creationId xmlns:a16="http://schemas.microsoft.com/office/drawing/2014/main" id="{6F87F1EC-1FBC-BD4A-92DC-2C650CBD6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238" y="3881438"/>
              <a:ext cx="184150" cy="328612"/>
            </a:xfrm>
            <a:custGeom>
              <a:avLst/>
              <a:gdLst>
                <a:gd name="T0" fmla="*/ 0 w 513"/>
                <a:gd name="T1" fmla="*/ 912 h 913"/>
                <a:gd name="T2" fmla="*/ 0 w 513"/>
                <a:gd name="T3" fmla="*/ 912 h 913"/>
                <a:gd name="T4" fmla="*/ 365 w 513"/>
                <a:gd name="T5" fmla="*/ 512 h 913"/>
                <a:gd name="T6" fmla="*/ 512 w 513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3" h="913">
                  <a:moveTo>
                    <a:pt x="0" y="912"/>
                  </a:moveTo>
                  <a:lnTo>
                    <a:pt x="0" y="912"/>
                  </a:lnTo>
                  <a:cubicBezTo>
                    <a:pt x="0" y="912"/>
                    <a:pt x="0" y="438"/>
                    <a:pt x="365" y="512"/>
                  </a:cubicBezTo>
                  <a:cubicBezTo>
                    <a:pt x="365" y="512"/>
                    <a:pt x="183" y="256"/>
                    <a:pt x="512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89">
              <a:extLst>
                <a:ext uri="{FF2B5EF4-FFF2-40B4-BE49-F238E27FC236}">
                  <a16:creationId xmlns:a16="http://schemas.microsoft.com/office/drawing/2014/main" id="{54350126-C7B5-AC48-BD1B-1C9B073EB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013" y="4210050"/>
              <a:ext cx="79375" cy="223838"/>
            </a:xfrm>
            <a:custGeom>
              <a:avLst/>
              <a:gdLst>
                <a:gd name="T0" fmla="*/ 220 w 221"/>
                <a:gd name="T1" fmla="*/ 0 h 622"/>
                <a:gd name="T2" fmla="*/ 220 w 221"/>
                <a:gd name="T3" fmla="*/ 0 h 622"/>
                <a:gd name="T4" fmla="*/ 145 w 221"/>
                <a:gd name="T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622">
                  <a:moveTo>
                    <a:pt x="220" y="0"/>
                  </a:moveTo>
                  <a:lnTo>
                    <a:pt x="220" y="0"/>
                  </a:lnTo>
                  <a:cubicBezTo>
                    <a:pt x="220" y="0"/>
                    <a:pt x="0" y="256"/>
                    <a:pt x="145" y="62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90">
              <a:extLst>
                <a:ext uri="{FF2B5EF4-FFF2-40B4-BE49-F238E27FC236}">
                  <a16:creationId xmlns:a16="http://schemas.microsoft.com/office/drawing/2014/main" id="{03A0A194-9D35-AF43-AB48-C4C232CA7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463" y="4197350"/>
              <a:ext cx="236537" cy="144463"/>
            </a:xfrm>
            <a:custGeom>
              <a:avLst/>
              <a:gdLst>
                <a:gd name="T0" fmla="*/ 657 w 658"/>
                <a:gd name="T1" fmla="*/ 36 h 402"/>
                <a:gd name="T2" fmla="*/ 657 w 658"/>
                <a:gd name="T3" fmla="*/ 36 h 402"/>
                <a:gd name="T4" fmla="*/ 182 w 658"/>
                <a:gd name="T5" fmla="*/ 365 h 402"/>
                <a:gd name="T6" fmla="*/ 0 w 658"/>
                <a:gd name="T7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02">
                  <a:moveTo>
                    <a:pt x="657" y="36"/>
                  </a:moveTo>
                  <a:lnTo>
                    <a:pt x="657" y="36"/>
                  </a:lnTo>
                  <a:cubicBezTo>
                    <a:pt x="329" y="0"/>
                    <a:pt x="182" y="365"/>
                    <a:pt x="182" y="365"/>
                  </a:cubicBezTo>
                  <a:cubicBezTo>
                    <a:pt x="182" y="365"/>
                    <a:pt x="73" y="292"/>
                    <a:pt x="0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91">
              <a:extLst>
                <a:ext uri="{FF2B5EF4-FFF2-40B4-BE49-F238E27FC236}">
                  <a16:creationId xmlns:a16="http://schemas.microsoft.com/office/drawing/2014/main" id="{0184D1CB-2A6E-AF40-BE84-AE5E62486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3736975"/>
              <a:ext cx="211137" cy="104775"/>
            </a:xfrm>
            <a:custGeom>
              <a:avLst/>
              <a:gdLst>
                <a:gd name="T0" fmla="*/ 584 w 585"/>
                <a:gd name="T1" fmla="*/ 0 h 293"/>
                <a:gd name="T2" fmla="*/ 584 w 585"/>
                <a:gd name="T3" fmla="*/ 0 h 293"/>
                <a:gd name="T4" fmla="*/ 0 w 585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93">
                  <a:moveTo>
                    <a:pt x="584" y="0"/>
                  </a:moveTo>
                  <a:lnTo>
                    <a:pt x="584" y="0"/>
                  </a:lnTo>
                  <a:cubicBezTo>
                    <a:pt x="584" y="0"/>
                    <a:pt x="256" y="292"/>
                    <a:pt x="0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92">
              <a:extLst>
                <a:ext uri="{FF2B5EF4-FFF2-40B4-BE49-F238E27FC236}">
                  <a16:creationId xmlns:a16="http://schemas.microsoft.com/office/drawing/2014/main" id="{0A36DAAD-92E4-6440-B365-A8EA3DD4D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863" y="3948113"/>
              <a:ext cx="211137" cy="92075"/>
            </a:xfrm>
            <a:custGeom>
              <a:avLst/>
              <a:gdLst>
                <a:gd name="T0" fmla="*/ 0 w 585"/>
                <a:gd name="T1" fmla="*/ 73 h 256"/>
                <a:gd name="T2" fmla="*/ 0 w 585"/>
                <a:gd name="T3" fmla="*/ 73 h 256"/>
                <a:gd name="T4" fmla="*/ 584 w 585"/>
                <a:gd name="T5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56">
                  <a:moveTo>
                    <a:pt x="0" y="73"/>
                  </a:moveTo>
                  <a:lnTo>
                    <a:pt x="0" y="73"/>
                  </a:lnTo>
                  <a:cubicBezTo>
                    <a:pt x="0" y="73"/>
                    <a:pt x="364" y="0"/>
                    <a:pt x="584" y="25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93">
              <a:extLst>
                <a:ext uri="{FF2B5EF4-FFF2-40B4-BE49-F238E27FC236}">
                  <a16:creationId xmlns:a16="http://schemas.microsoft.com/office/drawing/2014/main" id="{24650974-68C9-C849-81F2-6F8DDF16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094038"/>
              <a:ext cx="657225" cy="1511300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Freeform 94">
              <a:extLst>
                <a:ext uri="{FF2B5EF4-FFF2-40B4-BE49-F238E27FC236}">
                  <a16:creationId xmlns:a16="http://schemas.microsoft.com/office/drawing/2014/main" id="{02B78DBE-C450-AD4F-A89C-423AAABD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502025"/>
              <a:ext cx="276225" cy="341313"/>
            </a:xfrm>
            <a:custGeom>
              <a:avLst/>
              <a:gdLst>
                <a:gd name="T0" fmla="*/ 0 w 767"/>
                <a:gd name="T1" fmla="*/ 0 h 948"/>
                <a:gd name="T2" fmla="*/ 0 w 767"/>
                <a:gd name="T3" fmla="*/ 0 h 948"/>
                <a:gd name="T4" fmla="*/ 548 w 767"/>
                <a:gd name="T5" fmla="*/ 947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7" h="94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66" y="36"/>
                    <a:pt x="548" y="947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95">
              <a:extLst>
                <a:ext uri="{FF2B5EF4-FFF2-40B4-BE49-F238E27FC236}">
                  <a16:creationId xmlns:a16="http://schemas.microsoft.com/office/drawing/2014/main" id="{C252FCD7-6E09-6843-8B44-563A210FD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290888"/>
              <a:ext cx="184150" cy="169862"/>
            </a:xfrm>
            <a:custGeom>
              <a:avLst/>
              <a:gdLst>
                <a:gd name="T0" fmla="*/ 512 w 513"/>
                <a:gd name="T1" fmla="*/ 181 h 474"/>
                <a:gd name="T2" fmla="*/ 512 w 513"/>
                <a:gd name="T3" fmla="*/ 181 h 474"/>
                <a:gd name="T4" fmla="*/ 0 w 513"/>
                <a:gd name="T5" fmla="*/ 47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3" h="474">
                  <a:moveTo>
                    <a:pt x="512" y="181"/>
                  </a:moveTo>
                  <a:lnTo>
                    <a:pt x="512" y="181"/>
                  </a:lnTo>
                  <a:cubicBezTo>
                    <a:pt x="512" y="181"/>
                    <a:pt x="0" y="0"/>
                    <a:pt x="0" y="473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96">
              <a:extLst>
                <a:ext uri="{FF2B5EF4-FFF2-40B4-BE49-F238E27FC236}">
                  <a16:creationId xmlns:a16="http://schemas.microsoft.com/office/drawing/2014/main" id="{ADF2D036-D069-624F-9E61-1A5F739B0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0713" y="3317875"/>
              <a:ext cx="53975" cy="144463"/>
            </a:xfrm>
            <a:custGeom>
              <a:avLst/>
              <a:gdLst>
                <a:gd name="T0" fmla="*/ 147 w 148"/>
                <a:gd name="T1" fmla="*/ 0 h 402"/>
                <a:gd name="T2" fmla="*/ 147 w 148"/>
                <a:gd name="T3" fmla="*/ 0 h 402"/>
                <a:gd name="T4" fmla="*/ 0 w 148"/>
                <a:gd name="T5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402">
                  <a:moveTo>
                    <a:pt x="147" y="0"/>
                  </a:moveTo>
                  <a:lnTo>
                    <a:pt x="147" y="0"/>
                  </a:lnTo>
                  <a:cubicBezTo>
                    <a:pt x="147" y="0"/>
                    <a:pt x="147" y="256"/>
                    <a:pt x="0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97">
              <a:extLst>
                <a:ext uri="{FF2B5EF4-FFF2-40B4-BE49-F238E27FC236}">
                  <a16:creationId xmlns:a16="http://schemas.microsoft.com/office/drawing/2014/main" id="{027329D8-3618-C24F-AA46-F4A8C16C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625" y="3514725"/>
              <a:ext cx="355600" cy="104775"/>
            </a:xfrm>
            <a:custGeom>
              <a:avLst/>
              <a:gdLst>
                <a:gd name="T0" fmla="*/ 985 w 986"/>
                <a:gd name="T1" fmla="*/ 218 h 292"/>
                <a:gd name="T2" fmla="*/ 985 w 986"/>
                <a:gd name="T3" fmla="*/ 218 h 292"/>
                <a:gd name="T4" fmla="*/ 438 w 986"/>
                <a:gd name="T5" fmla="*/ 291 h 292"/>
                <a:gd name="T6" fmla="*/ 0 w 986"/>
                <a:gd name="T7" fmla="*/ 145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6" h="292">
                  <a:moveTo>
                    <a:pt x="985" y="218"/>
                  </a:moveTo>
                  <a:lnTo>
                    <a:pt x="985" y="218"/>
                  </a:lnTo>
                  <a:cubicBezTo>
                    <a:pt x="693" y="0"/>
                    <a:pt x="438" y="291"/>
                    <a:pt x="438" y="291"/>
                  </a:cubicBezTo>
                  <a:cubicBezTo>
                    <a:pt x="438" y="291"/>
                    <a:pt x="365" y="36"/>
                    <a:pt x="0" y="14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98">
              <a:extLst>
                <a:ext uri="{FF2B5EF4-FFF2-40B4-BE49-F238E27FC236}">
                  <a16:creationId xmlns:a16="http://schemas.microsoft.com/office/drawing/2014/main" id="{A852FBDB-1E33-E747-B70B-C718A9847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3881438"/>
              <a:ext cx="184150" cy="328612"/>
            </a:xfrm>
            <a:custGeom>
              <a:avLst/>
              <a:gdLst>
                <a:gd name="T0" fmla="*/ 511 w 512"/>
                <a:gd name="T1" fmla="*/ 912 h 913"/>
                <a:gd name="T2" fmla="*/ 511 w 512"/>
                <a:gd name="T3" fmla="*/ 912 h 913"/>
                <a:gd name="T4" fmla="*/ 146 w 512"/>
                <a:gd name="T5" fmla="*/ 512 h 913"/>
                <a:gd name="T6" fmla="*/ 0 w 512"/>
                <a:gd name="T7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2" h="913">
                  <a:moveTo>
                    <a:pt x="511" y="912"/>
                  </a:moveTo>
                  <a:lnTo>
                    <a:pt x="511" y="912"/>
                  </a:lnTo>
                  <a:cubicBezTo>
                    <a:pt x="511" y="912"/>
                    <a:pt x="511" y="438"/>
                    <a:pt x="146" y="512"/>
                  </a:cubicBezTo>
                  <a:cubicBezTo>
                    <a:pt x="146" y="512"/>
                    <a:pt x="329" y="256"/>
                    <a:pt x="0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99">
              <a:extLst>
                <a:ext uri="{FF2B5EF4-FFF2-40B4-BE49-F238E27FC236}">
                  <a16:creationId xmlns:a16="http://schemas.microsoft.com/office/drawing/2014/main" id="{C1600E0C-3351-7241-BD9E-E9BB8448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7700" y="4210050"/>
              <a:ext cx="79375" cy="223838"/>
            </a:xfrm>
            <a:custGeom>
              <a:avLst/>
              <a:gdLst>
                <a:gd name="T0" fmla="*/ 0 w 220"/>
                <a:gd name="T1" fmla="*/ 0 h 622"/>
                <a:gd name="T2" fmla="*/ 0 w 220"/>
                <a:gd name="T3" fmla="*/ 0 h 622"/>
                <a:gd name="T4" fmla="*/ 74 w 220"/>
                <a:gd name="T5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62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19" y="256"/>
                    <a:pt x="74" y="62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100">
              <a:extLst>
                <a:ext uri="{FF2B5EF4-FFF2-40B4-BE49-F238E27FC236}">
                  <a16:creationId xmlns:a16="http://schemas.microsoft.com/office/drawing/2014/main" id="{C1F0C159-BD3C-294C-863D-6617BD900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4197350"/>
              <a:ext cx="236537" cy="144463"/>
            </a:xfrm>
            <a:custGeom>
              <a:avLst/>
              <a:gdLst>
                <a:gd name="T0" fmla="*/ 0 w 658"/>
                <a:gd name="T1" fmla="*/ 36 h 402"/>
                <a:gd name="T2" fmla="*/ 0 w 658"/>
                <a:gd name="T3" fmla="*/ 36 h 402"/>
                <a:gd name="T4" fmla="*/ 512 w 658"/>
                <a:gd name="T5" fmla="*/ 365 h 402"/>
                <a:gd name="T6" fmla="*/ 657 w 658"/>
                <a:gd name="T7" fmla="*/ 40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8" h="402">
                  <a:moveTo>
                    <a:pt x="0" y="36"/>
                  </a:moveTo>
                  <a:lnTo>
                    <a:pt x="0" y="36"/>
                  </a:lnTo>
                  <a:cubicBezTo>
                    <a:pt x="366" y="0"/>
                    <a:pt x="512" y="365"/>
                    <a:pt x="512" y="365"/>
                  </a:cubicBezTo>
                  <a:cubicBezTo>
                    <a:pt x="512" y="365"/>
                    <a:pt x="584" y="292"/>
                    <a:pt x="657" y="401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101">
              <a:extLst>
                <a:ext uri="{FF2B5EF4-FFF2-40B4-BE49-F238E27FC236}">
                  <a16:creationId xmlns:a16="http://schemas.microsoft.com/office/drawing/2014/main" id="{8A97F254-1A54-F24F-9A15-76DB54A1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638" y="3736975"/>
              <a:ext cx="209550" cy="104775"/>
            </a:xfrm>
            <a:custGeom>
              <a:avLst/>
              <a:gdLst>
                <a:gd name="T0" fmla="*/ 0 w 584"/>
                <a:gd name="T1" fmla="*/ 0 h 293"/>
                <a:gd name="T2" fmla="*/ 0 w 584"/>
                <a:gd name="T3" fmla="*/ 0 h 293"/>
                <a:gd name="T4" fmla="*/ 583 w 584"/>
                <a:gd name="T5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4" h="29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65" y="292"/>
                    <a:pt x="583" y="0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102">
              <a:extLst>
                <a:ext uri="{FF2B5EF4-FFF2-40B4-BE49-F238E27FC236}">
                  <a16:creationId xmlns:a16="http://schemas.microsoft.com/office/drawing/2014/main" id="{3DFE8639-CE21-CF49-90F6-970A03B6C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9088" y="3948113"/>
              <a:ext cx="211137" cy="92075"/>
            </a:xfrm>
            <a:custGeom>
              <a:avLst/>
              <a:gdLst>
                <a:gd name="T0" fmla="*/ 584 w 585"/>
                <a:gd name="T1" fmla="*/ 73 h 256"/>
                <a:gd name="T2" fmla="*/ 584 w 585"/>
                <a:gd name="T3" fmla="*/ 73 h 256"/>
                <a:gd name="T4" fmla="*/ 0 w 585"/>
                <a:gd name="T5" fmla="*/ 25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5" h="256">
                  <a:moveTo>
                    <a:pt x="584" y="73"/>
                  </a:moveTo>
                  <a:lnTo>
                    <a:pt x="584" y="73"/>
                  </a:lnTo>
                  <a:cubicBezTo>
                    <a:pt x="584" y="73"/>
                    <a:pt x="220" y="0"/>
                    <a:pt x="0" y="255"/>
                  </a:cubicBezTo>
                </a:path>
              </a:pathLst>
            </a:custGeom>
            <a:grpFill/>
            <a:ln w="10800" cap="flat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E1BE33F4-4D39-6044-8FC4-F201093637A0}"/>
              </a:ext>
            </a:extLst>
          </p:cNvPr>
          <p:cNvSpPr txBox="1"/>
          <p:nvPr/>
        </p:nvSpPr>
        <p:spPr>
          <a:xfrm>
            <a:off x="11821507" y="4407407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5A60C0B7-3A3A-AF4A-8970-D57E34396A06}"/>
              </a:ext>
            </a:extLst>
          </p:cNvPr>
          <p:cNvSpPr txBox="1"/>
          <p:nvPr/>
        </p:nvSpPr>
        <p:spPr>
          <a:xfrm>
            <a:off x="13743898" y="5875260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8C99A18-5610-654C-9575-BDF5EFAF1DED}"/>
              </a:ext>
            </a:extLst>
          </p:cNvPr>
          <p:cNvSpPr txBox="1"/>
          <p:nvPr/>
        </p:nvSpPr>
        <p:spPr>
          <a:xfrm>
            <a:off x="9920517" y="8738775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427A3B5-36EC-5245-95C1-4FCEECE9067C}"/>
              </a:ext>
            </a:extLst>
          </p:cNvPr>
          <p:cNvSpPr txBox="1"/>
          <p:nvPr/>
        </p:nvSpPr>
        <p:spPr>
          <a:xfrm>
            <a:off x="13637683" y="8738775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DC5DEA2-9F77-9342-8682-32A14AF8C8AD}"/>
              </a:ext>
            </a:extLst>
          </p:cNvPr>
          <p:cNvSpPr txBox="1"/>
          <p:nvPr/>
        </p:nvSpPr>
        <p:spPr>
          <a:xfrm>
            <a:off x="8597044" y="4335218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95EE928-0301-8E41-8F8E-2C257221FD5D}"/>
              </a:ext>
            </a:extLst>
          </p:cNvPr>
          <p:cNvSpPr txBox="1"/>
          <p:nvPr/>
        </p:nvSpPr>
        <p:spPr>
          <a:xfrm>
            <a:off x="8597044" y="7343112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A4D3405-E87E-B144-A8F7-0AE5CEDE190E}"/>
              </a:ext>
            </a:extLst>
          </p:cNvPr>
          <p:cNvSpPr txBox="1"/>
          <p:nvPr/>
        </p:nvSpPr>
        <p:spPr>
          <a:xfrm>
            <a:off x="14997844" y="4335218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AF7B8E2-04AB-1642-8C02-4AD54C9B6A49}"/>
              </a:ext>
            </a:extLst>
          </p:cNvPr>
          <p:cNvSpPr txBox="1"/>
          <p:nvPr/>
        </p:nvSpPr>
        <p:spPr>
          <a:xfrm>
            <a:off x="14997844" y="7391238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3408DAC-5154-CD4B-8C1B-1FF1D950ADCB}"/>
              </a:ext>
            </a:extLst>
          </p:cNvPr>
          <p:cNvSpPr txBox="1"/>
          <p:nvPr/>
        </p:nvSpPr>
        <p:spPr>
          <a:xfrm>
            <a:off x="13217170" y="10976649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0F80035-FDCC-2B42-96A2-D0FCE4BB9236}"/>
              </a:ext>
            </a:extLst>
          </p:cNvPr>
          <p:cNvSpPr txBox="1"/>
          <p:nvPr/>
        </p:nvSpPr>
        <p:spPr>
          <a:xfrm>
            <a:off x="15815991" y="9580986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74A1E91-A8CD-5B46-A946-B4AA4EC2F03A}"/>
              </a:ext>
            </a:extLst>
          </p:cNvPr>
          <p:cNvSpPr txBox="1"/>
          <p:nvPr/>
        </p:nvSpPr>
        <p:spPr>
          <a:xfrm>
            <a:off x="7802959" y="9580986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88FA2EF-47E0-1745-9804-F1401446329C}"/>
              </a:ext>
            </a:extLst>
          </p:cNvPr>
          <p:cNvSpPr txBox="1"/>
          <p:nvPr/>
        </p:nvSpPr>
        <p:spPr>
          <a:xfrm>
            <a:off x="10377716" y="10976650"/>
            <a:ext cx="8160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grpSp>
        <p:nvGrpSpPr>
          <p:cNvPr id="77" name="Grupo 349">
            <a:extLst>
              <a:ext uri="{FF2B5EF4-FFF2-40B4-BE49-F238E27FC236}">
                <a16:creationId xmlns:a16="http://schemas.microsoft.com/office/drawing/2014/main" id="{8ECECA19-220A-9645-A909-DE408B52FF7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78" name="CuadroTexto 350">
              <a:extLst>
                <a:ext uri="{FF2B5EF4-FFF2-40B4-BE49-F238E27FC236}">
                  <a16:creationId xmlns:a16="http://schemas.microsoft.com/office/drawing/2014/main" id="{DE65F172-FC7F-F243-B26F-481E302A8331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3CC41D9D-2802-8441-A8EA-D667E4BE6C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76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BF3877-18E1-C842-AA10-6699BD7AFB08}"/>
              </a:ext>
            </a:extLst>
          </p:cNvPr>
          <p:cNvGrpSpPr/>
          <p:nvPr/>
        </p:nvGrpSpPr>
        <p:grpSpPr>
          <a:xfrm>
            <a:off x="7631067" y="3571300"/>
            <a:ext cx="9115516" cy="9246774"/>
            <a:chOff x="8746337" y="4702629"/>
            <a:chExt cx="6884976" cy="6984116"/>
          </a:xfrm>
        </p:grpSpPr>
        <p:sp>
          <p:nvSpPr>
            <p:cNvPr id="401" name="Freeform 5">
              <a:extLst>
                <a:ext uri="{FF2B5EF4-FFF2-40B4-BE49-F238E27FC236}">
                  <a16:creationId xmlns:a16="http://schemas.microsoft.com/office/drawing/2014/main" id="{6F8E9C74-B42D-9D4F-B9BE-2ED34E3CF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396" y="4702629"/>
              <a:ext cx="2504577" cy="3297693"/>
            </a:xfrm>
            <a:custGeom>
              <a:avLst/>
              <a:gdLst>
                <a:gd name="T0" fmla="*/ 201 w 4235"/>
                <a:gd name="T1" fmla="*/ 5535 h 5573"/>
                <a:gd name="T2" fmla="*/ 201 w 4235"/>
                <a:gd name="T3" fmla="*/ 5535 h 5573"/>
                <a:gd name="T4" fmla="*/ 55 w 4235"/>
                <a:gd name="T5" fmla="*/ 5535 h 5573"/>
                <a:gd name="T6" fmla="*/ 55 w 4235"/>
                <a:gd name="T7" fmla="*/ 5371 h 5573"/>
                <a:gd name="T8" fmla="*/ 3794 w 4235"/>
                <a:gd name="T9" fmla="*/ 1631 h 5573"/>
                <a:gd name="T10" fmla="*/ 3794 w 4235"/>
                <a:gd name="T11" fmla="*/ 642 h 5573"/>
                <a:gd name="T12" fmla="*/ 3556 w 4235"/>
                <a:gd name="T13" fmla="*/ 330 h 5573"/>
                <a:gd name="T14" fmla="*/ 3904 w 4235"/>
                <a:gd name="T15" fmla="*/ 0 h 5573"/>
                <a:gd name="T16" fmla="*/ 4234 w 4235"/>
                <a:gd name="T17" fmla="*/ 330 h 5573"/>
                <a:gd name="T18" fmla="*/ 4014 w 4235"/>
                <a:gd name="T19" fmla="*/ 642 h 5573"/>
                <a:gd name="T20" fmla="*/ 4014 w 4235"/>
                <a:gd name="T21" fmla="*/ 1687 h 5573"/>
                <a:gd name="T22" fmla="*/ 3977 w 4235"/>
                <a:gd name="T23" fmla="*/ 1760 h 5573"/>
                <a:gd name="T24" fmla="*/ 201 w 4235"/>
                <a:gd name="T25" fmla="*/ 5535 h 5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35" h="5573">
                  <a:moveTo>
                    <a:pt x="201" y="5535"/>
                  </a:moveTo>
                  <a:lnTo>
                    <a:pt x="201" y="5535"/>
                  </a:lnTo>
                  <a:cubicBezTo>
                    <a:pt x="165" y="5572"/>
                    <a:pt x="91" y="5572"/>
                    <a:pt x="55" y="5535"/>
                  </a:cubicBezTo>
                  <a:cubicBezTo>
                    <a:pt x="0" y="5480"/>
                    <a:pt x="0" y="5425"/>
                    <a:pt x="55" y="5371"/>
                  </a:cubicBezTo>
                  <a:cubicBezTo>
                    <a:pt x="3794" y="1631"/>
                    <a:pt x="3794" y="1631"/>
                    <a:pt x="3794" y="1631"/>
                  </a:cubicBezTo>
                  <a:cubicBezTo>
                    <a:pt x="3794" y="642"/>
                    <a:pt x="3794" y="642"/>
                    <a:pt x="3794" y="642"/>
                  </a:cubicBezTo>
                  <a:cubicBezTo>
                    <a:pt x="3666" y="605"/>
                    <a:pt x="3556" y="477"/>
                    <a:pt x="3556" y="330"/>
                  </a:cubicBezTo>
                  <a:cubicBezTo>
                    <a:pt x="3556" y="147"/>
                    <a:pt x="3720" y="0"/>
                    <a:pt x="3904" y="0"/>
                  </a:cubicBezTo>
                  <a:cubicBezTo>
                    <a:pt x="4087" y="0"/>
                    <a:pt x="4234" y="147"/>
                    <a:pt x="4234" y="330"/>
                  </a:cubicBezTo>
                  <a:cubicBezTo>
                    <a:pt x="4234" y="477"/>
                    <a:pt x="4142" y="605"/>
                    <a:pt x="4014" y="642"/>
                  </a:cubicBezTo>
                  <a:cubicBezTo>
                    <a:pt x="4014" y="1687"/>
                    <a:pt x="4014" y="1687"/>
                    <a:pt x="4014" y="1687"/>
                  </a:cubicBezTo>
                  <a:cubicBezTo>
                    <a:pt x="4014" y="1705"/>
                    <a:pt x="3995" y="1741"/>
                    <a:pt x="3977" y="1760"/>
                  </a:cubicBezTo>
                  <a:cubicBezTo>
                    <a:pt x="201" y="5535"/>
                    <a:pt x="201" y="5535"/>
                    <a:pt x="201" y="55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6">
              <a:extLst>
                <a:ext uri="{FF2B5EF4-FFF2-40B4-BE49-F238E27FC236}">
                  <a16:creationId xmlns:a16="http://schemas.microsoft.com/office/drawing/2014/main" id="{8568F78D-3C9D-3B45-A671-DDD9C3E51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7973" y="5894911"/>
              <a:ext cx="3253340" cy="2515013"/>
            </a:xfrm>
            <a:custGeom>
              <a:avLst/>
              <a:gdLst>
                <a:gd name="T0" fmla="*/ 36 w 5499"/>
                <a:gd name="T1" fmla="*/ 184 h 4253"/>
                <a:gd name="T2" fmla="*/ 36 w 5499"/>
                <a:gd name="T3" fmla="*/ 184 h 4253"/>
                <a:gd name="T4" fmla="*/ 36 w 5499"/>
                <a:gd name="T5" fmla="*/ 37 h 4253"/>
                <a:gd name="T6" fmla="*/ 202 w 5499"/>
                <a:gd name="T7" fmla="*/ 37 h 4253"/>
                <a:gd name="T8" fmla="*/ 3959 w 5499"/>
                <a:gd name="T9" fmla="*/ 3794 h 4253"/>
                <a:gd name="T10" fmla="*/ 4838 w 5499"/>
                <a:gd name="T11" fmla="*/ 3794 h 4253"/>
                <a:gd name="T12" fmla="*/ 5168 w 5499"/>
                <a:gd name="T13" fmla="*/ 3575 h 4253"/>
                <a:gd name="T14" fmla="*/ 5498 w 5499"/>
                <a:gd name="T15" fmla="*/ 3904 h 4253"/>
                <a:gd name="T16" fmla="*/ 5168 w 5499"/>
                <a:gd name="T17" fmla="*/ 4252 h 4253"/>
                <a:gd name="T18" fmla="*/ 4838 w 5499"/>
                <a:gd name="T19" fmla="*/ 4014 h 4253"/>
                <a:gd name="T20" fmla="*/ 3904 w 5499"/>
                <a:gd name="T21" fmla="*/ 4014 h 4253"/>
                <a:gd name="T22" fmla="*/ 3830 w 5499"/>
                <a:gd name="T23" fmla="*/ 3977 h 4253"/>
                <a:gd name="T24" fmla="*/ 36 w 5499"/>
                <a:gd name="T25" fmla="*/ 184 h 4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99" h="4253">
                  <a:moveTo>
                    <a:pt x="36" y="184"/>
                  </a:moveTo>
                  <a:lnTo>
                    <a:pt x="36" y="184"/>
                  </a:lnTo>
                  <a:cubicBezTo>
                    <a:pt x="0" y="147"/>
                    <a:pt x="0" y="73"/>
                    <a:pt x="36" y="37"/>
                  </a:cubicBezTo>
                  <a:cubicBezTo>
                    <a:pt x="73" y="0"/>
                    <a:pt x="146" y="0"/>
                    <a:pt x="202" y="37"/>
                  </a:cubicBezTo>
                  <a:cubicBezTo>
                    <a:pt x="3959" y="3794"/>
                    <a:pt x="3959" y="3794"/>
                    <a:pt x="3959" y="3794"/>
                  </a:cubicBezTo>
                  <a:cubicBezTo>
                    <a:pt x="4838" y="3794"/>
                    <a:pt x="4838" y="3794"/>
                    <a:pt x="4838" y="3794"/>
                  </a:cubicBezTo>
                  <a:cubicBezTo>
                    <a:pt x="4893" y="3666"/>
                    <a:pt x="5022" y="3575"/>
                    <a:pt x="5168" y="3575"/>
                  </a:cubicBezTo>
                  <a:cubicBezTo>
                    <a:pt x="5351" y="3575"/>
                    <a:pt x="5498" y="3721"/>
                    <a:pt x="5498" y="3904"/>
                  </a:cubicBezTo>
                  <a:cubicBezTo>
                    <a:pt x="5498" y="4088"/>
                    <a:pt x="5351" y="4252"/>
                    <a:pt x="5168" y="4252"/>
                  </a:cubicBezTo>
                  <a:cubicBezTo>
                    <a:pt x="5022" y="4252"/>
                    <a:pt x="4893" y="4143"/>
                    <a:pt x="4838" y="4014"/>
                  </a:cubicBezTo>
                  <a:cubicBezTo>
                    <a:pt x="3904" y="4014"/>
                    <a:pt x="3904" y="4014"/>
                    <a:pt x="3904" y="4014"/>
                  </a:cubicBezTo>
                  <a:cubicBezTo>
                    <a:pt x="3885" y="4014"/>
                    <a:pt x="3849" y="4014"/>
                    <a:pt x="3830" y="3977"/>
                  </a:cubicBezTo>
                  <a:cubicBezTo>
                    <a:pt x="36" y="184"/>
                    <a:pt x="36" y="184"/>
                    <a:pt x="36" y="18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Freeform 7">
              <a:extLst>
                <a:ext uri="{FF2B5EF4-FFF2-40B4-BE49-F238E27FC236}">
                  <a16:creationId xmlns:a16="http://schemas.microsoft.com/office/drawing/2014/main" id="{AC1C27AC-FED5-1140-BE19-10C0E14ED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6197" y="8368181"/>
              <a:ext cx="2559363" cy="3318564"/>
            </a:xfrm>
            <a:custGeom>
              <a:avLst/>
              <a:gdLst>
                <a:gd name="T0" fmla="*/ 4123 w 4326"/>
                <a:gd name="T1" fmla="*/ 37 h 5610"/>
                <a:gd name="T2" fmla="*/ 4123 w 4326"/>
                <a:gd name="T3" fmla="*/ 37 h 5610"/>
                <a:gd name="T4" fmla="*/ 4289 w 4326"/>
                <a:gd name="T5" fmla="*/ 37 h 5610"/>
                <a:gd name="T6" fmla="*/ 4289 w 4326"/>
                <a:gd name="T7" fmla="*/ 184 h 5610"/>
                <a:gd name="T8" fmla="*/ 458 w 4326"/>
                <a:gd name="T9" fmla="*/ 4014 h 5610"/>
                <a:gd name="T10" fmla="*/ 458 w 4326"/>
                <a:gd name="T11" fmla="*/ 4967 h 5610"/>
                <a:gd name="T12" fmla="*/ 678 w 4326"/>
                <a:gd name="T13" fmla="*/ 5278 h 5610"/>
                <a:gd name="T14" fmla="*/ 348 w 4326"/>
                <a:gd name="T15" fmla="*/ 5609 h 5610"/>
                <a:gd name="T16" fmla="*/ 0 w 4326"/>
                <a:gd name="T17" fmla="*/ 5278 h 5610"/>
                <a:gd name="T18" fmla="*/ 238 w 4326"/>
                <a:gd name="T19" fmla="*/ 4967 h 5610"/>
                <a:gd name="T20" fmla="*/ 238 w 4326"/>
                <a:gd name="T21" fmla="*/ 3977 h 5610"/>
                <a:gd name="T22" fmla="*/ 275 w 4326"/>
                <a:gd name="T23" fmla="*/ 3904 h 5610"/>
                <a:gd name="T24" fmla="*/ 4123 w 4326"/>
                <a:gd name="T25" fmla="*/ 37 h 5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6" h="5610">
                  <a:moveTo>
                    <a:pt x="4123" y="37"/>
                  </a:moveTo>
                  <a:lnTo>
                    <a:pt x="4123" y="37"/>
                  </a:lnTo>
                  <a:cubicBezTo>
                    <a:pt x="4179" y="0"/>
                    <a:pt x="4233" y="0"/>
                    <a:pt x="4289" y="37"/>
                  </a:cubicBezTo>
                  <a:cubicBezTo>
                    <a:pt x="4325" y="73"/>
                    <a:pt x="4325" y="147"/>
                    <a:pt x="4289" y="184"/>
                  </a:cubicBezTo>
                  <a:cubicBezTo>
                    <a:pt x="458" y="4014"/>
                    <a:pt x="458" y="4014"/>
                    <a:pt x="458" y="4014"/>
                  </a:cubicBezTo>
                  <a:cubicBezTo>
                    <a:pt x="458" y="4967"/>
                    <a:pt x="458" y="4967"/>
                    <a:pt x="458" y="4967"/>
                  </a:cubicBezTo>
                  <a:cubicBezTo>
                    <a:pt x="586" y="5003"/>
                    <a:pt x="678" y="5132"/>
                    <a:pt x="678" y="5278"/>
                  </a:cubicBezTo>
                  <a:cubicBezTo>
                    <a:pt x="678" y="5462"/>
                    <a:pt x="531" y="5609"/>
                    <a:pt x="348" y="5609"/>
                  </a:cubicBezTo>
                  <a:cubicBezTo>
                    <a:pt x="164" y="5609"/>
                    <a:pt x="0" y="5462"/>
                    <a:pt x="0" y="5278"/>
                  </a:cubicBezTo>
                  <a:cubicBezTo>
                    <a:pt x="0" y="5132"/>
                    <a:pt x="110" y="5003"/>
                    <a:pt x="238" y="4967"/>
                  </a:cubicBezTo>
                  <a:cubicBezTo>
                    <a:pt x="238" y="3977"/>
                    <a:pt x="238" y="3977"/>
                    <a:pt x="238" y="3977"/>
                  </a:cubicBezTo>
                  <a:cubicBezTo>
                    <a:pt x="238" y="3941"/>
                    <a:pt x="238" y="3923"/>
                    <a:pt x="275" y="3904"/>
                  </a:cubicBezTo>
                  <a:cubicBezTo>
                    <a:pt x="4123" y="37"/>
                    <a:pt x="4123" y="37"/>
                    <a:pt x="4123" y="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Freeform 8">
              <a:extLst>
                <a:ext uri="{FF2B5EF4-FFF2-40B4-BE49-F238E27FC236}">
                  <a16:creationId xmlns:a16="http://schemas.microsoft.com/office/drawing/2014/main" id="{46006607-B2AE-844E-AA45-57B326B7B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6337" y="8010758"/>
              <a:ext cx="3263776" cy="2538492"/>
            </a:xfrm>
            <a:custGeom>
              <a:avLst/>
              <a:gdLst>
                <a:gd name="T0" fmla="*/ 330 w 5518"/>
                <a:gd name="T1" fmla="*/ 0 h 4289"/>
                <a:gd name="T2" fmla="*/ 330 w 5518"/>
                <a:gd name="T3" fmla="*/ 0 h 4289"/>
                <a:gd name="T4" fmla="*/ 641 w 5518"/>
                <a:gd name="T5" fmla="*/ 219 h 4289"/>
                <a:gd name="T6" fmla="*/ 1558 w 5518"/>
                <a:gd name="T7" fmla="*/ 219 h 4289"/>
                <a:gd name="T8" fmla="*/ 1631 w 5518"/>
                <a:gd name="T9" fmla="*/ 256 h 4289"/>
                <a:gd name="T10" fmla="*/ 5462 w 5518"/>
                <a:gd name="T11" fmla="*/ 4086 h 4289"/>
                <a:gd name="T12" fmla="*/ 5462 w 5518"/>
                <a:gd name="T13" fmla="*/ 4233 h 4289"/>
                <a:gd name="T14" fmla="*/ 5315 w 5518"/>
                <a:gd name="T15" fmla="*/ 4233 h 4289"/>
                <a:gd name="T16" fmla="*/ 1521 w 5518"/>
                <a:gd name="T17" fmla="*/ 439 h 4289"/>
                <a:gd name="T18" fmla="*/ 641 w 5518"/>
                <a:gd name="T19" fmla="*/ 439 h 4289"/>
                <a:gd name="T20" fmla="*/ 330 w 5518"/>
                <a:gd name="T21" fmla="*/ 677 h 4289"/>
                <a:gd name="T22" fmla="*/ 0 w 5518"/>
                <a:gd name="T23" fmla="*/ 329 h 4289"/>
                <a:gd name="T24" fmla="*/ 330 w 5518"/>
                <a:gd name="T25" fmla="*/ 0 h 4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18" h="4289">
                  <a:moveTo>
                    <a:pt x="330" y="0"/>
                  </a:moveTo>
                  <a:lnTo>
                    <a:pt x="330" y="0"/>
                  </a:lnTo>
                  <a:cubicBezTo>
                    <a:pt x="476" y="0"/>
                    <a:pt x="605" y="91"/>
                    <a:pt x="641" y="219"/>
                  </a:cubicBezTo>
                  <a:cubicBezTo>
                    <a:pt x="1558" y="219"/>
                    <a:pt x="1558" y="219"/>
                    <a:pt x="1558" y="219"/>
                  </a:cubicBezTo>
                  <a:cubicBezTo>
                    <a:pt x="1594" y="219"/>
                    <a:pt x="1613" y="238"/>
                    <a:pt x="1631" y="256"/>
                  </a:cubicBezTo>
                  <a:cubicBezTo>
                    <a:pt x="5462" y="4086"/>
                    <a:pt x="5462" y="4086"/>
                    <a:pt x="5462" y="4086"/>
                  </a:cubicBezTo>
                  <a:cubicBezTo>
                    <a:pt x="5517" y="4123"/>
                    <a:pt x="5517" y="4196"/>
                    <a:pt x="5462" y="4233"/>
                  </a:cubicBezTo>
                  <a:cubicBezTo>
                    <a:pt x="5425" y="4288"/>
                    <a:pt x="5352" y="4288"/>
                    <a:pt x="5315" y="4233"/>
                  </a:cubicBezTo>
                  <a:cubicBezTo>
                    <a:pt x="1521" y="439"/>
                    <a:pt x="1521" y="439"/>
                    <a:pt x="1521" y="439"/>
                  </a:cubicBezTo>
                  <a:cubicBezTo>
                    <a:pt x="641" y="439"/>
                    <a:pt x="641" y="439"/>
                    <a:pt x="641" y="439"/>
                  </a:cubicBezTo>
                  <a:cubicBezTo>
                    <a:pt x="605" y="568"/>
                    <a:pt x="476" y="677"/>
                    <a:pt x="330" y="677"/>
                  </a:cubicBezTo>
                  <a:cubicBezTo>
                    <a:pt x="147" y="677"/>
                    <a:pt x="0" y="513"/>
                    <a:pt x="0" y="329"/>
                  </a:cubicBezTo>
                  <a:cubicBezTo>
                    <a:pt x="0" y="146"/>
                    <a:pt x="147" y="0"/>
                    <a:pt x="3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32CB1E0B-1EC8-2243-863B-DEA56B199C1A}"/>
              </a:ext>
            </a:extLst>
          </p:cNvPr>
          <p:cNvGrpSpPr/>
          <p:nvPr/>
        </p:nvGrpSpPr>
        <p:grpSpPr>
          <a:xfrm flipH="1">
            <a:off x="5517570" y="3459437"/>
            <a:ext cx="6024765" cy="1754702"/>
            <a:chOff x="5697486" y="4546323"/>
            <a:chExt cx="6024765" cy="1754702"/>
          </a:xfrm>
        </p:grpSpPr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523408CF-6A88-4742-8313-9B7CF22250D8}"/>
                </a:ext>
              </a:extLst>
            </p:cNvPr>
            <p:cNvSpPr txBox="1"/>
            <p:nvPr/>
          </p:nvSpPr>
          <p:spPr>
            <a:xfrm>
              <a:off x="5697486" y="4546323"/>
              <a:ext cx="1851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D6F56D89-73DB-F44F-9B17-71DA3788CA8F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D146E8D7-25DF-594F-B052-EC524D500180}"/>
              </a:ext>
            </a:extLst>
          </p:cNvPr>
          <p:cNvGrpSpPr/>
          <p:nvPr/>
        </p:nvGrpSpPr>
        <p:grpSpPr>
          <a:xfrm flipH="1">
            <a:off x="1243274" y="7300271"/>
            <a:ext cx="6024766" cy="1754702"/>
            <a:chOff x="5697485" y="4546323"/>
            <a:chExt cx="6024766" cy="1754702"/>
          </a:xfrm>
        </p:grpSpPr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3FA59802-9B3E-E14C-849C-8D378351B6D1}"/>
                </a:ext>
              </a:extLst>
            </p:cNvPr>
            <p:cNvSpPr txBox="1"/>
            <p:nvPr/>
          </p:nvSpPr>
          <p:spPr>
            <a:xfrm>
              <a:off x="5697485" y="4546323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Authorize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767B7364-9C27-8D4F-9480-2B5F7318B8C6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7DDE7B77-5520-E248-A1E5-D856E96EB44F}"/>
              </a:ext>
            </a:extLst>
          </p:cNvPr>
          <p:cNvGrpSpPr/>
          <p:nvPr/>
        </p:nvGrpSpPr>
        <p:grpSpPr>
          <a:xfrm>
            <a:off x="17077798" y="7300271"/>
            <a:ext cx="6024765" cy="1754702"/>
            <a:chOff x="5697486" y="4546323"/>
            <a:chExt cx="6024765" cy="1754702"/>
          </a:xfrm>
        </p:grpSpPr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2FFE673F-38CD-7742-B77A-A15FDA29066C}"/>
                </a:ext>
              </a:extLst>
            </p:cNvPr>
            <p:cNvSpPr txBox="1"/>
            <p:nvPr/>
          </p:nvSpPr>
          <p:spPr>
            <a:xfrm>
              <a:off x="5697486" y="4546323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9384044-2018-2540-B3F0-D56368D5A9C3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B20F78DE-84D8-DF42-8EE7-3558EE4E24FA}"/>
              </a:ext>
            </a:extLst>
          </p:cNvPr>
          <p:cNvGrpSpPr/>
          <p:nvPr/>
        </p:nvGrpSpPr>
        <p:grpSpPr>
          <a:xfrm>
            <a:off x="12859808" y="11117600"/>
            <a:ext cx="6024765" cy="1754702"/>
            <a:chOff x="5697486" y="4546323"/>
            <a:chExt cx="6024765" cy="1754702"/>
          </a:xfrm>
        </p:grpSpPr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B6AE5110-E203-554D-B1BF-510393C50C9A}"/>
                </a:ext>
              </a:extLst>
            </p:cNvPr>
            <p:cNvSpPr txBox="1"/>
            <p:nvPr/>
          </p:nvSpPr>
          <p:spPr>
            <a:xfrm>
              <a:off x="5697486" y="4546323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C11FBF31-C03E-B443-9859-2454F47F0B9A}"/>
                </a:ext>
              </a:extLst>
            </p:cNvPr>
            <p:cNvSpPr txBox="1"/>
            <p:nvPr/>
          </p:nvSpPr>
          <p:spPr>
            <a:xfrm>
              <a:off x="5725196" y="5212137"/>
              <a:ext cx="5997055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F8C1B-DB42-E94C-9BF5-4778DB7B7FB2}"/>
              </a:ext>
            </a:extLst>
          </p:cNvPr>
          <p:cNvGrpSpPr/>
          <p:nvPr/>
        </p:nvGrpSpPr>
        <p:grpSpPr>
          <a:xfrm>
            <a:off x="10499401" y="6371391"/>
            <a:ext cx="3376584" cy="3699088"/>
            <a:chOff x="11049130" y="6973626"/>
            <a:chExt cx="2277126" cy="2494618"/>
          </a:xfrm>
        </p:grpSpPr>
        <p:sp>
          <p:nvSpPr>
            <p:cNvPr id="48" name="Freeform 83">
              <a:extLst>
                <a:ext uri="{FF2B5EF4-FFF2-40B4-BE49-F238E27FC236}">
                  <a16:creationId xmlns:a16="http://schemas.microsoft.com/office/drawing/2014/main" id="{407CE0ED-A676-1D44-B890-8C7A1DDF5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9130" y="6973626"/>
              <a:ext cx="1084844" cy="2494618"/>
            </a:xfrm>
            <a:custGeom>
              <a:avLst/>
              <a:gdLst>
                <a:gd name="T0" fmla="*/ 1825 w 1826"/>
                <a:gd name="T1" fmla="*/ 219 h 4196"/>
                <a:gd name="T2" fmla="*/ 1825 w 1826"/>
                <a:gd name="T3" fmla="*/ 219 h 4196"/>
                <a:gd name="T4" fmla="*/ 1825 w 1826"/>
                <a:gd name="T5" fmla="*/ 145 h 4196"/>
                <a:gd name="T6" fmla="*/ 1605 w 1826"/>
                <a:gd name="T7" fmla="*/ 0 h 4196"/>
                <a:gd name="T8" fmla="*/ 1386 w 1826"/>
                <a:gd name="T9" fmla="*/ 181 h 4196"/>
                <a:gd name="T10" fmla="*/ 1313 w 1826"/>
                <a:gd name="T11" fmla="*/ 181 h 4196"/>
                <a:gd name="T12" fmla="*/ 838 w 1826"/>
                <a:gd name="T13" fmla="*/ 620 h 4196"/>
                <a:gd name="T14" fmla="*/ 838 w 1826"/>
                <a:gd name="T15" fmla="*/ 657 h 4196"/>
                <a:gd name="T16" fmla="*/ 657 w 1826"/>
                <a:gd name="T17" fmla="*/ 620 h 4196"/>
                <a:gd name="T18" fmla="*/ 145 w 1826"/>
                <a:gd name="T19" fmla="*/ 1132 h 4196"/>
                <a:gd name="T20" fmla="*/ 183 w 1826"/>
                <a:gd name="T21" fmla="*/ 1386 h 4196"/>
                <a:gd name="T22" fmla="*/ 0 w 1826"/>
                <a:gd name="T23" fmla="*/ 1825 h 4196"/>
                <a:gd name="T24" fmla="*/ 256 w 1826"/>
                <a:gd name="T25" fmla="*/ 2298 h 4196"/>
                <a:gd name="T26" fmla="*/ 145 w 1826"/>
                <a:gd name="T27" fmla="*/ 2590 h 4196"/>
                <a:gd name="T28" fmla="*/ 401 w 1826"/>
                <a:gd name="T29" fmla="*/ 3064 h 4196"/>
                <a:gd name="T30" fmla="*/ 401 w 1826"/>
                <a:gd name="T31" fmla="*/ 3100 h 4196"/>
                <a:gd name="T32" fmla="*/ 802 w 1826"/>
                <a:gd name="T33" fmla="*/ 3612 h 4196"/>
                <a:gd name="T34" fmla="*/ 1241 w 1826"/>
                <a:gd name="T35" fmla="*/ 3940 h 4196"/>
                <a:gd name="T36" fmla="*/ 1350 w 1826"/>
                <a:gd name="T37" fmla="*/ 3904 h 4196"/>
                <a:gd name="T38" fmla="*/ 1605 w 1826"/>
                <a:gd name="T39" fmla="*/ 4195 h 4196"/>
                <a:gd name="T40" fmla="*/ 1825 w 1826"/>
                <a:gd name="T41" fmla="*/ 3976 h 4196"/>
                <a:gd name="T42" fmla="*/ 1825 w 1826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6" h="4196">
                  <a:moveTo>
                    <a:pt x="1825" y="219"/>
                  </a:moveTo>
                  <a:lnTo>
                    <a:pt x="1825" y="219"/>
                  </a:lnTo>
                  <a:cubicBezTo>
                    <a:pt x="1825" y="181"/>
                    <a:pt x="1825" y="145"/>
                    <a:pt x="1825" y="145"/>
                  </a:cubicBezTo>
                  <a:cubicBezTo>
                    <a:pt x="1789" y="36"/>
                    <a:pt x="1714" y="0"/>
                    <a:pt x="1605" y="0"/>
                  </a:cubicBezTo>
                  <a:cubicBezTo>
                    <a:pt x="1459" y="0"/>
                    <a:pt x="1386" y="73"/>
                    <a:pt x="1386" y="181"/>
                  </a:cubicBezTo>
                  <a:cubicBezTo>
                    <a:pt x="1350" y="181"/>
                    <a:pt x="1313" y="181"/>
                    <a:pt x="1313" y="181"/>
                  </a:cubicBezTo>
                  <a:cubicBezTo>
                    <a:pt x="1058" y="181"/>
                    <a:pt x="838" y="365"/>
                    <a:pt x="838" y="620"/>
                  </a:cubicBezTo>
                  <a:cubicBezTo>
                    <a:pt x="838" y="657"/>
                    <a:pt x="838" y="657"/>
                    <a:pt x="838" y="657"/>
                  </a:cubicBezTo>
                  <a:cubicBezTo>
                    <a:pt x="766" y="657"/>
                    <a:pt x="729" y="620"/>
                    <a:pt x="657" y="620"/>
                  </a:cubicBezTo>
                  <a:cubicBezTo>
                    <a:pt x="365" y="620"/>
                    <a:pt x="145" y="876"/>
                    <a:pt x="145" y="1132"/>
                  </a:cubicBezTo>
                  <a:cubicBezTo>
                    <a:pt x="145" y="1241"/>
                    <a:pt x="145" y="1313"/>
                    <a:pt x="183" y="1386"/>
                  </a:cubicBezTo>
                  <a:cubicBezTo>
                    <a:pt x="73" y="1495"/>
                    <a:pt x="0" y="1641"/>
                    <a:pt x="0" y="1825"/>
                  </a:cubicBezTo>
                  <a:cubicBezTo>
                    <a:pt x="0" y="2006"/>
                    <a:pt x="109" y="2188"/>
                    <a:pt x="256" y="2298"/>
                  </a:cubicBezTo>
                  <a:cubicBezTo>
                    <a:pt x="183" y="2371"/>
                    <a:pt x="145" y="2480"/>
                    <a:pt x="145" y="2590"/>
                  </a:cubicBezTo>
                  <a:cubicBezTo>
                    <a:pt x="145" y="2808"/>
                    <a:pt x="256" y="2992"/>
                    <a:pt x="401" y="3064"/>
                  </a:cubicBezTo>
                  <a:lnTo>
                    <a:pt x="401" y="3100"/>
                  </a:lnTo>
                  <a:cubicBezTo>
                    <a:pt x="401" y="3356"/>
                    <a:pt x="584" y="3537"/>
                    <a:pt x="802" y="3612"/>
                  </a:cubicBezTo>
                  <a:cubicBezTo>
                    <a:pt x="838" y="3793"/>
                    <a:pt x="1021" y="3940"/>
                    <a:pt x="1241" y="3940"/>
                  </a:cubicBezTo>
                  <a:cubicBezTo>
                    <a:pt x="1277" y="3940"/>
                    <a:pt x="1313" y="3904"/>
                    <a:pt x="1350" y="3904"/>
                  </a:cubicBezTo>
                  <a:cubicBezTo>
                    <a:pt x="1386" y="4049"/>
                    <a:pt x="1422" y="4195"/>
                    <a:pt x="1605" y="4195"/>
                  </a:cubicBezTo>
                  <a:cubicBezTo>
                    <a:pt x="1825" y="4195"/>
                    <a:pt x="1825" y="3976"/>
                    <a:pt x="1825" y="3976"/>
                  </a:cubicBezTo>
                  <a:lnTo>
                    <a:pt x="1825" y="219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93">
              <a:extLst>
                <a:ext uri="{FF2B5EF4-FFF2-40B4-BE49-F238E27FC236}">
                  <a16:creationId xmlns:a16="http://schemas.microsoft.com/office/drawing/2014/main" id="{D00F42BA-8365-694A-8085-51A72C916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412" y="6973626"/>
              <a:ext cx="1084844" cy="2494618"/>
            </a:xfrm>
            <a:custGeom>
              <a:avLst/>
              <a:gdLst>
                <a:gd name="T0" fmla="*/ 0 w 1825"/>
                <a:gd name="T1" fmla="*/ 219 h 4196"/>
                <a:gd name="T2" fmla="*/ 0 w 1825"/>
                <a:gd name="T3" fmla="*/ 219 h 4196"/>
                <a:gd name="T4" fmla="*/ 36 w 1825"/>
                <a:gd name="T5" fmla="*/ 145 h 4196"/>
                <a:gd name="T6" fmla="*/ 220 w 1825"/>
                <a:gd name="T7" fmla="*/ 0 h 4196"/>
                <a:gd name="T8" fmla="*/ 438 w 1825"/>
                <a:gd name="T9" fmla="*/ 181 h 4196"/>
                <a:gd name="T10" fmla="*/ 512 w 1825"/>
                <a:gd name="T11" fmla="*/ 181 h 4196"/>
                <a:gd name="T12" fmla="*/ 986 w 1825"/>
                <a:gd name="T13" fmla="*/ 620 h 4196"/>
                <a:gd name="T14" fmla="*/ 986 w 1825"/>
                <a:gd name="T15" fmla="*/ 657 h 4196"/>
                <a:gd name="T16" fmla="*/ 1167 w 1825"/>
                <a:gd name="T17" fmla="*/ 620 h 4196"/>
                <a:gd name="T18" fmla="*/ 1679 w 1825"/>
                <a:gd name="T19" fmla="*/ 1132 h 4196"/>
                <a:gd name="T20" fmla="*/ 1642 w 1825"/>
                <a:gd name="T21" fmla="*/ 1386 h 4196"/>
                <a:gd name="T22" fmla="*/ 1824 w 1825"/>
                <a:gd name="T23" fmla="*/ 1825 h 4196"/>
                <a:gd name="T24" fmla="*/ 1570 w 1825"/>
                <a:gd name="T25" fmla="*/ 2298 h 4196"/>
                <a:gd name="T26" fmla="*/ 1679 w 1825"/>
                <a:gd name="T27" fmla="*/ 2590 h 4196"/>
                <a:gd name="T28" fmla="*/ 1423 w 1825"/>
                <a:gd name="T29" fmla="*/ 3064 h 4196"/>
                <a:gd name="T30" fmla="*/ 1423 w 1825"/>
                <a:gd name="T31" fmla="*/ 3100 h 4196"/>
                <a:gd name="T32" fmla="*/ 1022 w 1825"/>
                <a:gd name="T33" fmla="*/ 3612 h 4196"/>
                <a:gd name="T34" fmla="*/ 584 w 1825"/>
                <a:gd name="T35" fmla="*/ 3940 h 4196"/>
                <a:gd name="T36" fmla="*/ 474 w 1825"/>
                <a:gd name="T37" fmla="*/ 3904 h 4196"/>
                <a:gd name="T38" fmla="*/ 220 w 1825"/>
                <a:gd name="T39" fmla="*/ 4195 h 4196"/>
                <a:gd name="T40" fmla="*/ 0 w 1825"/>
                <a:gd name="T41" fmla="*/ 3976 h 4196"/>
                <a:gd name="T42" fmla="*/ 0 w 1825"/>
                <a:gd name="T43" fmla="*/ 219 h 4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5" h="4196">
                  <a:moveTo>
                    <a:pt x="0" y="219"/>
                  </a:moveTo>
                  <a:lnTo>
                    <a:pt x="0" y="219"/>
                  </a:lnTo>
                  <a:cubicBezTo>
                    <a:pt x="0" y="181"/>
                    <a:pt x="0" y="145"/>
                    <a:pt x="36" y="145"/>
                  </a:cubicBezTo>
                  <a:cubicBezTo>
                    <a:pt x="36" y="36"/>
                    <a:pt x="110" y="0"/>
                    <a:pt x="220" y="0"/>
                  </a:cubicBezTo>
                  <a:cubicBezTo>
                    <a:pt x="366" y="0"/>
                    <a:pt x="438" y="73"/>
                    <a:pt x="438" y="181"/>
                  </a:cubicBezTo>
                  <a:cubicBezTo>
                    <a:pt x="474" y="181"/>
                    <a:pt x="512" y="181"/>
                    <a:pt x="512" y="181"/>
                  </a:cubicBezTo>
                  <a:cubicBezTo>
                    <a:pt x="766" y="181"/>
                    <a:pt x="986" y="365"/>
                    <a:pt x="986" y="620"/>
                  </a:cubicBezTo>
                  <a:cubicBezTo>
                    <a:pt x="986" y="657"/>
                    <a:pt x="986" y="657"/>
                    <a:pt x="986" y="657"/>
                  </a:cubicBezTo>
                  <a:cubicBezTo>
                    <a:pt x="1058" y="657"/>
                    <a:pt x="1131" y="620"/>
                    <a:pt x="1167" y="620"/>
                  </a:cubicBezTo>
                  <a:cubicBezTo>
                    <a:pt x="1459" y="620"/>
                    <a:pt x="1679" y="876"/>
                    <a:pt x="1679" y="1132"/>
                  </a:cubicBezTo>
                  <a:cubicBezTo>
                    <a:pt x="1679" y="1241"/>
                    <a:pt x="1679" y="1313"/>
                    <a:pt x="1642" y="1386"/>
                  </a:cubicBezTo>
                  <a:cubicBezTo>
                    <a:pt x="1751" y="1495"/>
                    <a:pt x="1824" y="1641"/>
                    <a:pt x="1824" y="1825"/>
                  </a:cubicBezTo>
                  <a:cubicBezTo>
                    <a:pt x="1824" y="2006"/>
                    <a:pt x="1751" y="2188"/>
                    <a:pt x="1570" y="2298"/>
                  </a:cubicBezTo>
                  <a:cubicBezTo>
                    <a:pt x="1642" y="2371"/>
                    <a:pt x="1679" y="2480"/>
                    <a:pt x="1679" y="2590"/>
                  </a:cubicBezTo>
                  <a:cubicBezTo>
                    <a:pt x="1679" y="2808"/>
                    <a:pt x="1570" y="2992"/>
                    <a:pt x="1423" y="3064"/>
                  </a:cubicBezTo>
                  <a:lnTo>
                    <a:pt x="1423" y="3100"/>
                  </a:lnTo>
                  <a:cubicBezTo>
                    <a:pt x="1423" y="3356"/>
                    <a:pt x="1241" y="3537"/>
                    <a:pt x="1022" y="3612"/>
                  </a:cubicBezTo>
                  <a:cubicBezTo>
                    <a:pt x="986" y="3793"/>
                    <a:pt x="803" y="3940"/>
                    <a:pt x="584" y="3940"/>
                  </a:cubicBezTo>
                  <a:cubicBezTo>
                    <a:pt x="548" y="3940"/>
                    <a:pt x="512" y="3904"/>
                    <a:pt x="474" y="3904"/>
                  </a:cubicBezTo>
                  <a:cubicBezTo>
                    <a:pt x="474" y="4049"/>
                    <a:pt x="402" y="4195"/>
                    <a:pt x="220" y="4195"/>
                  </a:cubicBezTo>
                  <a:cubicBezTo>
                    <a:pt x="0" y="4195"/>
                    <a:pt x="0" y="3976"/>
                    <a:pt x="0" y="3976"/>
                  </a:cubicBezTo>
                  <a:lnTo>
                    <a:pt x="0" y="219"/>
                  </a:ln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732C307-400B-1A40-AF42-06424EF6653F}"/>
                </a:ext>
              </a:extLst>
            </p:cNvPr>
            <p:cNvGrpSpPr/>
            <p:nvPr/>
          </p:nvGrpSpPr>
          <p:grpSpPr>
            <a:xfrm>
              <a:off x="11156567" y="7298555"/>
              <a:ext cx="2062252" cy="1886686"/>
              <a:chOff x="9171242" y="5522610"/>
              <a:chExt cx="6032902" cy="5519300"/>
            </a:xfrm>
          </p:grpSpPr>
          <p:sp>
            <p:nvSpPr>
              <p:cNvPr id="51" name="Freeform 84">
                <a:extLst>
                  <a:ext uri="{FF2B5EF4-FFF2-40B4-BE49-F238E27FC236}">
                    <a16:creationId xmlns:a16="http://schemas.microsoft.com/office/drawing/2014/main" id="{47BCE10D-9E5F-DB49-AD78-43A6C435B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6714" y="6542145"/>
                <a:ext cx="1333831" cy="1648127"/>
              </a:xfrm>
              <a:custGeom>
                <a:avLst/>
                <a:gdLst>
                  <a:gd name="T0" fmla="*/ 767 w 768"/>
                  <a:gd name="T1" fmla="*/ 0 h 948"/>
                  <a:gd name="T2" fmla="*/ 767 w 768"/>
                  <a:gd name="T3" fmla="*/ 0 h 948"/>
                  <a:gd name="T4" fmla="*/ 219 w 768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948">
                    <a:moveTo>
                      <a:pt x="767" y="0"/>
                    </a:moveTo>
                    <a:lnTo>
                      <a:pt x="767" y="0"/>
                    </a:lnTo>
                    <a:cubicBezTo>
                      <a:pt x="767" y="0"/>
                      <a:pt x="0" y="36"/>
                      <a:pt x="219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85">
                <a:extLst>
                  <a:ext uri="{FF2B5EF4-FFF2-40B4-BE49-F238E27FC236}">
                    <a16:creationId xmlns:a16="http://schemas.microsoft.com/office/drawing/2014/main" id="{51F1B0E9-1A3C-084F-885F-416B178CE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2650" y="5522610"/>
                <a:ext cx="827895" cy="820227"/>
              </a:xfrm>
              <a:custGeom>
                <a:avLst/>
                <a:gdLst>
                  <a:gd name="T0" fmla="*/ 0 w 476"/>
                  <a:gd name="T1" fmla="*/ 181 h 474"/>
                  <a:gd name="T2" fmla="*/ 0 w 476"/>
                  <a:gd name="T3" fmla="*/ 181 h 474"/>
                  <a:gd name="T4" fmla="*/ 475 w 476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6" h="474">
                    <a:moveTo>
                      <a:pt x="0" y="181"/>
                    </a:moveTo>
                    <a:lnTo>
                      <a:pt x="0" y="181"/>
                    </a:lnTo>
                    <a:cubicBezTo>
                      <a:pt x="0" y="181"/>
                      <a:pt x="475" y="0"/>
                      <a:pt x="475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86">
                <a:extLst>
                  <a:ext uri="{FF2B5EF4-FFF2-40B4-BE49-F238E27FC236}">
                    <a16:creationId xmlns:a16="http://schemas.microsoft.com/office/drawing/2014/main" id="{C85E7F64-74D5-F24E-ADB3-E5C76E3E6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3429" y="5652925"/>
                <a:ext cx="260634" cy="697581"/>
              </a:xfrm>
              <a:custGeom>
                <a:avLst/>
                <a:gdLst>
                  <a:gd name="T0" fmla="*/ 0 w 148"/>
                  <a:gd name="T1" fmla="*/ 0 h 402"/>
                  <a:gd name="T2" fmla="*/ 0 w 148"/>
                  <a:gd name="T3" fmla="*/ 0 h 402"/>
                  <a:gd name="T4" fmla="*/ 147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0" y="256"/>
                      <a:pt x="14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87">
                <a:extLst>
                  <a:ext uri="{FF2B5EF4-FFF2-40B4-BE49-F238E27FC236}">
                    <a16:creationId xmlns:a16="http://schemas.microsoft.com/office/drawing/2014/main" id="{DFE78A1D-FCC6-A045-BA67-B597C532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1242" y="6603471"/>
                <a:ext cx="1717116" cy="505936"/>
              </a:xfrm>
              <a:custGeom>
                <a:avLst/>
                <a:gdLst>
                  <a:gd name="T0" fmla="*/ 0 w 986"/>
                  <a:gd name="T1" fmla="*/ 218 h 292"/>
                  <a:gd name="T2" fmla="*/ 0 w 986"/>
                  <a:gd name="T3" fmla="*/ 218 h 292"/>
                  <a:gd name="T4" fmla="*/ 546 w 986"/>
                  <a:gd name="T5" fmla="*/ 291 h 292"/>
                  <a:gd name="T6" fmla="*/ 985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0" y="218"/>
                    </a:moveTo>
                    <a:lnTo>
                      <a:pt x="0" y="218"/>
                    </a:lnTo>
                    <a:cubicBezTo>
                      <a:pt x="291" y="0"/>
                      <a:pt x="546" y="291"/>
                      <a:pt x="546" y="291"/>
                    </a:cubicBezTo>
                    <a:cubicBezTo>
                      <a:pt x="546" y="291"/>
                      <a:pt x="619" y="36"/>
                      <a:pt x="985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8">
                <a:extLst>
                  <a:ext uri="{FF2B5EF4-FFF2-40B4-BE49-F238E27FC236}">
                    <a16:creationId xmlns:a16="http://schemas.microsoft.com/office/drawing/2014/main" id="{C84526CA-26CD-734D-A1E8-0E67A3E55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4527" y="8374249"/>
                <a:ext cx="889221" cy="1586797"/>
              </a:xfrm>
              <a:custGeom>
                <a:avLst/>
                <a:gdLst>
                  <a:gd name="T0" fmla="*/ 0 w 513"/>
                  <a:gd name="T1" fmla="*/ 912 h 913"/>
                  <a:gd name="T2" fmla="*/ 0 w 513"/>
                  <a:gd name="T3" fmla="*/ 912 h 913"/>
                  <a:gd name="T4" fmla="*/ 365 w 513"/>
                  <a:gd name="T5" fmla="*/ 512 h 913"/>
                  <a:gd name="T6" fmla="*/ 512 w 513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3" h="913">
                    <a:moveTo>
                      <a:pt x="0" y="912"/>
                    </a:moveTo>
                    <a:lnTo>
                      <a:pt x="0" y="912"/>
                    </a:lnTo>
                    <a:cubicBezTo>
                      <a:pt x="0" y="912"/>
                      <a:pt x="0" y="438"/>
                      <a:pt x="365" y="512"/>
                    </a:cubicBezTo>
                    <a:cubicBezTo>
                      <a:pt x="365" y="512"/>
                      <a:pt x="183" y="256"/>
                      <a:pt x="512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89">
                <a:extLst>
                  <a:ext uri="{FF2B5EF4-FFF2-40B4-BE49-F238E27FC236}">
                    <a16:creationId xmlns:a16="http://schemas.microsoft.com/office/drawing/2014/main" id="{80013517-7937-FE48-BAA1-AD0160CF2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0463" y="9961045"/>
                <a:ext cx="383285" cy="1080865"/>
              </a:xfrm>
              <a:custGeom>
                <a:avLst/>
                <a:gdLst>
                  <a:gd name="T0" fmla="*/ 220 w 221"/>
                  <a:gd name="T1" fmla="*/ 0 h 622"/>
                  <a:gd name="T2" fmla="*/ 220 w 221"/>
                  <a:gd name="T3" fmla="*/ 0 h 622"/>
                  <a:gd name="T4" fmla="*/ 145 w 221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1" h="622">
                    <a:moveTo>
                      <a:pt x="220" y="0"/>
                    </a:moveTo>
                    <a:lnTo>
                      <a:pt x="220" y="0"/>
                    </a:lnTo>
                    <a:cubicBezTo>
                      <a:pt x="220" y="0"/>
                      <a:pt x="0" y="256"/>
                      <a:pt x="145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90">
                <a:extLst>
                  <a:ext uri="{FF2B5EF4-FFF2-40B4-BE49-F238E27FC236}">
                    <a16:creationId xmlns:a16="http://schemas.microsoft.com/office/drawing/2014/main" id="{EC456674-F36A-B94B-9340-F0524C5BD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88358" y="9899720"/>
                <a:ext cx="1142187" cy="697581"/>
              </a:xfrm>
              <a:custGeom>
                <a:avLst/>
                <a:gdLst>
                  <a:gd name="T0" fmla="*/ 657 w 658"/>
                  <a:gd name="T1" fmla="*/ 36 h 402"/>
                  <a:gd name="T2" fmla="*/ 657 w 658"/>
                  <a:gd name="T3" fmla="*/ 36 h 402"/>
                  <a:gd name="T4" fmla="*/ 182 w 658"/>
                  <a:gd name="T5" fmla="*/ 365 h 402"/>
                  <a:gd name="T6" fmla="*/ 0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657" y="36"/>
                    </a:moveTo>
                    <a:lnTo>
                      <a:pt x="657" y="36"/>
                    </a:lnTo>
                    <a:cubicBezTo>
                      <a:pt x="329" y="0"/>
                      <a:pt x="182" y="365"/>
                      <a:pt x="182" y="365"/>
                    </a:cubicBezTo>
                    <a:cubicBezTo>
                      <a:pt x="182" y="365"/>
                      <a:pt x="73" y="292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91">
                <a:extLst>
                  <a:ext uri="{FF2B5EF4-FFF2-40B4-BE49-F238E27FC236}">
                    <a16:creationId xmlns:a16="http://schemas.microsoft.com/office/drawing/2014/main" id="{ABFB4997-E801-E146-B9D2-1F2F8C614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9137" y="7676668"/>
                <a:ext cx="1019535" cy="505936"/>
              </a:xfrm>
              <a:custGeom>
                <a:avLst/>
                <a:gdLst>
                  <a:gd name="T0" fmla="*/ 584 w 585"/>
                  <a:gd name="T1" fmla="*/ 0 h 293"/>
                  <a:gd name="T2" fmla="*/ 584 w 585"/>
                  <a:gd name="T3" fmla="*/ 0 h 293"/>
                  <a:gd name="T4" fmla="*/ 0 w 585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93">
                    <a:moveTo>
                      <a:pt x="584" y="0"/>
                    </a:moveTo>
                    <a:lnTo>
                      <a:pt x="584" y="0"/>
                    </a:lnTo>
                    <a:cubicBezTo>
                      <a:pt x="584" y="0"/>
                      <a:pt x="256" y="292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92">
                <a:extLst>
                  <a:ext uri="{FF2B5EF4-FFF2-40B4-BE49-F238E27FC236}">
                    <a16:creationId xmlns:a16="http://schemas.microsoft.com/office/drawing/2014/main" id="{CBEF8038-247C-B640-BEF4-49B4AB82E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1010" y="8696208"/>
                <a:ext cx="1019535" cy="444610"/>
              </a:xfrm>
              <a:custGeom>
                <a:avLst/>
                <a:gdLst>
                  <a:gd name="T0" fmla="*/ 0 w 585"/>
                  <a:gd name="T1" fmla="*/ 73 h 256"/>
                  <a:gd name="T2" fmla="*/ 0 w 585"/>
                  <a:gd name="T3" fmla="*/ 73 h 256"/>
                  <a:gd name="T4" fmla="*/ 584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0" y="73"/>
                    </a:moveTo>
                    <a:lnTo>
                      <a:pt x="0" y="73"/>
                    </a:lnTo>
                    <a:cubicBezTo>
                      <a:pt x="0" y="73"/>
                      <a:pt x="364" y="0"/>
                      <a:pt x="584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94">
                <a:extLst>
                  <a:ext uri="{FF2B5EF4-FFF2-40B4-BE49-F238E27FC236}">
                    <a16:creationId xmlns:a16="http://schemas.microsoft.com/office/drawing/2014/main" id="{E496B6A5-BD15-1C49-AC65-9280039D9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6542145"/>
                <a:ext cx="1333831" cy="1648127"/>
              </a:xfrm>
              <a:custGeom>
                <a:avLst/>
                <a:gdLst>
                  <a:gd name="T0" fmla="*/ 0 w 767"/>
                  <a:gd name="T1" fmla="*/ 0 h 948"/>
                  <a:gd name="T2" fmla="*/ 0 w 767"/>
                  <a:gd name="T3" fmla="*/ 0 h 948"/>
                  <a:gd name="T4" fmla="*/ 548 w 767"/>
                  <a:gd name="T5" fmla="*/ 947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7" h="948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" y="36"/>
                      <a:pt x="548" y="947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95">
                <a:extLst>
                  <a:ext uri="{FF2B5EF4-FFF2-40B4-BE49-F238E27FC236}">
                    <a16:creationId xmlns:a16="http://schemas.microsoft.com/office/drawing/2014/main" id="{1D7B1E7E-11FD-F246-BACC-02CCF5D00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5522610"/>
                <a:ext cx="889221" cy="820227"/>
              </a:xfrm>
              <a:custGeom>
                <a:avLst/>
                <a:gdLst>
                  <a:gd name="T0" fmla="*/ 512 w 513"/>
                  <a:gd name="T1" fmla="*/ 181 h 474"/>
                  <a:gd name="T2" fmla="*/ 512 w 513"/>
                  <a:gd name="T3" fmla="*/ 181 h 474"/>
                  <a:gd name="T4" fmla="*/ 0 w 513"/>
                  <a:gd name="T5" fmla="*/ 473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3" h="474">
                    <a:moveTo>
                      <a:pt x="512" y="181"/>
                    </a:moveTo>
                    <a:lnTo>
                      <a:pt x="512" y="181"/>
                    </a:lnTo>
                    <a:cubicBezTo>
                      <a:pt x="512" y="181"/>
                      <a:pt x="0" y="0"/>
                      <a:pt x="0" y="473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96">
                <a:extLst>
                  <a:ext uri="{FF2B5EF4-FFF2-40B4-BE49-F238E27FC236}">
                    <a16:creationId xmlns:a16="http://schemas.microsoft.com/office/drawing/2014/main" id="{211AA9AC-12E3-D94C-A064-1FA3BDAC9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1324" y="5652925"/>
                <a:ext cx="260634" cy="697581"/>
              </a:xfrm>
              <a:custGeom>
                <a:avLst/>
                <a:gdLst>
                  <a:gd name="T0" fmla="*/ 147 w 148"/>
                  <a:gd name="T1" fmla="*/ 0 h 402"/>
                  <a:gd name="T2" fmla="*/ 147 w 148"/>
                  <a:gd name="T3" fmla="*/ 0 h 402"/>
                  <a:gd name="T4" fmla="*/ 0 w 148"/>
                  <a:gd name="T5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8" h="402">
                    <a:moveTo>
                      <a:pt x="147" y="0"/>
                    </a:moveTo>
                    <a:lnTo>
                      <a:pt x="147" y="0"/>
                    </a:lnTo>
                    <a:cubicBezTo>
                      <a:pt x="147" y="0"/>
                      <a:pt x="147" y="256"/>
                      <a:pt x="0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97">
                <a:extLst>
                  <a:ext uri="{FF2B5EF4-FFF2-40B4-BE49-F238E27FC236}">
                    <a16:creationId xmlns:a16="http://schemas.microsoft.com/office/drawing/2014/main" id="{FD7A7726-B0F7-EA4C-9157-0200F32E0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7028" y="6603471"/>
                <a:ext cx="1717116" cy="505936"/>
              </a:xfrm>
              <a:custGeom>
                <a:avLst/>
                <a:gdLst>
                  <a:gd name="T0" fmla="*/ 985 w 986"/>
                  <a:gd name="T1" fmla="*/ 218 h 292"/>
                  <a:gd name="T2" fmla="*/ 985 w 986"/>
                  <a:gd name="T3" fmla="*/ 218 h 292"/>
                  <a:gd name="T4" fmla="*/ 438 w 986"/>
                  <a:gd name="T5" fmla="*/ 291 h 292"/>
                  <a:gd name="T6" fmla="*/ 0 w 986"/>
                  <a:gd name="T7" fmla="*/ 1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6" h="292">
                    <a:moveTo>
                      <a:pt x="985" y="218"/>
                    </a:moveTo>
                    <a:lnTo>
                      <a:pt x="985" y="218"/>
                    </a:lnTo>
                    <a:cubicBezTo>
                      <a:pt x="693" y="0"/>
                      <a:pt x="438" y="291"/>
                      <a:pt x="438" y="291"/>
                    </a:cubicBezTo>
                    <a:cubicBezTo>
                      <a:pt x="438" y="291"/>
                      <a:pt x="365" y="36"/>
                      <a:pt x="0" y="14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98">
                <a:extLst>
                  <a:ext uri="{FF2B5EF4-FFF2-40B4-BE49-F238E27FC236}">
                    <a16:creationId xmlns:a16="http://schemas.microsoft.com/office/drawing/2014/main" id="{C786CBD4-D5A2-3B4E-8776-B0C2F716B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8374249"/>
                <a:ext cx="889221" cy="1586797"/>
              </a:xfrm>
              <a:custGeom>
                <a:avLst/>
                <a:gdLst>
                  <a:gd name="T0" fmla="*/ 511 w 512"/>
                  <a:gd name="T1" fmla="*/ 912 h 913"/>
                  <a:gd name="T2" fmla="*/ 511 w 512"/>
                  <a:gd name="T3" fmla="*/ 912 h 913"/>
                  <a:gd name="T4" fmla="*/ 146 w 512"/>
                  <a:gd name="T5" fmla="*/ 512 h 913"/>
                  <a:gd name="T6" fmla="*/ 0 w 512"/>
                  <a:gd name="T7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913">
                    <a:moveTo>
                      <a:pt x="511" y="912"/>
                    </a:moveTo>
                    <a:lnTo>
                      <a:pt x="511" y="912"/>
                    </a:lnTo>
                    <a:cubicBezTo>
                      <a:pt x="511" y="912"/>
                      <a:pt x="511" y="438"/>
                      <a:pt x="146" y="512"/>
                    </a:cubicBezTo>
                    <a:cubicBezTo>
                      <a:pt x="146" y="512"/>
                      <a:pt x="329" y="256"/>
                      <a:pt x="0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99">
                <a:extLst>
                  <a:ext uri="{FF2B5EF4-FFF2-40B4-BE49-F238E27FC236}">
                    <a16:creationId xmlns:a16="http://schemas.microsoft.com/office/drawing/2014/main" id="{9304D7EC-4614-1544-BDDC-F20D16AA1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1638" y="9961045"/>
                <a:ext cx="383285" cy="1080865"/>
              </a:xfrm>
              <a:custGeom>
                <a:avLst/>
                <a:gdLst>
                  <a:gd name="T0" fmla="*/ 0 w 220"/>
                  <a:gd name="T1" fmla="*/ 0 h 622"/>
                  <a:gd name="T2" fmla="*/ 0 w 220"/>
                  <a:gd name="T3" fmla="*/ 0 h 622"/>
                  <a:gd name="T4" fmla="*/ 74 w 220"/>
                  <a:gd name="T5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622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219" y="256"/>
                      <a:pt x="74" y="62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00">
                <a:extLst>
                  <a:ext uri="{FF2B5EF4-FFF2-40B4-BE49-F238E27FC236}">
                    <a16:creationId xmlns:a16="http://schemas.microsoft.com/office/drawing/2014/main" id="{81972449-204D-E649-9547-217EEB2FD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9899720"/>
                <a:ext cx="1142187" cy="697581"/>
              </a:xfrm>
              <a:custGeom>
                <a:avLst/>
                <a:gdLst>
                  <a:gd name="T0" fmla="*/ 0 w 658"/>
                  <a:gd name="T1" fmla="*/ 36 h 402"/>
                  <a:gd name="T2" fmla="*/ 0 w 658"/>
                  <a:gd name="T3" fmla="*/ 36 h 402"/>
                  <a:gd name="T4" fmla="*/ 512 w 658"/>
                  <a:gd name="T5" fmla="*/ 365 h 402"/>
                  <a:gd name="T6" fmla="*/ 657 w 658"/>
                  <a:gd name="T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8" h="402">
                    <a:moveTo>
                      <a:pt x="0" y="36"/>
                    </a:moveTo>
                    <a:lnTo>
                      <a:pt x="0" y="36"/>
                    </a:lnTo>
                    <a:cubicBezTo>
                      <a:pt x="366" y="0"/>
                      <a:pt x="512" y="365"/>
                      <a:pt x="512" y="365"/>
                    </a:cubicBezTo>
                    <a:cubicBezTo>
                      <a:pt x="512" y="365"/>
                      <a:pt x="584" y="292"/>
                      <a:pt x="657" y="401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01">
                <a:extLst>
                  <a:ext uri="{FF2B5EF4-FFF2-40B4-BE49-F238E27FC236}">
                    <a16:creationId xmlns:a16="http://schemas.microsoft.com/office/drawing/2014/main" id="{D47B674F-2AF4-F742-B5A5-F600712AB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6713" y="7676668"/>
                <a:ext cx="1011872" cy="505936"/>
              </a:xfrm>
              <a:custGeom>
                <a:avLst/>
                <a:gdLst>
                  <a:gd name="T0" fmla="*/ 0 w 584"/>
                  <a:gd name="T1" fmla="*/ 0 h 293"/>
                  <a:gd name="T2" fmla="*/ 0 w 584"/>
                  <a:gd name="T3" fmla="*/ 0 h 293"/>
                  <a:gd name="T4" fmla="*/ 583 w 584"/>
                  <a:gd name="T5" fmla="*/ 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4" h="29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365" y="292"/>
                      <a:pt x="583" y="0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02">
                <a:extLst>
                  <a:ext uri="{FF2B5EF4-FFF2-40B4-BE49-F238E27FC236}">
                    <a16:creationId xmlns:a16="http://schemas.microsoft.com/office/drawing/2014/main" id="{A4FC1F6F-DA00-8343-9BE7-DF45A847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4841" y="8696208"/>
                <a:ext cx="1019535" cy="444610"/>
              </a:xfrm>
              <a:custGeom>
                <a:avLst/>
                <a:gdLst>
                  <a:gd name="T0" fmla="*/ 584 w 585"/>
                  <a:gd name="T1" fmla="*/ 73 h 256"/>
                  <a:gd name="T2" fmla="*/ 584 w 585"/>
                  <a:gd name="T3" fmla="*/ 73 h 256"/>
                  <a:gd name="T4" fmla="*/ 0 w 585"/>
                  <a:gd name="T5" fmla="*/ 25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5" h="256">
                    <a:moveTo>
                      <a:pt x="584" y="73"/>
                    </a:moveTo>
                    <a:lnTo>
                      <a:pt x="584" y="73"/>
                    </a:lnTo>
                    <a:cubicBezTo>
                      <a:pt x="584" y="73"/>
                      <a:pt x="220" y="0"/>
                      <a:pt x="0" y="255"/>
                    </a:cubicBezTo>
                  </a:path>
                </a:pathLst>
              </a:custGeom>
              <a:noFill/>
              <a:ln w="63500" cap="flat">
                <a:solidFill>
                  <a:schemeClr val="bg1">
                    <a:lumMod val="50000"/>
                    <a:alpha val="2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28FFB8D-AF6D-5146-9DC8-FB5F95EAA647}"/>
              </a:ext>
            </a:extLst>
          </p:cNvPr>
          <p:cNvGrpSpPr/>
          <p:nvPr/>
        </p:nvGrpSpPr>
        <p:grpSpPr>
          <a:xfrm>
            <a:off x="11018578" y="7010206"/>
            <a:ext cx="810309" cy="810310"/>
            <a:chOff x="14901771" y="8023641"/>
            <a:chExt cx="1556769" cy="1556769"/>
          </a:xfrm>
        </p:grpSpPr>
        <p:sp>
          <p:nvSpPr>
            <p:cNvPr id="70" name="Freeform: Shape 2021">
              <a:extLst>
                <a:ext uri="{FF2B5EF4-FFF2-40B4-BE49-F238E27FC236}">
                  <a16:creationId xmlns:a16="http://schemas.microsoft.com/office/drawing/2014/main" id="{49B461E4-24B8-2741-A0D7-3D022CFB70C2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5D0EE1C-3B66-874E-B51D-2FE23B4B8E82}"/>
                </a:ext>
              </a:extLst>
            </p:cNvPr>
            <p:cNvSpPr txBox="1"/>
            <p:nvPr/>
          </p:nvSpPr>
          <p:spPr>
            <a:xfrm>
              <a:off x="15261259" y="8299810"/>
              <a:ext cx="816064" cy="1005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5F6E317-2535-3B41-B03D-F507D0F540EB}"/>
              </a:ext>
            </a:extLst>
          </p:cNvPr>
          <p:cNvGrpSpPr/>
          <p:nvPr/>
        </p:nvGrpSpPr>
        <p:grpSpPr>
          <a:xfrm>
            <a:off x="12527227" y="7010206"/>
            <a:ext cx="810309" cy="810310"/>
            <a:chOff x="14901771" y="8023641"/>
            <a:chExt cx="1556769" cy="1556769"/>
          </a:xfrm>
        </p:grpSpPr>
        <p:sp>
          <p:nvSpPr>
            <p:cNvPr id="73" name="Freeform: Shape 2021">
              <a:extLst>
                <a:ext uri="{FF2B5EF4-FFF2-40B4-BE49-F238E27FC236}">
                  <a16:creationId xmlns:a16="http://schemas.microsoft.com/office/drawing/2014/main" id="{40ACCBA9-50E6-3A49-B321-5342E500D449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BDDB18-7EB5-4C44-8D16-A1009F06FAB5}"/>
                </a:ext>
              </a:extLst>
            </p:cNvPr>
            <p:cNvSpPr txBox="1"/>
            <p:nvPr/>
          </p:nvSpPr>
          <p:spPr>
            <a:xfrm>
              <a:off x="15261259" y="8299810"/>
              <a:ext cx="816064" cy="1005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28F7C88-AB9D-AD4B-BA0E-7663EB6FCA89}"/>
              </a:ext>
            </a:extLst>
          </p:cNvPr>
          <p:cNvGrpSpPr/>
          <p:nvPr/>
        </p:nvGrpSpPr>
        <p:grpSpPr>
          <a:xfrm>
            <a:off x="10997013" y="8472085"/>
            <a:ext cx="810309" cy="810310"/>
            <a:chOff x="14901771" y="8023641"/>
            <a:chExt cx="1556769" cy="1556769"/>
          </a:xfrm>
        </p:grpSpPr>
        <p:sp>
          <p:nvSpPr>
            <p:cNvPr id="76" name="Freeform: Shape 2021">
              <a:extLst>
                <a:ext uri="{FF2B5EF4-FFF2-40B4-BE49-F238E27FC236}">
                  <a16:creationId xmlns:a16="http://schemas.microsoft.com/office/drawing/2014/main" id="{266BB5BF-F3A3-3949-8DFD-857248E9D353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DCD728E-FF87-324E-8B4F-E52C1CB0A345}"/>
                </a:ext>
              </a:extLst>
            </p:cNvPr>
            <p:cNvSpPr txBox="1"/>
            <p:nvPr/>
          </p:nvSpPr>
          <p:spPr>
            <a:xfrm>
              <a:off x="15261259" y="8299810"/>
              <a:ext cx="816064" cy="1005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7BFC248-705C-FB40-913C-7DADD9C1C6FB}"/>
              </a:ext>
            </a:extLst>
          </p:cNvPr>
          <p:cNvGrpSpPr/>
          <p:nvPr/>
        </p:nvGrpSpPr>
        <p:grpSpPr>
          <a:xfrm>
            <a:off x="12529496" y="8475791"/>
            <a:ext cx="810309" cy="810310"/>
            <a:chOff x="14901771" y="8023641"/>
            <a:chExt cx="1556769" cy="1556769"/>
          </a:xfrm>
        </p:grpSpPr>
        <p:sp>
          <p:nvSpPr>
            <p:cNvPr id="79" name="Freeform: Shape 2021">
              <a:extLst>
                <a:ext uri="{FF2B5EF4-FFF2-40B4-BE49-F238E27FC236}">
                  <a16:creationId xmlns:a16="http://schemas.microsoft.com/office/drawing/2014/main" id="{177FB71F-5533-B944-8F72-DF1F3F5C0F12}"/>
                </a:ext>
              </a:extLst>
            </p:cNvPr>
            <p:cNvSpPr/>
            <p:nvPr/>
          </p:nvSpPr>
          <p:spPr>
            <a:xfrm>
              <a:off x="14901771" y="8023641"/>
              <a:ext cx="1556769" cy="15567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479">
                  <a:moveTo>
                    <a:pt x="239" y="479"/>
                  </a:moveTo>
                  <a:cubicBezTo>
                    <a:pt x="108" y="479"/>
                    <a:pt x="0" y="372"/>
                    <a:pt x="0" y="240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1" y="0"/>
                    <a:pt x="479" y="107"/>
                    <a:pt x="479" y="240"/>
                  </a:cubicBezTo>
                  <a:cubicBezTo>
                    <a:pt x="479" y="372"/>
                    <a:pt x="371" y="479"/>
                    <a:pt x="239" y="479"/>
                  </a:cubicBezTo>
                  <a:close/>
                </a:path>
              </a:pathLst>
            </a:custGeom>
            <a:solidFill>
              <a:schemeClr val="accent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9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55FACC-CD89-554A-9356-8D075885CFD2}"/>
                </a:ext>
              </a:extLst>
            </p:cNvPr>
            <p:cNvSpPr txBox="1"/>
            <p:nvPr/>
          </p:nvSpPr>
          <p:spPr>
            <a:xfrm>
              <a:off x="15261259" y="8299810"/>
              <a:ext cx="816064" cy="10052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82" name="CuadroTexto 350">
            <a:extLst>
              <a:ext uri="{FF2B5EF4-FFF2-40B4-BE49-F238E27FC236}">
                <a16:creationId xmlns:a16="http://schemas.microsoft.com/office/drawing/2014/main" id="{93F4D640-CE65-7247-A8A4-99C38091B6C2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421481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59">
            <a:extLst>
              <a:ext uri="{FF2B5EF4-FFF2-40B4-BE49-F238E27FC236}">
                <a16:creationId xmlns:a16="http://schemas.microsoft.com/office/drawing/2014/main" id="{7574C8FC-E799-E740-A9E2-DE36518F6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6053" y="8146840"/>
            <a:ext cx="6715091" cy="1800564"/>
          </a:xfrm>
          <a:custGeom>
            <a:avLst/>
            <a:gdLst>
              <a:gd name="T0" fmla="*/ 7598 w 7599"/>
              <a:gd name="T1" fmla="*/ 2038 h 2039"/>
              <a:gd name="T2" fmla="*/ 7598 w 7599"/>
              <a:gd name="T3" fmla="*/ 2038 h 2039"/>
              <a:gd name="T4" fmla="*/ 4146 w 7599"/>
              <a:gd name="T5" fmla="*/ 2038 h 2039"/>
              <a:gd name="T6" fmla="*/ 3570 w 7599"/>
              <a:gd name="T7" fmla="*/ 1462 h 2039"/>
              <a:gd name="T8" fmla="*/ 3570 w 7599"/>
              <a:gd name="T9" fmla="*/ 575 h 2039"/>
              <a:gd name="T10" fmla="*/ 3068 w 7599"/>
              <a:gd name="T11" fmla="*/ 96 h 2039"/>
              <a:gd name="T12" fmla="*/ 0 w 7599"/>
              <a:gd name="T13" fmla="*/ 96 h 2039"/>
              <a:gd name="T14" fmla="*/ 0 w 7599"/>
              <a:gd name="T15" fmla="*/ 0 h 2039"/>
              <a:gd name="T16" fmla="*/ 3068 w 7599"/>
              <a:gd name="T17" fmla="*/ 0 h 2039"/>
              <a:gd name="T18" fmla="*/ 3642 w 7599"/>
              <a:gd name="T19" fmla="*/ 575 h 2039"/>
              <a:gd name="T20" fmla="*/ 3642 w 7599"/>
              <a:gd name="T21" fmla="*/ 1462 h 2039"/>
              <a:gd name="T22" fmla="*/ 4146 w 7599"/>
              <a:gd name="T23" fmla="*/ 1965 h 2039"/>
              <a:gd name="T24" fmla="*/ 7598 w 7599"/>
              <a:gd name="T25" fmla="*/ 1965 h 2039"/>
              <a:gd name="T26" fmla="*/ 7598 w 7599"/>
              <a:gd name="T27" fmla="*/ 2038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99" h="2039">
                <a:moveTo>
                  <a:pt x="7598" y="2038"/>
                </a:moveTo>
                <a:lnTo>
                  <a:pt x="7598" y="2038"/>
                </a:lnTo>
                <a:cubicBezTo>
                  <a:pt x="4146" y="2038"/>
                  <a:pt x="4146" y="2038"/>
                  <a:pt x="4146" y="2038"/>
                </a:cubicBezTo>
                <a:cubicBezTo>
                  <a:pt x="3811" y="2038"/>
                  <a:pt x="3570" y="1798"/>
                  <a:pt x="3570" y="1462"/>
                </a:cubicBezTo>
                <a:cubicBezTo>
                  <a:pt x="3570" y="575"/>
                  <a:pt x="3570" y="575"/>
                  <a:pt x="3570" y="575"/>
                </a:cubicBezTo>
                <a:cubicBezTo>
                  <a:pt x="3570" y="311"/>
                  <a:pt x="3355" y="96"/>
                  <a:pt x="3068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0"/>
                  <a:pt x="0" y="0"/>
                  <a:pt x="0" y="0"/>
                </a:cubicBezTo>
                <a:cubicBezTo>
                  <a:pt x="3068" y="0"/>
                  <a:pt x="3068" y="0"/>
                  <a:pt x="3068" y="0"/>
                </a:cubicBezTo>
                <a:cubicBezTo>
                  <a:pt x="3379" y="0"/>
                  <a:pt x="3642" y="264"/>
                  <a:pt x="3642" y="575"/>
                </a:cubicBezTo>
                <a:cubicBezTo>
                  <a:pt x="3642" y="1462"/>
                  <a:pt x="3642" y="1462"/>
                  <a:pt x="3642" y="1462"/>
                </a:cubicBezTo>
                <a:cubicBezTo>
                  <a:pt x="3642" y="1750"/>
                  <a:pt x="3858" y="1965"/>
                  <a:pt x="4146" y="1965"/>
                </a:cubicBezTo>
                <a:cubicBezTo>
                  <a:pt x="7598" y="1965"/>
                  <a:pt x="7598" y="1965"/>
                  <a:pt x="7598" y="1965"/>
                </a:cubicBezTo>
                <a:lnTo>
                  <a:pt x="7598" y="203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60">
            <a:extLst>
              <a:ext uri="{FF2B5EF4-FFF2-40B4-BE49-F238E27FC236}">
                <a16:creationId xmlns:a16="http://schemas.microsoft.com/office/drawing/2014/main" id="{26B82047-007A-0046-942B-7D37BE0D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701" y="9885048"/>
            <a:ext cx="42869" cy="66253"/>
          </a:xfrm>
          <a:custGeom>
            <a:avLst/>
            <a:gdLst>
              <a:gd name="T0" fmla="*/ 24 w 49"/>
              <a:gd name="T1" fmla="*/ 73 h 74"/>
              <a:gd name="T2" fmla="*/ 24 w 49"/>
              <a:gd name="T3" fmla="*/ 73 h 74"/>
              <a:gd name="T4" fmla="*/ 0 w 49"/>
              <a:gd name="T5" fmla="*/ 49 h 74"/>
              <a:gd name="T6" fmla="*/ 0 w 49"/>
              <a:gd name="T7" fmla="*/ 49 h 74"/>
              <a:gd name="T8" fmla="*/ 24 w 49"/>
              <a:gd name="T9" fmla="*/ 0 h 74"/>
              <a:gd name="T10" fmla="*/ 48 w 49"/>
              <a:gd name="T11" fmla="*/ 49 h 74"/>
              <a:gd name="T12" fmla="*/ 48 w 49"/>
              <a:gd name="T13" fmla="*/ 49 h 74"/>
              <a:gd name="T14" fmla="*/ 24 w 49"/>
              <a:gd name="T15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74">
                <a:moveTo>
                  <a:pt x="24" y="73"/>
                </a:moveTo>
                <a:lnTo>
                  <a:pt x="24" y="73"/>
                </a:lnTo>
                <a:cubicBezTo>
                  <a:pt x="0" y="73"/>
                  <a:pt x="0" y="49"/>
                  <a:pt x="0" y="49"/>
                </a:cubicBezTo>
                <a:lnTo>
                  <a:pt x="0" y="49"/>
                </a:lnTo>
                <a:cubicBezTo>
                  <a:pt x="0" y="24"/>
                  <a:pt x="0" y="0"/>
                  <a:pt x="24" y="0"/>
                </a:cubicBezTo>
                <a:cubicBezTo>
                  <a:pt x="48" y="0"/>
                  <a:pt x="48" y="24"/>
                  <a:pt x="48" y="49"/>
                </a:cubicBezTo>
                <a:lnTo>
                  <a:pt x="48" y="49"/>
                </a:lnTo>
                <a:cubicBezTo>
                  <a:pt x="48" y="49"/>
                  <a:pt x="48" y="73"/>
                  <a:pt x="24" y="73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63">
            <a:extLst>
              <a:ext uri="{FF2B5EF4-FFF2-40B4-BE49-F238E27FC236}">
                <a16:creationId xmlns:a16="http://schemas.microsoft.com/office/drawing/2014/main" id="{A2EB1175-22D5-9143-9F8F-18B56A9C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6618" y="7004923"/>
            <a:ext cx="3581641" cy="1188686"/>
          </a:xfrm>
          <a:custGeom>
            <a:avLst/>
            <a:gdLst>
              <a:gd name="T0" fmla="*/ 95 w 4052"/>
              <a:gd name="T1" fmla="*/ 1342 h 1343"/>
              <a:gd name="T2" fmla="*/ 95 w 4052"/>
              <a:gd name="T3" fmla="*/ 1342 h 1343"/>
              <a:gd name="T4" fmla="*/ 0 w 4052"/>
              <a:gd name="T5" fmla="*/ 1342 h 1343"/>
              <a:gd name="T6" fmla="*/ 0 w 4052"/>
              <a:gd name="T7" fmla="*/ 575 h 1343"/>
              <a:gd name="T8" fmla="*/ 598 w 4052"/>
              <a:gd name="T9" fmla="*/ 0 h 1343"/>
              <a:gd name="T10" fmla="*/ 4051 w 4052"/>
              <a:gd name="T11" fmla="*/ 0 h 1343"/>
              <a:gd name="T12" fmla="*/ 4051 w 4052"/>
              <a:gd name="T13" fmla="*/ 72 h 1343"/>
              <a:gd name="T14" fmla="*/ 598 w 4052"/>
              <a:gd name="T15" fmla="*/ 72 h 1343"/>
              <a:gd name="T16" fmla="*/ 95 w 4052"/>
              <a:gd name="T17" fmla="*/ 575 h 1343"/>
              <a:gd name="T18" fmla="*/ 95 w 4052"/>
              <a:gd name="T19" fmla="*/ 134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2" h="1343">
                <a:moveTo>
                  <a:pt x="95" y="1342"/>
                </a:moveTo>
                <a:lnTo>
                  <a:pt x="95" y="1342"/>
                </a:lnTo>
                <a:cubicBezTo>
                  <a:pt x="0" y="1342"/>
                  <a:pt x="0" y="1342"/>
                  <a:pt x="0" y="1342"/>
                </a:cubicBezTo>
                <a:cubicBezTo>
                  <a:pt x="0" y="575"/>
                  <a:pt x="0" y="575"/>
                  <a:pt x="0" y="575"/>
                </a:cubicBezTo>
                <a:cubicBezTo>
                  <a:pt x="0" y="264"/>
                  <a:pt x="264" y="0"/>
                  <a:pt x="598" y="0"/>
                </a:cubicBezTo>
                <a:cubicBezTo>
                  <a:pt x="4051" y="0"/>
                  <a:pt x="4051" y="0"/>
                  <a:pt x="4051" y="0"/>
                </a:cubicBezTo>
                <a:cubicBezTo>
                  <a:pt x="4051" y="72"/>
                  <a:pt x="4051" y="72"/>
                  <a:pt x="4051" y="72"/>
                </a:cubicBezTo>
                <a:cubicBezTo>
                  <a:pt x="598" y="72"/>
                  <a:pt x="598" y="72"/>
                  <a:pt x="598" y="72"/>
                </a:cubicBezTo>
                <a:cubicBezTo>
                  <a:pt x="311" y="72"/>
                  <a:pt x="95" y="311"/>
                  <a:pt x="95" y="575"/>
                </a:cubicBezTo>
                <a:lnTo>
                  <a:pt x="95" y="1342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69">
            <a:extLst>
              <a:ext uri="{FF2B5EF4-FFF2-40B4-BE49-F238E27FC236}">
                <a16:creationId xmlns:a16="http://schemas.microsoft.com/office/drawing/2014/main" id="{06E5B05B-21A8-9140-B97D-592819FE2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519" y="7998742"/>
            <a:ext cx="362450" cy="362450"/>
          </a:xfrm>
          <a:custGeom>
            <a:avLst/>
            <a:gdLst>
              <a:gd name="T0" fmla="*/ 409 w 410"/>
              <a:gd name="T1" fmla="*/ 216 h 409"/>
              <a:gd name="T2" fmla="*/ 409 w 410"/>
              <a:gd name="T3" fmla="*/ 216 h 409"/>
              <a:gd name="T4" fmla="*/ 216 w 410"/>
              <a:gd name="T5" fmla="*/ 408 h 409"/>
              <a:gd name="T6" fmla="*/ 0 w 410"/>
              <a:gd name="T7" fmla="*/ 216 h 409"/>
              <a:gd name="T8" fmla="*/ 216 w 410"/>
              <a:gd name="T9" fmla="*/ 0 h 409"/>
              <a:gd name="T10" fmla="*/ 409 w 410"/>
              <a:gd name="T11" fmla="*/ 216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409">
                <a:moveTo>
                  <a:pt x="409" y="216"/>
                </a:moveTo>
                <a:lnTo>
                  <a:pt x="409" y="216"/>
                </a:lnTo>
                <a:cubicBezTo>
                  <a:pt x="409" y="311"/>
                  <a:pt x="337" y="408"/>
                  <a:pt x="216" y="408"/>
                </a:cubicBezTo>
                <a:cubicBezTo>
                  <a:pt x="97" y="408"/>
                  <a:pt x="0" y="311"/>
                  <a:pt x="0" y="216"/>
                </a:cubicBezTo>
                <a:cubicBezTo>
                  <a:pt x="0" y="96"/>
                  <a:pt x="97" y="0"/>
                  <a:pt x="216" y="0"/>
                </a:cubicBezTo>
                <a:cubicBezTo>
                  <a:pt x="337" y="0"/>
                  <a:pt x="409" y="96"/>
                  <a:pt x="409" y="216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70">
            <a:extLst>
              <a:ext uri="{FF2B5EF4-FFF2-40B4-BE49-F238E27FC236}">
                <a16:creationId xmlns:a16="http://schemas.microsoft.com/office/drawing/2014/main" id="{F14F42DA-2024-9442-A0C2-44E9CDA9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9031" y="7955870"/>
            <a:ext cx="424810" cy="448194"/>
          </a:xfrm>
          <a:custGeom>
            <a:avLst/>
            <a:gdLst>
              <a:gd name="T0" fmla="*/ 240 w 481"/>
              <a:gd name="T1" fmla="*/ 504 h 505"/>
              <a:gd name="T2" fmla="*/ 240 w 481"/>
              <a:gd name="T3" fmla="*/ 504 h 505"/>
              <a:gd name="T4" fmla="*/ 0 w 481"/>
              <a:gd name="T5" fmla="*/ 264 h 505"/>
              <a:gd name="T6" fmla="*/ 240 w 481"/>
              <a:gd name="T7" fmla="*/ 0 h 505"/>
              <a:gd name="T8" fmla="*/ 480 w 481"/>
              <a:gd name="T9" fmla="*/ 264 h 505"/>
              <a:gd name="T10" fmla="*/ 240 w 481"/>
              <a:gd name="T11" fmla="*/ 504 h 505"/>
              <a:gd name="T12" fmla="*/ 240 w 481"/>
              <a:gd name="T13" fmla="*/ 96 h 505"/>
              <a:gd name="T14" fmla="*/ 240 w 481"/>
              <a:gd name="T15" fmla="*/ 96 h 505"/>
              <a:gd name="T16" fmla="*/ 73 w 481"/>
              <a:gd name="T17" fmla="*/ 264 h 505"/>
              <a:gd name="T18" fmla="*/ 240 w 481"/>
              <a:gd name="T19" fmla="*/ 408 h 505"/>
              <a:gd name="T20" fmla="*/ 408 w 481"/>
              <a:gd name="T21" fmla="*/ 264 h 505"/>
              <a:gd name="T22" fmla="*/ 240 w 481"/>
              <a:gd name="T23" fmla="*/ 96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1" h="505">
                <a:moveTo>
                  <a:pt x="240" y="504"/>
                </a:moveTo>
                <a:lnTo>
                  <a:pt x="240" y="504"/>
                </a:lnTo>
                <a:cubicBezTo>
                  <a:pt x="97" y="504"/>
                  <a:pt x="0" y="383"/>
                  <a:pt x="0" y="264"/>
                </a:cubicBezTo>
                <a:cubicBezTo>
                  <a:pt x="0" y="120"/>
                  <a:pt x="97" y="0"/>
                  <a:pt x="240" y="0"/>
                </a:cubicBezTo>
                <a:cubicBezTo>
                  <a:pt x="361" y="0"/>
                  <a:pt x="480" y="120"/>
                  <a:pt x="480" y="264"/>
                </a:cubicBezTo>
                <a:cubicBezTo>
                  <a:pt x="480" y="383"/>
                  <a:pt x="361" y="504"/>
                  <a:pt x="240" y="504"/>
                </a:cubicBezTo>
                <a:close/>
                <a:moveTo>
                  <a:pt x="240" y="96"/>
                </a:moveTo>
                <a:lnTo>
                  <a:pt x="240" y="96"/>
                </a:lnTo>
                <a:cubicBezTo>
                  <a:pt x="145" y="96"/>
                  <a:pt x="73" y="168"/>
                  <a:pt x="73" y="264"/>
                </a:cubicBezTo>
                <a:cubicBezTo>
                  <a:pt x="73" y="336"/>
                  <a:pt x="145" y="408"/>
                  <a:pt x="240" y="408"/>
                </a:cubicBezTo>
                <a:cubicBezTo>
                  <a:pt x="337" y="408"/>
                  <a:pt x="408" y="336"/>
                  <a:pt x="408" y="264"/>
                </a:cubicBezTo>
                <a:cubicBezTo>
                  <a:pt x="408" y="168"/>
                  <a:pt x="337" y="96"/>
                  <a:pt x="240" y="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71">
            <a:extLst>
              <a:ext uri="{FF2B5EF4-FFF2-40B4-BE49-F238E27FC236}">
                <a16:creationId xmlns:a16="http://schemas.microsoft.com/office/drawing/2014/main" id="{5147A703-D3AD-994A-96F3-797D3C6F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9648" y="6919182"/>
            <a:ext cx="233840" cy="233840"/>
          </a:xfrm>
          <a:custGeom>
            <a:avLst/>
            <a:gdLst>
              <a:gd name="T0" fmla="*/ 263 w 264"/>
              <a:gd name="T1" fmla="*/ 145 h 265"/>
              <a:gd name="T2" fmla="*/ 263 w 264"/>
              <a:gd name="T3" fmla="*/ 145 h 265"/>
              <a:gd name="T4" fmla="*/ 144 w 264"/>
              <a:gd name="T5" fmla="*/ 264 h 265"/>
              <a:gd name="T6" fmla="*/ 0 w 264"/>
              <a:gd name="T7" fmla="*/ 145 h 265"/>
              <a:gd name="T8" fmla="*/ 144 w 264"/>
              <a:gd name="T9" fmla="*/ 0 h 265"/>
              <a:gd name="T10" fmla="*/ 263 w 264"/>
              <a:gd name="T11" fmla="*/ 14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265">
                <a:moveTo>
                  <a:pt x="263" y="145"/>
                </a:moveTo>
                <a:lnTo>
                  <a:pt x="263" y="145"/>
                </a:lnTo>
                <a:cubicBezTo>
                  <a:pt x="263" y="216"/>
                  <a:pt x="215" y="264"/>
                  <a:pt x="144" y="264"/>
                </a:cubicBezTo>
                <a:cubicBezTo>
                  <a:pt x="72" y="264"/>
                  <a:pt x="0" y="216"/>
                  <a:pt x="0" y="145"/>
                </a:cubicBezTo>
                <a:cubicBezTo>
                  <a:pt x="0" y="49"/>
                  <a:pt x="72" y="0"/>
                  <a:pt x="144" y="0"/>
                </a:cubicBezTo>
                <a:cubicBezTo>
                  <a:pt x="215" y="0"/>
                  <a:pt x="263" y="49"/>
                  <a:pt x="263" y="145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72">
            <a:extLst>
              <a:ext uri="{FF2B5EF4-FFF2-40B4-BE49-F238E27FC236}">
                <a16:creationId xmlns:a16="http://schemas.microsoft.com/office/drawing/2014/main" id="{E11232AD-2565-3F4C-B142-21A7EC5E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0160" y="6880208"/>
            <a:ext cx="296197" cy="315685"/>
          </a:xfrm>
          <a:custGeom>
            <a:avLst/>
            <a:gdLst>
              <a:gd name="T0" fmla="*/ 168 w 336"/>
              <a:gd name="T1" fmla="*/ 358 h 359"/>
              <a:gd name="T2" fmla="*/ 168 w 336"/>
              <a:gd name="T3" fmla="*/ 358 h 359"/>
              <a:gd name="T4" fmla="*/ 0 w 336"/>
              <a:gd name="T5" fmla="*/ 191 h 359"/>
              <a:gd name="T6" fmla="*/ 168 w 336"/>
              <a:gd name="T7" fmla="*/ 0 h 359"/>
              <a:gd name="T8" fmla="*/ 335 w 336"/>
              <a:gd name="T9" fmla="*/ 191 h 359"/>
              <a:gd name="T10" fmla="*/ 168 w 336"/>
              <a:gd name="T11" fmla="*/ 358 h 359"/>
              <a:gd name="T12" fmla="*/ 168 w 336"/>
              <a:gd name="T13" fmla="*/ 95 h 359"/>
              <a:gd name="T14" fmla="*/ 168 w 336"/>
              <a:gd name="T15" fmla="*/ 95 h 359"/>
              <a:gd name="T16" fmla="*/ 71 w 336"/>
              <a:gd name="T17" fmla="*/ 191 h 359"/>
              <a:gd name="T18" fmla="*/ 168 w 336"/>
              <a:gd name="T19" fmla="*/ 286 h 359"/>
              <a:gd name="T20" fmla="*/ 263 w 336"/>
              <a:gd name="T21" fmla="*/ 191 h 359"/>
              <a:gd name="T22" fmla="*/ 168 w 336"/>
              <a:gd name="T23" fmla="*/ 95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6" h="359">
                <a:moveTo>
                  <a:pt x="168" y="358"/>
                </a:moveTo>
                <a:lnTo>
                  <a:pt x="168" y="358"/>
                </a:lnTo>
                <a:cubicBezTo>
                  <a:pt x="71" y="358"/>
                  <a:pt x="0" y="286"/>
                  <a:pt x="0" y="191"/>
                </a:cubicBezTo>
                <a:cubicBezTo>
                  <a:pt x="0" y="95"/>
                  <a:pt x="71" y="0"/>
                  <a:pt x="168" y="0"/>
                </a:cubicBezTo>
                <a:cubicBezTo>
                  <a:pt x="263" y="0"/>
                  <a:pt x="335" y="95"/>
                  <a:pt x="335" y="191"/>
                </a:cubicBezTo>
                <a:cubicBezTo>
                  <a:pt x="335" y="286"/>
                  <a:pt x="263" y="358"/>
                  <a:pt x="168" y="358"/>
                </a:cubicBezTo>
                <a:close/>
                <a:moveTo>
                  <a:pt x="168" y="95"/>
                </a:moveTo>
                <a:lnTo>
                  <a:pt x="168" y="95"/>
                </a:lnTo>
                <a:cubicBezTo>
                  <a:pt x="120" y="95"/>
                  <a:pt x="71" y="119"/>
                  <a:pt x="71" y="191"/>
                </a:cubicBezTo>
                <a:cubicBezTo>
                  <a:pt x="71" y="239"/>
                  <a:pt x="120" y="286"/>
                  <a:pt x="168" y="286"/>
                </a:cubicBezTo>
                <a:cubicBezTo>
                  <a:pt x="215" y="286"/>
                  <a:pt x="263" y="239"/>
                  <a:pt x="263" y="191"/>
                </a:cubicBezTo>
                <a:cubicBezTo>
                  <a:pt x="263" y="119"/>
                  <a:pt x="215" y="95"/>
                  <a:pt x="168" y="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131">
            <a:extLst>
              <a:ext uri="{FF2B5EF4-FFF2-40B4-BE49-F238E27FC236}">
                <a16:creationId xmlns:a16="http://schemas.microsoft.com/office/drawing/2014/main" id="{73D1FC8E-4A7B-C147-8EEE-7AF8C101A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506" y="6412529"/>
            <a:ext cx="6715091" cy="1800564"/>
          </a:xfrm>
          <a:custGeom>
            <a:avLst/>
            <a:gdLst>
              <a:gd name="T0" fmla="*/ 7599 w 7600"/>
              <a:gd name="T1" fmla="*/ 2036 h 2037"/>
              <a:gd name="T2" fmla="*/ 7599 w 7600"/>
              <a:gd name="T3" fmla="*/ 2036 h 2037"/>
              <a:gd name="T4" fmla="*/ 4530 w 7600"/>
              <a:gd name="T5" fmla="*/ 2036 h 2037"/>
              <a:gd name="T6" fmla="*/ 3955 w 7600"/>
              <a:gd name="T7" fmla="*/ 1486 h 2037"/>
              <a:gd name="T8" fmla="*/ 3955 w 7600"/>
              <a:gd name="T9" fmla="*/ 574 h 2037"/>
              <a:gd name="T10" fmla="*/ 3452 w 7600"/>
              <a:gd name="T11" fmla="*/ 95 h 2037"/>
              <a:gd name="T12" fmla="*/ 0 w 7600"/>
              <a:gd name="T13" fmla="*/ 95 h 2037"/>
              <a:gd name="T14" fmla="*/ 0 w 7600"/>
              <a:gd name="T15" fmla="*/ 0 h 2037"/>
              <a:gd name="T16" fmla="*/ 3452 w 7600"/>
              <a:gd name="T17" fmla="*/ 0 h 2037"/>
              <a:gd name="T18" fmla="*/ 4027 w 7600"/>
              <a:gd name="T19" fmla="*/ 574 h 2037"/>
              <a:gd name="T20" fmla="*/ 4027 w 7600"/>
              <a:gd name="T21" fmla="*/ 1486 h 2037"/>
              <a:gd name="T22" fmla="*/ 4530 w 7600"/>
              <a:gd name="T23" fmla="*/ 1965 h 2037"/>
              <a:gd name="T24" fmla="*/ 7599 w 7600"/>
              <a:gd name="T25" fmla="*/ 1965 h 2037"/>
              <a:gd name="T26" fmla="*/ 7599 w 7600"/>
              <a:gd name="T27" fmla="*/ 2036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00" h="2037">
                <a:moveTo>
                  <a:pt x="7599" y="2036"/>
                </a:moveTo>
                <a:lnTo>
                  <a:pt x="7599" y="2036"/>
                </a:lnTo>
                <a:cubicBezTo>
                  <a:pt x="4530" y="2036"/>
                  <a:pt x="4530" y="2036"/>
                  <a:pt x="4530" y="2036"/>
                </a:cubicBezTo>
                <a:cubicBezTo>
                  <a:pt x="4219" y="2036"/>
                  <a:pt x="3955" y="1797"/>
                  <a:pt x="3955" y="1486"/>
                </a:cubicBezTo>
                <a:cubicBezTo>
                  <a:pt x="3955" y="574"/>
                  <a:pt x="3955" y="574"/>
                  <a:pt x="3955" y="574"/>
                </a:cubicBezTo>
                <a:cubicBezTo>
                  <a:pt x="3955" y="311"/>
                  <a:pt x="3739" y="95"/>
                  <a:pt x="3452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0"/>
                  <a:pt x="0" y="0"/>
                  <a:pt x="0" y="0"/>
                </a:cubicBezTo>
                <a:cubicBezTo>
                  <a:pt x="3452" y="0"/>
                  <a:pt x="3452" y="0"/>
                  <a:pt x="3452" y="0"/>
                </a:cubicBezTo>
                <a:cubicBezTo>
                  <a:pt x="3788" y="0"/>
                  <a:pt x="4027" y="264"/>
                  <a:pt x="4027" y="574"/>
                </a:cubicBezTo>
                <a:cubicBezTo>
                  <a:pt x="4027" y="1486"/>
                  <a:pt x="4027" y="1486"/>
                  <a:pt x="4027" y="1486"/>
                </a:cubicBezTo>
                <a:cubicBezTo>
                  <a:pt x="4027" y="1749"/>
                  <a:pt x="4243" y="1965"/>
                  <a:pt x="4530" y="1965"/>
                </a:cubicBezTo>
                <a:cubicBezTo>
                  <a:pt x="7599" y="1965"/>
                  <a:pt x="7599" y="1965"/>
                  <a:pt x="7599" y="1965"/>
                </a:cubicBezTo>
                <a:lnTo>
                  <a:pt x="7599" y="2036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132">
            <a:extLst>
              <a:ext uri="{FF2B5EF4-FFF2-40B4-BE49-F238E27FC236}">
                <a16:creationId xmlns:a16="http://schemas.microsoft.com/office/drawing/2014/main" id="{2502A509-04CA-854E-B26F-511C14BB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976" y="6432017"/>
            <a:ext cx="42872" cy="42869"/>
          </a:xfrm>
          <a:custGeom>
            <a:avLst/>
            <a:gdLst>
              <a:gd name="T0" fmla="*/ 24 w 48"/>
              <a:gd name="T1" fmla="*/ 47 h 48"/>
              <a:gd name="T2" fmla="*/ 24 w 48"/>
              <a:gd name="T3" fmla="*/ 47 h 48"/>
              <a:gd name="T4" fmla="*/ 0 w 48"/>
              <a:gd name="T5" fmla="*/ 23 h 48"/>
              <a:gd name="T6" fmla="*/ 0 w 48"/>
              <a:gd name="T7" fmla="*/ 23 h 48"/>
              <a:gd name="T8" fmla="*/ 24 w 48"/>
              <a:gd name="T9" fmla="*/ 0 h 48"/>
              <a:gd name="T10" fmla="*/ 47 w 48"/>
              <a:gd name="T11" fmla="*/ 23 h 48"/>
              <a:gd name="T12" fmla="*/ 47 w 48"/>
              <a:gd name="T13" fmla="*/ 23 h 48"/>
              <a:gd name="T14" fmla="*/ 24 w 48"/>
              <a:gd name="T15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48">
                <a:moveTo>
                  <a:pt x="24" y="47"/>
                </a:moveTo>
                <a:lnTo>
                  <a:pt x="24" y="47"/>
                </a:lnTo>
                <a:cubicBezTo>
                  <a:pt x="0" y="47"/>
                  <a:pt x="0" y="47"/>
                  <a:pt x="0" y="23"/>
                </a:cubicBezTo>
                <a:lnTo>
                  <a:pt x="0" y="23"/>
                </a:lnTo>
                <a:cubicBezTo>
                  <a:pt x="0" y="0"/>
                  <a:pt x="0" y="0"/>
                  <a:pt x="24" y="0"/>
                </a:cubicBezTo>
                <a:cubicBezTo>
                  <a:pt x="47" y="0"/>
                  <a:pt x="47" y="0"/>
                  <a:pt x="47" y="23"/>
                </a:cubicBezTo>
                <a:lnTo>
                  <a:pt x="47" y="23"/>
                </a:lnTo>
                <a:cubicBezTo>
                  <a:pt x="47" y="47"/>
                  <a:pt x="47" y="47"/>
                  <a:pt x="24" y="47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135">
            <a:extLst>
              <a:ext uri="{FF2B5EF4-FFF2-40B4-BE49-F238E27FC236}">
                <a16:creationId xmlns:a16="http://schemas.microsoft.com/office/drawing/2014/main" id="{3821D100-14DA-2B42-AD60-DA567126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391" y="8189710"/>
            <a:ext cx="3581641" cy="1188686"/>
          </a:xfrm>
          <a:custGeom>
            <a:avLst/>
            <a:gdLst>
              <a:gd name="T0" fmla="*/ 3451 w 4051"/>
              <a:gd name="T1" fmla="*/ 1342 h 1343"/>
              <a:gd name="T2" fmla="*/ 3451 w 4051"/>
              <a:gd name="T3" fmla="*/ 1342 h 1343"/>
              <a:gd name="T4" fmla="*/ 0 w 4051"/>
              <a:gd name="T5" fmla="*/ 1342 h 1343"/>
              <a:gd name="T6" fmla="*/ 0 w 4051"/>
              <a:gd name="T7" fmla="*/ 1245 h 1343"/>
              <a:gd name="T8" fmla="*/ 3451 w 4051"/>
              <a:gd name="T9" fmla="*/ 1245 h 1343"/>
              <a:gd name="T10" fmla="*/ 3954 w 4051"/>
              <a:gd name="T11" fmla="*/ 743 h 1343"/>
              <a:gd name="T12" fmla="*/ 3954 w 4051"/>
              <a:gd name="T13" fmla="*/ 0 h 1343"/>
              <a:gd name="T14" fmla="*/ 4050 w 4051"/>
              <a:gd name="T15" fmla="*/ 0 h 1343"/>
              <a:gd name="T16" fmla="*/ 4050 w 4051"/>
              <a:gd name="T17" fmla="*/ 743 h 1343"/>
              <a:gd name="T18" fmla="*/ 3451 w 4051"/>
              <a:gd name="T19" fmla="*/ 1342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1" h="1343">
                <a:moveTo>
                  <a:pt x="3451" y="1342"/>
                </a:moveTo>
                <a:lnTo>
                  <a:pt x="3451" y="1342"/>
                </a:lnTo>
                <a:cubicBezTo>
                  <a:pt x="0" y="1342"/>
                  <a:pt x="0" y="1342"/>
                  <a:pt x="0" y="1342"/>
                </a:cubicBezTo>
                <a:cubicBezTo>
                  <a:pt x="0" y="1245"/>
                  <a:pt x="0" y="1245"/>
                  <a:pt x="0" y="1245"/>
                </a:cubicBezTo>
                <a:cubicBezTo>
                  <a:pt x="3451" y="1245"/>
                  <a:pt x="3451" y="1245"/>
                  <a:pt x="3451" y="1245"/>
                </a:cubicBezTo>
                <a:cubicBezTo>
                  <a:pt x="3739" y="1245"/>
                  <a:pt x="3954" y="1030"/>
                  <a:pt x="3954" y="743"/>
                </a:cubicBezTo>
                <a:cubicBezTo>
                  <a:pt x="3954" y="0"/>
                  <a:pt x="3954" y="0"/>
                  <a:pt x="3954" y="0"/>
                </a:cubicBezTo>
                <a:cubicBezTo>
                  <a:pt x="4050" y="0"/>
                  <a:pt x="4050" y="0"/>
                  <a:pt x="4050" y="0"/>
                </a:cubicBezTo>
                <a:cubicBezTo>
                  <a:pt x="4050" y="743"/>
                  <a:pt x="4050" y="743"/>
                  <a:pt x="4050" y="743"/>
                </a:cubicBezTo>
                <a:cubicBezTo>
                  <a:pt x="4050" y="1078"/>
                  <a:pt x="3786" y="1342"/>
                  <a:pt x="3451" y="134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141">
            <a:extLst>
              <a:ext uri="{FF2B5EF4-FFF2-40B4-BE49-F238E27FC236}">
                <a16:creationId xmlns:a16="http://schemas.microsoft.com/office/drawing/2014/main" id="{782108CC-CD3C-F54C-AB5C-72D70E092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577" y="8022126"/>
            <a:ext cx="362453" cy="362450"/>
          </a:xfrm>
          <a:custGeom>
            <a:avLst/>
            <a:gdLst>
              <a:gd name="T0" fmla="*/ 0 w 408"/>
              <a:gd name="T1" fmla="*/ 192 h 409"/>
              <a:gd name="T2" fmla="*/ 0 w 408"/>
              <a:gd name="T3" fmla="*/ 192 h 409"/>
              <a:gd name="T4" fmla="*/ 192 w 408"/>
              <a:gd name="T5" fmla="*/ 0 h 409"/>
              <a:gd name="T6" fmla="*/ 407 w 408"/>
              <a:gd name="T7" fmla="*/ 192 h 409"/>
              <a:gd name="T8" fmla="*/ 192 w 408"/>
              <a:gd name="T9" fmla="*/ 408 h 409"/>
              <a:gd name="T10" fmla="*/ 0 w 408"/>
              <a:gd name="T11" fmla="*/ 192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8" h="409">
                <a:moveTo>
                  <a:pt x="0" y="192"/>
                </a:moveTo>
                <a:lnTo>
                  <a:pt x="0" y="192"/>
                </a:lnTo>
                <a:cubicBezTo>
                  <a:pt x="0" y="72"/>
                  <a:pt x="71" y="0"/>
                  <a:pt x="192" y="0"/>
                </a:cubicBezTo>
                <a:cubicBezTo>
                  <a:pt x="312" y="0"/>
                  <a:pt x="407" y="72"/>
                  <a:pt x="407" y="192"/>
                </a:cubicBezTo>
                <a:cubicBezTo>
                  <a:pt x="407" y="311"/>
                  <a:pt x="312" y="408"/>
                  <a:pt x="192" y="408"/>
                </a:cubicBezTo>
                <a:cubicBezTo>
                  <a:pt x="71" y="408"/>
                  <a:pt x="0" y="311"/>
                  <a:pt x="0" y="192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142">
            <a:extLst>
              <a:ext uri="{FF2B5EF4-FFF2-40B4-BE49-F238E27FC236}">
                <a16:creationId xmlns:a16="http://schemas.microsoft.com/office/drawing/2014/main" id="{806A2339-ACCA-D14C-9284-274B5E497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707" y="7979254"/>
            <a:ext cx="424807" cy="424810"/>
          </a:xfrm>
          <a:custGeom>
            <a:avLst/>
            <a:gdLst>
              <a:gd name="T0" fmla="*/ 240 w 480"/>
              <a:gd name="T1" fmla="*/ 479 h 480"/>
              <a:gd name="T2" fmla="*/ 240 w 480"/>
              <a:gd name="T3" fmla="*/ 479 h 480"/>
              <a:gd name="T4" fmla="*/ 0 w 480"/>
              <a:gd name="T5" fmla="*/ 239 h 480"/>
              <a:gd name="T6" fmla="*/ 240 w 480"/>
              <a:gd name="T7" fmla="*/ 0 h 480"/>
              <a:gd name="T8" fmla="*/ 479 w 480"/>
              <a:gd name="T9" fmla="*/ 239 h 480"/>
              <a:gd name="T10" fmla="*/ 240 w 480"/>
              <a:gd name="T11" fmla="*/ 479 h 480"/>
              <a:gd name="T12" fmla="*/ 240 w 480"/>
              <a:gd name="T13" fmla="*/ 71 h 480"/>
              <a:gd name="T14" fmla="*/ 240 w 480"/>
              <a:gd name="T15" fmla="*/ 71 h 480"/>
              <a:gd name="T16" fmla="*/ 72 w 480"/>
              <a:gd name="T17" fmla="*/ 239 h 480"/>
              <a:gd name="T18" fmla="*/ 240 w 480"/>
              <a:gd name="T19" fmla="*/ 407 h 480"/>
              <a:gd name="T20" fmla="*/ 407 w 480"/>
              <a:gd name="T21" fmla="*/ 239 h 480"/>
              <a:gd name="T22" fmla="*/ 240 w 480"/>
              <a:gd name="T23" fmla="*/ 71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80">
                <a:moveTo>
                  <a:pt x="240" y="479"/>
                </a:moveTo>
                <a:lnTo>
                  <a:pt x="240" y="479"/>
                </a:lnTo>
                <a:cubicBezTo>
                  <a:pt x="119" y="479"/>
                  <a:pt x="0" y="383"/>
                  <a:pt x="0" y="239"/>
                </a:cubicBezTo>
                <a:cubicBezTo>
                  <a:pt x="0" y="95"/>
                  <a:pt x="119" y="0"/>
                  <a:pt x="240" y="0"/>
                </a:cubicBezTo>
                <a:cubicBezTo>
                  <a:pt x="383" y="0"/>
                  <a:pt x="479" y="95"/>
                  <a:pt x="479" y="239"/>
                </a:cubicBezTo>
                <a:cubicBezTo>
                  <a:pt x="479" y="383"/>
                  <a:pt x="383" y="479"/>
                  <a:pt x="240" y="479"/>
                </a:cubicBezTo>
                <a:close/>
                <a:moveTo>
                  <a:pt x="240" y="71"/>
                </a:moveTo>
                <a:lnTo>
                  <a:pt x="240" y="71"/>
                </a:lnTo>
                <a:cubicBezTo>
                  <a:pt x="143" y="71"/>
                  <a:pt x="72" y="143"/>
                  <a:pt x="72" y="239"/>
                </a:cubicBezTo>
                <a:cubicBezTo>
                  <a:pt x="72" y="334"/>
                  <a:pt x="143" y="407"/>
                  <a:pt x="240" y="407"/>
                </a:cubicBezTo>
                <a:cubicBezTo>
                  <a:pt x="336" y="407"/>
                  <a:pt x="407" y="334"/>
                  <a:pt x="407" y="239"/>
                </a:cubicBezTo>
                <a:cubicBezTo>
                  <a:pt x="407" y="143"/>
                  <a:pt x="336" y="71"/>
                  <a:pt x="240" y="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143">
            <a:extLst>
              <a:ext uri="{FF2B5EF4-FFF2-40B4-BE49-F238E27FC236}">
                <a16:creationId xmlns:a16="http://schemas.microsoft.com/office/drawing/2014/main" id="{5D95672B-7112-014A-A648-407012306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4162" y="9206913"/>
            <a:ext cx="233840" cy="257223"/>
          </a:xfrm>
          <a:custGeom>
            <a:avLst/>
            <a:gdLst>
              <a:gd name="T0" fmla="*/ 0 w 264"/>
              <a:gd name="T1" fmla="*/ 144 h 289"/>
              <a:gd name="T2" fmla="*/ 0 w 264"/>
              <a:gd name="T3" fmla="*/ 144 h 289"/>
              <a:gd name="T4" fmla="*/ 120 w 264"/>
              <a:gd name="T5" fmla="*/ 0 h 289"/>
              <a:gd name="T6" fmla="*/ 263 w 264"/>
              <a:gd name="T7" fmla="*/ 144 h 289"/>
              <a:gd name="T8" fmla="*/ 120 w 264"/>
              <a:gd name="T9" fmla="*/ 288 h 289"/>
              <a:gd name="T10" fmla="*/ 0 w 264"/>
              <a:gd name="T11" fmla="*/ 14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" h="289">
                <a:moveTo>
                  <a:pt x="0" y="144"/>
                </a:moveTo>
                <a:lnTo>
                  <a:pt x="0" y="144"/>
                </a:lnTo>
                <a:cubicBezTo>
                  <a:pt x="0" y="73"/>
                  <a:pt x="47" y="0"/>
                  <a:pt x="120" y="0"/>
                </a:cubicBezTo>
                <a:cubicBezTo>
                  <a:pt x="191" y="0"/>
                  <a:pt x="263" y="73"/>
                  <a:pt x="263" y="144"/>
                </a:cubicBezTo>
                <a:cubicBezTo>
                  <a:pt x="263" y="216"/>
                  <a:pt x="191" y="288"/>
                  <a:pt x="120" y="288"/>
                </a:cubicBezTo>
                <a:cubicBezTo>
                  <a:pt x="47" y="288"/>
                  <a:pt x="0" y="216"/>
                  <a:pt x="0" y="1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144">
            <a:extLst>
              <a:ext uri="{FF2B5EF4-FFF2-40B4-BE49-F238E27FC236}">
                <a16:creationId xmlns:a16="http://schemas.microsoft.com/office/drawing/2014/main" id="{47DBD8C0-B507-6F4A-9354-705CFED9F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293" y="9187425"/>
            <a:ext cx="296197" cy="296197"/>
          </a:xfrm>
          <a:custGeom>
            <a:avLst/>
            <a:gdLst>
              <a:gd name="T0" fmla="*/ 169 w 337"/>
              <a:gd name="T1" fmla="*/ 336 h 337"/>
              <a:gd name="T2" fmla="*/ 169 w 337"/>
              <a:gd name="T3" fmla="*/ 336 h 337"/>
              <a:gd name="T4" fmla="*/ 0 w 337"/>
              <a:gd name="T5" fmla="*/ 168 h 337"/>
              <a:gd name="T6" fmla="*/ 169 w 337"/>
              <a:gd name="T7" fmla="*/ 0 h 337"/>
              <a:gd name="T8" fmla="*/ 336 w 337"/>
              <a:gd name="T9" fmla="*/ 168 h 337"/>
              <a:gd name="T10" fmla="*/ 169 w 337"/>
              <a:gd name="T11" fmla="*/ 336 h 337"/>
              <a:gd name="T12" fmla="*/ 169 w 337"/>
              <a:gd name="T13" fmla="*/ 73 h 337"/>
              <a:gd name="T14" fmla="*/ 169 w 337"/>
              <a:gd name="T15" fmla="*/ 73 h 337"/>
              <a:gd name="T16" fmla="*/ 72 w 337"/>
              <a:gd name="T17" fmla="*/ 168 h 337"/>
              <a:gd name="T18" fmla="*/ 169 w 337"/>
              <a:gd name="T19" fmla="*/ 264 h 337"/>
              <a:gd name="T20" fmla="*/ 264 w 337"/>
              <a:gd name="T21" fmla="*/ 168 h 337"/>
              <a:gd name="T22" fmla="*/ 169 w 337"/>
              <a:gd name="T23" fmla="*/ 73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337">
                <a:moveTo>
                  <a:pt x="169" y="336"/>
                </a:moveTo>
                <a:lnTo>
                  <a:pt x="169" y="336"/>
                </a:lnTo>
                <a:cubicBezTo>
                  <a:pt x="72" y="336"/>
                  <a:pt x="0" y="264"/>
                  <a:pt x="0" y="168"/>
                </a:cubicBezTo>
                <a:cubicBezTo>
                  <a:pt x="0" y="73"/>
                  <a:pt x="72" y="0"/>
                  <a:pt x="169" y="0"/>
                </a:cubicBezTo>
                <a:cubicBezTo>
                  <a:pt x="264" y="0"/>
                  <a:pt x="336" y="73"/>
                  <a:pt x="336" y="168"/>
                </a:cubicBezTo>
                <a:cubicBezTo>
                  <a:pt x="336" y="264"/>
                  <a:pt x="264" y="336"/>
                  <a:pt x="169" y="336"/>
                </a:cubicBezTo>
                <a:close/>
                <a:moveTo>
                  <a:pt x="169" y="73"/>
                </a:moveTo>
                <a:lnTo>
                  <a:pt x="169" y="73"/>
                </a:lnTo>
                <a:cubicBezTo>
                  <a:pt x="120" y="73"/>
                  <a:pt x="72" y="119"/>
                  <a:pt x="72" y="168"/>
                </a:cubicBezTo>
                <a:cubicBezTo>
                  <a:pt x="72" y="216"/>
                  <a:pt x="120" y="264"/>
                  <a:pt x="169" y="264"/>
                </a:cubicBezTo>
                <a:cubicBezTo>
                  <a:pt x="215" y="264"/>
                  <a:pt x="264" y="216"/>
                  <a:pt x="264" y="168"/>
                </a:cubicBezTo>
                <a:cubicBezTo>
                  <a:pt x="264" y="119"/>
                  <a:pt x="215" y="73"/>
                  <a:pt x="169" y="73"/>
                </a:cubicBezTo>
                <a:close/>
              </a:path>
            </a:pathLst>
          </a:custGeom>
          <a:solidFill>
            <a:srgbClr val="88C5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145">
            <a:extLst>
              <a:ext uri="{FF2B5EF4-FFF2-40B4-BE49-F238E27FC236}">
                <a16:creationId xmlns:a16="http://schemas.microsoft.com/office/drawing/2014/main" id="{97B3A7F8-76CD-6A4D-9B3B-4E42C285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749" y="6326788"/>
            <a:ext cx="253325" cy="253327"/>
          </a:xfrm>
          <a:custGeom>
            <a:avLst/>
            <a:gdLst>
              <a:gd name="T0" fmla="*/ 0 w 287"/>
              <a:gd name="T1" fmla="*/ 143 h 288"/>
              <a:gd name="T2" fmla="*/ 0 w 287"/>
              <a:gd name="T3" fmla="*/ 143 h 288"/>
              <a:gd name="T4" fmla="*/ 143 w 287"/>
              <a:gd name="T5" fmla="*/ 0 h 288"/>
              <a:gd name="T6" fmla="*/ 286 w 287"/>
              <a:gd name="T7" fmla="*/ 143 h 288"/>
              <a:gd name="T8" fmla="*/ 143 w 287"/>
              <a:gd name="T9" fmla="*/ 287 h 288"/>
              <a:gd name="T10" fmla="*/ 0 w 287"/>
              <a:gd name="T11" fmla="*/ 14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" h="288">
                <a:moveTo>
                  <a:pt x="0" y="143"/>
                </a:moveTo>
                <a:lnTo>
                  <a:pt x="0" y="143"/>
                </a:lnTo>
                <a:cubicBezTo>
                  <a:pt x="0" y="72"/>
                  <a:pt x="71" y="0"/>
                  <a:pt x="143" y="0"/>
                </a:cubicBezTo>
                <a:cubicBezTo>
                  <a:pt x="215" y="0"/>
                  <a:pt x="286" y="72"/>
                  <a:pt x="286" y="143"/>
                </a:cubicBezTo>
                <a:cubicBezTo>
                  <a:pt x="286" y="215"/>
                  <a:pt x="215" y="287"/>
                  <a:pt x="143" y="287"/>
                </a:cubicBezTo>
                <a:cubicBezTo>
                  <a:pt x="71" y="287"/>
                  <a:pt x="0" y="215"/>
                  <a:pt x="0" y="143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146">
            <a:extLst>
              <a:ext uri="{FF2B5EF4-FFF2-40B4-BE49-F238E27FC236}">
                <a16:creationId xmlns:a16="http://schemas.microsoft.com/office/drawing/2014/main" id="{5A3C9E23-9B8C-7846-BE10-1AAB23D7C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66" y="6307303"/>
            <a:ext cx="296197" cy="296197"/>
          </a:xfrm>
          <a:custGeom>
            <a:avLst/>
            <a:gdLst>
              <a:gd name="T0" fmla="*/ 167 w 335"/>
              <a:gd name="T1" fmla="*/ 335 h 336"/>
              <a:gd name="T2" fmla="*/ 167 w 335"/>
              <a:gd name="T3" fmla="*/ 335 h 336"/>
              <a:gd name="T4" fmla="*/ 0 w 335"/>
              <a:gd name="T5" fmla="*/ 167 h 336"/>
              <a:gd name="T6" fmla="*/ 167 w 335"/>
              <a:gd name="T7" fmla="*/ 0 h 336"/>
              <a:gd name="T8" fmla="*/ 334 w 335"/>
              <a:gd name="T9" fmla="*/ 167 h 336"/>
              <a:gd name="T10" fmla="*/ 167 w 335"/>
              <a:gd name="T11" fmla="*/ 335 h 336"/>
              <a:gd name="T12" fmla="*/ 167 w 335"/>
              <a:gd name="T13" fmla="*/ 72 h 336"/>
              <a:gd name="T14" fmla="*/ 167 w 335"/>
              <a:gd name="T15" fmla="*/ 72 h 336"/>
              <a:gd name="T16" fmla="*/ 70 w 335"/>
              <a:gd name="T17" fmla="*/ 167 h 336"/>
              <a:gd name="T18" fmla="*/ 167 w 335"/>
              <a:gd name="T19" fmla="*/ 264 h 336"/>
              <a:gd name="T20" fmla="*/ 263 w 335"/>
              <a:gd name="T21" fmla="*/ 167 h 336"/>
              <a:gd name="T22" fmla="*/ 167 w 335"/>
              <a:gd name="T23" fmla="*/ 7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5" h="336">
                <a:moveTo>
                  <a:pt x="167" y="335"/>
                </a:moveTo>
                <a:lnTo>
                  <a:pt x="167" y="335"/>
                </a:lnTo>
                <a:cubicBezTo>
                  <a:pt x="70" y="335"/>
                  <a:pt x="0" y="264"/>
                  <a:pt x="0" y="167"/>
                </a:cubicBezTo>
                <a:cubicBezTo>
                  <a:pt x="0" y="72"/>
                  <a:pt x="70" y="0"/>
                  <a:pt x="167" y="0"/>
                </a:cubicBezTo>
                <a:cubicBezTo>
                  <a:pt x="263" y="0"/>
                  <a:pt x="334" y="72"/>
                  <a:pt x="334" y="167"/>
                </a:cubicBezTo>
                <a:cubicBezTo>
                  <a:pt x="334" y="264"/>
                  <a:pt x="263" y="335"/>
                  <a:pt x="167" y="335"/>
                </a:cubicBezTo>
                <a:close/>
                <a:moveTo>
                  <a:pt x="167" y="72"/>
                </a:moveTo>
                <a:lnTo>
                  <a:pt x="167" y="72"/>
                </a:lnTo>
                <a:cubicBezTo>
                  <a:pt x="119" y="72"/>
                  <a:pt x="70" y="120"/>
                  <a:pt x="70" y="167"/>
                </a:cubicBezTo>
                <a:cubicBezTo>
                  <a:pt x="70" y="215"/>
                  <a:pt x="119" y="264"/>
                  <a:pt x="167" y="264"/>
                </a:cubicBezTo>
                <a:cubicBezTo>
                  <a:pt x="215" y="264"/>
                  <a:pt x="263" y="215"/>
                  <a:pt x="263" y="167"/>
                </a:cubicBezTo>
                <a:cubicBezTo>
                  <a:pt x="263" y="120"/>
                  <a:pt x="215" y="72"/>
                  <a:pt x="167" y="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AC4DFA-E604-BC45-83F2-A67A6ABE2636}"/>
              </a:ext>
            </a:extLst>
          </p:cNvPr>
          <p:cNvGrpSpPr/>
          <p:nvPr/>
        </p:nvGrpSpPr>
        <p:grpSpPr>
          <a:xfrm>
            <a:off x="14116053" y="8657389"/>
            <a:ext cx="5491330" cy="3047709"/>
            <a:chOff x="14116053" y="8657389"/>
            <a:chExt cx="5491330" cy="3047709"/>
          </a:xfrm>
        </p:grpSpPr>
        <p:sp>
          <p:nvSpPr>
            <p:cNvPr id="193" name="Freeform 67">
              <a:extLst>
                <a:ext uri="{FF2B5EF4-FFF2-40B4-BE49-F238E27FC236}">
                  <a16:creationId xmlns:a16="http://schemas.microsoft.com/office/drawing/2014/main" id="{97A50F00-D12C-9240-8390-B94171015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0002" y="10691793"/>
              <a:ext cx="3538772" cy="763876"/>
            </a:xfrm>
            <a:custGeom>
              <a:avLst/>
              <a:gdLst>
                <a:gd name="T0" fmla="*/ 24 w 4005"/>
                <a:gd name="T1" fmla="*/ 815 h 864"/>
                <a:gd name="T2" fmla="*/ 24 w 4005"/>
                <a:gd name="T3" fmla="*/ 742 h 864"/>
                <a:gd name="T4" fmla="*/ 48 w 4005"/>
                <a:gd name="T5" fmla="*/ 695 h 864"/>
                <a:gd name="T6" fmla="*/ 0 w 4005"/>
                <a:gd name="T7" fmla="*/ 551 h 864"/>
                <a:gd name="T8" fmla="*/ 24 w 4005"/>
                <a:gd name="T9" fmla="*/ 599 h 864"/>
                <a:gd name="T10" fmla="*/ 24 w 4005"/>
                <a:gd name="T11" fmla="*/ 408 h 864"/>
                <a:gd name="T12" fmla="*/ 96 w 4005"/>
                <a:gd name="T13" fmla="*/ 312 h 864"/>
                <a:gd name="T14" fmla="*/ 121 w 4005"/>
                <a:gd name="T15" fmla="*/ 263 h 864"/>
                <a:gd name="T16" fmla="*/ 192 w 4005"/>
                <a:gd name="T17" fmla="*/ 215 h 864"/>
                <a:gd name="T18" fmla="*/ 217 w 4005"/>
                <a:gd name="T19" fmla="*/ 191 h 864"/>
                <a:gd name="T20" fmla="*/ 288 w 4005"/>
                <a:gd name="T21" fmla="*/ 120 h 864"/>
                <a:gd name="T22" fmla="*/ 432 w 4005"/>
                <a:gd name="T23" fmla="*/ 72 h 864"/>
                <a:gd name="T24" fmla="*/ 480 w 4005"/>
                <a:gd name="T25" fmla="*/ 48 h 864"/>
                <a:gd name="T26" fmla="*/ 575 w 4005"/>
                <a:gd name="T27" fmla="*/ 72 h 864"/>
                <a:gd name="T28" fmla="*/ 575 w 4005"/>
                <a:gd name="T29" fmla="*/ 72 h 864"/>
                <a:gd name="T30" fmla="*/ 720 w 4005"/>
                <a:gd name="T31" fmla="*/ 0 h 864"/>
                <a:gd name="T32" fmla="*/ 863 w 4005"/>
                <a:gd name="T33" fmla="*/ 72 h 864"/>
                <a:gd name="T34" fmla="*/ 888 w 4005"/>
                <a:gd name="T35" fmla="*/ 24 h 864"/>
                <a:gd name="T36" fmla="*/ 1008 w 4005"/>
                <a:gd name="T37" fmla="*/ 0 h 864"/>
                <a:gd name="T38" fmla="*/ 1151 w 4005"/>
                <a:gd name="T39" fmla="*/ 72 h 864"/>
                <a:gd name="T40" fmla="*/ 1175 w 4005"/>
                <a:gd name="T41" fmla="*/ 24 h 864"/>
                <a:gd name="T42" fmla="*/ 1246 w 4005"/>
                <a:gd name="T43" fmla="*/ 24 h 864"/>
                <a:gd name="T44" fmla="*/ 1415 w 4005"/>
                <a:gd name="T45" fmla="*/ 72 h 864"/>
                <a:gd name="T46" fmla="*/ 1439 w 4005"/>
                <a:gd name="T47" fmla="*/ 0 h 864"/>
                <a:gd name="T48" fmla="*/ 1559 w 4005"/>
                <a:gd name="T49" fmla="*/ 72 h 864"/>
                <a:gd name="T50" fmla="*/ 1606 w 4005"/>
                <a:gd name="T51" fmla="*/ 24 h 864"/>
                <a:gd name="T52" fmla="*/ 1679 w 4005"/>
                <a:gd name="T53" fmla="*/ 24 h 864"/>
                <a:gd name="T54" fmla="*/ 1703 w 4005"/>
                <a:gd name="T55" fmla="*/ 72 h 864"/>
                <a:gd name="T56" fmla="*/ 1846 w 4005"/>
                <a:gd name="T57" fmla="*/ 0 h 864"/>
                <a:gd name="T58" fmla="*/ 1990 w 4005"/>
                <a:gd name="T59" fmla="*/ 72 h 864"/>
                <a:gd name="T60" fmla="*/ 2013 w 4005"/>
                <a:gd name="T61" fmla="*/ 24 h 864"/>
                <a:gd name="T62" fmla="*/ 2134 w 4005"/>
                <a:gd name="T63" fmla="*/ 0 h 864"/>
                <a:gd name="T64" fmla="*/ 2277 w 4005"/>
                <a:gd name="T65" fmla="*/ 48 h 864"/>
                <a:gd name="T66" fmla="*/ 2277 w 4005"/>
                <a:gd name="T67" fmla="*/ 0 h 864"/>
                <a:gd name="T68" fmla="*/ 2373 w 4005"/>
                <a:gd name="T69" fmla="*/ 24 h 864"/>
                <a:gd name="T70" fmla="*/ 2422 w 4005"/>
                <a:gd name="T71" fmla="*/ 48 h 864"/>
                <a:gd name="T72" fmla="*/ 2565 w 4005"/>
                <a:gd name="T73" fmla="*/ 0 h 864"/>
                <a:gd name="T74" fmla="*/ 2710 w 4005"/>
                <a:gd name="T75" fmla="*/ 48 h 864"/>
                <a:gd name="T76" fmla="*/ 2734 w 4005"/>
                <a:gd name="T77" fmla="*/ 24 h 864"/>
                <a:gd name="T78" fmla="*/ 2829 w 4005"/>
                <a:gd name="T79" fmla="*/ 0 h 864"/>
                <a:gd name="T80" fmla="*/ 2829 w 4005"/>
                <a:gd name="T81" fmla="*/ 48 h 864"/>
                <a:gd name="T82" fmla="*/ 2973 w 4005"/>
                <a:gd name="T83" fmla="*/ 0 h 864"/>
                <a:gd name="T84" fmla="*/ 3117 w 4005"/>
                <a:gd name="T85" fmla="*/ 48 h 864"/>
                <a:gd name="T86" fmla="*/ 3164 w 4005"/>
                <a:gd name="T87" fmla="*/ 24 h 864"/>
                <a:gd name="T88" fmla="*/ 3237 w 4005"/>
                <a:gd name="T89" fmla="*/ 24 h 864"/>
                <a:gd name="T90" fmla="*/ 3404 w 4005"/>
                <a:gd name="T91" fmla="*/ 48 h 864"/>
                <a:gd name="T92" fmla="*/ 3404 w 4005"/>
                <a:gd name="T93" fmla="*/ 0 h 864"/>
                <a:gd name="T94" fmla="*/ 3524 w 4005"/>
                <a:gd name="T95" fmla="*/ 24 h 864"/>
                <a:gd name="T96" fmla="*/ 3547 w 4005"/>
                <a:gd name="T97" fmla="*/ 48 h 864"/>
                <a:gd name="T98" fmla="*/ 3692 w 4005"/>
                <a:gd name="T99" fmla="*/ 0 h 864"/>
                <a:gd name="T100" fmla="*/ 3835 w 4005"/>
                <a:gd name="T101" fmla="*/ 48 h 864"/>
                <a:gd name="T102" fmla="*/ 3860 w 4005"/>
                <a:gd name="T103" fmla="*/ 24 h 864"/>
                <a:gd name="T104" fmla="*/ 3931 w 4005"/>
                <a:gd name="T105" fmla="*/ 2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5" h="864">
                  <a:moveTo>
                    <a:pt x="24" y="863"/>
                  </a:moveTo>
                  <a:lnTo>
                    <a:pt x="24" y="863"/>
                  </a:lnTo>
                  <a:cubicBezTo>
                    <a:pt x="0" y="863"/>
                    <a:pt x="0" y="863"/>
                    <a:pt x="0" y="839"/>
                  </a:cubicBezTo>
                  <a:lnTo>
                    <a:pt x="0" y="839"/>
                  </a:lnTo>
                  <a:cubicBezTo>
                    <a:pt x="0" y="815"/>
                    <a:pt x="0" y="815"/>
                    <a:pt x="24" y="815"/>
                  </a:cubicBezTo>
                  <a:cubicBezTo>
                    <a:pt x="24" y="815"/>
                    <a:pt x="48" y="815"/>
                    <a:pt x="48" y="839"/>
                  </a:cubicBezTo>
                  <a:lnTo>
                    <a:pt x="48" y="839"/>
                  </a:lnTo>
                  <a:cubicBezTo>
                    <a:pt x="48" y="863"/>
                    <a:pt x="24" y="863"/>
                    <a:pt x="24" y="863"/>
                  </a:cubicBezTo>
                  <a:close/>
                  <a:moveTo>
                    <a:pt x="24" y="742"/>
                  </a:moveTo>
                  <a:lnTo>
                    <a:pt x="24" y="742"/>
                  </a:lnTo>
                  <a:cubicBezTo>
                    <a:pt x="0" y="742"/>
                    <a:pt x="0" y="718"/>
                    <a:pt x="0" y="695"/>
                  </a:cubicBezTo>
                  <a:lnTo>
                    <a:pt x="0" y="695"/>
                  </a:lnTo>
                  <a:cubicBezTo>
                    <a:pt x="0" y="695"/>
                    <a:pt x="0" y="672"/>
                    <a:pt x="24" y="672"/>
                  </a:cubicBezTo>
                  <a:lnTo>
                    <a:pt x="48" y="695"/>
                  </a:lnTo>
                  <a:lnTo>
                    <a:pt x="48" y="695"/>
                  </a:lnTo>
                  <a:cubicBezTo>
                    <a:pt x="48" y="718"/>
                    <a:pt x="24" y="742"/>
                    <a:pt x="24" y="742"/>
                  </a:cubicBezTo>
                  <a:close/>
                  <a:moveTo>
                    <a:pt x="24" y="599"/>
                  </a:moveTo>
                  <a:lnTo>
                    <a:pt x="24" y="599"/>
                  </a:lnTo>
                  <a:lnTo>
                    <a:pt x="24" y="599"/>
                  </a:lnTo>
                  <a:cubicBezTo>
                    <a:pt x="0" y="599"/>
                    <a:pt x="0" y="575"/>
                    <a:pt x="0" y="551"/>
                  </a:cubicBezTo>
                  <a:lnTo>
                    <a:pt x="0" y="551"/>
                  </a:lnTo>
                  <a:cubicBezTo>
                    <a:pt x="0" y="551"/>
                    <a:pt x="0" y="527"/>
                    <a:pt x="24" y="527"/>
                  </a:cubicBezTo>
                  <a:cubicBezTo>
                    <a:pt x="48" y="527"/>
                    <a:pt x="48" y="551"/>
                    <a:pt x="48" y="551"/>
                  </a:cubicBezTo>
                  <a:cubicBezTo>
                    <a:pt x="48" y="575"/>
                    <a:pt x="48" y="575"/>
                    <a:pt x="48" y="575"/>
                  </a:cubicBezTo>
                  <a:lnTo>
                    <a:pt x="24" y="599"/>
                  </a:lnTo>
                  <a:close/>
                  <a:moveTo>
                    <a:pt x="48" y="455"/>
                  </a:moveTo>
                  <a:lnTo>
                    <a:pt x="48" y="455"/>
                  </a:lnTo>
                  <a:lnTo>
                    <a:pt x="48" y="455"/>
                  </a:lnTo>
                  <a:cubicBezTo>
                    <a:pt x="24" y="455"/>
                    <a:pt x="24" y="431"/>
                    <a:pt x="24" y="408"/>
                  </a:cubicBezTo>
                  <a:lnTo>
                    <a:pt x="24" y="408"/>
                  </a:lnTo>
                  <a:lnTo>
                    <a:pt x="48" y="384"/>
                  </a:lnTo>
                  <a:cubicBezTo>
                    <a:pt x="72" y="408"/>
                    <a:pt x="72" y="408"/>
                    <a:pt x="72" y="431"/>
                  </a:cubicBezTo>
                  <a:lnTo>
                    <a:pt x="72" y="431"/>
                  </a:lnTo>
                  <a:cubicBezTo>
                    <a:pt x="72" y="455"/>
                    <a:pt x="48" y="455"/>
                    <a:pt x="48" y="455"/>
                  </a:cubicBezTo>
                  <a:close/>
                  <a:moveTo>
                    <a:pt x="96" y="312"/>
                  </a:moveTo>
                  <a:lnTo>
                    <a:pt x="96" y="312"/>
                  </a:lnTo>
                  <a:lnTo>
                    <a:pt x="96" y="312"/>
                  </a:lnTo>
                  <a:cubicBezTo>
                    <a:pt x="72" y="312"/>
                    <a:pt x="72" y="288"/>
                    <a:pt x="72" y="288"/>
                  </a:cubicBezTo>
                  <a:lnTo>
                    <a:pt x="72" y="288"/>
                  </a:lnTo>
                  <a:cubicBezTo>
                    <a:pt x="96" y="263"/>
                    <a:pt x="96" y="263"/>
                    <a:pt x="121" y="263"/>
                  </a:cubicBezTo>
                  <a:cubicBezTo>
                    <a:pt x="145" y="263"/>
                    <a:pt x="145" y="288"/>
                    <a:pt x="121" y="312"/>
                  </a:cubicBezTo>
                  <a:lnTo>
                    <a:pt x="121" y="312"/>
                  </a:lnTo>
                  <a:cubicBezTo>
                    <a:pt x="121" y="312"/>
                    <a:pt x="121" y="312"/>
                    <a:pt x="96" y="312"/>
                  </a:cubicBezTo>
                  <a:close/>
                  <a:moveTo>
                    <a:pt x="192" y="215"/>
                  </a:moveTo>
                  <a:lnTo>
                    <a:pt x="192" y="215"/>
                  </a:lnTo>
                  <a:lnTo>
                    <a:pt x="168" y="215"/>
                  </a:lnTo>
                  <a:cubicBezTo>
                    <a:pt x="168" y="191"/>
                    <a:pt x="168" y="167"/>
                    <a:pt x="168" y="167"/>
                  </a:cubicBezTo>
                  <a:lnTo>
                    <a:pt x="168" y="167"/>
                  </a:lnTo>
                  <a:cubicBezTo>
                    <a:pt x="192" y="144"/>
                    <a:pt x="217" y="144"/>
                    <a:pt x="217" y="167"/>
                  </a:cubicBezTo>
                  <a:lnTo>
                    <a:pt x="217" y="191"/>
                  </a:lnTo>
                  <a:cubicBezTo>
                    <a:pt x="217" y="215"/>
                    <a:pt x="217" y="215"/>
                    <a:pt x="217" y="215"/>
                  </a:cubicBezTo>
                  <a:lnTo>
                    <a:pt x="192" y="215"/>
                  </a:lnTo>
                  <a:close/>
                  <a:moveTo>
                    <a:pt x="312" y="120"/>
                  </a:moveTo>
                  <a:lnTo>
                    <a:pt x="312" y="120"/>
                  </a:lnTo>
                  <a:cubicBezTo>
                    <a:pt x="288" y="120"/>
                    <a:pt x="288" y="120"/>
                    <a:pt x="288" y="120"/>
                  </a:cubicBezTo>
                  <a:cubicBezTo>
                    <a:pt x="264" y="96"/>
                    <a:pt x="288" y="96"/>
                    <a:pt x="288" y="72"/>
                  </a:cubicBezTo>
                  <a:lnTo>
                    <a:pt x="288" y="72"/>
                  </a:lnTo>
                  <a:cubicBezTo>
                    <a:pt x="312" y="72"/>
                    <a:pt x="336" y="72"/>
                    <a:pt x="336" y="96"/>
                  </a:cubicBezTo>
                  <a:cubicBezTo>
                    <a:pt x="336" y="96"/>
                    <a:pt x="336" y="120"/>
                    <a:pt x="312" y="120"/>
                  </a:cubicBezTo>
                  <a:close/>
                  <a:moveTo>
                    <a:pt x="432" y="72"/>
                  </a:moveTo>
                  <a:lnTo>
                    <a:pt x="432" y="72"/>
                  </a:lnTo>
                  <a:cubicBezTo>
                    <a:pt x="432" y="72"/>
                    <a:pt x="408" y="72"/>
                    <a:pt x="408" y="48"/>
                  </a:cubicBezTo>
                  <a:cubicBezTo>
                    <a:pt x="408" y="48"/>
                    <a:pt x="408" y="24"/>
                    <a:pt x="432" y="24"/>
                  </a:cubicBezTo>
                  <a:lnTo>
                    <a:pt x="432" y="24"/>
                  </a:lnTo>
                  <a:cubicBezTo>
                    <a:pt x="456" y="24"/>
                    <a:pt x="456" y="24"/>
                    <a:pt x="480" y="48"/>
                  </a:cubicBezTo>
                  <a:lnTo>
                    <a:pt x="456" y="72"/>
                  </a:lnTo>
                  <a:cubicBezTo>
                    <a:pt x="432" y="72"/>
                    <a:pt x="432" y="72"/>
                    <a:pt x="432" y="72"/>
                  </a:cubicBezTo>
                  <a:close/>
                  <a:moveTo>
                    <a:pt x="575" y="72"/>
                  </a:moveTo>
                  <a:lnTo>
                    <a:pt x="575" y="72"/>
                  </a:lnTo>
                  <a:lnTo>
                    <a:pt x="575" y="72"/>
                  </a:lnTo>
                  <a:cubicBezTo>
                    <a:pt x="551" y="72"/>
                    <a:pt x="551" y="48"/>
                    <a:pt x="551" y="48"/>
                  </a:cubicBezTo>
                  <a:cubicBezTo>
                    <a:pt x="551" y="24"/>
                    <a:pt x="551" y="0"/>
                    <a:pt x="575" y="0"/>
                  </a:cubicBezTo>
                  <a:lnTo>
                    <a:pt x="575" y="0"/>
                  </a:lnTo>
                  <a:cubicBezTo>
                    <a:pt x="600" y="0"/>
                    <a:pt x="600" y="24"/>
                    <a:pt x="600" y="48"/>
                  </a:cubicBezTo>
                  <a:cubicBezTo>
                    <a:pt x="600" y="48"/>
                    <a:pt x="600" y="72"/>
                    <a:pt x="575" y="72"/>
                  </a:cubicBezTo>
                  <a:close/>
                  <a:moveTo>
                    <a:pt x="720" y="72"/>
                  </a:moveTo>
                  <a:lnTo>
                    <a:pt x="720" y="72"/>
                  </a:lnTo>
                  <a:lnTo>
                    <a:pt x="720" y="72"/>
                  </a:lnTo>
                  <a:cubicBezTo>
                    <a:pt x="696" y="72"/>
                    <a:pt x="696" y="48"/>
                    <a:pt x="696" y="48"/>
                  </a:cubicBezTo>
                  <a:cubicBezTo>
                    <a:pt x="696" y="24"/>
                    <a:pt x="696" y="0"/>
                    <a:pt x="720" y="0"/>
                  </a:cubicBezTo>
                  <a:lnTo>
                    <a:pt x="720" y="0"/>
                  </a:lnTo>
                  <a:cubicBezTo>
                    <a:pt x="744" y="0"/>
                    <a:pt x="744" y="24"/>
                    <a:pt x="744" y="48"/>
                  </a:cubicBezTo>
                  <a:cubicBezTo>
                    <a:pt x="744" y="48"/>
                    <a:pt x="744" y="72"/>
                    <a:pt x="720" y="72"/>
                  </a:cubicBezTo>
                  <a:close/>
                  <a:moveTo>
                    <a:pt x="863" y="72"/>
                  </a:moveTo>
                  <a:lnTo>
                    <a:pt x="863" y="72"/>
                  </a:lnTo>
                  <a:cubicBezTo>
                    <a:pt x="839" y="72"/>
                    <a:pt x="839" y="48"/>
                    <a:pt x="839" y="24"/>
                  </a:cubicBezTo>
                  <a:cubicBezTo>
                    <a:pt x="839" y="24"/>
                    <a:pt x="839" y="0"/>
                    <a:pt x="863" y="0"/>
                  </a:cubicBezTo>
                  <a:lnTo>
                    <a:pt x="863" y="0"/>
                  </a:lnTo>
                  <a:lnTo>
                    <a:pt x="863" y="0"/>
                  </a:lnTo>
                  <a:cubicBezTo>
                    <a:pt x="888" y="0"/>
                    <a:pt x="888" y="24"/>
                    <a:pt x="888" y="24"/>
                  </a:cubicBezTo>
                  <a:cubicBezTo>
                    <a:pt x="888" y="48"/>
                    <a:pt x="888" y="72"/>
                    <a:pt x="863" y="72"/>
                  </a:cubicBezTo>
                  <a:close/>
                  <a:moveTo>
                    <a:pt x="1008" y="72"/>
                  </a:moveTo>
                  <a:lnTo>
                    <a:pt x="1008" y="72"/>
                  </a:lnTo>
                  <a:cubicBezTo>
                    <a:pt x="984" y="72"/>
                    <a:pt x="984" y="48"/>
                    <a:pt x="984" y="24"/>
                  </a:cubicBezTo>
                  <a:cubicBezTo>
                    <a:pt x="984" y="24"/>
                    <a:pt x="984" y="0"/>
                    <a:pt x="1008" y="0"/>
                  </a:cubicBezTo>
                  <a:lnTo>
                    <a:pt x="1008" y="0"/>
                  </a:lnTo>
                  <a:cubicBezTo>
                    <a:pt x="1031" y="0"/>
                    <a:pt x="1031" y="24"/>
                    <a:pt x="1031" y="24"/>
                  </a:cubicBezTo>
                  <a:cubicBezTo>
                    <a:pt x="1031" y="48"/>
                    <a:pt x="1031" y="72"/>
                    <a:pt x="1008" y="72"/>
                  </a:cubicBezTo>
                  <a:close/>
                  <a:moveTo>
                    <a:pt x="1151" y="72"/>
                  </a:moveTo>
                  <a:lnTo>
                    <a:pt x="1151" y="72"/>
                  </a:lnTo>
                  <a:lnTo>
                    <a:pt x="1151" y="72"/>
                  </a:lnTo>
                  <a:cubicBezTo>
                    <a:pt x="1127" y="72"/>
                    <a:pt x="1103" y="48"/>
                    <a:pt x="1103" y="24"/>
                  </a:cubicBezTo>
                  <a:cubicBezTo>
                    <a:pt x="1103" y="24"/>
                    <a:pt x="1127" y="0"/>
                    <a:pt x="1151" y="0"/>
                  </a:cubicBezTo>
                  <a:lnTo>
                    <a:pt x="1151" y="0"/>
                  </a:lnTo>
                  <a:lnTo>
                    <a:pt x="1175" y="24"/>
                  </a:lnTo>
                  <a:cubicBezTo>
                    <a:pt x="1175" y="48"/>
                    <a:pt x="1151" y="72"/>
                    <a:pt x="1151" y="72"/>
                  </a:cubicBezTo>
                  <a:close/>
                  <a:moveTo>
                    <a:pt x="1295" y="72"/>
                  </a:moveTo>
                  <a:lnTo>
                    <a:pt x="1295" y="72"/>
                  </a:lnTo>
                  <a:cubicBezTo>
                    <a:pt x="1272" y="72"/>
                    <a:pt x="1272" y="72"/>
                    <a:pt x="1272" y="72"/>
                  </a:cubicBezTo>
                  <a:cubicBezTo>
                    <a:pt x="1272" y="72"/>
                    <a:pt x="1246" y="48"/>
                    <a:pt x="1246" y="24"/>
                  </a:cubicBezTo>
                  <a:lnTo>
                    <a:pt x="1272" y="0"/>
                  </a:lnTo>
                  <a:cubicBezTo>
                    <a:pt x="1295" y="0"/>
                    <a:pt x="1295" y="0"/>
                    <a:pt x="1295" y="0"/>
                  </a:cubicBezTo>
                  <a:lnTo>
                    <a:pt x="1319" y="24"/>
                  </a:lnTo>
                  <a:cubicBezTo>
                    <a:pt x="1319" y="48"/>
                    <a:pt x="1295" y="72"/>
                    <a:pt x="1295" y="72"/>
                  </a:cubicBezTo>
                  <a:close/>
                  <a:moveTo>
                    <a:pt x="1415" y="72"/>
                  </a:moveTo>
                  <a:lnTo>
                    <a:pt x="1415" y="72"/>
                  </a:lnTo>
                  <a:cubicBezTo>
                    <a:pt x="1415" y="72"/>
                    <a:pt x="1391" y="48"/>
                    <a:pt x="1391" y="24"/>
                  </a:cubicBezTo>
                  <a:lnTo>
                    <a:pt x="1415" y="0"/>
                  </a:lnTo>
                  <a:cubicBezTo>
                    <a:pt x="1439" y="0"/>
                    <a:pt x="1439" y="0"/>
                    <a:pt x="1439" y="0"/>
                  </a:cubicBezTo>
                  <a:lnTo>
                    <a:pt x="1439" y="0"/>
                  </a:lnTo>
                  <a:lnTo>
                    <a:pt x="1463" y="24"/>
                  </a:lnTo>
                  <a:cubicBezTo>
                    <a:pt x="1463" y="48"/>
                    <a:pt x="1439" y="72"/>
                    <a:pt x="1439" y="72"/>
                  </a:cubicBezTo>
                  <a:cubicBezTo>
                    <a:pt x="1415" y="72"/>
                    <a:pt x="1415" y="72"/>
                    <a:pt x="1415" y="72"/>
                  </a:cubicBezTo>
                  <a:close/>
                  <a:moveTo>
                    <a:pt x="1559" y="72"/>
                  </a:moveTo>
                  <a:lnTo>
                    <a:pt x="1559" y="72"/>
                  </a:lnTo>
                  <a:cubicBezTo>
                    <a:pt x="1559" y="72"/>
                    <a:pt x="1534" y="48"/>
                    <a:pt x="1534" y="24"/>
                  </a:cubicBezTo>
                  <a:lnTo>
                    <a:pt x="1559" y="0"/>
                  </a:lnTo>
                  <a:cubicBezTo>
                    <a:pt x="1582" y="0"/>
                    <a:pt x="1582" y="0"/>
                    <a:pt x="1582" y="0"/>
                  </a:cubicBezTo>
                  <a:lnTo>
                    <a:pt x="1582" y="0"/>
                  </a:lnTo>
                  <a:lnTo>
                    <a:pt x="1606" y="24"/>
                  </a:lnTo>
                  <a:cubicBezTo>
                    <a:pt x="1606" y="48"/>
                    <a:pt x="1582" y="72"/>
                    <a:pt x="1582" y="72"/>
                  </a:cubicBezTo>
                  <a:cubicBezTo>
                    <a:pt x="1559" y="72"/>
                    <a:pt x="1559" y="72"/>
                    <a:pt x="1559" y="72"/>
                  </a:cubicBezTo>
                  <a:close/>
                  <a:moveTo>
                    <a:pt x="1703" y="72"/>
                  </a:moveTo>
                  <a:lnTo>
                    <a:pt x="1703" y="72"/>
                  </a:lnTo>
                  <a:cubicBezTo>
                    <a:pt x="1703" y="72"/>
                    <a:pt x="1679" y="48"/>
                    <a:pt x="1679" y="24"/>
                  </a:cubicBezTo>
                  <a:lnTo>
                    <a:pt x="1703" y="0"/>
                  </a:lnTo>
                  <a:lnTo>
                    <a:pt x="1703" y="0"/>
                  </a:lnTo>
                  <a:lnTo>
                    <a:pt x="1703" y="0"/>
                  </a:lnTo>
                  <a:cubicBezTo>
                    <a:pt x="1726" y="0"/>
                    <a:pt x="1751" y="24"/>
                    <a:pt x="1751" y="24"/>
                  </a:cubicBezTo>
                  <a:cubicBezTo>
                    <a:pt x="1751" y="48"/>
                    <a:pt x="1726" y="72"/>
                    <a:pt x="1703" y="72"/>
                  </a:cubicBezTo>
                  <a:close/>
                  <a:moveTo>
                    <a:pt x="1846" y="72"/>
                  </a:moveTo>
                  <a:lnTo>
                    <a:pt x="1846" y="72"/>
                  </a:lnTo>
                  <a:lnTo>
                    <a:pt x="1846" y="72"/>
                  </a:lnTo>
                  <a:cubicBezTo>
                    <a:pt x="1822" y="72"/>
                    <a:pt x="1822" y="48"/>
                    <a:pt x="1822" y="24"/>
                  </a:cubicBezTo>
                  <a:cubicBezTo>
                    <a:pt x="1822" y="24"/>
                    <a:pt x="1822" y="0"/>
                    <a:pt x="1846" y="0"/>
                  </a:cubicBezTo>
                  <a:lnTo>
                    <a:pt x="1846" y="0"/>
                  </a:lnTo>
                  <a:cubicBezTo>
                    <a:pt x="1870" y="0"/>
                    <a:pt x="1870" y="24"/>
                    <a:pt x="1870" y="24"/>
                  </a:cubicBezTo>
                  <a:cubicBezTo>
                    <a:pt x="1870" y="48"/>
                    <a:pt x="1870" y="72"/>
                    <a:pt x="1846" y="72"/>
                  </a:cubicBezTo>
                  <a:close/>
                  <a:moveTo>
                    <a:pt x="1990" y="72"/>
                  </a:moveTo>
                  <a:lnTo>
                    <a:pt x="1990" y="72"/>
                  </a:lnTo>
                  <a:lnTo>
                    <a:pt x="1990" y="72"/>
                  </a:lnTo>
                  <a:cubicBezTo>
                    <a:pt x="1966" y="72"/>
                    <a:pt x="1966" y="48"/>
                    <a:pt x="1966" y="24"/>
                  </a:cubicBezTo>
                  <a:cubicBezTo>
                    <a:pt x="1966" y="24"/>
                    <a:pt x="1966" y="0"/>
                    <a:pt x="1990" y="0"/>
                  </a:cubicBezTo>
                  <a:lnTo>
                    <a:pt x="1990" y="0"/>
                  </a:lnTo>
                  <a:cubicBezTo>
                    <a:pt x="2013" y="0"/>
                    <a:pt x="2013" y="24"/>
                    <a:pt x="2013" y="24"/>
                  </a:cubicBezTo>
                  <a:cubicBezTo>
                    <a:pt x="2013" y="48"/>
                    <a:pt x="2013" y="72"/>
                    <a:pt x="1990" y="72"/>
                  </a:cubicBezTo>
                  <a:close/>
                  <a:moveTo>
                    <a:pt x="2134" y="72"/>
                  </a:moveTo>
                  <a:lnTo>
                    <a:pt x="2134" y="72"/>
                  </a:lnTo>
                  <a:cubicBezTo>
                    <a:pt x="2109" y="72"/>
                    <a:pt x="2109" y="48"/>
                    <a:pt x="2109" y="24"/>
                  </a:cubicBezTo>
                  <a:cubicBezTo>
                    <a:pt x="2109" y="24"/>
                    <a:pt x="2109" y="0"/>
                    <a:pt x="2134" y="0"/>
                  </a:cubicBezTo>
                  <a:lnTo>
                    <a:pt x="2134" y="0"/>
                  </a:lnTo>
                  <a:lnTo>
                    <a:pt x="2134" y="0"/>
                  </a:lnTo>
                  <a:cubicBezTo>
                    <a:pt x="2158" y="0"/>
                    <a:pt x="2158" y="24"/>
                    <a:pt x="2158" y="24"/>
                  </a:cubicBezTo>
                  <a:cubicBezTo>
                    <a:pt x="2158" y="48"/>
                    <a:pt x="2158" y="48"/>
                    <a:pt x="2134" y="72"/>
                  </a:cubicBezTo>
                  <a:close/>
                  <a:moveTo>
                    <a:pt x="2277" y="48"/>
                  </a:moveTo>
                  <a:lnTo>
                    <a:pt x="2277" y="48"/>
                  </a:lnTo>
                  <a:cubicBezTo>
                    <a:pt x="2254" y="48"/>
                    <a:pt x="2254" y="48"/>
                    <a:pt x="2254" y="24"/>
                  </a:cubicBezTo>
                  <a:cubicBezTo>
                    <a:pt x="2254" y="24"/>
                    <a:pt x="2254" y="0"/>
                    <a:pt x="2277" y="0"/>
                  </a:cubicBezTo>
                  <a:lnTo>
                    <a:pt x="2277" y="0"/>
                  </a:lnTo>
                  <a:lnTo>
                    <a:pt x="2277" y="0"/>
                  </a:lnTo>
                  <a:cubicBezTo>
                    <a:pt x="2301" y="0"/>
                    <a:pt x="2301" y="24"/>
                    <a:pt x="2301" y="24"/>
                  </a:cubicBezTo>
                  <a:cubicBezTo>
                    <a:pt x="2301" y="48"/>
                    <a:pt x="2301" y="48"/>
                    <a:pt x="2277" y="48"/>
                  </a:cubicBezTo>
                  <a:close/>
                  <a:moveTo>
                    <a:pt x="2422" y="48"/>
                  </a:moveTo>
                  <a:lnTo>
                    <a:pt x="2422" y="48"/>
                  </a:lnTo>
                  <a:cubicBezTo>
                    <a:pt x="2397" y="48"/>
                    <a:pt x="2373" y="48"/>
                    <a:pt x="2373" y="24"/>
                  </a:cubicBezTo>
                  <a:cubicBezTo>
                    <a:pt x="2373" y="24"/>
                    <a:pt x="2397" y="0"/>
                    <a:pt x="2422" y="0"/>
                  </a:cubicBezTo>
                  <a:lnTo>
                    <a:pt x="2422" y="0"/>
                  </a:lnTo>
                  <a:lnTo>
                    <a:pt x="2422" y="0"/>
                  </a:lnTo>
                  <a:cubicBezTo>
                    <a:pt x="2446" y="0"/>
                    <a:pt x="2446" y="24"/>
                    <a:pt x="2446" y="24"/>
                  </a:cubicBezTo>
                  <a:cubicBezTo>
                    <a:pt x="2446" y="48"/>
                    <a:pt x="2446" y="48"/>
                    <a:pt x="2422" y="48"/>
                  </a:cubicBezTo>
                  <a:close/>
                  <a:moveTo>
                    <a:pt x="2565" y="48"/>
                  </a:moveTo>
                  <a:lnTo>
                    <a:pt x="2565" y="48"/>
                  </a:lnTo>
                  <a:lnTo>
                    <a:pt x="2565" y="48"/>
                  </a:lnTo>
                  <a:cubicBezTo>
                    <a:pt x="2541" y="48"/>
                    <a:pt x="2518" y="48"/>
                    <a:pt x="2518" y="24"/>
                  </a:cubicBezTo>
                  <a:cubicBezTo>
                    <a:pt x="2518" y="24"/>
                    <a:pt x="2541" y="0"/>
                    <a:pt x="2565" y="0"/>
                  </a:cubicBezTo>
                  <a:lnTo>
                    <a:pt x="2565" y="0"/>
                  </a:lnTo>
                  <a:lnTo>
                    <a:pt x="2589" y="24"/>
                  </a:lnTo>
                  <a:cubicBezTo>
                    <a:pt x="2589" y="48"/>
                    <a:pt x="2565" y="48"/>
                    <a:pt x="2565" y="48"/>
                  </a:cubicBezTo>
                  <a:close/>
                  <a:moveTo>
                    <a:pt x="2710" y="48"/>
                  </a:moveTo>
                  <a:lnTo>
                    <a:pt x="2710" y="48"/>
                  </a:lnTo>
                  <a:cubicBezTo>
                    <a:pt x="2685" y="48"/>
                    <a:pt x="2685" y="48"/>
                    <a:pt x="2685" y="48"/>
                  </a:cubicBezTo>
                  <a:cubicBezTo>
                    <a:pt x="2685" y="48"/>
                    <a:pt x="2661" y="48"/>
                    <a:pt x="2661" y="24"/>
                  </a:cubicBezTo>
                  <a:lnTo>
                    <a:pt x="2685" y="0"/>
                  </a:lnTo>
                  <a:cubicBezTo>
                    <a:pt x="2710" y="0"/>
                    <a:pt x="2710" y="0"/>
                    <a:pt x="2710" y="0"/>
                  </a:cubicBezTo>
                  <a:lnTo>
                    <a:pt x="2734" y="24"/>
                  </a:lnTo>
                  <a:cubicBezTo>
                    <a:pt x="2734" y="48"/>
                    <a:pt x="2710" y="48"/>
                    <a:pt x="2710" y="48"/>
                  </a:cubicBezTo>
                  <a:close/>
                  <a:moveTo>
                    <a:pt x="2829" y="48"/>
                  </a:moveTo>
                  <a:lnTo>
                    <a:pt x="2829" y="48"/>
                  </a:lnTo>
                  <a:cubicBezTo>
                    <a:pt x="2829" y="48"/>
                    <a:pt x="2805" y="48"/>
                    <a:pt x="2805" y="24"/>
                  </a:cubicBezTo>
                  <a:lnTo>
                    <a:pt x="2829" y="0"/>
                  </a:lnTo>
                  <a:cubicBezTo>
                    <a:pt x="2853" y="0"/>
                    <a:pt x="2853" y="0"/>
                    <a:pt x="2853" y="0"/>
                  </a:cubicBezTo>
                  <a:lnTo>
                    <a:pt x="2853" y="0"/>
                  </a:lnTo>
                  <a:lnTo>
                    <a:pt x="2877" y="24"/>
                  </a:lnTo>
                  <a:cubicBezTo>
                    <a:pt x="2877" y="48"/>
                    <a:pt x="2853" y="48"/>
                    <a:pt x="2853" y="48"/>
                  </a:cubicBezTo>
                  <a:cubicBezTo>
                    <a:pt x="2829" y="48"/>
                    <a:pt x="2829" y="48"/>
                    <a:pt x="2829" y="48"/>
                  </a:cubicBezTo>
                  <a:close/>
                  <a:moveTo>
                    <a:pt x="2973" y="48"/>
                  </a:moveTo>
                  <a:lnTo>
                    <a:pt x="2973" y="48"/>
                  </a:lnTo>
                  <a:cubicBezTo>
                    <a:pt x="2973" y="48"/>
                    <a:pt x="2949" y="48"/>
                    <a:pt x="2949" y="24"/>
                  </a:cubicBezTo>
                  <a:lnTo>
                    <a:pt x="2973" y="0"/>
                  </a:lnTo>
                  <a:lnTo>
                    <a:pt x="2973" y="0"/>
                  </a:lnTo>
                  <a:lnTo>
                    <a:pt x="2973" y="0"/>
                  </a:lnTo>
                  <a:cubicBezTo>
                    <a:pt x="2997" y="0"/>
                    <a:pt x="3021" y="24"/>
                    <a:pt x="3021" y="24"/>
                  </a:cubicBezTo>
                  <a:cubicBezTo>
                    <a:pt x="3021" y="48"/>
                    <a:pt x="2997" y="48"/>
                    <a:pt x="2973" y="48"/>
                  </a:cubicBezTo>
                  <a:close/>
                  <a:moveTo>
                    <a:pt x="3117" y="48"/>
                  </a:moveTo>
                  <a:lnTo>
                    <a:pt x="3117" y="48"/>
                  </a:lnTo>
                  <a:cubicBezTo>
                    <a:pt x="3093" y="48"/>
                    <a:pt x="3093" y="48"/>
                    <a:pt x="3093" y="24"/>
                  </a:cubicBezTo>
                  <a:cubicBezTo>
                    <a:pt x="3093" y="24"/>
                    <a:pt x="3093" y="0"/>
                    <a:pt x="3117" y="0"/>
                  </a:cubicBezTo>
                  <a:lnTo>
                    <a:pt x="3117" y="0"/>
                  </a:lnTo>
                  <a:lnTo>
                    <a:pt x="3117" y="0"/>
                  </a:lnTo>
                  <a:cubicBezTo>
                    <a:pt x="3140" y="0"/>
                    <a:pt x="3140" y="24"/>
                    <a:pt x="3164" y="24"/>
                  </a:cubicBezTo>
                  <a:cubicBezTo>
                    <a:pt x="3164" y="48"/>
                    <a:pt x="3140" y="48"/>
                    <a:pt x="3117" y="48"/>
                  </a:cubicBezTo>
                  <a:close/>
                  <a:moveTo>
                    <a:pt x="3261" y="48"/>
                  </a:moveTo>
                  <a:lnTo>
                    <a:pt x="3261" y="48"/>
                  </a:lnTo>
                  <a:lnTo>
                    <a:pt x="3261" y="48"/>
                  </a:lnTo>
                  <a:cubicBezTo>
                    <a:pt x="3237" y="48"/>
                    <a:pt x="3237" y="48"/>
                    <a:pt x="3237" y="24"/>
                  </a:cubicBezTo>
                  <a:cubicBezTo>
                    <a:pt x="3237" y="24"/>
                    <a:pt x="3237" y="0"/>
                    <a:pt x="3261" y="0"/>
                  </a:cubicBezTo>
                  <a:lnTo>
                    <a:pt x="3261" y="0"/>
                  </a:lnTo>
                  <a:cubicBezTo>
                    <a:pt x="3285" y="0"/>
                    <a:pt x="3285" y="24"/>
                    <a:pt x="3285" y="24"/>
                  </a:cubicBezTo>
                  <a:cubicBezTo>
                    <a:pt x="3285" y="48"/>
                    <a:pt x="3285" y="48"/>
                    <a:pt x="3261" y="48"/>
                  </a:cubicBezTo>
                  <a:close/>
                  <a:moveTo>
                    <a:pt x="3404" y="48"/>
                  </a:moveTo>
                  <a:lnTo>
                    <a:pt x="3404" y="48"/>
                  </a:lnTo>
                  <a:lnTo>
                    <a:pt x="3404" y="48"/>
                  </a:lnTo>
                  <a:cubicBezTo>
                    <a:pt x="3380" y="48"/>
                    <a:pt x="3380" y="48"/>
                    <a:pt x="3380" y="24"/>
                  </a:cubicBezTo>
                  <a:cubicBezTo>
                    <a:pt x="3380" y="24"/>
                    <a:pt x="3380" y="0"/>
                    <a:pt x="3404" y="0"/>
                  </a:cubicBezTo>
                  <a:lnTo>
                    <a:pt x="3404" y="0"/>
                  </a:lnTo>
                  <a:cubicBezTo>
                    <a:pt x="3428" y="0"/>
                    <a:pt x="3428" y="24"/>
                    <a:pt x="3428" y="24"/>
                  </a:cubicBezTo>
                  <a:cubicBezTo>
                    <a:pt x="3428" y="48"/>
                    <a:pt x="3428" y="48"/>
                    <a:pt x="3404" y="48"/>
                  </a:cubicBezTo>
                  <a:close/>
                  <a:moveTo>
                    <a:pt x="3547" y="48"/>
                  </a:moveTo>
                  <a:lnTo>
                    <a:pt x="3547" y="48"/>
                  </a:lnTo>
                  <a:cubicBezTo>
                    <a:pt x="3524" y="48"/>
                    <a:pt x="3524" y="48"/>
                    <a:pt x="3524" y="24"/>
                  </a:cubicBezTo>
                  <a:cubicBezTo>
                    <a:pt x="3524" y="24"/>
                    <a:pt x="3524" y="0"/>
                    <a:pt x="3547" y="0"/>
                  </a:cubicBezTo>
                  <a:lnTo>
                    <a:pt x="3547" y="0"/>
                  </a:lnTo>
                  <a:lnTo>
                    <a:pt x="3547" y="0"/>
                  </a:lnTo>
                  <a:cubicBezTo>
                    <a:pt x="3572" y="0"/>
                    <a:pt x="3572" y="24"/>
                    <a:pt x="3572" y="24"/>
                  </a:cubicBezTo>
                  <a:cubicBezTo>
                    <a:pt x="3572" y="48"/>
                    <a:pt x="3572" y="48"/>
                    <a:pt x="3547" y="48"/>
                  </a:cubicBezTo>
                  <a:close/>
                  <a:moveTo>
                    <a:pt x="3692" y="48"/>
                  </a:moveTo>
                  <a:lnTo>
                    <a:pt x="3692" y="48"/>
                  </a:lnTo>
                  <a:cubicBezTo>
                    <a:pt x="3668" y="48"/>
                    <a:pt x="3668" y="48"/>
                    <a:pt x="3668" y="24"/>
                  </a:cubicBezTo>
                  <a:cubicBezTo>
                    <a:pt x="3668" y="24"/>
                    <a:pt x="3668" y="0"/>
                    <a:pt x="3692" y="0"/>
                  </a:cubicBezTo>
                  <a:lnTo>
                    <a:pt x="3692" y="0"/>
                  </a:lnTo>
                  <a:lnTo>
                    <a:pt x="3692" y="0"/>
                  </a:lnTo>
                  <a:cubicBezTo>
                    <a:pt x="3716" y="0"/>
                    <a:pt x="3716" y="24"/>
                    <a:pt x="3716" y="24"/>
                  </a:cubicBezTo>
                  <a:cubicBezTo>
                    <a:pt x="3716" y="48"/>
                    <a:pt x="3716" y="48"/>
                    <a:pt x="3692" y="48"/>
                  </a:cubicBezTo>
                  <a:close/>
                  <a:moveTo>
                    <a:pt x="3835" y="48"/>
                  </a:moveTo>
                  <a:lnTo>
                    <a:pt x="3835" y="48"/>
                  </a:lnTo>
                  <a:cubicBezTo>
                    <a:pt x="3811" y="48"/>
                    <a:pt x="3788" y="48"/>
                    <a:pt x="3788" y="24"/>
                  </a:cubicBezTo>
                  <a:cubicBezTo>
                    <a:pt x="3788" y="24"/>
                    <a:pt x="3811" y="0"/>
                    <a:pt x="3835" y="0"/>
                  </a:cubicBezTo>
                  <a:lnTo>
                    <a:pt x="3835" y="0"/>
                  </a:lnTo>
                  <a:lnTo>
                    <a:pt x="3835" y="0"/>
                  </a:lnTo>
                  <a:lnTo>
                    <a:pt x="3860" y="24"/>
                  </a:lnTo>
                  <a:cubicBezTo>
                    <a:pt x="3860" y="48"/>
                    <a:pt x="3835" y="48"/>
                    <a:pt x="3835" y="48"/>
                  </a:cubicBezTo>
                  <a:close/>
                  <a:moveTo>
                    <a:pt x="3980" y="48"/>
                  </a:moveTo>
                  <a:lnTo>
                    <a:pt x="3980" y="48"/>
                  </a:lnTo>
                  <a:cubicBezTo>
                    <a:pt x="3956" y="48"/>
                    <a:pt x="3956" y="48"/>
                    <a:pt x="3956" y="48"/>
                  </a:cubicBezTo>
                  <a:cubicBezTo>
                    <a:pt x="3956" y="48"/>
                    <a:pt x="3931" y="48"/>
                    <a:pt x="3931" y="24"/>
                  </a:cubicBezTo>
                  <a:lnTo>
                    <a:pt x="3956" y="0"/>
                  </a:lnTo>
                  <a:cubicBezTo>
                    <a:pt x="3980" y="0"/>
                    <a:pt x="3980" y="0"/>
                    <a:pt x="3980" y="0"/>
                  </a:cubicBezTo>
                  <a:lnTo>
                    <a:pt x="4004" y="24"/>
                  </a:lnTo>
                  <a:cubicBezTo>
                    <a:pt x="4004" y="48"/>
                    <a:pt x="3980" y="48"/>
                    <a:pt x="3980" y="4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65">
              <a:extLst>
                <a:ext uri="{FF2B5EF4-FFF2-40B4-BE49-F238E27FC236}">
                  <a16:creationId xmlns:a16="http://schemas.microsoft.com/office/drawing/2014/main" id="{5F53BB7D-B937-F144-9E5C-8E2C331FF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6053" y="8657389"/>
              <a:ext cx="3963579" cy="2946378"/>
            </a:xfrm>
            <a:custGeom>
              <a:avLst/>
              <a:gdLst>
                <a:gd name="T0" fmla="*/ 4482 w 4483"/>
                <a:gd name="T1" fmla="*/ 3331 h 3332"/>
                <a:gd name="T2" fmla="*/ 4482 w 4483"/>
                <a:gd name="T3" fmla="*/ 3331 h 3332"/>
                <a:gd name="T4" fmla="*/ 1438 w 4483"/>
                <a:gd name="T5" fmla="*/ 3331 h 3332"/>
                <a:gd name="T6" fmla="*/ 838 w 4483"/>
                <a:gd name="T7" fmla="*/ 2732 h 3332"/>
                <a:gd name="T8" fmla="*/ 838 w 4483"/>
                <a:gd name="T9" fmla="*/ 575 h 3332"/>
                <a:gd name="T10" fmla="*/ 334 w 4483"/>
                <a:gd name="T11" fmla="*/ 72 h 3332"/>
                <a:gd name="T12" fmla="*/ 0 w 4483"/>
                <a:gd name="T13" fmla="*/ 72 h 3332"/>
                <a:gd name="T14" fmla="*/ 0 w 4483"/>
                <a:gd name="T15" fmla="*/ 0 h 3332"/>
                <a:gd name="T16" fmla="*/ 334 w 4483"/>
                <a:gd name="T17" fmla="*/ 0 h 3332"/>
                <a:gd name="T18" fmla="*/ 910 w 4483"/>
                <a:gd name="T19" fmla="*/ 575 h 3332"/>
                <a:gd name="T20" fmla="*/ 910 w 4483"/>
                <a:gd name="T21" fmla="*/ 2732 h 3332"/>
                <a:gd name="T22" fmla="*/ 1438 w 4483"/>
                <a:gd name="T23" fmla="*/ 3235 h 3332"/>
                <a:gd name="T24" fmla="*/ 4482 w 4483"/>
                <a:gd name="T25" fmla="*/ 3235 h 3332"/>
                <a:gd name="T26" fmla="*/ 4482 w 4483"/>
                <a:gd name="T27" fmla="*/ 3331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3" h="3332">
                  <a:moveTo>
                    <a:pt x="4482" y="3331"/>
                  </a:moveTo>
                  <a:lnTo>
                    <a:pt x="4482" y="3331"/>
                  </a:lnTo>
                  <a:cubicBezTo>
                    <a:pt x="1438" y="3331"/>
                    <a:pt x="1438" y="3331"/>
                    <a:pt x="1438" y="3331"/>
                  </a:cubicBezTo>
                  <a:cubicBezTo>
                    <a:pt x="1101" y="3331"/>
                    <a:pt x="838" y="3068"/>
                    <a:pt x="838" y="2732"/>
                  </a:cubicBezTo>
                  <a:cubicBezTo>
                    <a:pt x="838" y="575"/>
                    <a:pt x="838" y="575"/>
                    <a:pt x="838" y="575"/>
                  </a:cubicBezTo>
                  <a:cubicBezTo>
                    <a:pt x="838" y="312"/>
                    <a:pt x="598" y="72"/>
                    <a:pt x="33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647" y="0"/>
                    <a:pt x="910" y="263"/>
                    <a:pt x="910" y="575"/>
                  </a:cubicBezTo>
                  <a:cubicBezTo>
                    <a:pt x="910" y="2732"/>
                    <a:pt x="910" y="2732"/>
                    <a:pt x="910" y="2732"/>
                  </a:cubicBezTo>
                  <a:cubicBezTo>
                    <a:pt x="910" y="3019"/>
                    <a:pt x="1150" y="3235"/>
                    <a:pt x="1438" y="3235"/>
                  </a:cubicBezTo>
                  <a:cubicBezTo>
                    <a:pt x="4482" y="3235"/>
                    <a:pt x="4482" y="3235"/>
                    <a:pt x="4482" y="3235"/>
                  </a:cubicBezTo>
                  <a:lnTo>
                    <a:pt x="4482" y="3331"/>
                  </a:lnTo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66">
              <a:extLst>
                <a:ext uri="{FF2B5EF4-FFF2-40B4-BE49-F238E27FC236}">
                  <a16:creationId xmlns:a16="http://schemas.microsoft.com/office/drawing/2014/main" id="{90686BE5-3B98-294A-8C79-6B599BD0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0002" y="11537514"/>
              <a:ext cx="42869" cy="42869"/>
            </a:xfrm>
            <a:custGeom>
              <a:avLst/>
              <a:gdLst>
                <a:gd name="T0" fmla="*/ 24 w 49"/>
                <a:gd name="T1" fmla="*/ 48 h 49"/>
                <a:gd name="T2" fmla="*/ 24 w 49"/>
                <a:gd name="T3" fmla="*/ 48 h 49"/>
                <a:gd name="T4" fmla="*/ 0 w 49"/>
                <a:gd name="T5" fmla="*/ 24 h 49"/>
                <a:gd name="T6" fmla="*/ 0 w 49"/>
                <a:gd name="T7" fmla="*/ 24 h 49"/>
                <a:gd name="T8" fmla="*/ 24 w 49"/>
                <a:gd name="T9" fmla="*/ 0 h 49"/>
                <a:gd name="T10" fmla="*/ 48 w 49"/>
                <a:gd name="T11" fmla="*/ 24 h 49"/>
                <a:gd name="T12" fmla="*/ 48 w 49"/>
                <a:gd name="T13" fmla="*/ 24 h 49"/>
                <a:gd name="T14" fmla="*/ 24 w 49"/>
                <a:gd name="T1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9">
                  <a:moveTo>
                    <a:pt x="24" y="48"/>
                  </a:moveTo>
                  <a:lnTo>
                    <a:pt x="24" y="48"/>
                  </a:lnTo>
                  <a:cubicBezTo>
                    <a:pt x="0" y="48"/>
                    <a:pt x="0" y="48"/>
                    <a:pt x="0" y="24"/>
                  </a:cubicBezTo>
                  <a:lnTo>
                    <a:pt x="0" y="24"/>
                  </a:lnTo>
                  <a:cubicBezTo>
                    <a:pt x="0" y="0"/>
                    <a:pt x="0" y="0"/>
                    <a:pt x="24" y="0"/>
                  </a:cubicBezTo>
                  <a:cubicBezTo>
                    <a:pt x="24" y="0"/>
                    <a:pt x="48" y="0"/>
                    <a:pt x="48" y="24"/>
                  </a:cubicBezTo>
                  <a:lnTo>
                    <a:pt x="48" y="24"/>
                  </a:lnTo>
                  <a:cubicBezTo>
                    <a:pt x="48" y="48"/>
                    <a:pt x="24" y="48"/>
                    <a:pt x="24" y="48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Freeform 68">
              <a:extLst>
                <a:ext uri="{FF2B5EF4-FFF2-40B4-BE49-F238E27FC236}">
                  <a16:creationId xmlns:a16="http://schemas.microsoft.com/office/drawing/2014/main" id="{03750B2A-DC7F-734D-8E2B-62F3322A7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1130" y="10691793"/>
              <a:ext cx="66253" cy="42872"/>
            </a:xfrm>
            <a:custGeom>
              <a:avLst/>
              <a:gdLst>
                <a:gd name="T0" fmla="*/ 48 w 73"/>
                <a:gd name="T1" fmla="*/ 48 h 49"/>
                <a:gd name="T2" fmla="*/ 48 w 73"/>
                <a:gd name="T3" fmla="*/ 48 h 49"/>
                <a:gd name="T4" fmla="*/ 24 w 73"/>
                <a:gd name="T5" fmla="*/ 48 h 49"/>
                <a:gd name="T6" fmla="*/ 0 w 73"/>
                <a:gd name="T7" fmla="*/ 24 h 49"/>
                <a:gd name="T8" fmla="*/ 24 w 73"/>
                <a:gd name="T9" fmla="*/ 0 h 49"/>
                <a:gd name="T10" fmla="*/ 48 w 73"/>
                <a:gd name="T11" fmla="*/ 0 h 49"/>
                <a:gd name="T12" fmla="*/ 72 w 73"/>
                <a:gd name="T13" fmla="*/ 24 h 49"/>
                <a:gd name="T14" fmla="*/ 48 w 73"/>
                <a:gd name="T1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9">
                  <a:moveTo>
                    <a:pt x="48" y="48"/>
                  </a:moveTo>
                  <a:lnTo>
                    <a:pt x="48" y="48"/>
                  </a:ln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0" y="48"/>
                    <a:pt x="0" y="24"/>
                  </a:cubicBezTo>
                  <a:lnTo>
                    <a:pt x="24" y="0"/>
                  </a:lnTo>
                  <a:cubicBezTo>
                    <a:pt x="48" y="0"/>
                    <a:pt x="48" y="0"/>
                    <a:pt x="48" y="0"/>
                  </a:cubicBezTo>
                  <a:lnTo>
                    <a:pt x="72" y="24"/>
                  </a:lnTo>
                  <a:cubicBezTo>
                    <a:pt x="72" y="48"/>
                    <a:pt x="48" y="48"/>
                    <a:pt x="48" y="48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Freeform 149">
              <a:extLst>
                <a:ext uri="{FF2B5EF4-FFF2-40B4-BE49-F238E27FC236}">
                  <a16:creationId xmlns:a16="http://schemas.microsoft.com/office/drawing/2014/main" id="{E6B4F2CD-054F-704D-A899-3B4E091A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4773" y="11432285"/>
              <a:ext cx="233840" cy="253327"/>
            </a:xfrm>
            <a:custGeom>
              <a:avLst/>
              <a:gdLst>
                <a:gd name="T0" fmla="*/ 0 w 265"/>
                <a:gd name="T1" fmla="*/ 143 h 288"/>
                <a:gd name="T2" fmla="*/ 0 w 265"/>
                <a:gd name="T3" fmla="*/ 143 h 288"/>
                <a:gd name="T4" fmla="*/ 143 w 265"/>
                <a:gd name="T5" fmla="*/ 0 h 288"/>
                <a:gd name="T6" fmla="*/ 264 w 265"/>
                <a:gd name="T7" fmla="*/ 143 h 288"/>
                <a:gd name="T8" fmla="*/ 143 w 265"/>
                <a:gd name="T9" fmla="*/ 287 h 288"/>
                <a:gd name="T10" fmla="*/ 0 w 265"/>
                <a:gd name="T11" fmla="*/ 14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88">
                  <a:moveTo>
                    <a:pt x="0" y="143"/>
                  </a:moveTo>
                  <a:lnTo>
                    <a:pt x="0" y="143"/>
                  </a:lnTo>
                  <a:cubicBezTo>
                    <a:pt x="0" y="71"/>
                    <a:pt x="72" y="0"/>
                    <a:pt x="143" y="0"/>
                  </a:cubicBezTo>
                  <a:cubicBezTo>
                    <a:pt x="215" y="0"/>
                    <a:pt x="264" y="71"/>
                    <a:pt x="264" y="143"/>
                  </a:cubicBezTo>
                  <a:cubicBezTo>
                    <a:pt x="264" y="216"/>
                    <a:pt x="215" y="287"/>
                    <a:pt x="143" y="287"/>
                  </a:cubicBezTo>
                  <a:cubicBezTo>
                    <a:pt x="72" y="287"/>
                    <a:pt x="0" y="216"/>
                    <a:pt x="0" y="143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Freeform 150">
              <a:extLst>
                <a:ext uri="{FF2B5EF4-FFF2-40B4-BE49-F238E27FC236}">
                  <a16:creationId xmlns:a16="http://schemas.microsoft.com/office/drawing/2014/main" id="{AF6FEBDA-C809-9946-9C70-CFBC16CA6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389" y="11408901"/>
              <a:ext cx="296197" cy="296197"/>
            </a:xfrm>
            <a:custGeom>
              <a:avLst/>
              <a:gdLst>
                <a:gd name="T0" fmla="*/ 167 w 336"/>
                <a:gd name="T1" fmla="*/ 336 h 337"/>
                <a:gd name="T2" fmla="*/ 167 w 336"/>
                <a:gd name="T3" fmla="*/ 336 h 337"/>
                <a:gd name="T4" fmla="*/ 0 w 336"/>
                <a:gd name="T5" fmla="*/ 167 h 337"/>
                <a:gd name="T6" fmla="*/ 167 w 336"/>
                <a:gd name="T7" fmla="*/ 0 h 337"/>
                <a:gd name="T8" fmla="*/ 335 w 336"/>
                <a:gd name="T9" fmla="*/ 167 h 337"/>
                <a:gd name="T10" fmla="*/ 167 w 336"/>
                <a:gd name="T11" fmla="*/ 336 h 337"/>
                <a:gd name="T12" fmla="*/ 167 w 336"/>
                <a:gd name="T13" fmla="*/ 72 h 337"/>
                <a:gd name="T14" fmla="*/ 167 w 336"/>
                <a:gd name="T15" fmla="*/ 72 h 337"/>
                <a:gd name="T16" fmla="*/ 72 w 336"/>
                <a:gd name="T17" fmla="*/ 167 h 337"/>
                <a:gd name="T18" fmla="*/ 167 w 336"/>
                <a:gd name="T19" fmla="*/ 264 h 337"/>
                <a:gd name="T20" fmla="*/ 264 w 336"/>
                <a:gd name="T21" fmla="*/ 167 h 337"/>
                <a:gd name="T22" fmla="*/ 167 w 336"/>
                <a:gd name="T23" fmla="*/ 72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" h="337">
                  <a:moveTo>
                    <a:pt x="167" y="336"/>
                  </a:moveTo>
                  <a:lnTo>
                    <a:pt x="167" y="336"/>
                  </a:lnTo>
                  <a:cubicBezTo>
                    <a:pt x="72" y="336"/>
                    <a:pt x="0" y="264"/>
                    <a:pt x="0" y="167"/>
                  </a:cubicBezTo>
                  <a:cubicBezTo>
                    <a:pt x="0" y="72"/>
                    <a:pt x="72" y="0"/>
                    <a:pt x="167" y="0"/>
                  </a:cubicBezTo>
                  <a:cubicBezTo>
                    <a:pt x="264" y="0"/>
                    <a:pt x="335" y="72"/>
                    <a:pt x="335" y="167"/>
                  </a:cubicBezTo>
                  <a:cubicBezTo>
                    <a:pt x="335" y="264"/>
                    <a:pt x="264" y="336"/>
                    <a:pt x="167" y="336"/>
                  </a:cubicBezTo>
                  <a:close/>
                  <a:moveTo>
                    <a:pt x="167" y="72"/>
                  </a:moveTo>
                  <a:lnTo>
                    <a:pt x="167" y="72"/>
                  </a:lnTo>
                  <a:cubicBezTo>
                    <a:pt x="120" y="72"/>
                    <a:pt x="72" y="119"/>
                    <a:pt x="72" y="167"/>
                  </a:cubicBezTo>
                  <a:cubicBezTo>
                    <a:pt x="72" y="215"/>
                    <a:pt x="120" y="264"/>
                    <a:pt x="167" y="264"/>
                  </a:cubicBezTo>
                  <a:cubicBezTo>
                    <a:pt x="215" y="264"/>
                    <a:pt x="264" y="215"/>
                    <a:pt x="264" y="167"/>
                  </a:cubicBezTo>
                  <a:cubicBezTo>
                    <a:pt x="264" y="119"/>
                    <a:pt x="215" y="72"/>
                    <a:pt x="167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1" name="Freeform 151">
            <a:extLst>
              <a:ext uri="{FF2B5EF4-FFF2-40B4-BE49-F238E27FC236}">
                <a16:creationId xmlns:a16="http://schemas.microsoft.com/office/drawing/2014/main" id="{48513868-447D-EC4D-BC2E-0E91D62F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9576" y="9799306"/>
            <a:ext cx="257223" cy="233840"/>
          </a:xfrm>
          <a:custGeom>
            <a:avLst/>
            <a:gdLst>
              <a:gd name="T0" fmla="*/ 0 w 289"/>
              <a:gd name="T1" fmla="*/ 145 h 265"/>
              <a:gd name="T2" fmla="*/ 0 w 289"/>
              <a:gd name="T3" fmla="*/ 145 h 265"/>
              <a:gd name="T4" fmla="*/ 144 w 289"/>
              <a:gd name="T5" fmla="*/ 0 h 265"/>
              <a:gd name="T6" fmla="*/ 288 w 289"/>
              <a:gd name="T7" fmla="*/ 145 h 265"/>
              <a:gd name="T8" fmla="*/ 144 w 289"/>
              <a:gd name="T9" fmla="*/ 264 h 265"/>
              <a:gd name="T10" fmla="*/ 0 w 289"/>
              <a:gd name="T11" fmla="*/ 14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265">
                <a:moveTo>
                  <a:pt x="0" y="145"/>
                </a:moveTo>
                <a:lnTo>
                  <a:pt x="0" y="145"/>
                </a:lnTo>
                <a:cubicBezTo>
                  <a:pt x="0" y="72"/>
                  <a:pt x="72" y="0"/>
                  <a:pt x="144" y="0"/>
                </a:cubicBezTo>
                <a:cubicBezTo>
                  <a:pt x="216" y="0"/>
                  <a:pt x="288" y="72"/>
                  <a:pt x="288" y="145"/>
                </a:cubicBezTo>
                <a:cubicBezTo>
                  <a:pt x="288" y="215"/>
                  <a:pt x="216" y="264"/>
                  <a:pt x="144" y="264"/>
                </a:cubicBezTo>
                <a:cubicBezTo>
                  <a:pt x="72" y="264"/>
                  <a:pt x="0" y="215"/>
                  <a:pt x="0" y="145"/>
                </a:cubicBezTo>
              </a:path>
            </a:pathLst>
          </a:custGeom>
          <a:solidFill>
            <a:srgbClr val="CCCB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152">
            <a:extLst>
              <a:ext uri="{FF2B5EF4-FFF2-40B4-BE49-F238E27FC236}">
                <a16:creationId xmlns:a16="http://schemas.microsoft.com/office/drawing/2014/main" id="{22572D87-5273-FB4D-9A0E-F0C99707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0088" y="9756435"/>
            <a:ext cx="296197" cy="319581"/>
          </a:xfrm>
          <a:custGeom>
            <a:avLst/>
            <a:gdLst>
              <a:gd name="T0" fmla="*/ 168 w 337"/>
              <a:gd name="T1" fmla="*/ 360 h 361"/>
              <a:gd name="T2" fmla="*/ 168 w 337"/>
              <a:gd name="T3" fmla="*/ 360 h 361"/>
              <a:gd name="T4" fmla="*/ 0 w 337"/>
              <a:gd name="T5" fmla="*/ 193 h 361"/>
              <a:gd name="T6" fmla="*/ 168 w 337"/>
              <a:gd name="T7" fmla="*/ 0 h 361"/>
              <a:gd name="T8" fmla="*/ 336 w 337"/>
              <a:gd name="T9" fmla="*/ 193 h 361"/>
              <a:gd name="T10" fmla="*/ 168 w 337"/>
              <a:gd name="T11" fmla="*/ 360 h 361"/>
              <a:gd name="T12" fmla="*/ 168 w 337"/>
              <a:gd name="T13" fmla="*/ 96 h 361"/>
              <a:gd name="T14" fmla="*/ 168 w 337"/>
              <a:gd name="T15" fmla="*/ 96 h 361"/>
              <a:gd name="T16" fmla="*/ 73 w 337"/>
              <a:gd name="T17" fmla="*/ 193 h 361"/>
              <a:gd name="T18" fmla="*/ 168 w 337"/>
              <a:gd name="T19" fmla="*/ 288 h 361"/>
              <a:gd name="T20" fmla="*/ 264 w 337"/>
              <a:gd name="T21" fmla="*/ 193 h 361"/>
              <a:gd name="T22" fmla="*/ 168 w 337"/>
              <a:gd name="T23" fmla="*/ 96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7" h="361">
                <a:moveTo>
                  <a:pt x="168" y="360"/>
                </a:moveTo>
                <a:lnTo>
                  <a:pt x="168" y="360"/>
                </a:lnTo>
                <a:cubicBezTo>
                  <a:pt x="73" y="360"/>
                  <a:pt x="0" y="288"/>
                  <a:pt x="0" y="193"/>
                </a:cubicBezTo>
                <a:cubicBezTo>
                  <a:pt x="0" y="96"/>
                  <a:pt x="73" y="0"/>
                  <a:pt x="168" y="0"/>
                </a:cubicBezTo>
                <a:cubicBezTo>
                  <a:pt x="264" y="0"/>
                  <a:pt x="336" y="96"/>
                  <a:pt x="336" y="193"/>
                </a:cubicBezTo>
                <a:cubicBezTo>
                  <a:pt x="336" y="288"/>
                  <a:pt x="264" y="360"/>
                  <a:pt x="168" y="360"/>
                </a:cubicBezTo>
                <a:close/>
                <a:moveTo>
                  <a:pt x="168" y="96"/>
                </a:moveTo>
                <a:lnTo>
                  <a:pt x="168" y="96"/>
                </a:lnTo>
                <a:cubicBezTo>
                  <a:pt x="119" y="96"/>
                  <a:pt x="73" y="120"/>
                  <a:pt x="73" y="193"/>
                </a:cubicBezTo>
                <a:cubicBezTo>
                  <a:pt x="73" y="239"/>
                  <a:pt x="119" y="288"/>
                  <a:pt x="168" y="288"/>
                </a:cubicBezTo>
                <a:cubicBezTo>
                  <a:pt x="216" y="288"/>
                  <a:pt x="264" y="239"/>
                  <a:pt x="264" y="193"/>
                </a:cubicBezTo>
                <a:cubicBezTo>
                  <a:pt x="264" y="120"/>
                  <a:pt x="216" y="96"/>
                  <a:pt x="168" y="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0D4449-ED1D-2844-BDD7-DCDD32A7FC5F}"/>
              </a:ext>
            </a:extLst>
          </p:cNvPr>
          <p:cNvGrpSpPr/>
          <p:nvPr/>
        </p:nvGrpSpPr>
        <p:grpSpPr>
          <a:xfrm>
            <a:off x="4774162" y="4654837"/>
            <a:ext cx="5491334" cy="3071092"/>
            <a:chOff x="4774162" y="4654837"/>
            <a:chExt cx="5491334" cy="3071092"/>
          </a:xfrm>
        </p:grpSpPr>
        <p:sp>
          <p:nvSpPr>
            <p:cNvPr id="289" name="Freeform 139">
              <a:extLst>
                <a:ext uri="{FF2B5EF4-FFF2-40B4-BE49-F238E27FC236}">
                  <a16:creationId xmlns:a16="http://schemas.microsoft.com/office/drawing/2014/main" id="{D5078C4E-B06E-3043-85FA-D2B71283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775" y="4908162"/>
              <a:ext cx="3538772" cy="787260"/>
            </a:xfrm>
            <a:custGeom>
              <a:avLst/>
              <a:gdLst>
                <a:gd name="T0" fmla="*/ 22 w 4003"/>
                <a:gd name="T1" fmla="*/ 816 h 889"/>
                <a:gd name="T2" fmla="*/ 167 w 4003"/>
                <a:gd name="T3" fmla="*/ 888 h 889"/>
                <a:gd name="T4" fmla="*/ 215 w 4003"/>
                <a:gd name="T5" fmla="*/ 840 h 889"/>
                <a:gd name="T6" fmla="*/ 310 w 4003"/>
                <a:gd name="T7" fmla="*/ 816 h 889"/>
                <a:gd name="T8" fmla="*/ 455 w 4003"/>
                <a:gd name="T9" fmla="*/ 864 h 889"/>
                <a:gd name="T10" fmla="*/ 455 w 4003"/>
                <a:gd name="T11" fmla="*/ 816 h 889"/>
                <a:gd name="T12" fmla="*/ 598 w 4003"/>
                <a:gd name="T13" fmla="*/ 864 h 889"/>
                <a:gd name="T14" fmla="*/ 598 w 4003"/>
                <a:gd name="T15" fmla="*/ 864 h 889"/>
                <a:gd name="T16" fmla="*/ 743 w 4003"/>
                <a:gd name="T17" fmla="*/ 816 h 889"/>
                <a:gd name="T18" fmla="*/ 886 w 4003"/>
                <a:gd name="T19" fmla="*/ 864 h 889"/>
                <a:gd name="T20" fmla="*/ 910 w 4003"/>
                <a:gd name="T21" fmla="*/ 840 h 889"/>
                <a:gd name="T22" fmla="*/ 1031 w 4003"/>
                <a:gd name="T23" fmla="*/ 816 h 889"/>
                <a:gd name="T24" fmla="*/ 1150 w 4003"/>
                <a:gd name="T25" fmla="*/ 864 h 889"/>
                <a:gd name="T26" fmla="*/ 1174 w 4003"/>
                <a:gd name="T27" fmla="*/ 816 h 889"/>
                <a:gd name="T28" fmla="*/ 1317 w 4003"/>
                <a:gd name="T29" fmla="*/ 864 h 889"/>
                <a:gd name="T30" fmla="*/ 1341 w 4003"/>
                <a:gd name="T31" fmla="*/ 840 h 889"/>
                <a:gd name="T32" fmla="*/ 1414 w 4003"/>
                <a:gd name="T33" fmla="*/ 840 h 889"/>
                <a:gd name="T34" fmla="*/ 1580 w 4003"/>
                <a:gd name="T35" fmla="*/ 864 h 889"/>
                <a:gd name="T36" fmla="*/ 1580 w 4003"/>
                <a:gd name="T37" fmla="*/ 816 h 889"/>
                <a:gd name="T38" fmla="*/ 1701 w 4003"/>
                <a:gd name="T39" fmla="*/ 840 h 889"/>
                <a:gd name="T40" fmla="*/ 1725 w 4003"/>
                <a:gd name="T41" fmla="*/ 864 h 889"/>
                <a:gd name="T42" fmla="*/ 1869 w 4003"/>
                <a:gd name="T43" fmla="*/ 816 h 889"/>
                <a:gd name="T44" fmla="*/ 2013 w 4003"/>
                <a:gd name="T45" fmla="*/ 864 h 889"/>
                <a:gd name="T46" fmla="*/ 2037 w 4003"/>
                <a:gd name="T47" fmla="*/ 840 h 889"/>
                <a:gd name="T48" fmla="*/ 2132 w 4003"/>
                <a:gd name="T49" fmla="*/ 840 h 889"/>
                <a:gd name="T50" fmla="*/ 2301 w 4003"/>
                <a:gd name="T51" fmla="*/ 864 h 889"/>
                <a:gd name="T52" fmla="*/ 2301 w 4003"/>
                <a:gd name="T53" fmla="*/ 816 h 889"/>
                <a:gd name="T54" fmla="*/ 2396 w 4003"/>
                <a:gd name="T55" fmla="*/ 840 h 889"/>
                <a:gd name="T56" fmla="*/ 2444 w 4003"/>
                <a:gd name="T57" fmla="*/ 864 h 889"/>
                <a:gd name="T58" fmla="*/ 2541 w 4003"/>
                <a:gd name="T59" fmla="*/ 840 h 889"/>
                <a:gd name="T60" fmla="*/ 2732 w 4003"/>
                <a:gd name="T61" fmla="*/ 864 h 889"/>
                <a:gd name="T62" fmla="*/ 2732 w 4003"/>
                <a:gd name="T63" fmla="*/ 816 h 889"/>
                <a:gd name="T64" fmla="*/ 2851 w 4003"/>
                <a:gd name="T65" fmla="*/ 864 h 889"/>
                <a:gd name="T66" fmla="*/ 2851 w 4003"/>
                <a:gd name="T67" fmla="*/ 864 h 889"/>
                <a:gd name="T68" fmla="*/ 2995 w 4003"/>
                <a:gd name="T69" fmla="*/ 816 h 889"/>
                <a:gd name="T70" fmla="*/ 3139 w 4003"/>
                <a:gd name="T71" fmla="*/ 864 h 889"/>
                <a:gd name="T72" fmla="*/ 3163 w 4003"/>
                <a:gd name="T73" fmla="*/ 840 h 889"/>
                <a:gd name="T74" fmla="*/ 3259 w 4003"/>
                <a:gd name="T75" fmla="*/ 840 h 889"/>
                <a:gd name="T76" fmla="*/ 3427 w 4003"/>
                <a:gd name="T77" fmla="*/ 864 h 889"/>
                <a:gd name="T78" fmla="*/ 3427 w 4003"/>
                <a:gd name="T79" fmla="*/ 816 h 889"/>
                <a:gd name="T80" fmla="*/ 3523 w 4003"/>
                <a:gd name="T81" fmla="*/ 840 h 889"/>
                <a:gd name="T82" fmla="*/ 3691 w 4003"/>
                <a:gd name="T83" fmla="*/ 816 h 889"/>
                <a:gd name="T84" fmla="*/ 3715 w 4003"/>
                <a:gd name="T85" fmla="*/ 767 h 889"/>
                <a:gd name="T86" fmla="*/ 3811 w 4003"/>
                <a:gd name="T87" fmla="*/ 721 h 889"/>
                <a:gd name="T88" fmla="*/ 3834 w 4003"/>
                <a:gd name="T89" fmla="*/ 721 h 889"/>
                <a:gd name="T90" fmla="*/ 3882 w 4003"/>
                <a:gd name="T91" fmla="*/ 600 h 889"/>
                <a:gd name="T92" fmla="*/ 3930 w 4003"/>
                <a:gd name="T93" fmla="*/ 600 h 889"/>
                <a:gd name="T94" fmla="*/ 3930 w 4003"/>
                <a:gd name="T95" fmla="*/ 457 h 889"/>
                <a:gd name="T96" fmla="*/ 3954 w 4003"/>
                <a:gd name="T97" fmla="*/ 481 h 889"/>
                <a:gd name="T98" fmla="*/ 3954 w 4003"/>
                <a:gd name="T99" fmla="*/ 313 h 889"/>
                <a:gd name="T100" fmla="*/ 3979 w 4003"/>
                <a:gd name="T101" fmla="*/ 217 h 889"/>
                <a:gd name="T102" fmla="*/ 4002 w 4003"/>
                <a:gd name="T103" fmla="*/ 169 h 889"/>
                <a:gd name="T104" fmla="*/ 3954 w 4003"/>
                <a:gd name="T105" fmla="*/ 49 h 889"/>
                <a:gd name="T106" fmla="*/ 3979 w 4003"/>
                <a:gd name="T107" fmla="*/ 7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3" h="889">
                  <a:moveTo>
                    <a:pt x="47" y="888"/>
                  </a:moveTo>
                  <a:lnTo>
                    <a:pt x="47" y="888"/>
                  </a:lnTo>
                  <a:cubicBezTo>
                    <a:pt x="22" y="888"/>
                    <a:pt x="22" y="888"/>
                    <a:pt x="22" y="888"/>
                  </a:cubicBezTo>
                  <a:cubicBezTo>
                    <a:pt x="22" y="888"/>
                    <a:pt x="0" y="864"/>
                    <a:pt x="0" y="840"/>
                  </a:cubicBezTo>
                  <a:lnTo>
                    <a:pt x="22" y="816"/>
                  </a:lnTo>
                  <a:cubicBezTo>
                    <a:pt x="47" y="816"/>
                    <a:pt x="47" y="816"/>
                    <a:pt x="47" y="816"/>
                  </a:cubicBezTo>
                  <a:lnTo>
                    <a:pt x="71" y="840"/>
                  </a:lnTo>
                  <a:cubicBezTo>
                    <a:pt x="71" y="864"/>
                    <a:pt x="47" y="888"/>
                    <a:pt x="47" y="888"/>
                  </a:cubicBezTo>
                  <a:close/>
                  <a:moveTo>
                    <a:pt x="167" y="888"/>
                  </a:moveTo>
                  <a:lnTo>
                    <a:pt x="167" y="888"/>
                  </a:lnTo>
                  <a:cubicBezTo>
                    <a:pt x="167" y="888"/>
                    <a:pt x="143" y="864"/>
                    <a:pt x="143" y="840"/>
                  </a:cubicBezTo>
                  <a:lnTo>
                    <a:pt x="167" y="816"/>
                  </a:lnTo>
                  <a:lnTo>
                    <a:pt x="167" y="816"/>
                  </a:lnTo>
                  <a:lnTo>
                    <a:pt x="167" y="816"/>
                  </a:lnTo>
                  <a:cubicBezTo>
                    <a:pt x="191" y="816"/>
                    <a:pt x="215" y="840"/>
                    <a:pt x="215" y="840"/>
                  </a:cubicBezTo>
                  <a:cubicBezTo>
                    <a:pt x="215" y="864"/>
                    <a:pt x="191" y="888"/>
                    <a:pt x="167" y="888"/>
                  </a:cubicBezTo>
                  <a:close/>
                  <a:moveTo>
                    <a:pt x="310" y="864"/>
                  </a:moveTo>
                  <a:lnTo>
                    <a:pt x="310" y="864"/>
                  </a:lnTo>
                  <a:cubicBezTo>
                    <a:pt x="286" y="864"/>
                    <a:pt x="286" y="864"/>
                    <a:pt x="286" y="840"/>
                  </a:cubicBezTo>
                  <a:cubicBezTo>
                    <a:pt x="286" y="840"/>
                    <a:pt x="286" y="816"/>
                    <a:pt x="310" y="816"/>
                  </a:cubicBezTo>
                  <a:lnTo>
                    <a:pt x="310" y="816"/>
                  </a:lnTo>
                  <a:lnTo>
                    <a:pt x="310" y="816"/>
                  </a:lnTo>
                  <a:cubicBezTo>
                    <a:pt x="335" y="816"/>
                    <a:pt x="335" y="840"/>
                    <a:pt x="335" y="840"/>
                  </a:cubicBezTo>
                  <a:cubicBezTo>
                    <a:pt x="335" y="864"/>
                    <a:pt x="335" y="864"/>
                    <a:pt x="310" y="864"/>
                  </a:cubicBezTo>
                  <a:close/>
                  <a:moveTo>
                    <a:pt x="455" y="864"/>
                  </a:moveTo>
                  <a:lnTo>
                    <a:pt x="455" y="864"/>
                  </a:lnTo>
                  <a:cubicBezTo>
                    <a:pt x="431" y="864"/>
                    <a:pt x="431" y="864"/>
                    <a:pt x="431" y="840"/>
                  </a:cubicBezTo>
                  <a:cubicBezTo>
                    <a:pt x="431" y="840"/>
                    <a:pt x="431" y="816"/>
                    <a:pt x="455" y="816"/>
                  </a:cubicBezTo>
                  <a:lnTo>
                    <a:pt x="455" y="816"/>
                  </a:lnTo>
                  <a:lnTo>
                    <a:pt x="455" y="816"/>
                  </a:lnTo>
                  <a:cubicBezTo>
                    <a:pt x="479" y="816"/>
                    <a:pt x="479" y="840"/>
                    <a:pt x="479" y="840"/>
                  </a:cubicBezTo>
                  <a:cubicBezTo>
                    <a:pt x="479" y="864"/>
                    <a:pt x="479" y="864"/>
                    <a:pt x="455" y="864"/>
                  </a:cubicBezTo>
                  <a:close/>
                  <a:moveTo>
                    <a:pt x="598" y="864"/>
                  </a:moveTo>
                  <a:lnTo>
                    <a:pt x="598" y="864"/>
                  </a:lnTo>
                  <a:lnTo>
                    <a:pt x="598" y="864"/>
                  </a:lnTo>
                  <a:cubicBezTo>
                    <a:pt x="574" y="864"/>
                    <a:pt x="574" y="864"/>
                    <a:pt x="574" y="840"/>
                  </a:cubicBezTo>
                  <a:cubicBezTo>
                    <a:pt x="574" y="840"/>
                    <a:pt x="574" y="816"/>
                    <a:pt x="598" y="816"/>
                  </a:cubicBezTo>
                  <a:lnTo>
                    <a:pt x="598" y="816"/>
                  </a:lnTo>
                  <a:cubicBezTo>
                    <a:pt x="623" y="816"/>
                    <a:pt x="623" y="840"/>
                    <a:pt x="623" y="840"/>
                  </a:cubicBezTo>
                  <a:cubicBezTo>
                    <a:pt x="623" y="864"/>
                    <a:pt x="623" y="864"/>
                    <a:pt x="598" y="864"/>
                  </a:cubicBezTo>
                  <a:close/>
                  <a:moveTo>
                    <a:pt x="743" y="864"/>
                  </a:moveTo>
                  <a:lnTo>
                    <a:pt x="743" y="864"/>
                  </a:lnTo>
                  <a:lnTo>
                    <a:pt x="743" y="864"/>
                  </a:lnTo>
                  <a:cubicBezTo>
                    <a:pt x="719" y="864"/>
                    <a:pt x="719" y="864"/>
                    <a:pt x="719" y="840"/>
                  </a:cubicBezTo>
                  <a:cubicBezTo>
                    <a:pt x="719" y="840"/>
                    <a:pt x="719" y="816"/>
                    <a:pt x="743" y="816"/>
                  </a:cubicBezTo>
                  <a:lnTo>
                    <a:pt x="743" y="816"/>
                  </a:lnTo>
                  <a:cubicBezTo>
                    <a:pt x="767" y="816"/>
                    <a:pt x="767" y="840"/>
                    <a:pt x="767" y="840"/>
                  </a:cubicBezTo>
                  <a:cubicBezTo>
                    <a:pt x="767" y="864"/>
                    <a:pt x="767" y="864"/>
                    <a:pt x="743" y="864"/>
                  </a:cubicBezTo>
                  <a:close/>
                  <a:moveTo>
                    <a:pt x="886" y="864"/>
                  </a:moveTo>
                  <a:lnTo>
                    <a:pt x="886" y="864"/>
                  </a:lnTo>
                  <a:cubicBezTo>
                    <a:pt x="862" y="864"/>
                    <a:pt x="838" y="864"/>
                    <a:pt x="838" y="840"/>
                  </a:cubicBezTo>
                  <a:cubicBezTo>
                    <a:pt x="838" y="840"/>
                    <a:pt x="862" y="816"/>
                    <a:pt x="886" y="816"/>
                  </a:cubicBezTo>
                  <a:lnTo>
                    <a:pt x="886" y="816"/>
                  </a:lnTo>
                  <a:lnTo>
                    <a:pt x="886" y="816"/>
                  </a:lnTo>
                  <a:cubicBezTo>
                    <a:pt x="910" y="816"/>
                    <a:pt x="910" y="840"/>
                    <a:pt x="910" y="840"/>
                  </a:cubicBezTo>
                  <a:cubicBezTo>
                    <a:pt x="910" y="864"/>
                    <a:pt x="910" y="864"/>
                    <a:pt x="886" y="864"/>
                  </a:cubicBezTo>
                  <a:close/>
                  <a:moveTo>
                    <a:pt x="1031" y="864"/>
                  </a:moveTo>
                  <a:lnTo>
                    <a:pt x="1031" y="864"/>
                  </a:lnTo>
                  <a:cubicBezTo>
                    <a:pt x="1007" y="864"/>
                    <a:pt x="982" y="864"/>
                    <a:pt x="982" y="840"/>
                  </a:cubicBezTo>
                  <a:cubicBezTo>
                    <a:pt x="982" y="840"/>
                    <a:pt x="1007" y="816"/>
                    <a:pt x="1031" y="816"/>
                  </a:cubicBezTo>
                  <a:lnTo>
                    <a:pt x="1031" y="816"/>
                  </a:lnTo>
                  <a:lnTo>
                    <a:pt x="1031" y="816"/>
                  </a:lnTo>
                  <a:lnTo>
                    <a:pt x="1053" y="840"/>
                  </a:lnTo>
                  <a:cubicBezTo>
                    <a:pt x="1053" y="864"/>
                    <a:pt x="1031" y="864"/>
                    <a:pt x="1031" y="864"/>
                  </a:cubicBezTo>
                  <a:close/>
                  <a:moveTo>
                    <a:pt x="1150" y="864"/>
                  </a:moveTo>
                  <a:lnTo>
                    <a:pt x="1150" y="864"/>
                  </a:lnTo>
                  <a:cubicBezTo>
                    <a:pt x="1150" y="864"/>
                    <a:pt x="1126" y="864"/>
                    <a:pt x="1126" y="840"/>
                  </a:cubicBezTo>
                  <a:lnTo>
                    <a:pt x="1150" y="816"/>
                  </a:lnTo>
                  <a:cubicBezTo>
                    <a:pt x="1174" y="816"/>
                    <a:pt x="1174" y="816"/>
                    <a:pt x="1174" y="816"/>
                  </a:cubicBezTo>
                  <a:lnTo>
                    <a:pt x="1174" y="816"/>
                  </a:lnTo>
                  <a:lnTo>
                    <a:pt x="1197" y="840"/>
                  </a:lnTo>
                  <a:cubicBezTo>
                    <a:pt x="1197" y="864"/>
                    <a:pt x="1174" y="864"/>
                    <a:pt x="1174" y="864"/>
                  </a:cubicBezTo>
                  <a:cubicBezTo>
                    <a:pt x="1150" y="864"/>
                    <a:pt x="1150" y="864"/>
                    <a:pt x="1150" y="864"/>
                  </a:cubicBezTo>
                  <a:close/>
                  <a:moveTo>
                    <a:pt x="1317" y="864"/>
                  </a:moveTo>
                  <a:lnTo>
                    <a:pt x="1317" y="864"/>
                  </a:lnTo>
                  <a:cubicBezTo>
                    <a:pt x="1293" y="864"/>
                    <a:pt x="1293" y="864"/>
                    <a:pt x="1293" y="864"/>
                  </a:cubicBezTo>
                  <a:cubicBezTo>
                    <a:pt x="1293" y="864"/>
                    <a:pt x="1270" y="864"/>
                    <a:pt x="1270" y="840"/>
                  </a:cubicBezTo>
                  <a:lnTo>
                    <a:pt x="1293" y="816"/>
                  </a:lnTo>
                  <a:cubicBezTo>
                    <a:pt x="1317" y="816"/>
                    <a:pt x="1317" y="816"/>
                    <a:pt x="1317" y="816"/>
                  </a:cubicBezTo>
                  <a:lnTo>
                    <a:pt x="1341" y="840"/>
                  </a:lnTo>
                  <a:cubicBezTo>
                    <a:pt x="1341" y="864"/>
                    <a:pt x="1317" y="864"/>
                    <a:pt x="1317" y="864"/>
                  </a:cubicBezTo>
                  <a:close/>
                  <a:moveTo>
                    <a:pt x="1437" y="864"/>
                  </a:moveTo>
                  <a:lnTo>
                    <a:pt x="1437" y="864"/>
                  </a:lnTo>
                  <a:lnTo>
                    <a:pt x="1437" y="864"/>
                  </a:lnTo>
                  <a:cubicBezTo>
                    <a:pt x="1437" y="864"/>
                    <a:pt x="1414" y="864"/>
                    <a:pt x="1414" y="840"/>
                  </a:cubicBezTo>
                  <a:lnTo>
                    <a:pt x="1437" y="816"/>
                  </a:lnTo>
                  <a:lnTo>
                    <a:pt x="1437" y="816"/>
                  </a:lnTo>
                  <a:cubicBezTo>
                    <a:pt x="1461" y="816"/>
                    <a:pt x="1486" y="840"/>
                    <a:pt x="1486" y="840"/>
                  </a:cubicBezTo>
                  <a:cubicBezTo>
                    <a:pt x="1486" y="864"/>
                    <a:pt x="1461" y="864"/>
                    <a:pt x="1437" y="864"/>
                  </a:cubicBezTo>
                  <a:close/>
                  <a:moveTo>
                    <a:pt x="1580" y="864"/>
                  </a:moveTo>
                  <a:lnTo>
                    <a:pt x="1580" y="864"/>
                  </a:lnTo>
                  <a:cubicBezTo>
                    <a:pt x="1557" y="864"/>
                    <a:pt x="1557" y="864"/>
                    <a:pt x="1557" y="840"/>
                  </a:cubicBezTo>
                  <a:cubicBezTo>
                    <a:pt x="1557" y="840"/>
                    <a:pt x="1557" y="816"/>
                    <a:pt x="1580" y="816"/>
                  </a:cubicBezTo>
                  <a:lnTo>
                    <a:pt x="1580" y="816"/>
                  </a:lnTo>
                  <a:lnTo>
                    <a:pt x="1580" y="816"/>
                  </a:lnTo>
                  <a:cubicBezTo>
                    <a:pt x="1605" y="816"/>
                    <a:pt x="1629" y="840"/>
                    <a:pt x="1629" y="840"/>
                  </a:cubicBezTo>
                  <a:cubicBezTo>
                    <a:pt x="1629" y="864"/>
                    <a:pt x="1605" y="864"/>
                    <a:pt x="1580" y="864"/>
                  </a:cubicBezTo>
                  <a:close/>
                  <a:moveTo>
                    <a:pt x="1725" y="864"/>
                  </a:moveTo>
                  <a:lnTo>
                    <a:pt x="1725" y="864"/>
                  </a:lnTo>
                  <a:cubicBezTo>
                    <a:pt x="1701" y="864"/>
                    <a:pt x="1701" y="864"/>
                    <a:pt x="1701" y="840"/>
                  </a:cubicBezTo>
                  <a:cubicBezTo>
                    <a:pt x="1701" y="840"/>
                    <a:pt x="1701" y="816"/>
                    <a:pt x="1725" y="816"/>
                  </a:cubicBezTo>
                  <a:lnTo>
                    <a:pt x="1725" y="816"/>
                  </a:lnTo>
                  <a:lnTo>
                    <a:pt x="1725" y="816"/>
                  </a:lnTo>
                  <a:cubicBezTo>
                    <a:pt x="1749" y="816"/>
                    <a:pt x="1749" y="840"/>
                    <a:pt x="1749" y="840"/>
                  </a:cubicBezTo>
                  <a:cubicBezTo>
                    <a:pt x="1749" y="864"/>
                    <a:pt x="1749" y="864"/>
                    <a:pt x="1725" y="864"/>
                  </a:cubicBezTo>
                  <a:close/>
                  <a:moveTo>
                    <a:pt x="1869" y="864"/>
                  </a:moveTo>
                  <a:lnTo>
                    <a:pt x="1869" y="864"/>
                  </a:lnTo>
                  <a:cubicBezTo>
                    <a:pt x="1844" y="864"/>
                    <a:pt x="1844" y="864"/>
                    <a:pt x="1844" y="840"/>
                  </a:cubicBezTo>
                  <a:cubicBezTo>
                    <a:pt x="1844" y="840"/>
                    <a:pt x="1844" y="816"/>
                    <a:pt x="1869" y="816"/>
                  </a:cubicBezTo>
                  <a:lnTo>
                    <a:pt x="1869" y="816"/>
                  </a:lnTo>
                  <a:lnTo>
                    <a:pt x="1869" y="816"/>
                  </a:lnTo>
                  <a:cubicBezTo>
                    <a:pt x="1893" y="816"/>
                    <a:pt x="1893" y="840"/>
                    <a:pt x="1893" y="840"/>
                  </a:cubicBezTo>
                  <a:cubicBezTo>
                    <a:pt x="1893" y="864"/>
                    <a:pt x="1893" y="864"/>
                    <a:pt x="1869" y="864"/>
                  </a:cubicBezTo>
                  <a:close/>
                  <a:moveTo>
                    <a:pt x="2013" y="864"/>
                  </a:moveTo>
                  <a:lnTo>
                    <a:pt x="2013" y="864"/>
                  </a:lnTo>
                  <a:lnTo>
                    <a:pt x="2013" y="864"/>
                  </a:lnTo>
                  <a:cubicBezTo>
                    <a:pt x="1989" y="864"/>
                    <a:pt x="1989" y="864"/>
                    <a:pt x="1989" y="840"/>
                  </a:cubicBezTo>
                  <a:cubicBezTo>
                    <a:pt x="1989" y="840"/>
                    <a:pt x="1989" y="816"/>
                    <a:pt x="2013" y="816"/>
                  </a:cubicBezTo>
                  <a:lnTo>
                    <a:pt x="2013" y="816"/>
                  </a:lnTo>
                  <a:cubicBezTo>
                    <a:pt x="2037" y="816"/>
                    <a:pt x="2037" y="840"/>
                    <a:pt x="2037" y="840"/>
                  </a:cubicBezTo>
                  <a:cubicBezTo>
                    <a:pt x="2037" y="864"/>
                    <a:pt x="2037" y="864"/>
                    <a:pt x="2013" y="864"/>
                  </a:cubicBezTo>
                  <a:close/>
                  <a:moveTo>
                    <a:pt x="2157" y="864"/>
                  </a:moveTo>
                  <a:lnTo>
                    <a:pt x="2157" y="864"/>
                  </a:lnTo>
                  <a:lnTo>
                    <a:pt x="2157" y="864"/>
                  </a:lnTo>
                  <a:cubicBezTo>
                    <a:pt x="2132" y="864"/>
                    <a:pt x="2132" y="864"/>
                    <a:pt x="2132" y="840"/>
                  </a:cubicBezTo>
                  <a:cubicBezTo>
                    <a:pt x="2132" y="840"/>
                    <a:pt x="2132" y="816"/>
                    <a:pt x="2157" y="816"/>
                  </a:cubicBezTo>
                  <a:lnTo>
                    <a:pt x="2157" y="816"/>
                  </a:lnTo>
                  <a:cubicBezTo>
                    <a:pt x="2181" y="816"/>
                    <a:pt x="2181" y="840"/>
                    <a:pt x="2181" y="840"/>
                  </a:cubicBezTo>
                  <a:cubicBezTo>
                    <a:pt x="2181" y="864"/>
                    <a:pt x="2181" y="864"/>
                    <a:pt x="2157" y="864"/>
                  </a:cubicBezTo>
                  <a:close/>
                  <a:moveTo>
                    <a:pt x="2301" y="864"/>
                  </a:moveTo>
                  <a:lnTo>
                    <a:pt x="2301" y="864"/>
                  </a:lnTo>
                  <a:cubicBezTo>
                    <a:pt x="2277" y="864"/>
                    <a:pt x="2253" y="864"/>
                    <a:pt x="2253" y="840"/>
                  </a:cubicBezTo>
                  <a:cubicBezTo>
                    <a:pt x="2253" y="840"/>
                    <a:pt x="2277" y="816"/>
                    <a:pt x="2301" y="816"/>
                  </a:cubicBezTo>
                  <a:lnTo>
                    <a:pt x="2301" y="816"/>
                  </a:lnTo>
                  <a:lnTo>
                    <a:pt x="2301" y="816"/>
                  </a:lnTo>
                  <a:lnTo>
                    <a:pt x="2324" y="840"/>
                  </a:lnTo>
                  <a:cubicBezTo>
                    <a:pt x="2324" y="864"/>
                    <a:pt x="2301" y="864"/>
                    <a:pt x="2301" y="864"/>
                  </a:cubicBezTo>
                  <a:close/>
                  <a:moveTo>
                    <a:pt x="2420" y="864"/>
                  </a:moveTo>
                  <a:lnTo>
                    <a:pt x="2420" y="864"/>
                  </a:lnTo>
                  <a:cubicBezTo>
                    <a:pt x="2420" y="864"/>
                    <a:pt x="2396" y="864"/>
                    <a:pt x="2396" y="840"/>
                  </a:cubicBezTo>
                  <a:lnTo>
                    <a:pt x="2420" y="816"/>
                  </a:lnTo>
                  <a:cubicBezTo>
                    <a:pt x="2444" y="816"/>
                    <a:pt x="2444" y="816"/>
                    <a:pt x="2444" y="816"/>
                  </a:cubicBezTo>
                  <a:lnTo>
                    <a:pt x="2444" y="816"/>
                  </a:lnTo>
                  <a:lnTo>
                    <a:pt x="2468" y="840"/>
                  </a:lnTo>
                  <a:cubicBezTo>
                    <a:pt x="2468" y="864"/>
                    <a:pt x="2444" y="864"/>
                    <a:pt x="2444" y="864"/>
                  </a:cubicBezTo>
                  <a:cubicBezTo>
                    <a:pt x="2420" y="864"/>
                    <a:pt x="2420" y="864"/>
                    <a:pt x="2420" y="864"/>
                  </a:cubicBezTo>
                  <a:close/>
                  <a:moveTo>
                    <a:pt x="2588" y="864"/>
                  </a:moveTo>
                  <a:lnTo>
                    <a:pt x="2588" y="864"/>
                  </a:lnTo>
                  <a:cubicBezTo>
                    <a:pt x="2565" y="864"/>
                    <a:pt x="2565" y="864"/>
                    <a:pt x="2565" y="864"/>
                  </a:cubicBezTo>
                  <a:cubicBezTo>
                    <a:pt x="2565" y="864"/>
                    <a:pt x="2541" y="864"/>
                    <a:pt x="2541" y="840"/>
                  </a:cubicBezTo>
                  <a:lnTo>
                    <a:pt x="2565" y="816"/>
                  </a:lnTo>
                  <a:cubicBezTo>
                    <a:pt x="2588" y="816"/>
                    <a:pt x="2588" y="816"/>
                    <a:pt x="2588" y="816"/>
                  </a:cubicBezTo>
                  <a:lnTo>
                    <a:pt x="2611" y="840"/>
                  </a:lnTo>
                  <a:cubicBezTo>
                    <a:pt x="2611" y="864"/>
                    <a:pt x="2588" y="864"/>
                    <a:pt x="2588" y="864"/>
                  </a:cubicBezTo>
                  <a:close/>
                  <a:moveTo>
                    <a:pt x="2732" y="864"/>
                  </a:moveTo>
                  <a:lnTo>
                    <a:pt x="2732" y="864"/>
                  </a:lnTo>
                  <a:cubicBezTo>
                    <a:pt x="2708" y="864"/>
                    <a:pt x="2708" y="864"/>
                    <a:pt x="2708" y="864"/>
                  </a:cubicBezTo>
                  <a:cubicBezTo>
                    <a:pt x="2708" y="864"/>
                    <a:pt x="2684" y="864"/>
                    <a:pt x="2684" y="840"/>
                  </a:cubicBezTo>
                  <a:lnTo>
                    <a:pt x="2708" y="816"/>
                  </a:lnTo>
                  <a:cubicBezTo>
                    <a:pt x="2732" y="816"/>
                    <a:pt x="2732" y="816"/>
                    <a:pt x="2732" y="816"/>
                  </a:cubicBezTo>
                  <a:lnTo>
                    <a:pt x="2756" y="840"/>
                  </a:lnTo>
                  <a:cubicBezTo>
                    <a:pt x="2756" y="864"/>
                    <a:pt x="2732" y="864"/>
                    <a:pt x="2732" y="864"/>
                  </a:cubicBezTo>
                  <a:close/>
                  <a:moveTo>
                    <a:pt x="2851" y="864"/>
                  </a:moveTo>
                  <a:lnTo>
                    <a:pt x="2851" y="864"/>
                  </a:lnTo>
                  <a:lnTo>
                    <a:pt x="2851" y="864"/>
                  </a:lnTo>
                  <a:cubicBezTo>
                    <a:pt x="2851" y="864"/>
                    <a:pt x="2829" y="864"/>
                    <a:pt x="2829" y="840"/>
                  </a:cubicBezTo>
                  <a:lnTo>
                    <a:pt x="2851" y="816"/>
                  </a:lnTo>
                  <a:lnTo>
                    <a:pt x="2851" y="816"/>
                  </a:lnTo>
                  <a:cubicBezTo>
                    <a:pt x="2875" y="816"/>
                    <a:pt x="2899" y="840"/>
                    <a:pt x="2899" y="840"/>
                  </a:cubicBezTo>
                  <a:cubicBezTo>
                    <a:pt x="2899" y="864"/>
                    <a:pt x="2875" y="864"/>
                    <a:pt x="2851" y="864"/>
                  </a:cubicBezTo>
                  <a:close/>
                  <a:moveTo>
                    <a:pt x="2995" y="864"/>
                  </a:moveTo>
                  <a:lnTo>
                    <a:pt x="2995" y="864"/>
                  </a:lnTo>
                  <a:cubicBezTo>
                    <a:pt x="2972" y="864"/>
                    <a:pt x="2972" y="864"/>
                    <a:pt x="2972" y="840"/>
                  </a:cubicBezTo>
                  <a:cubicBezTo>
                    <a:pt x="2972" y="816"/>
                    <a:pt x="2972" y="816"/>
                    <a:pt x="2995" y="816"/>
                  </a:cubicBezTo>
                  <a:lnTo>
                    <a:pt x="2995" y="816"/>
                  </a:lnTo>
                  <a:lnTo>
                    <a:pt x="2995" y="816"/>
                  </a:lnTo>
                  <a:cubicBezTo>
                    <a:pt x="3020" y="816"/>
                    <a:pt x="3020" y="816"/>
                    <a:pt x="3020" y="840"/>
                  </a:cubicBezTo>
                  <a:cubicBezTo>
                    <a:pt x="3020" y="864"/>
                    <a:pt x="3020" y="864"/>
                    <a:pt x="2995" y="864"/>
                  </a:cubicBezTo>
                  <a:close/>
                  <a:moveTo>
                    <a:pt x="3139" y="864"/>
                  </a:moveTo>
                  <a:lnTo>
                    <a:pt x="3139" y="864"/>
                  </a:lnTo>
                  <a:cubicBezTo>
                    <a:pt x="3115" y="864"/>
                    <a:pt x="3115" y="864"/>
                    <a:pt x="3115" y="840"/>
                  </a:cubicBezTo>
                  <a:cubicBezTo>
                    <a:pt x="3115" y="816"/>
                    <a:pt x="3115" y="816"/>
                    <a:pt x="3139" y="816"/>
                  </a:cubicBezTo>
                  <a:lnTo>
                    <a:pt x="3139" y="816"/>
                  </a:lnTo>
                  <a:lnTo>
                    <a:pt x="3139" y="816"/>
                  </a:lnTo>
                  <a:cubicBezTo>
                    <a:pt x="3163" y="816"/>
                    <a:pt x="3163" y="816"/>
                    <a:pt x="3163" y="840"/>
                  </a:cubicBezTo>
                  <a:cubicBezTo>
                    <a:pt x="3163" y="864"/>
                    <a:pt x="3163" y="864"/>
                    <a:pt x="3139" y="864"/>
                  </a:cubicBezTo>
                  <a:close/>
                  <a:moveTo>
                    <a:pt x="3283" y="864"/>
                  </a:moveTo>
                  <a:lnTo>
                    <a:pt x="3283" y="864"/>
                  </a:lnTo>
                  <a:lnTo>
                    <a:pt x="3283" y="864"/>
                  </a:lnTo>
                  <a:cubicBezTo>
                    <a:pt x="3259" y="864"/>
                    <a:pt x="3259" y="864"/>
                    <a:pt x="3259" y="840"/>
                  </a:cubicBezTo>
                  <a:cubicBezTo>
                    <a:pt x="3259" y="816"/>
                    <a:pt x="3259" y="816"/>
                    <a:pt x="3283" y="816"/>
                  </a:cubicBezTo>
                  <a:lnTo>
                    <a:pt x="3283" y="816"/>
                  </a:lnTo>
                  <a:cubicBezTo>
                    <a:pt x="3308" y="816"/>
                    <a:pt x="3308" y="816"/>
                    <a:pt x="3308" y="840"/>
                  </a:cubicBezTo>
                  <a:cubicBezTo>
                    <a:pt x="3308" y="864"/>
                    <a:pt x="3308" y="864"/>
                    <a:pt x="3283" y="864"/>
                  </a:cubicBezTo>
                  <a:close/>
                  <a:moveTo>
                    <a:pt x="3427" y="864"/>
                  </a:moveTo>
                  <a:lnTo>
                    <a:pt x="3427" y="864"/>
                  </a:lnTo>
                  <a:lnTo>
                    <a:pt x="3427" y="864"/>
                  </a:lnTo>
                  <a:cubicBezTo>
                    <a:pt x="3403" y="864"/>
                    <a:pt x="3403" y="864"/>
                    <a:pt x="3403" y="840"/>
                  </a:cubicBezTo>
                  <a:cubicBezTo>
                    <a:pt x="3403" y="816"/>
                    <a:pt x="3403" y="816"/>
                    <a:pt x="3427" y="816"/>
                  </a:cubicBezTo>
                  <a:lnTo>
                    <a:pt x="3427" y="816"/>
                  </a:lnTo>
                  <a:cubicBezTo>
                    <a:pt x="3451" y="816"/>
                    <a:pt x="3451" y="816"/>
                    <a:pt x="3451" y="840"/>
                  </a:cubicBezTo>
                  <a:cubicBezTo>
                    <a:pt x="3451" y="864"/>
                    <a:pt x="3451" y="864"/>
                    <a:pt x="3427" y="864"/>
                  </a:cubicBezTo>
                  <a:close/>
                  <a:moveTo>
                    <a:pt x="3570" y="864"/>
                  </a:moveTo>
                  <a:lnTo>
                    <a:pt x="3570" y="864"/>
                  </a:lnTo>
                  <a:cubicBezTo>
                    <a:pt x="3547" y="864"/>
                    <a:pt x="3547" y="840"/>
                    <a:pt x="3523" y="840"/>
                  </a:cubicBezTo>
                  <a:cubicBezTo>
                    <a:pt x="3523" y="816"/>
                    <a:pt x="3547" y="816"/>
                    <a:pt x="3547" y="792"/>
                  </a:cubicBezTo>
                  <a:cubicBezTo>
                    <a:pt x="3570" y="792"/>
                    <a:pt x="3570" y="792"/>
                    <a:pt x="3570" y="792"/>
                  </a:cubicBezTo>
                  <a:lnTo>
                    <a:pt x="3596" y="816"/>
                  </a:lnTo>
                  <a:cubicBezTo>
                    <a:pt x="3596" y="840"/>
                    <a:pt x="3596" y="840"/>
                    <a:pt x="3570" y="864"/>
                  </a:cubicBezTo>
                  <a:close/>
                  <a:moveTo>
                    <a:pt x="3691" y="816"/>
                  </a:moveTo>
                  <a:lnTo>
                    <a:pt x="3691" y="816"/>
                  </a:lnTo>
                  <a:lnTo>
                    <a:pt x="3666" y="792"/>
                  </a:lnTo>
                  <a:cubicBezTo>
                    <a:pt x="3666" y="767"/>
                    <a:pt x="3666" y="767"/>
                    <a:pt x="3691" y="743"/>
                  </a:cubicBezTo>
                  <a:lnTo>
                    <a:pt x="3691" y="743"/>
                  </a:lnTo>
                  <a:cubicBezTo>
                    <a:pt x="3691" y="743"/>
                    <a:pt x="3715" y="743"/>
                    <a:pt x="3715" y="767"/>
                  </a:cubicBezTo>
                  <a:cubicBezTo>
                    <a:pt x="3739" y="767"/>
                    <a:pt x="3715" y="792"/>
                    <a:pt x="3715" y="792"/>
                  </a:cubicBezTo>
                  <a:lnTo>
                    <a:pt x="3715" y="792"/>
                  </a:lnTo>
                  <a:cubicBezTo>
                    <a:pt x="3691" y="792"/>
                    <a:pt x="3691" y="816"/>
                    <a:pt x="3691" y="816"/>
                  </a:cubicBezTo>
                  <a:close/>
                  <a:moveTo>
                    <a:pt x="3811" y="721"/>
                  </a:moveTo>
                  <a:lnTo>
                    <a:pt x="3811" y="721"/>
                  </a:lnTo>
                  <a:lnTo>
                    <a:pt x="3787" y="721"/>
                  </a:lnTo>
                  <a:cubicBezTo>
                    <a:pt x="3787" y="697"/>
                    <a:pt x="3787" y="697"/>
                    <a:pt x="3787" y="672"/>
                  </a:cubicBezTo>
                  <a:lnTo>
                    <a:pt x="3787" y="672"/>
                  </a:lnTo>
                  <a:cubicBezTo>
                    <a:pt x="3811" y="672"/>
                    <a:pt x="3811" y="672"/>
                    <a:pt x="3834" y="672"/>
                  </a:cubicBezTo>
                  <a:cubicBezTo>
                    <a:pt x="3834" y="672"/>
                    <a:pt x="3834" y="697"/>
                    <a:pt x="3834" y="721"/>
                  </a:cubicBezTo>
                  <a:lnTo>
                    <a:pt x="3834" y="721"/>
                  </a:lnTo>
                  <a:cubicBezTo>
                    <a:pt x="3811" y="721"/>
                    <a:pt x="3811" y="721"/>
                    <a:pt x="3811" y="721"/>
                  </a:cubicBezTo>
                  <a:close/>
                  <a:moveTo>
                    <a:pt x="3906" y="624"/>
                  </a:moveTo>
                  <a:lnTo>
                    <a:pt x="3906" y="624"/>
                  </a:lnTo>
                  <a:cubicBezTo>
                    <a:pt x="3882" y="624"/>
                    <a:pt x="3882" y="624"/>
                    <a:pt x="3882" y="600"/>
                  </a:cubicBezTo>
                  <a:cubicBezTo>
                    <a:pt x="3858" y="600"/>
                    <a:pt x="3858" y="576"/>
                    <a:pt x="3882" y="576"/>
                  </a:cubicBezTo>
                  <a:lnTo>
                    <a:pt x="3882" y="576"/>
                  </a:lnTo>
                  <a:cubicBezTo>
                    <a:pt x="3882" y="552"/>
                    <a:pt x="3906" y="552"/>
                    <a:pt x="3906" y="552"/>
                  </a:cubicBezTo>
                  <a:cubicBezTo>
                    <a:pt x="3930" y="576"/>
                    <a:pt x="3930" y="576"/>
                    <a:pt x="3930" y="600"/>
                  </a:cubicBezTo>
                  <a:lnTo>
                    <a:pt x="3930" y="600"/>
                  </a:lnTo>
                  <a:cubicBezTo>
                    <a:pt x="3906" y="600"/>
                    <a:pt x="3906" y="624"/>
                    <a:pt x="3906" y="624"/>
                  </a:cubicBezTo>
                  <a:close/>
                  <a:moveTo>
                    <a:pt x="3954" y="481"/>
                  </a:moveTo>
                  <a:lnTo>
                    <a:pt x="3954" y="481"/>
                  </a:lnTo>
                  <a:lnTo>
                    <a:pt x="3954" y="481"/>
                  </a:lnTo>
                  <a:cubicBezTo>
                    <a:pt x="3930" y="481"/>
                    <a:pt x="3930" y="457"/>
                    <a:pt x="3930" y="457"/>
                  </a:cubicBezTo>
                  <a:lnTo>
                    <a:pt x="3930" y="457"/>
                  </a:lnTo>
                  <a:cubicBezTo>
                    <a:pt x="3930" y="433"/>
                    <a:pt x="3954" y="433"/>
                    <a:pt x="3954" y="433"/>
                  </a:cubicBezTo>
                  <a:cubicBezTo>
                    <a:pt x="3979" y="433"/>
                    <a:pt x="3979" y="457"/>
                    <a:pt x="3979" y="457"/>
                  </a:cubicBezTo>
                  <a:lnTo>
                    <a:pt x="3979" y="457"/>
                  </a:lnTo>
                  <a:cubicBezTo>
                    <a:pt x="3979" y="481"/>
                    <a:pt x="3979" y="481"/>
                    <a:pt x="3954" y="481"/>
                  </a:cubicBezTo>
                  <a:close/>
                  <a:moveTo>
                    <a:pt x="3979" y="337"/>
                  </a:moveTo>
                  <a:lnTo>
                    <a:pt x="3979" y="337"/>
                  </a:lnTo>
                  <a:lnTo>
                    <a:pt x="3979" y="337"/>
                  </a:lnTo>
                  <a:cubicBezTo>
                    <a:pt x="3954" y="337"/>
                    <a:pt x="3954" y="337"/>
                    <a:pt x="3954" y="313"/>
                  </a:cubicBezTo>
                  <a:lnTo>
                    <a:pt x="3954" y="313"/>
                  </a:lnTo>
                  <a:cubicBezTo>
                    <a:pt x="3954" y="288"/>
                    <a:pt x="3979" y="288"/>
                    <a:pt x="3979" y="288"/>
                  </a:cubicBezTo>
                  <a:cubicBezTo>
                    <a:pt x="4002" y="288"/>
                    <a:pt x="4002" y="288"/>
                    <a:pt x="4002" y="313"/>
                  </a:cubicBezTo>
                  <a:lnTo>
                    <a:pt x="4002" y="313"/>
                  </a:lnTo>
                  <a:cubicBezTo>
                    <a:pt x="4002" y="337"/>
                    <a:pt x="4002" y="337"/>
                    <a:pt x="3979" y="337"/>
                  </a:cubicBezTo>
                  <a:close/>
                  <a:moveTo>
                    <a:pt x="3979" y="217"/>
                  </a:moveTo>
                  <a:lnTo>
                    <a:pt x="3979" y="217"/>
                  </a:lnTo>
                  <a:cubicBezTo>
                    <a:pt x="3979" y="217"/>
                    <a:pt x="3954" y="193"/>
                    <a:pt x="3954" y="169"/>
                  </a:cubicBezTo>
                  <a:lnTo>
                    <a:pt x="3954" y="169"/>
                  </a:lnTo>
                  <a:lnTo>
                    <a:pt x="3979" y="145"/>
                  </a:lnTo>
                  <a:cubicBezTo>
                    <a:pt x="4002" y="145"/>
                    <a:pt x="4002" y="169"/>
                    <a:pt x="4002" y="169"/>
                  </a:cubicBezTo>
                  <a:lnTo>
                    <a:pt x="4002" y="169"/>
                  </a:lnTo>
                  <a:cubicBezTo>
                    <a:pt x="4002" y="193"/>
                    <a:pt x="4002" y="217"/>
                    <a:pt x="3979" y="217"/>
                  </a:cubicBezTo>
                  <a:close/>
                  <a:moveTo>
                    <a:pt x="3979" y="73"/>
                  </a:moveTo>
                  <a:lnTo>
                    <a:pt x="3979" y="73"/>
                  </a:lnTo>
                  <a:lnTo>
                    <a:pt x="3954" y="49"/>
                  </a:lnTo>
                  <a:cubicBezTo>
                    <a:pt x="3954" y="25"/>
                    <a:pt x="3954" y="25"/>
                    <a:pt x="3954" y="25"/>
                  </a:cubicBezTo>
                  <a:lnTo>
                    <a:pt x="3979" y="0"/>
                  </a:lnTo>
                  <a:cubicBezTo>
                    <a:pt x="4002" y="0"/>
                    <a:pt x="4002" y="25"/>
                    <a:pt x="4002" y="25"/>
                  </a:cubicBezTo>
                  <a:cubicBezTo>
                    <a:pt x="4002" y="49"/>
                    <a:pt x="4002" y="49"/>
                    <a:pt x="4002" y="49"/>
                  </a:cubicBezTo>
                  <a:cubicBezTo>
                    <a:pt x="4002" y="49"/>
                    <a:pt x="4002" y="73"/>
                    <a:pt x="3979" y="7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137">
              <a:extLst>
                <a:ext uri="{FF2B5EF4-FFF2-40B4-BE49-F238E27FC236}">
                  <a16:creationId xmlns:a16="http://schemas.microsoft.com/office/drawing/2014/main" id="{411AE6F3-D4FD-CD44-84D5-C6CF68ED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045" y="4779551"/>
              <a:ext cx="4006451" cy="2946378"/>
            </a:xfrm>
            <a:custGeom>
              <a:avLst/>
              <a:gdLst>
                <a:gd name="T0" fmla="*/ 4530 w 4531"/>
                <a:gd name="T1" fmla="*/ 3332 h 3333"/>
                <a:gd name="T2" fmla="*/ 4530 w 4531"/>
                <a:gd name="T3" fmla="*/ 3332 h 3333"/>
                <a:gd name="T4" fmla="*/ 4194 w 4531"/>
                <a:gd name="T5" fmla="*/ 3332 h 3333"/>
                <a:gd name="T6" fmla="*/ 3619 w 4531"/>
                <a:gd name="T7" fmla="*/ 2732 h 3333"/>
                <a:gd name="T8" fmla="*/ 3619 w 4531"/>
                <a:gd name="T9" fmla="*/ 600 h 3333"/>
                <a:gd name="T10" fmla="*/ 3091 w 4531"/>
                <a:gd name="T11" fmla="*/ 73 h 3333"/>
                <a:gd name="T12" fmla="*/ 0 w 4531"/>
                <a:gd name="T13" fmla="*/ 73 h 3333"/>
                <a:gd name="T14" fmla="*/ 0 w 4531"/>
                <a:gd name="T15" fmla="*/ 0 h 3333"/>
                <a:gd name="T16" fmla="*/ 3091 w 4531"/>
                <a:gd name="T17" fmla="*/ 0 h 3333"/>
                <a:gd name="T18" fmla="*/ 3691 w 4531"/>
                <a:gd name="T19" fmla="*/ 600 h 3333"/>
                <a:gd name="T20" fmla="*/ 3691 w 4531"/>
                <a:gd name="T21" fmla="*/ 2732 h 3333"/>
                <a:gd name="T22" fmla="*/ 4194 w 4531"/>
                <a:gd name="T23" fmla="*/ 3236 h 3333"/>
                <a:gd name="T24" fmla="*/ 4530 w 4531"/>
                <a:gd name="T25" fmla="*/ 3236 h 3333"/>
                <a:gd name="T26" fmla="*/ 4530 w 4531"/>
                <a:gd name="T27" fmla="*/ 33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1" h="3333">
                  <a:moveTo>
                    <a:pt x="4530" y="3332"/>
                  </a:moveTo>
                  <a:lnTo>
                    <a:pt x="4530" y="3332"/>
                  </a:lnTo>
                  <a:cubicBezTo>
                    <a:pt x="4194" y="3332"/>
                    <a:pt x="4194" y="3332"/>
                    <a:pt x="4194" y="3332"/>
                  </a:cubicBezTo>
                  <a:cubicBezTo>
                    <a:pt x="3882" y="3332"/>
                    <a:pt x="3619" y="3068"/>
                    <a:pt x="3619" y="2732"/>
                  </a:cubicBezTo>
                  <a:cubicBezTo>
                    <a:pt x="3619" y="600"/>
                    <a:pt x="3619" y="600"/>
                    <a:pt x="3619" y="600"/>
                  </a:cubicBezTo>
                  <a:cubicBezTo>
                    <a:pt x="3619" y="312"/>
                    <a:pt x="3379" y="73"/>
                    <a:pt x="3091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91" y="0"/>
                    <a:pt x="3091" y="0"/>
                    <a:pt x="3091" y="0"/>
                  </a:cubicBezTo>
                  <a:cubicBezTo>
                    <a:pt x="3427" y="0"/>
                    <a:pt x="3691" y="264"/>
                    <a:pt x="3691" y="600"/>
                  </a:cubicBezTo>
                  <a:cubicBezTo>
                    <a:pt x="3691" y="2732"/>
                    <a:pt x="3691" y="2732"/>
                    <a:pt x="3691" y="2732"/>
                  </a:cubicBezTo>
                  <a:cubicBezTo>
                    <a:pt x="3691" y="3020"/>
                    <a:pt x="3930" y="3236"/>
                    <a:pt x="4194" y="3236"/>
                  </a:cubicBezTo>
                  <a:cubicBezTo>
                    <a:pt x="4530" y="3236"/>
                    <a:pt x="4530" y="3236"/>
                    <a:pt x="4530" y="3236"/>
                  </a:cubicBezTo>
                  <a:lnTo>
                    <a:pt x="4530" y="3332"/>
                  </a:lnTo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Freeform 138">
              <a:extLst>
                <a:ext uri="{FF2B5EF4-FFF2-40B4-BE49-F238E27FC236}">
                  <a16:creationId xmlns:a16="http://schemas.microsoft.com/office/drawing/2014/main" id="{8E2345D8-98F6-6744-B208-E1DE6EA94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675" y="4779551"/>
              <a:ext cx="42872" cy="66253"/>
            </a:xfrm>
            <a:custGeom>
              <a:avLst/>
              <a:gdLst>
                <a:gd name="T0" fmla="*/ 25 w 49"/>
                <a:gd name="T1" fmla="*/ 73 h 74"/>
                <a:gd name="T2" fmla="*/ 25 w 49"/>
                <a:gd name="T3" fmla="*/ 73 h 74"/>
                <a:gd name="T4" fmla="*/ 0 w 49"/>
                <a:gd name="T5" fmla="*/ 48 h 74"/>
                <a:gd name="T6" fmla="*/ 0 w 49"/>
                <a:gd name="T7" fmla="*/ 48 h 74"/>
                <a:gd name="T8" fmla="*/ 25 w 49"/>
                <a:gd name="T9" fmla="*/ 0 h 74"/>
                <a:gd name="T10" fmla="*/ 48 w 49"/>
                <a:gd name="T11" fmla="*/ 48 h 74"/>
                <a:gd name="T12" fmla="*/ 48 w 49"/>
                <a:gd name="T13" fmla="*/ 48 h 74"/>
                <a:gd name="T14" fmla="*/ 25 w 49"/>
                <a:gd name="T1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74">
                  <a:moveTo>
                    <a:pt x="25" y="73"/>
                  </a:moveTo>
                  <a:lnTo>
                    <a:pt x="25" y="73"/>
                  </a:lnTo>
                  <a:lnTo>
                    <a:pt x="0" y="48"/>
                  </a:lnTo>
                  <a:lnTo>
                    <a:pt x="0" y="48"/>
                  </a:lnTo>
                  <a:cubicBezTo>
                    <a:pt x="0" y="24"/>
                    <a:pt x="25" y="0"/>
                    <a:pt x="25" y="0"/>
                  </a:cubicBezTo>
                  <a:cubicBezTo>
                    <a:pt x="48" y="0"/>
                    <a:pt x="48" y="24"/>
                    <a:pt x="48" y="48"/>
                  </a:cubicBezTo>
                  <a:lnTo>
                    <a:pt x="48" y="48"/>
                  </a:lnTo>
                  <a:cubicBezTo>
                    <a:pt x="48" y="48"/>
                    <a:pt x="48" y="73"/>
                    <a:pt x="25" y="73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140">
              <a:extLst>
                <a:ext uri="{FF2B5EF4-FFF2-40B4-BE49-F238E27FC236}">
                  <a16:creationId xmlns:a16="http://schemas.microsoft.com/office/drawing/2014/main" id="{59D471C4-794E-DB4E-8F7F-84EB0F33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62" y="5629168"/>
              <a:ext cx="62357" cy="66253"/>
            </a:xfrm>
            <a:custGeom>
              <a:avLst/>
              <a:gdLst>
                <a:gd name="T0" fmla="*/ 47 w 72"/>
                <a:gd name="T1" fmla="*/ 72 h 73"/>
                <a:gd name="T2" fmla="*/ 47 w 72"/>
                <a:gd name="T3" fmla="*/ 72 h 73"/>
                <a:gd name="T4" fmla="*/ 23 w 72"/>
                <a:gd name="T5" fmla="*/ 72 h 73"/>
                <a:gd name="T6" fmla="*/ 0 w 72"/>
                <a:gd name="T7" fmla="*/ 24 h 73"/>
                <a:gd name="T8" fmla="*/ 23 w 72"/>
                <a:gd name="T9" fmla="*/ 0 h 73"/>
                <a:gd name="T10" fmla="*/ 47 w 72"/>
                <a:gd name="T11" fmla="*/ 0 h 73"/>
                <a:gd name="T12" fmla="*/ 71 w 72"/>
                <a:gd name="T13" fmla="*/ 24 h 73"/>
                <a:gd name="T14" fmla="*/ 47 w 72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3">
                  <a:moveTo>
                    <a:pt x="47" y="72"/>
                  </a:moveTo>
                  <a:lnTo>
                    <a:pt x="47" y="72"/>
                  </a:ln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0" y="48"/>
                    <a:pt x="0" y="24"/>
                  </a:cubicBezTo>
                  <a:lnTo>
                    <a:pt x="23" y="0"/>
                  </a:lnTo>
                  <a:cubicBezTo>
                    <a:pt x="47" y="0"/>
                    <a:pt x="47" y="0"/>
                    <a:pt x="47" y="0"/>
                  </a:cubicBezTo>
                  <a:lnTo>
                    <a:pt x="71" y="24"/>
                  </a:lnTo>
                  <a:cubicBezTo>
                    <a:pt x="71" y="48"/>
                    <a:pt x="47" y="72"/>
                    <a:pt x="47" y="72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155">
              <a:extLst>
                <a:ext uri="{FF2B5EF4-FFF2-40B4-BE49-F238E27FC236}">
                  <a16:creationId xmlns:a16="http://schemas.microsoft.com/office/drawing/2014/main" id="{9B1B3312-F98F-7F41-90DA-0E2221ACB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2934" y="4693810"/>
              <a:ext cx="233840" cy="233840"/>
            </a:xfrm>
            <a:custGeom>
              <a:avLst/>
              <a:gdLst>
                <a:gd name="T0" fmla="*/ 0 w 265"/>
                <a:gd name="T1" fmla="*/ 144 h 265"/>
                <a:gd name="T2" fmla="*/ 0 w 265"/>
                <a:gd name="T3" fmla="*/ 144 h 265"/>
                <a:gd name="T4" fmla="*/ 121 w 265"/>
                <a:gd name="T5" fmla="*/ 0 h 265"/>
                <a:gd name="T6" fmla="*/ 264 w 265"/>
                <a:gd name="T7" fmla="*/ 144 h 265"/>
                <a:gd name="T8" fmla="*/ 121 w 265"/>
                <a:gd name="T9" fmla="*/ 264 h 265"/>
                <a:gd name="T10" fmla="*/ 0 w 265"/>
                <a:gd name="T11" fmla="*/ 14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65">
                  <a:moveTo>
                    <a:pt x="0" y="144"/>
                  </a:moveTo>
                  <a:lnTo>
                    <a:pt x="0" y="144"/>
                  </a:lnTo>
                  <a:cubicBezTo>
                    <a:pt x="0" y="48"/>
                    <a:pt x="48" y="0"/>
                    <a:pt x="121" y="0"/>
                  </a:cubicBezTo>
                  <a:cubicBezTo>
                    <a:pt x="192" y="0"/>
                    <a:pt x="264" y="48"/>
                    <a:pt x="264" y="144"/>
                  </a:cubicBezTo>
                  <a:cubicBezTo>
                    <a:pt x="264" y="216"/>
                    <a:pt x="192" y="264"/>
                    <a:pt x="121" y="264"/>
                  </a:cubicBezTo>
                  <a:cubicBezTo>
                    <a:pt x="48" y="264"/>
                    <a:pt x="0" y="216"/>
                    <a:pt x="0" y="144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Freeform 156">
              <a:extLst>
                <a:ext uri="{FF2B5EF4-FFF2-40B4-BE49-F238E27FC236}">
                  <a16:creationId xmlns:a16="http://schemas.microsoft.com/office/drawing/2014/main" id="{0F380B43-E34B-0C4E-8275-C68BF49C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065" y="4654837"/>
              <a:ext cx="296197" cy="319581"/>
            </a:xfrm>
            <a:custGeom>
              <a:avLst/>
              <a:gdLst>
                <a:gd name="T0" fmla="*/ 168 w 336"/>
                <a:gd name="T1" fmla="*/ 359 h 360"/>
                <a:gd name="T2" fmla="*/ 168 w 336"/>
                <a:gd name="T3" fmla="*/ 359 h 360"/>
                <a:gd name="T4" fmla="*/ 0 w 336"/>
                <a:gd name="T5" fmla="*/ 191 h 360"/>
                <a:gd name="T6" fmla="*/ 168 w 336"/>
                <a:gd name="T7" fmla="*/ 0 h 360"/>
                <a:gd name="T8" fmla="*/ 335 w 336"/>
                <a:gd name="T9" fmla="*/ 191 h 360"/>
                <a:gd name="T10" fmla="*/ 168 w 336"/>
                <a:gd name="T11" fmla="*/ 359 h 360"/>
                <a:gd name="T12" fmla="*/ 168 w 336"/>
                <a:gd name="T13" fmla="*/ 95 h 360"/>
                <a:gd name="T14" fmla="*/ 168 w 336"/>
                <a:gd name="T15" fmla="*/ 95 h 360"/>
                <a:gd name="T16" fmla="*/ 71 w 336"/>
                <a:gd name="T17" fmla="*/ 191 h 360"/>
                <a:gd name="T18" fmla="*/ 168 w 336"/>
                <a:gd name="T19" fmla="*/ 263 h 360"/>
                <a:gd name="T20" fmla="*/ 264 w 336"/>
                <a:gd name="T21" fmla="*/ 191 h 360"/>
                <a:gd name="T22" fmla="*/ 168 w 336"/>
                <a:gd name="T23" fmla="*/ 9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" h="360">
                  <a:moveTo>
                    <a:pt x="168" y="359"/>
                  </a:moveTo>
                  <a:lnTo>
                    <a:pt x="168" y="359"/>
                  </a:lnTo>
                  <a:cubicBezTo>
                    <a:pt x="71" y="359"/>
                    <a:pt x="0" y="286"/>
                    <a:pt x="0" y="191"/>
                  </a:cubicBezTo>
                  <a:cubicBezTo>
                    <a:pt x="0" y="71"/>
                    <a:pt x="71" y="0"/>
                    <a:pt x="168" y="0"/>
                  </a:cubicBezTo>
                  <a:cubicBezTo>
                    <a:pt x="264" y="0"/>
                    <a:pt x="335" y="71"/>
                    <a:pt x="335" y="191"/>
                  </a:cubicBezTo>
                  <a:cubicBezTo>
                    <a:pt x="335" y="286"/>
                    <a:pt x="264" y="359"/>
                    <a:pt x="168" y="359"/>
                  </a:cubicBezTo>
                  <a:close/>
                  <a:moveTo>
                    <a:pt x="168" y="95"/>
                  </a:moveTo>
                  <a:lnTo>
                    <a:pt x="168" y="95"/>
                  </a:lnTo>
                  <a:cubicBezTo>
                    <a:pt x="119" y="95"/>
                    <a:pt x="71" y="119"/>
                    <a:pt x="71" y="191"/>
                  </a:cubicBezTo>
                  <a:cubicBezTo>
                    <a:pt x="71" y="240"/>
                    <a:pt x="119" y="263"/>
                    <a:pt x="168" y="263"/>
                  </a:cubicBezTo>
                  <a:cubicBezTo>
                    <a:pt x="215" y="263"/>
                    <a:pt x="264" y="240"/>
                    <a:pt x="264" y="191"/>
                  </a:cubicBezTo>
                  <a:cubicBezTo>
                    <a:pt x="264" y="119"/>
                    <a:pt x="215" y="95"/>
                    <a:pt x="16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D3748-CB7E-C440-9106-50F567AD8BDF}"/>
              </a:ext>
            </a:extLst>
          </p:cNvPr>
          <p:cNvGrpSpPr/>
          <p:nvPr/>
        </p:nvGrpSpPr>
        <p:grpSpPr>
          <a:xfrm>
            <a:off x="10398677" y="6783314"/>
            <a:ext cx="3680820" cy="3106095"/>
            <a:chOff x="8396175" y="16097529"/>
            <a:chExt cx="7098147" cy="5989841"/>
          </a:xfrm>
        </p:grpSpPr>
        <p:sp>
          <p:nvSpPr>
            <p:cNvPr id="319" name="Freeform 3">
              <a:extLst>
                <a:ext uri="{FF2B5EF4-FFF2-40B4-BE49-F238E27FC236}">
                  <a16:creationId xmlns:a16="http://schemas.microsoft.com/office/drawing/2014/main" id="{D9103305-99C4-7545-A481-724AAF41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175" y="16097529"/>
              <a:ext cx="7098147" cy="4595118"/>
            </a:xfrm>
            <a:custGeom>
              <a:avLst/>
              <a:gdLst>
                <a:gd name="T0" fmla="*/ 7753 w 12569"/>
                <a:gd name="T1" fmla="*/ 8134 h 8135"/>
                <a:gd name="T2" fmla="*/ 7283 w 12569"/>
                <a:gd name="T3" fmla="*/ 8046 h 8135"/>
                <a:gd name="T4" fmla="*/ 5169 w 12569"/>
                <a:gd name="T5" fmla="*/ 7576 h 8135"/>
                <a:gd name="T6" fmla="*/ 3612 w 12569"/>
                <a:gd name="T7" fmla="*/ 7487 h 8135"/>
                <a:gd name="T8" fmla="*/ 998 w 12569"/>
                <a:gd name="T9" fmla="*/ 7664 h 8135"/>
                <a:gd name="T10" fmla="*/ 0 w 12569"/>
                <a:gd name="T11" fmla="*/ 6078 h 8135"/>
                <a:gd name="T12" fmla="*/ 88 w 12569"/>
                <a:gd name="T13" fmla="*/ 5255 h 8135"/>
                <a:gd name="T14" fmla="*/ 264 w 12569"/>
                <a:gd name="T15" fmla="*/ 4199 h 8135"/>
                <a:gd name="T16" fmla="*/ 646 w 12569"/>
                <a:gd name="T17" fmla="*/ 3583 h 8135"/>
                <a:gd name="T18" fmla="*/ 792 w 12569"/>
                <a:gd name="T19" fmla="*/ 3348 h 8135"/>
                <a:gd name="T20" fmla="*/ 1116 w 12569"/>
                <a:gd name="T21" fmla="*/ 2936 h 8135"/>
                <a:gd name="T22" fmla="*/ 1909 w 12569"/>
                <a:gd name="T23" fmla="*/ 1762 h 8135"/>
                <a:gd name="T24" fmla="*/ 2115 w 12569"/>
                <a:gd name="T25" fmla="*/ 1645 h 8135"/>
                <a:gd name="T26" fmla="*/ 3789 w 12569"/>
                <a:gd name="T27" fmla="*/ 470 h 8135"/>
                <a:gd name="T28" fmla="*/ 5608 w 12569"/>
                <a:gd name="T29" fmla="*/ 87 h 8135"/>
                <a:gd name="T30" fmla="*/ 6636 w 12569"/>
                <a:gd name="T31" fmla="*/ 29 h 8135"/>
                <a:gd name="T32" fmla="*/ 7400 w 12569"/>
                <a:gd name="T33" fmla="*/ 176 h 8135"/>
                <a:gd name="T34" fmla="*/ 8340 w 12569"/>
                <a:gd name="T35" fmla="*/ 293 h 8135"/>
                <a:gd name="T36" fmla="*/ 9162 w 12569"/>
                <a:gd name="T37" fmla="*/ 528 h 8135"/>
                <a:gd name="T38" fmla="*/ 10307 w 12569"/>
                <a:gd name="T39" fmla="*/ 939 h 8135"/>
                <a:gd name="T40" fmla="*/ 11042 w 12569"/>
                <a:gd name="T41" fmla="*/ 1439 h 8135"/>
                <a:gd name="T42" fmla="*/ 11717 w 12569"/>
                <a:gd name="T43" fmla="*/ 2173 h 8135"/>
                <a:gd name="T44" fmla="*/ 12128 w 12569"/>
                <a:gd name="T45" fmla="*/ 2849 h 8135"/>
                <a:gd name="T46" fmla="*/ 12363 w 12569"/>
                <a:gd name="T47" fmla="*/ 4346 h 8135"/>
                <a:gd name="T48" fmla="*/ 12304 w 12569"/>
                <a:gd name="T49" fmla="*/ 5226 h 8135"/>
                <a:gd name="T50" fmla="*/ 12069 w 12569"/>
                <a:gd name="T51" fmla="*/ 5549 h 8135"/>
                <a:gd name="T52" fmla="*/ 9867 w 12569"/>
                <a:gd name="T53" fmla="*/ 6724 h 8135"/>
                <a:gd name="T54" fmla="*/ 7753 w 12569"/>
                <a:gd name="T55" fmla="*/ 8134 h 8135"/>
                <a:gd name="T56" fmla="*/ 5256 w 12569"/>
                <a:gd name="T57" fmla="*/ 7312 h 8135"/>
                <a:gd name="T58" fmla="*/ 7400 w 12569"/>
                <a:gd name="T59" fmla="*/ 7811 h 8135"/>
                <a:gd name="T60" fmla="*/ 9632 w 12569"/>
                <a:gd name="T61" fmla="*/ 6548 h 8135"/>
                <a:gd name="T62" fmla="*/ 9779 w 12569"/>
                <a:gd name="T63" fmla="*/ 6430 h 8135"/>
                <a:gd name="T64" fmla="*/ 11805 w 12569"/>
                <a:gd name="T65" fmla="*/ 5490 h 8135"/>
                <a:gd name="T66" fmla="*/ 12099 w 12569"/>
                <a:gd name="T67" fmla="*/ 5080 h 8135"/>
                <a:gd name="T68" fmla="*/ 12157 w 12569"/>
                <a:gd name="T69" fmla="*/ 4199 h 8135"/>
                <a:gd name="T70" fmla="*/ 11893 w 12569"/>
                <a:gd name="T71" fmla="*/ 2966 h 8135"/>
                <a:gd name="T72" fmla="*/ 11452 w 12569"/>
                <a:gd name="T73" fmla="*/ 2261 h 8135"/>
                <a:gd name="T74" fmla="*/ 10894 w 12569"/>
                <a:gd name="T75" fmla="*/ 1645 h 8135"/>
                <a:gd name="T76" fmla="*/ 10131 w 12569"/>
                <a:gd name="T77" fmla="*/ 1145 h 8135"/>
                <a:gd name="T78" fmla="*/ 9074 w 12569"/>
                <a:gd name="T79" fmla="*/ 792 h 8135"/>
                <a:gd name="T80" fmla="*/ 8222 w 12569"/>
                <a:gd name="T81" fmla="*/ 528 h 8135"/>
                <a:gd name="T82" fmla="*/ 7400 w 12569"/>
                <a:gd name="T83" fmla="*/ 440 h 8135"/>
                <a:gd name="T84" fmla="*/ 6607 w 12569"/>
                <a:gd name="T85" fmla="*/ 293 h 8135"/>
                <a:gd name="T86" fmla="*/ 5579 w 12569"/>
                <a:gd name="T87" fmla="*/ 352 h 8135"/>
                <a:gd name="T88" fmla="*/ 3847 w 12569"/>
                <a:gd name="T89" fmla="*/ 705 h 8135"/>
                <a:gd name="T90" fmla="*/ 2350 w 12569"/>
                <a:gd name="T91" fmla="*/ 1732 h 8135"/>
                <a:gd name="T92" fmla="*/ 1967 w 12569"/>
                <a:gd name="T93" fmla="*/ 2026 h 8135"/>
                <a:gd name="T94" fmla="*/ 1380 w 12569"/>
                <a:gd name="T95" fmla="*/ 2878 h 8135"/>
                <a:gd name="T96" fmla="*/ 1027 w 12569"/>
                <a:gd name="T97" fmla="*/ 3465 h 8135"/>
                <a:gd name="T98" fmla="*/ 881 w 12569"/>
                <a:gd name="T99" fmla="*/ 3700 h 8135"/>
                <a:gd name="T100" fmla="*/ 528 w 12569"/>
                <a:gd name="T101" fmla="*/ 4229 h 8135"/>
                <a:gd name="T102" fmla="*/ 353 w 12569"/>
                <a:gd name="T103" fmla="*/ 5226 h 8135"/>
                <a:gd name="T104" fmla="*/ 264 w 12569"/>
                <a:gd name="T105" fmla="*/ 6078 h 8135"/>
                <a:gd name="T106" fmla="*/ 675 w 12569"/>
                <a:gd name="T107" fmla="*/ 6900 h 8135"/>
                <a:gd name="T108" fmla="*/ 1087 w 12569"/>
                <a:gd name="T109" fmla="*/ 7429 h 8135"/>
                <a:gd name="T110" fmla="*/ 3612 w 12569"/>
                <a:gd name="T111" fmla="*/ 7223 h 8135"/>
                <a:gd name="T112" fmla="*/ 5169 w 12569"/>
                <a:gd name="T113" fmla="*/ 7312 h 8135"/>
                <a:gd name="T114" fmla="*/ 5256 w 12569"/>
                <a:gd name="T115" fmla="*/ 7312 h 8135"/>
                <a:gd name="T116" fmla="*/ 646 w 12569"/>
                <a:gd name="T117" fmla="*/ 6900 h 8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569" h="8135">
                  <a:moveTo>
                    <a:pt x="7753" y="8134"/>
                  </a:moveTo>
                  <a:lnTo>
                    <a:pt x="7753" y="8134"/>
                  </a:lnTo>
                  <a:cubicBezTo>
                    <a:pt x="7605" y="8134"/>
                    <a:pt x="7458" y="8105"/>
                    <a:pt x="7312" y="8046"/>
                  </a:cubicBezTo>
                  <a:cubicBezTo>
                    <a:pt x="7283" y="8046"/>
                    <a:pt x="7283" y="8046"/>
                    <a:pt x="7283" y="8046"/>
                  </a:cubicBezTo>
                  <a:cubicBezTo>
                    <a:pt x="6783" y="7840"/>
                    <a:pt x="6020" y="7547"/>
                    <a:pt x="5169" y="7576"/>
                  </a:cubicBezTo>
                  <a:lnTo>
                    <a:pt x="5169" y="7576"/>
                  </a:lnTo>
                  <a:cubicBezTo>
                    <a:pt x="5110" y="7576"/>
                    <a:pt x="4934" y="7547"/>
                    <a:pt x="4699" y="7547"/>
                  </a:cubicBezTo>
                  <a:cubicBezTo>
                    <a:pt x="4405" y="7517"/>
                    <a:pt x="3994" y="7487"/>
                    <a:pt x="3612" y="7487"/>
                  </a:cubicBezTo>
                  <a:cubicBezTo>
                    <a:pt x="3319" y="7487"/>
                    <a:pt x="2790" y="7547"/>
                    <a:pt x="2320" y="7605"/>
                  </a:cubicBezTo>
                  <a:cubicBezTo>
                    <a:pt x="1586" y="7693"/>
                    <a:pt x="1145" y="7722"/>
                    <a:pt x="998" y="7664"/>
                  </a:cubicBezTo>
                  <a:cubicBezTo>
                    <a:pt x="705" y="7576"/>
                    <a:pt x="499" y="7165"/>
                    <a:pt x="470" y="7077"/>
                  </a:cubicBezTo>
                  <a:cubicBezTo>
                    <a:pt x="353" y="6930"/>
                    <a:pt x="29" y="6489"/>
                    <a:pt x="0" y="6078"/>
                  </a:cubicBezTo>
                  <a:cubicBezTo>
                    <a:pt x="0" y="5843"/>
                    <a:pt x="29" y="5696"/>
                    <a:pt x="58" y="5579"/>
                  </a:cubicBezTo>
                  <a:cubicBezTo>
                    <a:pt x="88" y="5490"/>
                    <a:pt x="118" y="5403"/>
                    <a:pt x="88" y="5255"/>
                  </a:cubicBezTo>
                  <a:cubicBezTo>
                    <a:pt x="58" y="4903"/>
                    <a:pt x="29" y="4581"/>
                    <a:pt x="205" y="4375"/>
                  </a:cubicBezTo>
                  <a:cubicBezTo>
                    <a:pt x="264" y="4316"/>
                    <a:pt x="264" y="4287"/>
                    <a:pt x="264" y="4199"/>
                  </a:cubicBezTo>
                  <a:cubicBezTo>
                    <a:pt x="264" y="4112"/>
                    <a:pt x="293" y="3964"/>
                    <a:pt x="470" y="3788"/>
                  </a:cubicBezTo>
                  <a:cubicBezTo>
                    <a:pt x="617" y="3642"/>
                    <a:pt x="646" y="3642"/>
                    <a:pt x="646" y="3583"/>
                  </a:cubicBezTo>
                  <a:cubicBezTo>
                    <a:pt x="675" y="3583"/>
                    <a:pt x="675" y="3553"/>
                    <a:pt x="705" y="3494"/>
                  </a:cubicBezTo>
                  <a:cubicBezTo>
                    <a:pt x="734" y="3465"/>
                    <a:pt x="763" y="3407"/>
                    <a:pt x="792" y="3348"/>
                  </a:cubicBezTo>
                  <a:cubicBezTo>
                    <a:pt x="852" y="3201"/>
                    <a:pt x="940" y="3024"/>
                    <a:pt x="1116" y="2936"/>
                  </a:cubicBezTo>
                  <a:lnTo>
                    <a:pt x="1116" y="2936"/>
                  </a:lnTo>
                  <a:cubicBezTo>
                    <a:pt x="1116" y="2849"/>
                    <a:pt x="1087" y="2731"/>
                    <a:pt x="1145" y="2554"/>
                  </a:cubicBezTo>
                  <a:cubicBezTo>
                    <a:pt x="1262" y="2144"/>
                    <a:pt x="1615" y="1850"/>
                    <a:pt x="1909" y="1762"/>
                  </a:cubicBezTo>
                  <a:cubicBezTo>
                    <a:pt x="1967" y="1762"/>
                    <a:pt x="2026" y="1732"/>
                    <a:pt x="2056" y="1732"/>
                  </a:cubicBezTo>
                  <a:cubicBezTo>
                    <a:pt x="2085" y="1703"/>
                    <a:pt x="2085" y="1674"/>
                    <a:pt x="2115" y="1645"/>
                  </a:cubicBezTo>
                  <a:cubicBezTo>
                    <a:pt x="2202" y="1351"/>
                    <a:pt x="2731" y="734"/>
                    <a:pt x="3259" y="587"/>
                  </a:cubicBezTo>
                  <a:cubicBezTo>
                    <a:pt x="3407" y="557"/>
                    <a:pt x="3583" y="499"/>
                    <a:pt x="3789" y="470"/>
                  </a:cubicBezTo>
                  <a:cubicBezTo>
                    <a:pt x="4141" y="382"/>
                    <a:pt x="4493" y="293"/>
                    <a:pt x="4640" y="205"/>
                  </a:cubicBezTo>
                  <a:cubicBezTo>
                    <a:pt x="4875" y="117"/>
                    <a:pt x="5198" y="58"/>
                    <a:pt x="5608" y="87"/>
                  </a:cubicBezTo>
                  <a:cubicBezTo>
                    <a:pt x="5725" y="117"/>
                    <a:pt x="5873" y="87"/>
                    <a:pt x="5990" y="58"/>
                  </a:cubicBezTo>
                  <a:cubicBezTo>
                    <a:pt x="6166" y="29"/>
                    <a:pt x="6372" y="0"/>
                    <a:pt x="6636" y="29"/>
                  </a:cubicBezTo>
                  <a:cubicBezTo>
                    <a:pt x="6871" y="58"/>
                    <a:pt x="6988" y="87"/>
                    <a:pt x="7077" y="117"/>
                  </a:cubicBezTo>
                  <a:cubicBezTo>
                    <a:pt x="7194" y="176"/>
                    <a:pt x="7253" y="176"/>
                    <a:pt x="7400" y="176"/>
                  </a:cubicBezTo>
                  <a:cubicBezTo>
                    <a:pt x="7458" y="176"/>
                    <a:pt x="7518" y="176"/>
                    <a:pt x="7576" y="176"/>
                  </a:cubicBezTo>
                  <a:cubicBezTo>
                    <a:pt x="7811" y="176"/>
                    <a:pt x="8075" y="176"/>
                    <a:pt x="8340" y="293"/>
                  </a:cubicBezTo>
                  <a:cubicBezTo>
                    <a:pt x="8487" y="382"/>
                    <a:pt x="8545" y="382"/>
                    <a:pt x="8692" y="411"/>
                  </a:cubicBezTo>
                  <a:cubicBezTo>
                    <a:pt x="8810" y="440"/>
                    <a:pt x="8927" y="470"/>
                    <a:pt x="9162" y="528"/>
                  </a:cubicBezTo>
                  <a:cubicBezTo>
                    <a:pt x="9309" y="587"/>
                    <a:pt x="9455" y="617"/>
                    <a:pt x="9573" y="646"/>
                  </a:cubicBezTo>
                  <a:cubicBezTo>
                    <a:pt x="9808" y="675"/>
                    <a:pt x="10014" y="734"/>
                    <a:pt x="10307" y="939"/>
                  </a:cubicBezTo>
                  <a:cubicBezTo>
                    <a:pt x="10571" y="1175"/>
                    <a:pt x="10689" y="1233"/>
                    <a:pt x="10836" y="1321"/>
                  </a:cubicBezTo>
                  <a:cubicBezTo>
                    <a:pt x="10894" y="1351"/>
                    <a:pt x="10953" y="1380"/>
                    <a:pt x="11042" y="1439"/>
                  </a:cubicBezTo>
                  <a:cubicBezTo>
                    <a:pt x="11071" y="1439"/>
                    <a:pt x="11071" y="1439"/>
                    <a:pt x="11071" y="1439"/>
                  </a:cubicBezTo>
                  <a:cubicBezTo>
                    <a:pt x="11306" y="1615"/>
                    <a:pt x="11570" y="1791"/>
                    <a:pt x="11717" y="2173"/>
                  </a:cubicBezTo>
                  <a:cubicBezTo>
                    <a:pt x="11776" y="2379"/>
                    <a:pt x="11805" y="2408"/>
                    <a:pt x="11893" y="2496"/>
                  </a:cubicBezTo>
                  <a:cubicBezTo>
                    <a:pt x="11952" y="2554"/>
                    <a:pt x="12011" y="2643"/>
                    <a:pt x="12128" y="2849"/>
                  </a:cubicBezTo>
                  <a:cubicBezTo>
                    <a:pt x="12363" y="3289"/>
                    <a:pt x="12568" y="3700"/>
                    <a:pt x="12510" y="4023"/>
                  </a:cubicBezTo>
                  <a:cubicBezTo>
                    <a:pt x="12481" y="4199"/>
                    <a:pt x="12421" y="4258"/>
                    <a:pt x="12363" y="4346"/>
                  </a:cubicBezTo>
                  <a:cubicBezTo>
                    <a:pt x="12334" y="4404"/>
                    <a:pt x="12334" y="4404"/>
                    <a:pt x="12334" y="4433"/>
                  </a:cubicBezTo>
                  <a:cubicBezTo>
                    <a:pt x="12363" y="4550"/>
                    <a:pt x="12481" y="4933"/>
                    <a:pt x="12304" y="5226"/>
                  </a:cubicBezTo>
                  <a:cubicBezTo>
                    <a:pt x="12246" y="5314"/>
                    <a:pt x="12186" y="5373"/>
                    <a:pt x="12128" y="5403"/>
                  </a:cubicBezTo>
                  <a:cubicBezTo>
                    <a:pt x="12099" y="5461"/>
                    <a:pt x="12069" y="5461"/>
                    <a:pt x="12069" y="5549"/>
                  </a:cubicBezTo>
                  <a:cubicBezTo>
                    <a:pt x="12011" y="5814"/>
                    <a:pt x="11629" y="6401"/>
                    <a:pt x="11159" y="6607"/>
                  </a:cubicBezTo>
                  <a:cubicBezTo>
                    <a:pt x="10777" y="6753"/>
                    <a:pt x="10131" y="6724"/>
                    <a:pt x="9867" y="6724"/>
                  </a:cubicBezTo>
                  <a:cubicBezTo>
                    <a:pt x="9837" y="6900"/>
                    <a:pt x="9720" y="7252"/>
                    <a:pt x="9397" y="7547"/>
                  </a:cubicBezTo>
                  <a:cubicBezTo>
                    <a:pt x="9045" y="7870"/>
                    <a:pt x="8340" y="8134"/>
                    <a:pt x="7753" y="8134"/>
                  </a:cubicBezTo>
                  <a:close/>
                  <a:moveTo>
                    <a:pt x="5256" y="7312"/>
                  </a:moveTo>
                  <a:lnTo>
                    <a:pt x="5256" y="7312"/>
                  </a:lnTo>
                  <a:cubicBezTo>
                    <a:pt x="6137" y="7312"/>
                    <a:pt x="6871" y="7605"/>
                    <a:pt x="7370" y="7811"/>
                  </a:cubicBezTo>
                  <a:cubicBezTo>
                    <a:pt x="7400" y="7811"/>
                    <a:pt x="7400" y="7811"/>
                    <a:pt x="7400" y="7811"/>
                  </a:cubicBezTo>
                  <a:cubicBezTo>
                    <a:pt x="7870" y="7987"/>
                    <a:pt x="8810" y="7722"/>
                    <a:pt x="9220" y="7341"/>
                  </a:cubicBezTo>
                  <a:cubicBezTo>
                    <a:pt x="9602" y="6988"/>
                    <a:pt x="9632" y="6578"/>
                    <a:pt x="9632" y="6548"/>
                  </a:cubicBezTo>
                  <a:cubicBezTo>
                    <a:pt x="9632" y="6430"/>
                    <a:pt x="9632" y="6430"/>
                    <a:pt x="9632" y="6430"/>
                  </a:cubicBezTo>
                  <a:cubicBezTo>
                    <a:pt x="9779" y="6430"/>
                    <a:pt x="9779" y="6430"/>
                    <a:pt x="9779" y="6430"/>
                  </a:cubicBezTo>
                  <a:cubicBezTo>
                    <a:pt x="9779" y="6430"/>
                    <a:pt x="10659" y="6518"/>
                    <a:pt x="11042" y="6372"/>
                  </a:cubicBezTo>
                  <a:cubicBezTo>
                    <a:pt x="11423" y="6225"/>
                    <a:pt x="11776" y="5696"/>
                    <a:pt x="11805" y="5490"/>
                  </a:cubicBezTo>
                  <a:cubicBezTo>
                    <a:pt x="11834" y="5344"/>
                    <a:pt x="11893" y="5255"/>
                    <a:pt x="11982" y="5197"/>
                  </a:cubicBezTo>
                  <a:cubicBezTo>
                    <a:pt x="12011" y="5168"/>
                    <a:pt x="12040" y="5138"/>
                    <a:pt x="12099" y="5080"/>
                  </a:cubicBezTo>
                  <a:cubicBezTo>
                    <a:pt x="12186" y="4962"/>
                    <a:pt x="12157" y="4698"/>
                    <a:pt x="12099" y="4521"/>
                  </a:cubicBezTo>
                  <a:cubicBezTo>
                    <a:pt x="12040" y="4346"/>
                    <a:pt x="12099" y="4258"/>
                    <a:pt x="12157" y="4199"/>
                  </a:cubicBezTo>
                  <a:cubicBezTo>
                    <a:pt x="12186" y="4141"/>
                    <a:pt x="12217" y="4082"/>
                    <a:pt x="12246" y="3964"/>
                  </a:cubicBezTo>
                  <a:cubicBezTo>
                    <a:pt x="12304" y="3729"/>
                    <a:pt x="12099" y="3348"/>
                    <a:pt x="11893" y="2966"/>
                  </a:cubicBezTo>
                  <a:cubicBezTo>
                    <a:pt x="11805" y="2789"/>
                    <a:pt x="11746" y="2731"/>
                    <a:pt x="11687" y="2672"/>
                  </a:cubicBezTo>
                  <a:cubicBezTo>
                    <a:pt x="11599" y="2554"/>
                    <a:pt x="11541" y="2496"/>
                    <a:pt x="11452" y="2261"/>
                  </a:cubicBezTo>
                  <a:cubicBezTo>
                    <a:pt x="11364" y="1938"/>
                    <a:pt x="11159" y="1820"/>
                    <a:pt x="10924" y="1674"/>
                  </a:cubicBezTo>
                  <a:cubicBezTo>
                    <a:pt x="10894" y="1645"/>
                    <a:pt x="10894" y="1645"/>
                    <a:pt x="10894" y="1645"/>
                  </a:cubicBezTo>
                  <a:cubicBezTo>
                    <a:pt x="10807" y="1615"/>
                    <a:pt x="10748" y="1556"/>
                    <a:pt x="10689" y="1527"/>
                  </a:cubicBezTo>
                  <a:cubicBezTo>
                    <a:pt x="10571" y="1468"/>
                    <a:pt x="10424" y="1380"/>
                    <a:pt x="10131" y="1145"/>
                  </a:cubicBezTo>
                  <a:cubicBezTo>
                    <a:pt x="9896" y="969"/>
                    <a:pt x="9749" y="939"/>
                    <a:pt x="9515" y="881"/>
                  </a:cubicBezTo>
                  <a:cubicBezTo>
                    <a:pt x="9397" y="881"/>
                    <a:pt x="9250" y="851"/>
                    <a:pt x="9074" y="792"/>
                  </a:cubicBezTo>
                  <a:cubicBezTo>
                    <a:pt x="8868" y="734"/>
                    <a:pt x="8751" y="705"/>
                    <a:pt x="8633" y="675"/>
                  </a:cubicBezTo>
                  <a:cubicBezTo>
                    <a:pt x="8487" y="646"/>
                    <a:pt x="8398" y="617"/>
                    <a:pt x="8222" y="528"/>
                  </a:cubicBezTo>
                  <a:cubicBezTo>
                    <a:pt x="8017" y="411"/>
                    <a:pt x="7811" y="440"/>
                    <a:pt x="7576" y="440"/>
                  </a:cubicBezTo>
                  <a:cubicBezTo>
                    <a:pt x="7518" y="440"/>
                    <a:pt x="7458" y="440"/>
                    <a:pt x="7400" y="440"/>
                  </a:cubicBezTo>
                  <a:cubicBezTo>
                    <a:pt x="7194" y="440"/>
                    <a:pt x="7106" y="411"/>
                    <a:pt x="7018" y="382"/>
                  </a:cubicBezTo>
                  <a:cubicBezTo>
                    <a:pt x="6930" y="352"/>
                    <a:pt x="6813" y="322"/>
                    <a:pt x="6607" y="293"/>
                  </a:cubicBezTo>
                  <a:cubicBezTo>
                    <a:pt x="6401" y="264"/>
                    <a:pt x="6225" y="293"/>
                    <a:pt x="6049" y="322"/>
                  </a:cubicBezTo>
                  <a:cubicBezTo>
                    <a:pt x="5902" y="352"/>
                    <a:pt x="5755" y="382"/>
                    <a:pt x="5579" y="352"/>
                  </a:cubicBezTo>
                  <a:cubicBezTo>
                    <a:pt x="5227" y="322"/>
                    <a:pt x="4963" y="352"/>
                    <a:pt x="4757" y="470"/>
                  </a:cubicBezTo>
                  <a:cubicBezTo>
                    <a:pt x="4582" y="528"/>
                    <a:pt x="4229" y="617"/>
                    <a:pt x="3847" y="705"/>
                  </a:cubicBezTo>
                  <a:cubicBezTo>
                    <a:pt x="3671" y="763"/>
                    <a:pt x="3465" y="792"/>
                    <a:pt x="3319" y="851"/>
                  </a:cubicBezTo>
                  <a:cubicBezTo>
                    <a:pt x="2907" y="939"/>
                    <a:pt x="2437" y="1497"/>
                    <a:pt x="2350" y="1732"/>
                  </a:cubicBezTo>
                  <a:cubicBezTo>
                    <a:pt x="2291" y="1909"/>
                    <a:pt x="2261" y="1997"/>
                    <a:pt x="2085" y="1997"/>
                  </a:cubicBezTo>
                  <a:cubicBezTo>
                    <a:pt x="2056" y="1997"/>
                    <a:pt x="2026" y="1997"/>
                    <a:pt x="1967" y="2026"/>
                  </a:cubicBezTo>
                  <a:cubicBezTo>
                    <a:pt x="1791" y="2055"/>
                    <a:pt x="1497" y="2290"/>
                    <a:pt x="1410" y="2643"/>
                  </a:cubicBezTo>
                  <a:cubicBezTo>
                    <a:pt x="1351" y="2760"/>
                    <a:pt x="1380" y="2849"/>
                    <a:pt x="1380" y="2878"/>
                  </a:cubicBezTo>
                  <a:cubicBezTo>
                    <a:pt x="1410" y="3024"/>
                    <a:pt x="1380" y="3113"/>
                    <a:pt x="1204" y="3172"/>
                  </a:cubicBezTo>
                  <a:cubicBezTo>
                    <a:pt x="1116" y="3201"/>
                    <a:pt x="1087" y="3348"/>
                    <a:pt x="1027" y="3465"/>
                  </a:cubicBezTo>
                  <a:cubicBezTo>
                    <a:pt x="998" y="3524"/>
                    <a:pt x="969" y="3583"/>
                    <a:pt x="940" y="3642"/>
                  </a:cubicBezTo>
                  <a:cubicBezTo>
                    <a:pt x="910" y="3671"/>
                    <a:pt x="910" y="3700"/>
                    <a:pt x="881" y="3700"/>
                  </a:cubicBezTo>
                  <a:cubicBezTo>
                    <a:pt x="852" y="3788"/>
                    <a:pt x="823" y="3817"/>
                    <a:pt x="646" y="3994"/>
                  </a:cubicBezTo>
                  <a:cubicBezTo>
                    <a:pt x="528" y="4082"/>
                    <a:pt x="528" y="4141"/>
                    <a:pt x="528" y="4229"/>
                  </a:cubicBezTo>
                  <a:cubicBezTo>
                    <a:pt x="499" y="4316"/>
                    <a:pt x="499" y="4433"/>
                    <a:pt x="411" y="4521"/>
                  </a:cubicBezTo>
                  <a:cubicBezTo>
                    <a:pt x="293" y="4668"/>
                    <a:pt x="323" y="4933"/>
                    <a:pt x="353" y="5226"/>
                  </a:cubicBezTo>
                  <a:cubicBezTo>
                    <a:pt x="382" y="5403"/>
                    <a:pt x="353" y="5520"/>
                    <a:pt x="323" y="5638"/>
                  </a:cubicBezTo>
                  <a:cubicBezTo>
                    <a:pt x="293" y="5755"/>
                    <a:pt x="264" y="5873"/>
                    <a:pt x="264" y="6078"/>
                  </a:cubicBezTo>
                  <a:cubicBezTo>
                    <a:pt x="293" y="6430"/>
                    <a:pt x="588" y="6842"/>
                    <a:pt x="646" y="6900"/>
                  </a:cubicBezTo>
                  <a:cubicBezTo>
                    <a:pt x="675" y="6900"/>
                    <a:pt x="675" y="6900"/>
                    <a:pt x="675" y="6900"/>
                  </a:cubicBezTo>
                  <a:cubicBezTo>
                    <a:pt x="675" y="6930"/>
                    <a:pt x="675" y="6930"/>
                    <a:pt x="675" y="6930"/>
                  </a:cubicBezTo>
                  <a:cubicBezTo>
                    <a:pt x="763" y="7106"/>
                    <a:pt x="940" y="7370"/>
                    <a:pt x="1087" y="7429"/>
                  </a:cubicBezTo>
                  <a:cubicBezTo>
                    <a:pt x="1175" y="7458"/>
                    <a:pt x="1821" y="7400"/>
                    <a:pt x="2291" y="7341"/>
                  </a:cubicBezTo>
                  <a:cubicBezTo>
                    <a:pt x="2790" y="7282"/>
                    <a:pt x="3289" y="7223"/>
                    <a:pt x="3612" y="7223"/>
                  </a:cubicBezTo>
                  <a:cubicBezTo>
                    <a:pt x="4023" y="7252"/>
                    <a:pt x="4434" y="7252"/>
                    <a:pt x="4728" y="7282"/>
                  </a:cubicBezTo>
                  <a:cubicBezTo>
                    <a:pt x="4934" y="7312"/>
                    <a:pt x="5110" y="7312"/>
                    <a:pt x="5169" y="7312"/>
                  </a:cubicBezTo>
                  <a:lnTo>
                    <a:pt x="5169" y="7312"/>
                  </a:lnTo>
                  <a:cubicBezTo>
                    <a:pt x="5198" y="7312"/>
                    <a:pt x="5227" y="7312"/>
                    <a:pt x="5256" y="7312"/>
                  </a:cubicBezTo>
                  <a:close/>
                  <a:moveTo>
                    <a:pt x="646" y="6900"/>
                  </a:moveTo>
                  <a:lnTo>
                    <a:pt x="646" y="69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Freeform 4">
              <a:extLst>
                <a:ext uri="{FF2B5EF4-FFF2-40B4-BE49-F238E27FC236}">
                  <a16:creationId xmlns:a16="http://schemas.microsoft.com/office/drawing/2014/main" id="{683099F2-EE8B-7841-86C6-2B461200A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4972" y="17225762"/>
              <a:ext cx="1078421" cy="2455710"/>
            </a:xfrm>
            <a:custGeom>
              <a:avLst/>
              <a:gdLst>
                <a:gd name="T0" fmla="*/ 1762 w 1911"/>
                <a:gd name="T1" fmla="*/ 4346 h 4347"/>
                <a:gd name="T2" fmla="*/ 1762 w 1911"/>
                <a:gd name="T3" fmla="*/ 4346 h 4347"/>
                <a:gd name="T4" fmla="*/ 1733 w 1911"/>
                <a:gd name="T5" fmla="*/ 4346 h 4347"/>
                <a:gd name="T6" fmla="*/ 705 w 1911"/>
                <a:gd name="T7" fmla="*/ 3258 h 4347"/>
                <a:gd name="T8" fmla="*/ 705 w 1911"/>
                <a:gd name="T9" fmla="*/ 3258 h 4347"/>
                <a:gd name="T10" fmla="*/ 676 w 1911"/>
                <a:gd name="T11" fmla="*/ 3200 h 4347"/>
                <a:gd name="T12" fmla="*/ 647 w 1911"/>
                <a:gd name="T13" fmla="*/ 3171 h 4347"/>
                <a:gd name="T14" fmla="*/ 618 w 1911"/>
                <a:gd name="T15" fmla="*/ 3171 h 4347"/>
                <a:gd name="T16" fmla="*/ 30 w 1911"/>
                <a:gd name="T17" fmla="*/ 2232 h 4347"/>
                <a:gd name="T18" fmla="*/ 235 w 1911"/>
                <a:gd name="T19" fmla="*/ 1175 h 4347"/>
                <a:gd name="T20" fmla="*/ 735 w 1911"/>
                <a:gd name="T21" fmla="*/ 352 h 4347"/>
                <a:gd name="T22" fmla="*/ 1762 w 1911"/>
                <a:gd name="T23" fmla="*/ 235 h 4347"/>
                <a:gd name="T24" fmla="*/ 1792 w 1911"/>
                <a:gd name="T25" fmla="*/ 440 h 4347"/>
                <a:gd name="T26" fmla="*/ 1616 w 1911"/>
                <a:gd name="T27" fmla="*/ 440 h 4347"/>
                <a:gd name="T28" fmla="*/ 911 w 1911"/>
                <a:gd name="T29" fmla="*/ 528 h 4347"/>
                <a:gd name="T30" fmla="*/ 470 w 1911"/>
                <a:gd name="T31" fmla="*/ 1262 h 4347"/>
                <a:gd name="T32" fmla="*/ 294 w 1911"/>
                <a:gd name="T33" fmla="*/ 2232 h 4347"/>
                <a:gd name="T34" fmla="*/ 735 w 1911"/>
                <a:gd name="T35" fmla="*/ 2936 h 4347"/>
                <a:gd name="T36" fmla="*/ 735 w 1911"/>
                <a:gd name="T37" fmla="*/ 2936 h 4347"/>
                <a:gd name="T38" fmla="*/ 911 w 1911"/>
                <a:gd name="T39" fmla="*/ 3053 h 4347"/>
                <a:gd name="T40" fmla="*/ 940 w 1911"/>
                <a:gd name="T41" fmla="*/ 3229 h 4347"/>
                <a:gd name="T42" fmla="*/ 970 w 1911"/>
                <a:gd name="T43" fmla="*/ 3229 h 4347"/>
                <a:gd name="T44" fmla="*/ 1792 w 1911"/>
                <a:gd name="T45" fmla="*/ 4081 h 4347"/>
                <a:gd name="T46" fmla="*/ 1880 w 1911"/>
                <a:gd name="T47" fmla="*/ 4257 h 4347"/>
                <a:gd name="T48" fmla="*/ 1762 w 1911"/>
                <a:gd name="T49" fmla="*/ 4346 h 4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11" h="4347">
                  <a:moveTo>
                    <a:pt x="1762" y="4346"/>
                  </a:moveTo>
                  <a:lnTo>
                    <a:pt x="1762" y="4346"/>
                  </a:lnTo>
                  <a:cubicBezTo>
                    <a:pt x="1762" y="4346"/>
                    <a:pt x="1762" y="4346"/>
                    <a:pt x="1733" y="4346"/>
                  </a:cubicBezTo>
                  <a:cubicBezTo>
                    <a:pt x="1205" y="4286"/>
                    <a:pt x="764" y="3817"/>
                    <a:pt x="705" y="3258"/>
                  </a:cubicBezTo>
                  <a:lnTo>
                    <a:pt x="705" y="3258"/>
                  </a:lnTo>
                  <a:cubicBezTo>
                    <a:pt x="705" y="3229"/>
                    <a:pt x="705" y="3200"/>
                    <a:pt x="676" y="3200"/>
                  </a:cubicBezTo>
                  <a:cubicBezTo>
                    <a:pt x="676" y="3200"/>
                    <a:pt x="647" y="3200"/>
                    <a:pt x="647" y="3171"/>
                  </a:cubicBezTo>
                  <a:cubicBezTo>
                    <a:pt x="618" y="3171"/>
                    <a:pt x="618" y="3171"/>
                    <a:pt x="618" y="3171"/>
                  </a:cubicBezTo>
                  <a:cubicBezTo>
                    <a:pt x="294" y="3023"/>
                    <a:pt x="59" y="2671"/>
                    <a:pt x="30" y="2232"/>
                  </a:cubicBezTo>
                  <a:cubicBezTo>
                    <a:pt x="0" y="1850"/>
                    <a:pt x="118" y="1497"/>
                    <a:pt x="235" y="1175"/>
                  </a:cubicBezTo>
                  <a:cubicBezTo>
                    <a:pt x="353" y="881"/>
                    <a:pt x="470" y="557"/>
                    <a:pt x="735" y="352"/>
                  </a:cubicBezTo>
                  <a:cubicBezTo>
                    <a:pt x="999" y="118"/>
                    <a:pt x="1440" y="0"/>
                    <a:pt x="1762" y="235"/>
                  </a:cubicBezTo>
                  <a:cubicBezTo>
                    <a:pt x="1822" y="293"/>
                    <a:pt x="1822" y="382"/>
                    <a:pt x="1792" y="440"/>
                  </a:cubicBezTo>
                  <a:cubicBezTo>
                    <a:pt x="1733" y="499"/>
                    <a:pt x="1675" y="499"/>
                    <a:pt x="1616" y="440"/>
                  </a:cubicBezTo>
                  <a:cubicBezTo>
                    <a:pt x="1410" y="293"/>
                    <a:pt x="1088" y="382"/>
                    <a:pt x="911" y="528"/>
                  </a:cubicBezTo>
                  <a:cubicBezTo>
                    <a:pt x="705" y="734"/>
                    <a:pt x="588" y="1027"/>
                    <a:pt x="470" y="1262"/>
                  </a:cubicBezTo>
                  <a:cubicBezTo>
                    <a:pt x="383" y="1556"/>
                    <a:pt x="265" y="1880"/>
                    <a:pt x="294" y="2232"/>
                  </a:cubicBezTo>
                  <a:cubicBezTo>
                    <a:pt x="324" y="2553"/>
                    <a:pt x="500" y="2818"/>
                    <a:pt x="735" y="2936"/>
                  </a:cubicBezTo>
                  <a:lnTo>
                    <a:pt x="735" y="2936"/>
                  </a:lnTo>
                  <a:cubicBezTo>
                    <a:pt x="793" y="2965"/>
                    <a:pt x="853" y="2994"/>
                    <a:pt x="911" y="3053"/>
                  </a:cubicBezTo>
                  <a:cubicBezTo>
                    <a:pt x="940" y="3112"/>
                    <a:pt x="940" y="3171"/>
                    <a:pt x="940" y="3229"/>
                  </a:cubicBezTo>
                  <a:cubicBezTo>
                    <a:pt x="970" y="3229"/>
                    <a:pt x="970" y="3229"/>
                    <a:pt x="970" y="3229"/>
                  </a:cubicBezTo>
                  <a:cubicBezTo>
                    <a:pt x="999" y="3670"/>
                    <a:pt x="1352" y="4022"/>
                    <a:pt x="1792" y="4081"/>
                  </a:cubicBezTo>
                  <a:cubicBezTo>
                    <a:pt x="1851" y="4111"/>
                    <a:pt x="1910" y="4169"/>
                    <a:pt x="1880" y="4257"/>
                  </a:cubicBezTo>
                  <a:cubicBezTo>
                    <a:pt x="1880" y="4316"/>
                    <a:pt x="1822" y="4346"/>
                    <a:pt x="1762" y="434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Freeform 5">
              <a:extLst>
                <a:ext uri="{FF2B5EF4-FFF2-40B4-BE49-F238E27FC236}">
                  <a16:creationId xmlns:a16="http://schemas.microsoft.com/office/drawing/2014/main" id="{9C866DBF-0F89-564B-8472-788BFC77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6988" y="17542065"/>
              <a:ext cx="1476914" cy="747173"/>
            </a:xfrm>
            <a:custGeom>
              <a:avLst/>
              <a:gdLst>
                <a:gd name="T0" fmla="*/ 176 w 2614"/>
                <a:gd name="T1" fmla="*/ 1323 h 1324"/>
                <a:gd name="T2" fmla="*/ 176 w 2614"/>
                <a:gd name="T3" fmla="*/ 1323 h 1324"/>
                <a:gd name="T4" fmla="*/ 29 w 2614"/>
                <a:gd name="T5" fmla="*/ 1205 h 1324"/>
                <a:gd name="T6" fmla="*/ 117 w 2614"/>
                <a:gd name="T7" fmla="*/ 529 h 1324"/>
                <a:gd name="T8" fmla="*/ 793 w 2614"/>
                <a:gd name="T9" fmla="*/ 89 h 1324"/>
                <a:gd name="T10" fmla="*/ 1263 w 2614"/>
                <a:gd name="T11" fmla="*/ 60 h 1324"/>
                <a:gd name="T12" fmla="*/ 1615 w 2614"/>
                <a:gd name="T13" fmla="*/ 295 h 1324"/>
                <a:gd name="T14" fmla="*/ 1821 w 2614"/>
                <a:gd name="T15" fmla="*/ 618 h 1324"/>
                <a:gd name="T16" fmla="*/ 1850 w 2614"/>
                <a:gd name="T17" fmla="*/ 705 h 1324"/>
                <a:gd name="T18" fmla="*/ 1909 w 2614"/>
                <a:gd name="T19" fmla="*/ 823 h 1324"/>
                <a:gd name="T20" fmla="*/ 2320 w 2614"/>
                <a:gd name="T21" fmla="*/ 1029 h 1324"/>
                <a:gd name="T22" fmla="*/ 2496 w 2614"/>
                <a:gd name="T23" fmla="*/ 970 h 1324"/>
                <a:gd name="T24" fmla="*/ 2584 w 2614"/>
                <a:gd name="T25" fmla="*/ 1088 h 1324"/>
                <a:gd name="T26" fmla="*/ 2526 w 2614"/>
                <a:gd name="T27" fmla="*/ 1234 h 1324"/>
                <a:gd name="T28" fmla="*/ 2349 w 2614"/>
                <a:gd name="T29" fmla="*/ 1293 h 1324"/>
                <a:gd name="T30" fmla="*/ 1704 w 2614"/>
                <a:gd name="T31" fmla="*/ 970 h 1324"/>
                <a:gd name="T32" fmla="*/ 1615 w 2614"/>
                <a:gd name="T33" fmla="*/ 794 h 1324"/>
                <a:gd name="T34" fmla="*/ 1586 w 2614"/>
                <a:gd name="T35" fmla="*/ 735 h 1324"/>
                <a:gd name="T36" fmla="*/ 1439 w 2614"/>
                <a:gd name="T37" fmla="*/ 470 h 1324"/>
                <a:gd name="T38" fmla="*/ 1204 w 2614"/>
                <a:gd name="T39" fmla="*/ 324 h 1324"/>
                <a:gd name="T40" fmla="*/ 851 w 2614"/>
                <a:gd name="T41" fmla="*/ 324 h 1324"/>
                <a:gd name="T42" fmla="*/ 352 w 2614"/>
                <a:gd name="T43" fmla="*/ 647 h 1324"/>
                <a:gd name="T44" fmla="*/ 294 w 2614"/>
                <a:gd name="T45" fmla="*/ 1175 h 1324"/>
                <a:gd name="T46" fmla="*/ 176 w 2614"/>
                <a:gd name="T47" fmla="*/ 1323 h 1324"/>
                <a:gd name="T48" fmla="*/ 2408 w 2614"/>
                <a:gd name="T49" fmla="*/ 1029 h 1324"/>
                <a:gd name="T50" fmla="*/ 2408 w 2614"/>
                <a:gd name="T51" fmla="*/ 1029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14" h="1324">
                  <a:moveTo>
                    <a:pt x="176" y="1323"/>
                  </a:moveTo>
                  <a:lnTo>
                    <a:pt x="176" y="1323"/>
                  </a:lnTo>
                  <a:cubicBezTo>
                    <a:pt x="117" y="1323"/>
                    <a:pt x="59" y="1293"/>
                    <a:pt x="29" y="1205"/>
                  </a:cubicBezTo>
                  <a:cubicBezTo>
                    <a:pt x="29" y="1029"/>
                    <a:pt x="0" y="735"/>
                    <a:pt x="117" y="529"/>
                  </a:cubicBezTo>
                  <a:cubicBezTo>
                    <a:pt x="235" y="295"/>
                    <a:pt x="441" y="148"/>
                    <a:pt x="793" y="89"/>
                  </a:cubicBezTo>
                  <a:cubicBezTo>
                    <a:pt x="910" y="30"/>
                    <a:pt x="1086" y="0"/>
                    <a:pt x="1263" y="60"/>
                  </a:cubicBezTo>
                  <a:cubicBezTo>
                    <a:pt x="1409" y="89"/>
                    <a:pt x="1527" y="177"/>
                    <a:pt x="1615" y="295"/>
                  </a:cubicBezTo>
                  <a:cubicBezTo>
                    <a:pt x="1704" y="382"/>
                    <a:pt x="1791" y="500"/>
                    <a:pt x="1821" y="618"/>
                  </a:cubicBezTo>
                  <a:cubicBezTo>
                    <a:pt x="1850" y="647"/>
                    <a:pt x="1850" y="676"/>
                    <a:pt x="1850" y="705"/>
                  </a:cubicBezTo>
                  <a:cubicBezTo>
                    <a:pt x="1879" y="735"/>
                    <a:pt x="1879" y="794"/>
                    <a:pt x="1909" y="823"/>
                  </a:cubicBezTo>
                  <a:cubicBezTo>
                    <a:pt x="1968" y="940"/>
                    <a:pt x="2114" y="999"/>
                    <a:pt x="2320" y="1029"/>
                  </a:cubicBezTo>
                  <a:cubicBezTo>
                    <a:pt x="2349" y="970"/>
                    <a:pt x="2438" y="940"/>
                    <a:pt x="2496" y="970"/>
                  </a:cubicBezTo>
                  <a:cubicBezTo>
                    <a:pt x="2555" y="970"/>
                    <a:pt x="2584" y="1029"/>
                    <a:pt x="2584" y="1088"/>
                  </a:cubicBezTo>
                  <a:cubicBezTo>
                    <a:pt x="2613" y="1146"/>
                    <a:pt x="2584" y="1205"/>
                    <a:pt x="2526" y="1234"/>
                  </a:cubicBezTo>
                  <a:cubicBezTo>
                    <a:pt x="2467" y="1293"/>
                    <a:pt x="2378" y="1293"/>
                    <a:pt x="2349" y="1293"/>
                  </a:cubicBezTo>
                  <a:cubicBezTo>
                    <a:pt x="2026" y="1263"/>
                    <a:pt x="1821" y="1146"/>
                    <a:pt x="1704" y="970"/>
                  </a:cubicBezTo>
                  <a:cubicBezTo>
                    <a:pt x="1644" y="911"/>
                    <a:pt x="1644" y="853"/>
                    <a:pt x="1615" y="794"/>
                  </a:cubicBezTo>
                  <a:cubicBezTo>
                    <a:pt x="1615" y="764"/>
                    <a:pt x="1586" y="735"/>
                    <a:pt x="1586" y="735"/>
                  </a:cubicBezTo>
                  <a:cubicBezTo>
                    <a:pt x="1556" y="647"/>
                    <a:pt x="1498" y="559"/>
                    <a:pt x="1439" y="470"/>
                  </a:cubicBezTo>
                  <a:cubicBezTo>
                    <a:pt x="1351" y="382"/>
                    <a:pt x="1292" y="324"/>
                    <a:pt x="1204" y="324"/>
                  </a:cubicBezTo>
                  <a:cubicBezTo>
                    <a:pt x="1086" y="265"/>
                    <a:pt x="940" y="295"/>
                    <a:pt x="851" y="324"/>
                  </a:cubicBezTo>
                  <a:cubicBezTo>
                    <a:pt x="587" y="382"/>
                    <a:pt x="411" y="500"/>
                    <a:pt x="352" y="647"/>
                  </a:cubicBezTo>
                  <a:cubicBezTo>
                    <a:pt x="264" y="794"/>
                    <a:pt x="264" y="970"/>
                    <a:pt x="294" y="1175"/>
                  </a:cubicBezTo>
                  <a:cubicBezTo>
                    <a:pt x="323" y="1263"/>
                    <a:pt x="264" y="1323"/>
                    <a:pt x="176" y="1323"/>
                  </a:cubicBezTo>
                  <a:close/>
                  <a:moveTo>
                    <a:pt x="2408" y="1029"/>
                  </a:moveTo>
                  <a:lnTo>
                    <a:pt x="2408" y="10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Freeform 6">
              <a:extLst>
                <a:ext uri="{FF2B5EF4-FFF2-40B4-BE49-F238E27FC236}">
                  <a16:creationId xmlns:a16="http://schemas.microsoft.com/office/drawing/2014/main" id="{ADC4B565-1D59-644E-92B1-2E5A1CE3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2539" y="18040180"/>
              <a:ext cx="961363" cy="630117"/>
            </a:xfrm>
            <a:custGeom>
              <a:avLst/>
              <a:gdLst>
                <a:gd name="T0" fmla="*/ 1146 w 1704"/>
                <a:gd name="T1" fmla="*/ 1114 h 1115"/>
                <a:gd name="T2" fmla="*/ 1146 w 1704"/>
                <a:gd name="T3" fmla="*/ 1114 h 1115"/>
                <a:gd name="T4" fmla="*/ 1087 w 1704"/>
                <a:gd name="T5" fmla="*/ 1114 h 1115"/>
                <a:gd name="T6" fmla="*/ 0 w 1704"/>
                <a:gd name="T7" fmla="*/ 176 h 1115"/>
                <a:gd name="T8" fmla="*/ 118 w 1704"/>
                <a:gd name="T9" fmla="*/ 0 h 1115"/>
                <a:gd name="T10" fmla="*/ 265 w 1704"/>
                <a:gd name="T11" fmla="*/ 117 h 1115"/>
                <a:gd name="T12" fmla="*/ 1087 w 1704"/>
                <a:gd name="T13" fmla="*/ 851 h 1115"/>
                <a:gd name="T14" fmla="*/ 1528 w 1704"/>
                <a:gd name="T15" fmla="*/ 793 h 1115"/>
                <a:gd name="T16" fmla="*/ 1674 w 1704"/>
                <a:gd name="T17" fmla="*/ 910 h 1115"/>
                <a:gd name="T18" fmla="*/ 1586 w 1704"/>
                <a:gd name="T19" fmla="*/ 1056 h 1115"/>
                <a:gd name="T20" fmla="*/ 1146 w 1704"/>
                <a:gd name="T21" fmla="*/ 1114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4" h="1115">
                  <a:moveTo>
                    <a:pt x="1146" y="1114"/>
                  </a:moveTo>
                  <a:lnTo>
                    <a:pt x="1146" y="1114"/>
                  </a:lnTo>
                  <a:cubicBezTo>
                    <a:pt x="1146" y="1114"/>
                    <a:pt x="1116" y="1114"/>
                    <a:pt x="1087" y="1114"/>
                  </a:cubicBezTo>
                  <a:cubicBezTo>
                    <a:pt x="559" y="1085"/>
                    <a:pt x="118" y="676"/>
                    <a:pt x="0" y="176"/>
                  </a:cubicBezTo>
                  <a:cubicBezTo>
                    <a:pt x="0" y="88"/>
                    <a:pt x="30" y="29"/>
                    <a:pt x="118" y="0"/>
                  </a:cubicBezTo>
                  <a:cubicBezTo>
                    <a:pt x="176" y="0"/>
                    <a:pt x="235" y="29"/>
                    <a:pt x="265" y="117"/>
                  </a:cubicBezTo>
                  <a:cubicBezTo>
                    <a:pt x="324" y="499"/>
                    <a:pt x="705" y="822"/>
                    <a:pt x="1087" y="851"/>
                  </a:cubicBezTo>
                  <a:cubicBezTo>
                    <a:pt x="1233" y="851"/>
                    <a:pt x="1381" y="822"/>
                    <a:pt x="1528" y="793"/>
                  </a:cubicBezTo>
                  <a:cubicBezTo>
                    <a:pt x="1616" y="793"/>
                    <a:pt x="1674" y="851"/>
                    <a:pt x="1674" y="910"/>
                  </a:cubicBezTo>
                  <a:cubicBezTo>
                    <a:pt x="1703" y="968"/>
                    <a:pt x="1645" y="1056"/>
                    <a:pt x="1586" y="1056"/>
                  </a:cubicBezTo>
                  <a:cubicBezTo>
                    <a:pt x="1439" y="1085"/>
                    <a:pt x="1293" y="1114"/>
                    <a:pt x="1146" y="111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Freeform 7">
              <a:extLst>
                <a:ext uri="{FF2B5EF4-FFF2-40B4-BE49-F238E27FC236}">
                  <a16:creationId xmlns:a16="http://schemas.microsoft.com/office/drawing/2014/main" id="{1C8B8466-6462-6947-AB9C-26B3146F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3104" y="18236937"/>
              <a:ext cx="348681" cy="779550"/>
            </a:xfrm>
            <a:custGeom>
              <a:avLst/>
              <a:gdLst>
                <a:gd name="T0" fmla="*/ 147 w 618"/>
                <a:gd name="T1" fmla="*/ 1380 h 1381"/>
                <a:gd name="T2" fmla="*/ 147 w 618"/>
                <a:gd name="T3" fmla="*/ 1380 h 1381"/>
                <a:gd name="T4" fmla="*/ 30 w 618"/>
                <a:gd name="T5" fmla="*/ 1321 h 1381"/>
                <a:gd name="T6" fmla="*/ 59 w 618"/>
                <a:gd name="T7" fmla="*/ 1145 h 1381"/>
                <a:gd name="T8" fmla="*/ 118 w 618"/>
                <a:gd name="T9" fmla="*/ 1027 h 1381"/>
                <a:gd name="T10" fmla="*/ 147 w 618"/>
                <a:gd name="T11" fmla="*/ 880 h 1381"/>
                <a:gd name="T12" fmla="*/ 147 w 618"/>
                <a:gd name="T13" fmla="*/ 793 h 1381"/>
                <a:gd name="T14" fmla="*/ 353 w 618"/>
                <a:gd name="T15" fmla="*/ 89 h 1381"/>
                <a:gd name="T16" fmla="*/ 529 w 618"/>
                <a:gd name="T17" fmla="*/ 29 h 1381"/>
                <a:gd name="T18" fmla="*/ 588 w 618"/>
                <a:gd name="T19" fmla="*/ 206 h 1381"/>
                <a:gd name="T20" fmla="*/ 411 w 618"/>
                <a:gd name="T21" fmla="*/ 822 h 1381"/>
                <a:gd name="T22" fmla="*/ 382 w 618"/>
                <a:gd name="T23" fmla="*/ 880 h 1381"/>
                <a:gd name="T24" fmla="*/ 382 w 618"/>
                <a:gd name="T25" fmla="*/ 1086 h 1381"/>
                <a:gd name="T26" fmla="*/ 205 w 618"/>
                <a:gd name="T27" fmla="*/ 1350 h 1381"/>
                <a:gd name="T28" fmla="*/ 147 w 618"/>
                <a:gd name="T29" fmla="*/ 1380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1381">
                  <a:moveTo>
                    <a:pt x="147" y="1380"/>
                  </a:moveTo>
                  <a:lnTo>
                    <a:pt x="147" y="1380"/>
                  </a:lnTo>
                  <a:cubicBezTo>
                    <a:pt x="88" y="1380"/>
                    <a:pt x="59" y="1350"/>
                    <a:pt x="30" y="1321"/>
                  </a:cubicBezTo>
                  <a:cubicBezTo>
                    <a:pt x="0" y="1262"/>
                    <a:pt x="0" y="1174"/>
                    <a:pt x="59" y="1145"/>
                  </a:cubicBezTo>
                  <a:cubicBezTo>
                    <a:pt x="88" y="1115"/>
                    <a:pt x="118" y="1086"/>
                    <a:pt x="118" y="1027"/>
                  </a:cubicBezTo>
                  <a:cubicBezTo>
                    <a:pt x="147" y="968"/>
                    <a:pt x="147" y="910"/>
                    <a:pt x="147" y="880"/>
                  </a:cubicBezTo>
                  <a:cubicBezTo>
                    <a:pt x="147" y="851"/>
                    <a:pt x="147" y="822"/>
                    <a:pt x="147" y="793"/>
                  </a:cubicBezTo>
                  <a:cubicBezTo>
                    <a:pt x="147" y="558"/>
                    <a:pt x="235" y="294"/>
                    <a:pt x="353" y="89"/>
                  </a:cubicBezTo>
                  <a:cubicBezTo>
                    <a:pt x="382" y="0"/>
                    <a:pt x="470" y="0"/>
                    <a:pt x="529" y="29"/>
                  </a:cubicBezTo>
                  <a:cubicBezTo>
                    <a:pt x="588" y="59"/>
                    <a:pt x="617" y="147"/>
                    <a:pt x="588" y="206"/>
                  </a:cubicBezTo>
                  <a:cubicBezTo>
                    <a:pt x="470" y="382"/>
                    <a:pt x="411" y="587"/>
                    <a:pt x="411" y="822"/>
                  </a:cubicBezTo>
                  <a:cubicBezTo>
                    <a:pt x="411" y="822"/>
                    <a:pt x="382" y="851"/>
                    <a:pt x="382" y="880"/>
                  </a:cubicBezTo>
                  <a:cubicBezTo>
                    <a:pt x="382" y="939"/>
                    <a:pt x="382" y="997"/>
                    <a:pt x="382" y="1086"/>
                  </a:cubicBezTo>
                  <a:cubicBezTo>
                    <a:pt x="353" y="1203"/>
                    <a:pt x="294" y="1292"/>
                    <a:pt x="205" y="1350"/>
                  </a:cubicBezTo>
                  <a:cubicBezTo>
                    <a:pt x="176" y="1380"/>
                    <a:pt x="176" y="1380"/>
                    <a:pt x="147" y="13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Freeform 8">
              <a:extLst>
                <a:ext uri="{FF2B5EF4-FFF2-40B4-BE49-F238E27FC236}">
                  <a16:creationId xmlns:a16="http://schemas.microsoft.com/office/drawing/2014/main" id="{98A58038-EDE7-A843-83C4-F06CACBBF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9743" y="16628023"/>
              <a:ext cx="1925216" cy="1409667"/>
            </a:xfrm>
            <a:custGeom>
              <a:avLst/>
              <a:gdLst>
                <a:gd name="T0" fmla="*/ 3260 w 3408"/>
                <a:gd name="T1" fmla="*/ 2497 h 2498"/>
                <a:gd name="T2" fmla="*/ 3260 w 3408"/>
                <a:gd name="T3" fmla="*/ 2497 h 2498"/>
                <a:gd name="T4" fmla="*/ 3231 w 3408"/>
                <a:gd name="T5" fmla="*/ 2497 h 2498"/>
                <a:gd name="T6" fmla="*/ 3114 w 3408"/>
                <a:gd name="T7" fmla="*/ 2350 h 2498"/>
                <a:gd name="T8" fmla="*/ 3026 w 3408"/>
                <a:gd name="T9" fmla="*/ 1380 h 2498"/>
                <a:gd name="T10" fmla="*/ 2350 w 3408"/>
                <a:gd name="T11" fmla="*/ 941 h 2498"/>
                <a:gd name="T12" fmla="*/ 2203 w 3408"/>
                <a:gd name="T13" fmla="*/ 852 h 2498"/>
                <a:gd name="T14" fmla="*/ 1674 w 3408"/>
                <a:gd name="T15" fmla="*/ 412 h 2498"/>
                <a:gd name="T16" fmla="*/ 911 w 3408"/>
                <a:gd name="T17" fmla="*/ 382 h 2498"/>
                <a:gd name="T18" fmla="*/ 882 w 3408"/>
                <a:gd name="T19" fmla="*/ 382 h 2498"/>
                <a:gd name="T20" fmla="*/ 60 w 3408"/>
                <a:gd name="T21" fmla="*/ 236 h 2498"/>
                <a:gd name="T22" fmla="*/ 60 w 3408"/>
                <a:gd name="T23" fmla="*/ 59 h 2498"/>
                <a:gd name="T24" fmla="*/ 235 w 3408"/>
                <a:gd name="T25" fmla="*/ 59 h 2498"/>
                <a:gd name="T26" fmla="*/ 852 w 3408"/>
                <a:gd name="T27" fmla="*/ 118 h 2498"/>
                <a:gd name="T28" fmla="*/ 882 w 3408"/>
                <a:gd name="T29" fmla="*/ 118 h 2498"/>
                <a:gd name="T30" fmla="*/ 1762 w 3408"/>
                <a:gd name="T31" fmla="*/ 177 h 2498"/>
                <a:gd name="T32" fmla="*/ 2409 w 3408"/>
                <a:gd name="T33" fmla="*/ 676 h 2498"/>
                <a:gd name="T34" fmla="*/ 3260 w 3408"/>
                <a:gd name="T35" fmla="*/ 1293 h 2498"/>
                <a:gd name="T36" fmla="*/ 3378 w 3408"/>
                <a:gd name="T37" fmla="*/ 2379 h 2498"/>
                <a:gd name="T38" fmla="*/ 3260 w 3408"/>
                <a:gd name="T39" fmla="*/ 2497 h 2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08" h="2498">
                  <a:moveTo>
                    <a:pt x="3260" y="2497"/>
                  </a:moveTo>
                  <a:lnTo>
                    <a:pt x="3260" y="2497"/>
                  </a:lnTo>
                  <a:cubicBezTo>
                    <a:pt x="3260" y="2497"/>
                    <a:pt x="3260" y="2497"/>
                    <a:pt x="3231" y="2497"/>
                  </a:cubicBezTo>
                  <a:cubicBezTo>
                    <a:pt x="3172" y="2497"/>
                    <a:pt x="3114" y="2438"/>
                    <a:pt x="3114" y="2350"/>
                  </a:cubicBezTo>
                  <a:cubicBezTo>
                    <a:pt x="3143" y="2056"/>
                    <a:pt x="3143" y="1675"/>
                    <a:pt x="3026" y="1380"/>
                  </a:cubicBezTo>
                  <a:cubicBezTo>
                    <a:pt x="2908" y="1116"/>
                    <a:pt x="2644" y="881"/>
                    <a:pt x="2350" y="941"/>
                  </a:cubicBezTo>
                  <a:cubicBezTo>
                    <a:pt x="2292" y="970"/>
                    <a:pt x="2232" y="911"/>
                    <a:pt x="2203" y="852"/>
                  </a:cubicBezTo>
                  <a:cubicBezTo>
                    <a:pt x="2115" y="676"/>
                    <a:pt x="1939" y="500"/>
                    <a:pt x="1674" y="412"/>
                  </a:cubicBezTo>
                  <a:cubicBezTo>
                    <a:pt x="1469" y="353"/>
                    <a:pt x="1234" y="353"/>
                    <a:pt x="911" y="382"/>
                  </a:cubicBezTo>
                  <a:cubicBezTo>
                    <a:pt x="882" y="382"/>
                    <a:pt x="882" y="382"/>
                    <a:pt x="882" y="382"/>
                  </a:cubicBezTo>
                  <a:cubicBezTo>
                    <a:pt x="617" y="412"/>
                    <a:pt x="294" y="471"/>
                    <a:pt x="60" y="236"/>
                  </a:cubicBezTo>
                  <a:cubicBezTo>
                    <a:pt x="0" y="206"/>
                    <a:pt x="0" y="118"/>
                    <a:pt x="60" y="59"/>
                  </a:cubicBezTo>
                  <a:cubicBezTo>
                    <a:pt x="89" y="0"/>
                    <a:pt x="177" y="0"/>
                    <a:pt x="235" y="59"/>
                  </a:cubicBezTo>
                  <a:cubicBezTo>
                    <a:pt x="382" y="177"/>
                    <a:pt x="617" y="147"/>
                    <a:pt x="852" y="118"/>
                  </a:cubicBezTo>
                  <a:cubicBezTo>
                    <a:pt x="882" y="118"/>
                    <a:pt x="882" y="118"/>
                    <a:pt x="882" y="118"/>
                  </a:cubicBezTo>
                  <a:cubicBezTo>
                    <a:pt x="1234" y="88"/>
                    <a:pt x="1527" y="88"/>
                    <a:pt x="1762" y="177"/>
                  </a:cubicBezTo>
                  <a:cubicBezTo>
                    <a:pt x="2056" y="265"/>
                    <a:pt x="2292" y="441"/>
                    <a:pt x="2409" y="676"/>
                  </a:cubicBezTo>
                  <a:cubicBezTo>
                    <a:pt x="2791" y="646"/>
                    <a:pt x="3114" y="970"/>
                    <a:pt x="3260" y="1293"/>
                  </a:cubicBezTo>
                  <a:cubicBezTo>
                    <a:pt x="3407" y="1645"/>
                    <a:pt x="3407" y="2027"/>
                    <a:pt x="3378" y="2379"/>
                  </a:cubicBezTo>
                  <a:cubicBezTo>
                    <a:pt x="3378" y="2438"/>
                    <a:pt x="3319" y="2497"/>
                    <a:pt x="3260" y="24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Freeform 9">
              <a:extLst>
                <a:ext uri="{FF2B5EF4-FFF2-40B4-BE49-F238E27FC236}">
                  <a16:creationId xmlns:a16="http://schemas.microsoft.com/office/drawing/2014/main" id="{2465B70D-40F9-8541-AC7B-8A86AF09E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511" y="16214587"/>
              <a:ext cx="664984" cy="814418"/>
            </a:xfrm>
            <a:custGeom>
              <a:avLst/>
              <a:gdLst>
                <a:gd name="T0" fmla="*/ 911 w 1176"/>
                <a:gd name="T1" fmla="*/ 1440 h 1441"/>
                <a:gd name="T2" fmla="*/ 911 w 1176"/>
                <a:gd name="T3" fmla="*/ 1440 h 1441"/>
                <a:gd name="T4" fmla="*/ 940 w 1176"/>
                <a:gd name="T5" fmla="*/ 1292 h 1441"/>
                <a:gd name="T6" fmla="*/ 793 w 1176"/>
                <a:gd name="T7" fmla="*/ 1175 h 1441"/>
                <a:gd name="T8" fmla="*/ 852 w 1176"/>
                <a:gd name="T9" fmla="*/ 1028 h 1441"/>
                <a:gd name="T10" fmla="*/ 852 w 1176"/>
                <a:gd name="T11" fmla="*/ 617 h 1441"/>
                <a:gd name="T12" fmla="*/ 529 w 1176"/>
                <a:gd name="T13" fmla="*/ 294 h 1441"/>
                <a:gd name="T14" fmla="*/ 147 w 1176"/>
                <a:gd name="T15" fmla="*/ 265 h 1441"/>
                <a:gd name="T16" fmla="*/ 0 w 1176"/>
                <a:gd name="T17" fmla="*/ 147 h 1441"/>
                <a:gd name="T18" fmla="*/ 118 w 1176"/>
                <a:gd name="T19" fmla="*/ 0 h 1441"/>
                <a:gd name="T20" fmla="*/ 588 w 1176"/>
                <a:gd name="T21" fmla="*/ 30 h 1441"/>
                <a:gd name="T22" fmla="*/ 1087 w 1176"/>
                <a:gd name="T23" fmla="*/ 500 h 1441"/>
                <a:gd name="T24" fmla="*/ 1087 w 1176"/>
                <a:gd name="T25" fmla="*/ 1175 h 1441"/>
                <a:gd name="T26" fmla="*/ 911 w 1176"/>
                <a:gd name="T27" fmla="*/ 144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441">
                  <a:moveTo>
                    <a:pt x="911" y="1440"/>
                  </a:moveTo>
                  <a:lnTo>
                    <a:pt x="911" y="1440"/>
                  </a:lnTo>
                  <a:lnTo>
                    <a:pt x="940" y="1292"/>
                  </a:lnTo>
                  <a:cubicBezTo>
                    <a:pt x="882" y="1292"/>
                    <a:pt x="823" y="1234"/>
                    <a:pt x="793" y="1175"/>
                  </a:cubicBezTo>
                  <a:cubicBezTo>
                    <a:pt x="793" y="1116"/>
                    <a:pt x="823" y="1057"/>
                    <a:pt x="852" y="1028"/>
                  </a:cubicBezTo>
                  <a:cubicBezTo>
                    <a:pt x="911" y="881"/>
                    <a:pt x="911" y="734"/>
                    <a:pt x="852" y="617"/>
                  </a:cubicBezTo>
                  <a:cubicBezTo>
                    <a:pt x="793" y="441"/>
                    <a:pt x="676" y="323"/>
                    <a:pt x="529" y="294"/>
                  </a:cubicBezTo>
                  <a:cubicBezTo>
                    <a:pt x="412" y="235"/>
                    <a:pt x="264" y="265"/>
                    <a:pt x="147" y="265"/>
                  </a:cubicBezTo>
                  <a:cubicBezTo>
                    <a:pt x="60" y="265"/>
                    <a:pt x="0" y="206"/>
                    <a:pt x="0" y="147"/>
                  </a:cubicBezTo>
                  <a:cubicBezTo>
                    <a:pt x="0" y="59"/>
                    <a:pt x="60" y="0"/>
                    <a:pt x="118" y="0"/>
                  </a:cubicBezTo>
                  <a:cubicBezTo>
                    <a:pt x="264" y="0"/>
                    <a:pt x="441" y="0"/>
                    <a:pt x="588" y="30"/>
                  </a:cubicBezTo>
                  <a:cubicBezTo>
                    <a:pt x="823" y="117"/>
                    <a:pt x="999" y="294"/>
                    <a:pt x="1087" y="500"/>
                  </a:cubicBezTo>
                  <a:cubicBezTo>
                    <a:pt x="1175" y="705"/>
                    <a:pt x="1175" y="970"/>
                    <a:pt x="1087" y="1175"/>
                  </a:cubicBezTo>
                  <a:cubicBezTo>
                    <a:pt x="1058" y="1263"/>
                    <a:pt x="969" y="1440"/>
                    <a:pt x="911" y="14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Freeform 10">
              <a:extLst>
                <a:ext uri="{FF2B5EF4-FFF2-40B4-BE49-F238E27FC236}">
                  <a16:creationId xmlns:a16="http://schemas.microsoft.com/office/drawing/2014/main" id="{A230425E-AB6B-344F-803F-79ABEF5DD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2987" y="16877081"/>
              <a:ext cx="530494" cy="1195478"/>
            </a:xfrm>
            <a:custGeom>
              <a:avLst/>
              <a:gdLst>
                <a:gd name="T0" fmla="*/ 676 w 941"/>
                <a:gd name="T1" fmla="*/ 1879 h 2115"/>
                <a:gd name="T2" fmla="*/ 676 w 941"/>
                <a:gd name="T3" fmla="*/ 1879 h 2115"/>
                <a:gd name="T4" fmla="*/ 558 w 941"/>
                <a:gd name="T5" fmla="*/ 2114 h 2115"/>
                <a:gd name="T6" fmla="*/ 529 w 941"/>
                <a:gd name="T7" fmla="*/ 1733 h 2115"/>
                <a:gd name="T8" fmla="*/ 59 w 941"/>
                <a:gd name="T9" fmla="*/ 235 h 2115"/>
                <a:gd name="T10" fmla="*/ 59 w 941"/>
                <a:gd name="T11" fmla="*/ 59 h 2115"/>
                <a:gd name="T12" fmla="*/ 235 w 941"/>
                <a:gd name="T13" fmla="*/ 30 h 2115"/>
                <a:gd name="T14" fmla="*/ 793 w 941"/>
                <a:gd name="T15" fmla="*/ 1792 h 2115"/>
                <a:gd name="T16" fmla="*/ 676 w 941"/>
                <a:gd name="T17" fmla="*/ 1879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1" h="2115">
                  <a:moveTo>
                    <a:pt x="676" y="1879"/>
                  </a:moveTo>
                  <a:lnTo>
                    <a:pt x="676" y="1879"/>
                  </a:lnTo>
                  <a:cubicBezTo>
                    <a:pt x="646" y="1879"/>
                    <a:pt x="587" y="2114"/>
                    <a:pt x="558" y="2114"/>
                  </a:cubicBezTo>
                  <a:cubicBezTo>
                    <a:pt x="499" y="2085"/>
                    <a:pt x="529" y="1792"/>
                    <a:pt x="529" y="1733"/>
                  </a:cubicBezTo>
                  <a:cubicBezTo>
                    <a:pt x="676" y="1204"/>
                    <a:pt x="470" y="587"/>
                    <a:pt x="59" y="235"/>
                  </a:cubicBezTo>
                  <a:cubicBezTo>
                    <a:pt x="0" y="176"/>
                    <a:pt x="0" y="117"/>
                    <a:pt x="59" y="59"/>
                  </a:cubicBezTo>
                  <a:cubicBezTo>
                    <a:pt x="88" y="0"/>
                    <a:pt x="177" y="0"/>
                    <a:pt x="235" y="30"/>
                  </a:cubicBezTo>
                  <a:cubicBezTo>
                    <a:pt x="705" y="470"/>
                    <a:pt x="940" y="1174"/>
                    <a:pt x="793" y="1792"/>
                  </a:cubicBezTo>
                  <a:cubicBezTo>
                    <a:pt x="764" y="1850"/>
                    <a:pt x="734" y="1879"/>
                    <a:pt x="676" y="187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Freeform 11">
              <a:extLst>
                <a:ext uri="{FF2B5EF4-FFF2-40B4-BE49-F238E27FC236}">
                  <a16:creationId xmlns:a16="http://schemas.microsoft.com/office/drawing/2014/main" id="{CF702084-33EF-204D-843B-799774789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625" y="16578212"/>
              <a:ext cx="712305" cy="1494347"/>
            </a:xfrm>
            <a:custGeom>
              <a:avLst/>
              <a:gdLst>
                <a:gd name="T0" fmla="*/ 910 w 1263"/>
                <a:gd name="T1" fmla="*/ 2643 h 2644"/>
                <a:gd name="T2" fmla="*/ 910 w 1263"/>
                <a:gd name="T3" fmla="*/ 2643 h 2644"/>
                <a:gd name="T4" fmla="*/ 851 w 1263"/>
                <a:gd name="T5" fmla="*/ 2614 h 2644"/>
                <a:gd name="T6" fmla="*/ 822 w 1263"/>
                <a:gd name="T7" fmla="*/ 2438 h 2644"/>
                <a:gd name="T8" fmla="*/ 969 w 1263"/>
                <a:gd name="T9" fmla="*/ 1998 h 2644"/>
                <a:gd name="T10" fmla="*/ 998 w 1263"/>
                <a:gd name="T11" fmla="*/ 1792 h 2644"/>
                <a:gd name="T12" fmla="*/ 675 w 1263"/>
                <a:gd name="T13" fmla="*/ 1233 h 2644"/>
                <a:gd name="T14" fmla="*/ 322 w 1263"/>
                <a:gd name="T15" fmla="*/ 588 h 2644"/>
                <a:gd name="T16" fmla="*/ 293 w 1263"/>
                <a:gd name="T17" fmla="*/ 500 h 2644"/>
                <a:gd name="T18" fmla="*/ 293 w 1263"/>
                <a:gd name="T19" fmla="*/ 353 h 2644"/>
                <a:gd name="T20" fmla="*/ 147 w 1263"/>
                <a:gd name="T21" fmla="*/ 265 h 2644"/>
                <a:gd name="T22" fmla="*/ 0 w 1263"/>
                <a:gd name="T23" fmla="*/ 147 h 2644"/>
                <a:gd name="T24" fmla="*/ 147 w 1263"/>
                <a:gd name="T25" fmla="*/ 0 h 2644"/>
                <a:gd name="T26" fmla="*/ 528 w 1263"/>
                <a:gd name="T27" fmla="*/ 265 h 2644"/>
                <a:gd name="T28" fmla="*/ 557 w 1263"/>
                <a:gd name="T29" fmla="*/ 470 h 2644"/>
                <a:gd name="T30" fmla="*/ 587 w 1263"/>
                <a:gd name="T31" fmla="*/ 529 h 2644"/>
                <a:gd name="T32" fmla="*/ 881 w 1263"/>
                <a:gd name="T33" fmla="*/ 1058 h 2644"/>
                <a:gd name="T34" fmla="*/ 1262 w 1263"/>
                <a:gd name="T35" fmla="*/ 1792 h 2644"/>
                <a:gd name="T36" fmla="*/ 1233 w 1263"/>
                <a:gd name="T37" fmla="*/ 2056 h 2644"/>
                <a:gd name="T38" fmla="*/ 1027 w 1263"/>
                <a:gd name="T39" fmla="*/ 2614 h 2644"/>
                <a:gd name="T40" fmla="*/ 910 w 1263"/>
                <a:gd name="T41" fmla="*/ 2643 h 2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63" h="2644">
                  <a:moveTo>
                    <a:pt x="910" y="2643"/>
                  </a:moveTo>
                  <a:lnTo>
                    <a:pt x="910" y="2643"/>
                  </a:lnTo>
                  <a:cubicBezTo>
                    <a:pt x="881" y="2643"/>
                    <a:pt x="851" y="2643"/>
                    <a:pt x="851" y="2614"/>
                  </a:cubicBezTo>
                  <a:cubicBezTo>
                    <a:pt x="792" y="2585"/>
                    <a:pt x="763" y="2497"/>
                    <a:pt x="822" y="2438"/>
                  </a:cubicBezTo>
                  <a:cubicBezTo>
                    <a:pt x="910" y="2321"/>
                    <a:pt x="940" y="2144"/>
                    <a:pt x="969" y="1998"/>
                  </a:cubicBezTo>
                  <a:cubicBezTo>
                    <a:pt x="969" y="1938"/>
                    <a:pt x="998" y="1851"/>
                    <a:pt x="998" y="1792"/>
                  </a:cubicBezTo>
                  <a:cubicBezTo>
                    <a:pt x="969" y="1586"/>
                    <a:pt x="851" y="1410"/>
                    <a:pt x="675" y="1233"/>
                  </a:cubicBezTo>
                  <a:cubicBezTo>
                    <a:pt x="528" y="1029"/>
                    <a:pt x="352" y="852"/>
                    <a:pt x="322" y="588"/>
                  </a:cubicBezTo>
                  <a:cubicBezTo>
                    <a:pt x="322" y="559"/>
                    <a:pt x="322" y="529"/>
                    <a:pt x="293" y="500"/>
                  </a:cubicBezTo>
                  <a:cubicBezTo>
                    <a:pt x="293" y="441"/>
                    <a:pt x="293" y="382"/>
                    <a:pt x="293" y="353"/>
                  </a:cubicBezTo>
                  <a:cubicBezTo>
                    <a:pt x="264" y="294"/>
                    <a:pt x="205" y="265"/>
                    <a:pt x="147" y="265"/>
                  </a:cubicBezTo>
                  <a:cubicBezTo>
                    <a:pt x="87" y="265"/>
                    <a:pt x="0" y="206"/>
                    <a:pt x="0" y="147"/>
                  </a:cubicBezTo>
                  <a:cubicBezTo>
                    <a:pt x="0" y="59"/>
                    <a:pt x="58" y="0"/>
                    <a:pt x="147" y="0"/>
                  </a:cubicBezTo>
                  <a:cubicBezTo>
                    <a:pt x="293" y="0"/>
                    <a:pt x="470" y="88"/>
                    <a:pt x="528" y="265"/>
                  </a:cubicBezTo>
                  <a:cubicBezTo>
                    <a:pt x="557" y="324"/>
                    <a:pt x="557" y="411"/>
                    <a:pt x="557" y="470"/>
                  </a:cubicBezTo>
                  <a:cubicBezTo>
                    <a:pt x="557" y="500"/>
                    <a:pt x="557" y="529"/>
                    <a:pt x="587" y="529"/>
                  </a:cubicBezTo>
                  <a:cubicBezTo>
                    <a:pt x="587" y="734"/>
                    <a:pt x="734" y="911"/>
                    <a:pt x="881" y="1058"/>
                  </a:cubicBezTo>
                  <a:cubicBezTo>
                    <a:pt x="1057" y="1293"/>
                    <a:pt x="1233" y="1498"/>
                    <a:pt x="1262" y="1792"/>
                  </a:cubicBezTo>
                  <a:cubicBezTo>
                    <a:pt x="1262" y="1880"/>
                    <a:pt x="1233" y="1968"/>
                    <a:pt x="1233" y="2056"/>
                  </a:cubicBezTo>
                  <a:cubicBezTo>
                    <a:pt x="1204" y="2232"/>
                    <a:pt x="1145" y="2438"/>
                    <a:pt x="1027" y="2614"/>
                  </a:cubicBezTo>
                  <a:cubicBezTo>
                    <a:pt x="998" y="2643"/>
                    <a:pt x="969" y="2643"/>
                    <a:pt x="910" y="264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Freeform 12">
              <a:extLst>
                <a:ext uri="{FF2B5EF4-FFF2-40B4-BE49-F238E27FC236}">
                  <a16:creationId xmlns:a16="http://schemas.microsoft.com/office/drawing/2014/main" id="{0313D44F-2514-0345-AB61-3F243A86B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5060" y="16314210"/>
              <a:ext cx="946420" cy="515549"/>
            </a:xfrm>
            <a:custGeom>
              <a:avLst/>
              <a:gdLst>
                <a:gd name="T0" fmla="*/ 147 w 1675"/>
                <a:gd name="T1" fmla="*/ 851 h 911"/>
                <a:gd name="T2" fmla="*/ 147 w 1675"/>
                <a:gd name="T3" fmla="*/ 851 h 911"/>
                <a:gd name="T4" fmla="*/ 117 w 1675"/>
                <a:gd name="T5" fmla="*/ 851 h 911"/>
                <a:gd name="T6" fmla="*/ 0 w 1675"/>
                <a:gd name="T7" fmla="*/ 704 h 911"/>
                <a:gd name="T8" fmla="*/ 117 w 1675"/>
                <a:gd name="T9" fmla="*/ 352 h 911"/>
                <a:gd name="T10" fmla="*/ 411 w 1675"/>
                <a:gd name="T11" fmla="*/ 58 h 911"/>
                <a:gd name="T12" fmla="*/ 646 w 1675"/>
                <a:gd name="T13" fmla="*/ 0 h 911"/>
                <a:gd name="T14" fmla="*/ 646 w 1675"/>
                <a:gd name="T15" fmla="*/ 0 h 911"/>
                <a:gd name="T16" fmla="*/ 969 w 1675"/>
                <a:gd name="T17" fmla="*/ 58 h 911"/>
                <a:gd name="T18" fmla="*/ 1556 w 1675"/>
                <a:gd name="T19" fmla="*/ 645 h 911"/>
                <a:gd name="T20" fmla="*/ 1585 w 1675"/>
                <a:gd name="T21" fmla="*/ 910 h 911"/>
                <a:gd name="T22" fmla="*/ 1263 w 1675"/>
                <a:gd name="T23" fmla="*/ 675 h 911"/>
                <a:gd name="T24" fmla="*/ 911 w 1675"/>
                <a:gd name="T25" fmla="*/ 293 h 911"/>
                <a:gd name="T26" fmla="*/ 646 w 1675"/>
                <a:gd name="T27" fmla="*/ 264 h 911"/>
                <a:gd name="T28" fmla="*/ 646 w 1675"/>
                <a:gd name="T29" fmla="*/ 264 h 911"/>
                <a:gd name="T30" fmla="*/ 499 w 1675"/>
                <a:gd name="T31" fmla="*/ 293 h 911"/>
                <a:gd name="T32" fmla="*/ 352 w 1675"/>
                <a:gd name="T33" fmla="*/ 469 h 911"/>
                <a:gd name="T34" fmla="*/ 206 w 1675"/>
                <a:gd name="T35" fmla="*/ 822 h 911"/>
                <a:gd name="T36" fmla="*/ 147 w 1675"/>
                <a:gd name="T37" fmla="*/ 851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75" h="911">
                  <a:moveTo>
                    <a:pt x="147" y="851"/>
                  </a:moveTo>
                  <a:lnTo>
                    <a:pt x="147" y="851"/>
                  </a:lnTo>
                  <a:cubicBezTo>
                    <a:pt x="117" y="851"/>
                    <a:pt x="117" y="851"/>
                    <a:pt x="117" y="851"/>
                  </a:cubicBezTo>
                  <a:cubicBezTo>
                    <a:pt x="29" y="851"/>
                    <a:pt x="0" y="763"/>
                    <a:pt x="0" y="704"/>
                  </a:cubicBezTo>
                  <a:cubicBezTo>
                    <a:pt x="29" y="587"/>
                    <a:pt x="58" y="469"/>
                    <a:pt x="117" y="352"/>
                  </a:cubicBezTo>
                  <a:cubicBezTo>
                    <a:pt x="176" y="205"/>
                    <a:pt x="264" y="88"/>
                    <a:pt x="411" y="58"/>
                  </a:cubicBezTo>
                  <a:cubicBezTo>
                    <a:pt x="499" y="29"/>
                    <a:pt x="587" y="0"/>
                    <a:pt x="646" y="0"/>
                  </a:cubicBezTo>
                  <a:lnTo>
                    <a:pt x="646" y="0"/>
                  </a:lnTo>
                  <a:cubicBezTo>
                    <a:pt x="734" y="0"/>
                    <a:pt x="851" y="0"/>
                    <a:pt x="969" y="58"/>
                  </a:cubicBezTo>
                  <a:cubicBezTo>
                    <a:pt x="1233" y="117"/>
                    <a:pt x="1498" y="381"/>
                    <a:pt x="1556" y="645"/>
                  </a:cubicBezTo>
                  <a:cubicBezTo>
                    <a:pt x="1585" y="734"/>
                    <a:pt x="1674" y="880"/>
                    <a:pt x="1585" y="910"/>
                  </a:cubicBezTo>
                  <a:cubicBezTo>
                    <a:pt x="1527" y="910"/>
                    <a:pt x="1292" y="763"/>
                    <a:pt x="1263" y="675"/>
                  </a:cubicBezTo>
                  <a:cubicBezTo>
                    <a:pt x="1233" y="499"/>
                    <a:pt x="1086" y="352"/>
                    <a:pt x="911" y="293"/>
                  </a:cubicBezTo>
                  <a:cubicBezTo>
                    <a:pt x="822" y="293"/>
                    <a:pt x="763" y="264"/>
                    <a:pt x="646" y="264"/>
                  </a:cubicBezTo>
                  <a:lnTo>
                    <a:pt x="646" y="264"/>
                  </a:lnTo>
                  <a:cubicBezTo>
                    <a:pt x="616" y="264"/>
                    <a:pt x="558" y="264"/>
                    <a:pt x="499" y="293"/>
                  </a:cubicBezTo>
                  <a:cubicBezTo>
                    <a:pt x="441" y="323"/>
                    <a:pt x="382" y="381"/>
                    <a:pt x="352" y="469"/>
                  </a:cubicBezTo>
                  <a:cubicBezTo>
                    <a:pt x="293" y="557"/>
                    <a:pt x="235" y="704"/>
                    <a:pt x="206" y="822"/>
                  </a:cubicBezTo>
                  <a:cubicBezTo>
                    <a:pt x="206" y="880"/>
                    <a:pt x="206" y="851"/>
                    <a:pt x="147" y="8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9" name="Freeform 13">
              <a:extLst>
                <a:ext uri="{FF2B5EF4-FFF2-40B4-BE49-F238E27FC236}">
                  <a16:creationId xmlns:a16="http://schemas.microsoft.com/office/drawing/2014/main" id="{BEFA24DA-0CA0-124C-9463-AADC4EF6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4727" y="17111195"/>
              <a:ext cx="234114" cy="615172"/>
            </a:xfrm>
            <a:custGeom>
              <a:avLst/>
              <a:gdLst>
                <a:gd name="T0" fmla="*/ 264 w 413"/>
                <a:gd name="T1" fmla="*/ 1087 h 1088"/>
                <a:gd name="T2" fmla="*/ 264 w 413"/>
                <a:gd name="T3" fmla="*/ 1087 h 1088"/>
                <a:gd name="T4" fmla="*/ 206 w 413"/>
                <a:gd name="T5" fmla="*/ 1058 h 1088"/>
                <a:gd name="T6" fmla="*/ 59 w 413"/>
                <a:gd name="T7" fmla="*/ 793 h 1088"/>
                <a:gd name="T8" fmla="*/ 59 w 413"/>
                <a:gd name="T9" fmla="*/ 617 h 1088"/>
                <a:gd name="T10" fmla="*/ 88 w 413"/>
                <a:gd name="T11" fmla="*/ 588 h 1088"/>
                <a:gd name="T12" fmla="*/ 29 w 413"/>
                <a:gd name="T13" fmla="*/ 206 h 1088"/>
                <a:gd name="T14" fmla="*/ 88 w 413"/>
                <a:gd name="T15" fmla="*/ 29 h 1088"/>
                <a:gd name="T16" fmla="*/ 264 w 413"/>
                <a:gd name="T17" fmla="*/ 118 h 1088"/>
                <a:gd name="T18" fmla="*/ 323 w 413"/>
                <a:gd name="T19" fmla="*/ 617 h 1088"/>
                <a:gd name="T20" fmla="*/ 323 w 413"/>
                <a:gd name="T21" fmla="*/ 676 h 1088"/>
                <a:gd name="T22" fmla="*/ 323 w 413"/>
                <a:gd name="T23" fmla="*/ 793 h 1088"/>
                <a:gd name="T24" fmla="*/ 323 w 413"/>
                <a:gd name="T25" fmla="*/ 911 h 1088"/>
                <a:gd name="T26" fmla="*/ 382 w 413"/>
                <a:gd name="T27" fmla="*/ 998 h 1088"/>
                <a:gd name="T28" fmla="*/ 264 w 413"/>
                <a:gd name="T29" fmla="*/ 1087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3" h="1088">
                  <a:moveTo>
                    <a:pt x="264" y="1087"/>
                  </a:moveTo>
                  <a:lnTo>
                    <a:pt x="264" y="1087"/>
                  </a:lnTo>
                  <a:cubicBezTo>
                    <a:pt x="264" y="1087"/>
                    <a:pt x="235" y="1087"/>
                    <a:pt x="206" y="1058"/>
                  </a:cubicBezTo>
                  <a:cubicBezTo>
                    <a:pt x="118" y="998"/>
                    <a:pt x="59" y="911"/>
                    <a:pt x="59" y="793"/>
                  </a:cubicBezTo>
                  <a:cubicBezTo>
                    <a:pt x="59" y="734"/>
                    <a:pt x="59" y="676"/>
                    <a:pt x="59" y="617"/>
                  </a:cubicBezTo>
                  <a:cubicBezTo>
                    <a:pt x="88" y="617"/>
                    <a:pt x="88" y="588"/>
                    <a:pt x="88" y="588"/>
                  </a:cubicBezTo>
                  <a:cubicBezTo>
                    <a:pt x="88" y="470"/>
                    <a:pt x="88" y="324"/>
                    <a:pt x="29" y="206"/>
                  </a:cubicBezTo>
                  <a:cubicBezTo>
                    <a:pt x="0" y="147"/>
                    <a:pt x="29" y="59"/>
                    <a:pt x="88" y="29"/>
                  </a:cubicBezTo>
                  <a:cubicBezTo>
                    <a:pt x="147" y="0"/>
                    <a:pt x="235" y="29"/>
                    <a:pt x="264" y="118"/>
                  </a:cubicBezTo>
                  <a:cubicBezTo>
                    <a:pt x="323" y="264"/>
                    <a:pt x="352" y="441"/>
                    <a:pt x="323" y="617"/>
                  </a:cubicBezTo>
                  <a:cubicBezTo>
                    <a:pt x="323" y="646"/>
                    <a:pt x="323" y="646"/>
                    <a:pt x="323" y="676"/>
                  </a:cubicBezTo>
                  <a:cubicBezTo>
                    <a:pt x="323" y="705"/>
                    <a:pt x="323" y="734"/>
                    <a:pt x="323" y="793"/>
                  </a:cubicBezTo>
                  <a:cubicBezTo>
                    <a:pt x="323" y="823"/>
                    <a:pt x="323" y="911"/>
                    <a:pt x="323" y="911"/>
                  </a:cubicBezTo>
                  <a:cubicBezTo>
                    <a:pt x="382" y="969"/>
                    <a:pt x="412" y="940"/>
                    <a:pt x="382" y="998"/>
                  </a:cubicBezTo>
                  <a:cubicBezTo>
                    <a:pt x="352" y="1058"/>
                    <a:pt x="323" y="1087"/>
                    <a:pt x="264" y="108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Freeform 14">
              <a:extLst>
                <a:ext uri="{FF2B5EF4-FFF2-40B4-BE49-F238E27FC236}">
                  <a16:creationId xmlns:a16="http://schemas.microsoft.com/office/drawing/2014/main" id="{B82E3126-D8FA-634E-9AB9-F4BAEAD83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0843" y="18353993"/>
              <a:ext cx="864230" cy="1160609"/>
            </a:xfrm>
            <a:custGeom>
              <a:avLst/>
              <a:gdLst>
                <a:gd name="T0" fmla="*/ 205 w 1528"/>
                <a:gd name="T1" fmla="*/ 2054 h 2055"/>
                <a:gd name="T2" fmla="*/ 205 w 1528"/>
                <a:gd name="T3" fmla="*/ 2054 h 2055"/>
                <a:gd name="T4" fmla="*/ 58 w 1528"/>
                <a:gd name="T5" fmla="*/ 2025 h 2055"/>
                <a:gd name="T6" fmla="*/ 29 w 1528"/>
                <a:gd name="T7" fmla="*/ 1849 h 2055"/>
                <a:gd name="T8" fmla="*/ 146 w 1528"/>
                <a:gd name="T9" fmla="*/ 1761 h 2055"/>
                <a:gd name="T10" fmla="*/ 264 w 1528"/>
                <a:gd name="T11" fmla="*/ 1790 h 2055"/>
                <a:gd name="T12" fmla="*/ 998 w 1528"/>
                <a:gd name="T13" fmla="*/ 1350 h 2055"/>
                <a:gd name="T14" fmla="*/ 1086 w 1528"/>
                <a:gd name="T15" fmla="*/ 1115 h 2055"/>
                <a:gd name="T16" fmla="*/ 1027 w 1528"/>
                <a:gd name="T17" fmla="*/ 939 h 2055"/>
                <a:gd name="T18" fmla="*/ 998 w 1528"/>
                <a:gd name="T19" fmla="*/ 791 h 2055"/>
                <a:gd name="T20" fmla="*/ 1321 w 1528"/>
                <a:gd name="T21" fmla="*/ 29 h 2055"/>
                <a:gd name="T22" fmla="*/ 1497 w 1528"/>
                <a:gd name="T23" fmla="*/ 58 h 2055"/>
                <a:gd name="T24" fmla="*/ 1468 w 1528"/>
                <a:gd name="T25" fmla="*/ 235 h 2055"/>
                <a:gd name="T26" fmla="*/ 1262 w 1528"/>
                <a:gd name="T27" fmla="*/ 762 h 2055"/>
                <a:gd name="T28" fmla="*/ 1292 w 1528"/>
                <a:gd name="T29" fmla="*/ 851 h 2055"/>
                <a:gd name="T30" fmla="*/ 1350 w 1528"/>
                <a:gd name="T31" fmla="*/ 1115 h 2055"/>
                <a:gd name="T32" fmla="*/ 1204 w 1528"/>
                <a:gd name="T33" fmla="*/ 1496 h 2055"/>
                <a:gd name="T34" fmla="*/ 205 w 1528"/>
                <a:gd name="T35" fmla="*/ 2054 h 2055"/>
                <a:gd name="T36" fmla="*/ 175 w 1528"/>
                <a:gd name="T37" fmla="*/ 2025 h 2055"/>
                <a:gd name="T38" fmla="*/ 175 w 1528"/>
                <a:gd name="T39" fmla="*/ 202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8" h="2055">
                  <a:moveTo>
                    <a:pt x="205" y="2054"/>
                  </a:moveTo>
                  <a:lnTo>
                    <a:pt x="205" y="2054"/>
                  </a:lnTo>
                  <a:cubicBezTo>
                    <a:pt x="175" y="2054"/>
                    <a:pt x="117" y="2054"/>
                    <a:pt x="58" y="2025"/>
                  </a:cubicBezTo>
                  <a:cubicBezTo>
                    <a:pt x="29" y="1966"/>
                    <a:pt x="0" y="1908"/>
                    <a:pt x="29" y="1849"/>
                  </a:cubicBezTo>
                  <a:cubicBezTo>
                    <a:pt x="58" y="1790"/>
                    <a:pt x="87" y="1761"/>
                    <a:pt x="146" y="1761"/>
                  </a:cubicBezTo>
                  <a:cubicBezTo>
                    <a:pt x="205" y="1761"/>
                    <a:pt x="234" y="1761"/>
                    <a:pt x="264" y="1790"/>
                  </a:cubicBezTo>
                  <a:cubicBezTo>
                    <a:pt x="557" y="1761"/>
                    <a:pt x="822" y="1614"/>
                    <a:pt x="998" y="1350"/>
                  </a:cubicBezTo>
                  <a:cubicBezTo>
                    <a:pt x="1056" y="1261"/>
                    <a:pt x="1086" y="1174"/>
                    <a:pt x="1086" y="1115"/>
                  </a:cubicBezTo>
                  <a:cubicBezTo>
                    <a:pt x="1086" y="1056"/>
                    <a:pt x="1056" y="997"/>
                    <a:pt x="1027" y="939"/>
                  </a:cubicBezTo>
                  <a:cubicBezTo>
                    <a:pt x="1027" y="909"/>
                    <a:pt x="1027" y="851"/>
                    <a:pt x="998" y="791"/>
                  </a:cubicBezTo>
                  <a:cubicBezTo>
                    <a:pt x="939" y="527"/>
                    <a:pt x="1086" y="205"/>
                    <a:pt x="1321" y="29"/>
                  </a:cubicBezTo>
                  <a:cubicBezTo>
                    <a:pt x="1379" y="0"/>
                    <a:pt x="1468" y="0"/>
                    <a:pt x="1497" y="58"/>
                  </a:cubicBezTo>
                  <a:cubicBezTo>
                    <a:pt x="1527" y="118"/>
                    <a:pt x="1527" y="205"/>
                    <a:pt x="1468" y="235"/>
                  </a:cubicBezTo>
                  <a:cubicBezTo>
                    <a:pt x="1292" y="352"/>
                    <a:pt x="1233" y="556"/>
                    <a:pt x="1262" y="762"/>
                  </a:cubicBezTo>
                  <a:cubicBezTo>
                    <a:pt x="1262" y="791"/>
                    <a:pt x="1292" y="821"/>
                    <a:pt x="1292" y="851"/>
                  </a:cubicBezTo>
                  <a:cubicBezTo>
                    <a:pt x="1321" y="939"/>
                    <a:pt x="1350" y="1026"/>
                    <a:pt x="1350" y="1115"/>
                  </a:cubicBezTo>
                  <a:cubicBezTo>
                    <a:pt x="1350" y="1232"/>
                    <a:pt x="1292" y="1350"/>
                    <a:pt x="1204" y="1496"/>
                  </a:cubicBezTo>
                  <a:cubicBezTo>
                    <a:pt x="969" y="1820"/>
                    <a:pt x="587" y="2054"/>
                    <a:pt x="205" y="2054"/>
                  </a:cubicBezTo>
                  <a:close/>
                  <a:moveTo>
                    <a:pt x="175" y="2025"/>
                  </a:moveTo>
                  <a:lnTo>
                    <a:pt x="175" y="20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Freeform 15">
              <a:extLst>
                <a:ext uri="{FF2B5EF4-FFF2-40B4-BE49-F238E27FC236}">
                  <a16:creationId xmlns:a16="http://schemas.microsoft.com/office/drawing/2014/main" id="{2C6DD590-4078-5248-8706-6E034F2C2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1973" y="18535806"/>
              <a:ext cx="764607" cy="647550"/>
            </a:xfrm>
            <a:custGeom>
              <a:avLst/>
              <a:gdLst>
                <a:gd name="T0" fmla="*/ 146 w 1352"/>
                <a:gd name="T1" fmla="*/ 1145 h 1146"/>
                <a:gd name="T2" fmla="*/ 146 w 1352"/>
                <a:gd name="T3" fmla="*/ 1145 h 1146"/>
                <a:gd name="T4" fmla="*/ 29 w 1352"/>
                <a:gd name="T5" fmla="*/ 1057 h 1146"/>
                <a:gd name="T6" fmla="*/ 88 w 1352"/>
                <a:gd name="T7" fmla="*/ 881 h 1146"/>
                <a:gd name="T8" fmla="*/ 704 w 1352"/>
                <a:gd name="T9" fmla="*/ 558 h 1146"/>
                <a:gd name="T10" fmla="*/ 1086 w 1352"/>
                <a:gd name="T11" fmla="*/ 88 h 1146"/>
                <a:gd name="T12" fmla="*/ 1263 w 1352"/>
                <a:gd name="T13" fmla="*/ 30 h 1146"/>
                <a:gd name="T14" fmla="*/ 1321 w 1352"/>
                <a:gd name="T15" fmla="*/ 176 h 1146"/>
                <a:gd name="T16" fmla="*/ 851 w 1352"/>
                <a:gd name="T17" fmla="*/ 793 h 1146"/>
                <a:gd name="T18" fmla="*/ 205 w 1352"/>
                <a:gd name="T19" fmla="*/ 1145 h 1146"/>
                <a:gd name="T20" fmla="*/ 146 w 1352"/>
                <a:gd name="T21" fmla="*/ 114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2" h="1146">
                  <a:moveTo>
                    <a:pt x="146" y="1145"/>
                  </a:moveTo>
                  <a:lnTo>
                    <a:pt x="146" y="1145"/>
                  </a:lnTo>
                  <a:cubicBezTo>
                    <a:pt x="88" y="1145"/>
                    <a:pt x="59" y="1116"/>
                    <a:pt x="29" y="1057"/>
                  </a:cubicBezTo>
                  <a:cubicBezTo>
                    <a:pt x="0" y="998"/>
                    <a:pt x="29" y="910"/>
                    <a:pt x="88" y="881"/>
                  </a:cubicBezTo>
                  <a:cubicBezTo>
                    <a:pt x="294" y="822"/>
                    <a:pt x="499" y="704"/>
                    <a:pt x="704" y="558"/>
                  </a:cubicBezTo>
                  <a:cubicBezTo>
                    <a:pt x="881" y="440"/>
                    <a:pt x="1028" y="265"/>
                    <a:pt x="1086" y="88"/>
                  </a:cubicBezTo>
                  <a:cubicBezTo>
                    <a:pt x="1116" y="30"/>
                    <a:pt x="1203" y="0"/>
                    <a:pt x="1263" y="30"/>
                  </a:cubicBezTo>
                  <a:cubicBezTo>
                    <a:pt x="1321" y="30"/>
                    <a:pt x="1351" y="117"/>
                    <a:pt x="1321" y="176"/>
                  </a:cubicBezTo>
                  <a:cubicBezTo>
                    <a:pt x="1233" y="411"/>
                    <a:pt x="1086" y="617"/>
                    <a:pt x="851" y="793"/>
                  </a:cubicBezTo>
                  <a:cubicBezTo>
                    <a:pt x="646" y="939"/>
                    <a:pt x="411" y="1057"/>
                    <a:pt x="205" y="1145"/>
                  </a:cubicBezTo>
                  <a:cubicBezTo>
                    <a:pt x="176" y="1145"/>
                    <a:pt x="176" y="1145"/>
                    <a:pt x="146" y="114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Freeform 16">
              <a:extLst>
                <a:ext uri="{FF2B5EF4-FFF2-40B4-BE49-F238E27FC236}">
                  <a16:creationId xmlns:a16="http://schemas.microsoft.com/office/drawing/2014/main" id="{C400B997-1303-5041-AF93-A8B11A4F5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2960" y="17706443"/>
              <a:ext cx="846797" cy="1641292"/>
            </a:xfrm>
            <a:custGeom>
              <a:avLst/>
              <a:gdLst>
                <a:gd name="T0" fmla="*/ 499 w 1499"/>
                <a:gd name="T1" fmla="*/ 2906 h 2907"/>
                <a:gd name="T2" fmla="*/ 499 w 1499"/>
                <a:gd name="T3" fmla="*/ 2906 h 2907"/>
                <a:gd name="T4" fmla="*/ 441 w 1499"/>
                <a:gd name="T5" fmla="*/ 2906 h 2907"/>
                <a:gd name="T6" fmla="*/ 294 w 1499"/>
                <a:gd name="T7" fmla="*/ 2789 h 2907"/>
                <a:gd name="T8" fmla="*/ 382 w 1499"/>
                <a:gd name="T9" fmla="*/ 2612 h 2907"/>
                <a:gd name="T10" fmla="*/ 529 w 1499"/>
                <a:gd name="T11" fmla="*/ 2641 h 2907"/>
                <a:gd name="T12" fmla="*/ 587 w 1499"/>
                <a:gd name="T13" fmla="*/ 2612 h 2907"/>
                <a:gd name="T14" fmla="*/ 1117 w 1499"/>
                <a:gd name="T15" fmla="*/ 2113 h 2907"/>
                <a:gd name="T16" fmla="*/ 1028 w 1499"/>
                <a:gd name="T17" fmla="*/ 1467 h 2907"/>
                <a:gd name="T18" fmla="*/ 999 w 1499"/>
                <a:gd name="T19" fmla="*/ 1438 h 2907"/>
                <a:gd name="T20" fmla="*/ 852 w 1499"/>
                <a:gd name="T21" fmla="*/ 1203 h 2907"/>
                <a:gd name="T22" fmla="*/ 911 w 1499"/>
                <a:gd name="T23" fmla="*/ 1057 h 2907"/>
                <a:gd name="T24" fmla="*/ 911 w 1499"/>
                <a:gd name="T25" fmla="*/ 1057 h 2907"/>
                <a:gd name="T26" fmla="*/ 734 w 1499"/>
                <a:gd name="T27" fmla="*/ 352 h 2907"/>
                <a:gd name="T28" fmla="*/ 147 w 1499"/>
                <a:gd name="T29" fmla="*/ 293 h 2907"/>
                <a:gd name="T30" fmla="*/ 0 w 1499"/>
                <a:gd name="T31" fmla="*/ 205 h 2907"/>
                <a:gd name="T32" fmla="*/ 118 w 1499"/>
                <a:gd name="T33" fmla="*/ 58 h 2907"/>
                <a:gd name="T34" fmla="*/ 852 w 1499"/>
                <a:gd name="T35" fmla="*/ 117 h 2907"/>
                <a:gd name="T36" fmla="*/ 1146 w 1499"/>
                <a:gd name="T37" fmla="*/ 1145 h 2907"/>
                <a:gd name="T38" fmla="*/ 1146 w 1499"/>
                <a:gd name="T39" fmla="*/ 1174 h 2907"/>
                <a:gd name="T40" fmla="*/ 1117 w 1499"/>
                <a:gd name="T41" fmla="*/ 1203 h 2907"/>
                <a:gd name="T42" fmla="*/ 1175 w 1499"/>
                <a:gd name="T43" fmla="*/ 1263 h 2907"/>
                <a:gd name="T44" fmla="*/ 1204 w 1499"/>
                <a:gd name="T45" fmla="*/ 1263 h 2907"/>
                <a:gd name="T46" fmla="*/ 1352 w 1499"/>
                <a:gd name="T47" fmla="*/ 2201 h 2907"/>
                <a:gd name="T48" fmla="*/ 705 w 1499"/>
                <a:gd name="T49" fmla="*/ 2847 h 2907"/>
                <a:gd name="T50" fmla="*/ 499 w 1499"/>
                <a:gd name="T51" fmla="*/ 2906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9" h="2907">
                  <a:moveTo>
                    <a:pt x="499" y="2906"/>
                  </a:moveTo>
                  <a:lnTo>
                    <a:pt x="499" y="2906"/>
                  </a:lnTo>
                  <a:cubicBezTo>
                    <a:pt x="499" y="2906"/>
                    <a:pt x="470" y="2906"/>
                    <a:pt x="441" y="2906"/>
                  </a:cubicBezTo>
                  <a:cubicBezTo>
                    <a:pt x="382" y="2876"/>
                    <a:pt x="323" y="2847"/>
                    <a:pt x="294" y="2789"/>
                  </a:cubicBezTo>
                  <a:cubicBezTo>
                    <a:pt x="264" y="2700"/>
                    <a:pt x="294" y="2641"/>
                    <a:pt x="382" y="2612"/>
                  </a:cubicBezTo>
                  <a:cubicBezTo>
                    <a:pt x="412" y="2583"/>
                    <a:pt x="499" y="2612"/>
                    <a:pt x="529" y="2641"/>
                  </a:cubicBezTo>
                  <a:cubicBezTo>
                    <a:pt x="529" y="2641"/>
                    <a:pt x="558" y="2641"/>
                    <a:pt x="587" y="2612"/>
                  </a:cubicBezTo>
                  <a:cubicBezTo>
                    <a:pt x="852" y="2465"/>
                    <a:pt x="1028" y="2289"/>
                    <a:pt x="1117" y="2113"/>
                  </a:cubicBezTo>
                  <a:cubicBezTo>
                    <a:pt x="1204" y="1907"/>
                    <a:pt x="1204" y="1614"/>
                    <a:pt x="1028" y="1467"/>
                  </a:cubicBezTo>
                  <a:cubicBezTo>
                    <a:pt x="1028" y="1467"/>
                    <a:pt x="1028" y="1467"/>
                    <a:pt x="999" y="1438"/>
                  </a:cubicBezTo>
                  <a:cubicBezTo>
                    <a:pt x="940" y="1409"/>
                    <a:pt x="852" y="1321"/>
                    <a:pt x="852" y="1203"/>
                  </a:cubicBezTo>
                  <a:cubicBezTo>
                    <a:pt x="852" y="1145"/>
                    <a:pt x="881" y="1086"/>
                    <a:pt x="911" y="1057"/>
                  </a:cubicBezTo>
                  <a:lnTo>
                    <a:pt x="911" y="1057"/>
                  </a:lnTo>
                  <a:cubicBezTo>
                    <a:pt x="999" y="822"/>
                    <a:pt x="969" y="469"/>
                    <a:pt x="734" y="352"/>
                  </a:cubicBezTo>
                  <a:cubicBezTo>
                    <a:pt x="587" y="264"/>
                    <a:pt x="353" y="264"/>
                    <a:pt x="147" y="293"/>
                  </a:cubicBezTo>
                  <a:cubicBezTo>
                    <a:pt x="59" y="323"/>
                    <a:pt x="0" y="264"/>
                    <a:pt x="0" y="205"/>
                  </a:cubicBezTo>
                  <a:cubicBezTo>
                    <a:pt x="0" y="117"/>
                    <a:pt x="29" y="58"/>
                    <a:pt x="118" y="58"/>
                  </a:cubicBezTo>
                  <a:cubicBezTo>
                    <a:pt x="353" y="0"/>
                    <a:pt x="647" y="0"/>
                    <a:pt x="852" y="117"/>
                  </a:cubicBezTo>
                  <a:cubicBezTo>
                    <a:pt x="1234" y="323"/>
                    <a:pt x="1292" y="822"/>
                    <a:pt x="1146" y="1145"/>
                  </a:cubicBezTo>
                  <a:cubicBezTo>
                    <a:pt x="1146" y="1174"/>
                    <a:pt x="1146" y="1174"/>
                    <a:pt x="1146" y="1174"/>
                  </a:cubicBezTo>
                  <a:lnTo>
                    <a:pt x="1117" y="1203"/>
                  </a:lnTo>
                  <a:cubicBezTo>
                    <a:pt x="1146" y="1203"/>
                    <a:pt x="1175" y="1233"/>
                    <a:pt x="1175" y="1263"/>
                  </a:cubicBezTo>
                  <a:lnTo>
                    <a:pt x="1204" y="1263"/>
                  </a:lnTo>
                  <a:cubicBezTo>
                    <a:pt x="1439" y="1497"/>
                    <a:pt x="1498" y="1878"/>
                    <a:pt x="1352" y="2201"/>
                  </a:cubicBezTo>
                  <a:cubicBezTo>
                    <a:pt x="1263" y="2465"/>
                    <a:pt x="1028" y="2671"/>
                    <a:pt x="705" y="2847"/>
                  </a:cubicBezTo>
                  <a:cubicBezTo>
                    <a:pt x="676" y="2876"/>
                    <a:pt x="617" y="2906"/>
                    <a:pt x="499" y="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Freeform 17">
              <a:extLst>
                <a:ext uri="{FF2B5EF4-FFF2-40B4-BE49-F238E27FC236}">
                  <a16:creationId xmlns:a16="http://schemas.microsoft.com/office/drawing/2014/main" id="{B3985638-941F-5942-8DF4-29786F981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0016" y="18353993"/>
              <a:ext cx="331248" cy="796985"/>
            </a:xfrm>
            <a:custGeom>
              <a:avLst/>
              <a:gdLst>
                <a:gd name="T0" fmla="*/ 235 w 588"/>
                <a:gd name="T1" fmla="*/ 1409 h 1410"/>
                <a:gd name="T2" fmla="*/ 235 w 588"/>
                <a:gd name="T3" fmla="*/ 1409 h 1410"/>
                <a:gd name="T4" fmla="*/ 117 w 588"/>
                <a:gd name="T5" fmla="*/ 1350 h 1410"/>
                <a:gd name="T6" fmla="*/ 176 w 588"/>
                <a:gd name="T7" fmla="*/ 1174 h 1410"/>
                <a:gd name="T8" fmla="*/ 323 w 588"/>
                <a:gd name="T9" fmla="*/ 851 h 1410"/>
                <a:gd name="T10" fmla="*/ 206 w 588"/>
                <a:gd name="T11" fmla="*/ 410 h 1410"/>
                <a:gd name="T12" fmla="*/ 117 w 588"/>
                <a:gd name="T13" fmla="*/ 264 h 1410"/>
                <a:gd name="T14" fmla="*/ 29 w 588"/>
                <a:gd name="T15" fmla="*/ 88 h 1410"/>
                <a:gd name="T16" fmla="*/ 206 w 588"/>
                <a:gd name="T17" fmla="*/ 29 h 1410"/>
                <a:gd name="T18" fmla="*/ 441 w 588"/>
                <a:gd name="T19" fmla="*/ 293 h 1410"/>
                <a:gd name="T20" fmla="*/ 587 w 588"/>
                <a:gd name="T21" fmla="*/ 851 h 1410"/>
                <a:gd name="T22" fmla="*/ 293 w 588"/>
                <a:gd name="T23" fmla="*/ 1379 h 1410"/>
                <a:gd name="T24" fmla="*/ 235 w 588"/>
                <a:gd name="T25" fmla="*/ 1409 h 1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8" h="1410">
                  <a:moveTo>
                    <a:pt x="235" y="1409"/>
                  </a:moveTo>
                  <a:lnTo>
                    <a:pt x="235" y="1409"/>
                  </a:lnTo>
                  <a:cubicBezTo>
                    <a:pt x="176" y="1409"/>
                    <a:pt x="147" y="1379"/>
                    <a:pt x="117" y="1350"/>
                  </a:cubicBezTo>
                  <a:cubicBezTo>
                    <a:pt x="88" y="1291"/>
                    <a:pt x="88" y="1203"/>
                    <a:pt x="176" y="1174"/>
                  </a:cubicBezTo>
                  <a:cubicBezTo>
                    <a:pt x="264" y="1115"/>
                    <a:pt x="323" y="968"/>
                    <a:pt x="323" y="851"/>
                  </a:cubicBezTo>
                  <a:cubicBezTo>
                    <a:pt x="323" y="674"/>
                    <a:pt x="264" y="527"/>
                    <a:pt x="206" y="410"/>
                  </a:cubicBezTo>
                  <a:cubicBezTo>
                    <a:pt x="176" y="352"/>
                    <a:pt x="147" y="293"/>
                    <a:pt x="117" y="264"/>
                  </a:cubicBezTo>
                  <a:cubicBezTo>
                    <a:pt x="29" y="235"/>
                    <a:pt x="0" y="176"/>
                    <a:pt x="29" y="88"/>
                  </a:cubicBezTo>
                  <a:cubicBezTo>
                    <a:pt x="58" y="29"/>
                    <a:pt x="147" y="0"/>
                    <a:pt x="206" y="29"/>
                  </a:cubicBezTo>
                  <a:cubicBezTo>
                    <a:pt x="323" y="88"/>
                    <a:pt x="381" y="176"/>
                    <a:pt x="441" y="293"/>
                  </a:cubicBezTo>
                  <a:cubicBezTo>
                    <a:pt x="499" y="439"/>
                    <a:pt x="587" y="645"/>
                    <a:pt x="587" y="851"/>
                  </a:cubicBezTo>
                  <a:cubicBezTo>
                    <a:pt x="587" y="1086"/>
                    <a:pt x="470" y="1291"/>
                    <a:pt x="293" y="1379"/>
                  </a:cubicBezTo>
                  <a:cubicBezTo>
                    <a:pt x="264" y="1409"/>
                    <a:pt x="264" y="1409"/>
                    <a:pt x="235" y="14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Freeform 18">
              <a:extLst>
                <a:ext uri="{FF2B5EF4-FFF2-40B4-BE49-F238E27FC236}">
                  <a16:creationId xmlns:a16="http://schemas.microsoft.com/office/drawing/2014/main" id="{141FA348-84AD-6A40-8F22-FE7DDE71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276" y="17905689"/>
              <a:ext cx="3566508" cy="1823103"/>
            </a:xfrm>
            <a:custGeom>
              <a:avLst/>
              <a:gdLst>
                <a:gd name="T0" fmla="*/ 5580 w 6315"/>
                <a:gd name="T1" fmla="*/ 3229 h 3230"/>
                <a:gd name="T2" fmla="*/ 5580 w 6315"/>
                <a:gd name="T3" fmla="*/ 3229 h 3230"/>
                <a:gd name="T4" fmla="*/ 5139 w 6315"/>
                <a:gd name="T5" fmla="*/ 3082 h 3230"/>
                <a:gd name="T6" fmla="*/ 5051 w 6315"/>
                <a:gd name="T7" fmla="*/ 3024 h 3230"/>
                <a:gd name="T8" fmla="*/ 4904 w 6315"/>
                <a:gd name="T9" fmla="*/ 2907 h 3230"/>
                <a:gd name="T10" fmla="*/ 4787 w 6315"/>
                <a:gd name="T11" fmla="*/ 2936 h 3230"/>
                <a:gd name="T12" fmla="*/ 4728 w 6315"/>
                <a:gd name="T13" fmla="*/ 2965 h 3230"/>
                <a:gd name="T14" fmla="*/ 3670 w 6315"/>
                <a:gd name="T15" fmla="*/ 2759 h 3230"/>
                <a:gd name="T16" fmla="*/ 3641 w 6315"/>
                <a:gd name="T17" fmla="*/ 2701 h 3230"/>
                <a:gd name="T18" fmla="*/ 3495 w 6315"/>
                <a:gd name="T19" fmla="*/ 2613 h 3230"/>
                <a:gd name="T20" fmla="*/ 3377 w 6315"/>
                <a:gd name="T21" fmla="*/ 2642 h 3230"/>
                <a:gd name="T22" fmla="*/ 3318 w 6315"/>
                <a:gd name="T23" fmla="*/ 2642 h 3230"/>
                <a:gd name="T24" fmla="*/ 2702 w 6315"/>
                <a:gd name="T25" fmla="*/ 2554 h 3230"/>
                <a:gd name="T26" fmla="*/ 2644 w 6315"/>
                <a:gd name="T27" fmla="*/ 2524 h 3230"/>
                <a:gd name="T28" fmla="*/ 2527 w 6315"/>
                <a:gd name="T29" fmla="*/ 2466 h 3230"/>
                <a:gd name="T30" fmla="*/ 2350 w 6315"/>
                <a:gd name="T31" fmla="*/ 2524 h 3230"/>
                <a:gd name="T32" fmla="*/ 2232 w 6315"/>
                <a:gd name="T33" fmla="*/ 2583 h 3230"/>
                <a:gd name="T34" fmla="*/ 1410 w 6315"/>
                <a:gd name="T35" fmla="*/ 2495 h 3230"/>
                <a:gd name="T36" fmla="*/ 852 w 6315"/>
                <a:gd name="T37" fmla="*/ 2113 h 3230"/>
                <a:gd name="T38" fmla="*/ 823 w 6315"/>
                <a:gd name="T39" fmla="*/ 1996 h 3230"/>
                <a:gd name="T40" fmla="*/ 764 w 6315"/>
                <a:gd name="T41" fmla="*/ 1879 h 3230"/>
                <a:gd name="T42" fmla="*/ 647 w 6315"/>
                <a:gd name="T43" fmla="*/ 1819 h 3230"/>
                <a:gd name="T44" fmla="*/ 617 w 6315"/>
                <a:gd name="T45" fmla="*/ 1819 h 3230"/>
                <a:gd name="T46" fmla="*/ 60 w 6315"/>
                <a:gd name="T47" fmla="*/ 998 h 3230"/>
                <a:gd name="T48" fmla="*/ 412 w 6315"/>
                <a:gd name="T49" fmla="*/ 58 h 3230"/>
                <a:gd name="T50" fmla="*/ 588 w 6315"/>
                <a:gd name="T51" fmla="*/ 58 h 3230"/>
                <a:gd name="T52" fmla="*/ 588 w 6315"/>
                <a:gd name="T53" fmla="*/ 264 h 3230"/>
                <a:gd name="T54" fmla="*/ 324 w 6315"/>
                <a:gd name="T55" fmla="*/ 969 h 3230"/>
                <a:gd name="T56" fmla="*/ 734 w 6315"/>
                <a:gd name="T57" fmla="*/ 1584 h 3230"/>
                <a:gd name="T58" fmla="*/ 764 w 6315"/>
                <a:gd name="T59" fmla="*/ 1584 h 3230"/>
                <a:gd name="T60" fmla="*/ 940 w 6315"/>
                <a:gd name="T61" fmla="*/ 1702 h 3230"/>
                <a:gd name="T62" fmla="*/ 1058 w 6315"/>
                <a:gd name="T63" fmla="*/ 1908 h 3230"/>
                <a:gd name="T64" fmla="*/ 1087 w 6315"/>
                <a:gd name="T65" fmla="*/ 1996 h 3230"/>
                <a:gd name="T66" fmla="*/ 1498 w 6315"/>
                <a:gd name="T67" fmla="*/ 2260 h 3230"/>
                <a:gd name="T68" fmla="*/ 2144 w 6315"/>
                <a:gd name="T69" fmla="*/ 2348 h 3230"/>
                <a:gd name="T70" fmla="*/ 2232 w 6315"/>
                <a:gd name="T71" fmla="*/ 2289 h 3230"/>
                <a:gd name="T72" fmla="*/ 2556 w 6315"/>
                <a:gd name="T73" fmla="*/ 2202 h 3230"/>
                <a:gd name="T74" fmla="*/ 2790 w 6315"/>
                <a:gd name="T75" fmla="*/ 2319 h 3230"/>
                <a:gd name="T76" fmla="*/ 2819 w 6315"/>
                <a:gd name="T77" fmla="*/ 2348 h 3230"/>
                <a:gd name="T78" fmla="*/ 3260 w 6315"/>
                <a:gd name="T79" fmla="*/ 2407 h 3230"/>
                <a:gd name="T80" fmla="*/ 3289 w 6315"/>
                <a:gd name="T81" fmla="*/ 2378 h 3230"/>
                <a:gd name="T82" fmla="*/ 3524 w 6315"/>
                <a:gd name="T83" fmla="*/ 2348 h 3230"/>
                <a:gd name="T84" fmla="*/ 3818 w 6315"/>
                <a:gd name="T85" fmla="*/ 2524 h 3230"/>
                <a:gd name="T86" fmla="*/ 3876 w 6315"/>
                <a:gd name="T87" fmla="*/ 2583 h 3230"/>
                <a:gd name="T88" fmla="*/ 4640 w 6315"/>
                <a:gd name="T89" fmla="*/ 2730 h 3230"/>
                <a:gd name="T90" fmla="*/ 4669 w 6315"/>
                <a:gd name="T91" fmla="*/ 2701 h 3230"/>
                <a:gd name="T92" fmla="*/ 4933 w 6315"/>
                <a:gd name="T93" fmla="*/ 2642 h 3230"/>
                <a:gd name="T94" fmla="*/ 5228 w 6315"/>
                <a:gd name="T95" fmla="*/ 2818 h 3230"/>
                <a:gd name="T96" fmla="*/ 5315 w 6315"/>
                <a:gd name="T97" fmla="*/ 2907 h 3230"/>
                <a:gd name="T98" fmla="*/ 5962 w 6315"/>
                <a:gd name="T99" fmla="*/ 2877 h 3230"/>
                <a:gd name="T100" fmla="*/ 6020 w 6315"/>
                <a:gd name="T101" fmla="*/ 2847 h 3230"/>
                <a:gd name="T102" fmla="*/ 6020 w 6315"/>
                <a:gd name="T103" fmla="*/ 2847 h 3230"/>
                <a:gd name="T104" fmla="*/ 6050 w 6315"/>
                <a:gd name="T105" fmla="*/ 2672 h 3230"/>
                <a:gd name="T106" fmla="*/ 6255 w 6315"/>
                <a:gd name="T107" fmla="*/ 2701 h 3230"/>
                <a:gd name="T108" fmla="*/ 6255 w 6315"/>
                <a:gd name="T109" fmla="*/ 2994 h 3230"/>
                <a:gd name="T110" fmla="*/ 6079 w 6315"/>
                <a:gd name="T111" fmla="*/ 3112 h 3230"/>
                <a:gd name="T112" fmla="*/ 5580 w 6315"/>
                <a:gd name="T113" fmla="*/ 3229 h 3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15" h="3230">
                  <a:moveTo>
                    <a:pt x="5580" y="3229"/>
                  </a:moveTo>
                  <a:lnTo>
                    <a:pt x="5580" y="3229"/>
                  </a:lnTo>
                  <a:cubicBezTo>
                    <a:pt x="5432" y="3229"/>
                    <a:pt x="5286" y="3200"/>
                    <a:pt x="5139" y="3082"/>
                  </a:cubicBezTo>
                  <a:cubicBezTo>
                    <a:pt x="5110" y="3082"/>
                    <a:pt x="5080" y="3053"/>
                    <a:pt x="5051" y="3024"/>
                  </a:cubicBezTo>
                  <a:cubicBezTo>
                    <a:pt x="4993" y="2965"/>
                    <a:pt x="4963" y="2907"/>
                    <a:pt x="4904" y="2907"/>
                  </a:cubicBezTo>
                  <a:cubicBezTo>
                    <a:pt x="4875" y="2907"/>
                    <a:pt x="4816" y="2907"/>
                    <a:pt x="4787" y="2936"/>
                  </a:cubicBezTo>
                  <a:cubicBezTo>
                    <a:pt x="4758" y="2936"/>
                    <a:pt x="4758" y="2965"/>
                    <a:pt x="4728" y="2965"/>
                  </a:cubicBezTo>
                  <a:cubicBezTo>
                    <a:pt x="4375" y="3112"/>
                    <a:pt x="3964" y="3024"/>
                    <a:pt x="3670" y="2759"/>
                  </a:cubicBezTo>
                  <a:cubicBezTo>
                    <a:pt x="3670" y="2730"/>
                    <a:pt x="3641" y="2730"/>
                    <a:pt x="3641" y="2701"/>
                  </a:cubicBezTo>
                  <a:cubicBezTo>
                    <a:pt x="3583" y="2672"/>
                    <a:pt x="3524" y="2613"/>
                    <a:pt x="3495" y="2613"/>
                  </a:cubicBezTo>
                  <a:cubicBezTo>
                    <a:pt x="3465" y="2613"/>
                    <a:pt x="3435" y="2613"/>
                    <a:pt x="3377" y="2642"/>
                  </a:cubicBezTo>
                  <a:cubicBezTo>
                    <a:pt x="3348" y="2642"/>
                    <a:pt x="3348" y="2642"/>
                    <a:pt x="3318" y="2642"/>
                  </a:cubicBezTo>
                  <a:cubicBezTo>
                    <a:pt x="3113" y="2701"/>
                    <a:pt x="2878" y="2672"/>
                    <a:pt x="2702" y="2554"/>
                  </a:cubicBezTo>
                  <a:cubicBezTo>
                    <a:pt x="2673" y="2554"/>
                    <a:pt x="2644" y="2524"/>
                    <a:pt x="2644" y="2524"/>
                  </a:cubicBezTo>
                  <a:cubicBezTo>
                    <a:pt x="2585" y="2495"/>
                    <a:pt x="2556" y="2466"/>
                    <a:pt x="2527" y="2466"/>
                  </a:cubicBezTo>
                  <a:cubicBezTo>
                    <a:pt x="2467" y="2466"/>
                    <a:pt x="2409" y="2495"/>
                    <a:pt x="2350" y="2524"/>
                  </a:cubicBezTo>
                  <a:cubicBezTo>
                    <a:pt x="2321" y="2554"/>
                    <a:pt x="2262" y="2554"/>
                    <a:pt x="2232" y="2583"/>
                  </a:cubicBezTo>
                  <a:cubicBezTo>
                    <a:pt x="1968" y="2701"/>
                    <a:pt x="1674" y="2613"/>
                    <a:pt x="1410" y="2495"/>
                  </a:cubicBezTo>
                  <a:cubicBezTo>
                    <a:pt x="1234" y="2437"/>
                    <a:pt x="969" y="2319"/>
                    <a:pt x="852" y="2113"/>
                  </a:cubicBezTo>
                  <a:cubicBezTo>
                    <a:pt x="852" y="2084"/>
                    <a:pt x="823" y="2025"/>
                    <a:pt x="823" y="1996"/>
                  </a:cubicBezTo>
                  <a:cubicBezTo>
                    <a:pt x="794" y="1937"/>
                    <a:pt x="764" y="1908"/>
                    <a:pt x="764" y="1879"/>
                  </a:cubicBezTo>
                  <a:cubicBezTo>
                    <a:pt x="734" y="1849"/>
                    <a:pt x="705" y="1849"/>
                    <a:pt x="647" y="1819"/>
                  </a:cubicBezTo>
                  <a:cubicBezTo>
                    <a:pt x="647" y="1819"/>
                    <a:pt x="647" y="1819"/>
                    <a:pt x="617" y="1819"/>
                  </a:cubicBezTo>
                  <a:cubicBezTo>
                    <a:pt x="324" y="1644"/>
                    <a:pt x="89" y="1320"/>
                    <a:pt x="60" y="998"/>
                  </a:cubicBezTo>
                  <a:cubicBezTo>
                    <a:pt x="0" y="646"/>
                    <a:pt x="147" y="293"/>
                    <a:pt x="412" y="58"/>
                  </a:cubicBezTo>
                  <a:cubicBezTo>
                    <a:pt x="470" y="0"/>
                    <a:pt x="559" y="0"/>
                    <a:pt x="588" y="58"/>
                  </a:cubicBezTo>
                  <a:cubicBezTo>
                    <a:pt x="647" y="117"/>
                    <a:pt x="647" y="206"/>
                    <a:pt x="588" y="264"/>
                  </a:cubicBezTo>
                  <a:cubicBezTo>
                    <a:pt x="382" y="411"/>
                    <a:pt x="265" y="705"/>
                    <a:pt x="324" y="969"/>
                  </a:cubicBezTo>
                  <a:cubicBezTo>
                    <a:pt x="353" y="1203"/>
                    <a:pt x="499" y="1467"/>
                    <a:pt x="734" y="1584"/>
                  </a:cubicBezTo>
                  <a:cubicBezTo>
                    <a:pt x="764" y="1584"/>
                    <a:pt x="764" y="1584"/>
                    <a:pt x="764" y="1584"/>
                  </a:cubicBezTo>
                  <a:cubicBezTo>
                    <a:pt x="823" y="1614"/>
                    <a:pt x="882" y="1644"/>
                    <a:pt x="940" y="1702"/>
                  </a:cubicBezTo>
                  <a:cubicBezTo>
                    <a:pt x="999" y="1761"/>
                    <a:pt x="1029" y="1849"/>
                    <a:pt x="1058" y="1908"/>
                  </a:cubicBezTo>
                  <a:cubicBezTo>
                    <a:pt x="1058" y="1937"/>
                    <a:pt x="1087" y="1967"/>
                    <a:pt x="1087" y="1996"/>
                  </a:cubicBezTo>
                  <a:cubicBezTo>
                    <a:pt x="1146" y="2113"/>
                    <a:pt x="1322" y="2202"/>
                    <a:pt x="1498" y="2260"/>
                  </a:cubicBezTo>
                  <a:cubicBezTo>
                    <a:pt x="1733" y="2348"/>
                    <a:pt x="1939" y="2407"/>
                    <a:pt x="2144" y="2348"/>
                  </a:cubicBezTo>
                  <a:cubicBezTo>
                    <a:pt x="2174" y="2319"/>
                    <a:pt x="2203" y="2319"/>
                    <a:pt x="2232" y="2289"/>
                  </a:cubicBezTo>
                  <a:cubicBezTo>
                    <a:pt x="2321" y="2260"/>
                    <a:pt x="2438" y="2172"/>
                    <a:pt x="2556" y="2202"/>
                  </a:cubicBezTo>
                  <a:cubicBezTo>
                    <a:pt x="2673" y="2231"/>
                    <a:pt x="2731" y="2260"/>
                    <a:pt x="2790" y="2319"/>
                  </a:cubicBezTo>
                  <a:cubicBezTo>
                    <a:pt x="2790" y="2319"/>
                    <a:pt x="2819" y="2319"/>
                    <a:pt x="2819" y="2348"/>
                  </a:cubicBezTo>
                  <a:cubicBezTo>
                    <a:pt x="2965" y="2407"/>
                    <a:pt x="3113" y="2437"/>
                    <a:pt x="3260" y="2407"/>
                  </a:cubicBezTo>
                  <a:lnTo>
                    <a:pt x="3289" y="2378"/>
                  </a:lnTo>
                  <a:cubicBezTo>
                    <a:pt x="3348" y="2378"/>
                    <a:pt x="3435" y="2348"/>
                    <a:pt x="3524" y="2348"/>
                  </a:cubicBezTo>
                  <a:cubicBezTo>
                    <a:pt x="3670" y="2348"/>
                    <a:pt x="3759" y="2466"/>
                    <a:pt x="3818" y="2524"/>
                  </a:cubicBezTo>
                  <a:cubicBezTo>
                    <a:pt x="3847" y="2554"/>
                    <a:pt x="3847" y="2554"/>
                    <a:pt x="3876" y="2583"/>
                  </a:cubicBezTo>
                  <a:cubicBezTo>
                    <a:pt x="4053" y="2759"/>
                    <a:pt x="4375" y="2818"/>
                    <a:pt x="4640" y="2730"/>
                  </a:cubicBezTo>
                  <a:cubicBezTo>
                    <a:pt x="4640" y="2701"/>
                    <a:pt x="4669" y="2701"/>
                    <a:pt x="4669" y="2701"/>
                  </a:cubicBezTo>
                  <a:cubicBezTo>
                    <a:pt x="4728" y="2672"/>
                    <a:pt x="4816" y="2642"/>
                    <a:pt x="4933" y="2642"/>
                  </a:cubicBezTo>
                  <a:cubicBezTo>
                    <a:pt x="5080" y="2672"/>
                    <a:pt x="5168" y="2759"/>
                    <a:pt x="5228" y="2818"/>
                  </a:cubicBezTo>
                  <a:cubicBezTo>
                    <a:pt x="5257" y="2847"/>
                    <a:pt x="5286" y="2877"/>
                    <a:pt x="5315" y="2907"/>
                  </a:cubicBezTo>
                  <a:cubicBezTo>
                    <a:pt x="5492" y="3024"/>
                    <a:pt x="5756" y="2994"/>
                    <a:pt x="5962" y="2877"/>
                  </a:cubicBezTo>
                  <a:cubicBezTo>
                    <a:pt x="5991" y="2877"/>
                    <a:pt x="6020" y="2847"/>
                    <a:pt x="6020" y="2847"/>
                  </a:cubicBezTo>
                  <a:lnTo>
                    <a:pt x="6020" y="2847"/>
                  </a:lnTo>
                  <a:cubicBezTo>
                    <a:pt x="5991" y="2789"/>
                    <a:pt x="6020" y="2701"/>
                    <a:pt x="6050" y="2672"/>
                  </a:cubicBezTo>
                  <a:cubicBezTo>
                    <a:pt x="6108" y="2613"/>
                    <a:pt x="6196" y="2642"/>
                    <a:pt x="6255" y="2701"/>
                  </a:cubicBezTo>
                  <a:cubicBezTo>
                    <a:pt x="6314" y="2759"/>
                    <a:pt x="6314" y="2907"/>
                    <a:pt x="6255" y="2994"/>
                  </a:cubicBezTo>
                  <a:cubicBezTo>
                    <a:pt x="6196" y="3053"/>
                    <a:pt x="6137" y="3082"/>
                    <a:pt x="6079" y="3112"/>
                  </a:cubicBezTo>
                  <a:cubicBezTo>
                    <a:pt x="5932" y="3200"/>
                    <a:pt x="5756" y="3229"/>
                    <a:pt x="5580" y="322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Freeform 19">
              <a:extLst>
                <a:ext uri="{FF2B5EF4-FFF2-40B4-BE49-F238E27FC236}">
                  <a16:creationId xmlns:a16="http://schemas.microsoft.com/office/drawing/2014/main" id="{5A95BACF-690C-3F4D-B3D6-851D94EFB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4972" y="19614226"/>
              <a:ext cx="3466885" cy="712305"/>
            </a:xfrm>
            <a:custGeom>
              <a:avLst/>
              <a:gdLst>
                <a:gd name="T0" fmla="*/ 5756 w 6139"/>
                <a:gd name="T1" fmla="*/ 1262 h 1263"/>
                <a:gd name="T2" fmla="*/ 5756 w 6139"/>
                <a:gd name="T3" fmla="*/ 1262 h 1263"/>
                <a:gd name="T4" fmla="*/ 5462 w 6139"/>
                <a:gd name="T5" fmla="*/ 1175 h 1263"/>
                <a:gd name="T6" fmla="*/ 5198 w 6139"/>
                <a:gd name="T7" fmla="*/ 940 h 1263"/>
                <a:gd name="T8" fmla="*/ 5198 w 6139"/>
                <a:gd name="T9" fmla="*/ 940 h 1263"/>
                <a:gd name="T10" fmla="*/ 5022 w 6139"/>
                <a:gd name="T11" fmla="*/ 822 h 1263"/>
                <a:gd name="T12" fmla="*/ 4904 w 6139"/>
                <a:gd name="T13" fmla="*/ 822 h 1263"/>
                <a:gd name="T14" fmla="*/ 4082 w 6139"/>
                <a:gd name="T15" fmla="*/ 705 h 1263"/>
                <a:gd name="T16" fmla="*/ 3993 w 6139"/>
                <a:gd name="T17" fmla="*/ 617 h 1263"/>
                <a:gd name="T18" fmla="*/ 3847 w 6139"/>
                <a:gd name="T19" fmla="*/ 528 h 1263"/>
                <a:gd name="T20" fmla="*/ 3671 w 6139"/>
                <a:gd name="T21" fmla="*/ 588 h 1263"/>
                <a:gd name="T22" fmla="*/ 3612 w 6139"/>
                <a:gd name="T23" fmla="*/ 617 h 1263"/>
                <a:gd name="T24" fmla="*/ 2850 w 6139"/>
                <a:gd name="T25" fmla="*/ 617 h 1263"/>
                <a:gd name="T26" fmla="*/ 2702 w 6139"/>
                <a:gd name="T27" fmla="*/ 557 h 1263"/>
                <a:gd name="T28" fmla="*/ 2467 w 6139"/>
                <a:gd name="T29" fmla="*/ 470 h 1263"/>
                <a:gd name="T30" fmla="*/ 2057 w 6139"/>
                <a:gd name="T31" fmla="*/ 557 h 1263"/>
                <a:gd name="T32" fmla="*/ 1792 w 6139"/>
                <a:gd name="T33" fmla="*/ 675 h 1263"/>
                <a:gd name="T34" fmla="*/ 823 w 6139"/>
                <a:gd name="T35" fmla="*/ 411 h 1263"/>
                <a:gd name="T36" fmla="*/ 764 w 6139"/>
                <a:gd name="T37" fmla="*/ 382 h 1263"/>
                <a:gd name="T38" fmla="*/ 647 w 6139"/>
                <a:gd name="T39" fmla="*/ 264 h 1263"/>
                <a:gd name="T40" fmla="*/ 559 w 6139"/>
                <a:gd name="T41" fmla="*/ 264 h 1263"/>
                <a:gd name="T42" fmla="*/ 118 w 6139"/>
                <a:gd name="T43" fmla="*/ 675 h 1263"/>
                <a:gd name="T44" fmla="*/ 0 w 6139"/>
                <a:gd name="T45" fmla="*/ 470 h 1263"/>
                <a:gd name="T46" fmla="*/ 470 w 6139"/>
                <a:gd name="T47" fmla="*/ 29 h 1263"/>
                <a:gd name="T48" fmla="*/ 735 w 6139"/>
                <a:gd name="T49" fmla="*/ 29 h 1263"/>
                <a:gd name="T50" fmla="*/ 940 w 6139"/>
                <a:gd name="T51" fmla="*/ 176 h 1263"/>
                <a:gd name="T52" fmla="*/ 999 w 6139"/>
                <a:gd name="T53" fmla="*/ 235 h 1263"/>
                <a:gd name="T54" fmla="*/ 1704 w 6139"/>
                <a:gd name="T55" fmla="*/ 411 h 1263"/>
                <a:gd name="T56" fmla="*/ 1939 w 6139"/>
                <a:gd name="T57" fmla="*/ 323 h 1263"/>
                <a:gd name="T58" fmla="*/ 2497 w 6139"/>
                <a:gd name="T59" fmla="*/ 205 h 1263"/>
                <a:gd name="T60" fmla="*/ 2820 w 6139"/>
                <a:gd name="T61" fmla="*/ 323 h 1263"/>
                <a:gd name="T62" fmla="*/ 2937 w 6139"/>
                <a:gd name="T63" fmla="*/ 382 h 1263"/>
                <a:gd name="T64" fmla="*/ 3524 w 6139"/>
                <a:gd name="T65" fmla="*/ 353 h 1263"/>
                <a:gd name="T66" fmla="*/ 3583 w 6139"/>
                <a:gd name="T67" fmla="*/ 353 h 1263"/>
                <a:gd name="T68" fmla="*/ 3906 w 6139"/>
                <a:gd name="T69" fmla="*/ 293 h 1263"/>
                <a:gd name="T70" fmla="*/ 4170 w 6139"/>
                <a:gd name="T71" fmla="*/ 411 h 1263"/>
                <a:gd name="T72" fmla="*/ 4228 w 6139"/>
                <a:gd name="T73" fmla="*/ 470 h 1263"/>
                <a:gd name="T74" fmla="*/ 4875 w 6139"/>
                <a:gd name="T75" fmla="*/ 557 h 1263"/>
                <a:gd name="T76" fmla="*/ 5110 w 6139"/>
                <a:gd name="T77" fmla="*/ 557 h 1263"/>
                <a:gd name="T78" fmla="*/ 5403 w 6139"/>
                <a:gd name="T79" fmla="*/ 792 h 1263"/>
                <a:gd name="T80" fmla="*/ 5403 w 6139"/>
                <a:gd name="T81" fmla="*/ 792 h 1263"/>
                <a:gd name="T82" fmla="*/ 5551 w 6139"/>
                <a:gd name="T83" fmla="*/ 940 h 1263"/>
                <a:gd name="T84" fmla="*/ 5990 w 6139"/>
                <a:gd name="T85" fmla="*/ 969 h 1263"/>
                <a:gd name="T86" fmla="*/ 6079 w 6139"/>
                <a:gd name="T87" fmla="*/ 881 h 1263"/>
                <a:gd name="T88" fmla="*/ 5873 w 6139"/>
                <a:gd name="T89" fmla="*/ 998 h 1263"/>
                <a:gd name="T90" fmla="*/ 5726 w 6139"/>
                <a:gd name="T91" fmla="*/ 1175 h 1263"/>
                <a:gd name="T92" fmla="*/ 5756 w 6139"/>
                <a:gd name="T93" fmla="*/ 1262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39" h="1263">
                  <a:moveTo>
                    <a:pt x="5756" y="1262"/>
                  </a:moveTo>
                  <a:lnTo>
                    <a:pt x="5756" y="1262"/>
                  </a:lnTo>
                  <a:cubicBezTo>
                    <a:pt x="5697" y="1262"/>
                    <a:pt x="5491" y="1204"/>
                    <a:pt x="5462" y="1175"/>
                  </a:cubicBezTo>
                  <a:cubicBezTo>
                    <a:pt x="5345" y="1116"/>
                    <a:pt x="5256" y="1027"/>
                    <a:pt x="5198" y="940"/>
                  </a:cubicBezTo>
                  <a:lnTo>
                    <a:pt x="5198" y="940"/>
                  </a:lnTo>
                  <a:cubicBezTo>
                    <a:pt x="5139" y="881"/>
                    <a:pt x="5081" y="822"/>
                    <a:pt x="5022" y="822"/>
                  </a:cubicBezTo>
                  <a:cubicBezTo>
                    <a:pt x="4992" y="792"/>
                    <a:pt x="4933" y="792"/>
                    <a:pt x="4904" y="822"/>
                  </a:cubicBezTo>
                  <a:cubicBezTo>
                    <a:pt x="4640" y="852"/>
                    <a:pt x="4317" y="852"/>
                    <a:pt x="4082" y="705"/>
                  </a:cubicBezTo>
                  <a:cubicBezTo>
                    <a:pt x="4053" y="675"/>
                    <a:pt x="4023" y="646"/>
                    <a:pt x="3993" y="617"/>
                  </a:cubicBezTo>
                  <a:cubicBezTo>
                    <a:pt x="3935" y="588"/>
                    <a:pt x="3906" y="557"/>
                    <a:pt x="3847" y="528"/>
                  </a:cubicBezTo>
                  <a:cubicBezTo>
                    <a:pt x="3818" y="528"/>
                    <a:pt x="3758" y="557"/>
                    <a:pt x="3671" y="588"/>
                  </a:cubicBezTo>
                  <a:cubicBezTo>
                    <a:pt x="3671" y="588"/>
                    <a:pt x="3641" y="588"/>
                    <a:pt x="3612" y="617"/>
                  </a:cubicBezTo>
                  <a:cubicBezTo>
                    <a:pt x="3378" y="705"/>
                    <a:pt x="3114" y="705"/>
                    <a:pt x="2850" y="617"/>
                  </a:cubicBezTo>
                  <a:cubicBezTo>
                    <a:pt x="2820" y="588"/>
                    <a:pt x="2761" y="588"/>
                    <a:pt x="2702" y="557"/>
                  </a:cubicBezTo>
                  <a:cubicBezTo>
                    <a:pt x="2615" y="528"/>
                    <a:pt x="2526" y="470"/>
                    <a:pt x="2467" y="470"/>
                  </a:cubicBezTo>
                  <a:cubicBezTo>
                    <a:pt x="2321" y="470"/>
                    <a:pt x="2203" y="499"/>
                    <a:pt x="2057" y="557"/>
                  </a:cubicBezTo>
                  <a:cubicBezTo>
                    <a:pt x="1968" y="617"/>
                    <a:pt x="1880" y="646"/>
                    <a:pt x="1792" y="675"/>
                  </a:cubicBezTo>
                  <a:cubicBezTo>
                    <a:pt x="1440" y="763"/>
                    <a:pt x="1058" y="646"/>
                    <a:pt x="823" y="411"/>
                  </a:cubicBezTo>
                  <a:cubicBezTo>
                    <a:pt x="793" y="411"/>
                    <a:pt x="764" y="382"/>
                    <a:pt x="764" y="382"/>
                  </a:cubicBezTo>
                  <a:cubicBezTo>
                    <a:pt x="705" y="323"/>
                    <a:pt x="676" y="293"/>
                    <a:pt x="647" y="264"/>
                  </a:cubicBezTo>
                  <a:cubicBezTo>
                    <a:pt x="618" y="264"/>
                    <a:pt x="588" y="264"/>
                    <a:pt x="559" y="264"/>
                  </a:cubicBezTo>
                  <a:cubicBezTo>
                    <a:pt x="294" y="411"/>
                    <a:pt x="177" y="705"/>
                    <a:pt x="118" y="675"/>
                  </a:cubicBezTo>
                  <a:cubicBezTo>
                    <a:pt x="30" y="646"/>
                    <a:pt x="0" y="528"/>
                    <a:pt x="0" y="470"/>
                  </a:cubicBezTo>
                  <a:cubicBezTo>
                    <a:pt x="30" y="411"/>
                    <a:pt x="412" y="58"/>
                    <a:pt x="470" y="29"/>
                  </a:cubicBezTo>
                  <a:cubicBezTo>
                    <a:pt x="559" y="0"/>
                    <a:pt x="647" y="0"/>
                    <a:pt x="735" y="29"/>
                  </a:cubicBezTo>
                  <a:cubicBezTo>
                    <a:pt x="823" y="58"/>
                    <a:pt x="882" y="147"/>
                    <a:pt x="940" y="176"/>
                  </a:cubicBezTo>
                  <a:cubicBezTo>
                    <a:pt x="970" y="205"/>
                    <a:pt x="970" y="205"/>
                    <a:pt x="999" y="235"/>
                  </a:cubicBezTo>
                  <a:cubicBezTo>
                    <a:pt x="1175" y="411"/>
                    <a:pt x="1469" y="470"/>
                    <a:pt x="1704" y="411"/>
                  </a:cubicBezTo>
                  <a:cubicBezTo>
                    <a:pt x="1792" y="382"/>
                    <a:pt x="1880" y="353"/>
                    <a:pt x="1939" y="323"/>
                  </a:cubicBezTo>
                  <a:cubicBezTo>
                    <a:pt x="2115" y="264"/>
                    <a:pt x="2291" y="205"/>
                    <a:pt x="2497" y="205"/>
                  </a:cubicBezTo>
                  <a:cubicBezTo>
                    <a:pt x="2615" y="235"/>
                    <a:pt x="2702" y="264"/>
                    <a:pt x="2820" y="323"/>
                  </a:cubicBezTo>
                  <a:cubicBezTo>
                    <a:pt x="2850" y="353"/>
                    <a:pt x="2908" y="353"/>
                    <a:pt x="2937" y="382"/>
                  </a:cubicBezTo>
                  <a:cubicBezTo>
                    <a:pt x="3143" y="440"/>
                    <a:pt x="3349" y="440"/>
                    <a:pt x="3524" y="353"/>
                  </a:cubicBezTo>
                  <a:cubicBezTo>
                    <a:pt x="3554" y="353"/>
                    <a:pt x="3554" y="353"/>
                    <a:pt x="3583" y="353"/>
                  </a:cubicBezTo>
                  <a:cubicBezTo>
                    <a:pt x="3671" y="323"/>
                    <a:pt x="3758" y="264"/>
                    <a:pt x="3906" y="293"/>
                  </a:cubicBezTo>
                  <a:cubicBezTo>
                    <a:pt x="3993" y="293"/>
                    <a:pt x="4082" y="353"/>
                    <a:pt x="4170" y="411"/>
                  </a:cubicBezTo>
                  <a:cubicBezTo>
                    <a:pt x="4170" y="440"/>
                    <a:pt x="4199" y="470"/>
                    <a:pt x="4228" y="470"/>
                  </a:cubicBezTo>
                  <a:cubicBezTo>
                    <a:pt x="4405" y="588"/>
                    <a:pt x="4640" y="588"/>
                    <a:pt x="4875" y="557"/>
                  </a:cubicBezTo>
                  <a:cubicBezTo>
                    <a:pt x="4933" y="557"/>
                    <a:pt x="5022" y="528"/>
                    <a:pt x="5110" y="557"/>
                  </a:cubicBezTo>
                  <a:cubicBezTo>
                    <a:pt x="5227" y="588"/>
                    <a:pt x="5345" y="705"/>
                    <a:pt x="5403" y="792"/>
                  </a:cubicBezTo>
                  <a:lnTo>
                    <a:pt x="5403" y="792"/>
                  </a:lnTo>
                  <a:cubicBezTo>
                    <a:pt x="5462" y="852"/>
                    <a:pt x="5491" y="910"/>
                    <a:pt x="5551" y="940"/>
                  </a:cubicBezTo>
                  <a:cubicBezTo>
                    <a:pt x="5580" y="940"/>
                    <a:pt x="5990" y="969"/>
                    <a:pt x="5990" y="969"/>
                  </a:cubicBezTo>
                  <a:cubicBezTo>
                    <a:pt x="6021" y="910"/>
                    <a:pt x="6021" y="852"/>
                    <a:pt x="6079" y="881"/>
                  </a:cubicBezTo>
                  <a:cubicBezTo>
                    <a:pt x="6138" y="910"/>
                    <a:pt x="5903" y="940"/>
                    <a:pt x="5873" y="998"/>
                  </a:cubicBezTo>
                  <a:cubicBezTo>
                    <a:pt x="5844" y="1087"/>
                    <a:pt x="5786" y="1145"/>
                    <a:pt x="5726" y="1175"/>
                  </a:cubicBezTo>
                  <a:cubicBezTo>
                    <a:pt x="5697" y="1204"/>
                    <a:pt x="5815" y="1262"/>
                    <a:pt x="5756" y="12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Freeform 20">
              <a:extLst>
                <a:ext uri="{FF2B5EF4-FFF2-40B4-BE49-F238E27FC236}">
                  <a16:creationId xmlns:a16="http://schemas.microsoft.com/office/drawing/2014/main" id="{6CB03FAB-BABA-084D-BB08-B1EF1AE46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2422" y="19596792"/>
              <a:ext cx="747173" cy="846797"/>
            </a:xfrm>
            <a:custGeom>
              <a:avLst/>
              <a:gdLst>
                <a:gd name="T0" fmla="*/ 294 w 1323"/>
                <a:gd name="T1" fmla="*/ 1498 h 1499"/>
                <a:gd name="T2" fmla="*/ 294 w 1323"/>
                <a:gd name="T3" fmla="*/ 1498 h 1499"/>
                <a:gd name="T4" fmla="*/ 265 w 1323"/>
                <a:gd name="T5" fmla="*/ 1498 h 1499"/>
                <a:gd name="T6" fmla="*/ 30 w 1323"/>
                <a:gd name="T7" fmla="*/ 1263 h 1499"/>
                <a:gd name="T8" fmla="*/ 117 w 1323"/>
                <a:gd name="T9" fmla="*/ 1117 h 1499"/>
                <a:gd name="T10" fmla="*/ 265 w 1323"/>
                <a:gd name="T11" fmla="*/ 1234 h 1499"/>
                <a:gd name="T12" fmla="*/ 294 w 1323"/>
                <a:gd name="T13" fmla="*/ 1234 h 1499"/>
                <a:gd name="T14" fmla="*/ 412 w 1323"/>
                <a:gd name="T15" fmla="*/ 1205 h 1499"/>
                <a:gd name="T16" fmla="*/ 735 w 1323"/>
                <a:gd name="T17" fmla="*/ 940 h 1499"/>
                <a:gd name="T18" fmla="*/ 822 w 1323"/>
                <a:gd name="T19" fmla="*/ 558 h 1499"/>
                <a:gd name="T20" fmla="*/ 793 w 1323"/>
                <a:gd name="T21" fmla="*/ 470 h 1499"/>
                <a:gd name="T22" fmla="*/ 793 w 1323"/>
                <a:gd name="T23" fmla="*/ 59 h 1499"/>
                <a:gd name="T24" fmla="*/ 970 w 1323"/>
                <a:gd name="T25" fmla="*/ 0 h 1499"/>
                <a:gd name="T26" fmla="*/ 999 w 1323"/>
                <a:gd name="T27" fmla="*/ 177 h 1499"/>
                <a:gd name="T28" fmla="*/ 1028 w 1323"/>
                <a:gd name="T29" fmla="*/ 383 h 1499"/>
                <a:gd name="T30" fmla="*/ 1057 w 1323"/>
                <a:gd name="T31" fmla="*/ 500 h 1499"/>
                <a:gd name="T32" fmla="*/ 940 w 1323"/>
                <a:gd name="T33" fmla="*/ 1087 h 1499"/>
                <a:gd name="T34" fmla="*/ 529 w 1323"/>
                <a:gd name="T35" fmla="*/ 1440 h 1499"/>
                <a:gd name="T36" fmla="*/ 294 w 1323"/>
                <a:gd name="T37" fmla="*/ 1498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3" h="1499">
                  <a:moveTo>
                    <a:pt x="294" y="1498"/>
                  </a:moveTo>
                  <a:lnTo>
                    <a:pt x="294" y="1498"/>
                  </a:lnTo>
                  <a:cubicBezTo>
                    <a:pt x="294" y="1498"/>
                    <a:pt x="294" y="1498"/>
                    <a:pt x="265" y="1498"/>
                  </a:cubicBezTo>
                  <a:cubicBezTo>
                    <a:pt x="148" y="1469"/>
                    <a:pt x="30" y="1381"/>
                    <a:pt x="30" y="1263"/>
                  </a:cubicBezTo>
                  <a:cubicBezTo>
                    <a:pt x="0" y="1205"/>
                    <a:pt x="59" y="1146"/>
                    <a:pt x="117" y="1117"/>
                  </a:cubicBezTo>
                  <a:cubicBezTo>
                    <a:pt x="206" y="1117"/>
                    <a:pt x="265" y="1146"/>
                    <a:pt x="265" y="1234"/>
                  </a:cubicBezTo>
                  <a:cubicBezTo>
                    <a:pt x="294" y="1234"/>
                    <a:pt x="294" y="1234"/>
                    <a:pt x="294" y="1234"/>
                  </a:cubicBezTo>
                  <a:cubicBezTo>
                    <a:pt x="323" y="1234"/>
                    <a:pt x="382" y="1205"/>
                    <a:pt x="412" y="1205"/>
                  </a:cubicBezTo>
                  <a:cubicBezTo>
                    <a:pt x="558" y="1117"/>
                    <a:pt x="676" y="1028"/>
                    <a:pt x="735" y="940"/>
                  </a:cubicBezTo>
                  <a:cubicBezTo>
                    <a:pt x="822" y="822"/>
                    <a:pt x="852" y="676"/>
                    <a:pt x="822" y="558"/>
                  </a:cubicBezTo>
                  <a:cubicBezTo>
                    <a:pt x="822" y="529"/>
                    <a:pt x="793" y="500"/>
                    <a:pt x="793" y="470"/>
                  </a:cubicBezTo>
                  <a:cubicBezTo>
                    <a:pt x="764" y="353"/>
                    <a:pt x="705" y="206"/>
                    <a:pt x="793" y="59"/>
                  </a:cubicBezTo>
                  <a:cubicBezTo>
                    <a:pt x="822" y="0"/>
                    <a:pt x="882" y="0"/>
                    <a:pt x="970" y="0"/>
                  </a:cubicBezTo>
                  <a:cubicBezTo>
                    <a:pt x="1322" y="0"/>
                    <a:pt x="1028" y="88"/>
                    <a:pt x="999" y="177"/>
                  </a:cubicBezTo>
                  <a:cubicBezTo>
                    <a:pt x="999" y="235"/>
                    <a:pt x="1028" y="294"/>
                    <a:pt x="1028" y="383"/>
                  </a:cubicBezTo>
                  <a:cubicBezTo>
                    <a:pt x="1057" y="412"/>
                    <a:pt x="1057" y="470"/>
                    <a:pt x="1057" y="500"/>
                  </a:cubicBezTo>
                  <a:cubicBezTo>
                    <a:pt x="1116" y="676"/>
                    <a:pt x="1057" y="911"/>
                    <a:pt x="940" y="1087"/>
                  </a:cubicBezTo>
                  <a:cubicBezTo>
                    <a:pt x="852" y="1234"/>
                    <a:pt x="705" y="1352"/>
                    <a:pt x="529" y="1440"/>
                  </a:cubicBezTo>
                  <a:cubicBezTo>
                    <a:pt x="441" y="1469"/>
                    <a:pt x="382" y="1498"/>
                    <a:pt x="294" y="14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Freeform 21">
              <a:extLst>
                <a:ext uri="{FF2B5EF4-FFF2-40B4-BE49-F238E27FC236}">
                  <a16:creationId xmlns:a16="http://schemas.microsoft.com/office/drawing/2014/main" id="{F2B2FBD5-7893-0D44-B458-3D274CA3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610" y="19133545"/>
              <a:ext cx="679929" cy="1078420"/>
            </a:xfrm>
            <a:custGeom>
              <a:avLst/>
              <a:gdLst>
                <a:gd name="T0" fmla="*/ 1087 w 1205"/>
                <a:gd name="T1" fmla="*/ 30 h 1910"/>
                <a:gd name="T2" fmla="*/ 1087 w 1205"/>
                <a:gd name="T3" fmla="*/ 30 h 1910"/>
                <a:gd name="T4" fmla="*/ 558 w 1205"/>
                <a:gd name="T5" fmla="*/ 176 h 1910"/>
                <a:gd name="T6" fmla="*/ 264 w 1205"/>
                <a:gd name="T7" fmla="*/ 558 h 1910"/>
                <a:gd name="T8" fmla="*/ 176 w 1205"/>
                <a:gd name="T9" fmla="*/ 852 h 1910"/>
                <a:gd name="T10" fmla="*/ 235 w 1205"/>
                <a:gd name="T11" fmla="*/ 1028 h 1910"/>
                <a:gd name="T12" fmla="*/ 264 w 1205"/>
                <a:gd name="T13" fmla="*/ 1116 h 1910"/>
                <a:gd name="T14" fmla="*/ 206 w 1205"/>
                <a:gd name="T15" fmla="*/ 1145 h 1910"/>
                <a:gd name="T16" fmla="*/ 147 w 1205"/>
                <a:gd name="T17" fmla="*/ 1205 h 1910"/>
                <a:gd name="T18" fmla="*/ 59 w 1205"/>
                <a:gd name="T19" fmla="*/ 1557 h 1910"/>
                <a:gd name="T20" fmla="*/ 89 w 1205"/>
                <a:gd name="T21" fmla="*/ 1557 h 1910"/>
                <a:gd name="T22" fmla="*/ 293 w 1205"/>
                <a:gd name="T23" fmla="*/ 1909 h 1910"/>
                <a:gd name="T24" fmla="*/ 324 w 1205"/>
                <a:gd name="T25" fmla="*/ 1409 h 1910"/>
                <a:gd name="T26" fmla="*/ 353 w 1205"/>
                <a:gd name="T27" fmla="*/ 1380 h 1910"/>
                <a:gd name="T28" fmla="*/ 470 w 1205"/>
                <a:gd name="T29" fmla="*/ 1263 h 1910"/>
                <a:gd name="T30" fmla="*/ 470 w 1205"/>
                <a:gd name="T31" fmla="*/ 940 h 1910"/>
                <a:gd name="T32" fmla="*/ 441 w 1205"/>
                <a:gd name="T33" fmla="*/ 822 h 1910"/>
                <a:gd name="T34" fmla="*/ 499 w 1205"/>
                <a:gd name="T35" fmla="*/ 675 h 1910"/>
                <a:gd name="T36" fmla="*/ 734 w 1205"/>
                <a:gd name="T37" fmla="*/ 382 h 1910"/>
                <a:gd name="T38" fmla="*/ 1028 w 1205"/>
                <a:gd name="T39" fmla="*/ 294 h 1910"/>
                <a:gd name="T40" fmla="*/ 1175 w 1205"/>
                <a:gd name="T41" fmla="*/ 176 h 1910"/>
                <a:gd name="T42" fmla="*/ 1087 w 1205"/>
                <a:gd name="T43" fmla="*/ 3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05" h="1910">
                  <a:moveTo>
                    <a:pt x="1087" y="30"/>
                  </a:moveTo>
                  <a:lnTo>
                    <a:pt x="1087" y="30"/>
                  </a:lnTo>
                  <a:cubicBezTo>
                    <a:pt x="911" y="0"/>
                    <a:pt x="705" y="30"/>
                    <a:pt x="558" y="176"/>
                  </a:cubicBezTo>
                  <a:cubicBezTo>
                    <a:pt x="411" y="294"/>
                    <a:pt x="324" y="441"/>
                    <a:pt x="264" y="558"/>
                  </a:cubicBezTo>
                  <a:cubicBezTo>
                    <a:pt x="206" y="646"/>
                    <a:pt x="176" y="735"/>
                    <a:pt x="176" y="852"/>
                  </a:cubicBezTo>
                  <a:cubicBezTo>
                    <a:pt x="176" y="910"/>
                    <a:pt x="206" y="970"/>
                    <a:pt x="235" y="1028"/>
                  </a:cubicBezTo>
                  <a:cubicBezTo>
                    <a:pt x="235" y="1057"/>
                    <a:pt x="264" y="1116"/>
                    <a:pt x="264" y="1116"/>
                  </a:cubicBezTo>
                  <a:cubicBezTo>
                    <a:pt x="235" y="1116"/>
                    <a:pt x="235" y="1145"/>
                    <a:pt x="206" y="1145"/>
                  </a:cubicBezTo>
                  <a:cubicBezTo>
                    <a:pt x="176" y="1175"/>
                    <a:pt x="176" y="1175"/>
                    <a:pt x="147" y="1205"/>
                  </a:cubicBezTo>
                  <a:cubicBezTo>
                    <a:pt x="59" y="1292"/>
                    <a:pt x="0" y="1440"/>
                    <a:pt x="59" y="1557"/>
                  </a:cubicBezTo>
                  <a:cubicBezTo>
                    <a:pt x="59" y="1557"/>
                    <a:pt x="59" y="1557"/>
                    <a:pt x="89" y="1557"/>
                  </a:cubicBezTo>
                  <a:cubicBezTo>
                    <a:pt x="147" y="1527"/>
                    <a:pt x="235" y="1909"/>
                    <a:pt x="293" y="1909"/>
                  </a:cubicBezTo>
                  <a:cubicBezTo>
                    <a:pt x="293" y="1879"/>
                    <a:pt x="118" y="1469"/>
                    <a:pt x="324" y="1409"/>
                  </a:cubicBezTo>
                  <a:cubicBezTo>
                    <a:pt x="324" y="1380"/>
                    <a:pt x="353" y="1380"/>
                    <a:pt x="353" y="1380"/>
                  </a:cubicBezTo>
                  <a:cubicBezTo>
                    <a:pt x="411" y="1351"/>
                    <a:pt x="441" y="1322"/>
                    <a:pt x="470" y="1263"/>
                  </a:cubicBezTo>
                  <a:cubicBezTo>
                    <a:pt x="558" y="1145"/>
                    <a:pt x="499" y="1028"/>
                    <a:pt x="470" y="940"/>
                  </a:cubicBezTo>
                  <a:cubicBezTo>
                    <a:pt x="470" y="881"/>
                    <a:pt x="441" y="852"/>
                    <a:pt x="441" y="822"/>
                  </a:cubicBezTo>
                  <a:cubicBezTo>
                    <a:pt x="441" y="793"/>
                    <a:pt x="470" y="735"/>
                    <a:pt x="499" y="675"/>
                  </a:cubicBezTo>
                  <a:cubicBezTo>
                    <a:pt x="558" y="587"/>
                    <a:pt x="617" y="441"/>
                    <a:pt x="734" y="382"/>
                  </a:cubicBezTo>
                  <a:cubicBezTo>
                    <a:pt x="823" y="294"/>
                    <a:pt x="940" y="265"/>
                    <a:pt x="1028" y="294"/>
                  </a:cubicBezTo>
                  <a:cubicBezTo>
                    <a:pt x="1087" y="294"/>
                    <a:pt x="1175" y="265"/>
                    <a:pt x="1175" y="176"/>
                  </a:cubicBezTo>
                  <a:cubicBezTo>
                    <a:pt x="1204" y="117"/>
                    <a:pt x="1146" y="59"/>
                    <a:pt x="1087" y="3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Freeform 22">
              <a:extLst>
                <a:ext uri="{FF2B5EF4-FFF2-40B4-BE49-F238E27FC236}">
                  <a16:creationId xmlns:a16="http://schemas.microsoft.com/office/drawing/2014/main" id="{1617870C-8B18-744F-AB16-79E439F1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610" y="17741311"/>
              <a:ext cx="714797" cy="1178044"/>
            </a:xfrm>
            <a:custGeom>
              <a:avLst/>
              <a:gdLst>
                <a:gd name="T0" fmla="*/ 324 w 1264"/>
                <a:gd name="T1" fmla="*/ 2084 h 2085"/>
                <a:gd name="T2" fmla="*/ 324 w 1264"/>
                <a:gd name="T3" fmla="*/ 2084 h 2085"/>
                <a:gd name="T4" fmla="*/ 29 w 1264"/>
                <a:gd name="T5" fmla="*/ 1849 h 2085"/>
                <a:gd name="T6" fmla="*/ 0 w 1264"/>
                <a:gd name="T7" fmla="*/ 1556 h 2085"/>
                <a:gd name="T8" fmla="*/ 324 w 1264"/>
                <a:gd name="T9" fmla="*/ 940 h 2085"/>
                <a:gd name="T10" fmla="*/ 382 w 1264"/>
                <a:gd name="T11" fmla="*/ 910 h 2085"/>
                <a:gd name="T12" fmla="*/ 441 w 1264"/>
                <a:gd name="T13" fmla="*/ 910 h 2085"/>
                <a:gd name="T14" fmla="*/ 470 w 1264"/>
                <a:gd name="T15" fmla="*/ 735 h 2085"/>
                <a:gd name="T16" fmla="*/ 470 w 1264"/>
                <a:gd name="T17" fmla="*/ 676 h 2085"/>
                <a:gd name="T18" fmla="*/ 1058 w 1264"/>
                <a:gd name="T19" fmla="*/ 0 h 2085"/>
                <a:gd name="T20" fmla="*/ 1204 w 1264"/>
                <a:gd name="T21" fmla="*/ 88 h 2085"/>
                <a:gd name="T22" fmla="*/ 1204 w 1264"/>
                <a:gd name="T23" fmla="*/ 206 h 2085"/>
                <a:gd name="T24" fmla="*/ 734 w 1264"/>
                <a:gd name="T25" fmla="*/ 705 h 2085"/>
                <a:gd name="T26" fmla="*/ 734 w 1264"/>
                <a:gd name="T27" fmla="*/ 764 h 2085"/>
                <a:gd name="T28" fmla="*/ 588 w 1264"/>
                <a:gd name="T29" fmla="*/ 1116 h 2085"/>
                <a:gd name="T30" fmla="*/ 470 w 1264"/>
                <a:gd name="T31" fmla="*/ 1175 h 2085"/>
                <a:gd name="T32" fmla="*/ 441 w 1264"/>
                <a:gd name="T33" fmla="*/ 1175 h 2085"/>
                <a:gd name="T34" fmla="*/ 264 w 1264"/>
                <a:gd name="T35" fmla="*/ 1585 h 2085"/>
                <a:gd name="T36" fmla="*/ 264 w 1264"/>
                <a:gd name="T37" fmla="*/ 1761 h 2085"/>
                <a:gd name="T38" fmla="*/ 324 w 1264"/>
                <a:gd name="T39" fmla="*/ 1820 h 2085"/>
                <a:gd name="T40" fmla="*/ 441 w 1264"/>
                <a:gd name="T41" fmla="*/ 1938 h 2085"/>
                <a:gd name="T42" fmla="*/ 324 w 1264"/>
                <a:gd name="T43" fmla="*/ 2084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64" h="2085">
                  <a:moveTo>
                    <a:pt x="324" y="2084"/>
                  </a:moveTo>
                  <a:lnTo>
                    <a:pt x="324" y="2084"/>
                  </a:lnTo>
                  <a:cubicBezTo>
                    <a:pt x="176" y="2084"/>
                    <a:pt x="59" y="1996"/>
                    <a:pt x="29" y="1849"/>
                  </a:cubicBezTo>
                  <a:cubicBezTo>
                    <a:pt x="0" y="1732"/>
                    <a:pt x="0" y="1643"/>
                    <a:pt x="0" y="1556"/>
                  </a:cubicBezTo>
                  <a:cubicBezTo>
                    <a:pt x="29" y="1380"/>
                    <a:pt x="59" y="1057"/>
                    <a:pt x="324" y="940"/>
                  </a:cubicBezTo>
                  <a:cubicBezTo>
                    <a:pt x="353" y="940"/>
                    <a:pt x="353" y="940"/>
                    <a:pt x="382" y="910"/>
                  </a:cubicBezTo>
                  <a:cubicBezTo>
                    <a:pt x="411" y="910"/>
                    <a:pt x="411" y="910"/>
                    <a:pt x="441" y="910"/>
                  </a:cubicBezTo>
                  <a:cubicBezTo>
                    <a:pt x="470" y="881"/>
                    <a:pt x="470" y="793"/>
                    <a:pt x="470" y="735"/>
                  </a:cubicBezTo>
                  <a:cubicBezTo>
                    <a:pt x="470" y="705"/>
                    <a:pt x="470" y="705"/>
                    <a:pt x="470" y="676"/>
                  </a:cubicBezTo>
                  <a:cubicBezTo>
                    <a:pt x="528" y="352"/>
                    <a:pt x="763" y="88"/>
                    <a:pt x="1058" y="0"/>
                  </a:cubicBezTo>
                  <a:cubicBezTo>
                    <a:pt x="1116" y="0"/>
                    <a:pt x="1204" y="29"/>
                    <a:pt x="1204" y="88"/>
                  </a:cubicBezTo>
                  <a:cubicBezTo>
                    <a:pt x="1233" y="176"/>
                    <a:pt x="1263" y="176"/>
                    <a:pt x="1204" y="206"/>
                  </a:cubicBezTo>
                  <a:cubicBezTo>
                    <a:pt x="998" y="265"/>
                    <a:pt x="763" y="500"/>
                    <a:pt x="734" y="705"/>
                  </a:cubicBezTo>
                  <a:cubicBezTo>
                    <a:pt x="734" y="735"/>
                    <a:pt x="734" y="735"/>
                    <a:pt x="734" y="764"/>
                  </a:cubicBezTo>
                  <a:cubicBezTo>
                    <a:pt x="734" y="881"/>
                    <a:pt x="705" y="1028"/>
                    <a:pt x="588" y="1116"/>
                  </a:cubicBezTo>
                  <a:cubicBezTo>
                    <a:pt x="558" y="1145"/>
                    <a:pt x="499" y="1145"/>
                    <a:pt x="470" y="1175"/>
                  </a:cubicBezTo>
                  <a:lnTo>
                    <a:pt x="441" y="1175"/>
                  </a:lnTo>
                  <a:cubicBezTo>
                    <a:pt x="324" y="1234"/>
                    <a:pt x="293" y="1409"/>
                    <a:pt x="264" y="1585"/>
                  </a:cubicBezTo>
                  <a:cubicBezTo>
                    <a:pt x="264" y="1643"/>
                    <a:pt x="264" y="1703"/>
                    <a:pt x="264" y="1761"/>
                  </a:cubicBezTo>
                  <a:cubicBezTo>
                    <a:pt x="293" y="1791"/>
                    <a:pt x="293" y="1820"/>
                    <a:pt x="324" y="1820"/>
                  </a:cubicBezTo>
                  <a:cubicBezTo>
                    <a:pt x="382" y="1820"/>
                    <a:pt x="441" y="1878"/>
                    <a:pt x="441" y="1938"/>
                  </a:cubicBezTo>
                  <a:cubicBezTo>
                    <a:pt x="441" y="2026"/>
                    <a:pt x="411" y="2084"/>
                    <a:pt x="324" y="208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" name="Freeform 23">
              <a:extLst>
                <a:ext uri="{FF2B5EF4-FFF2-40B4-BE49-F238E27FC236}">
                  <a16:creationId xmlns:a16="http://schemas.microsoft.com/office/drawing/2014/main" id="{B13CFA2F-F5DC-8945-B4BE-577CD7075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6496" y="17208327"/>
              <a:ext cx="398492" cy="348681"/>
            </a:xfrm>
            <a:custGeom>
              <a:avLst/>
              <a:gdLst>
                <a:gd name="T0" fmla="*/ 147 w 706"/>
                <a:gd name="T1" fmla="*/ 617 h 618"/>
                <a:gd name="T2" fmla="*/ 147 w 706"/>
                <a:gd name="T3" fmla="*/ 617 h 618"/>
                <a:gd name="T4" fmla="*/ 117 w 706"/>
                <a:gd name="T5" fmla="*/ 617 h 618"/>
                <a:gd name="T6" fmla="*/ 0 w 706"/>
                <a:gd name="T7" fmla="*/ 470 h 618"/>
                <a:gd name="T8" fmla="*/ 587 w 706"/>
                <a:gd name="T9" fmla="*/ 59 h 618"/>
                <a:gd name="T10" fmla="*/ 705 w 706"/>
                <a:gd name="T11" fmla="*/ 206 h 618"/>
                <a:gd name="T12" fmla="*/ 558 w 706"/>
                <a:gd name="T13" fmla="*/ 294 h 618"/>
                <a:gd name="T14" fmla="*/ 264 w 706"/>
                <a:gd name="T15" fmla="*/ 529 h 618"/>
                <a:gd name="T16" fmla="*/ 147 w 706"/>
                <a:gd name="T17" fmla="*/ 61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618">
                  <a:moveTo>
                    <a:pt x="147" y="617"/>
                  </a:moveTo>
                  <a:lnTo>
                    <a:pt x="147" y="617"/>
                  </a:lnTo>
                  <a:cubicBezTo>
                    <a:pt x="117" y="617"/>
                    <a:pt x="117" y="617"/>
                    <a:pt x="117" y="617"/>
                  </a:cubicBezTo>
                  <a:cubicBezTo>
                    <a:pt x="29" y="617"/>
                    <a:pt x="0" y="558"/>
                    <a:pt x="0" y="470"/>
                  </a:cubicBezTo>
                  <a:cubicBezTo>
                    <a:pt x="59" y="206"/>
                    <a:pt x="323" y="0"/>
                    <a:pt x="587" y="59"/>
                  </a:cubicBezTo>
                  <a:cubicBezTo>
                    <a:pt x="676" y="59"/>
                    <a:pt x="705" y="117"/>
                    <a:pt x="705" y="206"/>
                  </a:cubicBezTo>
                  <a:cubicBezTo>
                    <a:pt x="705" y="265"/>
                    <a:pt x="617" y="323"/>
                    <a:pt x="558" y="294"/>
                  </a:cubicBezTo>
                  <a:cubicBezTo>
                    <a:pt x="441" y="294"/>
                    <a:pt x="294" y="382"/>
                    <a:pt x="264" y="529"/>
                  </a:cubicBezTo>
                  <a:cubicBezTo>
                    <a:pt x="264" y="587"/>
                    <a:pt x="206" y="617"/>
                    <a:pt x="147" y="6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" name="Freeform 24">
              <a:extLst>
                <a:ext uri="{FF2B5EF4-FFF2-40B4-BE49-F238E27FC236}">
                  <a16:creationId xmlns:a16="http://schemas.microsoft.com/office/drawing/2014/main" id="{1D9691F7-748C-3C4A-B4E7-64F4E1059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1856" y="16994137"/>
              <a:ext cx="679929" cy="465739"/>
            </a:xfrm>
            <a:custGeom>
              <a:avLst/>
              <a:gdLst>
                <a:gd name="T0" fmla="*/ 147 w 1205"/>
                <a:gd name="T1" fmla="*/ 764 h 824"/>
                <a:gd name="T2" fmla="*/ 147 w 1205"/>
                <a:gd name="T3" fmla="*/ 764 h 824"/>
                <a:gd name="T4" fmla="*/ 117 w 1205"/>
                <a:gd name="T5" fmla="*/ 764 h 824"/>
                <a:gd name="T6" fmla="*/ 29 w 1205"/>
                <a:gd name="T7" fmla="*/ 617 h 824"/>
                <a:gd name="T8" fmla="*/ 147 w 1205"/>
                <a:gd name="T9" fmla="*/ 412 h 824"/>
                <a:gd name="T10" fmla="*/ 557 w 1205"/>
                <a:gd name="T11" fmla="*/ 89 h 824"/>
                <a:gd name="T12" fmla="*/ 1086 w 1205"/>
                <a:gd name="T13" fmla="*/ 30 h 824"/>
                <a:gd name="T14" fmla="*/ 1204 w 1205"/>
                <a:gd name="T15" fmla="*/ 177 h 824"/>
                <a:gd name="T16" fmla="*/ 1027 w 1205"/>
                <a:gd name="T17" fmla="*/ 265 h 824"/>
                <a:gd name="T18" fmla="*/ 675 w 1205"/>
                <a:gd name="T19" fmla="*/ 324 h 824"/>
                <a:gd name="T20" fmla="*/ 352 w 1205"/>
                <a:gd name="T21" fmla="*/ 588 h 824"/>
                <a:gd name="T22" fmla="*/ 205 w 1205"/>
                <a:gd name="T23" fmla="*/ 764 h 824"/>
                <a:gd name="T24" fmla="*/ 147 w 1205"/>
                <a:gd name="T25" fmla="*/ 76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5" h="824">
                  <a:moveTo>
                    <a:pt x="147" y="764"/>
                  </a:moveTo>
                  <a:lnTo>
                    <a:pt x="147" y="764"/>
                  </a:lnTo>
                  <a:cubicBezTo>
                    <a:pt x="147" y="764"/>
                    <a:pt x="147" y="764"/>
                    <a:pt x="117" y="764"/>
                  </a:cubicBezTo>
                  <a:cubicBezTo>
                    <a:pt x="58" y="734"/>
                    <a:pt x="0" y="676"/>
                    <a:pt x="29" y="617"/>
                  </a:cubicBezTo>
                  <a:cubicBezTo>
                    <a:pt x="58" y="530"/>
                    <a:pt x="87" y="441"/>
                    <a:pt x="147" y="412"/>
                  </a:cubicBezTo>
                  <a:cubicBezTo>
                    <a:pt x="293" y="265"/>
                    <a:pt x="411" y="177"/>
                    <a:pt x="557" y="89"/>
                  </a:cubicBezTo>
                  <a:cubicBezTo>
                    <a:pt x="734" y="30"/>
                    <a:pt x="910" y="0"/>
                    <a:pt x="1086" y="30"/>
                  </a:cubicBezTo>
                  <a:cubicBezTo>
                    <a:pt x="1145" y="30"/>
                    <a:pt x="1204" y="89"/>
                    <a:pt x="1204" y="177"/>
                  </a:cubicBezTo>
                  <a:cubicBezTo>
                    <a:pt x="1175" y="235"/>
                    <a:pt x="1116" y="295"/>
                    <a:pt x="1027" y="265"/>
                  </a:cubicBezTo>
                  <a:cubicBezTo>
                    <a:pt x="940" y="265"/>
                    <a:pt x="792" y="265"/>
                    <a:pt x="675" y="324"/>
                  </a:cubicBezTo>
                  <a:cubicBezTo>
                    <a:pt x="557" y="382"/>
                    <a:pt x="440" y="470"/>
                    <a:pt x="352" y="588"/>
                  </a:cubicBezTo>
                  <a:cubicBezTo>
                    <a:pt x="322" y="588"/>
                    <a:pt x="205" y="734"/>
                    <a:pt x="205" y="764"/>
                  </a:cubicBezTo>
                  <a:cubicBezTo>
                    <a:pt x="205" y="823"/>
                    <a:pt x="205" y="764"/>
                    <a:pt x="147" y="7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Freeform 25">
              <a:extLst>
                <a:ext uri="{FF2B5EF4-FFF2-40B4-BE49-F238E27FC236}">
                  <a16:creationId xmlns:a16="http://schemas.microsoft.com/office/drawing/2014/main" id="{BED66032-FB1A-3744-B753-41BAF74B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8292" y="20229399"/>
              <a:ext cx="2420842" cy="1145666"/>
            </a:xfrm>
            <a:custGeom>
              <a:avLst/>
              <a:gdLst>
                <a:gd name="T0" fmla="*/ 2320 w 4288"/>
                <a:gd name="T1" fmla="*/ 2026 h 2027"/>
                <a:gd name="T2" fmla="*/ 2320 w 4288"/>
                <a:gd name="T3" fmla="*/ 2026 h 2027"/>
                <a:gd name="T4" fmla="*/ 1116 w 4288"/>
                <a:gd name="T5" fmla="*/ 1820 h 2027"/>
                <a:gd name="T6" fmla="*/ 264 w 4288"/>
                <a:gd name="T7" fmla="*/ 1263 h 2027"/>
                <a:gd name="T8" fmla="*/ 206 w 4288"/>
                <a:gd name="T9" fmla="*/ 235 h 2027"/>
                <a:gd name="T10" fmla="*/ 381 w 4288"/>
                <a:gd name="T11" fmla="*/ 205 h 2027"/>
                <a:gd name="T12" fmla="*/ 411 w 4288"/>
                <a:gd name="T13" fmla="*/ 381 h 2027"/>
                <a:gd name="T14" fmla="*/ 470 w 4288"/>
                <a:gd name="T15" fmla="*/ 1115 h 2027"/>
                <a:gd name="T16" fmla="*/ 1204 w 4288"/>
                <a:gd name="T17" fmla="*/ 1585 h 2027"/>
                <a:gd name="T18" fmla="*/ 3348 w 4288"/>
                <a:gd name="T19" fmla="*/ 1615 h 2027"/>
                <a:gd name="T20" fmla="*/ 3993 w 4288"/>
                <a:gd name="T21" fmla="*/ 1115 h 2027"/>
                <a:gd name="T22" fmla="*/ 4022 w 4288"/>
                <a:gd name="T23" fmla="*/ 851 h 2027"/>
                <a:gd name="T24" fmla="*/ 3348 w 4288"/>
                <a:gd name="T25" fmla="*/ 205 h 2027"/>
                <a:gd name="T26" fmla="*/ 3318 w 4288"/>
                <a:gd name="T27" fmla="*/ 117 h 2027"/>
                <a:gd name="T28" fmla="*/ 3466 w 4288"/>
                <a:gd name="T29" fmla="*/ 0 h 2027"/>
                <a:gd name="T30" fmla="*/ 4287 w 4288"/>
                <a:gd name="T31" fmla="*/ 793 h 2027"/>
                <a:gd name="T32" fmla="*/ 4228 w 4288"/>
                <a:gd name="T33" fmla="*/ 1203 h 2027"/>
                <a:gd name="T34" fmla="*/ 3436 w 4288"/>
                <a:gd name="T35" fmla="*/ 1850 h 2027"/>
                <a:gd name="T36" fmla="*/ 2320 w 4288"/>
                <a:gd name="T37" fmla="*/ 20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8" h="2027">
                  <a:moveTo>
                    <a:pt x="2320" y="2026"/>
                  </a:moveTo>
                  <a:lnTo>
                    <a:pt x="2320" y="2026"/>
                  </a:lnTo>
                  <a:cubicBezTo>
                    <a:pt x="1908" y="2026"/>
                    <a:pt x="1498" y="1967"/>
                    <a:pt x="1116" y="1820"/>
                  </a:cubicBezTo>
                  <a:cubicBezTo>
                    <a:pt x="734" y="1702"/>
                    <a:pt x="440" y="1527"/>
                    <a:pt x="264" y="1263"/>
                  </a:cubicBezTo>
                  <a:cubicBezTo>
                    <a:pt x="29" y="968"/>
                    <a:pt x="0" y="528"/>
                    <a:pt x="206" y="235"/>
                  </a:cubicBezTo>
                  <a:cubicBezTo>
                    <a:pt x="235" y="175"/>
                    <a:pt x="323" y="175"/>
                    <a:pt x="381" y="205"/>
                  </a:cubicBezTo>
                  <a:cubicBezTo>
                    <a:pt x="440" y="235"/>
                    <a:pt x="470" y="323"/>
                    <a:pt x="411" y="381"/>
                  </a:cubicBezTo>
                  <a:cubicBezTo>
                    <a:pt x="264" y="616"/>
                    <a:pt x="323" y="910"/>
                    <a:pt x="470" y="1115"/>
                  </a:cubicBezTo>
                  <a:cubicBezTo>
                    <a:pt x="616" y="1321"/>
                    <a:pt x="851" y="1468"/>
                    <a:pt x="1204" y="1585"/>
                  </a:cubicBezTo>
                  <a:cubicBezTo>
                    <a:pt x="1879" y="1820"/>
                    <a:pt x="2672" y="1850"/>
                    <a:pt x="3348" y="1615"/>
                  </a:cubicBezTo>
                  <a:cubicBezTo>
                    <a:pt x="3701" y="1497"/>
                    <a:pt x="3935" y="1321"/>
                    <a:pt x="3993" y="1115"/>
                  </a:cubicBezTo>
                  <a:cubicBezTo>
                    <a:pt x="4022" y="1057"/>
                    <a:pt x="4022" y="939"/>
                    <a:pt x="4022" y="851"/>
                  </a:cubicBezTo>
                  <a:cubicBezTo>
                    <a:pt x="3964" y="558"/>
                    <a:pt x="3641" y="264"/>
                    <a:pt x="3348" y="205"/>
                  </a:cubicBezTo>
                  <a:cubicBezTo>
                    <a:pt x="3289" y="205"/>
                    <a:pt x="3318" y="175"/>
                    <a:pt x="3318" y="117"/>
                  </a:cubicBezTo>
                  <a:cubicBezTo>
                    <a:pt x="3318" y="58"/>
                    <a:pt x="3377" y="0"/>
                    <a:pt x="3466" y="0"/>
                  </a:cubicBezTo>
                  <a:cubicBezTo>
                    <a:pt x="3876" y="58"/>
                    <a:pt x="4199" y="410"/>
                    <a:pt x="4287" y="793"/>
                  </a:cubicBezTo>
                  <a:cubicBezTo>
                    <a:pt x="4287" y="939"/>
                    <a:pt x="4287" y="1086"/>
                    <a:pt x="4228" y="1203"/>
                  </a:cubicBezTo>
                  <a:cubicBezTo>
                    <a:pt x="4139" y="1497"/>
                    <a:pt x="3876" y="1702"/>
                    <a:pt x="3436" y="1850"/>
                  </a:cubicBezTo>
                  <a:cubicBezTo>
                    <a:pt x="3083" y="1967"/>
                    <a:pt x="2702" y="2026"/>
                    <a:pt x="2320" y="202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Freeform 26">
              <a:extLst>
                <a:ext uri="{FF2B5EF4-FFF2-40B4-BE49-F238E27FC236}">
                  <a16:creationId xmlns:a16="http://schemas.microsoft.com/office/drawing/2014/main" id="{02D9F0B8-A42A-994A-A4C0-5749C83B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4567" y="20311588"/>
              <a:ext cx="398492" cy="430871"/>
            </a:xfrm>
            <a:custGeom>
              <a:avLst/>
              <a:gdLst>
                <a:gd name="T0" fmla="*/ 147 w 706"/>
                <a:gd name="T1" fmla="*/ 764 h 765"/>
                <a:gd name="T2" fmla="*/ 147 w 706"/>
                <a:gd name="T3" fmla="*/ 764 h 765"/>
                <a:gd name="T4" fmla="*/ 29 w 706"/>
                <a:gd name="T5" fmla="*/ 705 h 765"/>
                <a:gd name="T6" fmla="*/ 89 w 706"/>
                <a:gd name="T7" fmla="*/ 529 h 765"/>
                <a:gd name="T8" fmla="*/ 441 w 706"/>
                <a:gd name="T9" fmla="*/ 89 h 765"/>
                <a:gd name="T10" fmla="*/ 617 w 706"/>
                <a:gd name="T11" fmla="*/ 0 h 765"/>
                <a:gd name="T12" fmla="*/ 705 w 706"/>
                <a:gd name="T13" fmla="*/ 177 h 765"/>
                <a:gd name="T14" fmla="*/ 206 w 706"/>
                <a:gd name="T15" fmla="*/ 764 h 765"/>
                <a:gd name="T16" fmla="*/ 147 w 706"/>
                <a:gd name="T17" fmla="*/ 764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6" h="765">
                  <a:moveTo>
                    <a:pt x="147" y="764"/>
                  </a:moveTo>
                  <a:lnTo>
                    <a:pt x="147" y="764"/>
                  </a:lnTo>
                  <a:cubicBezTo>
                    <a:pt x="118" y="764"/>
                    <a:pt x="58" y="734"/>
                    <a:pt x="29" y="705"/>
                  </a:cubicBezTo>
                  <a:cubicBezTo>
                    <a:pt x="0" y="617"/>
                    <a:pt x="29" y="558"/>
                    <a:pt x="89" y="529"/>
                  </a:cubicBezTo>
                  <a:cubicBezTo>
                    <a:pt x="264" y="441"/>
                    <a:pt x="382" y="264"/>
                    <a:pt x="441" y="89"/>
                  </a:cubicBezTo>
                  <a:cubicBezTo>
                    <a:pt x="470" y="29"/>
                    <a:pt x="528" y="0"/>
                    <a:pt x="617" y="0"/>
                  </a:cubicBezTo>
                  <a:cubicBezTo>
                    <a:pt x="676" y="29"/>
                    <a:pt x="705" y="118"/>
                    <a:pt x="705" y="177"/>
                  </a:cubicBezTo>
                  <a:cubicBezTo>
                    <a:pt x="617" y="412"/>
                    <a:pt x="441" y="647"/>
                    <a:pt x="206" y="764"/>
                  </a:cubicBezTo>
                  <a:cubicBezTo>
                    <a:pt x="206" y="764"/>
                    <a:pt x="176" y="764"/>
                    <a:pt x="147" y="76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Freeform 27">
              <a:extLst>
                <a:ext uri="{FF2B5EF4-FFF2-40B4-BE49-F238E27FC236}">
                  <a16:creationId xmlns:a16="http://schemas.microsoft.com/office/drawing/2014/main" id="{02D00D79-5F65-204B-9A14-3382E849B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016" y="20393777"/>
              <a:ext cx="1691102" cy="1693593"/>
            </a:xfrm>
            <a:custGeom>
              <a:avLst/>
              <a:gdLst>
                <a:gd name="T0" fmla="*/ 587 w 2996"/>
                <a:gd name="T1" fmla="*/ 2996 h 2997"/>
                <a:gd name="T2" fmla="*/ 587 w 2996"/>
                <a:gd name="T3" fmla="*/ 2996 h 2997"/>
                <a:gd name="T4" fmla="*/ 176 w 2996"/>
                <a:gd name="T5" fmla="*/ 2819 h 2997"/>
                <a:gd name="T6" fmla="*/ 88 w 2996"/>
                <a:gd name="T7" fmla="*/ 2702 h 2997"/>
                <a:gd name="T8" fmla="*/ 205 w 2996"/>
                <a:gd name="T9" fmla="*/ 2262 h 2997"/>
                <a:gd name="T10" fmla="*/ 205 w 2996"/>
                <a:gd name="T11" fmla="*/ 2262 h 2997"/>
                <a:gd name="T12" fmla="*/ 352 w 2996"/>
                <a:gd name="T13" fmla="*/ 1704 h 2997"/>
                <a:gd name="T14" fmla="*/ 470 w 2996"/>
                <a:gd name="T15" fmla="*/ 1557 h 2997"/>
                <a:gd name="T16" fmla="*/ 616 w 2996"/>
                <a:gd name="T17" fmla="*/ 1674 h 2997"/>
                <a:gd name="T18" fmla="*/ 411 w 2996"/>
                <a:gd name="T19" fmla="*/ 2408 h 2997"/>
                <a:gd name="T20" fmla="*/ 411 w 2996"/>
                <a:gd name="T21" fmla="*/ 2438 h 2997"/>
                <a:gd name="T22" fmla="*/ 323 w 2996"/>
                <a:gd name="T23" fmla="*/ 2584 h 2997"/>
                <a:gd name="T24" fmla="*/ 352 w 2996"/>
                <a:gd name="T25" fmla="*/ 2643 h 2997"/>
                <a:gd name="T26" fmla="*/ 587 w 2996"/>
                <a:gd name="T27" fmla="*/ 2732 h 2997"/>
                <a:gd name="T28" fmla="*/ 764 w 2996"/>
                <a:gd name="T29" fmla="*/ 2643 h 2997"/>
                <a:gd name="T30" fmla="*/ 881 w 2996"/>
                <a:gd name="T31" fmla="*/ 2408 h 2997"/>
                <a:gd name="T32" fmla="*/ 910 w 2996"/>
                <a:gd name="T33" fmla="*/ 2379 h 2997"/>
                <a:gd name="T34" fmla="*/ 2260 w 2996"/>
                <a:gd name="T35" fmla="*/ 675 h 2997"/>
                <a:gd name="T36" fmla="*/ 2290 w 2996"/>
                <a:gd name="T37" fmla="*/ 646 h 2997"/>
                <a:gd name="T38" fmla="*/ 2525 w 2996"/>
                <a:gd name="T39" fmla="*/ 441 h 2997"/>
                <a:gd name="T40" fmla="*/ 2730 w 2996"/>
                <a:gd name="T41" fmla="*/ 88 h 2997"/>
                <a:gd name="T42" fmla="*/ 2906 w 2996"/>
                <a:gd name="T43" fmla="*/ 30 h 2997"/>
                <a:gd name="T44" fmla="*/ 2965 w 2996"/>
                <a:gd name="T45" fmla="*/ 206 h 2997"/>
                <a:gd name="T46" fmla="*/ 2701 w 2996"/>
                <a:gd name="T47" fmla="*/ 617 h 2997"/>
                <a:gd name="T48" fmla="*/ 2466 w 2996"/>
                <a:gd name="T49" fmla="*/ 852 h 2997"/>
                <a:gd name="T50" fmla="*/ 2407 w 2996"/>
                <a:gd name="T51" fmla="*/ 881 h 2997"/>
                <a:gd name="T52" fmla="*/ 1145 w 2996"/>
                <a:gd name="T53" fmla="*/ 2467 h 2997"/>
                <a:gd name="T54" fmla="*/ 1116 w 2996"/>
                <a:gd name="T55" fmla="*/ 2497 h 2997"/>
                <a:gd name="T56" fmla="*/ 969 w 2996"/>
                <a:gd name="T57" fmla="*/ 2790 h 2997"/>
                <a:gd name="T58" fmla="*/ 587 w 2996"/>
                <a:gd name="T59" fmla="*/ 2996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96" h="2997">
                  <a:moveTo>
                    <a:pt x="587" y="2996"/>
                  </a:moveTo>
                  <a:lnTo>
                    <a:pt x="587" y="2996"/>
                  </a:lnTo>
                  <a:cubicBezTo>
                    <a:pt x="440" y="2996"/>
                    <a:pt x="323" y="2937"/>
                    <a:pt x="176" y="2819"/>
                  </a:cubicBezTo>
                  <a:cubicBezTo>
                    <a:pt x="146" y="2790"/>
                    <a:pt x="117" y="2761"/>
                    <a:pt x="88" y="2702"/>
                  </a:cubicBezTo>
                  <a:cubicBezTo>
                    <a:pt x="0" y="2526"/>
                    <a:pt x="117" y="2379"/>
                    <a:pt x="205" y="2262"/>
                  </a:cubicBezTo>
                  <a:lnTo>
                    <a:pt x="205" y="2262"/>
                  </a:lnTo>
                  <a:cubicBezTo>
                    <a:pt x="323" y="2085"/>
                    <a:pt x="381" y="1879"/>
                    <a:pt x="352" y="1704"/>
                  </a:cubicBezTo>
                  <a:cubicBezTo>
                    <a:pt x="352" y="1615"/>
                    <a:pt x="411" y="1557"/>
                    <a:pt x="470" y="1557"/>
                  </a:cubicBezTo>
                  <a:cubicBezTo>
                    <a:pt x="558" y="1557"/>
                    <a:pt x="616" y="1586"/>
                    <a:pt x="616" y="1674"/>
                  </a:cubicBezTo>
                  <a:cubicBezTo>
                    <a:pt x="646" y="1939"/>
                    <a:pt x="587" y="2203"/>
                    <a:pt x="411" y="2408"/>
                  </a:cubicBezTo>
                  <a:cubicBezTo>
                    <a:pt x="411" y="2438"/>
                    <a:pt x="411" y="2438"/>
                    <a:pt x="411" y="2438"/>
                  </a:cubicBezTo>
                  <a:cubicBezTo>
                    <a:pt x="381" y="2467"/>
                    <a:pt x="294" y="2555"/>
                    <a:pt x="323" y="2584"/>
                  </a:cubicBezTo>
                  <a:cubicBezTo>
                    <a:pt x="323" y="2614"/>
                    <a:pt x="352" y="2614"/>
                    <a:pt x="352" y="2643"/>
                  </a:cubicBezTo>
                  <a:cubicBezTo>
                    <a:pt x="440" y="2702"/>
                    <a:pt x="529" y="2732"/>
                    <a:pt x="587" y="2732"/>
                  </a:cubicBezTo>
                  <a:cubicBezTo>
                    <a:pt x="646" y="2732"/>
                    <a:pt x="705" y="2702"/>
                    <a:pt x="764" y="2643"/>
                  </a:cubicBezTo>
                  <a:cubicBezTo>
                    <a:pt x="822" y="2555"/>
                    <a:pt x="851" y="2497"/>
                    <a:pt x="881" y="2408"/>
                  </a:cubicBezTo>
                  <a:cubicBezTo>
                    <a:pt x="910" y="2379"/>
                    <a:pt x="910" y="2379"/>
                    <a:pt x="910" y="2379"/>
                  </a:cubicBezTo>
                  <a:cubicBezTo>
                    <a:pt x="1204" y="1704"/>
                    <a:pt x="1672" y="1116"/>
                    <a:pt x="2260" y="675"/>
                  </a:cubicBezTo>
                  <a:cubicBezTo>
                    <a:pt x="2260" y="646"/>
                    <a:pt x="2290" y="646"/>
                    <a:pt x="2290" y="646"/>
                  </a:cubicBezTo>
                  <a:cubicBezTo>
                    <a:pt x="2377" y="587"/>
                    <a:pt x="2466" y="529"/>
                    <a:pt x="2525" y="441"/>
                  </a:cubicBezTo>
                  <a:cubicBezTo>
                    <a:pt x="2612" y="352"/>
                    <a:pt x="2671" y="235"/>
                    <a:pt x="2730" y="88"/>
                  </a:cubicBezTo>
                  <a:cubicBezTo>
                    <a:pt x="2760" y="30"/>
                    <a:pt x="2847" y="0"/>
                    <a:pt x="2906" y="30"/>
                  </a:cubicBezTo>
                  <a:cubicBezTo>
                    <a:pt x="2965" y="59"/>
                    <a:pt x="2995" y="147"/>
                    <a:pt x="2965" y="206"/>
                  </a:cubicBezTo>
                  <a:cubicBezTo>
                    <a:pt x="2906" y="352"/>
                    <a:pt x="2818" y="500"/>
                    <a:pt x="2701" y="617"/>
                  </a:cubicBezTo>
                  <a:cubicBezTo>
                    <a:pt x="2642" y="705"/>
                    <a:pt x="2554" y="793"/>
                    <a:pt x="2466" y="852"/>
                  </a:cubicBezTo>
                  <a:cubicBezTo>
                    <a:pt x="2436" y="852"/>
                    <a:pt x="2436" y="881"/>
                    <a:pt x="2407" y="881"/>
                  </a:cubicBezTo>
                  <a:cubicBezTo>
                    <a:pt x="1849" y="1292"/>
                    <a:pt x="1409" y="1850"/>
                    <a:pt x="1145" y="2467"/>
                  </a:cubicBezTo>
                  <a:cubicBezTo>
                    <a:pt x="1116" y="2497"/>
                    <a:pt x="1116" y="2497"/>
                    <a:pt x="1116" y="2497"/>
                  </a:cubicBezTo>
                  <a:cubicBezTo>
                    <a:pt x="1086" y="2614"/>
                    <a:pt x="1028" y="2702"/>
                    <a:pt x="969" y="2790"/>
                  </a:cubicBezTo>
                  <a:cubicBezTo>
                    <a:pt x="881" y="2907"/>
                    <a:pt x="734" y="2996"/>
                    <a:pt x="587" y="299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Freeform 28">
              <a:extLst>
                <a:ext uri="{FF2B5EF4-FFF2-40B4-BE49-F238E27FC236}">
                  <a16:creationId xmlns:a16="http://schemas.microsoft.com/office/drawing/2014/main" id="{B42F1A5D-A234-4445-A0C8-70F2B6860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8104" y="20461022"/>
              <a:ext cx="2338652" cy="348681"/>
            </a:xfrm>
            <a:custGeom>
              <a:avLst/>
              <a:gdLst>
                <a:gd name="T0" fmla="*/ 3993 w 4141"/>
                <a:gd name="T1" fmla="*/ 618 h 619"/>
                <a:gd name="T2" fmla="*/ 3993 w 4141"/>
                <a:gd name="T3" fmla="*/ 618 h 619"/>
                <a:gd name="T4" fmla="*/ 3964 w 4141"/>
                <a:gd name="T5" fmla="*/ 618 h 619"/>
                <a:gd name="T6" fmla="*/ 176 w 4141"/>
                <a:gd name="T7" fmla="*/ 470 h 619"/>
                <a:gd name="T8" fmla="*/ 29 w 4141"/>
                <a:gd name="T9" fmla="*/ 383 h 619"/>
                <a:gd name="T10" fmla="*/ 118 w 4141"/>
                <a:gd name="T11" fmla="*/ 206 h 619"/>
                <a:gd name="T12" fmla="*/ 4022 w 4141"/>
                <a:gd name="T13" fmla="*/ 353 h 619"/>
                <a:gd name="T14" fmla="*/ 4111 w 4141"/>
                <a:gd name="T15" fmla="*/ 500 h 619"/>
                <a:gd name="T16" fmla="*/ 3993 w 4141"/>
                <a:gd name="T17" fmla="*/ 61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41" h="619">
                  <a:moveTo>
                    <a:pt x="3993" y="618"/>
                  </a:moveTo>
                  <a:lnTo>
                    <a:pt x="3993" y="618"/>
                  </a:lnTo>
                  <a:lnTo>
                    <a:pt x="3964" y="618"/>
                  </a:lnTo>
                  <a:cubicBezTo>
                    <a:pt x="2819" y="412"/>
                    <a:pt x="1468" y="265"/>
                    <a:pt x="176" y="470"/>
                  </a:cubicBezTo>
                  <a:cubicBezTo>
                    <a:pt x="88" y="500"/>
                    <a:pt x="29" y="441"/>
                    <a:pt x="29" y="383"/>
                  </a:cubicBezTo>
                  <a:cubicBezTo>
                    <a:pt x="0" y="294"/>
                    <a:pt x="58" y="235"/>
                    <a:pt x="118" y="206"/>
                  </a:cubicBezTo>
                  <a:cubicBezTo>
                    <a:pt x="1468" y="0"/>
                    <a:pt x="2849" y="148"/>
                    <a:pt x="4022" y="353"/>
                  </a:cubicBezTo>
                  <a:cubicBezTo>
                    <a:pt x="4082" y="353"/>
                    <a:pt x="4140" y="412"/>
                    <a:pt x="4111" y="500"/>
                  </a:cubicBezTo>
                  <a:cubicBezTo>
                    <a:pt x="4111" y="558"/>
                    <a:pt x="4051" y="618"/>
                    <a:pt x="3993" y="61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Freeform 29">
              <a:extLst>
                <a:ext uri="{FF2B5EF4-FFF2-40B4-BE49-F238E27FC236}">
                  <a16:creationId xmlns:a16="http://schemas.microsoft.com/office/drawing/2014/main" id="{8CFB41A4-1FE5-C840-B5B2-BE855C75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7350" y="20874458"/>
              <a:ext cx="1925216" cy="266493"/>
            </a:xfrm>
            <a:custGeom>
              <a:avLst/>
              <a:gdLst>
                <a:gd name="T0" fmla="*/ 3261 w 3408"/>
                <a:gd name="T1" fmla="*/ 470 h 471"/>
                <a:gd name="T2" fmla="*/ 3261 w 3408"/>
                <a:gd name="T3" fmla="*/ 470 h 471"/>
                <a:gd name="T4" fmla="*/ 3231 w 3408"/>
                <a:gd name="T5" fmla="*/ 470 h 471"/>
                <a:gd name="T6" fmla="*/ 294 w 3408"/>
                <a:gd name="T7" fmla="*/ 382 h 471"/>
                <a:gd name="T8" fmla="*/ 30 w 3408"/>
                <a:gd name="T9" fmla="*/ 176 h 471"/>
                <a:gd name="T10" fmla="*/ 265 w 3408"/>
                <a:gd name="T11" fmla="*/ 118 h 471"/>
                <a:gd name="T12" fmla="*/ 3290 w 3408"/>
                <a:gd name="T13" fmla="*/ 235 h 471"/>
                <a:gd name="T14" fmla="*/ 3378 w 3408"/>
                <a:gd name="T15" fmla="*/ 382 h 471"/>
                <a:gd name="T16" fmla="*/ 3261 w 3408"/>
                <a:gd name="T17" fmla="*/ 47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8" h="471">
                  <a:moveTo>
                    <a:pt x="3261" y="470"/>
                  </a:moveTo>
                  <a:lnTo>
                    <a:pt x="3261" y="470"/>
                  </a:lnTo>
                  <a:lnTo>
                    <a:pt x="3231" y="470"/>
                  </a:lnTo>
                  <a:cubicBezTo>
                    <a:pt x="2262" y="293"/>
                    <a:pt x="1293" y="235"/>
                    <a:pt x="294" y="382"/>
                  </a:cubicBezTo>
                  <a:cubicBezTo>
                    <a:pt x="235" y="382"/>
                    <a:pt x="30" y="235"/>
                    <a:pt x="30" y="176"/>
                  </a:cubicBezTo>
                  <a:cubicBezTo>
                    <a:pt x="0" y="88"/>
                    <a:pt x="206" y="147"/>
                    <a:pt x="265" y="118"/>
                  </a:cubicBezTo>
                  <a:cubicBezTo>
                    <a:pt x="1264" y="0"/>
                    <a:pt x="2291" y="29"/>
                    <a:pt x="3290" y="235"/>
                  </a:cubicBezTo>
                  <a:cubicBezTo>
                    <a:pt x="3348" y="235"/>
                    <a:pt x="3407" y="323"/>
                    <a:pt x="3378" y="382"/>
                  </a:cubicBezTo>
                  <a:cubicBezTo>
                    <a:pt x="3378" y="440"/>
                    <a:pt x="3319" y="470"/>
                    <a:pt x="3261" y="47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Freeform 30">
              <a:extLst>
                <a:ext uri="{FF2B5EF4-FFF2-40B4-BE49-F238E27FC236}">
                  <a16:creationId xmlns:a16="http://schemas.microsoft.com/office/drawing/2014/main" id="{CA7C8B09-CB66-AF41-B873-60535A3CC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958" y="19447358"/>
              <a:ext cx="316303" cy="331246"/>
            </a:xfrm>
            <a:custGeom>
              <a:avLst/>
              <a:gdLst>
                <a:gd name="T0" fmla="*/ 558 w 559"/>
                <a:gd name="T1" fmla="*/ 294 h 588"/>
                <a:gd name="T2" fmla="*/ 558 w 559"/>
                <a:gd name="T3" fmla="*/ 294 h 588"/>
                <a:gd name="T4" fmla="*/ 294 w 559"/>
                <a:gd name="T5" fmla="*/ 587 h 588"/>
                <a:gd name="T6" fmla="*/ 0 w 559"/>
                <a:gd name="T7" fmla="*/ 294 h 588"/>
                <a:gd name="T8" fmla="*/ 294 w 559"/>
                <a:gd name="T9" fmla="*/ 0 h 588"/>
                <a:gd name="T10" fmla="*/ 558 w 559"/>
                <a:gd name="T11" fmla="*/ 29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4"/>
                  </a:moveTo>
                  <a:lnTo>
                    <a:pt x="558" y="294"/>
                  </a:lnTo>
                  <a:cubicBezTo>
                    <a:pt x="558" y="441"/>
                    <a:pt x="441" y="587"/>
                    <a:pt x="294" y="587"/>
                  </a:cubicBezTo>
                  <a:cubicBezTo>
                    <a:pt x="117" y="587"/>
                    <a:pt x="0" y="441"/>
                    <a:pt x="0" y="294"/>
                  </a:cubicBezTo>
                  <a:cubicBezTo>
                    <a:pt x="0" y="117"/>
                    <a:pt x="117" y="0"/>
                    <a:pt x="294" y="0"/>
                  </a:cubicBezTo>
                  <a:cubicBezTo>
                    <a:pt x="441" y="0"/>
                    <a:pt x="558" y="117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Freeform 31">
              <a:extLst>
                <a:ext uri="{FF2B5EF4-FFF2-40B4-BE49-F238E27FC236}">
                  <a16:creationId xmlns:a16="http://schemas.microsoft.com/office/drawing/2014/main" id="{6689E108-5762-CE43-9890-3C81A71F1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9279" y="19382603"/>
              <a:ext cx="480681" cy="465737"/>
            </a:xfrm>
            <a:custGeom>
              <a:avLst/>
              <a:gdLst>
                <a:gd name="T0" fmla="*/ 441 w 853"/>
                <a:gd name="T1" fmla="*/ 822 h 823"/>
                <a:gd name="T2" fmla="*/ 441 w 853"/>
                <a:gd name="T3" fmla="*/ 822 h 823"/>
                <a:gd name="T4" fmla="*/ 0 w 853"/>
                <a:gd name="T5" fmla="*/ 411 h 823"/>
                <a:gd name="T6" fmla="*/ 441 w 853"/>
                <a:gd name="T7" fmla="*/ 0 h 823"/>
                <a:gd name="T8" fmla="*/ 852 w 853"/>
                <a:gd name="T9" fmla="*/ 411 h 823"/>
                <a:gd name="T10" fmla="*/ 441 w 853"/>
                <a:gd name="T11" fmla="*/ 822 h 823"/>
                <a:gd name="T12" fmla="*/ 441 w 853"/>
                <a:gd name="T13" fmla="*/ 264 h 823"/>
                <a:gd name="T14" fmla="*/ 441 w 853"/>
                <a:gd name="T15" fmla="*/ 264 h 823"/>
                <a:gd name="T16" fmla="*/ 264 w 853"/>
                <a:gd name="T17" fmla="*/ 411 h 823"/>
                <a:gd name="T18" fmla="*/ 441 w 853"/>
                <a:gd name="T19" fmla="*/ 558 h 823"/>
                <a:gd name="T20" fmla="*/ 588 w 853"/>
                <a:gd name="T21" fmla="*/ 411 h 823"/>
                <a:gd name="T22" fmla="*/ 441 w 853"/>
                <a:gd name="T23" fmla="*/ 2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23">
                  <a:moveTo>
                    <a:pt x="441" y="822"/>
                  </a:moveTo>
                  <a:lnTo>
                    <a:pt x="441" y="822"/>
                  </a:lnTo>
                  <a:cubicBezTo>
                    <a:pt x="206" y="822"/>
                    <a:pt x="0" y="646"/>
                    <a:pt x="0" y="411"/>
                  </a:cubicBezTo>
                  <a:cubicBezTo>
                    <a:pt x="0" y="176"/>
                    <a:pt x="206" y="0"/>
                    <a:pt x="441" y="0"/>
                  </a:cubicBezTo>
                  <a:cubicBezTo>
                    <a:pt x="646" y="0"/>
                    <a:pt x="852" y="176"/>
                    <a:pt x="852" y="411"/>
                  </a:cubicBezTo>
                  <a:cubicBezTo>
                    <a:pt x="852" y="646"/>
                    <a:pt x="646" y="822"/>
                    <a:pt x="441" y="822"/>
                  </a:cubicBezTo>
                  <a:close/>
                  <a:moveTo>
                    <a:pt x="441" y="264"/>
                  </a:moveTo>
                  <a:lnTo>
                    <a:pt x="441" y="264"/>
                  </a:lnTo>
                  <a:cubicBezTo>
                    <a:pt x="353" y="264"/>
                    <a:pt x="264" y="323"/>
                    <a:pt x="264" y="411"/>
                  </a:cubicBezTo>
                  <a:cubicBezTo>
                    <a:pt x="264" y="499"/>
                    <a:pt x="353" y="558"/>
                    <a:pt x="441" y="558"/>
                  </a:cubicBezTo>
                  <a:cubicBezTo>
                    <a:pt x="529" y="558"/>
                    <a:pt x="588" y="499"/>
                    <a:pt x="588" y="411"/>
                  </a:cubicBezTo>
                  <a:cubicBezTo>
                    <a:pt x="588" y="323"/>
                    <a:pt x="529" y="264"/>
                    <a:pt x="441" y="2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Freeform 32">
              <a:extLst>
                <a:ext uri="{FF2B5EF4-FFF2-40B4-BE49-F238E27FC236}">
                  <a16:creationId xmlns:a16="http://schemas.microsoft.com/office/drawing/2014/main" id="{11054F52-2272-E44E-ACB6-469A0B50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8236" y="19265545"/>
              <a:ext cx="333737" cy="316304"/>
            </a:xfrm>
            <a:custGeom>
              <a:avLst/>
              <a:gdLst>
                <a:gd name="T0" fmla="*/ 588 w 589"/>
                <a:gd name="T1" fmla="*/ 265 h 559"/>
                <a:gd name="T2" fmla="*/ 588 w 589"/>
                <a:gd name="T3" fmla="*/ 265 h 559"/>
                <a:gd name="T4" fmla="*/ 294 w 589"/>
                <a:gd name="T5" fmla="*/ 558 h 559"/>
                <a:gd name="T6" fmla="*/ 0 w 589"/>
                <a:gd name="T7" fmla="*/ 265 h 559"/>
                <a:gd name="T8" fmla="*/ 294 w 589"/>
                <a:gd name="T9" fmla="*/ 0 h 559"/>
                <a:gd name="T10" fmla="*/ 588 w 589"/>
                <a:gd name="T11" fmla="*/ 265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59">
                  <a:moveTo>
                    <a:pt x="588" y="265"/>
                  </a:moveTo>
                  <a:lnTo>
                    <a:pt x="588" y="265"/>
                  </a:lnTo>
                  <a:cubicBezTo>
                    <a:pt x="588" y="440"/>
                    <a:pt x="441" y="558"/>
                    <a:pt x="294" y="558"/>
                  </a:cubicBezTo>
                  <a:cubicBezTo>
                    <a:pt x="147" y="558"/>
                    <a:pt x="0" y="440"/>
                    <a:pt x="0" y="265"/>
                  </a:cubicBezTo>
                  <a:cubicBezTo>
                    <a:pt x="0" y="117"/>
                    <a:pt x="147" y="0"/>
                    <a:pt x="294" y="0"/>
                  </a:cubicBezTo>
                  <a:cubicBezTo>
                    <a:pt x="441" y="0"/>
                    <a:pt x="588" y="117"/>
                    <a:pt x="588" y="2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Freeform 33">
              <a:extLst>
                <a:ext uri="{FF2B5EF4-FFF2-40B4-BE49-F238E27FC236}">
                  <a16:creationId xmlns:a16="http://schemas.microsoft.com/office/drawing/2014/main" id="{EA5EF3B1-ECCC-444F-A643-420B1F45B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3481" y="19183356"/>
              <a:ext cx="465737" cy="480681"/>
            </a:xfrm>
            <a:custGeom>
              <a:avLst/>
              <a:gdLst>
                <a:gd name="T0" fmla="*/ 411 w 823"/>
                <a:gd name="T1" fmla="*/ 852 h 853"/>
                <a:gd name="T2" fmla="*/ 411 w 823"/>
                <a:gd name="T3" fmla="*/ 852 h 853"/>
                <a:gd name="T4" fmla="*/ 0 w 823"/>
                <a:gd name="T5" fmla="*/ 412 h 853"/>
                <a:gd name="T6" fmla="*/ 411 w 823"/>
                <a:gd name="T7" fmla="*/ 0 h 853"/>
                <a:gd name="T8" fmla="*/ 822 w 823"/>
                <a:gd name="T9" fmla="*/ 412 h 853"/>
                <a:gd name="T10" fmla="*/ 411 w 823"/>
                <a:gd name="T11" fmla="*/ 852 h 853"/>
                <a:gd name="T12" fmla="*/ 411 w 823"/>
                <a:gd name="T13" fmla="*/ 264 h 853"/>
                <a:gd name="T14" fmla="*/ 411 w 823"/>
                <a:gd name="T15" fmla="*/ 264 h 853"/>
                <a:gd name="T16" fmla="*/ 264 w 823"/>
                <a:gd name="T17" fmla="*/ 412 h 853"/>
                <a:gd name="T18" fmla="*/ 411 w 823"/>
                <a:gd name="T19" fmla="*/ 587 h 853"/>
                <a:gd name="T20" fmla="*/ 558 w 823"/>
                <a:gd name="T21" fmla="*/ 412 h 853"/>
                <a:gd name="T22" fmla="*/ 411 w 823"/>
                <a:gd name="T23" fmla="*/ 26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53">
                  <a:moveTo>
                    <a:pt x="411" y="852"/>
                  </a:moveTo>
                  <a:lnTo>
                    <a:pt x="411" y="852"/>
                  </a:lnTo>
                  <a:cubicBezTo>
                    <a:pt x="176" y="852"/>
                    <a:pt x="0" y="647"/>
                    <a:pt x="0" y="412"/>
                  </a:cubicBezTo>
                  <a:cubicBezTo>
                    <a:pt x="0" y="206"/>
                    <a:pt x="176" y="0"/>
                    <a:pt x="411" y="0"/>
                  </a:cubicBezTo>
                  <a:cubicBezTo>
                    <a:pt x="646" y="0"/>
                    <a:pt x="822" y="206"/>
                    <a:pt x="822" y="412"/>
                  </a:cubicBezTo>
                  <a:cubicBezTo>
                    <a:pt x="822" y="647"/>
                    <a:pt x="646" y="852"/>
                    <a:pt x="411" y="852"/>
                  </a:cubicBezTo>
                  <a:close/>
                  <a:moveTo>
                    <a:pt x="411" y="264"/>
                  </a:moveTo>
                  <a:lnTo>
                    <a:pt x="411" y="264"/>
                  </a:lnTo>
                  <a:cubicBezTo>
                    <a:pt x="323" y="264"/>
                    <a:pt x="264" y="353"/>
                    <a:pt x="264" y="412"/>
                  </a:cubicBezTo>
                  <a:cubicBezTo>
                    <a:pt x="264" y="499"/>
                    <a:pt x="323" y="587"/>
                    <a:pt x="411" y="587"/>
                  </a:cubicBezTo>
                  <a:cubicBezTo>
                    <a:pt x="499" y="587"/>
                    <a:pt x="558" y="499"/>
                    <a:pt x="558" y="412"/>
                  </a:cubicBezTo>
                  <a:cubicBezTo>
                    <a:pt x="558" y="353"/>
                    <a:pt x="499" y="264"/>
                    <a:pt x="411" y="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0" name="Freeform 34">
              <a:extLst>
                <a:ext uri="{FF2B5EF4-FFF2-40B4-BE49-F238E27FC236}">
                  <a16:creationId xmlns:a16="http://schemas.microsoft.com/office/drawing/2014/main" id="{3470A2CC-3B94-FB4F-B20C-056E6A15C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554" y="20127285"/>
              <a:ext cx="316304" cy="316304"/>
            </a:xfrm>
            <a:custGeom>
              <a:avLst/>
              <a:gdLst>
                <a:gd name="T0" fmla="*/ 558 w 559"/>
                <a:gd name="T1" fmla="*/ 294 h 559"/>
                <a:gd name="T2" fmla="*/ 558 w 559"/>
                <a:gd name="T3" fmla="*/ 294 h 559"/>
                <a:gd name="T4" fmla="*/ 264 w 559"/>
                <a:gd name="T5" fmla="*/ 558 h 559"/>
                <a:gd name="T6" fmla="*/ 0 w 559"/>
                <a:gd name="T7" fmla="*/ 294 h 559"/>
                <a:gd name="T8" fmla="*/ 264 w 559"/>
                <a:gd name="T9" fmla="*/ 0 h 559"/>
                <a:gd name="T10" fmla="*/ 558 w 559"/>
                <a:gd name="T11" fmla="*/ 29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59">
                  <a:moveTo>
                    <a:pt x="558" y="294"/>
                  </a:moveTo>
                  <a:lnTo>
                    <a:pt x="558" y="294"/>
                  </a:lnTo>
                  <a:cubicBezTo>
                    <a:pt x="558" y="441"/>
                    <a:pt x="440" y="558"/>
                    <a:pt x="264" y="558"/>
                  </a:cubicBezTo>
                  <a:cubicBezTo>
                    <a:pt x="117" y="558"/>
                    <a:pt x="0" y="441"/>
                    <a:pt x="0" y="294"/>
                  </a:cubicBezTo>
                  <a:cubicBezTo>
                    <a:pt x="0" y="117"/>
                    <a:pt x="117" y="0"/>
                    <a:pt x="264" y="0"/>
                  </a:cubicBezTo>
                  <a:cubicBezTo>
                    <a:pt x="440" y="0"/>
                    <a:pt x="558" y="117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1" name="Freeform 35">
              <a:extLst>
                <a:ext uri="{FF2B5EF4-FFF2-40B4-BE49-F238E27FC236}">
                  <a16:creationId xmlns:a16="http://schemas.microsoft.com/office/drawing/2014/main" id="{DA8E776E-1D84-B14F-9390-D89457C42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5365" y="20062530"/>
              <a:ext cx="480681" cy="465739"/>
            </a:xfrm>
            <a:custGeom>
              <a:avLst/>
              <a:gdLst>
                <a:gd name="T0" fmla="*/ 411 w 853"/>
                <a:gd name="T1" fmla="*/ 823 h 824"/>
                <a:gd name="T2" fmla="*/ 411 w 853"/>
                <a:gd name="T3" fmla="*/ 823 h 824"/>
                <a:gd name="T4" fmla="*/ 0 w 853"/>
                <a:gd name="T5" fmla="*/ 412 h 824"/>
                <a:gd name="T6" fmla="*/ 411 w 853"/>
                <a:gd name="T7" fmla="*/ 0 h 824"/>
                <a:gd name="T8" fmla="*/ 852 w 853"/>
                <a:gd name="T9" fmla="*/ 412 h 824"/>
                <a:gd name="T10" fmla="*/ 411 w 853"/>
                <a:gd name="T11" fmla="*/ 823 h 824"/>
                <a:gd name="T12" fmla="*/ 411 w 853"/>
                <a:gd name="T13" fmla="*/ 235 h 824"/>
                <a:gd name="T14" fmla="*/ 411 w 853"/>
                <a:gd name="T15" fmla="*/ 235 h 824"/>
                <a:gd name="T16" fmla="*/ 264 w 853"/>
                <a:gd name="T17" fmla="*/ 412 h 824"/>
                <a:gd name="T18" fmla="*/ 411 w 853"/>
                <a:gd name="T19" fmla="*/ 559 h 824"/>
                <a:gd name="T20" fmla="*/ 587 w 853"/>
                <a:gd name="T21" fmla="*/ 412 h 824"/>
                <a:gd name="T22" fmla="*/ 411 w 853"/>
                <a:gd name="T23" fmla="*/ 23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24">
                  <a:moveTo>
                    <a:pt x="411" y="823"/>
                  </a:moveTo>
                  <a:lnTo>
                    <a:pt x="411" y="823"/>
                  </a:lnTo>
                  <a:cubicBezTo>
                    <a:pt x="205" y="823"/>
                    <a:pt x="0" y="647"/>
                    <a:pt x="0" y="412"/>
                  </a:cubicBezTo>
                  <a:cubicBezTo>
                    <a:pt x="0" y="177"/>
                    <a:pt x="205" y="0"/>
                    <a:pt x="411" y="0"/>
                  </a:cubicBezTo>
                  <a:cubicBezTo>
                    <a:pt x="646" y="0"/>
                    <a:pt x="852" y="177"/>
                    <a:pt x="852" y="412"/>
                  </a:cubicBezTo>
                  <a:cubicBezTo>
                    <a:pt x="852" y="647"/>
                    <a:pt x="646" y="823"/>
                    <a:pt x="411" y="823"/>
                  </a:cubicBezTo>
                  <a:close/>
                  <a:moveTo>
                    <a:pt x="411" y="235"/>
                  </a:moveTo>
                  <a:lnTo>
                    <a:pt x="411" y="235"/>
                  </a:lnTo>
                  <a:cubicBezTo>
                    <a:pt x="322" y="235"/>
                    <a:pt x="264" y="324"/>
                    <a:pt x="264" y="412"/>
                  </a:cubicBezTo>
                  <a:cubicBezTo>
                    <a:pt x="264" y="500"/>
                    <a:pt x="322" y="559"/>
                    <a:pt x="411" y="559"/>
                  </a:cubicBezTo>
                  <a:cubicBezTo>
                    <a:pt x="499" y="559"/>
                    <a:pt x="587" y="500"/>
                    <a:pt x="587" y="412"/>
                  </a:cubicBezTo>
                  <a:cubicBezTo>
                    <a:pt x="587" y="324"/>
                    <a:pt x="499" y="235"/>
                    <a:pt x="411" y="2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Freeform 36">
              <a:extLst>
                <a:ext uri="{FF2B5EF4-FFF2-40B4-BE49-F238E27FC236}">
                  <a16:creationId xmlns:a16="http://schemas.microsoft.com/office/drawing/2014/main" id="{C3C6C816-19EA-C744-97D4-33C6DF503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2539" y="16961761"/>
              <a:ext cx="333737" cy="316303"/>
            </a:xfrm>
            <a:custGeom>
              <a:avLst/>
              <a:gdLst>
                <a:gd name="T0" fmla="*/ 588 w 589"/>
                <a:gd name="T1" fmla="*/ 293 h 558"/>
                <a:gd name="T2" fmla="*/ 588 w 589"/>
                <a:gd name="T3" fmla="*/ 293 h 558"/>
                <a:gd name="T4" fmla="*/ 294 w 589"/>
                <a:gd name="T5" fmla="*/ 557 h 558"/>
                <a:gd name="T6" fmla="*/ 0 w 589"/>
                <a:gd name="T7" fmla="*/ 293 h 558"/>
                <a:gd name="T8" fmla="*/ 294 w 589"/>
                <a:gd name="T9" fmla="*/ 0 h 558"/>
                <a:gd name="T10" fmla="*/ 588 w 589"/>
                <a:gd name="T11" fmla="*/ 293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58">
                  <a:moveTo>
                    <a:pt x="588" y="293"/>
                  </a:moveTo>
                  <a:lnTo>
                    <a:pt x="588" y="293"/>
                  </a:lnTo>
                  <a:cubicBezTo>
                    <a:pt x="588" y="440"/>
                    <a:pt x="441" y="557"/>
                    <a:pt x="294" y="557"/>
                  </a:cubicBezTo>
                  <a:cubicBezTo>
                    <a:pt x="118" y="557"/>
                    <a:pt x="0" y="440"/>
                    <a:pt x="0" y="293"/>
                  </a:cubicBezTo>
                  <a:cubicBezTo>
                    <a:pt x="0" y="118"/>
                    <a:pt x="118" y="0"/>
                    <a:pt x="294" y="0"/>
                  </a:cubicBezTo>
                  <a:cubicBezTo>
                    <a:pt x="441" y="0"/>
                    <a:pt x="588" y="118"/>
                    <a:pt x="58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Freeform 37">
              <a:extLst>
                <a:ext uri="{FF2B5EF4-FFF2-40B4-BE49-F238E27FC236}">
                  <a16:creationId xmlns:a16="http://schemas.microsoft.com/office/drawing/2014/main" id="{CF873356-F19D-1D43-BBC0-60A188B8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5292" y="16894514"/>
              <a:ext cx="465739" cy="465739"/>
            </a:xfrm>
            <a:custGeom>
              <a:avLst/>
              <a:gdLst>
                <a:gd name="T0" fmla="*/ 411 w 823"/>
                <a:gd name="T1" fmla="*/ 822 h 823"/>
                <a:gd name="T2" fmla="*/ 411 w 823"/>
                <a:gd name="T3" fmla="*/ 822 h 823"/>
                <a:gd name="T4" fmla="*/ 0 w 823"/>
                <a:gd name="T5" fmla="*/ 410 h 823"/>
                <a:gd name="T6" fmla="*/ 411 w 823"/>
                <a:gd name="T7" fmla="*/ 0 h 823"/>
                <a:gd name="T8" fmla="*/ 822 w 823"/>
                <a:gd name="T9" fmla="*/ 410 h 823"/>
                <a:gd name="T10" fmla="*/ 411 w 823"/>
                <a:gd name="T11" fmla="*/ 822 h 823"/>
                <a:gd name="T12" fmla="*/ 411 w 823"/>
                <a:gd name="T13" fmla="*/ 235 h 823"/>
                <a:gd name="T14" fmla="*/ 411 w 823"/>
                <a:gd name="T15" fmla="*/ 235 h 823"/>
                <a:gd name="T16" fmla="*/ 264 w 823"/>
                <a:gd name="T17" fmla="*/ 410 h 823"/>
                <a:gd name="T18" fmla="*/ 411 w 823"/>
                <a:gd name="T19" fmla="*/ 557 h 823"/>
                <a:gd name="T20" fmla="*/ 558 w 823"/>
                <a:gd name="T21" fmla="*/ 410 h 823"/>
                <a:gd name="T22" fmla="*/ 411 w 823"/>
                <a:gd name="T23" fmla="*/ 235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23">
                  <a:moveTo>
                    <a:pt x="411" y="822"/>
                  </a:moveTo>
                  <a:lnTo>
                    <a:pt x="411" y="822"/>
                  </a:lnTo>
                  <a:cubicBezTo>
                    <a:pt x="176" y="822"/>
                    <a:pt x="0" y="645"/>
                    <a:pt x="0" y="410"/>
                  </a:cubicBezTo>
                  <a:cubicBezTo>
                    <a:pt x="0" y="175"/>
                    <a:pt x="176" y="0"/>
                    <a:pt x="411" y="0"/>
                  </a:cubicBezTo>
                  <a:cubicBezTo>
                    <a:pt x="646" y="0"/>
                    <a:pt x="822" y="175"/>
                    <a:pt x="822" y="410"/>
                  </a:cubicBezTo>
                  <a:cubicBezTo>
                    <a:pt x="822" y="645"/>
                    <a:pt x="646" y="822"/>
                    <a:pt x="411" y="822"/>
                  </a:cubicBezTo>
                  <a:close/>
                  <a:moveTo>
                    <a:pt x="411" y="235"/>
                  </a:moveTo>
                  <a:lnTo>
                    <a:pt x="411" y="235"/>
                  </a:lnTo>
                  <a:cubicBezTo>
                    <a:pt x="323" y="235"/>
                    <a:pt x="264" y="322"/>
                    <a:pt x="264" y="410"/>
                  </a:cubicBezTo>
                  <a:cubicBezTo>
                    <a:pt x="264" y="499"/>
                    <a:pt x="323" y="557"/>
                    <a:pt x="411" y="557"/>
                  </a:cubicBezTo>
                  <a:cubicBezTo>
                    <a:pt x="499" y="557"/>
                    <a:pt x="558" y="499"/>
                    <a:pt x="558" y="410"/>
                  </a:cubicBezTo>
                  <a:cubicBezTo>
                    <a:pt x="558" y="322"/>
                    <a:pt x="499" y="235"/>
                    <a:pt x="411" y="2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Freeform 38">
              <a:extLst>
                <a:ext uri="{FF2B5EF4-FFF2-40B4-BE49-F238E27FC236}">
                  <a16:creationId xmlns:a16="http://schemas.microsoft.com/office/drawing/2014/main" id="{40D424C4-86C1-9E4F-8418-FB2AC29E2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3336" y="17773689"/>
              <a:ext cx="333737" cy="331246"/>
            </a:xfrm>
            <a:custGeom>
              <a:avLst/>
              <a:gdLst>
                <a:gd name="T0" fmla="*/ 588 w 589"/>
                <a:gd name="T1" fmla="*/ 293 h 588"/>
                <a:gd name="T2" fmla="*/ 588 w 589"/>
                <a:gd name="T3" fmla="*/ 293 h 588"/>
                <a:gd name="T4" fmla="*/ 294 w 589"/>
                <a:gd name="T5" fmla="*/ 587 h 588"/>
                <a:gd name="T6" fmla="*/ 0 w 589"/>
                <a:gd name="T7" fmla="*/ 293 h 588"/>
                <a:gd name="T8" fmla="*/ 294 w 589"/>
                <a:gd name="T9" fmla="*/ 0 h 588"/>
                <a:gd name="T10" fmla="*/ 588 w 589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88">
                  <a:moveTo>
                    <a:pt x="588" y="293"/>
                  </a:moveTo>
                  <a:lnTo>
                    <a:pt x="588" y="293"/>
                  </a:lnTo>
                  <a:cubicBezTo>
                    <a:pt x="588" y="441"/>
                    <a:pt x="440" y="587"/>
                    <a:pt x="294" y="587"/>
                  </a:cubicBezTo>
                  <a:cubicBezTo>
                    <a:pt x="147" y="587"/>
                    <a:pt x="0" y="441"/>
                    <a:pt x="0" y="293"/>
                  </a:cubicBezTo>
                  <a:cubicBezTo>
                    <a:pt x="0" y="147"/>
                    <a:pt x="147" y="0"/>
                    <a:pt x="294" y="0"/>
                  </a:cubicBezTo>
                  <a:cubicBezTo>
                    <a:pt x="440" y="0"/>
                    <a:pt x="588" y="147"/>
                    <a:pt x="58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Freeform 39">
              <a:extLst>
                <a:ext uri="{FF2B5EF4-FFF2-40B4-BE49-F238E27FC236}">
                  <a16:creationId xmlns:a16="http://schemas.microsoft.com/office/drawing/2014/main" id="{95994FAE-A104-1846-9B3F-6340F5714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6090" y="17706443"/>
              <a:ext cx="465739" cy="465739"/>
            </a:xfrm>
            <a:custGeom>
              <a:avLst/>
              <a:gdLst>
                <a:gd name="T0" fmla="*/ 412 w 824"/>
                <a:gd name="T1" fmla="*/ 822 h 823"/>
                <a:gd name="T2" fmla="*/ 412 w 824"/>
                <a:gd name="T3" fmla="*/ 822 h 823"/>
                <a:gd name="T4" fmla="*/ 0 w 824"/>
                <a:gd name="T5" fmla="*/ 410 h 823"/>
                <a:gd name="T6" fmla="*/ 412 w 824"/>
                <a:gd name="T7" fmla="*/ 0 h 823"/>
                <a:gd name="T8" fmla="*/ 823 w 824"/>
                <a:gd name="T9" fmla="*/ 410 h 823"/>
                <a:gd name="T10" fmla="*/ 412 w 824"/>
                <a:gd name="T11" fmla="*/ 822 h 823"/>
                <a:gd name="T12" fmla="*/ 412 w 824"/>
                <a:gd name="T13" fmla="*/ 264 h 823"/>
                <a:gd name="T14" fmla="*/ 412 w 824"/>
                <a:gd name="T15" fmla="*/ 264 h 823"/>
                <a:gd name="T16" fmla="*/ 265 w 824"/>
                <a:gd name="T17" fmla="*/ 410 h 823"/>
                <a:gd name="T18" fmla="*/ 412 w 824"/>
                <a:gd name="T19" fmla="*/ 558 h 823"/>
                <a:gd name="T20" fmla="*/ 558 w 824"/>
                <a:gd name="T21" fmla="*/ 410 h 823"/>
                <a:gd name="T22" fmla="*/ 412 w 824"/>
                <a:gd name="T23" fmla="*/ 2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4" h="823">
                  <a:moveTo>
                    <a:pt x="412" y="822"/>
                  </a:moveTo>
                  <a:lnTo>
                    <a:pt x="412" y="822"/>
                  </a:lnTo>
                  <a:cubicBezTo>
                    <a:pt x="177" y="822"/>
                    <a:pt x="0" y="645"/>
                    <a:pt x="0" y="410"/>
                  </a:cubicBezTo>
                  <a:cubicBezTo>
                    <a:pt x="0" y="175"/>
                    <a:pt x="177" y="0"/>
                    <a:pt x="412" y="0"/>
                  </a:cubicBezTo>
                  <a:cubicBezTo>
                    <a:pt x="647" y="0"/>
                    <a:pt x="823" y="175"/>
                    <a:pt x="823" y="410"/>
                  </a:cubicBezTo>
                  <a:cubicBezTo>
                    <a:pt x="823" y="645"/>
                    <a:pt x="647" y="822"/>
                    <a:pt x="412" y="822"/>
                  </a:cubicBezTo>
                  <a:close/>
                  <a:moveTo>
                    <a:pt x="412" y="264"/>
                  </a:moveTo>
                  <a:lnTo>
                    <a:pt x="412" y="264"/>
                  </a:lnTo>
                  <a:cubicBezTo>
                    <a:pt x="323" y="264"/>
                    <a:pt x="265" y="323"/>
                    <a:pt x="265" y="410"/>
                  </a:cubicBezTo>
                  <a:cubicBezTo>
                    <a:pt x="265" y="499"/>
                    <a:pt x="323" y="558"/>
                    <a:pt x="412" y="558"/>
                  </a:cubicBezTo>
                  <a:cubicBezTo>
                    <a:pt x="500" y="558"/>
                    <a:pt x="558" y="499"/>
                    <a:pt x="558" y="410"/>
                  </a:cubicBezTo>
                  <a:cubicBezTo>
                    <a:pt x="558" y="323"/>
                    <a:pt x="500" y="264"/>
                    <a:pt x="412" y="2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Freeform 40">
              <a:extLst>
                <a:ext uri="{FF2B5EF4-FFF2-40B4-BE49-F238E27FC236}">
                  <a16:creationId xmlns:a16="http://schemas.microsoft.com/office/drawing/2014/main" id="{81AAD92D-A4C8-3C47-84E2-5E9C2EAFE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204" y="19016487"/>
              <a:ext cx="316304" cy="331248"/>
            </a:xfrm>
            <a:custGeom>
              <a:avLst/>
              <a:gdLst>
                <a:gd name="T0" fmla="*/ 558 w 559"/>
                <a:gd name="T1" fmla="*/ 293 h 588"/>
                <a:gd name="T2" fmla="*/ 558 w 559"/>
                <a:gd name="T3" fmla="*/ 293 h 588"/>
                <a:gd name="T4" fmla="*/ 294 w 559"/>
                <a:gd name="T5" fmla="*/ 587 h 588"/>
                <a:gd name="T6" fmla="*/ 0 w 559"/>
                <a:gd name="T7" fmla="*/ 293 h 588"/>
                <a:gd name="T8" fmla="*/ 294 w 559"/>
                <a:gd name="T9" fmla="*/ 0 h 588"/>
                <a:gd name="T10" fmla="*/ 558 w 559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3"/>
                  </a:moveTo>
                  <a:lnTo>
                    <a:pt x="558" y="293"/>
                  </a:lnTo>
                  <a:cubicBezTo>
                    <a:pt x="558" y="440"/>
                    <a:pt x="440" y="587"/>
                    <a:pt x="294" y="587"/>
                  </a:cubicBezTo>
                  <a:cubicBezTo>
                    <a:pt x="117" y="587"/>
                    <a:pt x="0" y="440"/>
                    <a:pt x="0" y="293"/>
                  </a:cubicBezTo>
                  <a:cubicBezTo>
                    <a:pt x="0" y="146"/>
                    <a:pt x="117" y="0"/>
                    <a:pt x="294" y="0"/>
                  </a:cubicBezTo>
                  <a:cubicBezTo>
                    <a:pt x="440" y="0"/>
                    <a:pt x="558" y="146"/>
                    <a:pt x="55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Freeform 41">
              <a:extLst>
                <a:ext uri="{FF2B5EF4-FFF2-40B4-BE49-F238E27FC236}">
                  <a16:creationId xmlns:a16="http://schemas.microsoft.com/office/drawing/2014/main" id="{0795C6AA-31FC-B447-AD58-BE4CA2C3D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525" y="18951732"/>
              <a:ext cx="480682" cy="465739"/>
            </a:xfrm>
            <a:custGeom>
              <a:avLst/>
              <a:gdLst>
                <a:gd name="T0" fmla="*/ 441 w 852"/>
                <a:gd name="T1" fmla="*/ 823 h 824"/>
                <a:gd name="T2" fmla="*/ 441 w 852"/>
                <a:gd name="T3" fmla="*/ 823 h 824"/>
                <a:gd name="T4" fmla="*/ 0 w 852"/>
                <a:gd name="T5" fmla="*/ 411 h 824"/>
                <a:gd name="T6" fmla="*/ 441 w 852"/>
                <a:gd name="T7" fmla="*/ 0 h 824"/>
                <a:gd name="T8" fmla="*/ 851 w 852"/>
                <a:gd name="T9" fmla="*/ 411 h 824"/>
                <a:gd name="T10" fmla="*/ 441 w 852"/>
                <a:gd name="T11" fmla="*/ 823 h 824"/>
                <a:gd name="T12" fmla="*/ 441 w 852"/>
                <a:gd name="T13" fmla="*/ 264 h 824"/>
                <a:gd name="T14" fmla="*/ 441 w 852"/>
                <a:gd name="T15" fmla="*/ 264 h 824"/>
                <a:gd name="T16" fmla="*/ 264 w 852"/>
                <a:gd name="T17" fmla="*/ 411 h 824"/>
                <a:gd name="T18" fmla="*/ 441 w 852"/>
                <a:gd name="T19" fmla="*/ 558 h 824"/>
                <a:gd name="T20" fmla="*/ 587 w 852"/>
                <a:gd name="T21" fmla="*/ 411 h 824"/>
                <a:gd name="T22" fmla="*/ 441 w 852"/>
                <a:gd name="T23" fmla="*/ 26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2" h="824">
                  <a:moveTo>
                    <a:pt x="441" y="823"/>
                  </a:moveTo>
                  <a:lnTo>
                    <a:pt x="441" y="823"/>
                  </a:lnTo>
                  <a:cubicBezTo>
                    <a:pt x="206" y="823"/>
                    <a:pt x="0" y="646"/>
                    <a:pt x="0" y="411"/>
                  </a:cubicBezTo>
                  <a:cubicBezTo>
                    <a:pt x="0" y="176"/>
                    <a:pt x="206" y="0"/>
                    <a:pt x="441" y="0"/>
                  </a:cubicBezTo>
                  <a:cubicBezTo>
                    <a:pt x="646" y="0"/>
                    <a:pt x="851" y="176"/>
                    <a:pt x="851" y="411"/>
                  </a:cubicBezTo>
                  <a:cubicBezTo>
                    <a:pt x="851" y="646"/>
                    <a:pt x="646" y="823"/>
                    <a:pt x="441" y="823"/>
                  </a:cubicBezTo>
                  <a:close/>
                  <a:moveTo>
                    <a:pt x="441" y="264"/>
                  </a:moveTo>
                  <a:lnTo>
                    <a:pt x="441" y="264"/>
                  </a:lnTo>
                  <a:cubicBezTo>
                    <a:pt x="352" y="264"/>
                    <a:pt x="264" y="323"/>
                    <a:pt x="264" y="411"/>
                  </a:cubicBezTo>
                  <a:cubicBezTo>
                    <a:pt x="264" y="499"/>
                    <a:pt x="352" y="558"/>
                    <a:pt x="441" y="558"/>
                  </a:cubicBezTo>
                  <a:cubicBezTo>
                    <a:pt x="528" y="558"/>
                    <a:pt x="587" y="499"/>
                    <a:pt x="587" y="411"/>
                  </a:cubicBezTo>
                  <a:cubicBezTo>
                    <a:pt x="587" y="323"/>
                    <a:pt x="528" y="264"/>
                    <a:pt x="441" y="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Freeform 42">
              <a:extLst>
                <a:ext uri="{FF2B5EF4-FFF2-40B4-BE49-F238E27FC236}">
                  <a16:creationId xmlns:a16="http://schemas.microsoft.com/office/drawing/2014/main" id="{B381D573-6ABC-294F-BF19-B89C8BEC3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2566" y="16197152"/>
              <a:ext cx="316304" cy="316304"/>
            </a:xfrm>
            <a:custGeom>
              <a:avLst/>
              <a:gdLst>
                <a:gd name="T0" fmla="*/ 557 w 558"/>
                <a:gd name="T1" fmla="*/ 294 h 559"/>
                <a:gd name="T2" fmla="*/ 557 w 558"/>
                <a:gd name="T3" fmla="*/ 294 h 559"/>
                <a:gd name="T4" fmla="*/ 292 w 558"/>
                <a:gd name="T5" fmla="*/ 558 h 559"/>
                <a:gd name="T6" fmla="*/ 0 w 558"/>
                <a:gd name="T7" fmla="*/ 294 h 559"/>
                <a:gd name="T8" fmla="*/ 292 w 558"/>
                <a:gd name="T9" fmla="*/ 0 h 559"/>
                <a:gd name="T10" fmla="*/ 557 w 558"/>
                <a:gd name="T11" fmla="*/ 29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59">
                  <a:moveTo>
                    <a:pt x="557" y="294"/>
                  </a:moveTo>
                  <a:lnTo>
                    <a:pt x="557" y="294"/>
                  </a:lnTo>
                  <a:cubicBezTo>
                    <a:pt x="557" y="441"/>
                    <a:pt x="440" y="558"/>
                    <a:pt x="292" y="558"/>
                  </a:cubicBezTo>
                  <a:cubicBezTo>
                    <a:pt x="117" y="558"/>
                    <a:pt x="0" y="441"/>
                    <a:pt x="0" y="294"/>
                  </a:cubicBezTo>
                  <a:cubicBezTo>
                    <a:pt x="0" y="117"/>
                    <a:pt x="117" y="0"/>
                    <a:pt x="292" y="0"/>
                  </a:cubicBezTo>
                  <a:cubicBezTo>
                    <a:pt x="440" y="0"/>
                    <a:pt x="557" y="117"/>
                    <a:pt x="557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Freeform 43">
              <a:extLst>
                <a:ext uri="{FF2B5EF4-FFF2-40B4-BE49-F238E27FC236}">
                  <a16:creationId xmlns:a16="http://schemas.microsoft.com/office/drawing/2014/main" id="{AFDAD4C1-FC51-6548-B101-0DF45409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0378" y="16132397"/>
              <a:ext cx="480681" cy="465739"/>
            </a:xfrm>
            <a:custGeom>
              <a:avLst/>
              <a:gdLst>
                <a:gd name="T0" fmla="*/ 438 w 851"/>
                <a:gd name="T1" fmla="*/ 823 h 824"/>
                <a:gd name="T2" fmla="*/ 438 w 851"/>
                <a:gd name="T3" fmla="*/ 823 h 824"/>
                <a:gd name="T4" fmla="*/ 0 w 851"/>
                <a:gd name="T5" fmla="*/ 412 h 824"/>
                <a:gd name="T6" fmla="*/ 438 w 851"/>
                <a:gd name="T7" fmla="*/ 0 h 824"/>
                <a:gd name="T8" fmla="*/ 850 w 851"/>
                <a:gd name="T9" fmla="*/ 412 h 824"/>
                <a:gd name="T10" fmla="*/ 438 w 851"/>
                <a:gd name="T11" fmla="*/ 823 h 824"/>
                <a:gd name="T12" fmla="*/ 438 w 851"/>
                <a:gd name="T13" fmla="*/ 235 h 824"/>
                <a:gd name="T14" fmla="*/ 438 w 851"/>
                <a:gd name="T15" fmla="*/ 235 h 824"/>
                <a:gd name="T16" fmla="*/ 263 w 851"/>
                <a:gd name="T17" fmla="*/ 412 h 824"/>
                <a:gd name="T18" fmla="*/ 438 w 851"/>
                <a:gd name="T19" fmla="*/ 559 h 824"/>
                <a:gd name="T20" fmla="*/ 586 w 851"/>
                <a:gd name="T21" fmla="*/ 412 h 824"/>
                <a:gd name="T22" fmla="*/ 438 w 851"/>
                <a:gd name="T23" fmla="*/ 23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1" h="824">
                  <a:moveTo>
                    <a:pt x="438" y="823"/>
                  </a:moveTo>
                  <a:lnTo>
                    <a:pt x="438" y="823"/>
                  </a:lnTo>
                  <a:cubicBezTo>
                    <a:pt x="204" y="823"/>
                    <a:pt x="0" y="647"/>
                    <a:pt x="0" y="412"/>
                  </a:cubicBezTo>
                  <a:cubicBezTo>
                    <a:pt x="0" y="177"/>
                    <a:pt x="204" y="0"/>
                    <a:pt x="438" y="0"/>
                  </a:cubicBezTo>
                  <a:cubicBezTo>
                    <a:pt x="644" y="0"/>
                    <a:pt x="850" y="177"/>
                    <a:pt x="850" y="412"/>
                  </a:cubicBezTo>
                  <a:cubicBezTo>
                    <a:pt x="850" y="647"/>
                    <a:pt x="644" y="823"/>
                    <a:pt x="438" y="823"/>
                  </a:cubicBezTo>
                  <a:close/>
                  <a:moveTo>
                    <a:pt x="438" y="235"/>
                  </a:moveTo>
                  <a:lnTo>
                    <a:pt x="438" y="235"/>
                  </a:lnTo>
                  <a:cubicBezTo>
                    <a:pt x="351" y="235"/>
                    <a:pt x="263" y="324"/>
                    <a:pt x="263" y="412"/>
                  </a:cubicBezTo>
                  <a:cubicBezTo>
                    <a:pt x="263" y="499"/>
                    <a:pt x="351" y="559"/>
                    <a:pt x="438" y="559"/>
                  </a:cubicBezTo>
                  <a:cubicBezTo>
                    <a:pt x="527" y="559"/>
                    <a:pt x="586" y="499"/>
                    <a:pt x="586" y="412"/>
                  </a:cubicBezTo>
                  <a:cubicBezTo>
                    <a:pt x="586" y="324"/>
                    <a:pt x="527" y="235"/>
                    <a:pt x="438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Freeform 44">
              <a:extLst>
                <a:ext uri="{FF2B5EF4-FFF2-40B4-BE49-F238E27FC236}">
                  <a16:creationId xmlns:a16="http://schemas.microsoft.com/office/drawing/2014/main" id="{5B5FBC18-6676-9042-BEC9-02851E84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915" y="17474820"/>
              <a:ext cx="316303" cy="331246"/>
            </a:xfrm>
            <a:custGeom>
              <a:avLst/>
              <a:gdLst>
                <a:gd name="T0" fmla="*/ 558 w 559"/>
                <a:gd name="T1" fmla="*/ 294 h 588"/>
                <a:gd name="T2" fmla="*/ 558 w 559"/>
                <a:gd name="T3" fmla="*/ 294 h 588"/>
                <a:gd name="T4" fmla="*/ 294 w 559"/>
                <a:gd name="T5" fmla="*/ 587 h 588"/>
                <a:gd name="T6" fmla="*/ 0 w 559"/>
                <a:gd name="T7" fmla="*/ 294 h 588"/>
                <a:gd name="T8" fmla="*/ 294 w 559"/>
                <a:gd name="T9" fmla="*/ 0 h 588"/>
                <a:gd name="T10" fmla="*/ 558 w 559"/>
                <a:gd name="T11" fmla="*/ 294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4"/>
                  </a:moveTo>
                  <a:lnTo>
                    <a:pt x="558" y="294"/>
                  </a:lnTo>
                  <a:cubicBezTo>
                    <a:pt x="558" y="441"/>
                    <a:pt x="440" y="587"/>
                    <a:pt x="294" y="587"/>
                  </a:cubicBezTo>
                  <a:cubicBezTo>
                    <a:pt x="118" y="587"/>
                    <a:pt x="0" y="441"/>
                    <a:pt x="0" y="294"/>
                  </a:cubicBezTo>
                  <a:cubicBezTo>
                    <a:pt x="0" y="117"/>
                    <a:pt x="118" y="0"/>
                    <a:pt x="294" y="0"/>
                  </a:cubicBezTo>
                  <a:cubicBezTo>
                    <a:pt x="440" y="0"/>
                    <a:pt x="558" y="117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1" name="Freeform 45">
              <a:extLst>
                <a:ext uri="{FF2B5EF4-FFF2-40B4-BE49-F238E27FC236}">
                  <a16:creationId xmlns:a16="http://schemas.microsoft.com/office/drawing/2014/main" id="{A90A97E8-E0AB-4048-ABCA-529D6B73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422" y="18752486"/>
              <a:ext cx="316304" cy="331248"/>
            </a:xfrm>
            <a:custGeom>
              <a:avLst/>
              <a:gdLst>
                <a:gd name="T0" fmla="*/ 557 w 558"/>
                <a:gd name="T1" fmla="*/ 293 h 588"/>
                <a:gd name="T2" fmla="*/ 557 w 558"/>
                <a:gd name="T3" fmla="*/ 293 h 588"/>
                <a:gd name="T4" fmla="*/ 264 w 558"/>
                <a:gd name="T5" fmla="*/ 587 h 588"/>
                <a:gd name="T6" fmla="*/ 0 w 558"/>
                <a:gd name="T7" fmla="*/ 293 h 588"/>
                <a:gd name="T8" fmla="*/ 264 w 558"/>
                <a:gd name="T9" fmla="*/ 0 h 588"/>
                <a:gd name="T10" fmla="*/ 557 w 558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88">
                  <a:moveTo>
                    <a:pt x="557" y="293"/>
                  </a:moveTo>
                  <a:lnTo>
                    <a:pt x="557" y="293"/>
                  </a:lnTo>
                  <a:cubicBezTo>
                    <a:pt x="557" y="440"/>
                    <a:pt x="439" y="587"/>
                    <a:pt x="264" y="587"/>
                  </a:cubicBezTo>
                  <a:cubicBezTo>
                    <a:pt x="117" y="587"/>
                    <a:pt x="0" y="440"/>
                    <a:pt x="0" y="293"/>
                  </a:cubicBezTo>
                  <a:cubicBezTo>
                    <a:pt x="0" y="147"/>
                    <a:pt x="117" y="0"/>
                    <a:pt x="264" y="0"/>
                  </a:cubicBezTo>
                  <a:cubicBezTo>
                    <a:pt x="439" y="0"/>
                    <a:pt x="557" y="147"/>
                    <a:pt x="557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25332338-3717-9D44-A28B-970A1ED28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233" y="18685241"/>
              <a:ext cx="465737" cy="465737"/>
            </a:xfrm>
            <a:custGeom>
              <a:avLst/>
              <a:gdLst>
                <a:gd name="T0" fmla="*/ 412 w 823"/>
                <a:gd name="T1" fmla="*/ 822 h 823"/>
                <a:gd name="T2" fmla="*/ 412 w 823"/>
                <a:gd name="T3" fmla="*/ 822 h 823"/>
                <a:gd name="T4" fmla="*/ 0 w 823"/>
                <a:gd name="T5" fmla="*/ 410 h 823"/>
                <a:gd name="T6" fmla="*/ 412 w 823"/>
                <a:gd name="T7" fmla="*/ 0 h 823"/>
                <a:gd name="T8" fmla="*/ 822 w 823"/>
                <a:gd name="T9" fmla="*/ 410 h 823"/>
                <a:gd name="T10" fmla="*/ 412 w 823"/>
                <a:gd name="T11" fmla="*/ 822 h 823"/>
                <a:gd name="T12" fmla="*/ 412 w 823"/>
                <a:gd name="T13" fmla="*/ 264 h 823"/>
                <a:gd name="T14" fmla="*/ 412 w 823"/>
                <a:gd name="T15" fmla="*/ 264 h 823"/>
                <a:gd name="T16" fmla="*/ 265 w 823"/>
                <a:gd name="T17" fmla="*/ 410 h 823"/>
                <a:gd name="T18" fmla="*/ 412 w 823"/>
                <a:gd name="T19" fmla="*/ 557 h 823"/>
                <a:gd name="T20" fmla="*/ 587 w 823"/>
                <a:gd name="T21" fmla="*/ 410 h 823"/>
                <a:gd name="T22" fmla="*/ 412 w 823"/>
                <a:gd name="T23" fmla="*/ 264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23">
                  <a:moveTo>
                    <a:pt x="412" y="822"/>
                  </a:moveTo>
                  <a:lnTo>
                    <a:pt x="412" y="822"/>
                  </a:lnTo>
                  <a:cubicBezTo>
                    <a:pt x="206" y="822"/>
                    <a:pt x="0" y="645"/>
                    <a:pt x="0" y="410"/>
                  </a:cubicBezTo>
                  <a:cubicBezTo>
                    <a:pt x="0" y="175"/>
                    <a:pt x="206" y="0"/>
                    <a:pt x="412" y="0"/>
                  </a:cubicBezTo>
                  <a:cubicBezTo>
                    <a:pt x="647" y="0"/>
                    <a:pt x="822" y="175"/>
                    <a:pt x="822" y="410"/>
                  </a:cubicBezTo>
                  <a:cubicBezTo>
                    <a:pt x="822" y="645"/>
                    <a:pt x="647" y="822"/>
                    <a:pt x="412" y="822"/>
                  </a:cubicBezTo>
                  <a:close/>
                  <a:moveTo>
                    <a:pt x="412" y="264"/>
                  </a:moveTo>
                  <a:lnTo>
                    <a:pt x="412" y="264"/>
                  </a:lnTo>
                  <a:cubicBezTo>
                    <a:pt x="323" y="264"/>
                    <a:pt x="265" y="322"/>
                    <a:pt x="265" y="410"/>
                  </a:cubicBezTo>
                  <a:cubicBezTo>
                    <a:pt x="265" y="499"/>
                    <a:pt x="323" y="557"/>
                    <a:pt x="412" y="557"/>
                  </a:cubicBezTo>
                  <a:cubicBezTo>
                    <a:pt x="500" y="557"/>
                    <a:pt x="587" y="499"/>
                    <a:pt x="587" y="410"/>
                  </a:cubicBezTo>
                  <a:cubicBezTo>
                    <a:pt x="587" y="322"/>
                    <a:pt x="500" y="264"/>
                    <a:pt x="412" y="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Freeform 47">
              <a:extLst>
                <a:ext uri="{FF2B5EF4-FFF2-40B4-BE49-F238E27FC236}">
                  <a16:creationId xmlns:a16="http://schemas.microsoft.com/office/drawing/2014/main" id="{0828AC26-188B-1F44-A301-5825EA480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4611" y="18154747"/>
              <a:ext cx="316303" cy="316304"/>
            </a:xfrm>
            <a:custGeom>
              <a:avLst/>
              <a:gdLst>
                <a:gd name="T0" fmla="*/ 557 w 558"/>
                <a:gd name="T1" fmla="*/ 264 h 558"/>
                <a:gd name="T2" fmla="*/ 557 w 558"/>
                <a:gd name="T3" fmla="*/ 264 h 558"/>
                <a:gd name="T4" fmla="*/ 293 w 558"/>
                <a:gd name="T5" fmla="*/ 557 h 558"/>
                <a:gd name="T6" fmla="*/ 0 w 558"/>
                <a:gd name="T7" fmla="*/ 264 h 558"/>
                <a:gd name="T8" fmla="*/ 293 w 558"/>
                <a:gd name="T9" fmla="*/ 0 h 558"/>
                <a:gd name="T10" fmla="*/ 557 w 558"/>
                <a:gd name="T11" fmla="*/ 26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58">
                  <a:moveTo>
                    <a:pt x="557" y="264"/>
                  </a:moveTo>
                  <a:lnTo>
                    <a:pt x="557" y="264"/>
                  </a:lnTo>
                  <a:cubicBezTo>
                    <a:pt x="557" y="440"/>
                    <a:pt x="439" y="557"/>
                    <a:pt x="293" y="557"/>
                  </a:cubicBezTo>
                  <a:cubicBezTo>
                    <a:pt x="117" y="557"/>
                    <a:pt x="0" y="440"/>
                    <a:pt x="0" y="264"/>
                  </a:cubicBezTo>
                  <a:cubicBezTo>
                    <a:pt x="0" y="117"/>
                    <a:pt x="117" y="0"/>
                    <a:pt x="293" y="0"/>
                  </a:cubicBezTo>
                  <a:cubicBezTo>
                    <a:pt x="439" y="0"/>
                    <a:pt x="557" y="117"/>
                    <a:pt x="557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Freeform 48">
              <a:extLst>
                <a:ext uri="{FF2B5EF4-FFF2-40B4-BE49-F238E27FC236}">
                  <a16:creationId xmlns:a16="http://schemas.microsoft.com/office/drawing/2014/main" id="{01100E02-553F-FB4D-AED5-9DB59CED7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2422" y="18072559"/>
              <a:ext cx="480682" cy="480681"/>
            </a:xfrm>
            <a:custGeom>
              <a:avLst/>
              <a:gdLst>
                <a:gd name="T0" fmla="*/ 441 w 853"/>
                <a:gd name="T1" fmla="*/ 852 h 853"/>
                <a:gd name="T2" fmla="*/ 441 w 853"/>
                <a:gd name="T3" fmla="*/ 852 h 853"/>
                <a:gd name="T4" fmla="*/ 0 w 853"/>
                <a:gd name="T5" fmla="*/ 412 h 853"/>
                <a:gd name="T6" fmla="*/ 441 w 853"/>
                <a:gd name="T7" fmla="*/ 0 h 853"/>
                <a:gd name="T8" fmla="*/ 852 w 853"/>
                <a:gd name="T9" fmla="*/ 412 h 853"/>
                <a:gd name="T10" fmla="*/ 441 w 853"/>
                <a:gd name="T11" fmla="*/ 852 h 853"/>
                <a:gd name="T12" fmla="*/ 441 w 853"/>
                <a:gd name="T13" fmla="*/ 265 h 853"/>
                <a:gd name="T14" fmla="*/ 441 w 853"/>
                <a:gd name="T15" fmla="*/ 265 h 853"/>
                <a:gd name="T16" fmla="*/ 265 w 853"/>
                <a:gd name="T17" fmla="*/ 412 h 853"/>
                <a:gd name="T18" fmla="*/ 441 w 853"/>
                <a:gd name="T19" fmla="*/ 588 h 853"/>
                <a:gd name="T20" fmla="*/ 587 w 853"/>
                <a:gd name="T21" fmla="*/ 412 h 853"/>
                <a:gd name="T22" fmla="*/ 441 w 853"/>
                <a:gd name="T23" fmla="*/ 265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53">
                  <a:moveTo>
                    <a:pt x="441" y="852"/>
                  </a:moveTo>
                  <a:lnTo>
                    <a:pt x="441" y="852"/>
                  </a:lnTo>
                  <a:cubicBezTo>
                    <a:pt x="206" y="852"/>
                    <a:pt x="0" y="647"/>
                    <a:pt x="0" y="412"/>
                  </a:cubicBezTo>
                  <a:cubicBezTo>
                    <a:pt x="0" y="206"/>
                    <a:pt x="206" y="0"/>
                    <a:pt x="441" y="0"/>
                  </a:cubicBezTo>
                  <a:cubicBezTo>
                    <a:pt x="647" y="0"/>
                    <a:pt x="852" y="206"/>
                    <a:pt x="852" y="412"/>
                  </a:cubicBezTo>
                  <a:cubicBezTo>
                    <a:pt x="852" y="647"/>
                    <a:pt x="647" y="852"/>
                    <a:pt x="441" y="852"/>
                  </a:cubicBezTo>
                  <a:close/>
                  <a:moveTo>
                    <a:pt x="441" y="265"/>
                  </a:moveTo>
                  <a:lnTo>
                    <a:pt x="441" y="265"/>
                  </a:lnTo>
                  <a:cubicBezTo>
                    <a:pt x="352" y="265"/>
                    <a:pt x="265" y="323"/>
                    <a:pt x="265" y="412"/>
                  </a:cubicBezTo>
                  <a:cubicBezTo>
                    <a:pt x="265" y="500"/>
                    <a:pt x="352" y="588"/>
                    <a:pt x="441" y="588"/>
                  </a:cubicBezTo>
                  <a:cubicBezTo>
                    <a:pt x="500" y="588"/>
                    <a:pt x="587" y="500"/>
                    <a:pt x="587" y="412"/>
                  </a:cubicBezTo>
                  <a:cubicBezTo>
                    <a:pt x="587" y="323"/>
                    <a:pt x="500" y="265"/>
                    <a:pt x="441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Freeform 49">
              <a:extLst>
                <a:ext uri="{FF2B5EF4-FFF2-40B4-BE49-F238E27FC236}">
                  <a16:creationId xmlns:a16="http://schemas.microsoft.com/office/drawing/2014/main" id="{2841C1A7-165C-F846-8C2A-449656D1C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8669" y="19880718"/>
              <a:ext cx="316303" cy="331246"/>
            </a:xfrm>
            <a:custGeom>
              <a:avLst/>
              <a:gdLst>
                <a:gd name="T0" fmla="*/ 557 w 558"/>
                <a:gd name="T1" fmla="*/ 293 h 588"/>
                <a:gd name="T2" fmla="*/ 557 w 558"/>
                <a:gd name="T3" fmla="*/ 293 h 588"/>
                <a:gd name="T4" fmla="*/ 293 w 558"/>
                <a:gd name="T5" fmla="*/ 587 h 588"/>
                <a:gd name="T6" fmla="*/ 0 w 558"/>
                <a:gd name="T7" fmla="*/ 293 h 588"/>
                <a:gd name="T8" fmla="*/ 293 w 558"/>
                <a:gd name="T9" fmla="*/ 0 h 588"/>
                <a:gd name="T10" fmla="*/ 557 w 558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8" h="588">
                  <a:moveTo>
                    <a:pt x="557" y="293"/>
                  </a:moveTo>
                  <a:lnTo>
                    <a:pt x="557" y="293"/>
                  </a:lnTo>
                  <a:cubicBezTo>
                    <a:pt x="557" y="440"/>
                    <a:pt x="440" y="587"/>
                    <a:pt x="293" y="587"/>
                  </a:cubicBezTo>
                  <a:cubicBezTo>
                    <a:pt x="117" y="587"/>
                    <a:pt x="0" y="440"/>
                    <a:pt x="0" y="293"/>
                  </a:cubicBezTo>
                  <a:cubicBezTo>
                    <a:pt x="0" y="147"/>
                    <a:pt x="117" y="0"/>
                    <a:pt x="293" y="0"/>
                  </a:cubicBezTo>
                  <a:cubicBezTo>
                    <a:pt x="440" y="0"/>
                    <a:pt x="557" y="147"/>
                    <a:pt x="557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Freeform 50">
              <a:extLst>
                <a:ext uri="{FF2B5EF4-FFF2-40B4-BE49-F238E27FC236}">
                  <a16:creationId xmlns:a16="http://schemas.microsoft.com/office/drawing/2014/main" id="{DB03B0B3-E511-1F43-918D-39E5C5C2E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26" y="18834675"/>
              <a:ext cx="630117" cy="1060986"/>
            </a:xfrm>
            <a:custGeom>
              <a:avLst/>
              <a:gdLst>
                <a:gd name="T0" fmla="*/ 265 w 1117"/>
                <a:gd name="T1" fmla="*/ 1879 h 1880"/>
                <a:gd name="T2" fmla="*/ 265 w 1117"/>
                <a:gd name="T3" fmla="*/ 1879 h 1880"/>
                <a:gd name="T4" fmla="*/ 147 w 1117"/>
                <a:gd name="T5" fmla="*/ 1791 h 1880"/>
                <a:gd name="T6" fmla="*/ 59 w 1117"/>
                <a:gd name="T7" fmla="*/ 910 h 1880"/>
                <a:gd name="T8" fmla="*/ 529 w 1117"/>
                <a:gd name="T9" fmla="*/ 175 h 1880"/>
                <a:gd name="T10" fmla="*/ 852 w 1117"/>
                <a:gd name="T11" fmla="*/ 29 h 1880"/>
                <a:gd name="T12" fmla="*/ 822 w 1117"/>
                <a:gd name="T13" fmla="*/ 88 h 1880"/>
                <a:gd name="T14" fmla="*/ 970 w 1117"/>
                <a:gd name="T15" fmla="*/ 117 h 1880"/>
                <a:gd name="T16" fmla="*/ 1087 w 1117"/>
                <a:gd name="T17" fmla="*/ 264 h 1880"/>
                <a:gd name="T18" fmla="*/ 999 w 1117"/>
                <a:gd name="T19" fmla="*/ 235 h 1880"/>
                <a:gd name="T20" fmla="*/ 911 w 1117"/>
                <a:gd name="T21" fmla="*/ 235 h 1880"/>
                <a:gd name="T22" fmla="*/ 676 w 1117"/>
                <a:gd name="T23" fmla="*/ 381 h 1880"/>
                <a:gd name="T24" fmla="*/ 294 w 1117"/>
                <a:gd name="T25" fmla="*/ 969 h 1880"/>
                <a:gd name="T26" fmla="*/ 382 w 1117"/>
                <a:gd name="T27" fmla="*/ 1673 h 1880"/>
                <a:gd name="T28" fmla="*/ 323 w 1117"/>
                <a:gd name="T29" fmla="*/ 1850 h 1880"/>
                <a:gd name="T30" fmla="*/ 265 w 1117"/>
                <a:gd name="T31" fmla="*/ 1879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7" h="1880">
                  <a:moveTo>
                    <a:pt x="265" y="1879"/>
                  </a:moveTo>
                  <a:lnTo>
                    <a:pt x="265" y="1879"/>
                  </a:lnTo>
                  <a:cubicBezTo>
                    <a:pt x="235" y="1879"/>
                    <a:pt x="177" y="1850"/>
                    <a:pt x="147" y="1791"/>
                  </a:cubicBezTo>
                  <a:cubicBezTo>
                    <a:pt x="30" y="1527"/>
                    <a:pt x="0" y="1203"/>
                    <a:pt x="59" y="910"/>
                  </a:cubicBezTo>
                  <a:cubicBezTo>
                    <a:pt x="117" y="616"/>
                    <a:pt x="294" y="352"/>
                    <a:pt x="529" y="175"/>
                  </a:cubicBezTo>
                  <a:cubicBezTo>
                    <a:pt x="558" y="146"/>
                    <a:pt x="705" y="0"/>
                    <a:pt x="852" y="29"/>
                  </a:cubicBezTo>
                  <a:lnTo>
                    <a:pt x="822" y="88"/>
                  </a:lnTo>
                  <a:cubicBezTo>
                    <a:pt x="881" y="58"/>
                    <a:pt x="940" y="88"/>
                    <a:pt x="970" y="117"/>
                  </a:cubicBezTo>
                  <a:cubicBezTo>
                    <a:pt x="1028" y="175"/>
                    <a:pt x="1116" y="205"/>
                    <a:pt x="1087" y="264"/>
                  </a:cubicBezTo>
                  <a:cubicBezTo>
                    <a:pt x="999" y="323"/>
                    <a:pt x="1028" y="235"/>
                    <a:pt x="999" y="235"/>
                  </a:cubicBezTo>
                  <a:lnTo>
                    <a:pt x="911" y="235"/>
                  </a:lnTo>
                  <a:cubicBezTo>
                    <a:pt x="911" y="235"/>
                    <a:pt x="735" y="323"/>
                    <a:pt x="676" y="381"/>
                  </a:cubicBezTo>
                  <a:cubicBezTo>
                    <a:pt x="499" y="528"/>
                    <a:pt x="352" y="734"/>
                    <a:pt x="294" y="969"/>
                  </a:cubicBezTo>
                  <a:cubicBezTo>
                    <a:pt x="265" y="1203"/>
                    <a:pt x="294" y="1468"/>
                    <a:pt x="382" y="1673"/>
                  </a:cubicBezTo>
                  <a:cubicBezTo>
                    <a:pt x="411" y="1733"/>
                    <a:pt x="411" y="1820"/>
                    <a:pt x="323" y="1850"/>
                  </a:cubicBezTo>
                  <a:cubicBezTo>
                    <a:pt x="323" y="1850"/>
                    <a:pt x="294" y="1879"/>
                    <a:pt x="265" y="187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Freeform 51">
              <a:extLst>
                <a:ext uri="{FF2B5EF4-FFF2-40B4-BE49-F238E27FC236}">
                  <a16:creationId xmlns:a16="http://schemas.microsoft.com/office/drawing/2014/main" id="{45CF0FA8-CB98-2A49-822B-9FD96C14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8669" y="19781095"/>
              <a:ext cx="465737" cy="480681"/>
            </a:xfrm>
            <a:custGeom>
              <a:avLst/>
              <a:gdLst>
                <a:gd name="T0" fmla="*/ 411 w 823"/>
                <a:gd name="T1" fmla="*/ 852 h 853"/>
                <a:gd name="T2" fmla="*/ 411 w 823"/>
                <a:gd name="T3" fmla="*/ 852 h 853"/>
                <a:gd name="T4" fmla="*/ 0 w 823"/>
                <a:gd name="T5" fmla="*/ 441 h 853"/>
                <a:gd name="T6" fmla="*/ 411 w 823"/>
                <a:gd name="T7" fmla="*/ 0 h 853"/>
                <a:gd name="T8" fmla="*/ 822 w 823"/>
                <a:gd name="T9" fmla="*/ 441 h 853"/>
                <a:gd name="T10" fmla="*/ 411 w 823"/>
                <a:gd name="T11" fmla="*/ 852 h 853"/>
                <a:gd name="T12" fmla="*/ 411 w 823"/>
                <a:gd name="T13" fmla="*/ 264 h 853"/>
                <a:gd name="T14" fmla="*/ 411 w 823"/>
                <a:gd name="T15" fmla="*/ 264 h 853"/>
                <a:gd name="T16" fmla="*/ 264 w 823"/>
                <a:gd name="T17" fmla="*/ 441 h 853"/>
                <a:gd name="T18" fmla="*/ 411 w 823"/>
                <a:gd name="T19" fmla="*/ 588 h 853"/>
                <a:gd name="T20" fmla="*/ 557 w 823"/>
                <a:gd name="T21" fmla="*/ 441 h 853"/>
                <a:gd name="T22" fmla="*/ 411 w 823"/>
                <a:gd name="T23" fmla="*/ 26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53">
                  <a:moveTo>
                    <a:pt x="411" y="852"/>
                  </a:moveTo>
                  <a:lnTo>
                    <a:pt x="411" y="852"/>
                  </a:lnTo>
                  <a:cubicBezTo>
                    <a:pt x="176" y="852"/>
                    <a:pt x="0" y="647"/>
                    <a:pt x="0" y="441"/>
                  </a:cubicBezTo>
                  <a:cubicBezTo>
                    <a:pt x="0" y="206"/>
                    <a:pt x="176" y="0"/>
                    <a:pt x="411" y="0"/>
                  </a:cubicBezTo>
                  <a:cubicBezTo>
                    <a:pt x="646" y="0"/>
                    <a:pt x="822" y="206"/>
                    <a:pt x="822" y="441"/>
                  </a:cubicBezTo>
                  <a:cubicBezTo>
                    <a:pt x="822" y="647"/>
                    <a:pt x="646" y="852"/>
                    <a:pt x="411" y="852"/>
                  </a:cubicBezTo>
                  <a:close/>
                  <a:moveTo>
                    <a:pt x="411" y="264"/>
                  </a:moveTo>
                  <a:lnTo>
                    <a:pt x="411" y="264"/>
                  </a:lnTo>
                  <a:cubicBezTo>
                    <a:pt x="322" y="264"/>
                    <a:pt x="264" y="353"/>
                    <a:pt x="264" y="441"/>
                  </a:cubicBezTo>
                  <a:cubicBezTo>
                    <a:pt x="264" y="529"/>
                    <a:pt x="322" y="588"/>
                    <a:pt x="411" y="588"/>
                  </a:cubicBezTo>
                  <a:cubicBezTo>
                    <a:pt x="499" y="588"/>
                    <a:pt x="557" y="529"/>
                    <a:pt x="557" y="441"/>
                  </a:cubicBezTo>
                  <a:cubicBezTo>
                    <a:pt x="557" y="353"/>
                    <a:pt x="499" y="264"/>
                    <a:pt x="411" y="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Freeform 52">
              <a:extLst>
                <a:ext uri="{FF2B5EF4-FFF2-40B4-BE49-F238E27FC236}">
                  <a16:creationId xmlns:a16="http://schemas.microsoft.com/office/drawing/2014/main" id="{0A15BA61-F685-9946-92CE-BAD5B724A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1508" y="18386371"/>
              <a:ext cx="3018580" cy="1790725"/>
            </a:xfrm>
            <a:custGeom>
              <a:avLst/>
              <a:gdLst>
                <a:gd name="T0" fmla="*/ 5167 w 5345"/>
                <a:gd name="T1" fmla="*/ 2584 h 3172"/>
                <a:gd name="T2" fmla="*/ 5167 w 5345"/>
                <a:gd name="T3" fmla="*/ 2584 h 3172"/>
                <a:gd name="T4" fmla="*/ 4932 w 5345"/>
                <a:gd name="T5" fmla="*/ 3171 h 3172"/>
                <a:gd name="T6" fmla="*/ 5021 w 5345"/>
                <a:gd name="T7" fmla="*/ 2466 h 3172"/>
                <a:gd name="T8" fmla="*/ 4992 w 5345"/>
                <a:gd name="T9" fmla="*/ 1850 h 3172"/>
                <a:gd name="T10" fmla="*/ 4786 w 5345"/>
                <a:gd name="T11" fmla="*/ 1586 h 3172"/>
                <a:gd name="T12" fmla="*/ 4345 w 5345"/>
                <a:gd name="T13" fmla="*/ 1321 h 3172"/>
                <a:gd name="T14" fmla="*/ 3964 w 5345"/>
                <a:gd name="T15" fmla="*/ 1086 h 3172"/>
                <a:gd name="T16" fmla="*/ 3934 w 5345"/>
                <a:gd name="T17" fmla="*/ 1086 h 3172"/>
                <a:gd name="T18" fmla="*/ 3053 w 5345"/>
                <a:gd name="T19" fmla="*/ 881 h 3172"/>
                <a:gd name="T20" fmla="*/ 2965 w 5345"/>
                <a:gd name="T21" fmla="*/ 939 h 3172"/>
                <a:gd name="T22" fmla="*/ 2818 w 5345"/>
                <a:gd name="T23" fmla="*/ 998 h 3172"/>
                <a:gd name="T24" fmla="*/ 2465 w 5345"/>
                <a:gd name="T25" fmla="*/ 939 h 3172"/>
                <a:gd name="T26" fmla="*/ 2348 w 5345"/>
                <a:gd name="T27" fmla="*/ 793 h 3172"/>
                <a:gd name="T28" fmla="*/ 2348 w 5345"/>
                <a:gd name="T29" fmla="*/ 763 h 3172"/>
                <a:gd name="T30" fmla="*/ 2084 w 5345"/>
                <a:gd name="T31" fmla="*/ 616 h 3172"/>
                <a:gd name="T32" fmla="*/ 1996 w 5345"/>
                <a:gd name="T33" fmla="*/ 616 h 3172"/>
                <a:gd name="T34" fmla="*/ 1849 w 5345"/>
                <a:gd name="T35" fmla="*/ 646 h 3172"/>
                <a:gd name="T36" fmla="*/ 1408 w 5345"/>
                <a:gd name="T37" fmla="*/ 469 h 3172"/>
                <a:gd name="T38" fmla="*/ 1320 w 5345"/>
                <a:gd name="T39" fmla="*/ 411 h 3172"/>
                <a:gd name="T40" fmla="*/ 469 w 5345"/>
                <a:gd name="T41" fmla="*/ 440 h 3172"/>
                <a:gd name="T42" fmla="*/ 469 w 5345"/>
                <a:gd name="T43" fmla="*/ 440 h 3172"/>
                <a:gd name="T44" fmla="*/ 294 w 5345"/>
                <a:gd name="T45" fmla="*/ 529 h 3172"/>
                <a:gd name="T46" fmla="*/ 88 w 5345"/>
                <a:gd name="T47" fmla="*/ 498 h 3172"/>
                <a:gd name="T48" fmla="*/ 0 w 5345"/>
                <a:gd name="T49" fmla="*/ 352 h 3172"/>
                <a:gd name="T50" fmla="*/ 117 w 5345"/>
                <a:gd name="T51" fmla="*/ 206 h 3172"/>
                <a:gd name="T52" fmla="*/ 234 w 5345"/>
                <a:gd name="T53" fmla="*/ 264 h 3172"/>
                <a:gd name="T54" fmla="*/ 294 w 5345"/>
                <a:gd name="T55" fmla="*/ 235 h 3172"/>
                <a:gd name="T56" fmla="*/ 323 w 5345"/>
                <a:gd name="T57" fmla="*/ 206 h 3172"/>
                <a:gd name="T58" fmla="*/ 1437 w 5345"/>
                <a:gd name="T59" fmla="*/ 206 h 3172"/>
                <a:gd name="T60" fmla="*/ 1555 w 5345"/>
                <a:gd name="T61" fmla="*/ 264 h 3172"/>
                <a:gd name="T62" fmla="*/ 1849 w 5345"/>
                <a:gd name="T63" fmla="*/ 381 h 3172"/>
                <a:gd name="T64" fmla="*/ 1966 w 5345"/>
                <a:gd name="T65" fmla="*/ 381 h 3172"/>
                <a:gd name="T66" fmla="*/ 2113 w 5345"/>
                <a:gd name="T67" fmla="*/ 352 h 3172"/>
                <a:gd name="T68" fmla="*/ 2554 w 5345"/>
                <a:gd name="T69" fmla="*/ 616 h 3172"/>
                <a:gd name="T70" fmla="*/ 2583 w 5345"/>
                <a:gd name="T71" fmla="*/ 675 h 3172"/>
                <a:gd name="T72" fmla="*/ 2642 w 5345"/>
                <a:gd name="T73" fmla="*/ 733 h 3172"/>
                <a:gd name="T74" fmla="*/ 2730 w 5345"/>
                <a:gd name="T75" fmla="*/ 733 h 3172"/>
                <a:gd name="T76" fmla="*/ 2847 w 5345"/>
                <a:gd name="T77" fmla="*/ 704 h 3172"/>
                <a:gd name="T78" fmla="*/ 2965 w 5345"/>
                <a:gd name="T79" fmla="*/ 646 h 3172"/>
                <a:gd name="T80" fmla="*/ 4081 w 5345"/>
                <a:gd name="T81" fmla="*/ 881 h 3172"/>
                <a:gd name="T82" fmla="*/ 4081 w 5345"/>
                <a:gd name="T83" fmla="*/ 881 h 3172"/>
                <a:gd name="T84" fmla="*/ 4463 w 5345"/>
                <a:gd name="T85" fmla="*/ 1086 h 3172"/>
                <a:gd name="T86" fmla="*/ 4962 w 5345"/>
                <a:gd name="T87" fmla="*/ 1409 h 3172"/>
                <a:gd name="T88" fmla="*/ 5226 w 5345"/>
                <a:gd name="T89" fmla="*/ 1762 h 3172"/>
                <a:gd name="T90" fmla="*/ 5285 w 5345"/>
                <a:gd name="T91" fmla="*/ 2496 h 3172"/>
                <a:gd name="T92" fmla="*/ 5167 w 5345"/>
                <a:gd name="T93" fmla="*/ 2584 h 3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45" h="3172">
                  <a:moveTo>
                    <a:pt x="5167" y="2584"/>
                  </a:moveTo>
                  <a:lnTo>
                    <a:pt x="5167" y="2584"/>
                  </a:lnTo>
                  <a:cubicBezTo>
                    <a:pt x="5138" y="2584"/>
                    <a:pt x="4962" y="3171"/>
                    <a:pt x="4932" y="3171"/>
                  </a:cubicBezTo>
                  <a:cubicBezTo>
                    <a:pt x="4874" y="3171"/>
                    <a:pt x="5021" y="2526"/>
                    <a:pt x="5021" y="2466"/>
                  </a:cubicBezTo>
                  <a:cubicBezTo>
                    <a:pt x="5050" y="2261"/>
                    <a:pt x="5079" y="2026"/>
                    <a:pt x="4992" y="1850"/>
                  </a:cubicBezTo>
                  <a:cubicBezTo>
                    <a:pt x="4962" y="1762"/>
                    <a:pt x="4874" y="1673"/>
                    <a:pt x="4786" y="1586"/>
                  </a:cubicBezTo>
                  <a:cubicBezTo>
                    <a:pt x="4639" y="1497"/>
                    <a:pt x="4492" y="1380"/>
                    <a:pt x="4345" y="1321"/>
                  </a:cubicBezTo>
                  <a:cubicBezTo>
                    <a:pt x="4228" y="1233"/>
                    <a:pt x="4081" y="1174"/>
                    <a:pt x="3964" y="1086"/>
                  </a:cubicBezTo>
                  <a:cubicBezTo>
                    <a:pt x="3934" y="1086"/>
                    <a:pt x="3934" y="1086"/>
                    <a:pt x="3934" y="1086"/>
                  </a:cubicBezTo>
                  <a:cubicBezTo>
                    <a:pt x="3669" y="939"/>
                    <a:pt x="3317" y="793"/>
                    <a:pt x="3053" y="881"/>
                  </a:cubicBezTo>
                  <a:cubicBezTo>
                    <a:pt x="3024" y="910"/>
                    <a:pt x="2995" y="910"/>
                    <a:pt x="2965" y="939"/>
                  </a:cubicBezTo>
                  <a:cubicBezTo>
                    <a:pt x="2935" y="968"/>
                    <a:pt x="2877" y="968"/>
                    <a:pt x="2818" y="998"/>
                  </a:cubicBezTo>
                  <a:cubicBezTo>
                    <a:pt x="2700" y="1028"/>
                    <a:pt x="2554" y="1028"/>
                    <a:pt x="2465" y="939"/>
                  </a:cubicBezTo>
                  <a:cubicBezTo>
                    <a:pt x="2407" y="910"/>
                    <a:pt x="2377" y="851"/>
                    <a:pt x="2348" y="793"/>
                  </a:cubicBezTo>
                  <a:lnTo>
                    <a:pt x="2348" y="763"/>
                  </a:lnTo>
                  <a:cubicBezTo>
                    <a:pt x="2290" y="675"/>
                    <a:pt x="2201" y="616"/>
                    <a:pt x="2084" y="616"/>
                  </a:cubicBezTo>
                  <a:cubicBezTo>
                    <a:pt x="2055" y="616"/>
                    <a:pt x="2025" y="616"/>
                    <a:pt x="1996" y="616"/>
                  </a:cubicBezTo>
                  <a:cubicBezTo>
                    <a:pt x="1937" y="616"/>
                    <a:pt x="1878" y="646"/>
                    <a:pt x="1849" y="646"/>
                  </a:cubicBezTo>
                  <a:cubicBezTo>
                    <a:pt x="1672" y="616"/>
                    <a:pt x="1526" y="558"/>
                    <a:pt x="1408" y="469"/>
                  </a:cubicBezTo>
                  <a:cubicBezTo>
                    <a:pt x="1379" y="469"/>
                    <a:pt x="1350" y="440"/>
                    <a:pt x="1320" y="411"/>
                  </a:cubicBezTo>
                  <a:cubicBezTo>
                    <a:pt x="1085" y="294"/>
                    <a:pt x="733" y="235"/>
                    <a:pt x="469" y="440"/>
                  </a:cubicBezTo>
                  <a:lnTo>
                    <a:pt x="469" y="440"/>
                  </a:lnTo>
                  <a:cubicBezTo>
                    <a:pt x="411" y="469"/>
                    <a:pt x="352" y="529"/>
                    <a:pt x="294" y="529"/>
                  </a:cubicBezTo>
                  <a:cubicBezTo>
                    <a:pt x="234" y="558"/>
                    <a:pt x="146" y="529"/>
                    <a:pt x="88" y="498"/>
                  </a:cubicBezTo>
                  <a:cubicBezTo>
                    <a:pt x="29" y="469"/>
                    <a:pt x="0" y="411"/>
                    <a:pt x="0" y="352"/>
                  </a:cubicBezTo>
                  <a:cubicBezTo>
                    <a:pt x="0" y="264"/>
                    <a:pt x="59" y="206"/>
                    <a:pt x="117" y="206"/>
                  </a:cubicBezTo>
                  <a:cubicBezTo>
                    <a:pt x="176" y="206"/>
                    <a:pt x="234" y="235"/>
                    <a:pt x="234" y="264"/>
                  </a:cubicBezTo>
                  <a:cubicBezTo>
                    <a:pt x="264" y="264"/>
                    <a:pt x="294" y="264"/>
                    <a:pt x="294" y="235"/>
                  </a:cubicBezTo>
                  <a:cubicBezTo>
                    <a:pt x="294" y="235"/>
                    <a:pt x="323" y="235"/>
                    <a:pt x="323" y="206"/>
                  </a:cubicBezTo>
                  <a:cubicBezTo>
                    <a:pt x="616" y="0"/>
                    <a:pt x="1056" y="0"/>
                    <a:pt x="1437" y="206"/>
                  </a:cubicBezTo>
                  <a:cubicBezTo>
                    <a:pt x="1467" y="206"/>
                    <a:pt x="1526" y="235"/>
                    <a:pt x="1555" y="264"/>
                  </a:cubicBezTo>
                  <a:cubicBezTo>
                    <a:pt x="1643" y="323"/>
                    <a:pt x="1761" y="381"/>
                    <a:pt x="1849" y="381"/>
                  </a:cubicBezTo>
                  <a:cubicBezTo>
                    <a:pt x="1878" y="381"/>
                    <a:pt x="1907" y="381"/>
                    <a:pt x="1966" y="381"/>
                  </a:cubicBezTo>
                  <a:cubicBezTo>
                    <a:pt x="1996" y="352"/>
                    <a:pt x="2055" y="352"/>
                    <a:pt x="2113" y="352"/>
                  </a:cubicBezTo>
                  <a:cubicBezTo>
                    <a:pt x="2290" y="352"/>
                    <a:pt x="2465" y="469"/>
                    <a:pt x="2554" y="616"/>
                  </a:cubicBezTo>
                  <a:cubicBezTo>
                    <a:pt x="2554" y="646"/>
                    <a:pt x="2583" y="646"/>
                    <a:pt x="2583" y="675"/>
                  </a:cubicBezTo>
                  <a:cubicBezTo>
                    <a:pt x="2612" y="704"/>
                    <a:pt x="2612" y="733"/>
                    <a:pt x="2642" y="733"/>
                  </a:cubicBezTo>
                  <a:cubicBezTo>
                    <a:pt x="2642" y="763"/>
                    <a:pt x="2700" y="763"/>
                    <a:pt x="2730" y="733"/>
                  </a:cubicBezTo>
                  <a:cubicBezTo>
                    <a:pt x="2789" y="733"/>
                    <a:pt x="2818" y="733"/>
                    <a:pt x="2847" y="704"/>
                  </a:cubicBezTo>
                  <a:cubicBezTo>
                    <a:pt x="2877" y="675"/>
                    <a:pt x="2935" y="675"/>
                    <a:pt x="2965" y="646"/>
                  </a:cubicBezTo>
                  <a:cubicBezTo>
                    <a:pt x="3347" y="498"/>
                    <a:pt x="3729" y="675"/>
                    <a:pt x="4081" y="881"/>
                  </a:cubicBezTo>
                  <a:lnTo>
                    <a:pt x="4081" y="881"/>
                  </a:lnTo>
                  <a:cubicBezTo>
                    <a:pt x="4198" y="939"/>
                    <a:pt x="4345" y="998"/>
                    <a:pt x="4463" y="1086"/>
                  </a:cubicBezTo>
                  <a:cubicBezTo>
                    <a:pt x="4639" y="1174"/>
                    <a:pt x="4786" y="1262"/>
                    <a:pt x="4962" y="1409"/>
                  </a:cubicBezTo>
                  <a:cubicBezTo>
                    <a:pt x="5079" y="1497"/>
                    <a:pt x="5167" y="1615"/>
                    <a:pt x="5226" y="1762"/>
                  </a:cubicBezTo>
                  <a:cubicBezTo>
                    <a:pt x="5344" y="1996"/>
                    <a:pt x="5314" y="2261"/>
                    <a:pt x="5285" y="2496"/>
                  </a:cubicBezTo>
                  <a:cubicBezTo>
                    <a:pt x="5285" y="2555"/>
                    <a:pt x="5226" y="2584"/>
                    <a:pt x="5167" y="25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Freeform 53">
              <a:extLst>
                <a:ext uri="{FF2B5EF4-FFF2-40B4-BE49-F238E27FC236}">
                  <a16:creationId xmlns:a16="http://schemas.microsoft.com/office/drawing/2014/main" id="{267E759F-5407-1D47-84F4-8B355D998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4450" y="18353993"/>
              <a:ext cx="316304" cy="331248"/>
            </a:xfrm>
            <a:custGeom>
              <a:avLst/>
              <a:gdLst>
                <a:gd name="T0" fmla="*/ 558 w 559"/>
                <a:gd name="T1" fmla="*/ 293 h 588"/>
                <a:gd name="T2" fmla="*/ 558 w 559"/>
                <a:gd name="T3" fmla="*/ 293 h 588"/>
                <a:gd name="T4" fmla="*/ 265 w 559"/>
                <a:gd name="T5" fmla="*/ 587 h 588"/>
                <a:gd name="T6" fmla="*/ 0 w 559"/>
                <a:gd name="T7" fmla="*/ 293 h 588"/>
                <a:gd name="T8" fmla="*/ 265 w 559"/>
                <a:gd name="T9" fmla="*/ 0 h 588"/>
                <a:gd name="T10" fmla="*/ 558 w 559"/>
                <a:gd name="T11" fmla="*/ 29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8">
                  <a:moveTo>
                    <a:pt x="558" y="293"/>
                  </a:moveTo>
                  <a:lnTo>
                    <a:pt x="558" y="293"/>
                  </a:lnTo>
                  <a:cubicBezTo>
                    <a:pt x="558" y="439"/>
                    <a:pt x="440" y="587"/>
                    <a:pt x="265" y="587"/>
                  </a:cubicBezTo>
                  <a:cubicBezTo>
                    <a:pt x="117" y="587"/>
                    <a:pt x="0" y="439"/>
                    <a:pt x="0" y="293"/>
                  </a:cubicBezTo>
                  <a:cubicBezTo>
                    <a:pt x="0" y="147"/>
                    <a:pt x="117" y="0"/>
                    <a:pt x="265" y="0"/>
                  </a:cubicBezTo>
                  <a:cubicBezTo>
                    <a:pt x="440" y="0"/>
                    <a:pt x="558" y="147"/>
                    <a:pt x="558" y="2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Freeform 54">
              <a:extLst>
                <a:ext uri="{FF2B5EF4-FFF2-40B4-BE49-F238E27FC236}">
                  <a16:creationId xmlns:a16="http://schemas.microsoft.com/office/drawing/2014/main" id="{FDC4748C-CBD6-4347-850A-DE52EBB6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2262" y="18289238"/>
              <a:ext cx="465737" cy="463248"/>
            </a:xfrm>
            <a:custGeom>
              <a:avLst/>
              <a:gdLst>
                <a:gd name="T0" fmla="*/ 412 w 823"/>
                <a:gd name="T1" fmla="*/ 821 h 822"/>
                <a:gd name="T2" fmla="*/ 412 w 823"/>
                <a:gd name="T3" fmla="*/ 821 h 822"/>
                <a:gd name="T4" fmla="*/ 0 w 823"/>
                <a:gd name="T5" fmla="*/ 410 h 822"/>
                <a:gd name="T6" fmla="*/ 412 w 823"/>
                <a:gd name="T7" fmla="*/ 0 h 822"/>
                <a:gd name="T8" fmla="*/ 822 w 823"/>
                <a:gd name="T9" fmla="*/ 410 h 822"/>
                <a:gd name="T10" fmla="*/ 412 w 823"/>
                <a:gd name="T11" fmla="*/ 821 h 822"/>
                <a:gd name="T12" fmla="*/ 412 w 823"/>
                <a:gd name="T13" fmla="*/ 264 h 822"/>
                <a:gd name="T14" fmla="*/ 412 w 823"/>
                <a:gd name="T15" fmla="*/ 264 h 822"/>
                <a:gd name="T16" fmla="*/ 264 w 823"/>
                <a:gd name="T17" fmla="*/ 410 h 822"/>
                <a:gd name="T18" fmla="*/ 412 w 823"/>
                <a:gd name="T19" fmla="*/ 556 h 822"/>
                <a:gd name="T20" fmla="*/ 587 w 823"/>
                <a:gd name="T21" fmla="*/ 410 h 822"/>
                <a:gd name="T22" fmla="*/ 412 w 823"/>
                <a:gd name="T23" fmla="*/ 264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22">
                  <a:moveTo>
                    <a:pt x="412" y="821"/>
                  </a:moveTo>
                  <a:lnTo>
                    <a:pt x="412" y="821"/>
                  </a:lnTo>
                  <a:cubicBezTo>
                    <a:pt x="177" y="821"/>
                    <a:pt x="0" y="644"/>
                    <a:pt x="0" y="410"/>
                  </a:cubicBezTo>
                  <a:cubicBezTo>
                    <a:pt x="0" y="175"/>
                    <a:pt x="177" y="0"/>
                    <a:pt x="412" y="0"/>
                  </a:cubicBezTo>
                  <a:cubicBezTo>
                    <a:pt x="647" y="0"/>
                    <a:pt x="822" y="175"/>
                    <a:pt x="822" y="410"/>
                  </a:cubicBezTo>
                  <a:cubicBezTo>
                    <a:pt x="822" y="644"/>
                    <a:pt x="647" y="821"/>
                    <a:pt x="412" y="821"/>
                  </a:cubicBezTo>
                  <a:close/>
                  <a:moveTo>
                    <a:pt x="412" y="264"/>
                  </a:moveTo>
                  <a:lnTo>
                    <a:pt x="412" y="264"/>
                  </a:lnTo>
                  <a:cubicBezTo>
                    <a:pt x="323" y="264"/>
                    <a:pt x="264" y="322"/>
                    <a:pt x="264" y="410"/>
                  </a:cubicBezTo>
                  <a:cubicBezTo>
                    <a:pt x="264" y="498"/>
                    <a:pt x="323" y="556"/>
                    <a:pt x="412" y="556"/>
                  </a:cubicBezTo>
                  <a:cubicBezTo>
                    <a:pt x="499" y="556"/>
                    <a:pt x="587" y="498"/>
                    <a:pt x="587" y="410"/>
                  </a:cubicBezTo>
                  <a:cubicBezTo>
                    <a:pt x="587" y="322"/>
                    <a:pt x="499" y="264"/>
                    <a:pt x="412" y="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Freeform 55">
              <a:extLst>
                <a:ext uri="{FF2B5EF4-FFF2-40B4-BE49-F238E27FC236}">
                  <a16:creationId xmlns:a16="http://schemas.microsoft.com/office/drawing/2014/main" id="{0D7A1288-B4F1-8B48-8EE0-271F69D0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7162" y="16794891"/>
              <a:ext cx="2356087" cy="846797"/>
            </a:xfrm>
            <a:custGeom>
              <a:avLst/>
              <a:gdLst>
                <a:gd name="T0" fmla="*/ 4023 w 4171"/>
                <a:gd name="T1" fmla="*/ 1498 h 1499"/>
                <a:gd name="T2" fmla="*/ 4023 w 4171"/>
                <a:gd name="T3" fmla="*/ 1498 h 1499"/>
                <a:gd name="T4" fmla="*/ 3876 w 4171"/>
                <a:gd name="T5" fmla="*/ 1410 h 1499"/>
                <a:gd name="T6" fmla="*/ 3642 w 4171"/>
                <a:gd name="T7" fmla="*/ 882 h 1499"/>
                <a:gd name="T8" fmla="*/ 3582 w 4171"/>
                <a:gd name="T9" fmla="*/ 822 h 1499"/>
                <a:gd name="T10" fmla="*/ 2908 w 4171"/>
                <a:gd name="T11" fmla="*/ 323 h 1499"/>
                <a:gd name="T12" fmla="*/ 2056 w 4171"/>
                <a:gd name="T13" fmla="*/ 470 h 1499"/>
                <a:gd name="T14" fmla="*/ 2027 w 4171"/>
                <a:gd name="T15" fmla="*/ 499 h 1499"/>
                <a:gd name="T16" fmla="*/ 1880 w 4171"/>
                <a:gd name="T17" fmla="*/ 587 h 1499"/>
                <a:gd name="T18" fmla="*/ 1615 w 4171"/>
                <a:gd name="T19" fmla="*/ 617 h 1499"/>
                <a:gd name="T20" fmla="*/ 1557 w 4171"/>
                <a:gd name="T21" fmla="*/ 617 h 1499"/>
                <a:gd name="T22" fmla="*/ 265 w 4171"/>
                <a:gd name="T23" fmla="*/ 1381 h 1499"/>
                <a:gd name="T24" fmla="*/ 88 w 4171"/>
                <a:gd name="T25" fmla="*/ 1439 h 1499"/>
                <a:gd name="T26" fmla="*/ 30 w 4171"/>
                <a:gd name="T27" fmla="*/ 1263 h 1499"/>
                <a:gd name="T28" fmla="*/ 1557 w 4171"/>
                <a:gd name="T29" fmla="*/ 352 h 1499"/>
                <a:gd name="T30" fmla="*/ 1615 w 4171"/>
                <a:gd name="T31" fmla="*/ 352 h 1499"/>
                <a:gd name="T32" fmla="*/ 1792 w 4171"/>
                <a:gd name="T33" fmla="*/ 352 h 1499"/>
                <a:gd name="T34" fmla="*/ 1880 w 4171"/>
                <a:gd name="T35" fmla="*/ 294 h 1499"/>
                <a:gd name="T36" fmla="*/ 1939 w 4171"/>
                <a:gd name="T37" fmla="*/ 264 h 1499"/>
                <a:gd name="T38" fmla="*/ 2967 w 4171"/>
                <a:gd name="T39" fmla="*/ 59 h 1499"/>
                <a:gd name="T40" fmla="*/ 3817 w 4171"/>
                <a:gd name="T41" fmla="*/ 705 h 1499"/>
                <a:gd name="T42" fmla="*/ 3846 w 4171"/>
                <a:gd name="T43" fmla="*/ 764 h 1499"/>
                <a:gd name="T44" fmla="*/ 4141 w 4171"/>
                <a:gd name="T45" fmla="*/ 1351 h 1499"/>
                <a:gd name="T46" fmla="*/ 4052 w 4171"/>
                <a:gd name="T47" fmla="*/ 1498 h 1499"/>
                <a:gd name="T48" fmla="*/ 4023 w 4171"/>
                <a:gd name="T49" fmla="*/ 1498 h 1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71" h="1499">
                  <a:moveTo>
                    <a:pt x="4023" y="1498"/>
                  </a:moveTo>
                  <a:lnTo>
                    <a:pt x="4023" y="1498"/>
                  </a:lnTo>
                  <a:cubicBezTo>
                    <a:pt x="3964" y="1498"/>
                    <a:pt x="3906" y="1469"/>
                    <a:pt x="3876" y="1410"/>
                  </a:cubicBezTo>
                  <a:cubicBezTo>
                    <a:pt x="3846" y="1263"/>
                    <a:pt x="3729" y="1057"/>
                    <a:pt x="3642" y="882"/>
                  </a:cubicBezTo>
                  <a:cubicBezTo>
                    <a:pt x="3582" y="822"/>
                    <a:pt x="3582" y="822"/>
                    <a:pt x="3582" y="822"/>
                  </a:cubicBezTo>
                  <a:cubicBezTo>
                    <a:pt x="3436" y="587"/>
                    <a:pt x="3202" y="382"/>
                    <a:pt x="2908" y="323"/>
                  </a:cubicBezTo>
                  <a:cubicBezTo>
                    <a:pt x="2614" y="264"/>
                    <a:pt x="2320" y="323"/>
                    <a:pt x="2056" y="470"/>
                  </a:cubicBezTo>
                  <a:cubicBezTo>
                    <a:pt x="2056" y="499"/>
                    <a:pt x="2056" y="499"/>
                    <a:pt x="2027" y="499"/>
                  </a:cubicBezTo>
                  <a:cubicBezTo>
                    <a:pt x="1997" y="529"/>
                    <a:pt x="1939" y="558"/>
                    <a:pt x="1880" y="587"/>
                  </a:cubicBezTo>
                  <a:cubicBezTo>
                    <a:pt x="1792" y="617"/>
                    <a:pt x="1675" y="617"/>
                    <a:pt x="1615" y="617"/>
                  </a:cubicBezTo>
                  <a:cubicBezTo>
                    <a:pt x="1586" y="617"/>
                    <a:pt x="1586" y="617"/>
                    <a:pt x="1557" y="617"/>
                  </a:cubicBezTo>
                  <a:cubicBezTo>
                    <a:pt x="1028" y="617"/>
                    <a:pt x="529" y="911"/>
                    <a:pt x="265" y="1381"/>
                  </a:cubicBezTo>
                  <a:cubicBezTo>
                    <a:pt x="236" y="1439"/>
                    <a:pt x="147" y="1469"/>
                    <a:pt x="88" y="1439"/>
                  </a:cubicBezTo>
                  <a:cubicBezTo>
                    <a:pt x="30" y="1410"/>
                    <a:pt x="0" y="1321"/>
                    <a:pt x="30" y="1263"/>
                  </a:cubicBezTo>
                  <a:cubicBezTo>
                    <a:pt x="323" y="705"/>
                    <a:pt x="941" y="352"/>
                    <a:pt x="1557" y="352"/>
                  </a:cubicBezTo>
                  <a:cubicBezTo>
                    <a:pt x="1586" y="352"/>
                    <a:pt x="1586" y="352"/>
                    <a:pt x="1615" y="352"/>
                  </a:cubicBezTo>
                  <a:cubicBezTo>
                    <a:pt x="1675" y="352"/>
                    <a:pt x="1733" y="352"/>
                    <a:pt x="1792" y="352"/>
                  </a:cubicBezTo>
                  <a:cubicBezTo>
                    <a:pt x="1821" y="323"/>
                    <a:pt x="1850" y="323"/>
                    <a:pt x="1880" y="294"/>
                  </a:cubicBezTo>
                  <a:cubicBezTo>
                    <a:pt x="1910" y="264"/>
                    <a:pt x="1910" y="264"/>
                    <a:pt x="1939" y="264"/>
                  </a:cubicBezTo>
                  <a:cubicBezTo>
                    <a:pt x="2233" y="59"/>
                    <a:pt x="2614" y="0"/>
                    <a:pt x="2967" y="59"/>
                  </a:cubicBezTo>
                  <a:cubicBezTo>
                    <a:pt x="3319" y="147"/>
                    <a:pt x="3642" y="382"/>
                    <a:pt x="3817" y="705"/>
                  </a:cubicBezTo>
                  <a:cubicBezTo>
                    <a:pt x="3846" y="764"/>
                    <a:pt x="3846" y="764"/>
                    <a:pt x="3846" y="764"/>
                  </a:cubicBezTo>
                  <a:cubicBezTo>
                    <a:pt x="3964" y="940"/>
                    <a:pt x="4081" y="1146"/>
                    <a:pt x="4141" y="1351"/>
                  </a:cubicBezTo>
                  <a:cubicBezTo>
                    <a:pt x="4170" y="1410"/>
                    <a:pt x="4111" y="1469"/>
                    <a:pt x="4052" y="1498"/>
                  </a:cubicBezTo>
                  <a:lnTo>
                    <a:pt x="4023" y="149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Freeform 56">
              <a:extLst>
                <a:ext uri="{FF2B5EF4-FFF2-40B4-BE49-F238E27FC236}">
                  <a16:creationId xmlns:a16="http://schemas.microsoft.com/office/drawing/2014/main" id="{A577B1BC-9F07-7448-B20F-2D6F5ACD6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26" y="17407573"/>
              <a:ext cx="480682" cy="465739"/>
            </a:xfrm>
            <a:custGeom>
              <a:avLst/>
              <a:gdLst>
                <a:gd name="T0" fmla="*/ 441 w 853"/>
                <a:gd name="T1" fmla="*/ 823 h 824"/>
                <a:gd name="T2" fmla="*/ 441 w 853"/>
                <a:gd name="T3" fmla="*/ 823 h 824"/>
                <a:gd name="T4" fmla="*/ 0 w 853"/>
                <a:gd name="T5" fmla="*/ 412 h 824"/>
                <a:gd name="T6" fmla="*/ 441 w 853"/>
                <a:gd name="T7" fmla="*/ 0 h 824"/>
                <a:gd name="T8" fmla="*/ 852 w 853"/>
                <a:gd name="T9" fmla="*/ 412 h 824"/>
                <a:gd name="T10" fmla="*/ 441 w 853"/>
                <a:gd name="T11" fmla="*/ 823 h 824"/>
                <a:gd name="T12" fmla="*/ 441 w 853"/>
                <a:gd name="T13" fmla="*/ 265 h 824"/>
                <a:gd name="T14" fmla="*/ 441 w 853"/>
                <a:gd name="T15" fmla="*/ 265 h 824"/>
                <a:gd name="T16" fmla="*/ 265 w 853"/>
                <a:gd name="T17" fmla="*/ 412 h 824"/>
                <a:gd name="T18" fmla="*/ 441 w 853"/>
                <a:gd name="T19" fmla="*/ 559 h 824"/>
                <a:gd name="T20" fmla="*/ 587 w 853"/>
                <a:gd name="T21" fmla="*/ 412 h 824"/>
                <a:gd name="T22" fmla="*/ 441 w 853"/>
                <a:gd name="T23" fmla="*/ 265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3" h="824">
                  <a:moveTo>
                    <a:pt x="441" y="823"/>
                  </a:moveTo>
                  <a:lnTo>
                    <a:pt x="441" y="823"/>
                  </a:lnTo>
                  <a:cubicBezTo>
                    <a:pt x="206" y="823"/>
                    <a:pt x="0" y="647"/>
                    <a:pt x="0" y="412"/>
                  </a:cubicBezTo>
                  <a:cubicBezTo>
                    <a:pt x="0" y="177"/>
                    <a:pt x="206" y="0"/>
                    <a:pt x="441" y="0"/>
                  </a:cubicBezTo>
                  <a:cubicBezTo>
                    <a:pt x="646" y="0"/>
                    <a:pt x="852" y="177"/>
                    <a:pt x="852" y="412"/>
                  </a:cubicBezTo>
                  <a:cubicBezTo>
                    <a:pt x="852" y="647"/>
                    <a:pt x="646" y="823"/>
                    <a:pt x="441" y="823"/>
                  </a:cubicBezTo>
                  <a:close/>
                  <a:moveTo>
                    <a:pt x="441" y="265"/>
                  </a:moveTo>
                  <a:lnTo>
                    <a:pt x="441" y="265"/>
                  </a:lnTo>
                  <a:cubicBezTo>
                    <a:pt x="352" y="265"/>
                    <a:pt x="265" y="324"/>
                    <a:pt x="265" y="412"/>
                  </a:cubicBezTo>
                  <a:cubicBezTo>
                    <a:pt x="265" y="500"/>
                    <a:pt x="352" y="559"/>
                    <a:pt x="441" y="559"/>
                  </a:cubicBezTo>
                  <a:cubicBezTo>
                    <a:pt x="499" y="559"/>
                    <a:pt x="587" y="500"/>
                    <a:pt x="587" y="412"/>
                  </a:cubicBezTo>
                  <a:cubicBezTo>
                    <a:pt x="587" y="324"/>
                    <a:pt x="499" y="265"/>
                    <a:pt x="441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Freeform 57">
              <a:extLst>
                <a:ext uri="{FF2B5EF4-FFF2-40B4-BE49-F238E27FC236}">
                  <a16:creationId xmlns:a16="http://schemas.microsoft.com/office/drawing/2014/main" id="{32177B29-7E9D-B942-ADCB-E32A4B831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6379" y="17325385"/>
              <a:ext cx="714797" cy="1327477"/>
            </a:xfrm>
            <a:custGeom>
              <a:avLst/>
              <a:gdLst>
                <a:gd name="T0" fmla="*/ 910 w 1264"/>
                <a:gd name="T1" fmla="*/ 2348 h 2349"/>
                <a:gd name="T2" fmla="*/ 910 w 1264"/>
                <a:gd name="T3" fmla="*/ 2348 h 2349"/>
                <a:gd name="T4" fmla="*/ 353 w 1264"/>
                <a:gd name="T5" fmla="*/ 2173 h 2349"/>
                <a:gd name="T6" fmla="*/ 59 w 1264"/>
                <a:gd name="T7" fmla="*/ 1410 h 2349"/>
                <a:gd name="T8" fmla="*/ 88 w 1264"/>
                <a:gd name="T9" fmla="*/ 1204 h 2349"/>
                <a:gd name="T10" fmla="*/ 118 w 1264"/>
                <a:gd name="T11" fmla="*/ 969 h 2349"/>
                <a:gd name="T12" fmla="*/ 88 w 1264"/>
                <a:gd name="T13" fmla="*/ 734 h 2349"/>
                <a:gd name="T14" fmla="*/ 59 w 1264"/>
                <a:gd name="T15" fmla="*/ 646 h 2349"/>
                <a:gd name="T16" fmla="*/ 118 w 1264"/>
                <a:gd name="T17" fmla="*/ 206 h 2349"/>
                <a:gd name="T18" fmla="*/ 353 w 1264"/>
                <a:gd name="T19" fmla="*/ 0 h 2349"/>
                <a:gd name="T20" fmla="*/ 617 w 1264"/>
                <a:gd name="T21" fmla="*/ 59 h 2349"/>
                <a:gd name="T22" fmla="*/ 617 w 1264"/>
                <a:gd name="T23" fmla="*/ 264 h 2349"/>
                <a:gd name="T24" fmla="*/ 440 w 1264"/>
                <a:gd name="T25" fmla="*/ 264 h 2349"/>
                <a:gd name="T26" fmla="*/ 411 w 1264"/>
                <a:gd name="T27" fmla="*/ 264 h 2349"/>
                <a:gd name="T28" fmla="*/ 323 w 1264"/>
                <a:gd name="T29" fmla="*/ 323 h 2349"/>
                <a:gd name="T30" fmla="*/ 323 w 1264"/>
                <a:gd name="T31" fmla="*/ 587 h 2349"/>
                <a:gd name="T32" fmla="*/ 353 w 1264"/>
                <a:gd name="T33" fmla="*/ 676 h 2349"/>
                <a:gd name="T34" fmla="*/ 382 w 1264"/>
                <a:gd name="T35" fmla="*/ 969 h 2349"/>
                <a:gd name="T36" fmla="*/ 353 w 1264"/>
                <a:gd name="T37" fmla="*/ 1263 h 2349"/>
                <a:gd name="T38" fmla="*/ 294 w 1264"/>
                <a:gd name="T39" fmla="*/ 1439 h 2349"/>
                <a:gd name="T40" fmla="*/ 499 w 1264"/>
                <a:gd name="T41" fmla="*/ 1968 h 2349"/>
                <a:gd name="T42" fmla="*/ 1087 w 1264"/>
                <a:gd name="T43" fmla="*/ 2056 h 2349"/>
                <a:gd name="T44" fmla="*/ 1233 w 1264"/>
                <a:gd name="T45" fmla="*/ 2143 h 2349"/>
                <a:gd name="T46" fmla="*/ 1145 w 1264"/>
                <a:gd name="T47" fmla="*/ 2319 h 2349"/>
                <a:gd name="T48" fmla="*/ 910 w 1264"/>
                <a:gd name="T49" fmla="*/ 2348 h 2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4" h="2349">
                  <a:moveTo>
                    <a:pt x="910" y="2348"/>
                  </a:moveTo>
                  <a:lnTo>
                    <a:pt x="910" y="2348"/>
                  </a:lnTo>
                  <a:cubicBezTo>
                    <a:pt x="705" y="2348"/>
                    <a:pt x="499" y="2290"/>
                    <a:pt x="353" y="2173"/>
                  </a:cubicBezTo>
                  <a:cubicBezTo>
                    <a:pt x="118" y="1968"/>
                    <a:pt x="0" y="1674"/>
                    <a:pt x="59" y="1410"/>
                  </a:cubicBezTo>
                  <a:cubicBezTo>
                    <a:pt x="59" y="1321"/>
                    <a:pt x="59" y="1263"/>
                    <a:pt x="88" y="1204"/>
                  </a:cubicBezTo>
                  <a:cubicBezTo>
                    <a:pt x="118" y="1116"/>
                    <a:pt x="118" y="1028"/>
                    <a:pt x="118" y="969"/>
                  </a:cubicBezTo>
                  <a:cubicBezTo>
                    <a:pt x="118" y="881"/>
                    <a:pt x="118" y="822"/>
                    <a:pt x="88" y="734"/>
                  </a:cubicBezTo>
                  <a:cubicBezTo>
                    <a:pt x="88" y="705"/>
                    <a:pt x="88" y="676"/>
                    <a:pt x="59" y="646"/>
                  </a:cubicBezTo>
                  <a:cubicBezTo>
                    <a:pt x="30" y="441"/>
                    <a:pt x="30" y="323"/>
                    <a:pt x="118" y="206"/>
                  </a:cubicBezTo>
                  <a:cubicBezTo>
                    <a:pt x="147" y="88"/>
                    <a:pt x="265" y="29"/>
                    <a:pt x="353" y="0"/>
                  </a:cubicBezTo>
                  <a:cubicBezTo>
                    <a:pt x="440" y="0"/>
                    <a:pt x="529" y="29"/>
                    <a:pt x="617" y="59"/>
                  </a:cubicBezTo>
                  <a:cubicBezTo>
                    <a:pt x="675" y="117"/>
                    <a:pt x="675" y="206"/>
                    <a:pt x="617" y="264"/>
                  </a:cubicBezTo>
                  <a:cubicBezTo>
                    <a:pt x="588" y="294"/>
                    <a:pt x="499" y="323"/>
                    <a:pt x="440" y="264"/>
                  </a:cubicBezTo>
                  <a:lnTo>
                    <a:pt x="411" y="264"/>
                  </a:lnTo>
                  <a:cubicBezTo>
                    <a:pt x="382" y="264"/>
                    <a:pt x="353" y="294"/>
                    <a:pt x="323" y="323"/>
                  </a:cubicBezTo>
                  <a:cubicBezTo>
                    <a:pt x="294" y="381"/>
                    <a:pt x="294" y="470"/>
                    <a:pt x="323" y="587"/>
                  </a:cubicBezTo>
                  <a:cubicBezTo>
                    <a:pt x="323" y="616"/>
                    <a:pt x="323" y="646"/>
                    <a:pt x="353" y="676"/>
                  </a:cubicBezTo>
                  <a:cubicBezTo>
                    <a:pt x="382" y="763"/>
                    <a:pt x="382" y="851"/>
                    <a:pt x="382" y="969"/>
                  </a:cubicBezTo>
                  <a:cubicBezTo>
                    <a:pt x="382" y="1086"/>
                    <a:pt x="353" y="1175"/>
                    <a:pt x="353" y="1263"/>
                  </a:cubicBezTo>
                  <a:cubicBezTo>
                    <a:pt x="323" y="1321"/>
                    <a:pt x="323" y="1380"/>
                    <a:pt x="294" y="1439"/>
                  </a:cubicBezTo>
                  <a:cubicBezTo>
                    <a:pt x="265" y="1615"/>
                    <a:pt x="353" y="1850"/>
                    <a:pt x="499" y="1968"/>
                  </a:cubicBezTo>
                  <a:cubicBezTo>
                    <a:pt x="675" y="2085"/>
                    <a:pt x="881" y="2143"/>
                    <a:pt x="1087" y="2056"/>
                  </a:cubicBezTo>
                  <a:cubicBezTo>
                    <a:pt x="1145" y="2056"/>
                    <a:pt x="1204" y="2085"/>
                    <a:pt x="1233" y="2143"/>
                  </a:cubicBezTo>
                  <a:cubicBezTo>
                    <a:pt x="1263" y="2231"/>
                    <a:pt x="1233" y="2290"/>
                    <a:pt x="1145" y="2319"/>
                  </a:cubicBezTo>
                  <a:cubicBezTo>
                    <a:pt x="1087" y="2348"/>
                    <a:pt x="999" y="2348"/>
                    <a:pt x="910" y="234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Freeform 58">
              <a:extLst>
                <a:ext uri="{FF2B5EF4-FFF2-40B4-BE49-F238E27FC236}">
                  <a16:creationId xmlns:a16="http://schemas.microsoft.com/office/drawing/2014/main" id="{B09B5121-0334-2A4E-91B4-D08AB20E6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1741" y="18336560"/>
              <a:ext cx="316303" cy="331246"/>
            </a:xfrm>
            <a:custGeom>
              <a:avLst/>
              <a:gdLst>
                <a:gd name="T0" fmla="*/ 558 w 559"/>
                <a:gd name="T1" fmla="*/ 294 h 587"/>
                <a:gd name="T2" fmla="*/ 558 w 559"/>
                <a:gd name="T3" fmla="*/ 294 h 587"/>
                <a:gd name="T4" fmla="*/ 264 w 559"/>
                <a:gd name="T5" fmla="*/ 586 h 587"/>
                <a:gd name="T6" fmla="*/ 0 w 559"/>
                <a:gd name="T7" fmla="*/ 294 h 587"/>
                <a:gd name="T8" fmla="*/ 264 w 559"/>
                <a:gd name="T9" fmla="*/ 0 h 587"/>
                <a:gd name="T10" fmla="*/ 558 w 559"/>
                <a:gd name="T11" fmla="*/ 294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587">
                  <a:moveTo>
                    <a:pt x="558" y="294"/>
                  </a:moveTo>
                  <a:lnTo>
                    <a:pt x="558" y="294"/>
                  </a:lnTo>
                  <a:cubicBezTo>
                    <a:pt x="558" y="469"/>
                    <a:pt x="440" y="586"/>
                    <a:pt x="264" y="586"/>
                  </a:cubicBezTo>
                  <a:cubicBezTo>
                    <a:pt x="117" y="586"/>
                    <a:pt x="0" y="469"/>
                    <a:pt x="0" y="294"/>
                  </a:cubicBezTo>
                  <a:cubicBezTo>
                    <a:pt x="0" y="148"/>
                    <a:pt x="117" y="0"/>
                    <a:pt x="264" y="0"/>
                  </a:cubicBezTo>
                  <a:cubicBezTo>
                    <a:pt x="440" y="0"/>
                    <a:pt x="558" y="148"/>
                    <a:pt x="558" y="2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Freeform 59">
              <a:extLst>
                <a:ext uri="{FF2B5EF4-FFF2-40B4-BE49-F238E27FC236}">
                  <a16:creationId xmlns:a16="http://schemas.microsoft.com/office/drawing/2014/main" id="{C53D15CD-47FB-224F-86C4-B615EDA1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7061" y="18271805"/>
              <a:ext cx="480681" cy="463248"/>
            </a:xfrm>
            <a:custGeom>
              <a:avLst/>
              <a:gdLst>
                <a:gd name="T0" fmla="*/ 411 w 852"/>
                <a:gd name="T1" fmla="*/ 821 h 822"/>
                <a:gd name="T2" fmla="*/ 411 w 852"/>
                <a:gd name="T3" fmla="*/ 821 h 822"/>
                <a:gd name="T4" fmla="*/ 0 w 852"/>
                <a:gd name="T5" fmla="*/ 411 h 822"/>
                <a:gd name="T6" fmla="*/ 411 w 852"/>
                <a:gd name="T7" fmla="*/ 0 h 822"/>
                <a:gd name="T8" fmla="*/ 851 w 852"/>
                <a:gd name="T9" fmla="*/ 411 h 822"/>
                <a:gd name="T10" fmla="*/ 411 w 852"/>
                <a:gd name="T11" fmla="*/ 821 h 822"/>
                <a:gd name="T12" fmla="*/ 411 w 852"/>
                <a:gd name="T13" fmla="*/ 265 h 822"/>
                <a:gd name="T14" fmla="*/ 411 w 852"/>
                <a:gd name="T15" fmla="*/ 265 h 822"/>
                <a:gd name="T16" fmla="*/ 264 w 852"/>
                <a:gd name="T17" fmla="*/ 411 h 822"/>
                <a:gd name="T18" fmla="*/ 411 w 852"/>
                <a:gd name="T19" fmla="*/ 586 h 822"/>
                <a:gd name="T20" fmla="*/ 587 w 852"/>
                <a:gd name="T21" fmla="*/ 411 h 822"/>
                <a:gd name="T22" fmla="*/ 411 w 852"/>
                <a:gd name="T23" fmla="*/ 265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2" h="822">
                  <a:moveTo>
                    <a:pt x="411" y="821"/>
                  </a:moveTo>
                  <a:lnTo>
                    <a:pt x="411" y="821"/>
                  </a:lnTo>
                  <a:cubicBezTo>
                    <a:pt x="206" y="821"/>
                    <a:pt x="0" y="645"/>
                    <a:pt x="0" y="411"/>
                  </a:cubicBezTo>
                  <a:cubicBezTo>
                    <a:pt x="0" y="176"/>
                    <a:pt x="206" y="0"/>
                    <a:pt x="411" y="0"/>
                  </a:cubicBezTo>
                  <a:cubicBezTo>
                    <a:pt x="646" y="0"/>
                    <a:pt x="851" y="176"/>
                    <a:pt x="851" y="411"/>
                  </a:cubicBezTo>
                  <a:cubicBezTo>
                    <a:pt x="851" y="645"/>
                    <a:pt x="646" y="821"/>
                    <a:pt x="411" y="821"/>
                  </a:cubicBezTo>
                  <a:close/>
                  <a:moveTo>
                    <a:pt x="411" y="265"/>
                  </a:moveTo>
                  <a:lnTo>
                    <a:pt x="411" y="265"/>
                  </a:lnTo>
                  <a:cubicBezTo>
                    <a:pt x="323" y="265"/>
                    <a:pt x="264" y="323"/>
                    <a:pt x="264" y="411"/>
                  </a:cubicBezTo>
                  <a:cubicBezTo>
                    <a:pt x="264" y="499"/>
                    <a:pt x="323" y="586"/>
                    <a:pt x="411" y="586"/>
                  </a:cubicBezTo>
                  <a:cubicBezTo>
                    <a:pt x="499" y="586"/>
                    <a:pt x="587" y="499"/>
                    <a:pt x="587" y="411"/>
                  </a:cubicBezTo>
                  <a:cubicBezTo>
                    <a:pt x="587" y="323"/>
                    <a:pt x="499" y="265"/>
                    <a:pt x="411" y="2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Freeform 60">
              <a:extLst>
                <a:ext uri="{FF2B5EF4-FFF2-40B4-BE49-F238E27FC236}">
                  <a16:creationId xmlns:a16="http://schemas.microsoft.com/office/drawing/2014/main" id="{C22FE965-8019-E748-B8D0-06F5E3AC1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5089" y="17624254"/>
              <a:ext cx="430869" cy="580304"/>
            </a:xfrm>
            <a:custGeom>
              <a:avLst/>
              <a:gdLst>
                <a:gd name="T0" fmla="*/ 763 w 764"/>
                <a:gd name="T1" fmla="*/ 29 h 1028"/>
                <a:gd name="T2" fmla="*/ 763 w 764"/>
                <a:gd name="T3" fmla="*/ 29 h 1028"/>
                <a:gd name="T4" fmla="*/ 528 w 764"/>
                <a:gd name="T5" fmla="*/ 528 h 1028"/>
                <a:gd name="T6" fmla="*/ 117 w 764"/>
                <a:gd name="T7" fmla="*/ 881 h 1028"/>
                <a:gd name="T8" fmla="*/ 58 w 764"/>
                <a:gd name="T9" fmla="*/ 705 h 1028"/>
                <a:gd name="T10" fmla="*/ 117 w 764"/>
                <a:gd name="T11" fmla="*/ 557 h 1028"/>
                <a:gd name="T12" fmla="*/ 440 w 764"/>
                <a:gd name="T13" fmla="*/ 205 h 1028"/>
                <a:gd name="T14" fmla="*/ 499 w 764"/>
                <a:gd name="T15" fmla="*/ 0 h 1028"/>
                <a:gd name="T16" fmla="*/ 763 w 764"/>
                <a:gd name="T17" fmla="*/ 29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1028">
                  <a:moveTo>
                    <a:pt x="763" y="29"/>
                  </a:moveTo>
                  <a:lnTo>
                    <a:pt x="763" y="29"/>
                  </a:lnTo>
                  <a:cubicBezTo>
                    <a:pt x="734" y="58"/>
                    <a:pt x="675" y="293"/>
                    <a:pt x="528" y="528"/>
                  </a:cubicBezTo>
                  <a:cubicBezTo>
                    <a:pt x="352" y="763"/>
                    <a:pt x="175" y="763"/>
                    <a:pt x="117" y="881"/>
                  </a:cubicBezTo>
                  <a:cubicBezTo>
                    <a:pt x="29" y="1027"/>
                    <a:pt x="0" y="822"/>
                    <a:pt x="58" y="705"/>
                  </a:cubicBezTo>
                  <a:cubicBezTo>
                    <a:pt x="88" y="587"/>
                    <a:pt x="58" y="616"/>
                    <a:pt x="117" y="557"/>
                  </a:cubicBezTo>
                  <a:cubicBezTo>
                    <a:pt x="206" y="470"/>
                    <a:pt x="352" y="352"/>
                    <a:pt x="440" y="205"/>
                  </a:cubicBezTo>
                  <a:cubicBezTo>
                    <a:pt x="499" y="58"/>
                    <a:pt x="499" y="0"/>
                    <a:pt x="499" y="0"/>
                  </a:cubicBezTo>
                  <a:lnTo>
                    <a:pt x="763" y="2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Freeform 61">
              <a:extLst>
                <a:ext uri="{FF2B5EF4-FFF2-40B4-BE49-F238E27FC236}">
                  <a16:creationId xmlns:a16="http://schemas.microsoft.com/office/drawing/2014/main" id="{AD5B12CF-94CA-0246-BE9C-C6D75343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9279" y="17310442"/>
              <a:ext cx="333737" cy="316303"/>
            </a:xfrm>
            <a:custGeom>
              <a:avLst/>
              <a:gdLst>
                <a:gd name="T0" fmla="*/ 588 w 589"/>
                <a:gd name="T1" fmla="*/ 264 h 559"/>
                <a:gd name="T2" fmla="*/ 588 w 589"/>
                <a:gd name="T3" fmla="*/ 264 h 559"/>
                <a:gd name="T4" fmla="*/ 294 w 589"/>
                <a:gd name="T5" fmla="*/ 558 h 559"/>
                <a:gd name="T6" fmla="*/ 0 w 589"/>
                <a:gd name="T7" fmla="*/ 264 h 559"/>
                <a:gd name="T8" fmla="*/ 294 w 589"/>
                <a:gd name="T9" fmla="*/ 0 h 559"/>
                <a:gd name="T10" fmla="*/ 588 w 589"/>
                <a:gd name="T11" fmla="*/ 264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9" h="559">
                  <a:moveTo>
                    <a:pt x="588" y="264"/>
                  </a:moveTo>
                  <a:lnTo>
                    <a:pt x="588" y="264"/>
                  </a:lnTo>
                  <a:cubicBezTo>
                    <a:pt x="588" y="440"/>
                    <a:pt x="441" y="558"/>
                    <a:pt x="294" y="558"/>
                  </a:cubicBezTo>
                  <a:cubicBezTo>
                    <a:pt x="147" y="558"/>
                    <a:pt x="0" y="440"/>
                    <a:pt x="0" y="264"/>
                  </a:cubicBezTo>
                  <a:cubicBezTo>
                    <a:pt x="0" y="117"/>
                    <a:pt x="147" y="0"/>
                    <a:pt x="294" y="0"/>
                  </a:cubicBezTo>
                  <a:cubicBezTo>
                    <a:pt x="441" y="0"/>
                    <a:pt x="588" y="117"/>
                    <a:pt x="588" y="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Freeform 62">
              <a:extLst>
                <a:ext uri="{FF2B5EF4-FFF2-40B4-BE49-F238E27FC236}">
                  <a16:creationId xmlns:a16="http://schemas.microsoft.com/office/drawing/2014/main" id="{0A6C3F1F-60DD-3341-9BB6-FBF3CB005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4523" y="17225762"/>
              <a:ext cx="465737" cy="480681"/>
            </a:xfrm>
            <a:custGeom>
              <a:avLst/>
              <a:gdLst>
                <a:gd name="T0" fmla="*/ 411 w 823"/>
                <a:gd name="T1" fmla="*/ 852 h 853"/>
                <a:gd name="T2" fmla="*/ 411 w 823"/>
                <a:gd name="T3" fmla="*/ 852 h 853"/>
                <a:gd name="T4" fmla="*/ 0 w 823"/>
                <a:gd name="T5" fmla="*/ 411 h 853"/>
                <a:gd name="T6" fmla="*/ 411 w 823"/>
                <a:gd name="T7" fmla="*/ 0 h 853"/>
                <a:gd name="T8" fmla="*/ 822 w 823"/>
                <a:gd name="T9" fmla="*/ 411 h 853"/>
                <a:gd name="T10" fmla="*/ 411 w 823"/>
                <a:gd name="T11" fmla="*/ 852 h 853"/>
                <a:gd name="T12" fmla="*/ 411 w 823"/>
                <a:gd name="T13" fmla="*/ 264 h 853"/>
                <a:gd name="T14" fmla="*/ 411 w 823"/>
                <a:gd name="T15" fmla="*/ 264 h 853"/>
                <a:gd name="T16" fmla="*/ 264 w 823"/>
                <a:gd name="T17" fmla="*/ 411 h 853"/>
                <a:gd name="T18" fmla="*/ 411 w 823"/>
                <a:gd name="T19" fmla="*/ 587 h 853"/>
                <a:gd name="T20" fmla="*/ 558 w 823"/>
                <a:gd name="T21" fmla="*/ 411 h 853"/>
                <a:gd name="T22" fmla="*/ 411 w 823"/>
                <a:gd name="T23" fmla="*/ 264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3" h="853">
                  <a:moveTo>
                    <a:pt x="411" y="852"/>
                  </a:moveTo>
                  <a:lnTo>
                    <a:pt x="411" y="852"/>
                  </a:lnTo>
                  <a:cubicBezTo>
                    <a:pt x="176" y="852"/>
                    <a:pt x="0" y="646"/>
                    <a:pt x="0" y="411"/>
                  </a:cubicBezTo>
                  <a:cubicBezTo>
                    <a:pt x="0" y="205"/>
                    <a:pt x="176" y="0"/>
                    <a:pt x="411" y="0"/>
                  </a:cubicBezTo>
                  <a:cubicBezTo>
                    <a:pt x="646" y="0"/>
                    <a:pt x="822" y="205"/>
                    <a:pt x="822" y="411"/>
                  </a:cubicBezTo>
                  <a:cubicBezTo>
                    <a:pt x="822" y="646"/>
                    <a:pt x="646" y="852"/>
                    <a:pt x="411" y="852"/>
                  </a:cubicBezTo>
                  <a:close/>
                  <a:moveTo>
                    <a:pt x="411" y="264"/>
                  </a:moveTo>
                  <a:lnTo>
                    <a:pt x="411" y="264"/>
                  </a:lnTo>
                  <a:cubicBezTo>
                    <a:pt x="323" y="264"/>
                    <a:pt x="264" y="322"/>
                    <a:pt x="264" y="411"/>
                  </a:cubicBezTo>
                  <a:cubicBezTo>
                    <a:pt x="264" y="499"/>
                    <a:pt x="323" y="587"/>
                    <a:pt x="411" y="587"/>
                  </a:cubicBezTo>
                  <a:cubicBezTo>
                    <a:pt x="499" y="587"/>
                    <a:pt x="558" y="499"/>
                    <a:pt x="558" y="411"/>
                  </a:cubicBezTo>
                  <a:cubicBezTo>
                    <a:pt x="558" y="322"/>
                    <a:pt x="499" y="264"/>
                    <a:pt x="411" y="2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1B61833B-64B2-7A46-A8B5-A349B7F9A060}"/>
              </a:ext>
            </a:extLst>
          </p:cNvPr>
          <p:cNvSpPr txBox="1"/>
          <p:nvPr/>
        </p:nvSpPr>
        <p:spPr>
          <a:xfrm>
            <a:off x="19847178" y="5084724"/>
            <a:ext cx="403342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BE79971-6563-9B4C-A686-635E65AB010D}"/>
              </a:ext>
            </a:extLst>
          </p:cNvPr>
          <p:cNvSpPr/>
          <p:nvPr/>
        </p:nvSpPr>
        <p:spPr>
          <a:xfrm>
            <a:off x="19898071" y="6662630"/>
            <a:ext cx="229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5A51C65-0821-D444-ADAB-D82E7A86A3A8}"/>
              </a:ext>
            </a:extLst>
          </p:cNvPr>
          <p:cNvSpPr txBox="1"/>
          <p:nvPr/>
        </p:nvSpPr>
        <p:spPr>
          <a:xfrm>
            <a:off x="501811" y="4677822"/>
            <a:ext cx="403342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2F35A5-82A6-3145-B8D4-C68CA23B634B}"/>
              </a:ext>
            </a:extLst>
          </p:cNvPr>
          <p:cNvGrpSpPr/>
          <p:nvPr/>
        </p:nvGrpSpPr>
        <p:grpSpPr>
          <a:xfrm flipV="1">
            <a:off x="14155027" y="4675380"/>
            <a:ext cx="5491330" cy="3047709"/>
            <a:chOff x="14116053" y="8657389"/>
            <a:chExt cx="5491330" cy="3047709"/>
          </a:xfrm>
        </p:grpSpPr>
        <p:sp>
          <p:nvSpPr>
            <p:cNvPr id="122" name="Freeform 67">
              <a:extLst>
                <a:ext uri="{FF2B5EF4-FFF2-40B4-BE49-F238E27FC236}">
                  <a16:creationId xmlns:a16="http://schemas.microsoft.com/office/drawing/2014/main" id="{BB5DEF1A-96F1-E64F-B070-8E485CB5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0002" y="10691793"/>
              <a:ext cx="3538772" cy="763876"/>
            </a:xfrm>
            <a:custGeom>
              <a:avLst/>
              <a:gdLst>
                <a:gd name="T0" fmla="*/ 24 w 4005"/>
                <a:gd name="T1" fmla="*/ 815 h 864"/>
                <a:gd name="T2" fmla="*/ 24 w 4005"/>
                <a:gd name="T3" fmla="*/ 742 h 864"/>
                <a:gd name="T4" fmla="*/ 48 w 4005"/>
                <a:gd name="T5" fmla="*/ 695 h 864"/>
                <a:gd name="T6" fmla="*/ 0 w 4005"/>
                <a:gd name="T7" fmla="*/ 551 h 864"/>
                <a:gd name="T8" fmla="*/ 24 w 4005"/>
                <a:gd name="T9" fmla="*/ 599 h 864"/>
                <a:gd name="T10" fmla="*/ 24 w 4005"/>
                <a:gd name="T11" fmla="*/ 408 h 864"/>
                <a:gd name="T12" fmla="*/ 96 w 4005"/>
                <a:gd name="T13" fmla="*/ 312 h 864"/>
                <a:gd name="T14" fmla="*/ 121 w 4005"/>
                <a:gd name="T15" fmla="*/ 263 h 864"/>
                <a:gd name="T16" fmla="*/ 192 w 4005"/>
                <a:gd name="T17" fmla="*/ 215 h 864"/>
                <a:gd name="T18" fmla="*/ 217 w 4005"/>
                <a:gd name="T19" fmla="*/ 191 h 864"/>
                <a:gd name="T20" fmla="*/ 288 w 4005"/>
                <a:gd name="T21" fmla="*/ 120 h 864"/>
                <a:gd name="T22" fmla="*/ 432 w 4005"/>
                <a:gd name="T23" fmla="*/ 72 h 864"/>
                <a:gd name="T24" fmla="*/ 480 w 4005"/>
                <a:gd name="T25" fmla="*/ 48 h 864"/>
                <a:gd name="T26" fmla="*/ 575 w 4005"/>
                <a:gd name="T27" fmla="*/ 72 h 864"/>
                <a:gd name="T28" fmla="*/ 575 w 4005"/>
                <a:gd name="T29" fmla="*/ 72 h 864"/>
                <a:gd name="T30" fmla="*/ 720 w 4005"/>
                <a:gd name="T31" fmla="*/ 0 h 864"/>
                <a:gd name="T32" fmla="*/ 863 w 4005"/>
                <a:gd name="T33" fmla="*/ 72 h 864"/>
                <a:gd name="T34" fmla="*/ 888 w 4005"/>
                <a:gd name="T35" fmla="*/ 24 h 864"/>
                <a:gd name="T36" fmla="*/ 1008 w 4005"/>
                <a:gd name="T37" fmla="*/ 0 h 864"/>
                <a:gd name="T38" fmla="*/ 1151 w 4005"/>
                <a:gd name="T39" fmla="*/ 72 h 864"/>
                <a:gd name="T40" fmla="*/ 1175 w 4005"/>
                <a:gd name="T41" fmla="*/ 24 h 864"/>
                <a:gd name="T42" fmla="*/ 1246 w 4005"/>
                <a:gd name="T43" fmla="*/ 24 h 864"/>
                <a:gd name="T44" fmla="*/ 1415 w 4005"/>
                <a:gd name="T45" fmla="*/ 72 h 864"/>
                <a:gd name="T46" fmla="*/ 1439 w 4005"/>
                <a:gd name="T47" fmla="*/ 0 h 864"/>
                <a:gd name="T48" fmla="*/ 1559 w 4005"/>
                <a:gd name="T49" fmla="*/ 72 h 864"/>
                <a:gd name="T50" fmla="*/ 1606 w 4005"/>
                <a:gd name="T51" fmla="*/ 24 h 864"/>
                <a:gd name="T52" fmla="*/ 1679 w 4005"/>
                <a:gd name="T53" fmla="*/ 24 h 864"/>
                <a:gd name="T54" fmla="*/ 1703 w 4005"/>
                <a:gd name="T55" fmla="*/ 72 h 864"/>
                <a:gd name="T56" fmla="*/ 1846 w 4005"/>
                <a:gd name="T57" fmla="*/ 0 h 864"/>
                <a:gd name="T58" fmla="*/ 1990 w 4005"/>
                <a:gd name="T59" fmla="*/ 72 h 864"/>
                <a:gd name="T60" fmla="*/ 2013 w 4005"/>
                <a:gd name="T61" fmla="*/ 24 h 864"/>
                <a:gd name="T62" fmla="*/ 2134 w 4005"/>
                <a:gd name="T63" fmla="*/ 0 h 864"/>
                <a:gd name="T64" fmla="*/ 2277 w 4005"/>
                <a:gd name="T65" fmla="*/ 48 h 864"/>
                <a:gd name="T66" fmla="*/ 2277 w 4005"/>
                <a:gd name="T67" fmla="*/ 0 h 864"/>
                <a:gd name="T68" fmla="*/ 2373 w 4005"/>
                <a:gd name="T69" fmla="*/ 24 h 864"/>
                <a:gd name="T70" fmla="*/ 2422 w 4005"/>
                <a:gd name="T71" fmla="*/ 48 h 864"/>
                <a:gd name="T72" fmla="*/ 2565 w 4005"/>
                <a:gd name="T73" fmla="*/ 0 h 864"/>
                <a:gd name="T74" fmla="*/ 2710 w 4005"/>
                <a:gd name="T75" fmla="*/ 48 h 864"/>
                <a:gd name="T76" fmla="*/ 2734 w 4005"/>
                <a:gd name="T77" fmla="*/ 24 h 864"/>
                <a:gd name="T78" fmla="*/ 2829 w 4005"/>
                <a:gd name="T79" fmla="*/ 0 h 864"/>
                <a:gd name="T80" fmla="*/ 2829 w 4005"/>
                <a:gd name="T81" fmla="*/ 48 h 864"/>
                <a:gd name="T82" fmla="*/ 2973 w 4005"/>
                <a:gd name="T83" fmla="*/ 0 h 864"/>
                <a:gd name="T84" fmla="*/ 3117 w 4005"/>
                <a:gd name="T85" fmla="*/ 48 h 864"/>
                <a:gd name="T86" fmla="*/ 3164 w 4005"/>
                <a:gd name="T87" fmla="*/ 24 h 864"/>
                <a:gd name="T88" fmla="*/ 3237 w 4005"/>
                <a:gd name="T89" fmla="*/ 24 h 864"/>
                <a:gd name="T90" fmla="*/ 3404 w 4005"/>
                <a:gd name="T91" fmla="*/ 48 h 864"/>
                <a:gd name="T92" fmla="*/ 3404 w 4005"/>
                <a:gd name="T93" fmla="*/ 0 h 864"/>
                <a:gd name="T94" fmla="*/ 3524 w 4005"/>
                <a:gd name="T95" fmla="*/ 24 h 864"/>
                <a:gd name="T96" fmla="*/ 3547 w 4005"/>
                <a:gd name="T97" fmla="*/ 48 h 864"/>
                <a:gd name="T98" fmla="*/ 3692 w 4005"/>
                <a:gd name="T99" fmla="*/ 0 h 864"/>
                <a:gd name="T100" fmla="*/ 3835 w 4005"/>
                <a:gd name="T101" fmla="*/ 48 h 864"/>
                <a:gd name="T102" fmla="*/ 3860 w 4005"/>
                <a:gd name="T103" fmla="*/ 24 h 864"/>
                <a:gd name="T104" fmla="*/ 3931 w 4005"/>
                <a:gd name="T105" fmla="*/ 2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05" h="864">
                  <a:moveTo>
                    <a:pt x="24" y="863"/>
                  </a:moveTo>
                  <a:lnTo>
                    <a:pt x="24" y="863"/>
                  </a:lnTo>
                  <a:cubicBezTo>
                    <a:pt x="0" y="863"/>
                    <a:pt x="0" y="863"/>
                    <a:pt x="0" y="839"/>
                  </a:cubicBezTo>
                  <a:lnTo>
                    <a:pt x="0" y="839"/>
                  </a:lnTo>
                  <a:cubicBezTo>
                    <a:pt x="0" y="815"/>
                    <a:pt x="0" y="815"/>
                    <a:pt x="24" y="815"/>
                  </a:cubicBezTo>
                  <a:cubicBezTo>
                    <a:pt x="24" y="815"/>
                    <a:pt x="48" y="815"/>
                    <a:pt x="48" y="839"/>
                  </a:cubicBezTo>
                  <a:lnTo>
                    <a:pt x="48" y="839"/>
                  </a:lnTo>
                  <a:cubicBezTo>
                    <a:pt x="48" y="863"/>
                    <a:pt x="24" y="863"/>
                    <a:pt x="24" y="863"/>
                  </a:cubicBezTo>
                  <a:close/>
                  <a:moveTo>
                    <a:pt x="24" y="742"/>
                  </a:moveTo>
                  <a:lnTo>
                    <a:pt x="24" y="742"/>
                  </a:lnTo>
                  <a:cubicBezTo>
                    <a:pt x="0" y="742"/>
                    <a:pt x="0" y="718"/>
                    <a:pt x="0" y="695"/>
                  </a:cubicBezTo>
                  <a:lnTo>
                    <a:pt x="0" y="695"/>
                  </a:lnTo>
                  <a:cubicBezTo>
                    <a:pt x="0" y="695"/>
                    <a:pt x="0" y="672"/>
                    <a:pt x="24" y="672"/>
                  </a:cubicBezTo>
                  <a:lnTo>
                    <a:pt x="48" y="695"/>
                  </a:lnTo>
                  <a:lnTo>
                    <a:pt x="48" y="695"/>
                  </a:lnTo>
                  <a:cubicBezTo>
                    <a:pt x="48" y="718"/>
                    <a:pt x="24" y="742"/>
                    <a:pt x="24" y="742"/>
                  </a:cubicBezTo>
                  <a:close/>
                  <a:moveTo>
                    <a:pt x="24" y="599"/>
                  </a:moveTo>
                  <a:lnTo>
                    <a:pt x="24" y="599"/>
                  </a:lnTo>
                  <a:lnTo>
                    <a:pt x="24" y="599"/>
                  </a:lnTo>
                  <a:cubicBezTo>
                    <a:pt x="0" y="599"/>
                    <a:pt x="0" y="575"/>
                    <a:pt x="0" y="551"/>
                  </a:cubicBezTo>
                  <a:lnTo>
                    <a:pt x="0" y="551"/>
                  </a:lnTo>
                  <a:cubicBezTo>
                    <a:pt x="0" y="551"/>
                    <a:pt x="0" y="527"/>
                    <a:pt x="24" y="527"/>
                  </a:cubicBezTo>
                  <a:cubicBezTo>
                    <a:pt x="48" y="527"/>
                    <a:pt x="48" y="551"/>
                    <a:pt x="48" y="551"/>
                  </a:cubicBezTo>
                  <a:cubicBezTo>
                    <a:pt x="48" y="575"/>
                    <a:pt x="48" y="575"/>
                    <a:pt x="48" y="575"/>
                  </a:cubicBezTo>
                  <a:lnTo>
                    <a:pt x="24" y="599"/>
                  </a:lnTo>
                  <a:close/>
                  <a:moveTo>
                    <a:pt x="48" y="455"/>
                  </a:moveTo>
                  <a:lnTo>
                    <a:pt x="48" y="455"/>
                  </a:lnTo>
                  <a:lnTo>
                    <a:pt x="48" y="455"/>
                  </a:lnTo>
                  <a:cubicBezTo>
                    <a:pt x="24" y="455"/>
                    <a:pt x="24" y="431"/>
                    <a:pt x="24" y="408"/>
                  </a:cubicBezTo>
                  <a:lnTo>
                    <a:pt x="24" y="408"/>
                  </a:lnTo>
                  <a:lnTo>
                    <a:pt x="48" y="384"/>
                  </a:lnTo>
                  <a:cubicBezTo>
                    <a:pt x="72" y="408"/>
                    <a:pt x="72" y="408"/>
                    <a:pt x="72" y="431"/>
                  </a:cubicBezTo>
                  <a:lnTo>
                    <a:pt x="72" y="431"/>
                  </a:lnTo>
                  <a:cubicBezTo>
                    <a:pt x="72" y="455"/>
                    <a:pt x="48" y="455"/>
                    <a:pt x="48" y="455"/>
                  </a:cubicBezTo>
                  <a:close/>
                  <a:moveTo>
                    <a:pt x="96" y="312"/>
                  </a:moveTo>
                  <a:lnTo>
                    <a:pt x="96" y="312"/>
                  </a:lnTo>
                  <a:lnTo>
                    <a:pt x="96" y="312"/>
                  </a:lnTo>
                  <a:cubicBezTo>
                    <a:pt x="72" y="312"/>
                    <a:pt x="72" y="288"/>
                    <a:pt x="72" y="288"/>
                  </a:cubicBezTo>
                  <a:lnTo>
                    <a:pt x="72" y="288"/>
                  </a:lnTo>
                  <a:cubicBezTo>
                    <a:pt x="96" y="263"/>
                    <a:pt x="96" y="263"/>
                    <a:pt x="121" y="263"/>
                  </a:cubicBezTo>
                  <a:cubicBezTo>
                    <a:pt x="145" y="263"/>
                    <a:pt x="145" y="288"/>
                    <a:pt x="121" y="312"/>
                  </a:cubicBezTo>
                  <a:lnTo>
                    <a:pt x="121" y="312"/>
                  </a:lnTo>
                  <a:cubicBezTo>
                    <a:pt x="121" y="312"/>
                    <a:pt x="121" y="312"/>
                    <a:pt x="96" y="312"/>
                  </a:cubicBezTo>
                  <a:close/>
                  <a:moveTo>
                    <a:pt x="192" y="215"/>
                  </a:moveTo>
                  <a:lnTo>
                    <a:pt x="192" y="215"/>
                  </a:lnTo>
                  <a:lnTo>
                    <a:pt x="168" y="215"/>
                  </a:lnTo>
                  <a:cubicBezTo>
                    <a:pt x="168" y="191"/>
                    <a:pt x="168" y="167"/>
                    <a:pt x="168" y="167"/>
                  </a:cubicBezTo>
                  <a:lnTo>
                    <a:pt x="168" y="167"/>
                  </a:lnTo>
                  <a:cubicBezTo>
                    <a:pt x="192" y="144"/>
                    <a:pt x="217" y="144"/>
                    <a:pt x="217" y="167"/>
                  </a:cubicBezTo>
                  <a:lnTo>
                    <a:pt x="217" y="191"/>
                  </a:lnTo>
                  <a:cubicBezTo>
                    <a:pt x="217" y="215"/>
                    <a:pt x="217" y="215"/>
                    <a:pt x="217" y="215"/>
                  </a:cubicBezTo>
                  <a:lnTo>
                    <a:pt x="192" y="215"/>
                  </a:lnTo>
                  <a:close/>
                  <a:moveTo>
                    <a:pt x="312" y="120"/>
                  </a:moveTo>
                  <a:lnTo>
                    <a:pt x="312" y="120"/>
                  </a:lnTo>
                  <a:cubicBezTo>
                    <a:pt x="288" y="120"/>
                    <a:pt x="288" y="120"/>
                    <a:pt x="288" y="120"/>
                  </a:cubicBezTo>
                  <a:cubicBezTo>
                    <a:pt x="264" y="96"/>
                    <a:pt x="288" y="96"/>
                    <a:pt x="288" y="72"/>
                  </a:cubicBezTo>
                  <a:lnTo>
                    <a:pt x="288" y="72"/>
                  </a:lnTo>
                  <a:cubicBezTo>
                    <a:pt x="312" y="72"/>
                    <a:pt x="336" y="72"/>
                    <a:pt x="336" y="96"/>
                  </a:cubicBezTo>
                  <a:cubicBezTo>
                    <a:pt x="336" y="96"/>
                    <a:pt x="336" y="120"/>
                    <a:pt x="312" y="120"/>
                  </a:cubicBezTo>
                  <a:close/>
                  <a:moveTo>
                    <a:pt x="432" y="72"/>
                  </a:moveTo>
                  <a:lnTo>
                    <a:pt x="432" y="72"/>
                  </a:lnTo>
                  <a:cubicBezTo>
                    <a:pt x="432" y="72"/>
                    <a:pt x="408" y="72"/>
                    <a:pt x="408" y="48"/>
                  </a:cubicBezTo>
                  <a:cubicBezTo>
                    <a:pt x="408" y="48"/>
                    <a:pt x="408" y="24"/>
                    <a:pt x="432" y="24"/>
                  </a:cubicBezTo>
                  <a:lnTo>
                    <a:pt x="432" y="24"/>
                  </a:lnTo>
                  <a:cubicBezTo>
                    <a:pt x="456" y="24"/>
                    <a:pt x="456" y="24"/>
                    <a:pt x="480" y="48"/>
                  </a:cubicBezTo>
                  <a:lnTo>
                    <a:pt x="456" y="72"/>
                  </a:lnTo>
                  <a:cubicBezTo>
                    <a:pt x="432" y="72"/>
                    <a:pt x="432" y="72"/>
                    <a:pt x="432" y="72"/>
                  </a:cubicBezTo>
                  <a:close/>
                  <a:moveTo>
                    <a:pt x="575" y="72"/>
                  </a:moveTo>
                  <a:lnTo>
                    <a:pt x="575" y="72"/>
                  </a:lnTo>
                  <a:lnTo>
                    <a:pt x="575" y="72"/>
                  </a:lnTo>
                  <a:cubicBezTo>
                    <a:pt x="551" y="72"/>
                    <a:pt x="551" y="48"/>
                    <a:pt x="551" y="48"/>
                  </a:cubicBezTo>
                  <a:cubicBezTo>
                    <a:pt x="551" y="24"/>
                    <a:pt x="551" y="0"/>
                    <a:pt x="575" y="0"/>
                  </a:cubicBezTo>
                  <a:lnTo>
                    <a:pt x="575" y="0"/>
                  </a:lnTo>
                  <a:cubicBezTo>
                    <a:pt x="600" y="0"/>
                    <a:pt x="600" y="24"/>
                    <a:pt x="600" y="48"/>
                  </a:cubicBezTo>
                  <a:cubicBezTo>
                    <a:pt x="600" y="48"/>
                    <a:pt x="600" y="72"/>
                    <a:pt x="575" y="72"/>
                  </a:cubicBezTo>
                  <a:close/>
                  <a:moveTo>
                    <a:pt x="720" y="72"/>
                  </a:moveTo>
                  <a:lnTo>
                    <a:pt x="720" y="72"/>
                  </a:lnTo>
                  <a:lnTo>
                    <a:pt x="720" y="72"/>
                  </a:lnTo>
                  <a:cubicBezTo>
                    <a:pt x="696" y="72"/>
                    <a:pt x="696" y="48"/>
                    <a:pt x="696" y="48"/>
                  </a:cubicBezTo>
                  <a:cubicBezTo>
                    <a:pt x="696" y="24"/>
                    <a:pt x="696" y="0"/>
                    <a:pt x="720" y="0"/>
                  </a:cubicBezTo>
                  <a:lnTo>
                    <a:pt x="720" y="0"/>
                  </a:lnTo>
                  <a:cubicBezTo>
                    <a:pt x="744" y="0"/>
                    <a:pt x="744" y="24"/>
                    <a:pt x="744" y="48"/>
                  </a:cubicBezTo>
                  <a:cubicBezTo>
                    <a:pt x="744" y="48"/>
                    <a:pt x="744" y="72"/>
                    <a:pt x="720" y="72"/>
                  </a:cubicBezTo>
                  <a:close/>
                  <a:moveTo>
                    <a:pt x="863" y="72"/>
                  </a:moveTo>
                  <a:lnTo>
                    <a:pt x="863" y="72"/>
                  </a:lnTo>
                  <a:cubicBezTo>
                    <a:pt x="839" y="72"/>
                    <a:pt x="839" y="48"/>
                    <a:pt x="839" y="24"/>
                  </a:cubicBezTo>
                  <a:cubicBezTo>
                    <a:pt x="839" y="24"/>
                    <a:pt x="839" y="0"/>
                    <a:pt x="863" y="0"/>
                  </a:cubicBezTo>
                  <a:lnTo>
                    <a:pt x="863" y="0"/>
                  </a:lnTo>
                  <a:lnTo>
                    <a:pt x="863" y="0"/>
                  </a:lnTo>
                  <a:cubicBezTo>
                    <a:pt x="888" y="0"/>
                    <a:pt x="888" y="24"/>
                    <a:pt x="888" y="24"/>
                  </a:cubicBezTo>
                  <a:cubicBezTo>
                    <a:pt x="888" y="48"/>
                    <a:pt x="888" y="72"/>
                    <a:pt x="863" y="72"/>
                  </a:cubicBezTo>
                  <a:close/>
                  <a:moveTo>
                    <a:pt x="1008" y="72"/>
                  </a:moveTo>
                  <a:lnTo>
                    <a:pt x="1008" y="72"/>
                  </a:lnTo>
                  <a:cubicBezTo>
                    <a:pt x="984" y="72"/>
                    <a:pt x="984" y="48"/>
                    <a:pt x="984" y="24"/>
                  </a:cubicBezTo>
                  <a:cubicBezTo>
                    <a:pt x="984" y="24"/>
                    <a:pt x="984" y="0"/>
                    <a:pt x="1008" y="0"/>
                  </a:cubicBezTo>
                  <a:lnTo>
                    <a:pt x="1008" y="0"/>
                  </a:lnTo>
                  <a:cubicBezTo>
                    <a:pt x="1031" y="0"/>
                    <a:pt x="1031" y="24"/>
                    <a:pt x="1031" y="24"/>
                  </a:cubicBezTo>
                  <a:cubicBezTo>
                    <a:pt x="1031" y="48"/>
                    <a:pt x="1031" y="72"/>
                    <a:pt x="1008" y="72"/>
                  </a:cubicBezTo>
                  <a:close/>
                  <a:moveTo>
                    <a:pt x="1151" y="72"/>
                  </a:moveTo>
                  <a:lnTo>
                    <a:pt x="1151" y="72"/>
                  </a:lnTo>
                  <a:lnTo>
                    <a:pt x="1151" y="72"/>
                  </a:lnTo>
                  <a:cubicBezTo>
                    <a:pt x="1127" y="72"/>
                    <a:pt x="1103" y="48"/>
                    <a:pt x="1103" y="24"/>
                  </a:cubicBezTo>
                  <a:cubicBezTo>
                    <a:pt x="1103" y="24"/>
                    <a:pt x="1127" y="0"/>
                    <a:pt x="1151" y="0"/>
                  </a:cubicBezTo>
                  <a:lnTo>
                    <a:pt x="1151" y="0"/>
                  </a:lnTo>
                  <a:lnTo>
                    <a:pt x="1175" y="24"/>
                  </a:lnTo>
                  <a:cubicBezTo>
                    <a:pt x="1175" y="48"/>
                    <a:pt x="1151" y="72"/>
                    <a:pt x="1151" y="72"/>
                  </a:cubicBezTo>
                  <a:close/>
                  <a:moveTo>
                    <a:pt x="1295" y="72"/>
                  </a:moveTo>
                  <a:lnTo>
                    <a:pt x="1295" y="72"/>
                  </a:lnTo>
                  <a:cubicBezTo>
                    <a:pt x="1272" y="72"/>
                    <a:pt x="1272" y="72"/>
                    <a:pt x="1272" y="72"/>
                  </a:cubicBezTo>
                  <a:cubicBezTo>
                    <a:pt x="1272" y="72"/>
                    <a:pt x="1246" y="48"/>
                    <a:pt x="1246" y="24"/>
                  </a:cubicBezTo>
                  <a:lnTo>
                    <a:pt x="1272" y="0"/>
                  </a:lnTo>
                  <a:cubicBezTo>
                    <a:pt x="1295" y="0"/>
                    <a:pt x="1295" y="0"/>
                    <a:pt x="1295" y="0"/>
                  </a:cubicBezTo>
                  <a:lnTo>
                    <a:pt x="1319" y="24"/>
                  </a:lnTo>
                  <a:cubicBezTo>
                    <a:pt x="1319" y="48"/>
                    <a:pt x="1295" y="72"/>
                    <a:pt x="1295" y="72"/>
                  </a:cubicBezTo>
                  <a:close/>
                  <a:moveTo>
                    <a:pt x="1415" y="72"/>
                  </a:moveTo>
                  <a:lnTo>
                    <a:pt x="1415" y="72"/>
                  </a:lnTo>
                  <a:cubicBezTo>
                    <a:pt x="1415" y="72"/>
                    <a:pt x="1391" y="48"/>
                    <a:pt x="1391" y="24"/>
                  </a:cubicBezTo>
                  <a:lnTo>
                    <a:pt x="1415" y="0"/>
                  </a:lnTo>
                  <a:cubicBezTo>
                    <a:pt x="1439" y="0"/>
                    <a:pt x="1439" y="0"/>
                    <a:pt x="1439" y="0"/>
                  </a:cubicBezTo>
                  <a:lnTo>
                    <a:pt x="1439" y="0"/>
                  </a:lnTo>
                  <a:lnTo>
                    <a:pt x="1463" y="24"/>
                  </a:lnTo>
                  <a:cubicBezTo>
                    <a:pt x="1463" y="48"/>
                    <a:pt x="1439" y="72"/>
                    <a:pt x="1439" y="72"/>
                  </a:cubicBezTo>
                  <a:cubicBezTo>
                    <a:pt x="1415" y="72"/>
                    <a:pt x="1415" y="72"/>
                    <a:pt x="1415" y="72"/>
                  </a:cubicBezTo>
                  <a:close/>
                  <a:moveTo>
                    <a:pt x="1559" y="72"/>
                  </a:moveTo>
                  <a:lnTo>
                    <a:pt x="1559" y="72"/>
                  </a:lnTo>
                  <a:cubicBezTo>
                    <a:pt x="1559" y="72"/>
                    <a:pt x="1534" y="48"/>
                    <a:pt x="1534" y="24"/>
                  </a:cubicBezTo>
                  <a:lnTo>
                    <a:pt x="1559" y="0"/>
                  </a:lnTo>
                  <a:cubicBezTo>
                    <a:pt x="1582" y="0"/>
                    <a:pt x="1582" y="0"/>
                    <a:pt x="1582" y="0"/>
                  </a:cubicBezTo>
                  <a:lnTo>
                    <a:pt x="1582" y="0"/>
                  </a:lnTo>
                  <a:lnTo>
                    <a:pt x="1606" y="24"/>
                  </a:lnTo>
                  <a:cubicBezTo>
                    <a:pt x="1606" y="48"/>
                    <a:pt x="1582" y="72"/>
                    <a:pt x="1582" y="72"/>
                  </a:cubicBezTo>
                  <a:cubicBezTo>
                    <a:pt x="1559" y="72"/>
                    <a:pt x="1559" y="72"/>
                    <a:pt x="1559" y="72"/>
                  </a:cubicBezTo>
                  <a:close/>
                  <a:moveTo>
                    <a:pt x="1703" y="72"/>
                  </a:moveTo>
                  <a:lnTo>
                    <a:pt x="1703" y="72"/>
                  </a:lnTo>
                  <a:cubicBezTo>
                    <a:pt x="1703" y="72"/>
                    <a:pt x="1679" y="48"/>
                    <a:pt x="1679" y="24"/>
                  </a:cubicBezTo>
                  <a:lnTo>
                    <a:pt x="1703" y="0"/>
                  </a:lnTo>
                  <a:lnTo>
                    <a:pt x="1703" y="0"/>
                  </a:lnTo>
                  <a:lnTo>
                    <a:pt x="1703" y="0"/>
                  </a:lnTo>
                  <a:cubicBezTo>
                    <a:pt x="1726" y="0"/>
                    <a:pt x="1751" y="24"/>
                    <a:pt x="1751" y="24"/>
                  </a:cubicBezTo>
                  <a:cubicBezTo>
                    <a:pt x="1751" y="48"/>
                    <a:pt x="1726" y="72"/>
                    <a:pt x="1703" y="72"/>
                  </a:cubicBezTo>
                  <a:close/>
                  <a:moveTo>
                    <a:pt x="1846" y="72"/>
                  </a:moveTo>
                  <a:lnTo>
                    <a:pt x="1846" y="72"/>
                  </a:lnTo>
                  <a:lnTo>
                    <a:pt x="1846" y="72"/>
                  </a:lnTo>
                  <a:cubicBezTo>
                    <a:pt x="1822" y="72"/>
                    <a:pt x="1822" y="48"/>
                    <a:pt x="1822" y="24"/>
                  </a:cubicBezTo>
                  <a:cubicBezTo>
                    <a:pt x="1822" y="24"/>
                    <a:pt x="1822" y="0"/>
                    <a:pt x="1846" y="0"/>
                  </a:cubicBezTo>
                  <a:lnTo>
                    <a:pt x="1846" y="0"/>
                  </a:lnTo>
                  <a:cubicBezTo>
                    <a:pt x="1870" y="0"/>
                    <a:pt x="1870" y="24"/>
                    <a:pt x="1870" y="24"/>
                  </a:cubicBezTo>
                  <a:cubicBezTo>
                    <a:pt x="1870" y="48"/>
                    <a:pt x="1870" y="72"/>
                    <a:pt x="1846" y="72"/>
                  </a:cubicBezTo>
                  <a:close/>
                  <a:moveTo>
                    <a:pt x="1990" y="72"/>
                  </a:moveTo>
                  <a:lnTo>
                    <a:pt x="1990" y="72"/>
                  </a:lnTo>
                  <a:lnTo>
                    <a:pt x="1990" y="72"/>
                  </a:lnTo>
                  <a:cubicBezTo>
                    <a:pt x="1966" y="72"/>
                    <a:pt x="1966" y="48"/>
                    <a:pt x="1966" y="24"/>
                  </a:cubicBezTo>
                  <a:cubicBezTo>
                    <a:pt x="1966" y="24"/>
                    <a:pt x="1966" y="0"/>
                    <a:pt x="1990" y="0"/>
                  </a:cubicBezTo>
                  <a:lnTo>
                    <a:pt x="1990" y="0"/>
                  </a:lnTo>
                  <a:cubicBezTo>
                    <a:pt x="2013" y="0"/>
                    <a:pt x="2013" y="24"/>
                    <a:pt x="2013" y="24"/>
                  </a:cubicBezTo>
                  <a:cubicBezTo>
                    <a:pt x="2013" y="48"/>
                    <a:pt x="2013" y="72"/>
                    <a:pt x="1990" y="72"/>
                  </a:cubicBezTo>
                  <a:close/>
                  <a:moveTo>
                    <a:pt x="2134" y="72"/>
                  </a:moveTo>
                  <a:lnTo>
                    <a:pt x="2134" y="72"/>
                  </a:lnTo>
                  <a:cubicBezTo>
                    <a:pt x="2109" y="72"/>
                    <a:pt x="2109" y="48"/>
                    <a:pt x="2109" y="24"/>
                  </a:cubicBezTo>
                  <a:cubicBezTo>
                    <a:pt x="2109" y="24"/>
                    <a:pt x="2109" y="0"/>
                    <a:pt x="2134" y="0"/>
                  </a:cubicBezTo>
                  <a:lnTo>
                    <a:pt x="2134" y="0"/>
                  </a:lnTo>
                  <a:lnTo>
                    <a:pt x="2134" y="0"/>
                  </a:lnTo>
                  <a:cubicBezTo>
                    <a:pt x="2158" y="0"/>
                    <a:pt x="2158" y="24"/>
                    <a:pt x="2158" y="24"/>
                  </a:cubicBezTo>
                  <a:cubicBezTo>
                    <a:pt x="2158" y="48"/>
                    <a:pt x="2158" y="48"/>
                    <a:pt x="2134" y="72"/>
                  </a:cubicBezTo>
                  <a:close/>
                  <a:moveTo>
                    <a:pt x="2277" y="48"/>
                  </a:moveTo>
                  <a:lnTo>
                    <a:pt x="2277" y="48"/>
                  </a:lnTo>
                  <a:cubicBezTo>
                    <a:pt x="2254" y="48"/>
                    <a:pt x="2254" y="48"/>
                    <a:pt x="2254" y="24"/>
                  </a:cubicBezTo>
                  <a:cubicBezTo>
                    <a:pt x="2254" y="24"/>
                    <a:pt x="2254" y="0"/>
                    <a:pt x="2277" y="0"/>
                  </a:cubicBezTo>
                  <a:lnTo>
                    <a:pt x="2277" y="0"/>
                  </a:lnTo>
                  <a:lnTo>
                    <a:pt x="2277" y="0"/>
                  </a:lnTo>
                  <a:cubicBezTo>
                    <a:pt x="2301" y="0"/>
                    <a:pt x="2301" y="24"/>
                    <a:pt x="2301" y="24"/>
                  </a:cubicBezTo>
                  <a:cubicBezTo>
                    <a:pt x="2301" y="48"/>
                    <a:pt x="2301" y="48"/>
                    <a:pt x="2277" y="48"/>
                  </a:cubicBezTo>
                  <a:close/>
                  <a:moveTo>
                    <a:pt x="2422" y="48"/>
                  </a:moveTo>
                  <a:lnTo>
                    <a:pt x="2422" y="48"/>
                  </a:lnTo>
                  <a:cubicBezTo>
                    <a:pt x="2397" y="48"/>
                    <a:pt x="2373" y="48"/>
                    <a:pt x="2373" y="24"/>
                  </a:cubicBezTo>
                  <a:cubicBezTo>
                    <a:pt x="2373" y="24"/>
                    <a:pt x="2397" y="0"/>
                    <a:pt x="2422" y="0"/>
                  </a:cubicBezTo>
                  <a:lnTo>
                    <a:pt x="2422" y="0"/>
                  </a:lnTo>
                  <a:lnTo>
                    <a:pt x="2422" y="0"/>
                  </a:lnTo>
                  <a:cubicBezTo>
                    <a:pt x="2446" y="0"/>
                    <a:pt x="2446" y="24"/>
                    <a:pt x="2446" y="24"/>
                  </a:cubicBezTo>
                  <a:cubicBezTo>
                    <a:pt x="2446" y="48"/>
                    <a:pt x="2446" y="48"/>
                    <a:pt x="2422" y="48"/>
                  </a:cubicBezTo>
                  <a:close/>
                  <a:moveTo>
                    <a:pt x="2565" y="48"/>
                  </a:moveTo>
                  <a:lnTo>
                    <a:pt x="2565" y="48"/>
                  </a:lnTo>
                  <a:lnTo>
                    <a:pt x="2565" y="48"/>
                  </a:lnTo>
                  <a:cubicBezTo>
                    <a:pt x="2541" y="48"/>
                    <a:pt x="2518" y="48"/>
                    <a:pt x="2518" y="24"/>
                  </a:cubicBezTo>
                  <a:cubicBezTo>
                    <a:pt x="2518" y="24"/>
                    <a:pt x="2541" y="0"/>
                    <a:pt x="2565" y="0"/>
                  </a:cubicBezTo>
                  <a:lnTo>
                    <a:pt x="2565" y="0"/>
                  </a:lnTo>
                  <a:lnTo>
                    <a:pt x="2589" y="24"/>
                  </a:lnTo>
                  <a:cubicBezTo>
                    <a:pt x="2589" y="48"/>
                    <a:pt x="2565" y="48"/>
                    <a:pt x="2565" y="48"/>
                  </a:cubicBezTo>
                  <a:close/>
                  <a:moveTo>
                    <a:pt x="2710" y="48"/>
                  </a:moveTo>
                  <a:lnTo>
                    <a:pt x="2710" y="48"/>
                  </a:lnTo>
                  <a:cubicBezTo>
                    <a:pt x="2685" y="48"/>
                    <a:pt x="2685" y="48"/>
                    <a:pt x="2685" y="48"/>
                  </a:cubicBezTo>
                  <a:cubicBezTo>
                    <a:pt x="2685" y="48"/>
                    <a:pt x="2661" y="48"/>
                    <a:pt x="2661" y="24"/>
                  </a:cubicBezTo>
                  <a:lnTo>
                    <a:pt x="2685" y="0"/>
                  </a:lnTo>
                  <a:cubicBezTo>
                    <a:pt x="2710" y="0"/>
                    <a:pt x="2710" y="0"/>
                    <a:pt x="2710" y="0"/>
                  </a:cubicBezTo>
                  <a:lnTo>
                    <a:pt x="2734" y="24"/>
                  </a:lnTo>
                  <a:cubicBezTo>
                    <a:pt x="2734" y="48"/>
                    <a:pt x="2710" y="48"/>
                    <a:pt x="2710" y="48"/>
                  </a:cubicBezTo>
                  <a:close/>
                  <a:moveTo>
                    <a:pt x="2829" y="48"/>
                  </a:moveTo>
                  <a:lnTo>
                    <a:pt x="2829" y="48"/>
                  </a:lnTo>
                  <a:cubicBezTo>
                    <a:pt x="2829" y="48"/>
                    <a:pt x="2805" y="48"/>
                    <a:pt x="2805" y="24"/>
                  </a:cubicBezTo>
                  <a:lnTo>
                    <a:pt x="2829" y="0"/>
                  </a:lnTo>
                  <a:cubicBezTo>
                    <a:pt x="2853" y="0"/>
                    <a:pt x="2853" y="0"/>
                    <a:pt x="2853" y="0"/>
                  </a:cubicBezTo>
                  <a:lnTo>
                    <a:pt x="2853" y="0"/>
                  </a:lnTo>
                  <a:lnTo>
                    <a:pt x="2877" y="24"/>
                  </a:lnTo>
                  <a:cubicBezTo>
                    <a:pt x="2877" y="48"/>
                    <a:pt x="2853" y="48"/>
                    <a:pt x="2853" y="48"/>
                  </a:cubicBezTo>
                  <a:cubicBezTo>
                    <a:pt x="2829" y="48"/>
                    <a:pt x="2829" y="48"/>
                    <a:pt x="2829" y="48"/>
                  </a:cubicBezTo>
                  <a:close/>
                  <a:moveTo>
                    <a:pt x="2973" y="48"/>
                  </a:moveTo>
                  <a:lnTo>
                    <a:pt x="2973" y="48"/>
                  </a:lnTo>
                  <a:cubicBezTo>
                    <a:pt x="2973" y="48"/>
                    <a:pt x="2949" y="48"/>
                    <a:pt x="2949" y="24"/>
                  </a:cubicBezTo>
                  <a:lnTo>
                    <a:pt x="2973" y="0"/>
                  </a:lnTo>
                  <a:lnTo>
                    <a:pt x="2973" y="0"/>
                  </a:lnTo>
                  <a:lnTo>
                    <a:pt x="2973" y="0"/>
                  </a:lnTo>
                  <a:cubicBezTo>
                    <a:pt x="2997" y="0"/>
                    <a:pt x="3021" y="24"/>
                    <a:pt x="3021" y="24"/>
                  </a:cubicBezTo>
                  <a:cubicBezTo>
                    <a:pt x="3021" y="48"/>
                    <a:pt x="2997" y="48"/>
                    <a:pt x="2973" y="48"/>
                  </a:cubicBezTo>
                  <a:close/>
                  <a:moveTo>
                    <a:pt x="3117" y="48"/>
                  </a:moveTo>
                  <a:lnTo>
                    <a:pt x="3117" y="48"/>
                  </a:lnTo>
                  <a:cubicBezTo>
                    <a:pt x="3093" y="48"/>
                    <a:pt x="3093" y="48"/>
                    <a:pt x="3093" y="24"/>
                  </a:cubicBezTo>
                  <a:cubicBezTo>
                    <a:pt x="3093" y="24"/>
                    <a:pt x="3093" y="0"/>
                    <a:pt x="3117" y="0"/>
                  </a:cubicBezTo>
                  <a:lnTo>
                    <a:pt x="3117" y="0"/>
                  </a:lnTo>
                  <a:lnTo>
                    <a:pt x="3117" y="0"/>
                  </a:lnTo>
                  <a:cubicBezTo>
                    <a:pt x="3140" y="0"/>
                    <a:pt x="3140" y="24"/>
                    <a:pt x="3164" y="24"/>
                  </a:cubicBezTo>
                  <a:cubicBezTo>
                    <a:pt x="3164" y="48"/>
                    <a:pt x="3140" y="48"/>
                    <a:pt x="3117" y="48"/>
                  </a:cubicBezTo>
                  <a:close/>
                  <a:moveTo>
                    <a:pt x="3261" y="48"/>
                  </a:moveTo>
                  <a:lnTo>
                    <a:pt x="3261" y="48"/>
                  </a:lnTo>
                  <a:lnTo>
                    <a:pt x="3261" y="48"/>
                  </a:lnTo>
                  <a:cubicBezTo>
                    <a:pt x="3237" y="48"/>
                    <a:pt x="3237" y="48"/>
                    <a:pt x="3237" y="24"/>
                  </a:cubicBezTo>
                  <a:cubicBezTo>
                    <a:pt x="3237" y="24"/>
                    <a:pt x="3237" y="0"/>
                    <a:pt x="3261" y="0"/>
                  </a:cubicBezTo>
                  <a:lnTo>
                    <a:pt x="3261" y="0"/>
                  </a:lnTo>
                  <a:cubicBezTo>
                    <a:pt x="3285" y="0"/>
                    <a:pt x="3285" y="24"/>
                    <a:pt x="3285" y="24"/>
                  </a:cubicBezTo>
                  <a:cubicBezTo>
                    <a:pt x="3285" y="48"/>
                    <a:pt x="3285" y="48"/>
                    <a:pt x="3261" y="48"/>
                  </a:cubicBezTo>
                  <a:close/>
                  <a:moveTo>
                    <a:pt x="3404" y="48"/>
                  </a:moveTo>
                  <a:lnTo>
                    <a:pt x="3404" y="48"/>
                  </a:lnTo>
                  <a:lnTo>
                    <a:pt x="3404" y="48"/>
                  </a:lnTo>
                  <a:cubicBezTo>
                    <a:pt x="3380" y="48"/>
                    <a:pt x="3380" y="48"/>
                    <a:pt x="3380" y="24"/>
                  </a:cubicBezTo>
                  <a:cubicBezTo>
                    <a:pt x="3380" y="24"/>
                    <a:pt x="3380" y="0"/>
                    <a:pt x="3404" y="0"/>
                  </a:cubicBezTo>
                  <a:lnTo>
                    <a:pt x="3404" y="0"/>
                  </a:lnTo>
                  <a:cubicBezTo>
                    <a:pt x="3428" y="0"/>
                    <a:pt x="3428" y="24"/>
                    <a:pt x="3428" y="24"/>
                  </a:cubicBezTo>
                  <a:cubicBezTo>
                    <a:pt x="3428" y="48"/>
                    <a:pt x="3428" y="48"/>
                    <a:pt x="3404" y="48"/>
                  </a:cubicBezTo>
                  <a:close/>
                  <a:moveTo>
                    <a:pt x="3547" y="48"/>
                  </a:moveTo>
                  <a:lnTo>
                    <a:pt x="3547" y="48"/>
                  </a:lnTo>
                  <a:cubicBezTo>
                    <a:pt x="3524" y="48"/>
                    <a:pt x="3524" y="48"/>
                    <a:pt x="3524" y="24"/>
                  </a:cubicBezTo>
                  <a:cubicBezTo>
                    <a:pt x="3524" y="24"/>
                    <a:pt x="3524" y="0"/>
                    <a:pt x="3547" y="0"/>
                  </a:cubicBezTo>
                  <a:lnTo>
                    <a:pt x="3547" y="0"/>
                  </a:lnTo>
                  <a:lnTo>
                    <a:pt x="3547" y="0"/>
                  </a:lnTo>
                  <a:cubicBezTo>
                    <a:pt x="3572" y="0"/>
                    <a:pt x="3572" y="24"/>
                    <a:pt x="3572" y="24"/>
                  </a:cubicBezTo>
                  <a:cubicBezTo>
                    <a:pt x="3572" y="48"/>
                    <a:pt x="3572" y="48"/>
                    <a:pt x="3547" y="48"/>
                  </a:cubicBezTo>
                  <a:close/>
                  <a:moveTo>
                    <a:pt x="3692" y="48"/>
                  </a:moveTo>
                  <a:lnTo>
                    <a:pt x="3692" y="48"/>
                  </a:lnTo>
                  <a:cubicBezTo>
                    <a:pt x="3668" y="48"/>
                    <a:pt x="3668" y="48"/>
                    <a:pt x="3668" y="24"/>
                  </a:cubicBezTo>
                  <a:cubicBezTo>
                    <a:pt x="3668" y="24"/>
                    <a:pt x="3668" y="0"/>
                    <a:pt x="3692" y="0"/>
                  </a:cubicBezTo>
                  <a:lnTo>
                    <a:pt x="3692" y="0"/>
                  </a:lnTo>
                  <a:lnTo>
                    <a:pt x="3692" y="0"/>
                  </a:lnTo>
                  <a:cubicBezTo>
                    <a:pt x="3716" y="0"/>
                    <a:pt x="3716" y="24"/>
                    <a:pt x="3716" y="24"/>
                  </a:cubicBezTo>
                  <a:cubicBezTo>
                    <a:pt x="3716" y="48"/>
                    <a:pt x="3716" y="48"/>
                    <a:pt x="3692" y="48"/>
                  </a:cubicBezTo>
                  <a:close/>
                  <a:moveTo>
                    <a:pt x="3835" y="48"/>
                  </a:moveTo>
                  <a:lnTo>
                    <a:pt x="3835" y="48"/>
                  </a:lnTo>
                  <a:cubicBezTo>
                    <a:pt x="3811" y="48"/>
                    <a:pt x="3788" y="48"/>
                    <a:pt x="3788" y="24"/>
                  </a:cubicBezTo>
                  <a:cubicBezTo>
                    <a:pt x="3788" y="24"/>
                    <a:pt x="3811" y="0"/>
                    <a:pt x="3835" y="0"/>
                  </a:cubicBezTo>
                  <a:lnTo>
                    <a:pt x="3835" y="0"/>
                  </a:lnTo>
                  <a:lnTo>
                    <a:pt x="3835" y="0"/>
                  </a:lnTo>
                  <a:lnTo>
                    <a:pt x="3860" y="24"/>
                  </a:lnTo>
                  <a:cubicBezTo>
                    <a:pt x="3860" y="48"/>
                    <a:pt x="3835" y="48"/>
                    <a:pt x="3835" y="48"/>
                  </a:cubicBezTo>
                  <a:close/>
                  <a:moveTo>
                    <a:pt x="3980" y="48"/>
                  </a:moveTo>
                  <a:lnTo>
                    <a:pt x="3980" y="48"/>
                  </a:lnTo>
                  <a:cubicBezTo>
                    <a:pt x="3956" y="48"/>
                    <a:pt x="3956" y="48"/>
                    <a:pt x="3956" y="48"/>
                  </a:cubicBezTo>
                  <a:cubicBezTo>
                    <a:pt x="3956" y="48"/>
                    <a:pt x="3931" y="48"/>
                    <a:pt x="3931" y="24"/>
                  </a:cubicBezTo>
                  <a:lnTo>
                    <a:pt x="3956" y="0"/>
                  </a:lnTo>
                  <a:cubicBezTo>
                    <a:pt x="3980" y="0"/>
                    <a:pt x="3980" y="0"/>
                    <a:pt x="3980" y="0"/>
                  </a:cubicBezTo>
                  <a:lnTo>
                    <a:pt x="4004" y="24"/>
                  </a:lnTo>
                  <a:cubicBezTo>
                    <a:pt x="4004" y="48"/>
                    <a:pt x="3980" y="48"/>
                    <a:pt x="3980" y="4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65">
              <a:extLst>
                <a:ext uri="{FF2B5EF4-FFF2-40B4-BE49-F238E27FC236}">
                  <a16:creationId xmlns:a16="http://schemas.microsoft.com/office/drawing/2014/main" id="{750334BF-C2C6-FD44-9DBC-9A07BB09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6053" y="8657389"/>
              <a:ext cx="3963579" cy="2946378"/>
            </a:xfrm>
            <a:custGeom>
              <a:avLst/>
              <a:gdLst>
                <a:gd name="T0" fmla="*/ 4482 w 4483"/>
                <a:gd name="T1" fmla="*/ 3331 h 3332"/>
                <a:gd name="T2" fmla="*/ 4482 w 4483"/>
                <a:gd name="T3" fmla="*/ 3331 h 3332"/>
                <a:gd name="T4" fmla="*/ 1438 w 4483"/>
                <a:gd name="T5" fmla="*/ 3331 h 3332"/>
                <a:gd name="T6" fmla="*/ 838 w 4483"/>
                <a:gd name="T7" fmla="*/ 2732 h 3332"/>
                <a:gd name="T8" fmla="*/ 838 w 4483"/>
                <a:gd name="T9" fmla="*/ 575 h 3332"/>
                <a:gd name="T10" fmla="*/ 334 w 4483"/>
                <a:gd name="T11" fmla="*/ 72 h 3332"/>
                <a:gd name="T12" fmla="*/ 0 w 4483"/>
                <a:gd name="T13" fmla="*/ 72 h 3332"/>
                <a:gd name="T14" fmla="*/ 0 w 4483"/>
                <a:gd name="T15" fmla="*/ 0 h 3332"/>
                <a:gd name="T16" fmla="*/ 334 w 4483"/>
                <a:gd name="T17" fmla="*/ 0 h 3332"/>
                <a:gd name="T18" fmla="*/ 910 w 4483"/>
                <a:gd name="T19" fmla="*/ 575 h 3332"/>
                <a:gd name="T20" fmla="*/ 910 w 4483"/>
                <a:gd name="T21" fmla="*/ 2732 h 3332"/>
                <a:gd name="T22" fmla="*/ 1438 w 4483"/>
                <a:gd name="T23" fmla="*/ 3235 h 3332"/>
                <a:gd name="T24" fmla="*/ 4482 w 4483"/>
                <a:gd name="T25" fmla="*/ 3235 h 3332"/>
                <a:gd name="T26" fmla="*/ 4482 w 4483"/>
                <a:gd name="T27" fmla="*/ 3331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83" h="3332">
                  <a:moveTo>
                    <a:pt x="4482" y="3331"/>
                  </a:moveTo>
                  <a:lnTo>
                    <a:pt x="4482" y="3331"/>
                  </a:lnTo>
                  <a:cubicBezTo>
                    <a:pt x="1438" y="3331"/>
                    <a:pt x="1438" y="3331"/>
                    <a:pt x="1438" y="3331"/>
                  </a:cubicBezTo>
                  <a:cubicBezTo>
                    <a:pt x="1101" y="3331"/>
                    <a:pt x="838" y="3068"/>
                    <a:pt x="838" y="2732"/>
                  </a:cubicBezTo>
                  <a:cubicBezTo>
                    <a:pt x="838" y="575"/>
                    <a:pt x="838" y="575"/>
                    <a:pt x="838" y="575"/>
                  </a:cubicBezTo>
                  <a:cubicBezTo>
                    <a:pt x="838" y="312"/>
                    <a:pt x="598" y="72"/>
                    <a:pt x="334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647" y="0"/>
                    <a:pt x="910" y="263"/>
                    <a:pt x="910" y="575"/>
                  </a:cubicBezTo>
                  <a:cubicBezTo>
                    <a:pt x="910" y="2732"/>
                    <a:pt x="910" y="2732"/>
                    <a:pt x="910" y="2732"/>
                  </a:cubicBezTo>
                  <a:cubicBezTo>
                    <a:pt x="910" y="3019"/>
                    <a:pt x="1150" y="3235"/>
                    <a:pt x="1438" y="3235"/>
                  </a:cubicBezTo>
                  <a:cubicBezTo>
                    <a:pt x="4482" y="3235"/>
                    <a:pt x="4482" y="3235"/>
                    <a:pt x="4482" y="3235"/>
                  </a:cubicBezTo>
                  <a:lnTo>
                    <a:pt x="4482" y="3331"/>
                  </a:lnTo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66">
              <a:extLst>
                <a:ext uri="{FF2B5EF4-FFF2-40B4-BE49-F238E27FC236}">
                  <a16:creationId xmlns:a16="http://schemas.microsoft.com/office/drawing/2014/main" id="{5911728B-1F08-624E-853D-480623BC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0002" y="11537514"/>
              <a:ext cx="42869" cy="42869"/>
            </a:xfrm>
            <a:custGeom>
              <a:avLst/>
              <a:gdLst>
                <a:gd name="T0" fmla="*/ 24 w 49"/>
                <a:gd name="T1" fmla="*/ 48 h 49"/>
                <a:gd name="T2" fmla="*/ 24 w 49"/>
                <a:gd name="T3" fmla="*/ 48 h 49"/>
                <a:gd name="T4" fmla="*/ 0 w 49"/>
                <a:gd name="T5" fmla="*/ 24 h 49"/>
                <a:gd name="T6" fmla="*/ 0 w 49"/>
                <a:gd name="T7" fmla="*/ 24 h 49"/>
                <a:gd name="T8" fmla="*/ 24 w 49"/>
                <a:gd name="T9" fmla="*/ 0 h 49"/>
                <a:gd name="T10" fmla="*/ 48 w 49"/>
                <a:gd name="T11" fmla="*/ 24 h 49"/>
                <a:gd name="T12" fmla="*/ 48 w 49"/>
                <a:gd name="T13" fmla="*/ 24 h 49"/>
                <a:gd name="T14" fmla="*/ 24 w 49"/>
                <a:gd name="T1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9">
                  <a:moveTo>
                    <a:pt x="24" y="48"/>
                  </a:moveTo>
                  <a:lnTo>
                    <a:pt x="24" y="48"/>
                  </a:lnTo>
                  <a:cubicBezTo>
                    <a:pt x="0" y="48"/>
                    <a:pt x="0" y="48"/>
                    <a:pt x="0" y="24"/>
                  </a:cubicBezTo>
                  <a:lnTo>
                    <a:pt x="0" y="24"/>
                  </a:lnTo>
                  <a:cubicBezTo>
                    <a:pt x="0" y="0"/>
                    <a:pt x="0" y="0"/>
                    <a:pt x="24" y="0"/>
                  </a:cubicBezTo>
                  <a:cubicBezTo>
                    <a:pt x="24" y="0"/>
                    <a:pt x="48" y="0"/>
                    <a:pt x="48" y="24"/>
                  </a:cubicBezTo>
                  <a:lnTo>
                    <a:pt x="48" y="24"/>
                  </a:lnTo>
                  <a:cubicBezTo>
                    <a:pt x="48" y="48"/>
                    <a:pt x="24" y="48"/>
                    <a:pt x="24" y="48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68">
              <a:extLst>
                <a:ext uri="{FF2B5EF4-FFF2-40B4-BE49-F238E27FC236}">
                  <a16:creationId xmlns:a16="http://schemas.microsoft.com/office/drawing/2014/main" id="{7BE9EC55-A45A-FC45-9119-AC6EF6DD2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1130" y="10691793"/>
              <a:ext cx="66253" cy="42872"/>
            </a:xfrm>
            <a:custGeom>
              <a:avLst/>
              <a:gdLst>
                <a:gd name="T0" fmla="*/ 48 w 73"/>
                <a:gd name="T1" fmla="*/ 48 h 49"/>
                <a:gd name="T2" fmla="*/ 48 w 73"/>
                <a:gd name="T3" fmla="*/ 48 h 49"/>
                <a:gd name="T4" fmla="*/ 24 w 73"/>
                <a:gd name="T5" fmla="*/ 48 h 49"/>
                <a:gd name="T6" fmla="*/ 0 w 73"/>
                <a:gd name="T7" fmla="*/ 24 h 49"/>
                <a:gd name="T8" fmla="*/ 24 w 73"/>
                <a:gd name="T9" fmla="*/ 0 h 49"/>
                <a:gd name="T10" fmla="*/ 48 w 73"/>
                <a:gd name="T11" fmla="*/ 0 h 49"/>
                <a:gd name="T12" fmla="*/ 72 w 73"/>
                <a:gd name="T13" fmla="*/ 24 h 49"/>
                <a:gd name="T14" fmla="*/ 48 w 73"/>
                <a:gd name="T15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9">
                  <a:moveTo>
                    <a:pt x="48" y="48"/>
                  </a:moveTo>
                  <a:lnTo>
                    <a:pt x="48" y="48"/>
                  </a:lnTo>
                  <a:cubicBezTo>
                    <a:pt x="24" y="48"/>
                    <a:pt x="24" y="48"/>
                    <a:pt x="24" y="48"/>
                  </a:cubicBezTo>
                  <a:cubicBezTo>
                    <a:pt x="24" y="48"/>
                    <a:pt x="0" y="48"/>
                    <a:pt x="0" y="24"/>
                  </a:cubicBezTo>
                  <a:lnTo>
                    <a:pt x="24" y="0"/>
                  </a:lnTo>
                  <a:cubicBezTo>
                    <a:pt x="48" y="0"/>
                    <a:pt x="48" y="0"/>
                    <a:pt x="48" y="0"/>
                  </a:cubicBezTo>
                  <a:lnTo>
                    <a:pt x="72" y="24"/>
                  </a:lnTo>
                  <a:cubicBezTo>
                    <a:pt x="72" y="48"/>
                    <a:pt x="48" y="48"/>
                    <a:pt x="48" y="48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49">
              <a:extLst>
                <a:ext uri="{FF2B5EF4-FFF2-40B4-BE49-F238E27FC236}">
                  <a16:creationId xmlns:a16="http://schemas.microsoft.com/office/drawing/2014/main" id="{B56704C1-65FC-A348-87AB-4FD8B859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4773" y="11432285"/>
              <a:ext cx="233840" cy="253327"/>
            </a:xfrm>
            <a:custGeom>
              <a:avLst/>
              <a:gdLst>
                <a:gd name="T0" fmla="*/ 0 w 265"/>
                <a:gd name="T1" fmla="*/ 143 h 288"/>
                <a:gd name="T2" fmla="*/ 0 w 265"/>
                <a:gd name="T3" fmla="*/ 143 h 288"/>
                <a:gd name="T4" fmla="*/ 143 w 265"/>
                <a:gd name="T5" fmla="*/ 0 h 288"/>
                <a:gd name="T6" fmla="*/ 264 w 265"/>
                <a:gd name="T7" fmla="*/ 143 h 288"/>
                <a:gd name="T8" fmla="*/ 143 w 265"/>
                <a:gd name="T9" fmla="*/ 287 h 288"/>
                <a:gd name="T10" fmla="*/ 0 w 265"/>
                <a:gd name="T11" fmla="*/ 14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88">
                  <a:moveTo>
                    <a:pt x="0" y="143"/>
                  </a:moveTo>
                  <a:lnTo>
                    <a:pt x="0" y="143"/>
                  </a:lnTo>
                  <a:cubicBezTo>
                    <a:pt x="0" y="71"/>
                    <a:pt x="72" y="0"/>
                    <a:pt x="143" y="0"/>
                  </a:cubicBezTo>
                  <a:cubicBezTo>
                    <a:pt x="215" y="0"/>
                    <a:pt x="264" y="71"/>
                    <a:pt x="264" y="143"/>
                  </a:cubicBezTo>
                  <a:cubicBezTo>
                    <a:pt x="264" y="216"/>
                    <a:pt x="215" y="287"/>
                    <a:pt x="143" y="287"/>
                  </a:cubicBezTo>
                  <a:cubicBezTo>
                    <a:pt x="72" y="287"/>
                    <a:pt x="0" y="216"/>
                    <a:pt x="0" y="143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50">
              <a:extLst>
                <a:ext uri="{FF2B5EF4-FFF2-40B4-BE49-F238E27FC236}">
                  <a16:creationId xmlns:a16="http://schemas.microsoft.com/office/drawing/2014/main" id="{5A74D083-055C-8145-997B-DD164CA5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1389" y="11408901"/>
              <a:ext cx="296197" cy="296197"/>
            </a:xfrm>
            <a:custGeom>
              <a:avLst/>
              <a:gdLst>
                <a:gd name="T0" fmla="*/ 167 w 336"/>
                <a:gd name="T1" fmla="*/ 336 h 337"/>
                <a:gd name="T2" fmla="*/ 167 w 336"/>
                <a:gd name="T3" fmla="*/ 336 h 337"/>
                <a:gd name="T4" fmla="*/ 0 w 336"/>
                <a:gd name="T5" fmla="*/ 167 h 337"/>
                <a:gd name="T6" fmla="*/ 167 w 336"/>
                <a:gd name="T7" fmla="*/ 0 h 337"/>
                <a:gd name="T8" fmla="*/ 335 w 336"/>
                <a:gd name="T9" fmla="*/ 167 h 337"/>
                <a:gd name="T10" fmla="*/ 167 w 336"/>
                <a:gd name="T11" fmla="*/ 336 h 337"/>
                <a:gd name="T12" fmla="*/ 167 w 336"/>
                <a:gd name="T13" fmla="*/ 72 h 337"/>
                <a:gd name="T14" fmla="*/ 167 w 336"/>
                <a:gd name="T15" fmla="*/ 72 h 337"/>
                <a:gd name="T16" fmla="*/ 72 w 336"/>
                <a:gd name="T17" fmla="*/ 167 h 337"/>
                <a:gd name="T18" fmla="*/ 167 w 336"/>
                <a:gd name="T19" fmla="*/ 264 h 337"/>
                <a:gd name="T20" fmla="*/ 264 w 336"/>
                <a:gd name="T21" fmla="*/ 167 h 337"/>
                <a:gd name="T22" fmla="*/ 167 w 336"/>
                <a:gd name="T23" fmla="*/ 72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" h="337">
                  <a:moveTo>
                    <a:pt x="167" y="336"/>
                  </a:moveTo>
                  <a:lnTo>
                    <a:pt x="167" y="336"/>
                  </a:lnTo>
                  <a:cubicBezTo>
                    <a:pt x="72" y="336"/>
                    <a:pt x="0" y="264"/>
                    <a:pt x="0" y="167"/>
                  </a:cubicBezTo>
                  <a:cubicBezTo>
                    <a:pt x="0" y="72"/>
                    <a:pt x="72" y="0"/>
                    <a:pt x="167" y="0"/>
                  </a:cubicBezTo>
                  <a:cubicBezTo>
                    <a:pt x="264" y="0"/>
                    <a:pt x="335" y="72"/>
                    <a:pt x="335" y="167"/>
                  </a:cubicBezTo>
                  <a:cubicBezTo>
                    <a:pt x="335" y="264"/>
                    <a:pt x="264" y="336"/>
                    <a:pt x="167" y="336"/>
                  </a:cubicBezTo>
                  <a:close/>
                  <a:moveTo>
                    <a:pt x="167" y="72"/>
                  </a:moveTo>
                  <a:lnTo>
                    <a:pt x="167" y="72"/>
                  </a:lnTo>
                  <a:cubicBezTo>
                    <a:pt x="120" y="72"/>
                    <a:pt x="72" y="119"/>
                    <a:pt x="72" y="167"/>
                  </a:cubicBezTo>
                  <a:cubicBezTo>
                    <a:pt x="72" y="215"/>
                    <a:pt x="120" y="264"/>
                    <a:pt x="167" y="264"/>
                  </a:cubicBezTo>
                  <a:cubicBezTo>
                    <a:pt x="215" y="264"/>
                    <a:pt x="264" y="215"/>
                    <a:pt x="264" y="167"/>
                  </a:cubicBezTo>
                  <a:cubicBezTo>
                    <a:pt x="264" y="119"/>
                    <a:pt x="215" y="72"/>
                    <a:pt x="167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5A67A57-EBC1-5248-9A2A-32CC6156064C}"/>
              </a:ext>
            </a:extLst>
          </p:cNvPr>
          <p:cNvGrpSpPr/>
          <p:nvPr/>
        </p:nvGrpSpPr>
        <p:grpSpPr>
          <a:xfrm flipV="1">
            <a:off x="4774162" y="8661030"/>
            <a:ext cx="5491334" cy="3071092"/>
            <a:chOff x="4774162" y="4654837"/>
            <a:chExt cx="5491334" cy="3071092"/>
          </a:xfrm>
        </p:grpSpPr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3F77B270-25CB-F541-B2FA-B8AEF2EA1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775" y="4908162"/>
              <a:ext cx="3538772" cy="787260"/>
            </a:xfrm>
            <a:custGeom>
              <a:avLst/>
              <a:gdLst>
                <a:gd name="T0" fmla="*/ 22 w 4003"/>
                <a:gd name="T1" fmla="*/ 816 h 889"/>
                <a:gd name="T2" fmla="*/ 167 w 4003"/>
                <a:gd name="T3" fmla="*/ 888 h 889"/>
                <a:gd name="T4" fmla="*/ 215 w 4003"/>
                <a:gd name="T5" fmla="*/ 840 h 889"/>
                <a:gd name="T6" fmla="*/ 310 w 4003"/>
                <a:gd name="T7" fmla="*/ 816 h 889"/>
                <a:gd name="T8" fmla="*/ 455 w 4003"/>
                <a:gd name="T9" fmla="*/ 864 h 889"/>
                <a:gd name="T10" fmla="*/ 455 w 4003"/>
                <a:gd name="T11" fmla="*/ 816 h 889"/>
                <a:gd name="T12" fmla="*/ 598 w 4003"/>
                <a:gd name="T13" fmla="*/ 864 h 889"/>
                <a:gd name="T14" fmla="*/ 598 w 4003"/>
                <a:gd name="T15" fmla="*/ 864 h 889"/>
                <a:gd name="T16" fmla="*/ 743 w 4003"/>
                <a:gd name="T17" fmla="*/ 816 h 889"/>
                <a:gd name="T18" fmla="*/ 886 w 4003"/>
                <a:gd name="T19" fmla="*/ 864 h 889"/>
                <a:gd name="T20" fmla="*/ 910 w 4003"/>
                <a:gd name="T21" fmla="*/ 840 h 889"/>
                <a:gd name="T22" fmla="*/ 1031 w 4003"/>
                <a:gd name="T23" fmla="*/ 816 h 889"/>
                <a:gd name="T24" fmla="*/ 1150 w 4003"/>
                <a:gd name="T25" fmla="*/ 864 h 889"/>
                <a:gd name="T26" fmla="*/ 1174 w 4003"/>
                <a:gd name="T27" fmla="*/ 816 h 889"/>
                <a:gd name="T28" fmla="*/ 1317 w 4003"/>
                <a:gd name="T29" fmla="*/ 864 h 889"/>
                <a:gd name="T30" fmla="*/ 1341 w 4003"/>
                <a:gd name="T31" fmla="*/ 840 h 889"/>
                <a:gd name="T32" fmla="*/ 1414 w 4003"/>
                <a:gd name="T33" fmla="*/ 840 h 889"/>
                <a:gd name="T34" fmla="*/ 1580 w 4003"/>
                <a:gd name="T35" fmla="*/ 864 h 889"/>
                <a:gd name="T36" fmla="*/ 1580 w 4003"/>
                <a:gd name="T37" fmla="*/ 816 h 889"/>
                <a:gd name="T38" fmla="*/ 1701 w 4003"/>
                <a:gd name="T39" fmla="*/ 840 h 889"/>
                <a:gd name="T40" fmla="*/ 1725 w 4003"/>
                <a:gd name="T41" fmla="*/ 864 h 889"/>
                <a:gd name="T42" fmla="*/ 1869 w 4003"/>
                <a:gd name="T43" fmla="*/ 816 h 889"/>
                <a:gd name="T44" fmla="*/ 2013 w 4003"/>
                <a:gd name="T45" fmla="*/ 864 h 889"/>
                <a:gd name="T46" fmla="*/ 2037 w 4003"/>
                <a:gd name="T47" fmla="*/ 840 h 889"/>
                <a:gd name="T48" fmla="*/ 2132 w 4003"/>
                <a:gd name="T49" fmla="*/ 840 h 889"/>
                <a:gd name="T50" fmla="*/ 2301 w 4003"/>
                <a:gd name="T51" fmla="*/ 864 h 889"/>
                <a:gd name="T52" fmla="*/ 2301 w 4003"/>
                <a:gd name="T53" fmla="*/ 816 h 889"/>
                <a:gd name="T54" fmla="*/ 2396 w 4003"/>
                <a:gd name="T55" fmla="*/ 840 h 889"/>
                <a:gd name="T56" fmla="*/ 2444 w 4003"/>
                <a:gd name="T57" fmla="*/ 864 h 889"/>
                <a:gd name="T58" fmla="*/ 2541 w 4003"/>
                <a:gd name="T59" fmla="*/ 840 h 889"/>
                <a:gd name="T60" fmla="*/ 2732 w 4003"/>
                <a:gd name="T61" fmla="*/ 864 h 889"/>
                <a:gd name="T62" fmla="*/ 2732 w 4003"/>
                <a:gd name="T63" fmla="*/ 816 h 889"/>
                <a:gd name="T64" fmla="*/ 2851 w 4003"/>
                <a:gd name="T65" fmla="*/ 864 h 889"/>
                <a:gd name="T66" fmla="*/ 2851 w 4003"/>
                <a:gd name="T67" fmla="*/ 864 h 889"/>
                <a:gd name="T68" fmla="*/ 2995 w 4003"/>
                <a:gd name="T69" fmla="*/ 816 h 889"/>
                <a:gd name="T70" fmla="*/ 3139 w 4003"/>
                <a:gd name="T71" fmla="*/ 864 h 889"/>
                <a:gd name="T72" fmla="*/ 3163 w 4003"/>
                <a:gd name="T73" fmla="*/ 840 h 889"/>
                <a:gd name="T74" fmla="*/ 3259 w 4003"/>
                <a:gd name="T75" fmla="*/ 840 h 889"/>
                <a:gd name="T76" fmla="*/ 3427 w 4003"/>
                <a:gd name="T77" fmla="*/ 864 h 889"/>
                <a:gd name="T78" fmla="*/ 3427 w 4003"/>
                <a:gd name="T79" fmla="*/ 816 h 889"/>
                <a:gd name="T80" fmla="*/ 3523 w 4003"/>
                <a:gd name="T81" fmla="*/ 840 h 889"/>
                <a:gd name="T82" fmla="*/ 3691 w 4003"/>
                <a:gd name="T83" fmla="*/ 816 h 889"/>
                <a:gd name="T84" fmla="*/ 3715 w 4003"/>
                <a:gd name="T85" fmla="*/ 767 h 889"/>
                <a:gd name="T86" fmla="*/ 3811 w 4003"/>
                <a:gd name="T87" fmla="*/ 721 h 889"/>
                <a:gd name="T88" fmla="*/ 3834 w 4003"/>
                <a:gd name="T89" fmla="*/ 721 h 889"/>
                <a:gd name="T90" fmla="*/ 3882 w 4003"/>
                <a:gd name="T91" fmla="*/ 600 h 889"/>
                <a:gd name="T92" fmla="*/ 3930 w 4003"/>
                <a:gd name="T93" fmla="*/ 600 h 889"/>
                <a:gd name="T94" fmla="*/ 3930 w 4003"/>
                <a:gd name="T95" fmla="*/ 457 h 889"/>
                <a:gd name="T96" fmla="*/ 3954 w 4003"/>
                <a:gd name="T97" fmla="*/ 481 h 889"/>
                <a:gd name="T98" fmla="*/ 3954 w 4003"/>
                <a:gd name="T99" fmla="*/ 313 h 889"/>
                <a:gd name="T100" fmla="*/ 3979 w 4003"/>
                <a:gd name="T101" fmla="*/ 217 h 889"/>
                <a:gd name="T102" fmla="*/ 4002 w 4003"/>
                <a:gd name="T103" fmla="*/ 169 h 889"/>
                <a:gd name="T104" fmla="*/ 3954 w 4003"/>
                <a:gd name="T105" fmla="*/ 49 h 889"/>
                <a:gd name="T106" fmla="*/ 3979 w 4003"/>
                <a:gd name="T107" fmla="*/ 7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03" h="889">
                  <a:moveTo>
                    <a:pt x="47" y="888"/>
                  </a:moveTo>
                  <a:lnTo>
                    <a:pt x="47" y="888"/>
                  </a:lnTo>
                  <a:cubicBezTo>
                    <a:pt x="22" y="888"/>
                    <a:pt x="22" y="888"/>
                    <a:pt x="22" y="888"/>
                  </a:cubicBezTo>
                  <a:cubicBezTo>
                    <a:pt x="22" y="888"/>
                    <a:pt x="0" y="864"/>
                    <a:pt x="0" y="840"/>
                  </a:cubicBezTo>
                  <a:lnTo>
                    <a:pt x="22" y="816"/>
                  </a:lnTo>
                  <a:cubicBezTo>
                    <a:pt x="47" y="816"/>
                    <a:pt x="47" y="816"/>
                    <a:pt x="47" y="816"/>
                  </a:cubicBezTo>
                  <a:lnTo>
                    <a:pt x="71" y="840"/>
                  </a:lnTo>
                  <a:cubicBezTo>
                    <a:pt x="71" y="864"/>
                    <a:pt x="47" y="888"/>
                    <a:pt x="47" y="888"/>
                  </a:cubicBezTo>
                  <a:close/>
                  <a:moveTo>
                    <a:pt x="167" y="888"/>
                  </a:moveTo>
                  <a:lnTo>
                    <a:pt x="167" y="888"/>
                  </a:lnTo>
                  <a:cubicBezTo>
                    <a:pt x="167" y="888"/>
                    <a:pt x="143" y="864"/>
                    <a:pt x="143" y="840"/>
                  </a:cubicBezTo>
                  <a:lnTo>
                    <a:pt x="167" y="816"/>
                  </a:lnTo>
                  <a:lnTo>
                    <a:pt x="167" y="816"/>
                  </a:lnTo>
                  <a:lnTo>
                    <a:pt x="167" y="816"/>
                  </a:lnTo>
                  <a:cubicBezTo>
                    <a:pt x="191" y="816"/>
                    <a:pt x="215" y="840"/>
                    <a:pt x="215" y="840"/>
                  </a:cubicBezTo>
                  <a:cubicBezTo>
                    <a:pt x="215" y="864"/>
                    <a:pt x="191" y="888"/>
                    <a:pt x="167" y="888"/>
                  </a:cubicBezTo>
                  <a:close/>
                  <a:moveTo>
                    <a:pt x="310" y="864"/>
                  </a:moveTo>
                  <a:lnTo>
                    <a:pt x="310" y="864"/>
                  </a:lnTo>
                  <a:cubicBezTo>
                    <a:pt x="286" y="864"/>
                    <a:pt x="286" y="864"/>
                    <a:pt x="286" y="840"/>
                  </a:cubicBezTo>
                  <a:cubicBezTo>
                    <a:pt x="286" y="840"/>
                    <a:pt x="286" y="816"/>
                    <a:pt x="310" y="816"/>
                  </a:cubicBezTo>
                  <a:lnTo>
                    <a:pt x="310" y="816"/>
                  </a:lnTo>
                  <a:lnTo>
                    <a:pt x="310" y="816"/>
                  </a:lnTo>
                  <a:cubicBezTo>
                    <a:pt x="335" y="816"/>
                    <a:pt x="335" y="840"/>
                    <a:pt x="335" y="840"/>
                  </a:cubicBezTo>
                  <a:cubicBezTo>
                    <a:pt x="335" y="864"/>
                    <a:pt x="335" y="864"/>
                    <a:pt x="310" y="864"/>
                  </a:cubicBezTo>
                  <a:close/>
                  <a:moveTo>
                    <a:pt x="455" y="864"/>
                  </a:moveTo>
                  <a:lnTo>
                    <a:pt x="455" y="864"/>
                  </a:lnTo>
                  <a:cubicBezTo>
                    <a:pt x="431" y="864"/>
                    <a:pt x="431" y="864"/>
                    <a:pt x="431" y="840"/>
                  </a:cubicBezTo>
                  <a:cubicBezTo>
                    <a:pt x="431" y="840"/>
                    <a:pt x="431" y="816"/>
                    <a:pt x="455" y="816"/>
                  </a:cubicBezTo>
                  <a:lnTo>
                    <a:pt x="455" y="816"/>
                  </a:lnTo>
                  <a:lnTo>
                    <a:pt x="455" y="816"/>
                  </a:lnTo>
                  <a:cubicBezTo>
                    <a:pt x="479" y="816"/>
                    <a:pt x="479" y="840"/>
                    <a:pt x="479" y="840"/>
                  </a:cubicBezTo>
                  <a:cubicBezTo>
                    <a:pt x="479" y="864"/>
                    <a:pt x="479" y="864"/>
                    <a:pt x="455" y="864"/>
                  </a:cubicBezTo>
                  <a:close/>
                  <a:moveTo>
                    <a:pt x="598" y="864"/>
                  </a:moveTo>
                  <a:lnTo>
                    <a:pt x="598" y="864"/>
                  </a:lnTo>
                  <a:lnTo>
                    <a:pt x="598" y="864"/>
                  </a:lnTo>
                  <a:cubicBezTo>
                    <a:pt x="574" y="864"/>
                    <a:pt x="574" y="864"/>
                    <a:pt x="574" y="840"/>
                  </a:cubicBezTo>
                  <a:cubicBezTo>
                    <a:pt x="574" y="840"/>
                    <a:pt x="574" y="816"/>
                    <a:pt x="598" y="816"/>
                  </a:cubicBezTo>
                  <a:lnTo>
                    <a:pt x="598" y="816"/>
                  </a:lnTo>
                  <a:cubicBezTo>
                    <a:pt x="623" y="816"/>
                    <a:pt x="623" y="840"/>
                    <a:pt x="623" y="840"/>
                  </a:cubicBezTo>
                  <a:cubicBezTo>
                    <a:pt x="623" y="864"/>
                    <a:pt x="623" y="864"/>
                    <a:pt x="598" y="864"/>
                  </a:cubicBezTo>
                  <a:close/>
                  <a:moveTo>
                    <a:pt x="743" y="864"/>
                  </a:moveTo>
                  <a:lnTo>
                    <a:pt x="743" y="864"/>
                  </a:lnTo>
                  <a:lnTo>
                    <a:pt x="743" y="864"/>
                  </a:lnTo>
                  <a:cubicBezTo>
                    <a:pt x="719" y="864"/>
                    <a:pt x="719" y="864"/>
                    <a:pt x="719" y="840"/>
                  </a:cubicBezTo>
                  <a:cubicBezTo>
                    <a:pt x="719" y="840"/>
                    <a:pt x="719" y="816"/>
                    <a:pt x="743" y="816"/>
                  </a:cubicBezTo>
                  <a:lnTo>
                    <a:pt x="743" y="816"/>
                  </a:lnTo>
                  <a:cubicBezTo>
                    <a:pt x="767" y="816"/>
                    <a:pt x="767" y="840"/>
                    <a:pt x="767" y="840"/>
                  </a:cubicBezTo>
                  <a:cubicBezTo>
                    <a:pt x="767" y="864"/>
                    <a:pt x="767" y="864"/>
                    <a:pt x="743" y="864"/>
                  </a:cubicBezTo>
                  <a:close/>
                  <a:moveTo>
                    <a:pt x="886" y="864"/>
                  </a:moveTo>
                  <a:lnTo>
                    <a:pt x="886" y="864"/>
                  </a:lnTo>
                  <a:cubicBezTo>
                    <a:pt x="862" y="864"/>
                    <a:pt x="838" y="864"/>
                    <a:pt x="838" y="840"/>
                  </a:cubicBezTo>
                  <a:cubicBezTo>
                    <a:pt x="838" y="840"/>
                    <a:pt x="862" y="816"/>
                    <a:pt x="886" y="816"/>
                  </a:cubicBezTo>
                  <a:lnTo>
                    <a:pt x="886" y="816"/>
                  </a:lnTo>
                  <a:lnTo>
                    <a:pt x="886" y="816"/>
                  </a:lnTo>
                  <a:cubicBezTo>
                    <a:pt x="910" y="816"/>
                    <a:pt x="910" y="840"/>
                    <a:pt x="910" y="840"/>
                  </a:cubicBezTo>
                  <a:cubicBezTo>
                    <a:pt x="910" y="864"/>
                    <a:pt x="910" y="864"/>
                    <a:pt x="886" y="864"/>
                  </a:cubicBezTo>
                  <a:close/>
                  <a:moveTo>
                    <a:pt x="1031" y="864"/>
                  </a:moveTo>
                  <a:lnTo>
                    <a:pt x="1031" y="864"/>
                  </a:lnTo>
                  <a:cubicBezTo>
                    <a:pt x="1007" y="864"/>
                    <a:pt x="982" y="864"/>
                    <a:pt x="982" y="840"/>
                  </a:cubicBezTo>
                  <a:cubicBezTo>
                    <a:pt x="982" y="840"/>
                    <a:pt x="1007" y="816"/>
                    <a:pt x="1031" y="816"/>
                  </a:cubicBezTo>
                  <a:lnTo>
                    <a:pt x="1031" y="816"/>
                  </a:lnTo>
                  <a:lnTo>
                    <a:pt x="1031" y="816"/>
                  </a:lnTo>
                  <a:lnTo>
                    <a:pt x="1053" y="840"/>
                  </a:lnTo>
                  <a:cubicBezTo>
                    <a:pt x="1053" y="864"/>
                    <a:pt x="1031" y="864"/>
                    <a:pt x="1031" y="864"/>
                  </a:cubicBezTo>
                  <a:close/>
                  <a:moveTo>
                    <a:pt x="1150" y="864"/>
                  </a:moveTo>
                  <a:lnTo>
                    <a:pt x="1150" y="864"/>
                  </a:lnTo>
                  <a:cubicBezTo>
                    <a:pt x="1150" y="864"/>
                    <a:pt x="1126" y="864"/>
                    <a:pt x="1126" y="840"/>
                  </a:cubicBezTo>
                  <a:lnTo>
                    <a:pt x="1150" y="816"/>
                  </a:lnTo>
                  <a:cubicBezTo>
                    <a:pt x="1174" y="816"/>
                    <a:pt x="1174" y="816"/>
                    <a:pt x="1174" y="816"/>
                  </a:cubicBezTo>
                  <a:lnTo>
                    <a:pt x="1174" y="816"/>
                  </a:lnTo>
                  <a:lnTo>
                    <a:pt x="1197" y="840"/>
                  </a:lnTo>
                  <a:cubicBezTo>
                    <a:pt x="1197" y="864"/>
                    <a:pt x="1174" y="864"/>
                    <a:pt x="1174" y="864"/>
                  </a:cubicBezTo>
                  <a:cubicBezTo>
                    <a:pt x="1150" y="864"/>
                    <a:pt x="1150" y="864"/>
                    <a:pt x="1150" y="864"/>
                  </a:cubicBezTo>
                  <a:close/>
                  <a:moveTo>
                    <a:pt x="1317" y="864"/>
                  </a:moveTo>
                  <a:lnTo>
                    <a:pt x="1317" y="864"/>
                  </a:lnTo>
                  <a:cubicBezTo>
                    <a:pt x="1293" y="864"/>
                    <a:pt x="1293" y="864"/>
                    <a:pt x="1293" y="864"/>
                  </a:cubicBezTo>
                  <a:cubicBezTo>
                    <a:pt x="1293" y="864"/>
                    <a:pt x="1270" y="864"/>
                    <a:pt x="1270" y="840"/>
                  </a:cubicBezTo>
                  <a:lnTo>
                    <a:pt x="1293" y="816"/>
                  </a:lnTo>
                  <a:cubicBezTo>
                    <a:pt x="1317" y="816"/>
                    <a:pt x="1317" y="816"/>
                    <a:pt x="1317" y="816"/>
                  </a:cubicBezTo>
                  <a:lnTo>
                    <a:pt x="1341" y="840"/>
                  </a:lnTo>
                  <a:cubicBezTo>
                    <a:pt x="1341" y="864"/>
                    <a:pt x="1317" y="864"/>
                    <a:pt x="1317" y="864"/>
                  </a:cubicBezTo>
                  <a:close/>
                  <a:moveTo>
                    <a:pt x="1437" y="864"/>
                  </a:moveTo>
                  <a:lnTo>
                    <a:pt x="1437" y="864"/>
                  </a:lnTo>
                  <a:lnTo>
                    <a:pt x="1437" y="864"/>
                  </a:lnTo>
                  <a:cubicBezTo>
                    <a:pt x="1437" y="864"/>
                    <a:pt x="1414" y="864"/>
                    <a:pt x="1414" y="840"/>
                  </a:cubicBezTo>
                  <a:lnTo>
                    <a:pt x="1437" y="816"/>
                  </a:lnTo>
                  <a:lnTo>
                    <a:pt x="1437" y="816"/>
                  </a:lnTo>
                  <a:cubicBezTo>
                    <a:pt x="1461" y="816"/>
                    <a:pt x="1486" y="840"/>
                    <a:pt x="1486" y="840"/>
                  </a:cubicBezTo>
                  <a:cubicBezTo>
                    <a:pt x="1486" y="864"/>
                    <a:pt x="1461" y="864"/>
                    <a:pt x="1437" y="864"/>
                  </a:cubicBezTo>
                  <a:close/>
                  <a:moveTo>
                    <a:pt x="1580" y="864"/>
                  </a:moveTo>
                  <a:lnTo>
                    <a:pt x="1580" y="864"/>
                  </a:lnTo>
                  <a:cubicBezTo>
                    <a:pt x="1557" y="864"/>
                    <a:pt x="1557" y="864"/>
                    <a:pt x="1557" y="840"/>
                  </a:cubicBezTo>
                  <a:cubicBezTo>
                    <a:pt x="1557" y="840"/>
                    <a:pt x="1557" y="816"/>
                    <a:pt x="1580" y="816"/>
                  </a:cubicBezTo>
                  <a:lnTo>
                    <a:pt x="1580" y="816"/>
                  </a:lnTo>
                  <a:lnTo>
                    <a:pt x="1580" y="816"/>
                  </a:lnTo>
                  <a:cubicBezTo>
                    <a:pt x="1605" y="816"/>
                    <a:pt x="1629" y="840"/>
                    <a:pt x="1629" y="840"/>
                  </a:cubicBezTo>
                  <a:cubicBezTo>
                    <a:pt x="1629" y="864"/>
                    <a:pt x="1605" y="864"/>
                    <a:pt x="1580" y="864"/>
                  </a:cubicBezTo>
                  <a:close/>
                  <a:moveTo>
                    <a:pt x="1725" y="864"/>
                  </a:moveTo>
                  <a:lnTo>
                    <a:pt x="1725" y="864"/>
                  </a:lnTo>
                  <a:cubicBezTo>
                    <a:pt x="1701" y="864"/>
                    <a:pt x="1701" y="864"/>
                    <a:pt x="1701" y="840"/>
                  </a:cubicBezTo>
                  <a:cubicBezTo>
                    <a:pt x="1701" y="840"/>
                    <a:pt x="1701" y="816"/>
                    <a:pt x="1725" y="816"/>
                  </a:cubicBezTo>
                  <a:lnTo>
                    <a:pt x="1725" y="816"/>
                  </a:lnTo>
                  <a:lnTo>
                    <a:pt x="1725" y="816"/>
                  </a:lnTo>
                  <a:cubicBezTo>
                    <a:pt x="1749" y="816"/>
                    <a:pt x="1749" y="840"/>
                    <a:pt x="1749" y="840"/>
                  </a:cubicBezTo>
                  <a:cubicBezTo>
                    <a:pt x="1749" y="864"/>
                    <a:pt x="1749" y="864"/>
                    <a:pt x="1725" y="864"/>
                  </a:cubicBezTo>
                  <a:close/>
                  <a:moveTo>
                    <a:pt x="1869" y="864"/>
                  </a:moveTo>
                  <a:lnTo>
                    <a:pt x="1869" y="864"/>
                  </a:lnTo>
                  <a:cubicBezTo>
                    <a:pt x="1844" y="864"/>
                    <a:pt x="1844" y="864"/>
                    <a:pt x="1844" y="840"/>
                  </a:cubicBezTo>
                  <a:cubicBezTo>
                    <a:pt x="1844" y="840"/>
                    <a:pt x="1844" y="816"/>
                    <a:pt x="1869" y="816"/>
                  </a:cubicBezTo>
                  <a:lnTo>
                    <a:pt x="1869" y="816"/>
                  </a:lnTo>
                  <a:lnTo>
                    <a:pt x="1869" y="816"/>
                  </a:lnTo>
                  <a:cubicBezTo>
                    <a:pt x="1893" y="816"/>
                    <a:pt x="1893" y="840"/>
                    <a:pt x="1893" y="840"/>
                  </a:cubicBezTo>
                  <a:cubicBezTo>
                    <a:pt x="1893" y="864"/>
                    <a:pt x="1893" y="864"/>
                    <a:pt x="1869" y="864"/>
                  </a:cubicBezTo>
                  <a:close/>
                  <a:moveTo>
                    <a:pt x="2013" y="864"/>
                  </a:moveTo>
                  <a:lnTo>
                    <a:pt x="2013" y="864"/>
                  </a:lnTo>
                  <a:lnTo>
                    <a:pt x="2013" y="864"/>
                  </a:lnTo>
                  <a:cubicBezTo>
                    <a:pt x="1989" y="864"/>
                    <a:pt x="1989" y="864"/>
                    <a:pt x="1989" y="840"/>
                  </a:cubicBezTo>
                  <a:cubicBezTo>
                    <a:pt x="1989" y="840"/>
                    <a:pt x="1989" y="816"/>
                    <a:pt x="2013" y="816"/>
                  </a:cubicBezTo>
                  <a:lnTo>
                    <a:pt x="2013" y="816"/>
                  </a:lnTo>
                  <a:cubicBezTo>
                    <a:pt x="2037" y="816"/>
                    <a:pt x="2037" y="840"/>
                    <a:pt x="2037" y="840"/>
                  </a:cubicBezTo>
                  <a:cubicBezTo>
                    <a:pt x="2037" y="864"/>
                    <a:pt x="2037" y="864"/>
                    <a:pt x="2013" y="864"/>
                  </a:cubicBezTo>
                  <a:close/>
                  <a:moveTo>
                    <a:pt x="2157" y="864"/>
                  </a:moveTo>
                  <a:lnTo>
                    <a:pt x="2157" y="864"/>
                  </a:lnTo>
                  <a:lnTo>
                    <a:pt x="2157" y="864"/>
                  </a:lnTo>
                  <a:cubicBezTo>
                    <a:pt x="2132" y="864"/>
                    <a:pt x="2132" y="864"/>
                    <a:pt x="2132" y="840"/>
                  </a:cubicBezTo>
                  <a:cubicBezTo>
                    <a:pt x="2132" y="840"/>
                    <a:pt x="2132" y="816"/>
                    <a:pt x="2157" y="816"/>
                  </a:cubicBezTo>
                  <a:lnTo>
                    <a:pt x="2157" y="816"/>
                  </a:lnTo>
                  <a:cubicBezTo>
                    <a:pt x="2181" y="816"/>
                    <a:pt x="2181" y="840"/>
                    <a:pt x="2181" y="840"/>
                  </a:cubicBezTo>
                  <a:cubicBezTo>
                    <a:pt x="2181" y="864"/>
                    <a:pt x="2181" y="864"/>
                    <a:pt x="2157" y="864"/>
                  </a:cubicBezTo>
                  <a:close/>
                  <a:moveTo>
                    <a:pt x="2301" y="864"/>
                  </a:moveTo>
                  <a:lnTo>
                    <a:pt x="2301" y="864"/>
                  </a:lnTo>
                  <a:cubicBezTo>
                    <a:pt x="2277" y="864"/>
                    <a:pt x="2253" y="864"/>
                    <a:pt x="2253" y="840"/>
                  </a:cubicBezTo>
                  <a:cubicBezTo>
                    <a:pt x="2253" y="840"/>
                    <a:pt x="2277" y="816"/>
                    <a:pt x="2301" y="816"/>
                  </a:cubicBezTo>
                  <a:lnTo>
                    <a:pt x="2301" y="816"/>
                  </a:lnTo>
                  <a:lnTo>
                    <a:pt x="2301" y="816"/>
                  </a:lnTo>
                  <a:lnTo>
                    <a:pt x="2324" y="840"/>
                  </a:lnTo>
                  <a:cubicBezTo>
                    <a:pt x="2324" y="864"/>
                    <a:pt x="2301" y="864"/>
                    <a:pt x="2301" y="864"/>
                  </a:cubicBezTo>
                  <a:close/>
                  <a:moveTo>
                    <a:pt x="2420" y="864"/>
                  </a:moveTo>
                  <a:lnTo>
                    <a:pt x="2420" y="864"/>
                  </a:lnTo>
                  <a:cubicBezTo>
                    <a:pt x="2420" y="864"/>
                    <a:pt x="2396" y="864"/>
                    <a:pt x="2396" y="840"/>
                  </a:cubicBezTo>
                  <a:lnTo>
                    <a:pt x="2420" y="816"/>
                  </a:lnTo>
                  <a:cubicBezTo>
                    <a:pt x="2444" y="816"/>
                    <a:pt x="2444" y="816"/>
                    <a:pt x="2444" y="816"/>
                  </a:cubicBezTo>
                  <a:lnTo>
                    <a:pt x="2444" y="816"/>
                  </a:lnTo>
                  <a:lnTo>
                    <a:pt x="2468" y="840"/>
                  </a:lnTo>
                  <a:cubicBezTo>
                    <a:pt x="2468" y="864"/>
                    <a:pt x="2444" y="864"/>
                    <a:pt x="2444" y="864"/>
                  </a:cubicBezTo>
                  <a:cubicBezTo>
                    <a:pt x="2420" y="864"/>
                    <a:pt x="2420" y="864"/>
                    <a:pt x="2420" y="864"/>
                  </a:cubicBezTo>
                  <a:close/>
                  <a:moveTo>
                    <a:pt x="2588" y="864"/>
                  </a:moveTo>
                  <a:lnTo>
                    <a:pt x="2588" y="864"/>
                  </a:lnTo>
                  <a:cubicBezTo>
                    <a:pt x="2565" y="864"/>
                    <a:pt x="2565" y="864"/>
                    <a:pt x="2565" y="864"/>
                  </a:cubicBezTo>
                  <a:cubicBezTo>
                    <a:pt x="2565" y="864"/>
                    <a:pt x="2541" y="864"/>
                    <a:pt x="2541" y="840"/>
                  </a:cubicBezTo>
                  <a:lnTo>
                    <a:pt x="2565" y="816"/>
                  </a:lnTo>
                  <a:cubicBezTo>
                    <a:pt x="2588" y="816"/>
                    <a:pt x="2588" y="816"/>
                    <a:pt x="2588" y="816"/>
                  </a:cubicBezTo>
                  <a:lnTo>
                    <a:pt x="2611" y="840"/>
                  </a:lnTo>
                  <a:cubicBezTo>
                    <a:pt x="2611" y="864"/>
                    <a:pt x="2588" y="864"/>
                    <a:pt x="2588" y="864"/>
                  </a:cubicBezTo>
                  <a:close/>
                  <a:moveTo>
                    <a:pt x="2732" y="864"/>
                  </a:moveTo>
                  <a:lnTo>
                    <a:pt x="2732" y="864"/>
                  </a:lnTo>
                  <a:cubicBezTo>
                    <a:pt x="2708" y="864"/>
                    <a:pt x="2708" y="864"/>
                    <a:pt x="2708" y="864"/>
                  </a:cubicBezTo>
                  <a:cubicBezTo>
                    <a:pt x="2708" y="864"/>
                    <a:pt x="2684" y="864"/>
                    <a:pt x="2684" y="840"/>
                  </a:cubicBezTo>
                  <a:lnTo>
                    <a:pt x="2708" y="816"/>
                  </a:lnTo>
                  <a:cubicBezTo>
                    <a:pt x="2732" y="816"/>
                    <a:pt x="2732" y="816"/>
                    <a:pt x="2732" y="816"/>
                  </a:cubicBezTo>
                  <a:lnTo>
                    <a:pt x="2756" y="840"/>
                  </a:lnTo>
                  <a:cubicBezTo>
                    <a:pt x="2756" y="864"/>
                    <a:pt x="2732" y="864"/>
                    <a:pt x="2732" y="864"/>
                  </a:cubicBezTo>
                  <a:close/>
                  <a:moveTo>
                    <a:pt x="2851" y="864"/>
                  </a:moveTo>
                  <a:lnTo>
                    <a:pt x="2851" y="864"/>
                  </a:lnTo>
                  <a:lnTo>
                    <a:pt x="2851" y="864"/>
                  </a:lnTo>
                  <a:cubicBezTo>
                    <a:pt x="2851" y="864"/>
                    <a:pt x="2829" y="864"/>
                    <a:pt x="2829" y="840"/>
                  </a:cubicBezTo>
                  <a:lnTo>
                    <a:pt x="2851" y="816"/>
                  </a:lnTo>
                  <a:lnTo>
                    <a:pt x="2851" y="816"/>
                  </a:lnTo>
                  <a:cubicBezTo>
                    <a:pt x="2875" y="816"/>
                    <a:pt x="2899" y="840"/>
                    <a:pt x="2899" y="840"/>
                  </a:cubicBezTo>
                  <a:cubicBezTo>
                    <a:pt x="2899" y="864"/>
                    <a:pt x="2875" y="864"/>
                    <a:pt x="2851" y="864"/>
                  </a:cubicBezTo>
                  <a:close/>
                  <a:moveTo>
                    <a:pt x="2995" y="864"/>
                  </a:moveTo>
                  <a:lnTo>
                    <a:pt x="2995" y="864"/>
                  </a:lnTo>
                  <a:cubicBezTo>
                    <a:pt x="2972" y="864"/>
                    <a:pt x="2972" y="864"/>
                    <a:pt x="2972" y="840"/>
                  </a:cubicBezTo>
                  <a:cubicBezTo>
                    <a:pt x="2972" y="816"/>
                    <a:pt x="2972" y="816"/>
                    <a:pt x="2995" y="816"/>
                  </a:cubicBezTo>
                  <a:lnTo>
                    <a:pt x="2995" y="816"/>
                  </a:lnTo>
                  <a:lnTo>
                    <a:pt x="2995" y="816"/>
                  </a:lnTo>
                  <a:cubicBezTo>
                    <a:pt x="3020" y="816"/>
                    <a:pt x="3020" y="816"/>
                    <a:pt x="3020" y="840"/>
                  </a:cubicBezTo>
                  <a:cubicBezTo>
                    <a:pt x="3020" y="864"/>
                    <a:pt x="3020" y="864"/>
                    <a:pt x="2995" y="864"/>
                  </a:cubicBezTo>
                  <a:close/>
                  <a:moveTo>
                    <a:pt x="3139" y="864"/>
                  </a:moveTo>
                  <a:lnTo>
                    <a:pt x="3139" y="864"/>
                  </a:lnTo>
                  <a:cubicBezTo>
                    <a:pt x="3115" y="864"/>
                    <a:pt x="3115" y="864"/>
                    <a:pt x="3115" y="840"/>
                  </a:cubicBezTo>
                  <a:cubicBezTo>
                    <a:pt x="3115" y="816"/>
                    <a:pt x="3115" y="816"/>
                    <a:pt x="3139" y="816"/>
                  </a:cubicBezTo>
                  <a:lnTo>
                    <a:pt x="3139" y="816"/>
                  </a:lnTo>
                  <a:lnTo>
                    <a:pt x="3139" y="816"/>
                  </a:lnTo>
                  <a:cubicBezTo>
                    <a:pt x="3163" y="816"/>
                    <a:pt x="3163" y="816"/>
                    <a:pt x="3163" y="840"/>
                  </a:cubicBezTo>
                  <a:cubicBezTo>
                    <a:pt x="3163" y="864"/>
                    <a:pt x="3163" y="864"/>
                    <a:pt x="3139" y="864"/>
                  </a:cubicBezTo>
                  <a:close/>
                  <a:moveTo>
                    <a:pt x="3283" y="864"/>
                  </a:moveTo>
                  <a:lnTo>
                    <a:pt x="3283" y="864"/>
                  </a:lnTo>
                  <a:lnTo>
                    <a:pt x="3283" y="864"/>
                  </a:lnTo>
                  <a:cubicBezTo>
                    <a:pt x="3259" y="864"/>
                    <a:pt x="3259" y="864"/>
                    <a:pt x="3259" y="840"/>
                  </a:cubicBezTo>
                  <a:cubicBezTo>
                    <a:pt x="3259" y="816"/>
                    <a:pt x="3259" y="816"/>
                    <a:pt x="3283" y="816"/>
                  </a:cubicBezTo>
                  <a:lnTo>
                    <a:pt x="3283" y="816"/>
                  </a:lnTo>
                  <a:cubicBezTo>
                    <a:pt x="3308" y="816"/>
                    <a:pt x="3308" y="816"/>
                    <a:pt x="3308" y="840"/>
                  </a:cubicBezTo>
                  <a:cubicBezTo>
                    <a:pt x="3308" y="864"/>
                    <a:pt x="3308" y="864"/>
                    <a:pt x="3283" y="864"/>
                  </a:cubicBezTo>
                  <a:close/>
                  <a:moveTo>
                    <a:pt x="3427" y="864"/>
                  </a:moveTo>
                  <a:lnTo>
                    <a:pt x="3427" y="864"/>
                  </a:lnTo>
                  <a:lnTo>
                    <a:pt x="3427" y="864"/>
                  </a:lnTo>
                  <a:cubicBezTo>
                    <a:pt x="3403" y="864"/>
                    <a:pt x="3403" y="864"/>
                    <a:pt x="3403" y="840"/>
                  </a:cubicBezTo>
                  <a:cubicBezTo>
                    <a:pt x="3403" y="816"/>
                    <a:pt x="3403" y="816"/>
                    <a:pt x="3427" y="816"/>
                  </a:cubicBezTo>
                  <a:lnTo>
                    <a:pt x="3427" y="816"/>
                  </a:lnTo>
                  <a:cubicBezTo>
                    <a:pt x="3451" y="816"/>
                    <a:pt x="3451" y="816"/>
                    <a:pt x="3451" y="840"/>
                  </a:cubicBezTo>
                  <a:cubicBezTo>
                    <a:pt x="3451" y="864"/>
                    <a:pt x="3451" y="864"/>
                    <a:pt x="3427" y="864"/>
                  </a:cubicBezTo>
                  <a:close/>
                  <a:moveTo>
                    <a:pt x="3570" y="864"/>
                  </a:moveTo>
                  <a:lnTo>
                    <a:pt x="3570" y="864"/>
                  </a:lnTo>
                  <a:cubicBezTo>
                    <a:pt x="3547" y="864"/>
                    <a:pt x="3547" y="840"/>
                    <a:pt x="3523" y="840"/>
                  </a:cubicBezTo>
                  <a:cubicBezTo>
                    <a:pt x="3523" y="816"/>
                    <a:pt x="3547" y="816"/>
                    <a:pt x="3547" y="792"/>
                  </a:cubicBezTo>
                  <a:cubicBezTo>
                    <a:pt x="3570" y="792"/>
                    <a:pt x="3570" y="792"/>
                    <a:pt x="3570" y="792"/>
                  </a:cubicBezTo>
                  <a:lnTo>
                    <a:pt x="3596" y="816"/>
                  </a:lnTo>
                  <a:cubicBezTo>
                    <a:pt x="3596" y="840"/>
                    <a:pt x="3596" y="840"/>
                    <a:pt x="3570" y="864"/>
                  </a:cubicBezTo>
                  <a:close/>
                  <a:moveTo>
                    <a:pt x="3691" y="816"/>
                  </a:moveTo>
                  <a:lnTo>
                    <a:pt x="3691" y="816"/>
                  </a:lnTo>
                  <a:lnTo>
                    <a:pt x="3666" y="792"/>
                  </a:lnTo>
                  <a:cubicBezTo>
                    <a:pt x="3666" y="767"/>
                    <a:pt x="3666" y="767"/>
                    <a:pt x="3691" y="743"/>
                  </a:cubicBezTo>
                  <a:lnTo>
                    <a:pt x="3691" y="743"/>
                  </a:lnTo>
                  <a:cubicBezTo>
                    <a:pt x="3691" y="743"/>
                    <a:pt x="3715" y="743"/>
                    <a:pt x="3715" y="767"/>
                  </a:cubicBezTo>
                  <a:cubicBezTo>
                    <a:pt x="3739" y="767"/>
                    <a:pt x="3715" y="792"/>
                    <a:pt x="3715" y="792"/>
                  </a:cubicBezTo>
                  <a:lnTo>
                    <a:pt x="3715" y="792"/>
                  </a:lnTo>
                  <a:cubicBezTo>
                    <a:pt x="3691" y="792"/>
                    <a:pt x="3691" y="816"/>
                    <a:pt x="3691" y="816"/>
                  </a:cubicBezTo>
                  <a:close/>
                  <a:moveTo>
                    <a:pt x="3811" y="721"/>
                  </a:moveTo>
                  <a:lnTo>
                    <a:pt x="3811" y="721"/>
                  </a:lnTo>
                  <a:lnTo>
                    <a:pt x="3787" y="721"/>
                  </a:lnTo>
                  <a:cubicBezTo>
                    <a:pt x="3787" y="697"/>
                    <a:pt x="3787" y="697"/>
                    <a:pt x="3787" y="672"/>
                  </a:cubicBezTo>
                  <a:lnTo>
                    <a:pt x="3787" y="672"/>
                  </a:lnTo>
                  <a:cubicBezTo>
                    <a:pt x="3811" y="672"/>
                    <a:pt x="3811" y="672"/>
                    <a:pt x="3834" y="672"/>
                  </a:cubicBezTo>
                  <a:cubicBezTo>
                    <a:pt x="3834" y="672"/>
                    <a:pt x="3834" y="697"/>
                    <a:pt x="3834" y="721"/>
                  </a:cubicBezTo>
                  <a:lnTo>
                    <a:pt x="3834" y="721"/>
                  </a:lnTo>
                  <a:cubicBezTo>
                    <a:pt x="3811" y="721"/>
                    <a:pt x="3811" y="721"/>
                    <a:pt x="3811" y="721"/>
                  </a:cubicBezTo>
                  <a:close/>
                  <a:moveTo>
                    <a:pt x="3906" y="624"/>
                  </a:moveTo>
                  <a:lnTo>
                    <a:pt x="3906" y="624"/>
                  </a:lnTo>
                  <a:cubicBezTo>
                    <a:pt x="3882" y="624"/>
                    <a:pt x="3882" y="624"/>
                    <a:pt x="3882" y="600"/>
                  </a:cubicBezTo>
                  <a:cubicBezTo>
                    <a:pt x="3858" y="600"/>
                    <a:pt x="3858" y="576"/>
                    <a:pt x="3882" y="576"/>
                  </a:cubicBezTo>
                  <a:lnTo>
                    <a:pt x="3882" y="576"/>
                  </a:lnTo>
                  <a:cubicBezTo>
                    <a:pt x="3882" y="552"/>
                    <a:pt x="3906" y="552"/>
                    <a:pt x="3906" y="552"/>
                  </a:cubicBezTo>
                  <a:cubicBezTo>
                    <a:pt x="3930" y="576"/>
                    <a:pt x="3930" y="576"/>
                    <a:pt x="3930" y="600"/>
                  </a:cubicBezTo>
                  <a:lnTo>
                    <a:pt x="3930" y="600"/>
                  </a:lnTo>
                  <a:cubicBezTo>
                    <a:pt x="3906" y="600"/>
                    <a:pt x="3906" y="624"/>
                    <a:pt x="3906" y="624"/>
                  </a:cubicBezTo>
                  <a:close/>
                  <a:moveTo>
                    <a:pt x="3954" y="481"/>
                  </a:moveTo>
                  <a:lnTo>
                    <a:pt x="3954" y="481"/>
                  </a:lnTo>
                  <a:lnTo>
                    <a:pt x="3954" y="481"/>
                  </a:lnTo>
                  <a:cubicBezTo>
                    <a:pt x="3930" y="481"/>
                    <a:pt x="3930" y="457"/>
                    <a:pt x="3930" y="457"/>
                  </a:cubicBezTo>
                  <a:lnTo>
                    <a:pt x="3930" y="457"/>
                  </a:lnTo>
                  <a:cubicBezTo>
                    <a:pt x="3930" y="433"/>
                    <a:pt x="3954" y="433"/>
                    <a:pt x="3954" y="433"/>
                  </a:cubicBezTo>
                  <a:cubicBezTo>
                    <a:pt x="3979" y="433"/>
                    <a:pt x="3979" y="457"/>
                    <a:pt x="3979" y="457"/>
                  </a:cubicBezTo>
                  <a:lnTo>
                    <a:pt x="3979" y="457"/>
                  </a:lnTo>
                  <a:cubicBezTo>
                    <a:pt x="3979" y="481"/>
                    <a:pt x="3979" y="481"/>
                    <a:pt x="3954" y="481"/>
                  </a:cubicBezTo>
                  <a:close/>
                  <a:moveTo>
                    <a:pt x="3979" y="337"/>
                  </a:moveTo>
                  <a:lnTo>
                    <a:pt x="3979" y="337"/>
                  </a:lnTo>
                  <a:lnTo>
                    <a:pt x="3979" y="337"/>
                  </a:lnTo>
                  <a:cubicBezTo>
                    <a:pt x="3954" y="337"/>
                    <a:pt x="3954" y="337"/>
                    <a:pt x="3954" y="313"/>
                  </a:cubicBezTo>
                  <a:lnTo>
                    <a:pt x="3954" y="313"/>
                  </a:lnTo>
                  <a:cubicBezTo>
                    <a:pt x="3954" y="288"/>
                    <a:pt x="3979" y="288"/>
                    <a:pt x="3979" y="288"/>
                  </a:cubicBezTo>
                  <a:cubicBezTo>
                    <a:pt x="4002" y="288"/>
                    <a:pt x="4002" y="288"/>
                    <a:pt x="4002" y="313"/>
                  </a:cubicBezTo>
                  <a:lnTo>
                    <a:pt x="4002" y="313"/>
                  </a:lnTo>
                  <a:cubicBezTo>
                    <a:pt x="4002" y="337"/>
                    <a:pt x="4002" y="337"/>
                    <a:pt x="3979" y="337"/>
                  </a:cubicBezTo>
                  <a:close/>
                  <a:moveTo>
                    <a:pt x="3979" y="217"/>
                  </a:moveTo>
                  <a:lnTo>
                    <a:pt x="3979" y="217"/>
                  </a:lnTo>
                  <a:cubicBezTo>
                    <a:pt x="3979" y="217"/>
                    <a:pt x="3954" y="193"/>
                    <a:pt x="3954" y="169"/>
                  </a:cubicBezTo>
                  <a:lnTo>
                    <a:pt x="3954" y="169"/>
                  </a:lnTo>
                  <a:lnTo>
                    <a:pt x="3979" y="145"/>
                  </a:lnTo>
                  <a:cubicBezTo>
                    <a:pt x="4002" y="145"/>
                    <a:pt x="4002" y="169"/>
                    <a:pt x="4002" y="169"/>
                  </a:cubicBezTo>
                  <a:lnTo>
                    <a:pt x="4002" y="169"/>
                  </a:lnTo>
                  <a:cubicBezTo>
                    <a:pt x="4002" y="193"/>
                    <a:pt x="4002" y="217"/>
                    <a:pt x="3979" y="217"/>
                  </a:cubicBezTo>
                  <a:close/>
                  <a:moveTo>
                    <a:pt x="3979" y="73"/>
                  </a:moveTo>
                  <a:lnTo>
                    <a:pt x="3979" y="73"/>
                  </a:lnTo>
                  <a:lnTo>
                    <a:pt x="3954" y="49"/>
                  </a:lnTo>
                  <a:cubicBezTo>
                    <a:pt x="3954" y="25"/>
                    <a:pt x="3954" y="25"/>
                    <a:pt x="3954" y="25"/>
                  </a:cubicBezTo>
                  <a:lnTo>
                    <a:pt x="3979" y="0"/>
                  </a:lnTo>
                  <a:cubicBezTo>
                    <a:pt x="4002" y="0"/>
                    <a:pt x="4002" y="25"/>
                    <a:pt x="4002" y="25"/>
                  </a:cubicBezTo>
                  <a:cubicBezTo>
                    <a:pt x="4002" y="49"/>
                    <a:pt x="4002" y="49"/>
                    <a:pt x="4002" y="49"/>
                  </a:cubicBezTo>
                  <a:cubicBezTo>
                    <a:pt x="4002" y="49"/>
                    <a:pt x="4002" y="73"/>
                    <a:pt x="3979" y="73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37">
              <a:extLst>
                <a:ext uri="{FF2B5EF4-FFF2-40B4-BE49-F238E27FC236}">
                  <a16:creationId xmlns:a16="http://schemas.microsoft.com/office/drawing/2014/main" id="{FA2BFE0B-1D66-2D46-B5FE-2D38F2E6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045" y="4779551"/>
              <a:ext cx="4006451" cy="2946378"/>
            </a:xfrm>
            <a:custGeom>
              <a:avLst/>
              <a:gdLst>
                <a:gd name="T0" fmla="*/ 4530 w 4531"/>
                <a:gd name="T1" fmla="*/ 3332 h 3333"/>
                <a:gd name="T2" fmla="*/ 4530 w 4531"/>
                <a:gd name="T3" fmla="*/ 3332 h 3333"/>
                <a:gd name="T4" fmla="*/ 4194 w 4531"/>
                <a:gd name="T5" fmla="*/ 3332 h 3333"/>
                <a:gd name="T6" fmla="*/ 3619 w 4531"/>
                <a:gd name="T7" fmla="*/ 2732 h 3333"/>
                <a:gd name="T8" fmla="*/ 3619 w 4531"/>
                <a:gd name="T9" fmla="*/ 600 h 3333"/>
                <a:gd name="T10" fmla="*/ 3091 w 4531"/>
                <a:gd name="T11" fmla="*/ 73 h 3333"/>
                <a:gd name="T12" fmla="*/ 0 w 4531"/>
                <a:gd name="T13" fmla="*/ 73 h 3333"/>
                <a:gd name="T14" fmla="*/ 0 w 4531"/>
                <a:gd name="T15" fmla="*/ 0 h 3333"/>
                <a:gd name="T16" fmla="*/ 3091 w 4531"/>
                <a:gd name="T17" fmla="*/ 0 h 3333"/>
                <a:gd name="T18" fmla="*/ 3691 w 4531"/>
                <a:gd name="T19" fmla="*/ 600 h 3333"/>
                <a:gd name="T20" fmla="*/ 3691 w 4531"/>
                <a:gd name="T21" fmla="*/ 2732 h 3333"/>
                <a:gd name="T22" fmla="*/ 4194 w 4531"/>
                <a:gd name="T23" fmla="*/ 3236 h 3333"/>
                <a:gd name="T24" fmla="*/ 4530 w 4531"/>
                <a:gd name="T25" fmla="*/ 3236 h 3333"/>
                <a:gd name="T26" fmla="*/ 4530 w 4531"/>
                <a:gd name="T27" fmla="*/ 33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1" h="3333">
                  <a:moveTo>
                    <a:pt x="4530" y="3332"/>
                  </a:moveTo>
                  <a:lnTo>
                    <a:pt x="4530" y="3332"/>
                  </a:lnTo>
                  <a:cubicBezTo>
                    <a:pt x="4194" y="3332"/>
                    <a:pt x="4194" y="3332"/>
                    <a:pt x="4194" y="3332"/>
                  </a:cubicBezTo>
                  <a:cubicBezTo>
                    <a:pt x="3882" y="3332"/>
                    <a:pt x="3619" y="3068"/>
                    <a:pt x="3619" y="2732"/>
                  </a:cubicBezTo>
                  <a:cubicBezTo>
                    <a:pt x="3619" y="600"/>
                    <a:pt x="3619" y="600"/>
                    <a:pt x="3619" y="600"/>
                  </a:cubicBezTo>
                  <a:cubicBezTo>
                    <a:pt x="3619" y="312"/>
                    <a:pt x="3379" y="73"/>
                    <a:pt x="3091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91" y="0"/>
                    <a:pt x="3091" y="0"/>
                    <a:pt x="3091" y="0"/>
                  </a:cubicBezTo>
                  <a:cubicBezTo>
                    <a:pt x="3427" y="0"/>
                    <a:pt x="3691" y="264"/>
                    <a:pt x="3691" y="600"/>
                  </a:cubicBezTo>
                  <a:cubicBezTo>
                    <a:pt x="3691" y="2732"/>
                    <a:pt x="3691" y="2732"/>
                    <a:pt x="3691" y="2732"/>
                  </a:cubicBezTo>
                  <a:cubicBezTo>
                    <a:pt x="3691" y="3020"/>
                    <a:pt x="3930" y="3236"/>
                    <a:pt x="4194" y="3236"/>
                  </a:cubicBezTo>
                  <a:cubicBezTo>
                    <a:pt x="4530" y="3236"/>
                    <a:pt x="4530" y="3236"/>
                    <a:pt x="4530" y="3236"/>
                  </a:cubicBezTo>
                  <a:lnTo>
                    <a:pt x="4530" y="3332"/>
                  </a:lnTo>
                </a:path>
              </a:pathLst>
            </a:cu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38">
              <a:extLst>
                <a:ext uri="{FF2B5EF4-FFF2-40B4-BE49-F238E27FC236}">
                  <a16:creationId xmlns:a16="http://schemas.microsoft.com/office/drawing/2014/main" id="{3640D2E7-AB3E-F546-9749-07024FD46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8675" y="4779551"/>
              <a:ext cx="42872" cy="66253"/>
            </a:xfrm>
            <a:custGeom>
              <a:avLst/>
              <a:gdLst>
                <a:gd name="T0" fmla="*/ 25 w 49"/>
                <a:gd name="T1" fmla="*/ 73 h 74"/>
                <a:gd name="T2" fmla="*/ 25 w 49"/>
                <a:gd name="T3" fmla="*/ 73 h 74"/>
                <a:gd name="T4" fmla="*/ 0 w 49"/>
                <a:gd name="T5" fmla="*/ 48 h 74"/>
                <a:gd name="T6" fmla="*/ 0 w 49"/>
                <a:gd name="T7" fmla="*/ 48 h 74"/>
                <a:gd name="T8" fmla="*/ 25 w 49"/>
                <a:gd name="T9" fmla="*/ 0 h 74"/>
                <a:gd name="T10" fmla="*/ 48 w 49"/>
                <a:gd name="T11" fmla="*/ 48 h 74"/>
                <a:gd name="T12" fmla="*/ 48 w 49"/>
                <a:gd name="T13" fmla="*/ 48 h 74"/>
                <a:gd name="T14" fmla="*/ 25 w 49"/>
                <a:gd name="T15" fmla="*/ 7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74">
                  <a:moveTo>
                    <a:pt x="25" y="73"/>
                  </a:moveTo>
                  <a:lnTo>
                    <a:pt x="25" y="73"/>
                  </a:lnTo>
                  <a:lnTo>
                    <a:pt x="0" y="48"/>
                  </a:lnTo>
                  <a:lnTo>
                    <a:pt x="0" y="48"/>
                  </a:lnTo>
                  <a:cubicBezTo>
                    <a:pt x="0" y="24"/>
                    <a:pt x="25" y="0"/>
                    <a:pt x="25" y="0"/>
                  </a:cubicBezTo>
                  <a:cubicBezTo>
                    <a:pt x="48" y="0"/>
                    <a:pt x="48" y="24"/>
                    <a:pt x="48" y="48"/>
                  </a:cubicBezTo>
                  <a:lnTo>
                    <a:pt x="48" y="48"/>
                  </a:lnTo>
                  <a:cubicBezTo>
                    <a:pt x="48" y="48"/>
                    <a:pt x="48" y="73"/>
                    <a:pt x="25" y="73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40">
              <a:extLst>
                <a:ext uri="{FF2B5EF4-FFF2-40B4-BE49-F238E27FC236}">
                  <a16:creationId xmlns:a16="http://schemas.microsoft.com/office/drawing/2014/main" id="{B8D3C6CF-493F-614B-B61B-93B4758D5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162" y="5629168"/>
              <a:ext cx="62357" cy="66253"/>
            </a:xfrm>
            <a:custGeom>
              <a:avLst/>
              <a:gdLst>
                <a:gd name="T0" fmla="*/ 47 w 72"/>
                <a:gd name="T1" fmla="*/ 72 h 73"/>
                <a:gd name="T2" fmla="*/ 47 w 72"/>
                <a:gd name="T3" fmla="*/ 72 h 73"/>
                <a:gd name="T4" fmla="*/ 23 w 72"/>
                <a:gd name="T5" fmla="*/ 72 h 73"/>
                <a:gd name="T6" fmla="*/ 0 w 72"/>
                <a:gd name="T7" fmla="*/ 24 h 73"/>
                <a:gd name="T8" fmla="*/ 23 w 72"/>
                <a:gd name="T9" fmla="*/ 0 h 73"/>
                <a:gd name="T10" fmla="*/ 47 w 72"/>
                <a:gd name="T11" fmla="*/ 0 h 73"/>
                <a:gd name="T12" fmla="*/ 71 w 72"/>
                <a:gd name="T13" fmla="*/ 24 h 73"/>
                <a:gd name="T14" fmla="*/ 47 w 72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3">
                  <a:moveTo>
                    <a:pt x="47" y="72"/>
                  </a:moveTo>
                  <a:lnTo>
                    <a:pt x="47" y="72"/>
                  </a:lnTo>
                  <a:cubicBezTo>
                    <a:pt x="23" y="72"/>
                    <a:pt x="23" y="72"/>
                    <a:pt x="23" y="72"/>
                  </a:cubicBezTo>
                  <a:cubicBezTo>
                    <a:pt x="23" y="72"/>
                    <a:pt x="0" y="48"/>
                    <a:pt x="0" y="24"/>
                  </a:cubicBezTo>
                  <a:lnTo>
                    <a:pt x="23" y="0"/>
                  </a:lnTo>
                  <a:cubicBezTo>
                    <a:pt x="47" y="0"/>
                    <a:pt x="47" y="0"/>
                    <a:pt x="47" y="0"/>
                  </a:cubicBezTo>
                  <a:lnTo>
                    <a:pt x="71" y="24"/>
                  </a:lnTo>
                  <a:cubicBezTo>
                    <a:pt x="71" y="48"/>
                    <a:pt x="47" y="72"/>
                    <a:pt x="47" y="72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55">
              <a:extLst>
                <a:ext uri="{FF2B5EF4-FFF2-40B4-BE49-F238E27FC236}">
                  <a16:creationId xmlns:a16="http://schemas.microsoft.com/office/drawing/2014/main" id="{B80D3069-5BED-454A-BC3D-6907D6EC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2934" y="4693810"/>
              <a:ext cx="233840" cy="233840"/>
            </a:xfrm>
            <a:custGeom>
              <a:avLst/>
              <a:gdLst>
                <a:gd name="T0" fmla="*/ 0 w 265"/>
                <a:gd name="T1" fmla="*/ 144 h 265"/>
                <a:gd name="T2" fmla="*/ 0 w 265"/>
                <a:gd name="T3" fmla="*/ 144 h 265"/>
                <a:gd name="T4" fmla="*/ 121 w 265"/>
                <a:gd name="T5" fmla="*/ 0 h 265"/>
                <a:gd name="T6" fmla="*/ 264 w 265"/>
                <a:gd name="T7" fmla="*/ 144 h 265"/>
                <a:gd name="T8" fmla="*/ 121 w 265"/>
                <a:gd name="T9" fmla="*/ 264 h 265"/>
                <a:gd name="T10" fmla="*/ 0 w 265"/>
                <a:gd name="T11" fmla="*/ 14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265">
                  <a:moveTo>
                    <a:pt x="0" y="144"/>
                  </a:moveTo>
                  <a:lnTo>
                    <a:pt x="0" y="144"/>
                  </a:lnTo>
                  <a:cubicBezTo>
                    <a:pt x="0" y="48"/>
                    <a:pt x="48" y="0"/>
                    <a:pt x="121" y="0"/>
                  </a:cubicBezTo>
                  <a:cubicBezTo>
                    <a:pt x="192" y="0"/>
                    <a:pt x="264" y="48"/>
                    <a:pt x="264" y="144"/>
                  </a:cubicBezTo>
                  <a:cubicBezTo>
                    <a:pt x="264" y="216"/>
                    <a:pt x="192" y="264"/>
                    <a:pt x="121" y="264"/>
                  </a:cubicBezTo>
                  <a:cubicBezTo>
                    <a:pt x="48" y="264"/>
                    <a:pt x="0" y="216"/>
                    <a:pt x="0" y="144"/>
                  </a:cubicBezTo>
                </a:path>
              </a:pathLst>
            </a:custGeom>
            <a:solidFill>
              <a:srgbClr val="CCCBC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56">
              <a:extLst>
                <a:ext uri="{FF2B5EF4-FFF2-40B4-BE49-F238E27FC236}">
                  <a16:creationId xmlns:a16="http://schemas.microsoft.com/office/drawing/2014/main" id="{C9803A13-2D7B-A049-B773-485DB2EDE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065" y="4654837"/>
              <a:ext cx="296197" cy="319581"/>
            </a:xfrm>
            <a:custGeom>
              <a:avLst/>
              <a:gdLst>
                <a:gd name="T0" fmla="*/ 168 w 336"/>
                <a:gd name="T1" fmla="*/ 359 h 360"/>
                <a:gd name="T2" fmla="*/ 168 w 336"/>
                <a:gd name="T3" fmla="*/ 359 h 360"/>
                <a:gd name="T4" fmla="*/ 0 w 336"/>
                <a:gd name="T5" fmla="*/ 191 h 360"/>
                <a:gd name="T6" fmla="*/ 168 w 336"/>
                <a:gd name="T7" fmla="*/ 0 h 360"/>
                <a:gd name="T8" fmla="*/ 335 w 336"/>
                <a:gd name="T9" fmla="*/ 191 h 360"/>
                <a:gd name="T10" fmla="*/ 168 w 336"/>
                <a:gd name="T11" fmla="*/ 359 h 360"/>
                <a:gd name="T12" fmla="*/ 168 w 336"/>
                <a:gd name="T13" fmla="*/ 95 h 360"/>
                <a:gd name="T14" fmla="*/ 168 w 336"/>
                <a:gd name="T15" fmla="*/ 95 h 360"/>
                <a:gd name="T16" fmla="*/ 71 w 336"/>
                <a:gd name="T17" fmla="*/ 191 h 360"/>
                <a:gd name="T18" fmla="*/ 168 w 336"/>
                <a:gd name="T19" fmla="*/ 263 h 360"/>
                <a:gd name="T20" fmla="*/ 264 w 336"/>
                <a:gd name="T21" fmla="*/ 191 h 360"/>
                <a:gd name="T22" fmla="*/ 168 w 336"/>
                <a:gd name="T23" fmla="*/ 9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6" h="360">
                  <a:moveTo>
                    <a:pt x="168" y="359"/>
                  </a:moveTo>
                  <a:lnTo>
                    <a:pt x="168" y="359"/>
                  </a:lnTo>
                  <a:cubicBezTo>
                    <a:pt x="71" y="359"/>
                    <a:pt x="0" y="286"/>
                    <a:pt x="0" y="191"/>
                  </a:cubicBezTo>
                  <a:cubicBezTo>
                    <a:pt x="0" y="71"/>
                    <a:pt x="71" y="0"/>
                    <a:pt x="168" y="0"/>
                  </a:cubicBezTo>
                  <a:cubicBezTo>
                    <a:pt x="264" y="0"/>
                    <a:pt x="335" y="71"/>
                    <a:pt x="335" y="191"/>
                  </a:cubicBezTo>
                  <a:cubicBezTo>
                    <a:pt x="335" y="286"/>
                    <a:pt x="264" y="359"/>
                    <a:pt x="168" y="359"/>
                  </a:cubicBezTo>
                  <a:close/>
                  <a:moveTo>
                    <a:pt x="168" y="95"/>
                  </a:moveTo>
                  <a:lnTo>
                    <a:pt x="168" y="95"/>
                  </a:lnTo>
                  <a:cubicBezTo>
                    <a:pt x="119" y="95"/>
                    <a:pt x="71" y="119"/>
                    <a:pt x="71" y="191"/>
                  </a:cubicBezTo>
                  <a:cubicBezTo>
                    <a:pt x="71" y="240"/>
                    <a:pt x="119" y="263"/>
                    <a:pt x="168" y="263"/>
                  </a:cubicBezTo>
                  <a:cubicBezTo>
                    <a:pt x="215" y="263"/>
                    <a:pt x="264" y="240"/>
                    <a:pt x="264" y="191"/>
                  </a:cubicBezTo>
                  <a:cubicBezTo>
                    <a:pt x="264" y="119"/>
                    <a:pt x="215" y="95"/>
                    <a:pt x="16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97CF314-8DD9-1B4B-99B3-B4DF9C8DB69B}"/>
              </a:ext>
            </a:extLst>
          </p:cNvPr>
          <p:cNvSpPr txBox="1"/>
          <p:nvPr/>
        </p:nvSpPr>
        <p:spPr>
          <a:xfrm>
            <a:off x="476411" y="10088524"/>
            <a:ext cx="403342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B425206-E16B-B044-B9EB-86F362E9A629}"/>
              </a:ext>
            </a:extLst>
          </p:cNvPr>
          <p:cNvSpPr txBox="1"/>
          <p:nvPr/>
        </p:nvSpPr>
        <p:spPr>
          <a:xfrm>
            <a:off x="19847178" y="10514879"/>
            <a:ext cx="403342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8D28D36-84EB-4E4D-98BC-00DBEA87E052}"/>
              </a:ext>
            </a:extLst>
          </p:cNvPr>
          <p:cNvSpPr/>
          <p:nvPr/>
        </p:nvSpPr>
        <p:spPr>
          <a:xfrm>
            <a:off x="16271619" y="3881264"/>
            <a:ext cx="229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2584B40-0140-A14E-B78C-79E2ADBF0EAF}"/>
              </a:ext>
            </a:extLst>
          </p:cNvPr>
          <p:cNvSpPr/>
          <p:nvPr/>
        </p:nvSpPr>
        <p:spPr>
          <a:xfrm>
            <a:off x="16271619" y="11767964"/>
            <a:ext cx="229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E77F938-E9D0-AD47-BBDF-BEAD611A1325}"/>
              </a:ext>
            </a:extLst>
          </p:cNvPr>
          <p:cNvSpPr/>
          <p:nvPr/>
        </p:nvSpPr>
        <p:spPr>
          <a:xfrm>
            <a:off x="6003840" y="3900314"/>
            <a:ext cx="229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C100863-61B4-C448-A26F-F51B37A53C08}"/>
              </a:ext>
            </a:extLst>
          </p:cNvPr>
          <p:cNvSpPr/>
          <p:nvPr/>
        </p:nvSpPr>
        <p:spPr>
          <a:xfrm>
            <a:off x="6003840" y="11787014"/>
            <a:ext cx="229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Authorize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70670D3-45C0-6549-9D7E-412AEFD97407}"/>
              </a:ext>
            </a:extLst>
          </p:cNvPr>
          <p:cNvSpPr/>
          <p:nvPr/>
        </p:nvSpPr>
        <p:spPr>
          <a:xfrm>
            <a:off x="2248268" y="8962171"/>
            <a:ext cx="2295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Prioritize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595779E-D664-8941-A99C-C1609D45E07A}"/>
              </a:ext>
            </a:extLst>
          </p:cNvPr>
          <p:cNvSpPr txBox="1"/>
          <p:nvPr/>
        </p:nvSpPr>
        <p:spPr>
          <a:xfrm>
            <a:off x="18189410" y="8312085"/>
            <a:ext cx="535658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BB3583E-322E-374D-A8C2-8AA0FC6FC196}"/>
              </a:ext>
            </a:extLst>
          </p:cNvPr>
          <p:cNvSpPr txBox="1"/>
          <p:nvPr/>
        </p:nvSpPr>
        <p:spPr>
          <a:xfrm>
            <a:off x="868216" y="7233339"/>
            <a:ext cx="5356580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28" name="Grupo 349">
            <a:extLst>
              <a:ext uri="{FF2B5EF4-FFF2-40B4-BE49-F238E27FC236}">
                <a16:creationId xmlns:a16="http://schemas.microsoft.com/office/drawing/2014/main" id="{84466B00-73AB-0844-BF30-DF5116F4226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45" name="CuadroTexto 350">
              <a:extLst>
                <a:ext uri="{FF2B5EF4-FFF2-40B4-BE49-F238E27FC236}">
                  <a16:creationId xmlns:a16="http://schemas.microsoft.com/office/drawing/2014/main" id="{2D583D64-7305-E14B-B1F9-9BEAD9D3086E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146" name="CuadroTexto 351">
              <a:extLst>
                <a:ext uri="{FF2B5EF4-FFF2-40B4-BE49-F238E27FC236}">
                  <a16:creationId xmlns:a16="http://schemas.microsoft.com/office/drawing/2014/main" id="{023D500C-79B6-E04B-B496-9564D48F61D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8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32">
            <a:extLst>
              <a:ext uri="{FF2B5EF4-FFF2-40B4-BE49-F238E27FC236}">
                <a16:creationId xmlns:a16="http://schemas.microsoft.com/office/drawing/2014/main" id="{8C178D09-477B-114A-B4E2-F668352F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599" y="9162026"/>
            <a:ext cx="2099778" cy="2121205"/>
          </a:xfrm>
          <a:custGeom>
            <a:avLst/>
            <a:gdLst>
              <a:gd name="T0" fmla="*/ 0 w 3025"/>
              <a:gd name="T1" fmla="*/ 1527 h 3055"/>
              <a:gd name="T2" fmla="*/ 0 w 3025"/>
              <a:gd name="T3" fmla="*/ 1527 h 3055"/>
              <a:gd name="T4" fmla="*/ 1497 w 3025"/>
              <a:gd name="T5" fmla="*/ 3054 h 3055"/>
              <a:gd name="T6" fmla="*/ 3024 w 3025"/>
              <a:gd name="T7" fmla="*/ 1527 h 3055"/>
              <a:gd name="T8" fmla="*/ 1497 w 3025"/>
              <a:gd name="T9" fmla="*/ 0 h 3055"/>
              <a:gd name="T10" fmla="*/ 0 w 3025"/>
              <a:gd name="T11" fmla="*/ 1527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5" h="3055">
                <a:moveTo>
                  <a:pt x="0" y="1527"/>
                </a:moveTo>
                <a:lnTo>
                  <a:pt x="0" y="1527"/>
                </a:lnTo>
                <a:cubicBezTo>
                  <a:pt x="0" y="2378"/>
                  <a:pt x="675" y="3054"/>
                  <a:pt x="1497" y="3054"/>
                </a:cubicBezTo>
                <a:cubicBezTo>
                  <a:pt x="2350" y="3054"/>
                  <a:pt x="3024" y="2378"/>
                  <a:pt x="3024" y="1527"/>
                </a:cubicBezTo>
                <a:cubicBezTo>
                  <a:pt x="3024" y="674"/>
                  <a:pt x="2350" y="0"/>
                  <a:pt x="1497" y="0"/>
                </a:cubicBezTo>
                <a:cubicBezTo>
                  <a:pt x="675" y="0"/>
                  <a:pt x="0" y="674"/>
                  <a:pt x="0" y="15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Freeform 33">
            <a:extLst>
              <a:ext uri="{FF2B5EF4-FFF2-40B4-BE49-F238E27FC236}">
                <a16:creationId xmlns:a16="http://schemas.microsoft.com/office/drawing/2014/main" id="{DE7EA8F1-B4D8-BB4D-975B-6F163DEBB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7534" y="9162026"/>
            <a:ext cx="2121203" cy="2121205"/>
          </a:xfrm>
          <a:custGeom>
            <a:avLst/>
            <a:gdLst>
              <a:gd name="T0" fmla="*/ 3054 w 3055"/>
              <a:gd name="T1" fmla="*/ 1527 h 3055"/>
              <a:gd name="T2" fmla="*/ 3054 w 3055"/>
              <a:gd name="T3" fmla="*/ 1527 h 3055"/>
              <a:gd name="T4" fmla="*/ 1527 w 3055"/>
              <a:gd name="T5" fmla="*/ 3054 h 3055"/>
              <a:gd name="T6" fmla="*/ 0 w 3055"/>
              <a:gd name="T7" fmla="*/ 1527 h 3055"/>
              <a:gd name="T8" fmla="*/ 1527 w 3055"/>
              <a:gd name="T9" fmla="*/ 0 h 3055"/>
              <a:gd name="T10" fmla="*/ 3054 w 3055"/>
              <a:gd name="T11" fmla="*/ 1527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55" h="3055">
                <a:moveTo>
                  <a:pt x="3054" y="1527"/>
                </a:moveTo>
                <a:lnTo>
                  <a:pt x="3054" y="1527"/>
                </a:lnTo>
                <a:cubicBezTo>
                  <a:pt x="3054" y="2378"/>
                  <a:pt x="2378" y="3054"/>
                  <a:pt x="1527" y="3054"/>
                </a:cubicBezTo>
                <a:cubicBezTo>
                  <a:pt x="704" y="3054"/>
                  <a:pt x="0" y="2378"/>
                  <a:pt x="0" y="1527"/>
                </a:cubicBezTo>
                <a:cubicBezTo>
                  <a:pt x="0" y="674"/>
                  <a:pt x="704" y="0"/>
                  <a:pt x="1527" y="0"/>
                </a:cubicBezTo>
                <a:cubicBezTo>
                  <a:pt x="2378" y="0"/>
                  <a:pt x="3054" y="674"/>
                  <a:pt x="3054" y="15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Freeform 35">
            <a:extLst>
              <a:ext uri="{FF2B5EF4-FFF2-40B4-BE49-F238E27FC236}">
                <a16:creationId xmlns:a16="http://schemas.microsoft.com/office/drawing/2014/main" id="{08156B82-B33A-9B46-AE69-E385C40F7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912" y="4844769"/>
            <a:ext cx="2160996" cy="2160996"/>
          </a:xfrm>
          <a:custGeom>
            <a:avLst/>
            <a:gdLst>
              <a:gd name="T0" fmla="*/ 3112 w 3113"/>
              <a:gd name="T1" fmla="*/ 1557 h 3114"/>
              <a:gd name="T2" fmla="*/ 3112 w 3113"/>
              <a:gd name="T3" fmla="*/ 1557 h 3114"/>
              <a:gd name="T4" fmla="*/ 1556 w 3113"/>
              <a:gd name="T5" fmla="*/ 3113 h 3114"/>
              <a:gd name="T6" fmla="*/ 0 w 3113"/>
              <a:gd name="T7" fmla="*/ 1557 h 3114"/>
              <a:gd name="T8" fmla="*/ 1556 w 3113"/>
              <a:gd name="T9" fmla="*/ 0 h 3114"/>
              <a:gd name="T10" fmla="*/ 3112 w 3113"/>
              <a:gd name="T11" fmla="*/ 1557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3" h="3114">
                <a:moveTo>
                  <a:pt x="3112" y="1557"/>
                </a:moveTo>
                <a:lnTo>
                  <a:pt x="3112" y="1557"/>
                </a:lnTo>
                <a:cubicBezTo>
                  <a:pt x="3112" y="2438"/>
                  <a:pt x="2408" y="3113"/>
                  <a:pt x="1556" y="3113"/>
                </a:cubicBezTo>
                <a:cubicBezTo>
                  <a:pt x="676" y="3113"/>
                  <a:pt x="0" y="2438"/>
                  <a:pt x="0" y="1557"/>
                </a:cubicBezTo>
                <a:cubicBezTo>
                  <a:pt x="0" y="705"/>
                  <a:pt x="676" y="0"/>
                  <a:pt x="1556" y="0"/>
                </a:cubicBezTo>
                <a:cubicBezTo>
                  <a:pt x="2408" y="0"/>
                  <a:pt x="3112" y="705"/>
                  <a:pt x="3112" y="1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Freeform 38">
            <a:extLst>
              <a:ext uri="{FF2B5EF4-FFF2-40B4-BE49-F238E27FC236}">
                <a16:creationId xmlns:a16="http://schemas.microsoft.com/office/drawing/2014/main" id="{4EF90092-561A-5043-AC07-60C4CCC7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215" y="4844769"/>
            <a:ext cx="2160996" cy="2160996"/>
          </a:xfrm>
          <a:custGeom>
            <a:avLst/>
            <a:gdLst>
              <a:gd name="T0" fmla="*/ 0 w 3114"/>
              <a:gd name="T1" fmla="*/ 1557 h 3114"/>
              <a:gd name="T2" fmla="*/ 0 w 3114"/>
              <a:gd name="T3" fmla="*/ 1557 h 3114"/>
              <a:gd name="T4" fmla="*/ 1557 w 3114"/>
              <a:gd name="T5" fmla="*/ 3113 h 3114"/>
              <a:gd name="T6" fmla="*/ 3113 w 3114"/>
              <a:gd name="T7" fmla="*/ 1557 h 3114"/>
              <a:gd name="T8" fmla="*/ 1557 w 3114"/>
              <a:gd name="T9" fmla="*/ 0 h 3114"/>
              <a:gd name="T10" fmla="*/ 0 w 3114"/>
              <a:gd name="T11" fmla="*/ 1557 h 3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14" h="3114">
                <a:moveTo>
                  <a:pt x="0" y="1557"/>
                </a:moveTo>
                <a:lnTo>
                  <a:pt x="0" y="1557"/>
                </a:lnTo>
                <a:cubicBezTo>
                  <a:pt x="0" y="2438"/>
                  <a:pt x="704" y="3113"/>
                  <a:pt x="1557" y="3113"/>
                </a:cubicBezTo>
                <a:cubicBezTo>
                  <a:pt x="2408" y="3113"/>
                  <a:pt x="3113" y="2438"/>
                  <a:pt x="3113" y="1557"/>
                </a:cubicBezTo>
                <a:cubicBezTo>
                  <a:pt x="3113" y="705"/>
                  <a:pt x="2408" y="0"/>
                  <a:pt x="1557" y="0"/>
                </a:cubicBezTo>
                <a:cubicBezTo>
                  <a:pt x="704" y="0"/>
                  <a:pt x="0" y="705"/>
                  <a:pt x="0" y="1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D3A6132-B3D3-5849-A174-A7E49D48ACEC}"/>
              </a:ext>
            </a:extLst>
          </p:cNvPr>
          <p:cNvSpPr txBox="1"/>
          <p:nvPr/>
        </p:nvSpPr>
        <p:spPr>
          <a:xfrm>
            <a:off x="6472879" y="5408869"/>
            <a:ext cx="10847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3DC8322-77F4-2F40-94E0-0502001F2645}"/>
              </a:ext>
            </a:extLst>
          </p:cNvPr>
          <p:cNvSpPr txBox="1"/>
          <p:nvPr/>
        </p:nvSpPr>
        <p:spPr>
          <a:xfrm>
            <a:off x="16811630" y="5408869"/>
            <a:ext cx="10847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37E209E-F849-1947-BF16-957ED8FA88F6}"/>
              </a:ext>
            </a:extLst>
          </p:cNvPr>
          <p:cNvSpPr txBox="1"/>
          <p:nvPr/>
        </p:nvSpPr>
        <p:spPr>
          <a:xfrm>
            <a:off x="6465047" y="9721574"/>
            <a:ext cx="10847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88AC2AA-B8B5-FF4A-8481-6138D61DD50C}"/>
              </a:ext>
            </a:extLst>
          </p:cNvPr>
          <p:cNvSpPr txBox="1"/>
          <p:nvPr/>
        </p:nvSpPr>
        <p:spPr>
          <a:xfrm>
            <a:off x="16854568" y="9721574"/>
            <a:ext cx="1084737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510A8F8-449A-8A42-893E-2EDE6D28246D}"/>
              </a:ext>
            </a:extLst>
          </p:cNvPr>
          <p:cNvGrpSpPr/>
          <p:nvPr/>
        </p:nvGrpSpPr>
        <p:grpSpPr>
          <a:xfrm>
            <a:off x="9066467" y="5342953"/>
            <a:ext cx="6191820" cy="5439269"/>
            <a:chOff x="9233895" y="3753807"/>
            <a:chExt cx="6908053" cy="6068451"/>
          </a:xfrm>
          <a:solidFill>
            <a:schemeClr val="bg1">
              <a:lumMod val="50000"/>
              <a:alpha val="47000"/>
            </a:schemeClr>
          </a:solidFill>
        </p:grpSpPr>
        <p:sp>
          <p:nvSpPr>
            <p:cNvPr id="166" name="Freeform 332">
              <a:extLst>
                <a:ext uri="{FF2B5EF4-FFF2-40B4-BE49-F238E27FC236}">
                  <a16:creationId xmlns:a16="http://schemas.microsoft.com/office/drawing/2014/main" id="{41370B45-18CE-2046-BCCE-F5171499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95" y="3753807"/>
              <a:ext cx="6908053" cy="6068451"/>
            </a:xfrm>
            <a:custGeom>
              <a:avLst/>
              <a:gdLst>
                <a:gd name="T0" fmla="*/ 6259 w 6530"/>
                <a:gd name="T1" fmla="*/ 1937 h 5738"/>
                <a:gd name="T2" fmla="*/ 3138 w 6530"/>
                <a:gd name="T3" fmla="*/ 0 h 5738"/>
                <a:gd name="T4" fmla="*/ 261 w 6530"/>
                <a:gd name="T5" fmla="*/ 1192 h 5738"/>
                <a:gd name="T6" fmla="*/ 335 w 6530"/>
                <a:gd name="T7" fmla="*/ 2664 h 5738"/>
                <a:gd name="T8" fmla="*/ 1453 w 6530"/>
                <a:gd name="T9" fmla="*/ 3184 h 5738"/>
                <a:gd name="T10" fmla="*/ 2003 w 6530"/>
                <a:gd name="T11" fmla="*/ 3892 h 5738"/>
                <a:gd name="T12" fmla="*/ 2534 w 6530"/>
                <a:gd name="T13" fmla="*/ 4041 h 5738"/>
                <a:gd name="T14" fmla="*/ 3120 w 6530"/>
                <a:gd name="T15" fmla="*/ 4461 h 5738"/>
                <a:gd name="T16" fmla="*/ 3306 w 6530"/>
                <a:gd name="T17" fmla="*/ 5597 h 5738"/>
                <a:gd name="T18" fmla="*/ 3660 w 6530"/>
                <a:gd name="T19" fmla="*/ 5737 h 5738"/>
                <a:gd name="T20" fmla="*/ 3818 w 6530"/>
                <a:gd name="T21" fmla="*/ 5597 h 5738"/>
                <a:gd name="T22" fmla="*/ 4302 w 6530"/>
                <a:gd name="T23" fmla="*/ 5131 h 5738"/>
                <a:gd name="T24" fmla="*/ 4768 w 6530"/>
                <a:gd name="T25" fmla="*/ 5224 h 5738"/>
                <a:gd name="T26" fmla="*/ 5364 w 6530"/>
                <a:gd name="T27" fmla="*/ 4544 h 5738"/>
                <a:gd name="T28" fmla="*/ 5718 w 6530"/>
                <a:gd name="T29" fmla="*/ 4489 h 5738"/>
                <a:gd name="T30" fmla="*/ 6380 w 6530"/>
                <a:gd name="T31" fmla="*/ 3352 h 5738"/>
                <a:gd name="T32" fmla="*/ 3622 w 6530"/>
                <a:gd name="T33" fmla="*/ 4870 h 5738"/>
                <a:gd name="T34" fmla="*/ 3613 w 6530"/>
                <a:gd name="T35" fmla="*/ 4842 h 5738"/>
                <a:gd name="T36" fmla="*/ 3185 w 6530"/>
                <a:gd name="T37" fmla="*/ 4088 h 5738"/>
                <a:gd name="T38" fmla="*/ 3660 w 6530"/>
                <a:gd name="T39" fmla="*/ 4638 h 5738"/>
                <a:gd name="T40" fmla="*/ 4983 w 6530"/>
                <a:gd name="T41" fmla="*/ 4824 h 5738"/>
                <a:gd name="T42" fmla="*/ 4414 w 6530"/>
                <a:gd name="T43" fmla="*/ 4824 h 5738"/>
                <a:gd name="T44" fmla="*/ 3706 w 6530"/>
                <a:gd name="T45" fmla="*/ 4023 h 5738"/>
                <a:gd name="T46" fmla="*/ 4470 w 6530"/>
                <a:gd name="T47" fmla="*/ 4190 h 5738"/>
                <a:gd name="T48" fmla="*/ 5020 w 6530"/>
                <a:gd name="T49" fmla="*/ 4461 h 5738"/>
                <a:gd name="T50" fmla="*/ 5597 w 6530"/>
                <a:gd name="T51" fmla="*/ 4190 h 5738"/>
                <a:gd name="T52" fmla="*/ 5430 w 6530"/>
                <a:gd name="T53" fmla="*/ 4228 h 5738"/>
                <a:gd name="T54" fmla="*/ 5197 w 6530"/>
                <a:gd name="T55" fmla="*/ 4134 h 5738"/>
                <a:gd name="T56" fmla="*/ 4675 w 6530"/>
                <a:gd name="T57" fmla="*/ 3547 h 5738"/>
                <a:gd name="T58" fmla="*/ 4843 w 6530"/>
                <a:gd name="T59" fmla="*/ 2970 h 5738"/>
                <a:gd name="T60" fmla="*/ 4349 w 6530"/>
                <a:gd name="T61" fmla="*/ 3585 h 5738"/>
                <a:gd name="T62" fmla="*/ 3604 w 6530"/>
                <a:gd name="T63" fmla="*/ 3622 h 5738"/>
                <a:gd name="T64" fmla="*/ 3129 w 6530"/>
                <a:gd name="T65" fmla="*/ 3687 h 5738"/>
                <a:gd name="T66" fmla="*/ 2170 w 6530"/>
                <a:gd name="T67" fmla="*/ 3622 h 5738"/>
                <a:gd name="T68" fmla="*/ 1947 w 6530"/>
                <a:gd name="T69" fmla="*/ 3305 h 5738"/>
                <a:gd name="T70" fmla="*/ 2012 w 6530"/>
                <a:gd name="T71" fmla="*/ 3110 h 5738"/>
                <a:gd name="T72" fmla="*/ 3911 w 6530"/>
                <a:gd name="T73" fmla="*/ 1723 h 5738"/>
                <a:gd name="T74" fmla="*/ 3837 w 6530"/>
                <a:gd name="T75" fmla="*/ 1499 h 5738"/>
                <a:gd name="T76" fmla="*/ 3622 w 6530"/>
                <a:gd name="T77" fmla="*/ 1592 h 5738"/>
                <a:gd name="T78" fmla="*/ 1714 w 6530"/>
                <a:gd name="T79" fmla="*/ 2961 h 5738"/>
                <a:gd name="T80" fmla="*/ 1173 w 6530"/>
                <a:gd name="T81" fmla="*/ 2720 h 5738"/>
                <a:gd name="T82" fmla="*/ 326 w 6530"/>
                <a:gd name="T83" fmla="*/ 1993 h 5738"/>
                <a:gd name="T84" fmla="*/ 1080 w 6530"/>
                <a:gd name="T85" fmla="*/ 2012 h 5738"/>
                <a:gd name="T86" fmla="*/ 1285 w 6530"/>
                <a:gd name="T87" fmla="*/ 1909 h 5738"/>
                <a:gd name="T88" fmla="*/ 764 w 6530"/>
                <a:gd name="T89" fmla="*/ 1360 h 5738"/>
                <a:gd name="T90" fmla="*/ 1118 w 6530"/>
                <a:gd name="T91" fmla="*/ 838 h 5738"/>
                <a:gd name="T92" fmla="*/ 4135 w 6530"/>
                <a:gd name="T93" fmla="*/ 484 h 5738"/>
                <a:gd name="T94" fmla="*/ 3390 w 6530"/>
                <a:gd name="T95" fmla="*/ 707 h 5738"/>
                <a:gd name="T96" fmla="*/ 3194 w 6530"/>
                <a:gd name="T97" fmla="*/ 1360 h 5738"/>
                <a:gd name="T98" fmla="*/ 3371 w 6530"/>
                <a:gd name="T99" fmla="*/ 1220 h 5738"/>
                <a:gd name="T100" fmla="*/ 4340 w 6530"/>
                <a:gd name="T101" fmla="*/ 745 h 5738"/>
                <a:gd name="T102" fmla="*/ 4852 w 6530"/>
                <a:gd name="T103" fmla="*/ 810 h 5738"/>
                <a:gd name="T104" fmla="*/ 6091 w 6530"/>
                <a:gd name="T105" fmla="*/ 3110 h 5738"/>
                <a:gd name="T106" fmla="*/ 5802 w 6530"/>
                <a:gd name="T107" fmla="*/ 3166 h 5738"/>
                <a:gd name="T108" fmla="*/ 5663 w 6530"/>
                <a:gd name="T109" fmla="*/ 2841 h 5738"/>
                <a:gd name="T110" fmla="*/ 5532 w 6530"/>
                <a:gd name="T111" fmla="*/ 3333 h 5738"/>
                <a:gd name="T112" fmla="*/ 5933 w 6530"/>
                <a:gd name="T113" fmla="*/ 3557 h 5738"/>
                <a:gd name="T114" fmla="*/ 5597 w 6530"/>
                <a:gd name="T115" fmla="*/ 4190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30" h="5738">
                  <a:moveTo>
                    <a:pt x="6259" y="1937"/>
                  </a:moveTo>
                  <a:lnTo>
                    <a:pt x="6259" y="1937"/>
                  </a:lnTo>
                  <a:cubicBezTo>
                    <a:pt x="6054" y="1387"/>
                    <a:pt x="5606" y="885"/>
                    <a:pt x="5020" y="530"/>
                  </a:cubicBezTo>
                  <a:cubicBezTo>
                    <a:pt x="4451" y="195"/>
                    <a:pt x="3781" y="0"/>
                    <a:pt x="3138" y="0"/>
                  </a:cubicBezTo>
                  <a:cubicBezTo>
                    <a:pt x="2310" y="0"/>
                    <a:pt x="1537" y="205"/>
                    <a:pt x="950" y="558"/>
                  </a:cubicBezTo>
                  <a:cubicBezTo>
                    <a:pt x="652" y="745"/>
                    <a:pt x="428" y="950"/>
                    <a:pt x="261" y="1192"/>
                  </a:cubicBezTo>
                  <a:cubicBezTo>
                    <a:pt x="84" y="1443"/>
                    <a:pt x="0" y="1714"/>
                    <a:pt x="0" y="1993"/>
                  </a:cubicBezTo>
                  <a:cubicBezTo>
                    <a:pt x="0" y="2272"/>
                    <a:pt x="112" y="2496"/>
                    <a:pt x="335" y="2664"/>
                  </a:cubicBezTo>
                  <a:cubicBezTo>
                    <a:pt x="522" y="2813"/>
                    <a:pt x="773" y="2906"/>
                    <a:pt x="1062" y="3017"/>
                  </a:cubicBezTo>
                  <a:cubicBezTo>
                    <a:pt x="1183" y="3073"/>
                    <a:pt x="1313" y="3119"/>
                    <a:pt x="1453" y="3184"/>
                  </a:cubicBezTo>
                  <a:cubicBezTo>
                    <a:pt x="1556" y="3231"/>
                    <a:pt x="1593" y="3305"/>
                    <a:pt x="1658" y="3445"/>
                  </a:cubicBezTo>
                  <a:cubicBezTo>
                    <a:pt x="1714" y="3594"/>
                    <a:pt x="1798" y="3771"/>
                    <a:pt x="2003" y="3892"/>
                  </a:cubicBezTo>
                  <a:cubicBezTo>
                    <a:pt x="2142" y="3976"/>
                    <a:pt x="2310" y="4023"/>
                    <a:pt x="2534" y="4041"/>
                  </a:cubicBezTo>
                  <a:lnTo>
                    <a:pt x="2534" y="4041"/>
                  </a:lnTo>
                  <a:cubicBezTo>
                    <a:pt x="2534" y="4116"/>
                    <a:pt x="2589" y="4181"/>
                    <a:pt x="2664" y="4200"/>
                  </a:cubicBezTo>
                  <a:cubicBezTo>
                    <a:pt x="2766" y="4218"/>
                    <a:pt x="2971" y="4283"/>
                    <a:pt x="3120" y="4461"/>
                  </a:cubicBezTo>
                  <a:cubicBezTo>
                    <a:pt x="3324" y="4693"/>
                    <a:pt x="3362" y="5057"/>
                    <a:pt x="3222" y="5392"/>
                  </a:cubicBezTo>
                  <a:cubicBezTo>
                    <a:pt x="3194" y="5476"/>
                    <a:pt x="3231" y="5569"/>
                    <a:pt x="3306" y="5597"/>
                  </a:cubicBezTo>
                  <a:cubicBezTo>
                    <a:pt x="3594" y="5718"/>
                    <a:pt x="3594" y="5718"/>
                    <a:pt x="3594" y="5718"/>
                  </a:cubicBezTo>
                  <a:cubicBezTo>
                    <a:pt x="3613" y="5727"/>
                    <a:pt x="3641" y="5737"/>
                    <a:pt x="3660" y="5737"/>
                  </a:cubicBezTo>
                  <a:cubicBezTo>
                    <a:pt x="3688" y="5737"/>
                    <a:pt x="3716" y="5727"/>
                    <a:pt x="3734" y="5718"/>
                  </a:cubicBezTo>
                  <a:cubicBezTo>
                    <a:pt x="3781" y="5690"/>
                    <a:pt x="3809" y="5653"/>
                    <a:pt x="3818" y="5597"/>
                  </a:cubicBezTo>
                  <a:cubicBezTo>
                    <a:pt x="3939" y="4917"/>
                    <a:pt x="3939" y="4917"/>
                    <a:pt x="3939" y="4917"/>
                  </a:cubicBezTo>
                  <a:cubicBezTo>
                    <a:pt x="4042" y="5001"/>
                    <a:pt x="4163" y="5075"/>
                    <a:pt x="4302" y="5131"/>
                  </a:cubicBezTo>
                  <a:cubicBezTo>
                    <a:pt x="4368" y="5150"/>
                    <a:pt x="4517" y="5206"/>
                    <a:pt x="4685" y="5215"/>
                  </a:cubicBezTo>
                  <a:cubicBezTo>
                    <a:pt x="4712" y="5215"/>
                    <a:pt x="4740" y="5224"/>
                    <a:pt x="4768" y="5224"/>
                  </a:cubicBezTo>
                  <a:cubicBezTo>
                    <a:pt x="5001" y="5224"/>
                    <a:pt x="5141" y="5122"/>
                    <a:pt x="5215" y="5038"/>
                  </a:cubicBezTo>
                  <a:cubicBezTo>
                    <a:pt x="5336" y="4917"/>
                    <a:pt x="5383" y="4731"/>
                    <a:pt x="5364" y="4544"/>
                  </a:cubicBezTo>
                  <a:cubicBezTo>
                    <a:pt x="5383" y="4544"/>
                    <a:pt x="5411" y="4544"/>
                    <a:pt x="5430" y="4544"/>
                  </a:cubicBezTo>
                  <a:cubicBezTo>
                    <a:pt x="5532" y="4544"/>
                    <a:pt x="5625" y="4526"/>
                    <a:pt x="5718" y="4489"/>
                  </a:cubicBezTo>
                  <a:cubicBezTo>
                    <a:pt x="5923" y="4404"/>
                    <a:pt x="6082" y="4228"/>
                    <a:pt x="6203" y="3967"/>
                  </a:cubicBezTo>
                  <a:cubicBezTo>
                    <a:pt x="6296" y="3753"/>
                    <a:pt x="6342" y="3529"/>
                    <a:pt x="6380" y="3352"/>
                  </a:cubicBezTo>
                  <a:cubicBezTo>
                    <a:pt x="6389" y="3324"/>
                    <a:pt x="6529" y="2645"/>
                    <a:pt x="6259" y="1937"/>
                  </a:cubicBezTo>
                  <a:close/>
                  <a:moveTo>
                    <a:pt x="3622" y="4870"/>
                  </a:moveTo>
                  <a:lnTo>
                    <a:pt x="3622" y="4870"/>
                  </a:lnTo>
                  <a:cubicBezTo>
                    <a:pt x="3622" y="4861"/>
                    <a:pt x="3622" y="4852"/>
                    <a:pt x="3613" y="4842"/>
                  </a:cubicBezTo>
                  <a:cubicBezTo>
                    <a:pt x="3585" y="4619"/>
                    <a:pt x="3501" y="4414"/>
                    <a:pt x="3362" y="4246"/>
                  </a:cubicBezTo>
                  <a:cubicBezTo>
                    <a:pt x="3306" y="4190"/>
                    <a:pt x="3250" y="4134"/>
                    <a:pt x="3185" y="4088"/>
                  </a:cubicBezTo>
                  <a:cubicBezTo>
                    <a:pt x="3334" y="4051"/>
                    <a:pt x="3334" y="4051"/>
                    <a:pt x="3334" y="4051"/>
                  </a:cubicBezTo>
                  <a:cubicBezTo>
                    <a:pt x="3660" y="4638"/>
                    <a:pt x="3660" y="4638"/>
                    <a:pt x="3660" y="4638"/>
                  </a:cubicBezTo>
                  <a:lnTo>
                    <a:pt x="3622" y="4870"/>
                  </a:lnTo>
                  <a:close/>
                  <a:moveTo>
                    <a:pt x="4983" y="4824"/>
                  </a:moveTo>
                  <a:lnTo>
                    <a:pt x="4983" y="4824"/>
                  </a:lnTo>
                  <a:cubicBezTo>
                    <a:pt x="4871" y="4954"/>
                    <a:pt x="4610" y="4898"/>
                    <a:pt x="4414" y="4824"/>
                  </a:cubicBezTo>
                  <a:cubicBezTo>
                    <a:pt x="4135" y="4721"/>
                    <a:pt x="3967" y="4498"/>
                    <a:pt x="3902" y="4367"/>
                  </a:cubicBezTo>
                  <a:cubicBezTo>
                    <a:pt x="3706" y="4023"/>
                    <a:pt x="3706" y="4023"/>
                    <a:pt x="3706" y="4023"/>
                  </a:cubicBezTo>
                  <a:cubicBezTo>
                    <a:pt x="3902" y="4051"/>
                    <a:pt x="4098" y="4088"/>
                    <a:pt x="4293" y="4144"/>
                  </a:cubicBezTo>
                  <a:cubicBezTo>
                    <a:pt x="4349" y="4153"/>
                    <a:pt x="4414" y="4172"/>
                    <a:pt x="4470" y="4190"/>
                  </a:cubicBezTo>
                  <a:cubicBezTo>
                    <a:pt x="4526" y="4218"/>
                    <a:pt x="4573" y="4246"/>
                    <a:pt x="4628" y="4274"/>
                  </a:cubicBezTo>
                  <a:cubicBezTo>
                    <a:pt x="4759" y="4339"/>
                    <a:pt x="4889" y="4404"/>
                    <a:pt x="5020" y="4461"/>
                  </a:cubicBezTo>
                  <a:cubicBezTo>
                    <a:pt x="5066" y="4600"/>
                    <a:pt x="5048" y="4749"/>
                    <a:pt x="4983" y="4824"/>
                  </a:cubicBezTo>
                  <a:close/>
                  <a:moveTo>
                    <a:pt x="5597" y="4190"/>
                  </a:moveTo>
                  <a:lnTo>
                    <a:pt x="5597" y="4190"/>
                  </a:lnTo>
                  <a:cubicBezTo>
                    <a:pt x="5541" y="4209"/>
                    <a:pt x="5485" y="4228"/>
                    <a:pt x="5430" y="4228"/>
                  </a:cubicBezTo>
                  <a:cubicBezTo>
                    <a:pt x="5374" y="4228"/>
                    <a:pt x="5318" y="4218"/>
                    <a:pt x="5262" y="4200"/>
                  </a:cubicBezTo>
                  <a:cubicBezTo>
                    <a:pt x="5243" y="4172"/>
                    <a:pt x="5225" y="4153"/>
                    <a:pt x="5197" y="4134"/>
                  </a:cubicBezTo>
                  <a:cubicBezTo>
                    <a:pt x="5159" y="4116"/>
                    <a:pt x="5132" y="4106"/>
                    <a:pt x="5104" y="4088"/>
                  </a:cubicBezTo>
                  <a:cubicBezTo>
                    <a:pt x="4983" y="4013"/>
                    <a:pt x="4694" y="3790"/>
                    <a:pt x="4675" y="3547"/>
                  </a:cubicBezTo>
                  <a:cubicBezTo>
                    <a:pt x="4656" y="3426"/>
                    <a:pt x="4712" y="3315"/>
                    <a:pt x="4834" y="3203"/>
                  </a:cubicBezTo>
                  <a:cubicBezTo>
                    <a:pt x="4899" y="3138"/>
                    <a:pt x="4908" y="3035"/>
                    <a:pt x="4843" y="2970"/>
                  </a:cubicBezTo>
                  <a:cubicBezTo>
                    <a:pt x="4778" y="2906"/>
                    <a:pt x="4685" y="2906"/>
                    <a:pt x="4619" y="2970"/>
                  </a:cubicBezTo>
                  <a:cubicBezTo>
                    <a:pt x="4414" y="3156"/>
                    <a:pt x="4330" y="3361"/>
                    <a:pt x="4349" y="3585"/>
                  </a:cubicBezTo>
                  <a:cubicBezTo>
                    <a:pt x="4358" y="3659"/>
                    <a:pt x="4386" y="3734"/>
                    <a:pt x="4414" y="3818"/>
                  </a:cubicBezTo>
                  <a:cubicBezTo>
                    <a:pt x="4172" y="3706"/>
                    <a:pt x="3902" y="3622"/>
                    <a:pt x="3604" y="3622"/>
                  </a:cubicBezTo>
                  <a:cubicBezTo>
                    <a:pt x="3548" y="3622"/>
                    <a:pt x="3483" y="3622"/>
                    <a:pt x="3418" y="3632"/>
                  </a:cubicBezTo>
                  <a:cubicBezTo>
                    <a:pt x="3296" y="3650"/>
                    <a:pt x="3203" y="3669"/>
                    <a:pt x="3129" y="3687"/>
                  </a:cubicBezTo>
                  <a:cubicBezTo>
                    <a:pt x="3073" y="3697"/>
                    <a:pt x="3026" y="3715"/>
                    <a:pt x="2980" y="3715"/>
                  </a:cubicBezTo>
                  <a:cubicBezTo>
                    <a:pt x="2599" y="3743"/>
                    <a:pt x="2329" y="3715"/>
                    <a:pt x="2170" y="3622"/>
                  </a:cubicBezTo>
                  <a:cubicBezTo>
                    <a:pt x="2049" y="3547"/>
                    <a:pt x="2003" y="3445"/>
                    <a:pt x="1947" y="3315"/>
                  </a:cubicBezTo>
                  <a:lnTo>
                    <a:pt x="1947" y="3305"/>
                  </a:lnTo>
                  <a:cubicBezTo>
                    <a:pt x="1947" y="3287"/>
                    <a:pt x="1947" y="3268"/>
                    <a:pt x="1947" y="3249"/>
                  </a:cubicBezTo>
                  <a:cubicBezTo>
                    <a:pt x="1947" y="3212"/>
                    <a:pt x="1947" y="3156"/>
                    <a:pt x="2012" y="3110"/>
                  </a:cubicBezTo>
                  <a:cubicBezTo>
                    <a:pt x="2087" y="3054"/>
                    <a:pt x="2189" y="3017"/>
                    <a:pt x="2319" y="2989"/>
                  </a:cubicBezTo>
                  <a:cubicBezTo>
                    <a:pt x="3026" y="2850"/>
                    <a:pt x="3622" y="2375"/>
                    <a:pt x="3911" y="1723"/>
                  </a:cubicBezTo>
                  <a:cubicBezTo>
                    <a:pt x="3921" y="1704"/>
                    <a:pt x="3921" y="1704"/>
                    <a:pt x="3921" y="1704"/>
                  </a:cubicBezTo>
                  <a:cubicBezTo>
                    <a:pt x="3958" y="1630"/>
                    <a:pt x="3921" y="1527"/>
                    <a:pt x="3837" y="1499"/>
                  </a:cubicBezTo>
                  <a:cubicBezTo>
                    <a:pt x="3762" y="1462"/>
                    <a:pt x="3669" y="1499"/>
                    <a:pt x="3632" y="1574"/>
                  </a:cubicBezTo>
                  <a:cubicBezTo>
                    <a:pt x="3622" y="1592"/>
                    <a:pt x="3622" y="1592"/>
                    <a:pt x="3622" y="1592"/>
                  </a:cubicBezTo>
                  <a:cubicBezTo>
                    <a:pt x="3371" y="2151"/>
                    <a:pt x="2859" y="2552"/>
                    <a:pt x="2264" y="2673"/>
                  </a:cubicBezTo>
                  <a:cubicBezTo>
                    <a:pt x="2003" y="2720"/>
                    <a:pt x="1816" y="2822"/>
                    <a:pt x="1714" y="2961"/>
                  </a:cubicBezTo>
                  <a:cubicBezTo>
                    <a:pt x="1677" y="2934"/>
                    <a:pt x="1630" y="2915"/>
                    <a:pt x="1583" y="2887"/>
                  </a:cubicBezTo>
                  <a:cubicBezTo>
                    <a:pt x="1444" y="2831"/>
                    <a:pt x="1304" y="2776"/>
                    <a:pt x="1173" y="2720"/>
                  </a:cubicBezTo>
                  <a:cubicBezTo>
                    <a:pt x="913" y="2617"/>
                    <a:pt x="680" y="2524"/>
                    <a:pt x="531" y="2412"/>
                  </a:cubicBezTo>
                  <a:cubicBezTo>
                    <a:pt x="382" y="2300"/>
                    <a:pt x="326" y="2170"/>
                    <a:pt x="326" y="1993"/>
                  </a:cubicBezTo>
                  <a:cubicBezTo>
                    <a:pt x="326" y="1816"/>
                    <a:pt x="373" y="1639"/>
                    <a:pt x="456" y="1481"/>
                  </a:cubicBezTo>
                  <a:cubicBezTo>
                    <a:pt x="587" y="1835"/>
                    <a:pt x="1034" y="1993"/>
                    <a:pt x="1080" y="2012"/>
                  </a:cubicBezTo>
                  <a:cubicBezTo>
                    <a:pt x="1099" y="2012"/>
                    <a:pt x="1118" y="2012"/>
                    <a:pt x="1136" y="2012"/>
                  </a:cubicBezTo>
                  <a:cubicBezTo>
                    <a:pt x="1202" y="2012"/>
                    <a:pt x="1267" y="1974"/>
                    <a:pt x="1285" y="1909"/>
                  </a:cubicBezTo>
                  <a:cubicBezTo>
                    <a:pt x="1313" y="1816"/>
                    <a:pt x="1267" y="1732"/>
                    <a:pt x="1183" y="1704"/>
                  </a:cubicBezTo>
                  <a:cubicBezTo>
                    <a:pt x="1090" y="1676"/>
                    <a:pt x="810" y="1546"/>
                    <a:pt x="764" y="1360"/>
                  </a:cubicBezTo>
                  <a:cubicBezTo>
                    <a:pt x="726" y="1257"/>
                    <a:pt x="773" y="1127"/>
                    <a:pt x="894" y="987"/>
                  </a:cubicBezTo>
                  <a:cubicBezTo>
                    <a:pt x="959" y="940"/>
                    <a:pt x="1034" y="885"/>
                    <a:pt x="1118" y="838"/>
                  </a:cubicBezTo>
                  <a:cubicBezTo>
                    <a:pt x="1658" y="503"/>
                    <a:pt x="2375" y="326"/>
                    <a:pt x="3138" y="326"/>
                  </a:cubicBezTo>
                  <a:cubicBezTo>
                    <a:pt x="3473" y="326"/>
                    <a:pt x="3809" y="381"/>
                    <a:pt x="4135" y="484"/>
                  </a:cubicBezTo>
                  <a:cubicBezTo>
                    <a:pt x="4070" y="503"/>
                    <a:pt x="3986" y="530"/>
                    <a:pt x="3902" y="549"/>
                  </a:cubicBezTo>
                  <a:cubicBezTo>
                    <a:pt x="3734" y="586"/>
                    <a:pt x="3548" y="624"/>
                    <a:pt x="3390" y="707"/>
                  </a:cubicBezTo>
                  <a:cubicBezTo>
                    <a:pt x="3185" y="819"/>
                    <a:pt x="3073" y="978"/>
                    <a:pt x="3054" y="1183"/>
                  </a:cubicBezTo>
                  <a:cubicBezTo>
                    <a:pt x="3045" y="1276"/>
                    <a:pt x="3110" y="1350"/>
                    <a:pt x="3194" y="1360"/>
                  </a:cubicBezTo>
                  <a:cubicBezTo>
                    <a:pt x="3203" y="1360"/>
                    <a:pt x="3203" y="1360"/>
                    <a:pt x="3213" y="1360"/>
                  </a:cubicBezTo>
                  <a:cubicBezTo>
                    <a:pt x="3296" y="1360"/>
                    <a:pt x="3362" y="1304"/>
                    <a:pt x="3371" y="1220"/>
                  </a:cubicBezTo>
                  <a:cubicBezTo>
                    <a:pt x="3399" y="1006"/>
                    <a:pt x="3622" y="940"/>
                    <a:pt x="3967" y="857"/>
                  </a:cubicBezTo>
                  <a:cubicBezTo>
                    <a:pt x="4107" y="829"/>
                    <a:pt x="4237" y="801"/>
                    <a:pt x="4340" y="745"/>
                  </a:cubicBezTo>
                  <a:cubicBezTo>
                    <a:pt x="4414" y="717"/>
                    <a:pt x="4470" y="670"/>
                    <a:pt x="4507" y="624"/>
                  </a:cubicBezTo>
                  <a:cubicBezTo>
                    <a:pt x="4628" y="679"/>
                    <a:pt x="4740" y="745"/>
                    <a:pt x="4852" y="810"/>
                  </a:cubicBezTo>
                  <a:cubicBezTo>
                    <a:pt x="5383" y="1127"/>
                    <a:pt x="5774" y="1564"/>
                    <a:pt x="5961" y="2049"/>
                  </a:cubicBezTo>
                  <a:cubicBezTo>
                    <a:pt x="6119" y="2468"/>
                    <a:pt x="6119" y="2887"/>
                    <a:pt x="6091" y="3110"/>
                  </a:cubicBezTo>
                  <a:cubicBezTo>
                    <a:pt x="6072" y="3194"/>
                    <a:pt x="5989" y="3249"/>
                    <a:pt x="5905" y="3231"/>
                  </a:cubicBezTo>
                  <a:cubicBezTo>
                    <a:pt x="5858" y="3222"/>
                    <a:pt x="5830" y="3203"/>
                    <a:pt x="5802" y="3166"/>
                  </a:cubicBezTo>
                  <a:cubicBezTo>
                    <a:pt x="5774" y="3119"/>
                    <a:pt x="5765" y="3082"/>
                    <a:pt x="5784" y="3035"/>
                  </a:cubicBezTo>
                  <a:cubicBezTo>
                    <a:pt x="5802" y="2951"/>
                    <a:pt x="5746" y="2859"/>
                    <a:pt x="5663" y="2841"/>
                  </a:cubicBezTo>
                  <a:cubicBezTo>
                    <a:pt x="5569" y="2822"/>
                    <a:pt x="5485" y="2878"/>
                    <a:pt x="5467" y="2961"/>
                  </a:cubicBezTo>
                  <a:cubicBezTo>
                    <a:pt x="5439" y="3091"/>
                    <a:pt x="5457" y="3222"/>
                    <a:pt x="5532" y="3333"/>
                  </a:cubicBezTo>
                  <a:cubicBezTo>
                    <a:pt x="5606" y="3445"/>
                    <a:pt x="5718" y="3520"/>
                    <a:pt x="5840" y="3547"/>
                  </a:cubicBezTo>
                  <a:cubicBezTo>
                    <a:pt x="5877" y="3557"/>
                    <a:pt x="5905" y="3557"/>
                    <a:pt x="5933" y="3557"/>
                  </a:cubicBezTo>
                  <a:cubicBezTo>
                    <a:pt x="5961" y="3557"/>
                    <a:pt x="5979" y="3557"/>
                    <a:pt x="6007" y="3547"/>
                  </a:cubicBezTo>
                  <a:cubicBezTo>
                    <a:pt x="5933" y="3818"/>
                    <a:pt x="5821" y="4097"/>
                    <a:pt x="5597" y="41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7" name="Freeform 333">
              <a:extLst>
                <a:ext uri="{FF2B5EF4-FFF2-40B4-BE49-F238E27FC236}">
                  <a16:creationId xmlns:a16="http://schemas.microsoft.com/office/drawing/2014/main" id="{54C6C6A1-61C0-5B41-9412-2D150D79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9138" y="4826631"/>
              <a:ext cx="956211" cy="1007522"/>
            </a:xfrm>
            <a:custGeom>
              <a:avLst/>
              <a:gdLst>
                <a:gd name="T0" fmla="*/ 755 w 905"/>
                <a:gd name="T1" fmla="*/ 633 h 951"/>
                <a:gd name="T2" fmla="*/ 755 w 905"/>
                <a:gd name="T3" fmla="*/ 633 h 951"/>
                <a:gd name="T4" fmla="*/ 326 w 905"/>
                <a:gd name="T5" fmla="*/ 354 h 951"/>
                <a:gd name="T6" fmla="*/ 354 w 905"/>
                <a:gd name="T7" fmla="*/ 251 h 951"/>
                <a:gd name="T8" fmla="*/ 279 w 905"/>
                <a:gd name="T9" fmla="*/ 37 h 951"/>
                <a:gd name="T10" fmla="*/ 65 w 905"/>
                <a:gd name="T11" fmla="*/ 112 h 951"/>
                <a:gd name="T12" fmla="*/ 9 w 905"/>
                <a:gd name="T13" fmla="*/ 382 h 951"/>
                <a:gd name="T14" fmla="*/ 708 w 905"/>
                <a:gd name="T15" fmla="*/ 950 h 951"/>
                <a:gd name="T16" fmla="*/ 736 w 905"/>
                <a:gd name="T17" fmla="*/ 950 h 951"/>
                <a:gd name="T18" fmla="*/ 894 w 905"/>
                <a:gd name="T19" fmla="*/ 820 h 951"/>
                <a:gd name="T20" fmla="*/ 755 w 905"/>
                <a:gd name="T21" fmla="*/ 633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951">
                  <a:moveTo>
                    <a:pt x="755" y="633"/>
                  </a:moveTo>
                  <a:lnTo>
                    <a:pt x="755" y="633"/>
                  </a:lnTo>
                  <a:cubicBezTo>
                    <a:pt x="494" y="596"/>
                    <a:pt x="335" y="456"/>
                    <a:pt x="326" y="354"/>
                  </a:cubicBezTo>
                  <a:cubicBezTo>
                    <a:pt x="326" y="326"/>
                    <a:pt x="335" y="289"/>
                    <a:pt x="354" y="251"/>
                  </a:cubicBezTo>
                  <a:cubicBezTo>
                    <a:pt x="391" y="177"/>
                    <a:pt x="363" y="74"/>
                    <a:pt x="279" y="37"/>
                  </a:cubicBezTo>
                  <a:cubicBezTo>
                    <a:pt x="205" y="0"/>
                    <a:pt x="102" y="28"/>
                    <a:pt x="65" y="112"/>
                  </a:cubicBezTo>
                  <a:cubicBezTo>
                    <a:pt x="19" y="196"/>
                    <a:pt x="0" y="289"/>
                    <a:pt x="9" y="382"/>
                  </a:cubicBezTo>
                  <a:cubicBezTo>
                    <a:pt x="37" y="661"/>
                    <a:pt x="317" y="885"/>
                    <a:pt x="708" y="950"/>
                  </a:cubicBezTo>
                  <a:cubicBezTo>
                    <a:pt x="717" y="950"/>
                    <a:pt x="727" y="950"/>
                    <a:pt x="736" y="950"/>
                  </a:cubicBezTo>
                  <a:cubicBezTo>
                    <a:pt x="810" y="950"/>
                    <a:pt x="876" y="894"/>
                    <a:pt x="894" y="820"/>
                  </a:cubicBezTo>
                  <a:cubicBezTo>
                    <a:pt x="904" y="736"/>
                    <a:pt x="848" y="652"/>
                    <a:pt x="755" y="6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8" name="Freeform 334">
              <a:extLst>
                <a:ext uri="{FF2B5EF4-FFF2-40B4-BE49-F238E27FC236}">
                  <a16:creationId xmlns:a16="http://schemas.microsoft.com/office/drawing/2014/main" id="{0A3DCF6E-313C-4242-AE5C-5AB36A8D6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0627" y="5890127"/>
              <a:ext cx="1026180" cy="820944"/>
            </a:xfrm>
            <a:custGeom>
              <a:avLst/>
              <a:gdLst>
                <a:gd name="T0" fmla="*/ 867 w 970"/>
                <a:gd name="T1" fmla="*/ 47 h 774"/>
                <a:gd name="T2" fmla="*/ 867 w 970"/>
                <a:gd name="T3" fmla="*/ 47 h 774"/>
                <a:gd name="T4" fmla="*/ 643 w 970"/>
                <a:gd name="T5" fmla="*/ 112 h 774"/>
                <a:gd name="T6" fmla="*/ 326 w 970"/>
                <a:gd name="T7" fmla="*/ 456 h 774"/>
                <a:gd name="T8" fmla="*/ 233 w 970"/>
                <a:gd name="T9" fmla="*/ 428 h 774"/>
                <a:gd name="T10" fmla="*/ 243 w 970"/>
                <a:gd name="T11" fmla="*/ 428 h 774"/>
                <a:gd name="T12" fmla="*/ 0 w 970"/>
                <a:gd name="T13" fmla="*/ 652 h 774"/>
                <a:gd name="T14" fmla="*/ 308 w 970"/>
                <a:gd name="T15" fmla="*/ 773 h 774"/>
                <a:gd name="T16" fmla="*/ 364 w 970"/>
                <a:gd name="T17" fmla="*/ 773 h 774"/>
                <a:gd name="T18" fmla="*/ 932 w 970"/>
                <a:gd name="T19" fmla="*/ 261 h 774"/>
                <a:gd name="T20" fmla="*/ 867 w 970"/>
                <a:gd name="T21" fmla="*/ 4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0" h="774">
                  <a:moveTo>
                    <a:pt x="867" y="47"/>
                  </a:moveTo>
                  <a:lnTo>
                    <a:pt x="867" y="47"/>
                  </a:lnTo>
                  <a:cubicBezTo>
                    <a:pt x="792" y="0"/>
                    <a:pt x="690" y="28"/>
                    <a:pt x="643" y="112"/>
                  </a:cubicBezTo>
                  <a:cubicBezTo>
                    <a:pt x="485" y="400"/>
                    <a:pt x="364" y="447"/>
                    <a:pt x="326" y="456"/>
                  </a:cubicBezTo>
                  <a:cubicBezTo>
                    <a:pt x="271" y="456"/>
                    <a:pt x="243" y="428"/>
                    <a:pt x="233" y="428"/>
                  </a:cubicBezTo>
                  <a:cubicBezTo>
                    <a:pt x="243" y="428"/>
                    <a:pt x="243" y="428"/>
                    <a:pt x="243" y="428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19" y="661"/>
                    <a:pt x="131" y="773"/>
                    <a:pt x="308" y="773"/>
                  </a:cubicBezTo>
                  <a:cubicBezTo>
                    <a:pt x="326" y="773"/>
                    <a:pt x="345" y="773"/>
                    <a:pt x="364" y="773"/>
                  </a:cubicBezTo>
                  <a:cubicBezTo>
                    <a:pt x="569" y="745"/>
                    <a:pt x="755" y="578"/>
                    <a:pt x="932" y="261"/>
                  </a:cubicBezTo>
                  <a:cubicBezTo>
                    <a:pt x="969" y="186"/>
                    <a:pt x="941" y="84"/>
                    <a:pt x="867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9" name="Freeform 335">
              <a:extLst>
                <a:ext uri="{FF2B5EF4-FFF2-40B4-BE49-F238E27FC236}">
                  <a16:creationId xmlns:a16="http://schemas.microsoft.com/office/drawing/2014/main" id="{D5070A1B-7AE8-1640-82AA-AF67CA93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5762" y="5302406"/>
              <a:ext cx="1436651" cy="1203428"/>
            </a:xfrm>
            <a:custGeom>
              <a:avLst/>
              <a:gdLst>
                <a:gd name="T0" fmla="*/ 1332 w 1360"/>
                <a:gd name="T1" fmla="*/ 987 h 1138"/>
                <a:gd name="T2" fmla="*/ 1332 w 1360"/>
                <a:gd name="T3" fmla="*/ 987 h 1138"/>
                <a:gd name="T4" fmla="*/ 1080 w 1360"/>
                <a:gd name="T5" fmla="*/ 233 h 1138"/>
                <a:gd name="T6" fmla="*/ 475 w 1360"/>
                <a:gd name="T7" fmla="*/ 9 h 1138"/>
                <a:gd name="T8" fmla="*/ 149 w 1360"/>
                <a:gd name="T9" fmla="*/ 19 h 1138"/>
                <a:gd name="T10" fmla="*/ 18 w 1360"/>
                <a:gd name="T11" fmla="*/ 205 h 1138"/>
                <a:gd name="T12" fmla="*/ 204 w 1360"/>
                <a:gd name="T13" fmla="*/ 335 h 1138"/>
                <a:gd name="T14" fmla="*/ 456 w 1360"/>
                <a:gd name="T15" fmla="*/ 326 h 1138"/>
                <a:gd name="T16" fmla="*/ 866 w 1360"/>
                <a:gd name="T17" fmla="*/ 475 h 1138"/>
                <a:gd name="T18" fmla="*/ 1015 w 1360"/>
                <a:gd name="T19" fmla="*/ 969 h 1138"/>
                <a:gd name="T20" fmla="*/ 1164 w 1360"/>
                <a:gd name="T21" fmla="*/ 1137 h 1138"/>
                <a:gd name="T22" fmla="*/ 1173 w 1360"/>
                <a:gd name="T23" fmla="*/ 1137 h 1138"/>
                <a:gd name="T24" fmla="*/ 1332 w 1360"/>
                <a:gd name="T25" fmla="*/ 98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0" h="1138">
                  <a:moveTo>
                    <a:pt x="1332" y="987"/>
                  </a:moveTo>
                  <a:lnTo>
                    <a:pt x="1332" y="987"/>
                  </a:lnTo>
                  <a:cubicBezTo>
                    <a:pt x="1359" y="661"/>
                    <a:pt x="1266" y="410"/>
                    <a:pt x="1080" y="233"/>
                  </a:cubicBezTo>
                  <a:cubicBezTo>
                    <a:pt x="931" y="102"/>
                    <a:pt x="726" y="28"/>
                    <a:pt x="475" y="9"/>
                  </a:cubicBezTo>
                  <a:cubicBezTo>
                    <a:pt x="298" y="0"/>
                    <a:pt x="149" y="19"/>
                    <a:pt x="149" y="19"/>
                  </a:cubicBezTo>
                  <a:cubicBezTo>
                    <a:pt x="55" y="37"/>
                    <a:pt x="0" y="121"/>
                    <a:pt x="18" y="205"/>
                  </a:cubicBezTo>
                  <a:cubicBezTo>
                    <a:pt x="28" y="298"/>
                    <a:pt x="111" y="354"/>
                    <a:pt x="204" y="335"/>
                  </a:cubicBezTo>
                  <a:cubicBezTo>
                    <a:pt x="204" y="335"/>
                    <a:pt x="316" y="317"/>
                    <a:pt x="456" y="326"/>
                  </a:cubicBezTo>
                  <a:cubicBezTo>
                    <a:pt x="577" y="335"/>
                    <a:pt x="754" y="373"/>
                    <a:pt x="866" y="475"/>
                  </a:cubicBezTo>
                  <a:cubicBezTo>
                    <a:pt x="978" y="578"/>
                    <a:pt x="1024" y="745"/>
                    <a:pt x="1015" y="969"/>
                  </a:cubicBezTo>
                  <a:cubicBezTo>
                    <a:pt x="1006" y="1053"/>
                    <a:pt x="1071" y="1127"/>
                    <a:pt x="1164" y="1137"/>
                  </a:cubicBezTo>
                  <a:cubicBezTo>
                    <a:pt x="1164" y="1137"/>
                    <a:pt x="1164" y="1137"/>
                    <a:pt x="1173" y="1137"/>
                  </a:cubicBezTo>
                  <a:cubicBezTo>
                    <a:pt x="1257" y="1137"/>
                    <a:pt x="1322" y="1071"/>
                    <a:pt x="1332" y="98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70" name="Oval 169">
            <a:extLst>
              <a:ext uri="{FF2B5EF4-FFF2-40B4-BE49-F238E27FC236}">
                <a16:creationId xmlns:a16="http://schemas.microsoft.com/office/drawing/2014/main" id="{F9B78C2E-B0F9-8741-BC1D-1C4D3F1805CC}"/>
              </a:ext>
            </a:extLst>
          </p:cNvPr>
          <p:cNvSpPr/>
          <p:nvPr/>
        </p:nvSpPr>
        <p:spPr>
          <a:xfrm>
            <a:off x="13585310" y="5807844"/>
            <a:ext cx="592055" cy="592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4822ED1-12C0-2B44-A9B9-134580518262}"/>
              </a:ext>
            </a:extLst>
          </p:cNvPr>
          <p:cNvSpPr/>
          <p:nvPr/>
        </p:nvSpPr>
        <p:spPr>
          <a:xfrm>
            <a:off x="9904259" y="5630965"/>
            <a:ext cx="592055" cy="5920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2682584-B6AB-0A43-9EF8-263CBDC5E861}"/>
              </a:ext>
            </a:extLst>
          </p:cNvPr>
          <p:cNvSpPr/>
          <p:nvPr/>
        </p:nvSpPr>
        <p:spPr>
          <a:xfrm>
            <a:off x="13265186" y="7961662"/>
            <a:ext cx="592055" cy="5920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10951B-FC16-8E4A-82F3-303CA05CCC73}"/>
              </a:ext>
            </a:extLst>
          </p:cNvPr>
          <p:cNvCxnSpPr>
            <a:stCxn id="113" idx="0"/>
          </p:cNvCxnSpPr>
          <p:nvPr/>
        </p:nvCxnSpPr>
        <p:spPr>
          <a:xfrm flipV="1">
            <a:off x="8089214" y="5916700"/>
            <a:ext cx="1815045" cy="85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31B93-0FD0-9E46-ADA8-420496CD2044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8083683" y="8062587"/>
            <a:ext cx="3092530" cy="21596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C0DCCD68-D020-9B4D-8A5E-18773F1841C3}"/>
              </a:ext>
            </a:extLst>
          </p:cNvPr>
          <p:cNvSpPr/>
          <p:nvPr/>
        </p:nvSpPr>
        <p:spPr>
          <a:xfrm>
            <a:off x="11102537" y="7665635"/>
            <a:ext cx="592055" cy="5920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D99435A-42C5-DF45-A250-E9FC1692EACE}"/>
              </a:ext>
            </a:extLst>
          </p:cNvPr>
          <p:cNvCxnSpPr>
            <a:cxnSpLocks/>
          </p:cNvCxnSpPr>
          <p:nvPr/>
        </p:nvCxnSpPr>
        <p:spPr>
          <a:xfrm flipV="1">
            <a:off x="14128507" y="6095388"/>
            <a:ext cx="2199027" cy="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D24C60-4AF9-4247-A1B7-B1407BDD92EB}"/>
              </a:ext>
            </a:extLst>
          </p:cNvPr>
          <p:cNvCxnSpPr>
            <a:stCxn id="174" idx="5"/>
          </p:cNvCxnSpPr>
          <p:nvPr/>
        </p:nvCxnSpPr>
        <p:spPr>
          <a:xfrm>
            <a:off x="13770537" y="8467013"/>
            <a:ext cx="2709928" cy="12545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658BC7B-E3C8-3E4B-8FCF-E2A201375261}"/>
              </a:ext>
            </a:extLst>
          </p:cNvPr>
          <p:cNvGrpSpPr/>
          <p:nvPr/>
        </p:nvGrpSpPr>
        <p:grpSpPr>
          <a:xfrm>
            <a:off x="18929307" y="4999101"/>
            <a:ext cx="3959847" cy="1737956"/>
            <a:chOff x="15348367" y="9117195"/>
            <a:chExt cx="3959847" cy="1737956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793F9E69-1889-4E42-936C-4E97CAA23887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558E520-1CD4-7A40-8659-E453719B0F27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620960C-C61D-7A44-B4A4-775DB0212808}"/>
              </a:ext>
            </a:extLst>
          </p:cNvPr>
          <p:cNvGrpSpPr/>
          <p:nvPr/>
        </p:nvGrpSpPr>
        <p:grpSpPr>
          <a:xfrm flipH="1">
            <a:off x="1488496" y="4999101"/>
            <a:ext cx="3959847" cy="1737956"/>
            <a:chOff x="15348367" y="9117195"/>
            <a:chExt cx="3959847" cy="1737956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82C08D0-7CC5-F54A-9757-08B1704CE3AA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C729E84-13FC-CA43-969E-4D5CED4BE15D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1590C23-DB53-1C48-B2FF-67B281B2B5FC}"/>
              </a:ext>
            </a:extLst>
          </p:cNvPr>
          <p:cNvGrpSpPr/>
          <p:nvPr/>
        </p:nvGrpSpPr>
        <p:grpSpPr>
          <a:xfrm>
            <a:off x="18929307" y="9309843"/>
            <a:ext cx="3959847" cy="1737956"/>
            <a:chOff x="15348367" y="9117195"/>
            <a:chExt cx="3959847" cy="1737956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D40C701-3E2D-994E-8C1D-709602F9D800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8DBB62CB-DD5C-1E42-8805-209E43A54FBD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77B5E07-1077-9940-8F16-54339E09EDA6}"/>
              </a:ext>
            </a:extLst>
          </p:cNvPr>
          <p:cNvGrpSpPr/>
          <p:nvPr/>
        </p:nvGrpSpPr>
        <p:grpSpPr>
          <a:xfrm flipH="1">
            <a:off x="1488496" y="9309843"/>
            <a:ext cx="3959847" cy="1737956"/>
            <a:chOff x="15348367" y="9117195"/>
            <a:chExt cx="3959847" cy="1737956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82505EE-33CD-F24B-9225-79A49D3709DD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90E800D-8857-1B48-8343-767B8DC0C509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9" name="Grupo 349">
            <a:extLst>
              <a:ext uri="{FF2B5EF4-FFF2-40B4-BE49-F238E27FC236}">
                <a16:creationId xmlns:a16="http://schemas.microsoft.com/office/drawing/2014/main" id="{BF02896E-62E9-6A4C-9C92-4FC4FF94B9E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0" name="CuadroTexto 350">
              <a:extLst>
                <a:ext uri="{FF2B5EF4-FFF2-40B4-BE49-F238E27FC236}">
                  <a16:creationId xmlns:a16="http://schemas.microsoft.com/office/drawing/2014/main" id="{D23F27BD-D945-4A41-9841-1E821BAD8DAC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41" name="CuadroTexto 351">
              <a:extLst>
                <a:ext uri="{FF2B5EF4-FFF2-40B4-BE49-F238E27FC236}">
                  <a16:creationId xmlns:a16="http://schemas.microsoft.com/office/drawing/2014/main" id="{88C5ED0B-57A1-A643-99F7-7E218B5289B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13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D9F9AB-5D69-494E-9E84-1FFE4FD852D5}"/>
              </a:ext>
            </a:extLst>
          </p:cNvPr>
          <p:cNvSpPr/>
          <p:nvPr/>
        </p:nvSpPr>
        <p:spPr>
          <a:xfrm>
            <a:off x="10316187" y="8941017"/>
            <a:ext cx="3745277" cy="3745274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53E98850-8032-5E47-A588-13A5BDFA761F}"/>
              </a:ext>
            </a:extLst>
          </p:cNvPr>
          <p:cNvSpPr/>
          <p:nvPr/>
        </p:nvSpPr>
        <p:spPr>
          <a:xfrm rot="2700000">
            <a:off x="4990637" y="9642089"/>
            <a:ext cx="2343128" cy="234313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ardrop 127">
            <a:extLst>
              <a:ext uri="{FF2B5EF4-FFF2-40B4-BE49-F238E27FC236}">
                <a16:creationId xmlns:a16="http://schemas.microsoft.com/office/drawing/2014/main" id="{7D8B279E-D0BD-4048-835E-5A6BC7A18963}"/>
              </a:ext>
            </a:extLst>
          </p:cNvPr>
          <p:cNvSpPr/>
          <p:nvPr/>
        </p:nvSpPr>
        <p:spPr>
          <a:xfrm rot="13500000">
            <a:off x="17043887" y="9642089"/>
            <a:ext cx="2343130" cy="2343128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0F7F262-E257-0746-A495-FE150E2C7FC9}"/>
              </a:ext>
            </a:extLst>
          </p:cNvPr>
          <p:cNvCxnSpPr>
            <a:cxnSpLocks/>
            <a:stCxn id="6" idx="7"/>
          </p:cNvCxnSpPr>
          <p:nvPr/>
        </p:nvCxnSpPr>
        <p:spPr>
          <a:xfrm>
            <a:off x="7819043" y="10813653"/>
            <a:ext cx="2408119" cy="959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677732A7-B8B7-AA4A-9C1B-2CC197F2A0C8}"/>
              </a:ext>
            </a:extLst>
          </p:cNvPr>
          <p:cNvSpPr/>
          <p:nvPr/>
        </p:nvSpPr>
        <p:spPr>
          <a:xfrm>
            <a:off x="10190054" y="10696906"/>
            <a:ext cx="260184" cy="2601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E709E504-233B-1943-8325-13A3610EF347}"/>
              </a:ext>
            </a:extLst>
          </p:cNvPr>
          <p:cNvCxnSpPr>
            <a:cxnSpLocks/>
            <a:stCxn id="128" idx="7"/>
          </p:cNvCxnSpPr>
          <p:nvPr/>
        </p:nvCxnSpPr>
        <p:spPr>
          <a:xfrm flipH="1" flipV="1">
            <a:off x="14139654" y="10790994"/>
            <a:ext cx="2418956" cy="22658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1F6DB6CC-5C1B-DB49-9D17-8B5FBC67AF18}"/>
              </a:ext>
            </a:extLst>
          </p:cNvPr>
          <p:cNvSpPr/>
          <p:nvPr/>
        </p:nvSpPr>
        <p:spPr>
          <a:xfrm rot="10800000">
            <a:off x="13916575" y="10657150"/>
            <a:ext cx="260184" cy="2601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26CE66B-3D7B-9D40-A633-B8B100F25A7C}"/>
              </a:ext>
            </a:extLst>
          </p:cNvPr>
          <p:cNvSpPr/>
          <p:nvPr/>
        </p:nvSpPr>
        <p:spPr>
          <a:xfrm>
            <a:off x="5287410" y="10161528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46" name="Teardrop 145">
            <a:extLst>
              <a:ext uri="{FF2B5EF4-FFF2-40B4-BE49-F238E27FC236}">
                <a16:creationId xmlns:a16="http://schemas.microsoft.com/office/drawing/2014/main" id="{E05F0457-D6AD-CE45-946A-827012EBF640}"/>
              </a:ext>
            </a:extLst>
          </p:cNvPr>
          <p:cNvSpPr/>
          <p:nvPr/>
        </p:nvSpPr>
        <p:spPr>
          <a:xfrm rot="10800000" flipH="1">
            <a:off x="6917545" y="5814526"/>
            <a:ext cx="2343128" cy="2343128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ACB8E9D-BC2A-DE4E-A7F4-6374ED0EDCF8}"/>
              </a:ext>
            </a:extLst>
          </p:cNvPr>
          <p:cNvCxnSpPr>
            <a:cxnSpLocks/>
            <a:stCxn id="146" idx="7"/>
          </p:cNvCxnSpPr>
          <p:nvPr/>
        </p:nvCxnSpPr>
        <p:spPr>
          <a:xfrm>
            <a:off x="9260673" y="8157654"/>
            <a:ext cx="1460590" cy="136804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E78E56B-D3E6-3247-AE27-80358E014305}"/>
              </a:ext>
            </a:extLst>
          </p:cNvPr>
          <p:cNvSpPr/>
          <p:nvPr/>
        </p:nvSpPr>
        <p:spPr>
          <a:xfrm rot="2501463">
            <a:off x="10658111" y="9460253"/>
            <a:ext cx="260184" cy="260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529AA8D-649D-7C49-9D3F-ED938505428B}"/>
              </a:ext>
            </a:extLst>
          </p:cNvPr>
          <p:cNvSpPr/>
          <p:nvPr/>
        </p:nvSpPr>
        <p:spPr>
          <a:xfrm>
            <a:off x="7227046" y="6337674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6A1CBE3-67B3-CA42-A054-D6571F8E1F9A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12176166" y="6764404"/>
            <a:ext cx="0" cy="2045811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A80D829-FE0C-464D-9F17-BAD1662B4552}"/>
              </a:ext>
            </a:extLst>
          </p:cNvPr>
          <p:cNvSpPr/>
          <p:nvPr/>
        </p:nvSpPr>
        <p:spPr>
          <a:xfrm rot="5400000">
            <a:off x="12046074" y="8810215"/>
            <a:ext cx="260184" cy="2601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ardrop 144">
            <a:extLst>
              <a:ext uri="{FF2B5EF4-FFF2-40B4-BE49-F238E27FC236}">
                <a16:creationId xmlns:a16="http://schemas.microsoft.com/office/drawing/2014/main" id="{73CC5519-0B75-2843-A167-CAA388208940}"/>
              </a:ext>
            </a:extLst>
          </p:cNvPr>
          <p:cNvSpPr/>
          <p:nvPr/>
        </p:nvSpPr>
        <p:spPr>
          <a:xfrm rot="10800000">
            <a:off x="15073057" y="5806354"/>
            <a:ext cx="2343130" cy="2343128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9B6D2C-5549-F14D-8F2D-7E07FD382C93}"/>
              </a:ext>
            </a:extLst>
          </p:cNvPr>
          <p:cNvCxnSpPr>
            <a:cxnSpLocks/>
            <a:stCxn id="145" idx="7"/>
          </p:cNvCxnSpPr>
          <p:nvPr/>
        </p:nvCxnSpPr>
        <p:spPr>
          <a:xfrm flipH="1">
            <a:off x="13604583" y="8149482"/>
            <a:ext cx="1468474" cy="1368045"/>
          </a:xfrm>
          <a:prstGeom prst="line">
            <a:avLst/>
          </a:prstGeom>
          <a:ln w="635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3E499D9E-BE0E-9248-ACA8-C4A7F4CE59D6}"/>
              </a:ext>
            </a:extLst>
          </p:cNvPr>
          <p:cNvSpPr/>
          <p:nvPr/>
        </p:nvSpPr>
        <p:spPr>
          <a:xfrm rot="19098537" flipH="1">
            <a:off x="13407549" y="9452081"/>
            <a:ext cx="260184" cy="2601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75D88DD-49AD-F041-ABD8-903CFB07A967}"/>
              </a:ext>
            </a:extLst>
          </p:cNvPr>
          <p:cNvSpPr/>
          <p:nvPr/>
        </p:nvSpPr>
        <p:spPr>
          <a:xfrm>
            <a:off x="15329599" y="6357212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6236AB6-AF14-FC4C-A4B0-FF1447668859}"/>
              </a:ext>
            </a:extLst>
          </p:cNvPr>
          <p:cNvSpPr/>
          <p:nvPr/>
        </p:nvSpPr>
        <p:spPr>
          <a:xfrm>
            <a:off x="17371936" y="10140603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147" name="Teardrop 146">
            <a:extLst>
              <a:ext uri="{FF2B5EF4-FFF2-40B4-BE49-F238E27FC236}">
                <a16:creationId xmlns:a16="http://schemas.microsoft.com/office/drawing/2014/main" id="{2269C25B-E858-5A4D-997F-6BB9C0DA663B}"/>
              </a:ext>
            </a:extLst>
          </p:cNvPr>
          <p:cNvSpPr/>
          <p:nvPr/>
        </p:nvSpPr>
        <p:spPr>
          <a:xfrm rot="8100000">
            <a:off x="11018665" y="4249898"/>
            <a:ext cx="2343130" cy="2343130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A46CE61-1D9E-DB47-94AB-8C5EF24ED1FC}"/>
              </a:ext>
            </a:extLst>
          </p:cNvPr>
          <p:cNvSpPr/>
          <p:nvPr/>
        </p:nvSpPr>
        <p:spPr>
          <a:xfrm>
            <a:off x="11270726" y="4785965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EBD1C7-FBF3-BF4D-9303-A9C27E99E8FD}"/>
              </a:ext>
            </a:extLst>
          </p:cNvPr>
          <p:cNvSpPr txBox="1"/>
          <p:nvPr/>
        </p:nvSpPr>
        <p:spPr>
          <a:xfrm>
            <a:off x="10663576" y="9929006"/>
            <a:ext cx="2905938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5A569F0-C43D-5C43-BD67-643D827E83C1}"/>
              </a:ext>
            </a:extLst>
          </p:cNvPr>
          <p:cNvGrpSpPr/>
          <p:nvPr/>
        </p:nvGrpSpPr>
        <p:grpSpPr>
          <a:xfrm flipH="1">
            <a:off x="993611" y="9900713"/>
            <a:ext cx="3740705" cy="1754702"/>
            <a:chOff x="5697485" y="4546323"/>
            <a:chExt cx="3740705" cy="1754702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217B9A-FD74-B94A-88F1-8EA427CBC9F5}"/>
                </a:ext>
              </a:extLst>
            </p:cNvPr>
            <p:cNvSpPr txBox="1"/>
            <p:nvPr/>
          </p:nvSpPr>
          <p:spPr>
            <a:xfrm>
              <a:off x="5697485" y="4546323"/>
              <a:ext cx="1851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E552317-0CAC-BC49-9DCA-460F4EC80A73}"/>
                </a:ext>
              </a:extLst>
            </p:cNvPr>
            <p:cNvSpPr txBox="1"/>
            <p:nvPr/>
          </p:nvSpPr>
          <p:spPr>
            <a:xfrm>
              <a:off x="5725197" y="5212137"/>
              <a:ext cx="371299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93557E-2117-3643-A858-103D8B371719}"/>
              </a:ext>
            </a:extLst>
          </p:cNvPr>
          <p:cNvGrpSpPr/>
          <p:nvPr/>
        </p:nvGrpSpPr>
        <p:grpSpPr>
          <a:xfrm flipH="1">
            <a:off x="2883371" y="5999273"/>
            <a:ext cx="3740706" cy="1754702"/>
            <a:chOff x="5697484" y="4546323"/>
            <a:chExt cx="3740706" cy="1754702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8A47F5F-6978-DB4F-89C4-738276F5F426}"/>
                </a:ext>
              </a:extLst>
            </p:cNvPr>
            <p:cNvSpPr txBox="1"/>
            <p:nvPr/>
          </p:nvSpPr>
          <p:spPr>
            <a:xfrm>
              <a:off x="5697484" y="4546323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CBB12F2-12BD-184C-83D2-9DB9CAD5CEEC}"/>
                </a:ext>
              </a:extLst>
            </p:cNvPr>
            <p:cNvSpPr txBox="1"/>
            <p:nvPr/>
          </p:nvSpPr>
          <p:spPr>
            <a:xfrm>
              <a:off x="5725197" y="5212137"/>
              <a:ext cx="371299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326B4FC-18FC-5A4C-BDF3-3CE0E6BB26DA}"/>
              </a:ext>
            </a:extLst>
          </p:cNvPr>
          <p:cNvGrpSpPr/>
          <p:nvPr/>
        </p:nvGrpSpPr>
        <p:grpSpPr>
          <a:xfrm flipH="1">
            <a:off x="7130251" y="3703113"/>
            <a:ext cx="3740705" cy="1754702"/>
            <a:chOff x="5697485" y="4546323"/>
            <a:chExt cx="3740705" cy="1754702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30D82A9-117D-C14E-8AAD-42E829C6D76A}"/>
                </a:ext>
              </a:extLst>
            </p:cNvPr>
            <p:cNvSpPr txBox="1"/>
            <p:nvPr/>
          </p:nvSpPr>
          <p:spPr>
            <a:xfrm>
              <a:off x="5697485" y="4546323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C46F1E7B-70C8-A547-B080-17EEEB0044A3}"/>
                </a:ext>
              </a:extLst>
            </p:cNvPr>
            <p:cNvSpPr txBox="1"/>
            <p:nvPr/>
          </p:nvSpPr>
          <p:spPr>
            <a:xfrm>
              <a:off x="5725197" y="5212137"/>
              <a:ext cx="371299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DB371B3-9CF1-F74B-AB28-EB05EC3C6791}"/>
              </a:ext>
            </a:extLst>
          </p:cNvPr>
          <p:cNvGrpSpPr/>
          <p:nvPr/>
        </p:nvGrpSpPr>
        <p:grpSpPr>
          <a:xfrm>
            <a:off x="17688803" y="5999273"/>
            <a:ext cx="3740705" cy="1754702"/>
            <a:chOff x="5697485" y="4546323"/>
            <a:chExt cx="3740705" cy="175470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67B2BE6-B145-4D47-886C-BC85C61299F7}"/>
                </a:ext>
              </a:extLst>
            </p:cNvPr>
            <p:cNvSpPr txBox="1"/>
            <p:nvPr/>
          </p:nvSpPr>
          <p:spPr>
            <a:xfrm>
              <a:off x="5697485" y="4546323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211B6F3-ED02-894F-941A-5D152645CC50}"/>
                </a:ext>
              </a:extLst>
            </p:cNvPr>
            <p:cNvSpPr txBox="1"/>
            <p:nvPr/>
          </p:nvSpPr>
          <p:spPr>
            <a:xfrm>
              <a:off x="5725197" y="5212137"/>
              <a:ext cx="371299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B6306A9-C9D8-D149-8968-B95F0E337A37}"/>
              </a:ext>
            </a:extLst>
          </p:cNvPr>
          <p:cNvGrpSpPr/>
          <p:nvPr/>
        </p:nvGrpSpPr>
        <p:grpSpPr>
          <a:xfrm>
            <a:off x="19643334" y="9900713"/>
            <a:ext cx="3740705" cy="1754702"/>
            <a:chOff x="5697485" y="4546323"/>
            <a:chExt cx="3740705" cy="175470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A67DCA7-3D2F-784D-8541-4A23D7AFEC94}"/>
                </a:ext>
              </a:extLst>
            </p:cNvPr>
            <p:cNvSpPr txBox="1"/>
            <p:nvPr/>
          </p:nvSpPr>
          <p:spPr>
            <a:xfrm>
              <a:off x="5697485" y="4546323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Authorize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F5CB380-3330-624C-B4BB-A69C4C43C60B}"/>
                </a:ext>
              </a:extLst>
            </p:cNvPr>
            <p:cNvSpPr txBox="1"/>
            <p:nvPr/>
          </p:nvSpPr>
          <p:spPr>
            <a:xfrm>
              <a:off x="5725197" y="5212137"/>
              <a:ext cx="371299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169EFAD1-C6B9-4D47-B16D-AEDABEBA729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BEB6ABD2-2115-DD4E-896C-22A0C89859DC}"/>
                </a:ext>
              </a:extLst>
            </p:cNvPr>
            <p:cNvSpPr txBox="1"/>
            <p:nvPr/>
          </p:nvSpPr>
          <p:spPr>
            <a:xfrm>
              <a:off x="7030231" y="861425"/>
              <a:ext cx="1031724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Mind Map Infographic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FEA283B4-668E-4449-A2E6-B804DC219C4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95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>
            <a:extLst>
              <a:ext uri="{FF2B5EF4-FFF2-40B4-BE49-F238E27FC236}">
                <a16:creationId xmlns:a16="http://schemas.microsoft.com/office/drawing/2014/main" id="{C2D3CCB7-A8A6-864F-900C-6269B2BEA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4990" y="4605718"/>
            <a:ext cx="906542" cy="6407114"/>
          </a:xfrm>
          <a:custGeom>
            <a:avLst/>
            <a:gdLst>
              <a:gd name="T0" fmla="*/ 912 w 913"/>
              <a:gd name="T1" fmla="*/ 0 h 6451"/>
              <a:gd name="T2" fmla="*/ 0 w 913"/>
              <a:gd name="T3" fmla="*/ 0 h 6451"/>
              <a:gd name="T4" fmla="*/ 0 w 913"/>
              <a:gd name="T5" fmla="*/ 6450 h 6451"/>
              <a:gd name="T6" fmla="*/ 912 w 913"/>
              <a:gd name="T7" fmla="*/ 6450 h 6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6451">
                <a:moveTo>
                  <a:pt x="912" y="0"/>
                </a:moveTo>
                <a:lnTo>
                  <a:pt x="0" y="0"/>
                </a:lnTo>
                <a:lnTo>
                  <a:pt x="0" y="6450"/>
                </a:lnTo>
                <a:lnTo>
                  <a:pt x="912" y="6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">
            <a:extLst>
              <a:ext uri="{FF2B5EF4-FFF2-40B4-BE49-F238E27FC236}">
                <a16:creationId xmlns:a16="http://schemas.microsoft.com/office/drawing/2014/main" id="{DAA00052-19B2-7E4C-9911-182DAAC0C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26346" y="7828982"/>
            <a:ext cx="1895185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3">
            <a:extLst>
              <a:ext uri="{FF2B5EF4-FFF2-40B4-BE49-F238E27FC236}">
                <a16:creationId xmlns:a16="http://schemas.microsoft.com/office/drawing/2014/main" id="{2084B6DA-7047-0B44-8C61-FD09F838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531" y="4605718"/>
            <a:ext cx="906545" cy="6407114"/>
          </a:xfrm>
          <a:custGeom>
            <a:avLst/>
            <a:gdLst>
              <a:gd name="T0" fmla="*/ 0 w 913"/>
              <a:gd name="T1" fmla="*/ 0 h 6451"/>
              <a:gd name="T2" fmla="*/ 912 w 913"/>
              <a:gd name="T3" fmla="*/ 0 h 6451"/>
              <a:gd name="T4" fmla="*/ 912 w 913"/>
              <a:gd name="T5" fmla="*/ 6450 h 6451"/>
              <a:gd name="T6" fmla="*/ 0 w 913"/>
              <a:gd name="T7" fmla="*/ 6450 h 6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3" h="6451">
                <a:moveTo>
                  <a:pt x="0" y="0"/>
                </a:moveTo>
                <a:lnTo>
                  <a:pt x="912" y="0"/>
                </a:lnTo>
                <a:lnTo>
                  <a:pt x="912" y="6450"/>
                </a:lnTo>
                <a:lnTo>
                  <a:pt x="0" y="645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B65F1768-96B9-9B4F-9C09-A00BD9EEB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153" y="7828982"/>
            <a:ext cx="2431853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Freeform 415">
            <a:extLst>
              <a:ext uri="{FF2B5EF4-FFF2-40B4-BE49-F238E27FC236}">
                <a16:creationId xmlns:a16="http://schemas.microsoft.com/office/drawing/2014/main" id="{37769F59-6421-C047-B9D5-CBDD67D4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809" y="3609155"/>
            <a:ext cx="1993132" cy="1993130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49"/>
                  <a:pt x="859" y="1102"/>
                  <a:pt x="552" y="1102"/>
                </a:cubicBezTo>
                <a:cubicBezTo>
                  <a:pt x="245" y="1102"/>
                  <a:pt x="0" y="84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416">
            <a:extLst>
              <a:ext uri="{FF2B5EF4-FFF2-40B4-BE49-F238E27FC236}">
                <a16:creationId xmlns:a16="http://schemas.microsoft.com/office/drawing/2014/main" id="{FB594F13-D4FA-B043-953F-642272B0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809" y="6836797"/>
            <a:ext cx="1993132" cy="1993130"/>
          </a:xfrm>
          <a:custGeom>
            <a:avLst/>
            <a:gdLst>
              <a:gd name="T0" fmla="*/ 1103 w 1104"/>
              <a:gd name="T1" fmla="*/ 551 h 1103"/>
              <a:gd name="T2" fmla="*/ 1103 w 1104"/>
              <a:gd name="T3" fmla="*/ 551 h 1103"/>
              <a:gd name="T4" fmla="*/ 552 w 1104"/>
              <a:gd name="T5" fmla="*/ 1102 h 1103"/>
              <a:gd name="T6" fmla="*/ 0 w 1104"/>
              <a:gd name="T7" fmla="*/ 551 h 1103"/>
              <a:gd name="T8" fmla="*/ 552 w 1104"/>
              <a:gd name="T9" fmla="*/ 0 h 1103"/>
              <a:gd name="T10" fmla="*/ 1103 w 1104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03">
                <a:moveTo>
                  <a:pt x="1103" y="551"/>
                </a:moveTo>
                <a:lnTo>
                  <a:pt x="1103" y="551"/>
                </a:lnTo>
                <a:cubicBezTo>
                  <a:pt x="1103" y="859"/>
                  <a:pt x="859" y="1102"/>
                  <a:pt x="552" y="1102"/>
                </a:cubicBezTo>
                <a:cubicBezTo>
                  <a:pt x="245" y="1102"/>
                  <a:pt x="0" y="859"/>
                  <a:pt x="0" y="551"/>
                </a:cubicBezTo>
                <a:cubicBezTo>
                  <a:pt x="0" y="244"/>
                  <a:pt x="245" y="0"/>
                  <a:pt x="552" y="0"/>
                </a:cubicBezTo>
                <a:cubicBezTo>
                  <a:pt x="859" y="0"/>
                  <a:pt x="1103" y="244"/>
                  <a:pt x="1103" y="5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Freeform 417">
            <a:extLst>
              <a:ext uri="{FF2B5EF4-FFF2-40B4-BE49-F238E27FC236}">
                <a16:creationId xmlns:a16="http://schemas.microsoft.com/office/drawing/2014/main" id="{D0F96C07-AE3F-3C46-BB8B-C1E6B77CA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809" y="10065227"/>
            <a:ext cx="1993132" cy="2009072"/>
          </a:xfrm>
          <a:custGeom>
            <a:avLst/>
            <a:gdLst>
              <a:gd name="T0" fmla="*/ 1103 w 1104"/>
              <a:gd name="T1" fmla="*/ 560 h 1112"/>
              <a:gd name="T2" fmla="*/ 1103 w 1104"/>
              <a:gd name="T3" fmla="*/ 560 h 1112"/>
              <a:gd name="T4" fmla="*/ 552 w 1104"/>
              <a:gd name="T5" fmla="*/ 1111 h 1112"/>
              <a:gd name="T6" fmla="*/ 0 w 1104"/>
              <a:gd name="T7" fmla="*/ 560 h 1112"/>
              <a:gd name="T8" fmla="*/ 552 w 1104"/>
              <a:gd name="T9" fmla="*/ 0 h 1112"/>
              <a:gd name="T10" fmla="*/ 1103 w 1104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1112">
                <a:moveTo>
                  <a:pt x="1103" y="560"/>
                </a:moveTo>
                <a:lnTo>
                  <a:pt x="1103" y="560"/>
                </a:lnTo>
                <a:cubicBezTo>
                  <a:pt x="1103" y="858"/>
                  <a:pt x="859" y="1111"/>
                  <a:pt x="552" y="1111"/>
                </a:cubicBezTo>
                <a:cubicBezTo>
                  <a:pt x="245" y="1111"/>
                  <a:pt x="0" y="858"/>
                  <a:pt x="0" y="560"/>
                </a:cubicBezTo>
                <a:cubicBezTo>
                  <a:pt x="0" y="253"/>
                  <a:pt x="245" y="0"/>
                  <a:pt x="552" y="0"/>
                </a:cubicBezTo>
                <a:cubicBezTo>
                  <a:pt x="859" y="0"/>
                  <a:pt x="1103" y="253"/>
                  <a:pt x="1103" y="5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418">
            <a:extLst>
              <a:ext uri="{FF2B5EF4-FFF2-40B4-BE49-F238E27FC236}">
                <a16:creationId xmlns:a16="http://schemas.microsoft.com/office/drawing/2014/main" id="{496A9764-91CC-7544-91FF-F34702E8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744" y="3609155"/>
            <a:ext cx="1993132" cy="1993130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49"/>
                  <a:pt x="859" y="1102"/>
                  <a:pt x="551" y="1102"/>
                </a:cubicBezTo>
                <a:cubicBezTo>
                  <a:pt x="244" y="1102"/>
                  <a:pt x="0" y="84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19">
            <a:extLst>
              <a:ext uri="{FF2B5EF4-FFF2-40B4-BE49-F238E27FC236}">
                <a16:creationId xmlns:a16="http://schemas.microsoft.com/office/drawing/2014/main" id="{4A302288-51A2-824A-93AC-2AD025A0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744" y="6836797"/>
            <a:ext cx="1993132" cy="1993130"/>
          </a:xfrm>
          <a:custGeom>
            <a:avLst/>
            <a:gdLst>
              <a:gd name="T0" fmla="*/ 1102 w 1103"/>
              <a:gd name="T1" fmla="*/ 551 h 1103"/>
              <a:gd name="T2" fmla="*/ 1102 w 1103"/>
              <a:gd name="T3" fmla="*/ 551 h 1103"/>
              <a:gd name="T4" fmla="*/ 551 w 1103"/>
              <a:gd name="T5" fmla="*/ 1102 h 1103"/>
              <a:gd name="T6" fmla="*/ 0 w 1103"/>
              <a:gd name="T7" fmla="*/ 551 h 1103"/>
              <a:gd name="T8" fmla="*/ 551 w 1103"/>
              <a:gd name="T9" fmla="*/ 0 h 1103"/>
              <a:gd name="T10" fmla="*/ 1102 w 1103"/>
              <a:gd name="T11" fmla="*/ 551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03">
                <a:moveTo>
                  <a:pt x="1102" y="551"/>
                </a:moveTo>
                <a:lnTo>
                  <a:pt x="1102" y="551"/>
                </a:lnTo>
                <a:cubicBezTo>
                  <a:pt x="1102" y="859"/>
                  <a:pt x="859" y="1102"/>
                  <a:pt x="551" y="1102"/>
                </a:cubicBezTo>
                <a:cubicBezTo>
                  <a:pt x="244" y="1102"/>
                  <a:pt x="0" y="859"/>
                  <a:pt x="0" y="551"/>
                </a:cubicBezTo>
                <a:cubicBezTo>
                  <a:pt x="0" y="244"/>
                  <a:pt x="244" y="0"/>
                  <a:pt x="551" y="0"/>
                </a:cubicBezTo>
                <a:cubicBezTo>
                  <a:pt x="859" y="0"/>
                  <a:pt x="1102" y="244"/>
                  <a:pt x="1102" y="5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420">
            <a:extLst>
              <a:ext uri="{FF2B5EF4-FFF2-40B4-BE49-F238E27FC236}">
                <a16:creationId xmlns:a16="http://schemas.microsoft.com/office/drawing/2014/main" id="{8947DF1A-8BB7-9D43-902F-E23F43ED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744" y="10065227"/>
            <a:ext cx="1993132" cy="2009072"/>
          </a:xfrm>
          <a:custGeom>
            <a:avLst/>
            <a:gdLst>
              <a:gd name="T0" fmla="*/ 1102 w 1103"/>
              <a:gd name="T1" fmla="*/ 560 h 1112"/>
              <a:gd name="T2" fmla="*/ 1102 w 1103"/>
              <a:gd name="T3" fmla="*/ 560 h 1112"/>
              <a:gd name="T4" fmla="*/ 551 w 1103"/>
              <a:gd name="T5" fmla="*/ 1111 h 1112"/>
              <a:gd name="T6" fmla="*/ 0 w 1103"/>
              <a:gd name="T7" fmla="*/ 560 h 1112"/>
              <a:gd name="T8" fmla="*/ 551 w 1103"/>
              <a:gd name="T9" fmla="*/ 0 h 1112"/>
              <a:gd name="T10" fmla="*/ 1102 w 1103"/>
              <a:gd name="T11" fmla="*/ 56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3" h="1112">
                <a:moveTo>
                  <a:pt x="1102" y="560"/>
                </a:moveTo>
                <a:lnTo>
                  <a:pt x="1102" y="560"/>
                </a:lnTo>
                <a:cubicBezTo>
                  <a:pt x="1102" y="858"/>
                  <a:pt x="859" y="1111"/>
                  <a:pt x="551" y="1111"/>
                </a:cubicBezTo>
                <a:cubicBezTo>
                  <a:pt x="244" y="1111"/>
                  <a:pt x="0" y="858"/>
                  <a:pt x="0" y="560"/>
                </a:cubicBezTo>
                <a:cubicBezTo>
                  <a:pt x="0" y="253"/>
                  <a:pt x="244" y="0"/>
                  <a:pt x="551" y="0"/>
                </a:cubicBezTo>
                <a:cubicBezTo>
                  <a:pt x="859" y="0"/>
                  <a:pt x="1102" y="253"/>
                  <a:pt x="1102" y="5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99F5875-6D45-3248-9032-9E6941BB1B77}"/>
              </a:ext>
            </a:extLst>
          </p:cNvPr>
          <p:cNvGrpSpPr/>
          <p:nvPr/>
        </p:nvGrpSpPr>
        <p:grpSpPr>
          <a:xfrm>
            <a:off x="19319991" y="3736740"/>
            <a:ext cx="3959847" cy="1737956"/>
            <a:chOff x="15348367" y="9117195"/>
            <a:chExt cx="3959847" cy="173795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0575DD-BB19-0742-AB60-F93795F8B10D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EC403F-73E0-9541-82D5-3DD40A96133C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EFC2FF-DBFC-184F-8109-EFB289764F1D}"/>
              </a:ext>
            </a:extLst>
          </p:cNvPr>
          <p:cNvGrpSpPr/>
          <p:nvPr/>
        </p:nvGrpSpPr>
        <p:grpSpPr>
          <a:xfrm>
            <a:off x="19319991" y="6964384"/>
            <a:ext cx="3959847" cy="1737956"/>
            <a:chOff x="15348367" y="9117195"/>
            <a:chExt cx="3959847" cy="173795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BFFAFAE-078D-0442-8B6C-96EB55B52AF1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3CFBDCA-2DEF-B94F-8D21-1D44AA7B3A42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9DA250D-0E6A-B54B-8EB7-3B16DA002E6C}"/>
              </a:ext>
            </a:extLst>
          </p:cNvPr>
          <p:cNvGrpSpPr/>
          <p:nvPr/>
        </p:nvGrpSpPr>
        <p:grpSpPr>
          <a:xfrm>
            <a:off x="19319991" y="10200785"/>
            <a:ext cx="3959847" cy="1737956"/>
            <a:chOff x="15348367" y="9117195"/>
            <a:chExt cx="3959847" cy="173795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C882C4-F0F4-8146-8AE8-0FA8B324CA63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824339B-6918-5B48-AC3B-597AC60B077D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Prioritize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F359B55-04B1-664B-B4CA-9408F460D79D}"/>
              </a:ext>
            </a:extLst>
          </p:cNvPr>
          <p:cNvGrpSpPr/>
          <p:nvPr/>
        </p:nvGrpSpPr>
        <p:grpSpPr>
          <a:xfrm flipH="1">
            <a:off x="1097812" y="3736740"/>
            <a:ext cx="3959847" cy="1737956"/>
            <a:chOff x="15348367" y="9117195"/>
            <a:chExt cx="3959847" cy="173795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92A8DB-DF00-1F44-8463-F2E58F679C44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5FA658-75C7-6442-8DCE-EF142C4EBB88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A720D9D-1EB0-274D-8E04-29640C411FBF}"/>
              </a:ext>
            </a:extLst>
          </p:cNvPr>
          <p:cNvGrpSpPr/>
          <p:nvPr/>
        </p:nvGrpSpPr>
        <p:grpSpPr>
          <a:xfrm flipH="1">
            <a:off x="1097812" y="6964384"/>
            <a:ext cx="3959847" cy="1737956"/>
            <a:chOff x="15348367" y="9117195"/>
            <a:chExt cx="3959847" cy="173795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D7B9705-3258-3949-8B2A-F335CCC15BA9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25635D-50E3-4049-A027-35A0721AA5D2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3CE8B39-38EE-334B-8B17-716C5899EE54}"/>
              </a:ext>
            </a:extLst>
          </p:cNvPr>
          <p:cNvGrpSpPr/>
          <p:nvPr/>
        </p:nvGrpSpPr>
        <p:grpSpPr>
          <a:xfrm flipH="1">
            <a:off x="1097812" y="10200785"/>
            <a:ext cx="3959847" cy="1737956"/>
            <a:chOff x="15348367" y="9117195"/>
            <a:chExt cx="3959847" cy="173795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AFF4967-87EF-2B4B-83E1-0C86C611F2B8}"/>
                </a:ext>
              </a:extLst>
            </p:cNvPr>
            <p:cNvSpPr txBox="1"/>
            <p:nvPr/>
          </p:nvSpPr>
          <p:spPr>
            <a:xfrm>
              <a:off x="15348367" y="9766263"/>
              <a:ext cx="395984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3736220-3FAE-134D-9D45-142BAD4FB893}"/>
                </a:ext>
              </a:extLst>
            </p:cNvPr>
            <p:cNvSpPr/>
            <p:nvPr/>
          </p:nvSpPr>
          <p:spPr>
            <a:xfrm>
              <a:off x="15348368" y="9117195"/>
              <a:ext cx="363531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233E838-8FC1-2745-AB8D-FEA5D4B2D53C}"/>
              </a:ext>
            </a:extLst>
          </p:cNvPr>
          <p:cNvGrpSpPr/>
          <p:nvPr/>
        </p:nvGrpSpPr>
        <p:grpSpPr>
          <a:xfrm>
            <a:off x="9088887" y="5113727"/>
            <a:ext cx="6191820" cy="5439269"/>
            <a:chOff x="9233895" y="3753807"/>
            <a:chExt cx="6908053" cy="6068451"/>
          </a:xfrm>
          <a:solidFill>
            <a:schemeClr val="bg1">
              <a:lumMod val="50000"/>
              <a:alpha val="47000"/>
            </a:schemeClr>
          </a:solidFill>
        </p:grpSpPr>
        <p:sp>
          <p:nvSpPr>
            <p:cNvPr id="99" name="Freeform 332">
              <a:extLst>
                <a:ext uri="{FF2B5EF4-FFF2-40B4-BE49-F238E27FC236}">
                  <a16:creationId xmlns:a16="http://schemas.microsoft.com/office/drawing/2014/main" id="{5C909A53-913D-134E-9DD8-798891443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3895" y="3753807"/>
              <a:ext cx="6908053" cy="6068451"/>
            </a:xfrm>
            <a:custGeom>
              <a:avLst/>
              <a:gdLst>
                <a:gd name="T0" fmla="*/ 6259 w 6530"/>
                <a:gd name="T1" fmla="*/ 1937 h 5738"/>
                <a:gd name="T2" fmla="*/ 3138 w 6530"/>
                <a:gd name="T3" fmla="*/ 0 h 5738"/>
                <a:gd name="T4" fmla="*/ 261 w 6530"/>
                <a:gd name="T5" fmla="*/ 1192 h 5738"/>
                <a:gd name="T6" fmla="*/ 335 w 6530"/>
                <a:gd name="T7" fmla="*/ 2664 h 5738"/>
                <a:gd name="T8" fmla="*/ 1453 w 6530"/>
                <a:gd name="T9" fmla="*/ 3184 h 5738"/>
                <a:gd name="T10" fmla="*/ 2003 w 6530"/>
                <a:gd name="T11" fmla="*/ 3892 h 5738"/>
                <a:gd name="T12" fmla="*/ 2534 w 6530"/>
                <a:gd name="T13" fmla="*/ 4041 h 5738"/>
                <a:gd name="T14" fmla="*/ 3120 w 6530"/>
                <a:gd name="T15" fmla="*/ 4461 h 5738"/>
                <a:gd name="T16" fmla="*/ 3306 w 6530"/>
                <a:gd name="T17" fmla="*/ 5597 h 5738"/>
                <a:gd name="T18" fmla="*/ 3660 w 6530"/>
                <a:gd name="T19" fmla="*/ 5737 h 5738"/>
                <a:gd name="T20" fmla="*/ 3818 w 6530"/>
                <a:gd name="T21" fmla="*/ 5597 h 5738"/>
                <a:gd name="T22" fmla="*/ 4302 w 6530"/>
                <a:gd name="T23" fmla="*/ 5131 h 5738"/>
                <a:gd name="T24" fmla="*/ 4768 w 6530"/>
                <a:gd name="T25" fmla="*/ 5224 h 5738"/>
                <a:gd name="T26" fmla="*/ 5364 w 6530"/>
                <a:gd name="T27" fmla="*/ 4544 h 5738"/>
                <a:gd name="T28" fmla="*/ 5718 w 6530"/>
                <a:gd name="T29" fmla="*/ 4489 h 5738"/>
                <a:gd name="T30" fmla="*/ 6380 w 6530"/>
                <a:gd name="T31" fmla="*/ 3352 h 5738"/>
                <a:gd name="T32" fmla="*/ 3622 w 6530"/>
                <a:gd name="T33" fmla="*/ 4870 h 5738"/>
                <a:gd name="T34" fmla="*/ 3613 w 6530"/>
                <a:gd name="T35" fmla="*/ 4842 h 5738"/>
                <a:gd name="T36" fmla="*/ 3185 w 6530"/>
                <a:gd name="T37" fmla="*/ 4088 h 5738"/>
                <a:gd name="T38" fmla="*/ 3660 w 6530"/>
                <a:gd name="T39" fmla="*/ 4638 h 5738"/>
                <a:gd name="T40" fmla="*/ 4983 w 6530"/>
                <a:gd name="T41" fmla="*/ 4824 h 5738"/>
                <a:gd name="T42" fmla="*/ 4414 w 6530"/>
                <a:gd name="T43" fmla="*/ 4824 h 5738"/>
                <a:gd name="T44" fmla="*/ 3706 w 6530"/>
                <a:gd name="T45" fmla="*/ 4023 h 5738"/>
                <a:gd name="T46" fmla="*/ 4470 w 6530"/>
                <a:gd name="T47" fmla="*/ 4190 h 5738"/>
                <a:gd name="T48" fmla="*/ 5020 w 6530"/>
                <a:gd name="T49" fmla="*/ 4461 h 5738"/>
                <a:gd name="T50" fmla="*/ 5597 w 6530"/>
                <a:gd name="T51" fmla="*/ 4190 h 5738"/>
                <a:gd name="T52" fmla="*/ 5430 w 6530"/>
                <a:gd name="T53" fmla="*/ 4228 h 5738"/>
                <a:gd name="T54" fmla="*/ 5197 w 6530"/>
                <a:gd name="T55" fmla="*/ 4134 h 5738"/>
                <a:gd name="T56" fmla="*/ 4675 w 6530"/>
                <a:gd name="T57" fmla="*/ 3547 h 5738"/>
                <a:gd name="T58" fmla="*/ 4843 w 6530"/>
                <a:gd name="T59" fmla="*/ 2970 h 5738"/>
                <a:gd name="T60" fmla="*/ 4349 w 6530"/>
                <a:gd name="T61" fmla="*/ 3585 h 5738"/>
                <a:gd name="T62" fmla="*/ 3604 w 6530"/>
                <a:gd name="T63" fmla="*/ 3622 h 5738"/>
                <a:gd name="T64" fmla="*/ 3129 w 6530"/>
                <a:gd name="T65" fmla="*/ 3687 h 5738"/>
                <a:gd name="T66" fmla="*/ 2170 w 6530"/>
                <a:gd name="T67" fmla="*/ 3622 h 5738"/>
                <a:gd name="T68" fmla="*/ 1947 w 6530"/>
                <a:gd name="T69" fmla="*/ 3305 h 5738"/>
                <a:gd name="T70" fmla="*/ 2012 w 6530"/>
                <a:gd name="T71" fmla="*/ 3110 h 5738"/>
                <a:gd name="T72" fmla="*/ 3911 w 6530"/>
                <a:gd name="T73" fmla="*/ 1723 h 5738"/>
                <a:gd name="T74" fmla="*/ 3837 w 6530"/>
                <a:gd name="T75" fmla="*/ 1499 h 5738"/>
                <a:gd name="T76" fmla="*/ 3622 w 6530"/>
                <a:gd name="T77" fmla="*/ 1592 h 5738"/>
                <a:gd name="T78" fmla="*/ 1714 w 6530"/>
                <a:gd name="T79" fmla="*/ 2961 h 5738"/>
                <a:gd name="T80" fmla="*/ 1173 w 6530"/>
                <a:gd name="T81" fmla="*/ 2720 h 5738"/>
                <a:gd name="T82" fmla="*/ 326 w 6530"/>
                <a:gd name="T83" fmla="*/ 1993 h 5738"/>
                <a:gd name="T84" fmla="*/ 1080 w 6530"/>
                <a:gd name="T85" fmla="*/ 2012 h 5738"/>
                <a:gd name="T86" fmla="*/ 1285 w 6530"/>
                <a:gd name="T87" fmla="*/ 1909 h 5738"/>
                <a:gd name="T88" fmla="*/ 764 w 6530"/>
                <a:gd name="T89" fmla="*/ 1360 h 5738"/>
                <a:gd name="T90" fmla="*/ 1118 w 6530"/>
                <a:gd name="T91" fmla="*/ 838 h 5738"/>
                <a:gd name="T92" fmla="*/ 4135 w 6530"/>
                <a:gd name="T93" fmla="*/ 484 h 5738"/>
                <a:gd name="T94" fmla="*/ 3390 w 6530"/>
                <a:gd name="T95" fmla="*/ 707 h 5738"/>
                <a:gd name="T96" fmla="*/ 3194 w 6530"/>
                <a:gd name="T97" fmla="*/ 1360 h 5738"/>
                <a:gd name="T98" fmla="*/ 3371 w 6530"/>
                <a:gd name="T99" fmla="*/ 1220 h 5738"/>
                <a:gd name="T100" fmla="*/ 4340 w 6530"/>
                <a:gd name="T101" fmla="*/ 745 h 5738"/>
                <a:gd name="T102" fmla="*/ 4852 w 6530"/>
                <a:gd name="T103" fmla="*/ 810 h 5738"/>
                <a:gd name="T104" fmla="*/ 6091 w 6530"/>
                <a:gd name="T105" fmla="*/ 3110 h 5738"/>
                <a:gd name="T106" fmla="*/ 5802 w 6530"/>
                <a:gd name="T107" fmla="*/ 3166 h 5738"/>
                <a:gd name="T108" fmla="*/ 5663 w 6530"/>
                <a:gd name="T109" fmla="*/ 2841 h 5738"/>
                <a:gd name="T110" fmla="*/ 5532 w 6530"/>
                <a:gd name="T111" fmla="*/ 3333 h 5738"/>
                <a:gd name="T112" fmla="*/ 5933 w 6530"/>
                <a:gd name="T113" fmla="*/ 3557 h 5738"/>
                <a:gd name="T114" fmla="*/ 5597 w 6530"/>
                <a:gd name="T115" fmla="*/ 4190 h 5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30" h="5738">
                  <a:moveTo>
                    <a:pt x="6259" y="1937"/>
                  </a:moveTo>
                  <a:lnTo>
                    <a:pt x="6259" y="1937"/>
                  </a:lnTo>
                  <a:cubicBezTo>
                    <a:pt x="6054" y="1387"/>
                    <a:pt x="5606" y="885"/>
                    <a:pt x="5020" y="530"/>
                  </a:cubicBezTo>
                  <a:cubicBezTo>
                    <a:pt x="4451" y="195"/>
                    <a:pt x="3781" y="0"/>
                    <a:pt x="3138" y="0"/>
                  </a:cubicBezTo>
                  <a:cubicBezTo>
                    <a:pt x="2310" y="0"/>
                    <a:pt x="1537" y="205"/>
                    <a:pt x="950" y="558"/>
                  </a:cubicBezTo>
                  <a:cubicBezTo>
                    <a:pt x="652" y="745"/>
                    <a:pt x="428" y="950"/>
                    <a:pt x="261" y="1192"/>
                  </a:cubicBezTo>
                  <a:cubicBezTo>
                    <a:pt x="84" y="1443"/>
                    <a:pt x="0" y="1714"/>
                    <a:pt x="0" y="1993"/>
                  </a:cubicBezTo>
                  <a:cubicBezTo>
                    <a:pt x="0" y="2272"/>
                    <a:pt x="112" y="2496"/>
                    <a:pt x="335" y="2664"/>
                  </a:cubicBezTo>
                  <a:cubicBezTo>
                    <a:pt x="522" y="2813"/>
                    <a:pt x="773" y="2906"/>
                    <a:pt x="1062" y="3017"/>
                  </a:cubicBezTo>
                  <a:cubicBezTo>
                    <a:pt x="1183" y="3073"/>
                    <a:pt x="1313" y="3119"/>
                    <a:pt x="1453" y="3184"/>
                  </a:cubicBezTo>
                  <a:cubicBezTo>
                    <a:pt x="1556" y="3231"/>
                    <a:pt x="1593" y="3305"/>
                    <a:pt x="1658" y="3445"/>
                  </a:cubicBezTo>
                  <a:cubicBezTo>
                    <a:pt x="1714" y="3594"/>
                    <a:pt x="1798" y="3771"/>
                    <a:pt x="2003" y="3892"/>
                  </a:cubicBezTo>
                  <a:cubicBezTo>
                    <a:pt x="2142" y="3976"/>
                    <a:pt x="2310" y="4023"/>
                    <a:pt x="2534" y="4041"/>
                  </a:cubicBezTo>
                  <a:lnTo>
                    <a:pt x="2534" y="4041"/>
                  </a:lnTo>
                  <a:cubicBezTo>
                    <a:pt x="2534" y="4116"/>
                    <a:pt x="2589" y="4181"/>
                    <a:pt x="2664" y="4200"/>
                  </a:cubicBezTo>
                  <a:cubicBezTo>
                    <a:pt x="2766" y="4218"/>
                    <a:pt x="2971" y="4283"/>
                    <a:pt x="3120" y="4461"/>
                  </a:cubicBezTo>
                  <a:cubicBezTo>
                    <a:pt x="3324" y="4693"/>
                    <a:pt x="3362" y="5057"/>
                    <a:pt x="3222" y="5392"/>
                  </a:cubicBezTo>
                  <a:cubicBezTo>
                    <a:pt x="3194" y="5476"/>
                    <a:pt x="3231" y="5569"/>
                    <a:pt x="3306" y="5597"/>
                  </a:cubicBezTo>
                  <a:cubicBezTo>
                    <a:pt x="3594" y="5718"/>
                    <a:pt x="3594" y="5718"/>
                    <a:pt x="3594" y="5718"/>
                  </a:cubicBezTo>
                  <a:cubicBezTo>
                    <a:pt x="3613" y="5727"/>
                    <a:pt x="3641" y="5737"/>
                    <a:pt x="3660" y="5737"/>
                  </a:cubicBezTo>
                  <a:cubicBezTo>
                    <a:pt x="3688" y="5737"/>
                    <a:pt x="3716" y="5727"/>
                    <a:pt x="3734" y="5718"/>
                  </a:cubicBezTo>
                  <a:cubicBezTo>
                    <a:pt x="3781" y="5690"/>
                    <a:pt x="3809" y="5653"/>
                    <a:pt x="3818" y="5597"/>
                  </a:cubicBezTo>
                  <a:cubicBezTo>
                    <a:pt x="3939" y="4917"/>
                    <a:pt x="3939" y="4917"/>
                    <a:pt x="3939" y="4917"/>
                  </a:cubicBezTo>
                  <a:cubicBezTo>
                    <a:pt x="4042" y="5001"/>
                    <a:pt x="4163" y="5075"/>
                    <a:pt x="4302" y="5131"/>
                  </a:cubicBezTo>
                  <a:cubicBezTo>
                    <a:pt x="4368" y="5150"/>
                    <a:pt x="4517" y="5206"/>
                    <a:pt x="4685" y="5215"/>
                  </a:cubicBezTo>
                  <a:cubicBezTo>
                    <a:pt x="4712" y="5215"/>
                    <a:pt x="4740" y="5224"/>
                    <a:pt x="4768" y="5224"/>
                  </a:cubicBezTo>
                  <a:cubicBezTo>
                    <a:pt x="5001" y="5224"/>
                    <a:pt x="5141" y="5122"/>
                    <a:pt x="5215" y="5038"/>
                  </a:cubicBezTo>
                  <a:cubicBezTo>
                    <a:pt x="5336" y="4917"/>
                    <a:pt x="5383" y="4731"/>
                    <a:pt x="5364" y="4544"/>
                  </a:cubicBezTo>
                  <a:cubicBezTo>
                    <a:pt x="5383" y="4544"/>
                    <a:pt x="5411" y="4544"/>
                    <a:pt x="5430" y="4544"/>
                  </a:cubicBezTo>
                  <a:cubicBezTo>
                    <a:pt x="5532" y="4544"/>
                    <a:pt x="5625" y="4526"/>
                    <a:pt x="5718" y="4489"/>
                  </a:cubicBezTo>
                  <a:cubicBezTo>
                    <a:pt x="5923" y="4404"/>
                    <a:pt x="6082" y="4228"/>
                    <a:pt x="6203" y="3967"/>
                  </a:cubicBezTo>
                  <a:cubicBezTo>
                    <a:pt x="6296" y="3753"/>
                    <a:pt x="6342" y="3529"/>
                    <a:pt x="6380" y="3352"/>
                  </a:cubicBezTo>
                  <a:cubicBezTo>
                    <a:pt x="6389" y="3324"/>
                    <a:pt x="6529" y="2645"/>
                    <a:pt x="6259" y="1937"/>
                  </a:cubicBezTo>
                  <a:close/>
                  <a:moveTo>
                    <a:pt x="3622" y="4870"/>
                  </a:moveTo>
                  <a:lnTo>
                    <a:pt x="3622" y="4870"/>
                  </a:lnTo>
                  <a:cubicBezTo>
                    <a:pt x="3622" y="4861"/>
                    <a:pt x="3622" y="4852"/>
                    <a:pt x="3613" y="4842"/>
                  </a:cubicBezTo>
                  <a:cubicBezTo>
                    <a:pt x="3585" y="4619"/>
                    <a:pt x="3501" y="4414"/>
                    <a:pt x="3362" y="4246"/>
                  </a:cubicBezTo>
                  <a:cubicBezTo>
                    <a:pt x="3306" y="4190"/>
                    <a:pt x="3250" y="4134"/>
                    <a:pt x="3185" y="4088"/>
                  </a:cubicBezTo>
                  <a:cubicBezTo>
                    <a:pt x="3334" y="4051"/>
                    <a:pt x="3334" y="4051"/>
                    <a:pt x="3334" y="4051"/>
                  </a:cubicBezTo>
                  <a:cubicBezTo>
                    <a:pt x="3660" y="4638"/>
                    <a:pt x="3660" y="4638"/>
                    <a:pt x="3660" y="4638"/>
                  </a:cubicBezTo>
                  <a:lnTo>
                    <a:pt x="3622" y="4870"/>
                  </a:lnTo>
                  <a:close/>
                  <a:moveTo>
                    <a:pt x="4983" y="4824"/>
                  </a:moveTo>
                  <a:lnTo>
                    <a:pt x="4983" y="4824"/>
                  </a:lnTo>
                  <a:cubicBezTo>
                    <a:pt x="4871" y="4954"/>
                    <a:pt x="4610" y="4898"/>
                    <a:pt x="4414" y="4824"/>
                  </a:cubicBezTo>
                  <a:cubicBezTo>
                    <a:pt x="4135" y="4721"/>
                    <a:pt x="3967" y="4498"/>
                    <a:pt x="3902" y="4367"/>
                  </a:cubicBezTo>
                  <a:cubicBezTo>
                    <a:pt x="3706" y="4023"/>
                    <a:pt x="3706" y="4023"/>
                    <a:pt x="3706" y="4023"/>
                  </a:cubicBezTo>
                  <a:cubicBezTo>
                    <a:pt x="3902" y="4051"/>
                    <a:pt x="4098" y="4088"/>
                    <a:pt x="4293" y="4144"/>
                  </a:cubicBezTo>
                  <a:cubicBezTo>
                    <a:pt x="4349" y="4153"/>
                    <a:pt x="4414" y="4172"/>
                    <a:pt x="4470" y="4190"/>
                  </a:cubicBezTo>
                  <a:cubicBezTo>
                    <a:pt x="4526" y="4218"/>
                    <a:pt x="4573" y="4246"/>
                    <a:pt x="4628" y="4274"/>
                  </a:cubicBezTo>
                  <a:cubicBezTo>
                    <a:pt x="4759" y="4339"/>
                    <a:pt x="4889" y="4404"/>
                    <a:pt x="5020" y="4461"/>
                  </a:cubicBezTo>
                  <a:cubicBezTo>
                    <a:pt x="5066" y="4600"/>
                    <a:pt x="5048" y="4749"/>
                    <a:pt x="4983" y="4824"/>
                  </a:cubicBezTo>
                  <a:close/>
                  <a:moveTo>
                    <a:pt x="5597" y="4190"/>
                  </a:moveTo>
                  <a:lnTo>
                    <a:pt x="5597" y="4190"/>
                  </a:lnTo>
                  <a:cubicBezTo>
                    <a:pt x="5541" y="4209"/>
                    <a:pt x="5485" y="4228"/>
                    <a:pt x="5430" y="4228"/>
                  </a:cubicBezTo>
                  <a:cubicBezTo>
                    <a:pt x="5374" y="4228"/>
                    <a:pt x="5318" y="4218"/>
                    <a:pt x="5262" y="4200"/>
                  </a:cubicBezTo>
                  <a:cubicBezTo>
                    <a:pt x="5243" y="4172"/>
                    <a:pt x="5225" y="4153"/>
                    <a:pt x="5197" y="4134"/>
                  </a:cubicBezTo>
                  <a:cubicBezTo>
                    <a:pt x="5159" y="4116"/>
                    <a:pt x="5132" y="4106"/>
                    <a:pt x="5104" y="4088"/>
                  </a:cubicBezTo>
                  <a:cubicBezTo>
                    <a:pt x="4983" y="4013"/>
                    <a:pt x="4694" y="3790"/>
                    <a:pt x="4675" y="3547"/>
                  </a:cubicBezTo>
                  <a:cubicBezTo>
                    <a:pt x="4656" y="3426"/>
                    <a:pt x="4712" y="3315"/>
                    <a:pt x="4834" y="3203"/>
                  </a:cubicBezTo>
                  <a:cubicBezTo>
                    <a:pt x="4899" y="3138"/>
                    <a:pt x="4908" y="3035"/>
                    <a:pt x="4843" y="2970"/>
                  </a:cubicBezTo>
                  <a:cubicBezTo>
                    <a:pt x="4778" y="2906"/>
                    <a:pt x="4685" y="2906"/>
                    <a:pt x="4619" y="2970"/>
                  </a:cubicBezTo>
                  <a:cubicBezTo>
                    <a:pt x="4414" y="3156"/>
                    <a:pt x="4330" y="3361"/>
                    <a:pt x="4349" y="3585"/>
                  </a:cubicBezTo>
                  <a:cubicBezTo>
                    <a:pt x="4358" y="3659"/>
                    <a:pt x="4386" y="3734"/>
                    <a:pt x="4414" y="3818"/>
                  </a:cubicBezTo>
                  <a:cubicBezTo>
                    <a:pt x="4172" y="3706"/>
                    <a:pt x="3902" y="3622"/>
                    <a:pt x="3604" y="3622"/>
                  </a:cubicBezTo>
                  <a:cubicBezTo>
                    <a:pt x="3548" y="3622"/>
                    <a:pt x="3483" y="3622"/>
                    <a:pt x="3418" y="3632"/>
                  </a:cubicBezTo>
                  <a:cubicBezTo>
                    <a:pt x="3296" y="3650"/>
                    <a:pt x="3203" y="3669"/>
                    <a:pt x="3129" y="3687"/>
                  </a:cubicBezTo>
                  <a:cubicBezTo>
                    <a:pt x="3073" y="3697"/>
                    <a:pt x="3026" y="3715"/>
                    <a:pt x="2980" y="3715"/>
                  </a:cubicBezTo>
                  <a:cubicBezTo>
                    <a:pt x="2599" y="3743"/>
                    <a:pt x="2329" y="3715"/>
                    <a:pt x="2170" y="3622"/>
                  </a:cubicBezTo>
                  <a:cubicBezTo>
                    <a:pt x="2049" y="3547"/>
                    <a:pt x="2003" y="3445"/>
                    <a:pt x="1947" y="3315"/>
                  </a:cubicBezTo>
                  <a:lnTo>
                    <a:pt x="1947" y="3305"/>
                  </a:lnTo>
                  <a:cubicBezTo>
                    <a:pt x="1947" y="3287"/>
                    <a:pt x="1947" y="3268"/>
                    <a:pt x="1947" y="3249"/>
                  </a:cubicBezTo>
                  <a:cubicBezTo>
                    <a:pt x="1947" y="3212"/>
                    <a:pt x="1947" y="3156"/>
                    <a:pt x="2012" y="3110"/>
                  </a:cubicBezTo>
                  <a:cubicBezTo>
                    <a:pt x="2087" y="3054"/>
                    <a:pt x="2189" y="3017"/>
                    <a:pt x="2319" y="2989"/>
                  </a:cubicBezTo>
                  <a:cubicBezTo>
                    <a:pt x="3026" y="2850"/>
                    <a:pt x="3622" y="2375"/>
                    <a:pt x="3911" y="1723"/>
                  </a:cubicBezTo>
                  <a:cubicBezTo>
                    <a:pt x="3921" y="1704"/>
                    <a:pt x="3921" y="1704"/>
                    <a:pt x="3921" y="1704"/>
                  </a:cubicBezTo>
                  <a:cubicBezTo>
                    <a:pt x="3958" y="1630"/>
                    <a:pt x="3921" y="1527"/>
                    <a:pt x="3837" y="1499"/>
                  </a:cubicBezTo>
                  <a:cubicBezTo>
                    <a:pt x="3762" y="1462"/>
                    <a:pt x="3669" y="1499"/>
                    <a:pt x="3632" y="1574"/>
                  </a:cubicBezTo>
                  <a:cubicBezTo>
                    <a:pt x="3622" y="1592"/>
                    <a:pt x="3622" y="1592"/>
                    <a:pt x="3622" y="1592"/>
                  </a:cubicBezTo>
                  <a:cubicBezTo>
                    <a:pt x="3371" y="2151"/>
                    <a:pt x="2859" y="2552"/>
                    <a:pt x="2264" y="2673"/>
                  </a:cubicBezTo>
                  <a:cubicBezTo>
                    <a:pt x="2003" y="2720"/>
                    <a:pt x="1816" y="2822"/>
                    <a:pt x="1714" y="2961"/>
                  </a:cubicBezTo>
                  <a:cubicBezTo>
                    <a:pt x="1677" y="2934"/>
                    <a:pt x="1630" y="2915"/>
                    <a:pt x="1583" y="2887"/>
                  </a:cubicBezTo>
                  <a:cubicBezTo>
                    <a:pt x="1444" y="2831"/>
                    <a:pt x="1304" y="2776"/>
                    <a:pt x="1173" y="2720"/>
                  </a:cubicBezTo>
                  <a:cubicBezTo>
                    <a:pt x="913" y="2617"/>
                    <a:pt x="680" y="2524"/>
                    <a:pt x="531" y="2412"/>
                  </a:cubicBezTo>
                  <a:cubicBezTo>
                    <a:pt x="382" y="2300"/>
                    <a:pt x="326" y="2170"/>
                    <a:pt x="326" y="1993"/>
                  </a:cubicBezTo>
                  <a:cubicBezTo>
                    <a:pt x="326" y="1816"/>
                    <a:pt x="373" y="1639"/>
                    <a:pt x="456" y="1481"/>
                  </a:cubicBezTo>
                  <a:cubicBezTo>
                    <a:pt x="587" y="1835"/>
                    <a:pt x="1034" y="1993"/>
                    <a:pt x="1080" y="2012"/>
                  </a:cubicBezTo>
                  <a:cubicBezTo>
                    <a:pt x="1099" y="2012"/>
                    <a:pt x="1118" y="2012"/>
                    <a:pt x="1136" y="2012"/>
                  </a:cubicBezTo>
                  <a:cubicBezTo>
                    <a:pt x="1202" y="2012"/>
                    <a:pt x="1267" y="1974"/>
                    <a:pt x="1285" y="1909"/>
                  </a:cubicBezTo>
                  <a:cubicBezTo>
                    <a:pt x="1313" y="1816"/>
                    <a:pt x="1267" y="1732"/>
                    <a:pt x="1183" y="1704"/>
                  </a:cubicBezTo>
                  <a:cubicBezTo>
                    <a:pt x="1090" y="1676"/>
                    <a:pt x="810" y="1546"/>
                    <a:pt x="764" y="1360"/>
                  </a:cubicBezTo>
                  <a:cubicBezTo>
                    <a:pt x="726" y="1257"/>
                    <a:pt x="773" y="1127"/>
                    <a:pt x="894" y="987"/>
                  </a:cubicBezTo>
                  <a:cubicBezTo>
                    <a:pt x="959" y="940"/>
                    <a:pt x="1034" y="885"/>
                    <a:pt x="1118" y="838"/>
                  </a:cubicBezTo>
                  <a:cubicBezTo>
                    <a:pt x="1658" y="503"/>
                    <a:pt x="2375" y="326"/>
                    <a:pt x="3138" y="326"/>
                  </a:cubicBezTo>
                  <a:cubicBezTo>
                    <a:pt x="3473" y="326"/>
                    <a:pt x="3809" y="381"/>
                    <a:pt x="4135" y="484"/>
                  </a:cubicBezTo>
                  <a:cubicBezTo>
                    <a:pt x="4070" y="503"/>
                    <a:pt x="3986" y="530"/>
                    <a:pt x="3902" y="549"/>
                  </a:cubicBezTo>
                  <a:cubicBezTo>
                    <a:pt x="3734" y="586"/>
                    <a:pt x="3548" y="624"/>
                    <a:pt x="3390" y="707"/>
                  </a:cubicBezTo>
                  <a:cubicBezTo>
                    <a:pt x="3185" y="819"/>
                    <a:pt x="3073" y="978"/>
                    <a:pt x="3054" y="1183"/>
                  </a:cubicBezTo>
                  <a:cubicBezTo>
                    <a:pt x="3045" y="1276"/>
                    <a:pt x="3110" y="1350"/>
                    <a:pt x="3194" y="1360"/>
                  </a:cubicBezTo>
                  <a:cubicBezTo>
                    <a:pt x="3203" y="1360"/>
                    <a:pt x="3203" y="1360"/>
                    <a:pt x="3213" y="1360"/>
                  </a:cubicBezTo>
                  <a:cubicBezTo>
                    <a:pt x="3296" y="1360"/>
                    <a:pt x="3362" y="1304"/>
                    <a:pt x="3371" y="1220"/>
                  </a:cubicBezTo>
                  <a:cubicBezTo>
                    <a:pt x="3399" y="1006"/>
                    <a:pt x="3622" y="940"/>
                    <a:pt x="3967" y="857"/>
                  </a:cubicBezTo>
                  <a:cubicBezTo>
                    <a:pt x="4107" y="829"/>
                    <a:pt x="4237" y="801"/>
                    <a:pt x="4340" y="745"/>
                  </a:cubicBezTo>
                  <a:cubicBezTo>
                    <a:pt x="4414" y="717"/>
                    <a:pt x="4470" y="670"/>
                    <a:pt x="4507" y="624"/>
                  </a:cubicBezTo>
                  <a:cubicBezTo>
                    <a:pt x="4628" y="679"/>
                    <a:pt x="4740" y="745"/>
                    <a:pt x="4852" y="810"/>
                  </a:cubicBezTo>
                  <a:cubicBezTo>
                    <a:pt x="5383" y="1127"/>
                    <a:pt x="5774" y="1564"/>
                    <a:pt x="5961" y="2049"/>
                  </a:cubicBezTo>
                  <a:cubicBezTo>
                    <a:pt x="6119" y="2468"/>
                    <a:pt x="6119" y="2887"/>
                    <a:pt x="6091" y="3110"/>
                  </a:cubicBezTo>
                  <a:cubicBezTo>
                    <a:pt x="6072" y="3194"/>
                    <a:pt x="5989" y="3249"/>
                    <a:pt x="5905" y="3231"/>
                  </a:cubicBezTo>
                  <a:cubicBezTo>
                    <a:pt x="5858" y="3222"/>
                    <a:pt x="5830" y="3203"/>
                    <a:pt x="5802" y="3166"/>
                  </a:cubicBezTo>
                  <a:cubicBezTo>
                    <a:pt x="5774" y="3119"/>
                    <a:pt x="5765" y="3082"/>
                    <a:pt x="5784" y="3035"/>
                  </a:cubicBezTo>
                  <a:cubicBezTo>
                    <a:pt x="5802" y="2951"/>
                    <a:pt x="5746" y="2859"/>
                    <a:pt x="5663" y="2841"/>
                  </a:cubicBezTo>
                  <a:cubicBezTo>
                    <a:pt x="5569" y="2822"/>
                    <a:pt x="5485" y="2878"/>
                    <a:pt x="5467" y="2961"/>
                  </a:cubicBezTo>
                  <a:cubicBezTo>
                    <a:pt x="5439" y="3091"/>
                    <a:pt x="5457" y="3222"/>
                    <a:pt x="5532" y="3333"/>
                  </a:cubicBezTo>
                  <a:cubicBezTo>
                    <a:pt x="5606" y="3445"/>
                    <a:pt x="5718" y="3520"/>
                    <a:pt x="5840" y="3547"/>
                  </a:cubicBezTo>
                  <a:cubicBezTo>
                    <a:pt x="5877" y="3557"/>
                    <a:pt x="5905" y="3557"/>
                    <a:pt x="5933" y="3557"/>
                  </a:cubicBezTo>
                  <a:cubicBezTo>
                    <a:pt x="5961" y="3557"/>
                    <a:pt x="5979" y="3557"/>
                    <a:pt x="6007" y="3547"/>
                  </a:cubicBezTo>
                  <a:cubicBezTo>
                    <a:pt x="5933" y="3818"/>
                    <a:pt x="5821" y="4097"/>
                    <a:pt x="5597" y="41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333">
              <a:extLst>
                <a:ext uri="{FF2B5EF4-FFF2-40B4-BE49-F238E27FC236}">
                  <a16:creationId xmlns:a16="http://schemas.microsoft.com/office/drawing/2014/main" id="{342506C1-7364-DF47-B4D4-9C1A11A0F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9138" y="4826631"/>
              <a:ext cx="956211" cy="1007522"/>
            </a:xfrm>
            <a:custGeom>
              <a:avLst/>
              <a:gdLst>
                <a:gd name="T0" fmla="*/ 755 w 905"/>
                <a:gd name="T1" fmla="*/ 633 h 951"/>
                <a:gd name="T2" fmla="*/ 755 w 905"/>
                <a:gd name="T3" fmla="*/ 633 h 951"/>
                <a:gd name="T4" fmla="*/ 326 w 905"/>
                <a:gd name="T5" fmla="*/ 354 h 951"/>
                <a:gd name="T6" fmla="*/ 354 w 905"/>
                <a:gd name="T7" fmla="*/ 251 h 951"/>
                <a:gd name="T8" fmla="*/ 279 w 905"/>
                <a:gd name="T9" fmla="*/ 37 h 951"/>
                <a:gd name="T10" fmla="*/ 65 w 905"/>
                <a:gd name="T11" fmla="*/ 112 h 951"/>
                <a:gd name="T12" fmla="*/ 9 w 905"/>
                <a:gd name="T13" fmla="*/ 382 h 951"/>
                <a:gd name="T14" fmla="*/ 708 w 905"/>
                <a:gd name="T15" fmla="*/ 950 h 951"/>
                <a:gd name="T16" fmla="*/ 736 w 905"/>
                <a:gd name="T17" fmla="*/ 950 h 951"/>
                <a:gd name="T18" fmla="*/ 894 w 905"/>
                <a:gd name="T19" fmla="*/ 820 h 951"/>
                <a:gd name="T20" fmla="*/ 755 w 905"/>
                <a:gd name="T21" fmla="*/ 633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5" h="951">
                  <a:moveTo>
                    <a:pt x="755" y="633"/>
                  </a:moveTo>
                  <a:lnTo>
                    <a:pt x="755" y="633"/>
                  </a:lnTo>
                  <a:cubicBezTo>
                    <a:pt x="494" y="596"/>
                    <a:pt x="335" y="456"/>
                    <a:pt x="326" y="354"/>
                  </a:cubicBezTo>
                  <a:cubicBezTo>
                    <a:pt x="326" y="326"/>
                    <a:pt x="335" y="289"/>
                    <a:pt x="354" y="251"/>
                  </a:cubicBezTo>
                  <a:cubicBezTo>
                    <a:pt x="391" y="177"/>
                    <a:pt x="363" y="74"/>
                    <a:pt x="279" y="37"/>
                  </a:cubicBezTo>
                  <a:cubicBezTo>
                    <a:pt x="205" y="0"/>
                    <a:pt x="102" y="28"/>
                    <a:pt x="65" y="112"/>
                  </a:cubicBezTo>
                  <a:cubicBezTo>
                    <a:pt x="19" y="196"/>
                    <a:pt x="0" y="289"/>
                    <a:pt x="9" y="382"/>
                  </a:cubicBezTo>
                  <a:cubicBezTo>
                    <a:pt x="37" y="661"/>
                    <a:pt x="317" y="885"/>
                    <a:pt x="708" y="950"/>
                  </a:cubicBezTo>
                  <a:cubicBezTo>
                    <a:pt x="717" y="950"/>
                    <a:pt x="727" y="950"/>
                    <a:pt x="736" y="950"/>
                  </a:cubicBezTo>
                  <a:cubicBezTo>
                    <a:pt x="810" y="950"/>
                    <a:pt x="876" y="894"/>
                    <a:pt x="894" y="820"/>
                  </a:cubicBezTo>
                  <a:cubicBezTo>
                    <a:pt x="904" y="736"/>
                    <a:pt x="848" y="652"/>
                    <a:pt x="755" y="63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334">
              <a:extLst>
                <a:ext uri="{FF2B5EF4-FFF2-40B4-BE49-F238E27FC236}">
                  <a16:creationId xmlns:a16="http://schemas.microsoft.com/office/drawing/2014/main" id="{AD6699A8-6D6C-A348-87A1-65A46F947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0627" y="5890127"/>
              <a:ext cx="1026180" cy="820944"/>
            </a:xfrm>
            <a:custGeom>
              <a:avLst/>
              <a:gdLst>
                <a:gd name="T0" fmla="*/ 867 w 970"/>
                <a:gd name="T1" fmla="*/ 47 h 774"/>
                <a:gd name="T2" fmla="*/ 867 w 970"/>
                <a:gd name="T3" fmla="*/ 47 h 774"/>
                <a:gd name="T4" fmla="*/ 643 w 970"/>
                <a:gd name="T5" fmla="*/ 112 h 774"/>
                <a:gd name="T6" fmla="*/ 326 w 970"/>
                <a:gd name="T7" fmla="*/ 456 h 774"/>
                <a:gd name="T8" fmla="*/ 233 w 970"/>
                <a:gd name="T9" fmla="*/ 428 h 774"/>
                <a:gd name="T10" fmla="*/ 243 w 970"/>
                <a:gd name="T11" fmla="*/ 428 h 774"/>
                <a:gd name="T12" fmla="*/ 0 w 970"/>
                <a:gd name="T13" fmla="*/ 652 h 774"/>
                <a:gd name="T14" fmla="*/ 308 w 970"/>
                <a:gd name="T15" fmla="*/ 773 h 774"/>
                <a:gd name="T16" fmla="*/ 364 w 970"/>
                <a:gd name="T17" fmla="*/ 773 h 774"/>
                <a:gd name="T18" fmla="*/ 932 w 970"/>
                <a:gd name="T19" fmla="*/ 261 h 774"/>
                <a:gd name="T20" fmla="*/ 867 w 970"/>
                <a:gd name="T21" fmla="*/ 4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0" h="774">
                  <a:moveTo>
                    <a:pt x="867" y="47"/>
                  </a:moveTo>
                  <a:lnTo>
                    <a:pt x="867" y="47"/>
                  </a:lnTo>
                  <a:cubicBezTo>
                    <a:pt x="792" y="0"/>
                    <a:pt x="690" y="28"/>
                    <a:pt x="643" y="112"/>
                  </a:cubicBezTo>
                  <a:cubicBezTo>
                    <a:pt x="485" y="400"/>
                    <a:pt x="364" y="447"/>
                    <a:pt x="326" y="456"/>
                  </a:cubicBezTo>
                  <a:cubicBezTo>
                    <a:pt x="271" y="456"/>
                    <a:pt x="243" y="428"/>
                    <a:pt x="233" y="428"/>
                  </a:cubicBezTo>
                  <a:cubicBezTo>
                    <a:pt x="243" y="428"/>
                    <a:pt x="243" y="428"/>
                    <a:pt x="243" y="428"/>
                  </a:cubicBezTo>
                  <a:cubicBezTo>
                    <a:pt x="0" y="652"/>
                    <a:pt x="0" y="652"/>
                    <a:pt x="0" y="652"/>
                  </a:cubicBezTo>
                  <a:cubicBezTo>
                    <a:pt x="19" y="661"/>
                    <a:pt x="131" y="773"/>
                    <a:pt x="308" y="773"/>
                  </a:cubicBezTo>
                  <a:cubicBezTo>
                    <a:pt x="326" y="773"/>
                    <a:pt x="345" y="773"/>
                    <a:pt x="364" y="773"/>
                  </a:cubicBezTo>
                  <a:cubicBezTo>
                    <a:pt x="569" y="745"/>
                    <a:pt x="755" y="578"/>
                    <a:pt x="932" y="261"/>
                  </a:cubicBezTo>
                  <a:cubicBezTo>
                    <a:pt x="969" y="186"/>
                    <a:pt x="941" y="84"/>
                    <a:pt x="867" y="4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2" name="Freeform 335">
              <a:extLst>
                <a:ext uri="{FF2B5EF4-FFF2-40B4-BE49-F238E27FC236}">
                  <a16:creationId xmlns:a16="http://schemas.microsoft.com/office/drawing/2014/main" id="{A7BED58E-D51D-AB49-AFF7-F5EB2D35C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5762" y="5302406"/>
              <a:ext cx="1436651" cy="1203428"/>
            </a:xfrm>
            <a:custGeom>
              <a:avLst/>
              <a:gdLst>
                <a:gd name="T0" fmla="*/ 1332 w 1360"/>
                <a:gd name="T1" fmla="*/ 987 h 1138"/>
                <a:gd name="T2" fmla="*/ 1332 w 1360"/>
                <a:gd name="T3" fmla="*/ 987 h 1138"/>
                <a:gd name="T4" fmla="*/ 1080 w 1360"/>
                <a:gd name="T5" fmla="*/ 233 h 1138"/>
                <a:gd name="T6" fmla="*/ 475 w 1360"/>
                <a:gd name="T7" fmla="*/ 9 h 1138"/>
                <a:gd name="T8" fmla="*/ 149 w 1360"/>
                <a:gd name="T9" fmla="*/ 19 h 1138"/>
                <a:gd name="T10" fmla="*/ 18 w 1360"/>
                <a:gd name="T11" fmla="*/ 205 h 1138"/>
                <a:gd name="T12" fmla="*/ 204 w 1360"/>
                <a:gd name="T13" fmla="*/ 335 h 1138"/>
                <a:gd name="T14" fmla="*/ 456 w 1360"/>
                <a:gd name="T15" fmla="*/ 326 h 1138"/>
                <a:gd name="T16" fmla="*/ 866 w 1360"/>
                <a:gd name="T17" fmla="*/ 475 h 1138"/>
                <a:gd name="T18" fmla="*/ 1015 w 1360"/>
                <a:gd name="T19" fmla="*/ 969 h 1138"/>
                <a:gd name="T20" fmla="*/ 1164 w 1360"/>
                <a:gd name="T21" fmla="*/ 1137 h 1138"/>
                <a:gd name="T22" fmla="*/ 1173 w 1360"/>
                <a:gd name="T23" fmla="*/ 1137 h 1138"/>
                <a:gd name="T24" fmla="*/ 1332 w 1360"/>
                <a:gd name="T25" fmla="*/ 98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60" h="1138">
                  <a:moveTo>
                    <a:pt x="1332" y="987"/>
                  </a:moveTo>
                  <a:lnTo>
                    <a:pt x="1332" y="987"/>
                  </a:lnTo>
                  <a:cubicBezTo>
                    <a:pt x="1359" y="661"/>
                    <a:pt x="1266" y="410"/>
                    <a:pt x="1080" y="233"/>
                  </a:cubicBezTo>
                  <a:cubicBezTo>
                    <a:pt x="931" y="102"/>
                    <a:pt x="726" y="28"/>
                    <a:pt x="475" y="9"/>
                  </a:cubicBezTo>
                  <a:cubicBezTo>
                    <a:pt x="298" y="0"/>
                    <a:pt x="149" y="19"/>
                    <a:pt x="149" y="19"/>
                  </a:cubicBezTo>
                  <a:cubicBezTo>
                    <a:pt x="55" y="37"/>
                    <a:pt x="0" y="121"/>
                    <a:pt x="18" y="205"/>
                  </a:cubicBezTo>
                  <a:cubicBezTo>
                    <a:pt x="28" y="298"/>
                    <a:pt x="111" y="354"/>
                    <a:pt x="204" y="335"/>
                  </a:cubicBezTo>
                  <a:cubicBezTo>
                    <a:pt x="204" y="335"/>
                    <a:pt x="316" y="317"/>
                    <a:pt x="456" y="326"/>
                  </a:cubicBezTo>
                  <a:cubicBezTo>
                    <a:pt x="577" y="335"/>
                    <a:pt x="754" y="373"/>
                    <a:pt x="866" y="475"/>
                  </a:cubicBezTo>
                  <a:cubicBezTo>
                    <a:pt x="978" y="578"/>
                    <a:pt x="1024" y="745"/>
                    <a:pt x="1015" y="969"/>
                  </a:cubicBezTo>
                  <a:cubicBezTo>
                    <a:pt x="1006" y="1053"/>
                    <a:pt x="1071" y="1127"/>
                    <a:pt x="1164" y="1137"/>
                  </a:cubicBezTo>
                  <a:cubicBezTo>
                    <a:pt x="1164" y="1137"/>
                    <a:pt x="1164" y="1137"/>
                    <a:pt x="1173" y="1137"/>
                  </a:cubicBezTo>
                  <a:cubicBezTo>
                    <a:pt x="1257" y="1137"/>
                    <a:pt x="1322" y="1071"/>
                    <a:pt x="1332" y="98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03" name="Oval 102">
            <a:extLst>
              <a:ext uri="{FF2B5EF4-FFF2-40B4-BE49-F238E27FC236}">
                <a16:creationId xmlns:a16="http://schemas.microsoft.com/office/drawing/2014/main" id="{3FE820C7-C217-4A49-BE22-16496F645144}"/>
              </a:ext>
            </a:extLst>
          </p:cNvPr>
          <p:cNvSpPr/>
          <p:nvPr/>
        </p:nvSpPr>
        <p:spPr>
          <a:xfrm>
            <a:off x="13953637" y="7080235"/>
            <a:ext cx="592055" cy="5920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811643-64EE-E04C-94E4-3880AC49A0CE}"/>
              </a:ext>
            </a:extLst>
          </p:cNvPr>
          <p:cNvSpPr/>
          <p:nvPr/>
        </p:nvSpPr>
        <p:spPr>
          <a:xfrm>
            <a:off x="11124957" y="7436409"/>
            <a:ext cx="592055" cy="5920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0F5E83A-114B-B34D-B746-C1E75234A244}"/>
              </a:ext>
            </a:extLst>
          </p:cNvPr>
          <p:cNvSpPr/>
          <p:nvPr/>
        </p:nvSpPr>
        <p:spPr>
          <a:xfrm>
            <a:off x="12352363" y="6425427"/>
            <a:ext cx="592055" cy="5920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C1D75F4-41B8-574C-BDCE-D0590B5C75F6}"/>
              </a:ext>
            </a:extLst>
          </p:cNvPr>
          <p:cNvSpPr/>
          <p:nvPr/>
        </p:nvSpPr>
        <p:spPr>
          <a:xfrm>
            <a:off x="9926679" y="5401739"/>
            <a:ext cx="592055" cy="5920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5B5665B-96BC-2A4A-AEF4-B3921B332ABB}"/>
              </a:ext>
            </a:extLst>
          </p:cNvPr>
          <p:cNvSpPr/>
          <p:nvPr/>
        </p:nvSpPr>
        <p:spPr>
          <a:xfrm>
            <a:off x="12722131" y="8536825"/>
            <a:ext cx="592055" cy="592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7F9B5AB-623A-6645-A60B-CAB87ED4F0BB}"/>
              </a:ext>
            </a:extLst>
          </p:cNvPr>
          <p:cNvSpPr/>
          <p:nvPr/>
        </p:nvSpPr>
        <p:spPr>
          <a:xfrm>
            <a:off x="13714908" y="5610745"/>
            <a:ext cx="592055" cy="5920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E02863-D4CD-F84A-88C3-E828DEEBD819}"/>
              </a:ext>
            </a:extLst>
          </p:cNvPr>
          <p:cNvSpPr/>
          <p:nvPr/>
        </p:nvSpPr>
        <p:spPr>
          <a:xfrm>
            <a:off x="5439520" y="3914362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9A02A70-E375-9A43-B430-EC23DC234038}"/>
              </a:ext>
            </a:extLst>
          </p:cNvPr>
          <p:cNvSpPr/>
          <p:nvPr/>
        </p:nvSpPr>
        <p:spPr>
          <a:xfrm>
            <a:off x="5439520" y="7153951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045990-8972-104D-9CF8-5DC60FCCE613}"/>
              </a:ext>
            </a:extLst>
          </p:cNvPr>
          <p:cNvSpPr/>
          <p:nvPr/>
        </p:nvSpPr>
        <p:spPr>
          <a:xfrm>
            <a:off x="5439520" y="10393538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F6061E-6CEE-E44E-862C-F490E4514C5B}"/>
              </a:ext>
            </a:extLst>
          </p:cNvPr>
          <p:cNvSpPr/>
          <p:nvPr/>
        </p:nvSpPr>
        <p:spPr>
          <a:xfrm>
            <a:off x="17091588" y="3914362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0E3444F-A08E-2F4C-9E11-7E59F3356764}"/>
              </a:ext>
            </a:extLst>
          </p:cNvPr>
          <p:cNvSpPr/>
          <p:nvPr/>
        </p:nvSpPr>
        <p:spPr>
          <a:xfrm>
            <a:off x="17091588" y="7153951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7CBB69F-3769-7D4B-A38A-7403F4BAD1CC}"/>
              </a:ext>
            </a:extLst>
          </p:cNvPr>
          <p:cNvSpPr/>
          <p:nvPr/>
        </p:nvSpPr>
        <p:spPr>
          <a:xfrm>
            <a:off x="17091588" y="10393538"/>
            <a:ext cx="18875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54" name="CuadroTexto 350">
            <a:extLst>
              <a:ext uri="{FF2B5EF4-FFF2-40B4-BE49-F238E27FC236}">
                <a16:creationId xmlns:a16="http://schemas.microsoft.com/office/drawing/2014/main" id="{30E5846D-0D04-EB40-86FF-CE9435BAAB6C}"/>
              </a:ext>
            </a:extLst>
          </p:cNvPr>
          <p:cNvSpPr txBox="1"/>
          <p:nvPr/>
        </p:nvSpPr>
        <p:spPr>
          <a:xfrm>
            <a:off x="7030231" y="1022190"/>
            <a:ext cx="1031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Mind Map Infographic</a:t>
            </a:r>
          </a:p>
        </p:txBody>
      </p:sp>
    </p:spTree>
    <p:extLst>
      <p:ext uri="{BB962C8B-B14F-4D97-AF65-F5344CB8AC3E}">
        <p14:creationId xmlns:p14="http://schemas.microsoft.com/office/powerpoint/2010/main" val="173019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10508E"/>
      </a:accent1>
      <a:accent2>
        <a:srgbClr val="6995AF"/>
      </a:accent2>
      <a:accent3>
        <a:srgbClr val="F4C77A"/>
      </a:accent3>
      <a:accent4>
        <a:srgbClr val="D7A16F"/>
      </a:accent4>
      <a:accent5>
        <a:srgbClr val="10508E"/>
      </a:accent5>
      <a:accent6>
        <a:srgbClr val="6995A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113976</TotalTime>
  <Words>658</Words>
  <Application>Microsoft Macintosh PowerPoint</Application>
  <PresentationFormat>Custom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18439</cp:revision>
  <dcterms:created xsi:type="dcterms:W3CDTF">2014-11-12T21:47:38Z</dcterms:created>
  <dcterms:modified xsi:type="dcterms:W3CDTF">2020-01-23T14:28:10Z</dcterms:modified>
  <cp:category/>
</cp:coreProperties>
</file>