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66" r:id="rId2"/>
    <p:sldId id="4367" r:id="rId3"/>
    <p:sldId id="4369" r:id="rId4"/>
    <p:sldId id="4368" r:id="rId5"/>
    <p:sldId id="4370" r:id="rId6"/>
    <p:sldId id="4371" r:id="rId7"/>
    <p:sldId id="4372" r:id="rId8"/>
    <p:sldId id="437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CECEC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5921" autoAdjust="0"/>
  </p:normalViewPr>
  <p:slideViewPr>
    <p:cSldViewPr snapToGrid="0" snapToObjects="1">
      <p:cViewPr varScale="1">
        <p:scale>
          <a:sx n="55" d="100"/>
          <a:sy n="55" d="100"/>
        </p:scale>
        <p:origin x="59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A8FCCC6F-30AB-B843-86DE-F1E1DAB5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619" y="5570234"/>
            <a:ext cx="1391196" cy="1962771"/>
          </a:xfrm>
          <a:custGeom>
            <a:avLst/>
            <a:gdLst>
              <a:gd name="T0" fmla="*/ 1706 w 1707"/>
              <a:gd name="T1" fmla="*/ 0 h 2408"/>
              <a:gd name="T2" fmla="*/ 1104 w 1707"/>
              <a:gd name="T3" fmla="*/ 602 h 2408"/>
              <a:gd name="T4" fmla="*/ 1104 w 1707"/>
              <a:gd name="T5" fmla="*/ 1304 h 2408"/>
              <a:gd name="T6" fmla="*/ 0 w 1707"/>
              <a:gd name="T7" fmla="*/ 2407 h 2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7" h="2408">
                <a:moveTo>
                  <a:pt x="1706" y="0"/>
                </a:moveTo>
                <a:lnTo>
                  <a:pt x="1104" y="602"/>
                </a:lnTo>
                <a:lnTo>
                  <a:pt x="1104" y="1304"/>
                </a:lnTo>
                <a:lnTo>
                  <a:pt x="0" y="240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F5C91F8E-FAE1-154A-BB1B-FBE610A26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90" y="3891452"/>
            <a:ext cx="1923228" cy="1923229"/>
          </a:xfrm>
          <a:custGeom>
            <a:avLst/>
            <a:gdLst>
              <a:gd name="T0" fmla="*/ 0 w 2359"/>
              <a:gd name="T1" fmla="*/ 1179 h 2359"/>
              <a:gd name="T2" fmla="*/ 0 w 2359"/>
              <a:gd name="T3" fmla="*/ 1179 h 2359"/>
              <a:gd name="T4" fmla="*/ 1179 w 2359"/>
              <a:gd name="T5" fmla="*/ 2358 h 2359"/>
              <a:gd name="T6" fmla="*/ 2358 w 2359"/>
              <a:gd name="T7" fmla="*/ 1179 h 2359"/>
              <a:gd name="T8" fmla="*/ 1179 w 2359"/>
              <a:gd name="T9" fmla="*/ 0 h 2359"/>
              <a:gd name="T10" fmla="*/ 0 w 2359"/>
              <a:gd name="T11" fmla="*/ 1179 h 2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9" h="2359">
                <a:moveTo>
                  <a:pt x="0" y="1179"/>
                </a:moveTo>
                <a:lnTo>
                  <a:pt x="0" y="1179"/>
                </a:lnTo>
                <a:cubicBezTo>
                  <a:pt x="0" y="1831"/>
                  <a:pt x="527" y="2358"/>
                  <a:pt x="1179" y="2358"/>
                </a:cubicBezTo>
                <a:cubicBezTo>
                  <a:pt x="1831" y="2358"/>
                  <a:pt x="2358" y="1831"/>
                  <a:pt x="2358" y="1179"/>
                </a:cubicBezTo>
                <a:cubicBezTo>
                  <a:pt x="2358" y="527"/>
                  <a:pt x="1831" y="0"/>
                  <a:pt x="1179" y="0"/>
                </a:cubicBezTo>
                <a:cubicBezTo>
                  <a:pt x="527" y="0"/>
                  <a:pt x="0" y="527"/>
                  <a:pt x="0" y="11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0EE56343-1890-A74E-A544-C00B8EC20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6755" y="4056814"/>
            <a:ext cx="1596099" cy="1596099"/>
          </a:xfrm>
          <a:custGeom>
            <a:avLst/>
            <a:gdLst>
              <a:gd name="T0" fmla="*/ 0 w 1958"/>
              <a:gd name="T1" fmla="*/ 978 h 1957"/>
              <a:gd name="T2" fmla="*/ 0 w 1958"/>
              <a:gd name="T3" fmla="*/ 978 h 1957"/>
              <a:gd name="T4" fmla="*/ 978 w 1958"/>
              <a:gd name="T5" fmla="*/ 1956 h 1957"/>
              <a:gd name="T6" fmla="*/ 1957 w 1958"/>
              <a:gd name="T7" fmla="*/ 978 h 1957"/>
              <a:gd name="T8" fmla="*/ 978 w 1958"/>
              <a:gd name="T9" fmla="*/ 0 h 1957"/>
              <a:gd name="T10" fmla="*/ 0 w 1958"/>
              <a:gd name="T11" fmla="*/ 978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8" h="1957">
                <a:moveTo>
                  <a:pt x="0" y="978"/>
                </a:moveTo>
                <a:lnTo>
                  <a:pt x="0" y="978"/>
                </a:lnTo>
                <a:cubicBezTo>
                  <a:pt x="0" y="1530"/>
                  <a:pt x="452" y="1956"/>
                  <a:pt x="978" y="1956"/>
                </a:cubicBezTo>
                <a:cubicBezTo>
                  <a:pt x="1530" y="1956"/>
                  <a:pt x="1957" y="1530"/>
                  <a:pt x="1957" y="978"/>
                </a:cubicBezTo>
                <a:cubicBezTo>
                  <a:pt x="1957" y="451"/>
                  <a:pt x="1530" y="0"/>
                  <a:pt x="978" y="0"/>
                </a:cubicBezTo>
                <a:cubicBezTo>
                  <a:pt x="452" y="0"/>
                  <a:pt x="0" y="451"/>
                  <a:pt x="0" y="9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298A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511AE7B1-CAB5-2642-9019-945F6827C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045" y="9617999"/>
            <a:ext cx="776481" cy="2084995"/>
          </a:xfrm>
          <a:custGeom>
            <a:avLst/>
            <a:gdLst>
              <a:gd name="T0" fmla="*/ 952 w 953"/>
              <a:gd name="T1" fmla="*/ 2558 h 2559"/>
              <a:gd name="T2" fmla="*/ 0 w 953"/>
              <a:gd name="T3" fmla="*/ 1581 h 2559"/>
              <a:gd name="T4" fmla="*/ 0 w 953"/>
              <a:gd name="T5" fmla="*/ 752 h 2559"/>
              <a:gd name="T6" fmla="*/ 752 w 953"/>
              <a:gd name="T7" fmla="*/ 0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3" h="2559">
                <a:moveTo>
                  <a:pt x="952" y="2558"/>
                </a:moveTo>
                <a:lnTo>
                  <a:pt x="0" y="1581"/>
                </a:lnTo>
                <a:lnTo>
                  <a:pt x="0" y="752"/>
                </a:lnTo>
                <a:lnTo>
                  <a:pt x="752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6F43541C-7381-2D42-AB99-3CF5BFAAD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948" y="11088279"/>
            <a:ext cx="1923230" cy="1901660"/>
          </a:xfrm>
          <a:custGeom>
            <a:avLst/>
            <a:gdLst>
              <a:gd name="T0" fmla="*/ 0 w 2357"/>
              <a:gd name="T1" fmla="*/ 1179 h 2334"/>
              <a:gd name="T2" fmla="*/ 0 w 2357"/>
              <a:gd name="T3" fmla="*/ 1179 h 2334"/>
              <a:gd name="T4" fmla="*/ 1178 w 2357"/>
              <a:gd name="T5" fmla="*/ 2333 h 2334"/>
              <a:gd name="T6" fmla="*/ 2356 w 2357"/>
              <a:gd name="T7" fmla="*/ 1179 h 2334"/>
              <a:gd name="T8" fmla="*/ 1178 w 2357"/>
              <a:gd name="T9" fmla="*/ 0 h 2334"/>
              <a:gd name="T10" fmla="*/ 0 w 2357"/>
              <a:gd name="T11" fmla="*/ 1179 h 2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7" h="2334">
                <a:moveTo>
                  <a:pt x="0" y="1179"/>
                </a:moveTo>
                <a:lnTo>
                  <a:pt x="0" y="1179"/>
                </a:lnTo>
                <a:cubicBezTo>
                  <a:pt x="0" y="1806"/>
                  <a:pt x="526" y="2333"/>
                  <a:pt x="1178" y="2333"/>
                </a:cubicBezTo>
                <a:cubicBezTo>
                  <a:pt x="1830" y="2333"/>
                  <a:pt x="2356" y="1806"/>
                  <a:pt x="2356" y="1179"/>
                </a:cubicBezTo>
                <a:cubicBezTo>
                  <a:pt x="2356" y="527"/>
                  <a:pt x="1830" y="0"/>
                  <a:pt x="1178" y="0"/>
                </a:cubicBezTo>
                <a:cubicBezTo>
                  <a:pt x="526" y="0"/>
                  <a:pt x="0" y="527"/>
                  <a:pt x="0" y="11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7C0B8009-9CDC-C942-9734-9CC8531D0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715" y="11253641"/>
            <a:ext cx="1596099" cy="1574531"/>
          </a:xfrm>
          <a:custGeom>
            <a:avLst/>
            <a:gdLst>
              <a:gd name="T0" fmla="*/ 0 w 1956"/>
              <a:gd name="T1" fmla="*/ 978 h 1932"/>
              <a:gd name="T2" fmla="*/ 0 w 1956"/>
              <a:gd name="T3" fmla="*/ 978 h 1932"/>
              <a:gd name="T4" fmla="*/ 977 w 1956"/>
              <a:gd name="T5" fmla="*/ 1931 h 1932"/>
              <a:gd name="T6" fmla="*/ 1955 w 1956"/>
              <a:gd name="T7" fmla="*/ 978 h 1932"/>
              <a:gd name="T8" fmla="*/ 977 w 1956"/>
              <a:gd name="T9" fmla="*/ 0 h 1932"/>
              <a:gd name="T10" fmla="*/ 0 w 1956"/>
              <a:gd name="T11" fmla="*/ 978 h 1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6" h="1932">
                <a:moveTo>
                  <a:pt x="0" y="978"/>
                </a:moveTo>
                <a:lnTo>
                  <a:pt x="0" y="978"/>
                </a:lnTo>
                <a:cubicBezTo>
                  <a:pt x="0" y="1505"/>
                  <a:pt x="450" y="1931"/>
                  <a:pt x="977" y="1931"/>
                </a:cubicBezTo>
                <a:cubicBezTo>
                  <a:pt x="1529" y="1931"/>
                  <a:pt x="1955" y="1505"/>
                  <a:pt x="1955" y="978"/>
                </a:cubicBezTo>
                <a:cubicBezTo>
                  <a:pt x="1955" y="426"/>
                  <a:pt x="1529" y="0"/>
                  <a:pt x="977" y="0"/>
                </a:cubicBezTo>
                <a:cubicBezTo>
                  <a:pt x="450" y="0"/>
                  <a:pt x="0" y="426"/>
                  <a:pt x="0" y="9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298A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77D55FBE-3CFD-5C46-9722-63D5B5474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8134" y="7838562"/>
            <a:ext cx="2067022" cy="776481"/>
          </a:xfrm>
          <a:custGeom>
            <a:avLst/>
            <a:gdLst>
              <a:gd name="T0" fmla="*/ 2534 w 2535"/>
              <a:gd name="T1" fmla="*/ 953 h 954"/>
              <a:gd name="T2" fmla="*/ 1556 w 2535"/>
              <a:gd name="T3" fmla="*/ 0 h 954"/>
              <a:gd name="T4" fmla="*/ 0 w 2535"/>
              <a:gd name="T5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5" h="954">
                <a:moveTo>
                  <a:pt x="2534" y="953"/>
                </a:moveTo>
                <a:lnTo>
                  <a:pt x="1556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3802DE53-FE4F-1040-9954-A1E6801EA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554" y="8126148"/>
            <a:ext cx="2494805" cy="2494804"/>
          </a:xfrm>
          <a:custGeom>
            <a:avLst/>
            <a:gdLst>
              <a:gd name="T0" fmla="*/ 3060 w 3061"/>
              <a:gd name="T1" fmla="*/ 1529 h 3060"/>
              <a:gd name="T2" fmla="*/ 3060 w 3061"/>
              <a:gd name="T3" fmla="*/ 1529 h 3060"/>
              <a:gd name="T4" fmla="*/ 1530 w 3061"/>
              <a:gd name="T5" fmla="*/ 3059 h 3060"/>
              <a:gd name="T6" fmla="*/ 0 w 3061"/>
              <a:gd name="T7" fmla="*/ 1529 h 3060"/>
              <a:gd name="T8" fmla="*/ 1530 w 3061"/>
              <a:gd name="T9" fmla="*/ 0 h 3060"/>
              <a:gd name="T10" fmla="*/ 3060 w 3061"/>
              <a:gd name="T11" fmla="*/ 1529 h 3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61" h="3060">
                <a:moveTo>
                  <a:pt x="3060" y="1529"/>
                </a:moveTo>
                <a:lnTo>
                  <a:pt x="3060" y="1529"/>
                </a:lnTo>
                <a:cubicBezTo>
                  <a:pt x="3060" y="2382"/>
                  <a:pt x="2383" y="3059"/>
                  <a:pt x="1530" y="3059"/>
                </a:cubicBezTo>
                <a:cubicBezTo>
                  <a:pt x="677" y="3059"/>
                  <a:pt x="0" y="2382"/>
                  <a:pt x="0" y="1529"/>
                </a:cubicBezTo>
                <a:cubicBezTo>
                  <a:pt x="0" y="703"/>
                  <a:pt x="677" y="0"/>
                  <a:pt x="1530" y="0"/>
                </a:cubicBezTo>
                <a:cubicBezTo>
                  <a:pt x="2383" y="0"/>
                  <a:pt x="3060" y="703"/>
                  <a:pt x="3060" y="15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577ADC3-6514-1E4A-AC5D-59E3EDF90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2864" y="8349027"/>
            <a:ext cx="2067020" cy="2067022"/>
          </a:xfrm>
          <a:custGeom>
            <a:avLst/>
            <a:gdLst>
              <a:gd name="T0" fmla="*/ 2534 w 2535"/>
              <a:gd name="T1" fmla="*/ 1253 h 2534"/>
              <a:gd name="T2" fmla="*/ 2534 w 2535"/>
              <a:gd name="T3" fmla="*/ 1253 h 2534"/>
              <a:gd name="T4" fmla="*/ 1280 w 2535"/>
              <a:gd name="T5" fmla="*/ 2533 h 2534"/>
              <a:gd name="T6" fmla="*/ 0 w 2535"/>
              <a:gd name="T7" fmla="*/ 1253 h 2534"/>
              <a:gd name="T8" fmla="*/ 1280 w 2535"/>
              <a:gd name="T9" fmla="*/ 0 h 2534"/>
              <a:gd name="T10" fmla="*/ 2534 w 2535"/>
              <a:gd name="T11" fmla="*/ 1253 h 2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5" h="2534">
                <a:moveTo>
                  <a:pt x="2534" y="1253"/>
                </a:moveTo>
                <a:lnTo>
                  <a:pt x="2534" y="1253"/>
                </a:lnTo>
                <a:cubicBezTo>
                  <a:pt x="2534" y="1956"/>
                  <a:pt x="1982" y="2533"/>
                  <a:pt x="1280" y="2533"/>
                </a:cubicBezTo>
                <a:cubicBezTo>
                  <a:pt x="578" y="2533"/>
                  <a:pt x="0" y="1956"/>
                  <a:pt x="0" y="1253"/>
                </a:cubicBezTo>
                <a:cubicBezTo>
                  <a:pt x="0" y="552"/>
                  <a:pt x="578" y="0"/>
                  <a:pt x="1280" y="0"/>
                </a:cubicBezTo>
                <a:cubicBezTo>
                  <a:pt x="1982" y="0"/>
                  <a:pt x="2534" y="552"/>
                  <a:pt x="2534" y="12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298A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F61B2785-B2B6-2E47-A217-DC6EB75E3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262" y="5383303"/>
            <a:ext cx="1146749" cy="2351012"/>
          </a:xfrm>
          <a:custGeom>
            <a:avLst/>
            <a:gdLst>
              <a:gd name="T0" fmla="*/ 0 w 1405"/>
              <a:gd name="T1" fmla="*/ 0 h 2886"/>
              <a:gd name="T2" fmla="*/ 0 w 1405"/>
              <a:gd name="T3" fmla="*/ 1454 h 2886"/>
              <a:gd name="T4" fmla="*/ 1404 w 1405"/>
              <a:gd name="T5" fmla="*/ 2885 h 2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5" h="2886">
                <a:moveTo>
                  <a:pt x="0" y="0"/>
                </a:moveTo>
                <a:lnTo>
                  <a:pt x="0" y="1454"/>
                </a:lnTo>
                <a:lnTo>
                  <a:pt x="1404" y="288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96218D7A-056B-DC43-831F-8D07050A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911" y="3420532"/>
            <a:ext cx="2494805" cy="2494804"/>
          </a:xfrm>
          <a:custGeom>
            <a:avLst/>
            <a:gdLst>
              <a:gd name="T0" fmla="*/ 3061 w 3062"/>
              <a:gd name="T1" fmla="*/ 1530 h 3062"/>
              <a:gd name="T2" fmla="*/ 3061 w 3062"/>
              <a:gd name="T3" fmla="*/ 1530 h 3062"/>
              <a:gd name="T4" fmla="*/ 1531 w 3062"/>
              <a:gd name="T5" fmla="*/ 3061 h 3062"/>
              <a:gd name="T6" fmla="*/ 0 w 3062"/>
              <a:gd name="T7" fmla="*/ 1530 h 3062"/>
              <a:gd name="T8" fmla="*/ 1531 w 3062"/>
              <a:gd name="T9" fmla="*/ 0 h 3062"/>
              <a:gd name="T10" fmla="*/ 3061 w 3062"/>
              <a:gd name="T11" fmla="*/ 1530 h 3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62" h="3062">
                <a:moveTo>
                  <a:pt x="3061" y="1530"/>
                </a:moveTo>
                <a:lnTo>
                  <a:pt x="3061" y="1530"/>
                </a:lnTo>
                <a:cubicBezTo>
                  <a:pt x="3061" y="2383"/>
                  <a:pt x="2383" y="3061"/>
                  <a:pt x="1531" y="3061"/>
                </a:cubicBezTo>
                <a:cubicBezTo>
                  <a:pt x="703" y="3061"/>
                  <a:pt x="0" y="2383"/>
                  <a:pt x="0" y="1530"/>
                </a:cubicBezTo>
                <a:cubicBezTo>
                  <a:pt x="0" y="702"/>
                  <a:pt x="703" y="0"/>
                  <a:pt x="1531" y="0"/>
                </a:cubicBezTo>
                <a:cubicBezTo>
                  <a:pt x="2383" y="0"/>
                  <a:pt x="3061" y="702"/>
                  <a:pt x="3061" y="15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2">
            <a:extLst>
              <a:ext uri="{FF2B5EF4-FFF2-40B4-BE49-F238E27FC236}">
                <a16:creationId xmlns:a16="http://schemas.microsoft.com/office/drawing/2014/main" id="{0588788F-6117-9643-A219-C3A9420F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383" y="3647004"/>
            <a:ext cx="2067022" cy="2067022"/>
          </a:xfrm>
          <a:custGeom>
            <a:avLst/>
            <a:gdLst>
              <a:gd name="T0" fmla="*/ 2534 w 2535"/>
              <a:gd name="T1" fmla="*/ 1254 h 2534"/>
              <a:gd name="T2" fmla="*/ 2534 w 2535"/>
              <a:gd name="T3" fmla="*/ 1254 h 2534"/>
              <a:gd name="T4" fmla="*/ 1255 w 2535"/>
              <a:gd name="T5" fmla="*/ 2533 h 2534"/>
              <a:gd name="T6" fmla="*/ 0 w 2535"/>
              <a:gd name="T7" fmla="*/ 1254 h 2534"/>
              <a:gd name="T8" fmla="*/ 1255 w 2535"/>
              <a:gd name="T9" fmla="*/ 0 h 2534"/>
              <a:gd name="T10" fmla="*/ 2534 w 2535"/>
              <a:gd name="T11" fmla="*/ 1254 h 2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5" h="2534">
                <a:moveTo>
                  <a:pt x="2534" y="1254"/>
                </a:moveTo>
                <a:lnTo>
                  <a:pt x="2534" y="1254"/>
                </a:lnTo>
                <a:cubicBezTo>
                  <a:pt x="2534" y="1956"/>
                  <a:pt x="1957" y="2533"/>
                  <a:pt x="1255" y="2533"/>
                </a:cubicBezTo>
                <a:cubicBezTo>
                  <a:pt x="553" y="2533"/>
                  <a:pt x="0" y="1956"/>
                  <a:pt x="0" y="1254"/>
                </a:cubicBezTo>
                <a:cubicBezTo>
                  <a:pt x="0" y="552"/>
                  <a:pt x="553" y="0"/>
                  <a:pt x="1255" y="0"/>
                </a:cubicBezTo>
                <a:cubicBezTo>
                  <a:pt x="1957" y="0"/>
                  <a:pt x="2534" y="552"/>
                  <a:pt x="2534" y="12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298A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DACED792-6185-6B46-A6E5-AFF43695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637" y="9024853"/>
            <a:ext cx="2210813" cy="1103610"/>
          </a:xfrm>
          <a:custGeom>
            <a:avLst/>
            <a:gdLst>
              <a:gd name="T0" fmla="*/ 0 w 2710"/>
              <a:gd name="T1" fmla="*/ 827 h 1354"/>
              <a:gd name="T2" fmla="*/ 552 w 2710"/>
              <a:gd name="T3" fmla="*/ 1353 h 1354"/>
              <a:gd name="T4" fmla="*/ 1354 w 2710"/>
              <a:gd name="T5" fmla="*/ 1353 h 1354"/>
              <a:gd name="T6" fmla="*/ 2709 w 2710"/>
              <a:gd name="T7" fmla="*/ 0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10" h="1354">
                <a:moveTo>
                  <a:pt x="0" y="827"/>
                </a:moveTo>
                <a:lnTo>
                  <a:pt x="552" y="1353"/>
                </a:lnTo>
                <a:lnTo>
                  <a:pt x="1354" y="1353"/>
                </a:lnTo>
                <a:lnTo>
                  <a:pt x="2709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4">
            <a:extLst>
              <a:ext uri="{FF2B5EF4-FFF2-40B4-BE49-F238E27FC236}">
                <a16:creationId xmlns:a16="http://schemas.microsoft.com/office/drawing/2014/main" id="{7E94CB44-5D83-0941-8C5F-5274BF704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451" y="8083011"/>
            <a:ext cx="2067020" cy="2084995"/>
          </a:xfrm>
          <a:custGeom>
            <a:avLst/>
            <a:gdLst>
              <a:gd name="T0" fmla="*/ 0 w 2535"/>
              <a:gd name="T1" fmla="*/ 1279 h 2559"/>
              <a:gd name="T2" fmla="*/ 0 w 2535"/>
              <a:gd name="T3" fmla="*/ 1279 h 2559"/>
              <a:gd name="T4" fmla="*/ 1279 w 2535"/>
              <a:gd name="T5" fmla="*/ 2558 h 2559"/>
              <a:gd name="T6" fmla="*/ 2534 w 2535"/>
              <a:gd name="T7" fmla="*/ 1279 h 2559"/>
              <a:gd name="T8" fmla="*/ 1279 w 2535"/>
              <a:gd name="T9" fmla="*/ 0 h 2559"/>
              <a:gd name="T10" fmla="*/ 0 w 2535"/>
              <a:gd name="T11" fmla="*/ 1279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5" h="2559">
                <a:moveTo>
                  <a:pt x="0" y="1279"/>
                </a:moveTo>
                <a:lnTo>
                  <a:pt x="0" y="1279"/>
                </a:lnTo>
                <a:cubicBezTo>
                  <a:pt x="0" y="1981"/>
                  <a:pt x="577" y="2558"/>
                  <a:pt x="1279" y="2558"/>
                </a:cubicBezTo>
                <a:cubicBezTo>
                  <a:pt x="1981" y="2558"/>
                  <a:pt x="2534" y="1981"/>
                  <a:pt x="2534" y="1279"/>
                </a:cubicBezTo>
                <a:cubicBezTo>
                  <a:pt x="2534" y="577"/>
                  <a:pt x="1981" y="0"/>
                  <a:pt x="1279" y="0"/>
                </a:cubicBezTo>
                <a:cubicBezTo>
                  <a:pt x="577" y="0"/>
                  <a:pt x="0" y="577"/>
                  <a:pt x="0" y="12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5">
            <a:extLst>
              <a:ext uri="{FF2B5EF4-FFF2-40B4-BE49-F238E27FC236}">
                <a16:creationId xmlns:a16="http://schemas.microsoft.com/office/drawing/2014/main" id="{393CBD6D-1C0E-6247-9369-60C9DD3A6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86" y="8266348"/>
            <a:ext cx="1718324" cy="1718323"/>
          </a:xfrm>
          <a:custGeom>
            <a:avLst/>
            <a:gdLst>
              <a:gd name="T0" fmla="*/ 0 w 2108"/>
              <a:gd name="T1" fmla="*/ 1054 h 2107"/>
              <a:gd name="T2" fmla="*/ 0 w 2108"/>
              <a:gd name="T3" fmla="*/ 1054 h 2107"/>
              <a:gd name="T4" fmla="*/ 1053 w 2108"/>
              <a:gd name="T5" fmla="*/ 2106 h 2107"/>
              <a:gd name="T6" fmla="*/ 2107 w 2108"/>
              <a:gd name="T7" fmla="*/ 1054 h 2107"/>
              <a:gd name="T8" fmla="*/ 1053 w 2108"/>
              <a:gd name="T9" fmla="*/ 0 h 2107"/>
              <a:gd name="T10" fmla="*/ 0 w 2108"/>
              <a:gd name="T11" fmla="*/ 1054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8" h="2107">
                <a:moveTo>
                  <a:pt x="0" y="1054"/>
                </a:moveTo>
                <a:lnTo>
                  <a:pt x="0" y="1054"/>
                </a:lnTo>
                <a:cubicBezTo>
                  <a:pt x="0" y="1630"/>
                  <a:pt x="451" y="2106"/>
                  <a:pt x="1053" y="2106"/>
                </a:cubicBezTo>
                <a:cubicBezTo>
                  <a:pt x="1630" y="2106"/>
                  <a:pt x="2107" y="1630"/>
                  <a:pt x="2107" y="1054"/>
                </a:cubicBezTo>
                <a:cubicBezTo>
                  <a:pt x="2107" y="477"/>
                  <a:pt x="1630" y="0"/>
                  <a:pt x="1053" y="0"/>
                </a:cubicBezTo>
                <a:cubicBezTo>
                  <a:pt x="451" y="0"/>
                  <a:pt x="0" y="477"/>
                  <a:pt x="0" y="10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298A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8376-D627-1F4F-B7D1-858D6917349E}"/>
              </a:ext>
            </a:extLst>
          </p:cNvPr>
          <p:cNvGrpSpPr/>
          <p:nvPr/>
        </p:nvGrpSpPr>
        <p:grpSpPr>
          <a:xfrm>
            <a:off x="10176108" y="6528853"/>
            <a:ext cx="3723033" cy="3723031"/>
            <a:chOff x="10596055" y="7047093"/>
            <a:chExt cx="2919556" cy="2919554"/>
          </a:xfrm>
        </p:grpSpPr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CDC55B7-C528-2340-A963-AFC9BF9DE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6055" y="7047093"/>
              <a:ext cx="2919556" cy="2919554"/>
            </a:xfrm>
            <a:custGeom>
              <a:avLst/>
              <a:gdLst>
                <a:gd name="T0" fmla="*/ 4113 w 4114"/>
                <a:gd name="T1" fmla="*/ 2057 h 4114"/>
                <a:gd name="T2" fmla="*/ 4113 w 4114"/>
                <a:gd name="T3" fmla="*/ 2057 h 4114"/>
                <a:gd name="T4" fmla="*/ 2057 w 4114"/>
                <a:gd name="T5" fmla="*/ 4113 h 4114"/>
                <a:gd name="T6" fmla="*/ 0 w 4114"/>
                <a:gd name="T7" fmla="*/ 2057 h 4114"/>
                <a:gd name="T8" fmla="*/ 2057 w 4114"/>
                <a:gd name="T9" fmla="*/ 0 h 4114"/>
                <a:gd name="T10" fmla="*/ 4113 w 4114"/>
                <a:gd name="T11" fmla="*/ 2057 h 4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4" h="4114">
                  <a:moveTo>
                    <a:pt x="4113" y="2057"/>
                  </a:moveTo>
                  <a:lnTo>
                    <a:pt x="4113" y="2057"/>
                  </a:lnTo>
                  <a:cubicBezTo>
                    <a:pt x="4113" y="3186"/>
                    <a:pt x="3210" y="4113"/>
                    <a:pt x="2057" y="4113"/>
                  </a:cubicBezTo>
                  <a:cubicBezTo>
                    <a:pt x="928" y="4113"/>
                    <a:pt x="0" y="3186"/>
                    <a:pt x="0" y="2057"/>
                  </a:cubicBezTo>
                  <a:cubicBezTo>
                    <a:pt x="0" y="903"/>
                    <a:pt x="928" y="0"/>
                    <a:pt x="2057" y="0"/>
                  </a:cubicBezTo>
                  <a:cubicBezTo>
                    <a:pt x="3210" y="0"/>
                    <a:pt x="4113" y="903"/>
                    <a:pt x="4113" y="205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13328BBC-1C8B-2749-ABD6-091298AC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6392" y="7297430"/>
              <a:ext cx="2422011" cy="2422010"/>
            </a:xfrm>
            <a:custGeom>
              <a:avLst/>
              <a:gdLst>
                <a:gd name="T0" fmla="*/ 3410 w 3411"/>
                <a:gd name="T1" fmla="*/ 1705 h 3411"/>
                <a:gd name="T2" fmla="*/ 3410 w 3411"/>
                <a:gd name="T3" fmla="*/ 1705 h 3411"/>
                <a:gd name="T4" fmla="*/ 1705 w 3411"/>
                <a:gd name="T5" fmla="*/ 3410 h 3411"/>
                <a:gd name="T6" fmla="*/ 0 w 3411"/>
                <a:gd name="T7" fmla="*/ 1705 h 3411"/>
                <a:gd name="T8" fmla="*/ 1705 w 3411"/>
                <a:gd name="T9" fmla="*/ 0 h 3411"/>
                <a:gd name="T10" fmla="*/ 3410 w 3411"/>
                <a:gd name="T11" fmla="*/ 1705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1" h="3411">
                  <a:moveTo>
                    <a:pt x="3410" y="1705"/>
                  </a:moveTo>
                  <a:lnTo>
                    <a:pt x="3410" y="1705"/>
                  </a:lnTo>
                  <a:cubicBezTo>
                    <a:pt x="3410" y="2633"/>
                    <a:pt x="2657" y="3410"/>
                    <a:pt x="1705" y="3410"/>
                  </a:cubicBezTo>
                  <a:cubicBezTo>
                    <a:pt x="777" y="3410"/>
                    <a:pt x="0" y="2633"/>
                    <a:pt x="0" y="1705"/>
                  </a:cubicBezTo>
                  <a:cubicBezTo>
                    <a:pt x="0" y="752"/>
                    <a:pt x="777" y="0"/>
                    <a:pt x="1705" y="0"/>
                  </a:cubicBezTo>
                  <a:cubicBezTo>
                    <a:pt x="2657" y="0"/>
                    <a:pt x="3410" y="752"/>
                    <a:pt x="3410" y="17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298A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DEA86E8-7450-AD49-A261-95B96C35E6AF}"/>
              </a:ext>
            </a:extLst>
          </p:cNvPr>
          <p:cNvSpPr txBox="1"/>
          <p:nvPr/>
        </p:nvSpPr>
        <p:spPr>
          <a:xfrm>
            <a:off x="10104244" y="4092707"/>
            <a:ext cx="1246139" cy="1166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A0F143-ED14-B244-ACD0-1A42ACBCEC0F}"/>
              </a:ext>
            </a:extLst>
          </p:cNvPr>
          <p:cNvSpPr txBox="1"/>
          <p:nvPr/>
        </p:nvSpPr>
        <p:spPr>
          <a:xfrm>
            <a:off x="13255616" y="4272053"/>
            <a:ext cx="1246139" cy="1166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C757DE-4657-0846-BCB9-037412D890CD}"/>
              </a:ext>
            </a:extLst>
          </p:cNvPr>
          <p:cNvSpPr txBox="1"/>
          <p:nvPr/>
        </p:nvSpPr>
        <p:spPr>
          <a:xfrm>
            <a:off x="15613303" y="8784506"/>
            <a:ext cx="1246139" cy="1166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DC454E-EABD-A749-A4CA-7DDFEB1C34AF}"/>
              </a:ext>
            </a:extLst>
          </p:cNvPr>
          <p:cNvSpPr txBox="1"/>
          <p:nvPr/>
        </p:nvSpPr>
        <p:spPr>
          <a:xfrm>
            <a:off x="12154481" y="11500321"/>
            <a:ext cx="1246139" cy="1166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4D6E8B-618C-6140-B828-FAC1F82BD008}"/>
              </a:ext>
            </a:extLst>
          </p:cNvPr>
          <p:cNvSpPr txBox="1"/>
          <p:nvPr/>
        </p:nvSpPr>
        <p:spPr>
          <a:xfrm>
            <a:off x="7312131" y="8579539"/>
            <a:ext cx="1246139" cy="1166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BA662E-52E9-454A-8347-6EAA2D3B1CAC}"/>
              </a:ext>
            </a:extLst>
          </p:cNvPr>
          <p:cNvSpPr txBox="1"/>
          <p:nvPr/>
        </p:nvSpPr>
        <p:spPr>
          <a:xfrm flipH="1">
            <a:off x="7000614" y="3585882"/>
            <a:ext cx="2127325" cy="742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B3BEC0-F79F-E242-A037-146B885A76BE}"/>
              </a:ext>
            </a:extLst>
          </p:cNvPr>
          <p:cNvSpPr txBox="1"/>
          <p:nvPr/>
        </p:nvSpPr>
        <p:spPr>
          <a:xfrm flipH="1">
            <a:off x="3544223" y="4350765"/>
            <a:ext cx="555188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014970-B667-FC44-9546-92AFB100B186}"/>
              </a:ext>
            </a:extLst>
          </p:cNvPr>
          <p:cNvSpPr txBox="1"/>
          <p:nvPr/>
        </p:nvSpPr>
        <p:spPr>
          <a:xfrm>
            <a:off x="15151623" y="3826455"/>
            <a:ext cx="2094176" cy="742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Analyze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3C8AF8-D964-D74C-9F41-81E131FB914A}"/>
              </a:ext>
            </a:extLst>
          </p:cNvPr>
          <p:cNvSpPr txBox="1"/>
          <p:nvPr/>
        </p:nvSpPr>
        <p:spPr>
          <a:xfrm>
            <a:off x="15183456" y="4591338"/>
            <a:ext cx="5606593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F36B2C-401A-3247-AFF4-A96610B9B8CD}"/>
              </a:ext>
            </a:extLst>
          </p:cNvPr>
          <p:cNvSpPr txBox="1"/>
          <p:nvPr/>
        </p:nvSpPr>
        <p:spPr>
          <a:xfrm>
            <a:off x="17790574" y="8361353"/>
            <a:ext cx="2000259" cy="742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Identify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C5FEFA-D492-1441-9AE6-2C33DA0FEA64}"/>
              </a:ext>
            </a:extLst>
          </p:cNvPr>
          <p:cNvSpPr txBox="1"/>
          <p:nvPr/>
        </p:nvSpPr>
        <p:spPr>
          <a:xfrm>
            <a:off x="17822407" y="9126236"/>
            <a:ext cx="5606593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DB9ECC-E6FB-2B45-A3AC-1E27AEC1C410}"/>
              </a:ext>
            </a:extLst>
          </p:cNvPr>
          <p:cNvSpPr txBox="1"/>
          <p:nvPr/>
        </p:nvSpPr>
        <p:spPr>
          <a:xfrm flipH="1">
            <a:off x="4057331" y="8069539"/>
            <a:ext cx="2508518" cy="742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Authorize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923F14-2290-4747-B338-F61B0A2FAF8B}"/>
              </a:ext>
            </a:extLst>
          </p:cNvPr>
          <p:cNvSpPr txBox="1"/>
          <p:nvPr/>
        </p:nvSpPr>
        <p:spPr>
          <a:xfrm flipH="1">
            <a:off x="982132" y="8834422"/>
            <a:ext cx="555188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424898-514F-CA4E-809C-DF6C9CE9530A}"/>
              </a:ext>
            </a:extLst>
          </p:cNvPr>
          <p:cNvSpPr txBox="1"/>
          <p:nvPr/>
        </p:nvSpPr>
        <p:spPr>
          <a:xfrm>
            <a:off x="14152407" y="11051548"/>
            <a:ext cx="2471688" cy="742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Advertise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2E7578-FAA0-F144-9BEA-311DA88EA02B}"/>
              </a:ext>
            </a:extLst>
          </p:cNvPr>
          <p:cNvSpPr txBox="1"/>
          <p:nvPr/>
        </p:nvSpPr>
        <p:spPr>
          <a:xfrm>
            <a:off x="14184240" y="11816431"/>
            <a:ext cx="5606593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E15574-B4F3-4440-9BF1-ADAA14D3FE03}"/>
              </a:ext>
            </a:extLst>
          </p:cNvPr>
          <p:cNvSpPr txBox="1"/>
          <p:nvPr/>
        </p:nvSpPr>
        <p:spPr>
          <a:xfrm>
            <a:off x="10361279" y="7626956"/>
            <a:ext cx="3338323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24DD5EE8-582E-4349-9E45-EB67B2CC84E0}"/>
              </a:ext>
            </a:extLst>
          </p:cNvPr>
          <p:cNvSpPr txBox="1"/>
          <p:nvPr/>
        </p:nvSpPr>
        <p:spPr>
          <a:xfrm>
            <a:off x="7030231" y="1022190"/>
            <a:ext cx="10317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 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411276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418DBE-867E-4248-9340-34684AC3AB7A}"/>
              </a:ext>
            </a:extLst>
          </p:cNvPr>
          <p:cNvCxnSpPr>
            <a:cxnSpLocks/>
          </p:cNvCxnSpPr>
          <p:nvPr/>
        </p:nvCxnSpPr>
        <p:spPr>
          <a:xfrm>
            <a:off x="13314404" y="8151684"/>
            <a:ext cx="1808705" cy="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C5E9D9-46F8-414D-86D0-A93B64F07692}"/>
              </a:ext>
            </a:extLst>
          </p:cNvPr>
          <p:cNvCxnSpPr>
            <a:cxnSpLocks/>
          </p:cNvCxnSpPr>
          <p:nvPr/>
        </p:nvCxnSpPr>
        <p:spPr>
          <a:xfrm>
            <a:off x="8934933" y="8151684"/>
            <a:ext cx="2073104" cy="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E3BEF89-96D2-0042-9F88-CBCEFC8CBF4A}"/>
              </a:ext>
            </a:extLst>
          </p:cNvPr>
          <p:cNvGrpSpPr/>
          <p:nvPr/>
        </p:nvGrpSpPr>
        <p:grpSpPr>
          <a:xfrm rot="10800000">
            <a:off x="15814543" y="5855322"/>
            <a:ext cx="981716" cy="4631138"/>
            <a:chOff x="6217920" y="5166360"/>
            <a:chExt cx="1051560" cy="496062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87D7DD-391E-524F-9B18-8B5D0579EF5B}"/>
                </a:ext>
              </a:extLst>
            </p:cNvPr>
            <p:cNvCxnSpPr/>
            <p:nvPr/>
          </p:nvCxnSpPr>
          <p:spPr>
            <a:xfrm flipH="1">
              <a:off x="6445930" y="8343900"/>
              <a:ext cx="823550" cy="178308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38BB8D-A9D0-B140-9FB5-380D9435A1E8}"/>
                </a:ext>
              </a:extLst>
            </p:cNvPr>
            <p:cNvCxnSpPr/>
            <p:nvPr/>
          </p:nvCxnSpPr>
          <p:spPr>
            <a:xfrm>
              <a:off x="6217920" y="5166360"/>
              <a:ext cx="1051560" cy="169164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10C60E-076B-E140-AD24-972FD1F723A2}"/>
              </a:ext>
            </a:extLst>
          </p:cNvPr>
          <p:cNvGrpSpPr/>
          <p:nvPr/>
        </p:nvGrpSpPr>
        <p:grpSpPr>
          <a:xfrm>
            <a:off x="7581220" y="5855322"/>
            <a:ext cx="981716" cy="4631138"/>
            <a:chOff x="6217920" y="5166360"/>
            <a:chExt cx="1051560" cy="496062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F4E98F3-6130-E049-861A-3601B6ED0C04}"/>
                </a:ext>
              </a:extLst>
            </p:cNvPr>
            <p:cNvCxnSpPr/>
            <p:nvPr/>
          </p:nvCxnSpPr>
          <p:spPr>
            <a:xfrm flipH="1">
              <a:off x="6445930" y="8343900"/>
              <a:ext cx="823550" cy="178308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8B49A7A-D5D2-D14E-9A79-69B6B9E5C466}"/>
                </a:ext>
              </a:extLst>
            </p:cNvPr>
            <p:cNvCxnSpPr/>
            <p:nvPr/>
          </p:nvCxnSpPr>
          <p:spPr>
            <a:xfrm>
              <a:off x="6217920" y="5166360"/>
              <a:ext cx="1051560" cy="169164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CBE34B81-6965-ED4F-835D-7C6BDD974946}"/>
              </a:ext>
            </a:extLst>
          </p:cNvPr>
          <p:cNvSpPr/>
          <p:nvPr/>
        </p:nvSpPr>
        <p:spPr>
          <a:xfrm>
            <a:off x="14405994" y="7062984"/>
            <a:ext cx="2177399" cy="217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8CBC463-42B0-3E4B-9B8C-EF0FD42E2BDE}"/>
              </a:ext>
            </a:extLst>
          </p:cNvPr>
          <p:cNvSpPr/>
          <p:nvPr/>
        </p:nvSpPr>
        <p:spPr>
          <a:xfrm>
            <a:off x="7794086" y="7062984"/>
            <a:ext cx="2177399" cy="217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A4D40EC-531A-FB41-A6AF-2FD640926C8F}"/>
              </a:ext>
            </a:extLst>
          </p:cNvPr>
          <p:cNvSpPr/>
          <p:nvPr/>
        </p:nvSpPr>
        <p:spPr>
          <a:xfrm>
            <a:off x="15985157" y="4160520"/>
            <a:ext cx="2177399" cy="2177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EE9CD3F-5D38-B14C-9597-206849DB14AA}"/>
              </a:ext>
            </a:extLst>
          </p:cNvPr>
          <p:cNvSpPr/>
          <p:nvPr/>
        </p:nvSpPr>
        <p:spPr>
          <a:xfrm>
            <a:off x="15985157" y="9965449"/>
            <a:ext cx="2177399" cy="21773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34C2BF2-F5EC-C840-892E-029AAA852B7C}"/>
              </a:ext>
            </a:extLst>
          </p:cNvPr>
          <p:cNvSpPr/>
          <p:nvPr/>
        </p:nvSpPr>
        <p:spPr>
          <a:xfrm>
            <a:off x="6214924" y="4160520"/>
            <a:ext cx="2177399" cy="2177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28E2489-A111-464B-A55F-B10E99A118D4}"/>
              </a:ext>
            </a:extLst>
          </p:cNvPr>
          <p:cNvSpPr/>
          <p:nvPr/>
        </p:nvSpPr>
        <p:spPr>
          <a:xfrm>
            <a:off x="6214924" y="9965449"/>
            <a:ext cx="2177399" cy="21773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D40271-F230-4B4F-A74B-12DD14794CE4}"/>
              </a:ext>
            </a:extLst>
          </p:cNvPr>
          <p:cNvSpPr txBox="1"/>
          <p:nvPr/>
        </p:nvSpPr>
        <p:spPr>
          <a:xfrm>
            <a:off x="8224469" y="7677582"/>
            <a:ext cx="13166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119F58-2805-EC45-B988-25AC50F3805B}"/>
              </a:ext>
            </a:extLst>
          </p:cNvPr>
          <p:cNvSpPr txBox="1"/>
          <p:nvPr/>
        </p:nvSpPr>
        <p:spPr>
          <a:xfrm>
            <a:off x="14836377" y="7677582"/>
            <a:ext cx="1316632" cy="948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8BC6AF-FFBC-CD4B-BC1B-F49019A161AB}"/>
              </a:ext>
            </a:extLst>
          </p:cNvPr>
          <p:cNvGrpSpPr/>
          <p:nvPr/>
        </p:nvGrpSpPr>
        <p:grpSpPr>
          <a:xfrm>
            <a:off x="10943585" y="6858000"/>
            <a:ext cx="2488216" cy="2725870"/>
            <a:chOff x="10499401" y="6371391"/>
            <a:chExt cx="3376584" cy="3699088"/>
          </a:xfrm>
        </p:grpSpPr>
        <p:sp>
          <p:nvSpPr>
            <p:cNvPr id="117" name="Freeform 83">
              <a:extLst>
                <a:ext uri="{FF2B5EF4-FFF2-40B4-BE49-F238E27FC236}">
                  <a16:creationId xmlns:a16="http://schemas.microsoft.com/office/drawing/2014/main" id="{A7AECA1C-7DCA-A744-8FB6-9498C4982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9401" y="6371391"/>
              <a:ext cx="1608636" cy="3699088"/>
            </a:xfrm>
            <a:custGeom>
              <a:avLst/>
              <a:gdLst>
                <a:gd name="T0" fmla="*/ 1825 w 1826"/>
                <a:gd name="T1" fmla="*/ 219 h 4196"/>
                <a:gd name="T2" fmla="*/ 1825 w 1826"/>
                <a:gd name="T3" fmla="*/ 219 h 4196"/>
                <a:gd name="T4" fmla="*/ 1825 w 1826"/>
                <a:gd name="T5" fmla="*/ 145 h 4196"/>
                <a:gd name="T6" fmla="*/ 1605 w 1826"/>
                <a:gd name="T7" fmla="*/ 0 h 4196"/>
                <a:gd name="T8" fmla="*/ 1386 w 1826"/>
                <a:gd name="T9" fmla="*/ 181 h 4196"/>
                <a:gd name="T10" fmla="*/ 1313 w 1826"/>
                <a:gd name="T11" fmla="*/ 181 h 4196"/>
                <a:gd name="T12" fmla="*/ 838 w 1826"/>
                <a:gd name="T13" fmla="*/ 620 h 4196"/>
                <a:gd name="T14" fmla="*/ 838 w 1826"/>
                <a:gd name="T15" fmla="*/ 657 h 4196"/>
                <a:gd name="T16" fmla="*/ 657 w 1826"/>
                <a:gd name="T17" fmla="*/ 620 h 4196"/>
                <a:gd name="T18" fmla="*/ 145 w 1826"/>
                <a:gd name="T19" fmla="*/ 1132 h 4196"/>
                <a:gd name="T20" fmla="*/ 183 w 1826"/>
                <a:gd name="T21" fmla="*/ 1386 h 4196"/>
                <a:gd name="T22" fmla="*/ 0 w 1826"/>
                <a:gd name="T23" fmla="*/ 1825 h 4196"/>
                <a:gd name="T24" fmla="*/ 256 w 1826"/>
                <a:gd name="T25" fmla="*/ 2298 h 4196"/>
                <a:gd name="T26" fmla="*/ 145 w 1826"/>
                <a:gd name="T27" fmla="*/ 2590 h 4196"/>
                <a:gd name="T28" fmla="*/ 401 w 1826"/>
                <a:gd name="T29" fmla="*/ 3064 h 4196"/>
                <a:gd name="T30" fmla="*/ 401 w 1826"/>
                <a:gd name="T31" fmla="*/ 3100 h 4196"/>
                <a:gd name="T32" fmla="*/ 802 w 1826"/>
                <a:gd name="T33" fmla="*/ 3612 h 4196"/>
                <a:gd name="T34" fmla="*/ 1241 w 1826"/>
                <a:gd name="T35" fmla="*/ 3940 h 4196"/>
                <a:gd name="T36" fmla="*/ 1350 w 1826"/>
                <a:gd name="T37" fmla="*/ 3904 h 4196"/>
                <a:gd name="T38" fmla="*/ 1605 w 1826"/>
                <a:gd name="T39" fmla="*/ 4195 h 4196"/>
                <a:gd name="T40" fmla="*/ 1825 w 1826"/>
                <a:gd name="T41" fmla="*/ 3976 h 4196"/>
                <a:gd name="T42" fmla="*/ 1825 w 1826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4196">
                  <a:moveTo>
                    <a:pt x="1825" y="219"/>
                  </a:moveTo>
                  <a:lnTo>
                    <a:pt x="1825" y="219"/>
                  </a:lnTo>
                  <a:cubicBezTo>
                    <a:pt x="1825" y="181"/>
                    <a:pt x="1825" y="145"/>
                    <a:pt x="1825" y="145"/>
                  </a:cubicBezTo>
                  <a:cubicBezTo>
                    <a:pt x="1789" y="36"/>
                    <a:pt x="1714" y="0"/>
                    <a:pt x="1605" y="0"/>
                  </a:cubicBezTo>
                  <a:cubicBezTo>
                    <a:pt x="1459" y="0"/>
                    <a:pt x="1386" y="73"/>
                    <a:pt x="1386" y="181"/>
                  </a:cubicBezTo>
                  <a:cubicBezTo>
                    <a:pt x="1350" y="181"/>
                    <a:pt x="1313" y="181"/>
                    <a:pt x="1313" y="181"/>
                  </a:cubicBezTo>
                  <a:cubicBezTo>
                    <a:pt x="1058" y="181"/>
                    <a:pt x="838" y="365"/>
                    <a:pt x="838" y="620"/>
                  </a:cubicBezTo>
                  <a:cubicBezTo>
                    <a:pt x="838" y="657"/>
                    <a:pt x="838" y="657"/>
                    <a:pt x="838" y="657"/>
                  </a:cubicBezTo>
                  <a:cubicBezTo>
                    <a:pt x="766" y="657"/>
                    <a:pt x="729" y="620"/>
                    <a:pt x="657" y="620"/>
                  </a:cubicBezTo>
                  <a:cubicBezTo>
                    <a:pt x="365" y="620"/>
                    <a:pt x="145" y="876"/>
                    <a:pt x="145" y="1132"/>
                  </a:cubicBezTo>
                  <a:cubicBezTo>
                    <a:pt x="145" y="1241"/>
                    <a:pt x="145" y="1313"/>
                    <a:pt x="183" y="1386"/>
                  </a:cubicBezTo>
                  <a:cubicBezTo>
                    <a:pt x="73" y="1495"/>
                    <a:pt x="0" y="1641"/>
                    <a:pt x="0" y="1825"/>
                  </a:cubicBezTo>
                  <a:cubicBezTo>
                    <a:pt x="0" y="2006"/>
                    <a:pt x="109" y="2188"/>
                    <a:pt x="256" y="2298"/>
                  </a:cubicBezTo>
                  <a:cubicBezTo>
                    <a:pt x="183" y="2371"/>
                    <a:pt x="145" y="2480"/>
                    <a:pt x="145" y="2590"/>
                  </a:cubicBezTo>
                  <a:cubicBezTo>
                    <a:pt x="145" y="2808"/>
                    <a:pt x="256" y="2992"/>
                    <a:pt x="401" y="3064"/>
                  </a:cubicBezTo>
                  <a:lnTo>
                    <a:pt x="401" y="3100"/>
                  </a:lnTo>
                  <a:cubicBezTo>
                    <a:pt x="401" y="3356"/>
                    <a:pt x="584" y="3537"/>
                    <a:pt x="802" y="3612"/>
                  </a:cubicBezTo>
                  <a:cubicBezTo>
                    <a:pt x="838" y="3793"/>
                    <a:pt x="1021" y="3940"/>
                    <a:pt x="1241" y="3940"/>
                  </a:cubicBezTo>
                  <a:cubicBezTo>
                    <a:pt x="1277" y="3940"/>
                    <a:pt x="1313" y="3904"/>
                    <a:pt x="1350" y="3904"/>
                  </a:cubicBezTo>
                  <a:cubicBezTo>
                    <a:pt x="1386" y="4049"/>
                    <a:pt x="1422" y="4195"/>
                    <a:pt x="1605" y="4195"/>
                  </a:cubicBezTo>
                  <a:cubicBezTo>
                    <a:pt x="1825" y="4195"/>
                    <a:pt x="1825" y="3976"/>
                    <a:pt x="1825" y="3976"/>
                  </a:cubicBezTo>
                  <a:lnTo>
                    <a:pt x="1825" y="219"/>
                  </a:ln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54B68A8E-B494-4444-A132-1B68F2BCF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7349" y="6371391"/>
              <a:ext cx="1608636" cy="3699088"/>
            </a:xfrm>
            <a:custGeom>
              <a:avLst/>
              <a:gdLst>
                <a:gd name="T0" fmla="*/ 0 w 1825"/>
                <a:gd name="T1" fmla="*/ 219 h 4196"/>
                <a:gd name="T2" fmla="*/ 0 w 1825"/>
                <a:gd name="T3" fmla="*/ 219 h 4196"/>
                <a:gd name="T4" fmla="*/ 36 w 1825"/>
                <a:gd name="T5" fmla="*/ 145 h 4196"/>
                <a:gd name="T6" fmla="*/ 220 w 1825"/>
                <a:gd name="T7" fmla="*/ 0 h 4196"/>
                <a:gd name="T8" fmla="*/ 438 w 1825"/>
                <a:gd name="T9" fmla="*/ 181 h 4196"/>
                <a:gd name="T10" fmla="*/ 512 w 1825"/>
                <a:gd name="T11" fmla="*/ 181 h 4196"/>
                <a:gd name="T12" fmla="*/ 986 w 1825"/>
                <a:gd name="T13" fmla="*/ 620 h 4196"/>
                <a:gd name="T14" fmla="*/ 986 w 1825"/>
                <a:gd name="T15" fmla="*/ 657 h 4196"/>
                <a:gd name="T16" fmla="*/ 1167 w 1825"/>
                <a:gd name="T17" fmla="*/ 620 h 4196"/>
                <a:gd name="T18" fmla="*/ 1679 w 1825"/>
                <a:gd name="T19" fmla="*/ 1132 h 4196"/>
                <a:gd name="T20" fmla="*/ 1642 w 1825"/>
                <a:gd name="T21" fmla="*/ 1386 h 4196"/>
                <a:gd name="T22" fmla="*/ 1824 w 1825"/>
                <a:gd name="T23" fmla="*/ 1825 h 4196"/>
                <a:gd name="T24" fmla="*/ 1570 w 1825"/>
                <a:gd name="T25" fmla="*/ 2298 h 4196"/>
                <a:gd name="T26" fmla="*/ 1679 w 1825"/>
                <a:gd name="T27" fmla="*/ 2590 h 4196"/>
                <a:gd name="T28" fmla="*/ 1423 w 1825"/>
                <a:gd name="T29" fmla="*/ 3064 h 4196"/>
                <a:gd name="T30" fmla="*/ 1423 w 1825"/>
                <a:gd name="T31" fmla="*/ 3100 h 4196"/>
                <a:gd name="T32" fmla="*/ 1022 w 1825"/>
                <a:gd name="T33" fmla="*/ 3612 h 4196"/>
                <a:gd name="T34" fmla="*/ 584 w 1825"/>
                <a:gd name="T35" fmla="*/ 3940 h 4196"/>
                <a:gd name="T36" fmla="*/ 474 w 1825"/>
                <a:gd name="T37" fmla="*/ 3904 h 4196"/>
                <a:gd name="T38" fmla="*/ 220 w 1825"/>
                <a:gd name="T39" fmla="*/ 4195 h 4196"/>
                <a:gd name="T40" fmla="*/ 0 w 1825"/>
                <a:gd name="T41" fmla="*/ 3976 h 4196"/>
                <a:gd name="T42" fmla="*/ 0 w 1825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5" h="4196">
                  <a:moveTo>
                    <a:pt x="0" y="219"/>
                  </a:moveTo>
                  <a:lnTo>
                    <a:pt x="0" y="219"/>
                  </a:lnTo>
                  <a:cubicBezTo>
                    <a:pt x="0" y="181"/>
                    <a:pt x="0" y="145"/>
                    <a:pt x="36" y="145"/>
                  </a:cubicBezTo>
                  <a:cubicBezTo>
                    <a:pt x="36" y="36"/>
                    <a:pt x="110" y="0"/>
                    <a:pt x="220" y="0"/>
                  </a:cubicBezTo>
                  <a:cubicBezTo>
                    <a:pt x="366" y="0"/>
                    <a:pt x="438" y="73"/>
                    <a:pt x="438" y="181"/>
                  </a:cubicBezTo>
                  <a:cubicBezTo>
                    <a:pt x="474" y="181"/>
                    <a:pt x="512" y="181"/>
                    <a:pt x="512" y="181"/>
                  </a:cubicBezTo>
                  <a:cubicBezTo>
                    <a:pt x="766" y="181"/>
                    <a:pt x="986" y="365"/>
                    <a:pt x="986" y="620"/>
                  </a:cubicBezTo>
                  <a:cubicBezTo>
                    <a:pt x="986" y="657"/>
                    <a:pt x="986" y="657"/>
                    <a:pt x="986" y="657"/>
                  </a:cubicBezTo>
                  <a:cubicBezTo>
                    <a:pt x="1058" y="657"/>
                    <a:pt x="1131" y="620"/>
                    <a:pt x="1167" y="620"/>
                  </a:cubicBezTo>
                  <a:cubicBezTo>
                    <a:pt x="1459" y="620"/>
                    <a:pt x="1679" y="876"/>
                    <a:pt x="1679" y="1132"/>
                  </a:cubicBezTo>
                  <a:cubicBezTo>
                    <a:pt x="1679" y="1241"/>
                    <a:pt x="1679" y="1313"/>
                    <a:pt x="1642" y="1386"/>
                  </a:cubicBezTo>
                  <a:cubicBezTo>
                    <a:pt x="1751" y="1495"/>
                    <a:pt x="1824" y="1641"/>
                    <a:pt x="1824" y="1825"/>
                  </a:cubicBezTo>
                  <a:cubicBezTo>
                    <a:pt x="1824" y="2006"/>
                    <a:pt x="1751" y="2188"/>
                    <a:pt x="1570" y="2298"/>
                  </a:cubicBezTo>
                  <a:cubicBezTo>
                    <a:pt x="1642" y="2371"/>
                    <a:pt x="1679" y="2480"/>
                    <a:pt x="1679" y="2590"/>
                  </a:cubicBezTo>
                  <a:cubicBezTo>
                    <a:pt x="1679" y="2808"/>
                    <a:pt x="1570" y="2992"/>
                    <a:pt x="1423" y="3064"/>
                  </a:cubicBezTo>
                  <a:lnTo>
                    <a:pt x="1423" y="3100"/>
                  </a:lnTo>
                  <a:cubicBezTo>
                    <a:pt x="1423" y="3356"/>
                    <a:pt x="1241" y="3537"/>
                    <a:pt x="1022" y="3612"/>
                  </a:cubicBezTo>
                  <a:cubicBezTo>
                    <a:pt x="986" y="3793"/>
                    <a:pt x="803" y="3940"/>
                    <a:pt x="584" y="3940"/>
                  </a:cubicBezTo>
                  <a:cubicBezTo>
                    <a:pt x="548" y="3940"/>
                    <a:pt x="512" y="3904"/>
                    <a:pt x="474" y="3904"/>
                  </a:cubicBezTo>
                  <a:cubicBezTo>
                    <a:pt x="474" y="4049"/>
                    <a:pt x="402" y="4195"/>
                    <a:pt x="220" y="4195"/>
                  </a:cubicBezTo>
                  <a:cubicBezTo>
                    <a:pt x="0" y="4195"/>
                    <a:pt x="0" y="3976"/>
                    <a:pt x="0" y="3976"/>
                  </a:cubicBezTo>
                  <a:lnTo>
                    <a:pt x="0" y="219"/>
                  </a:ln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5226EEB-9766-A541-9592-0E7135984082}"/>
                </a:ext>
              </a:extLst>
            </p:cNvPr>
            <p:cNvGrpSpPr/>
            <p:nvPr/>
          </p:nvGrpSpPr>
          <p:grpSpPr>
            <a:xfrm>
              <a:off x="10658711" y="6853205"/>
              <a:ext cx="3057963" cy="2797630"/>
              <a:chOff x="9171242" y="5522610"/>
              <a:chExt cx="6032902" cy="5519300"/>
            </a:xfrm>
          </p:grpSpPr>
          <p:sp>
            <p:nvSpPr>
              <p:cNvPr id="120" name="Freeform 84">
                <a:extLst>
                  <a:ext uri="{FF2B5EF4-FFF2-40B4-BE49-F238E27FC236}">
                    <a16:creationId xmlns:a16="http://schemas.microsoft.com/office/drawing/2014/main" id="{63A52993-4EE1-9243-B23C-A71EF85B2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6714" y="6542145"/>
                <a:ext cx="1333831" cy="1648127"/>
              </a:xfrm>
              <a:custGeom>
                <a:avLst/>
                <a:gdLst>
                  <a:gd name="T0" fmla="*/ 767 w 768"/>
                  <a:gd name="T1" fmla="*/ 0 h 948"/>
                  <a:gd name="T2" fmla="*/ 767 w 768"/>
                  <a:gd name="T3" fmla="*/ 0 h 948"/>
                  <a:gd name="T4" fmla="*/ 219 w 768"/>
                  <a:gd name="T5" fmla="*/ 947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948">
                    <a:moveTo>
                      <a:pt x="767" y="0"/>
                    </a:moveTo>
                    <a:lnTo>
                      <a:pt x="767" y="0"/>
                    </a:lnTo>
                    <a:cubicBezTo>
                      <a:pt x="767" y="0"/>
                      <a:pt x="0" y="36"/>
                      <a:pt x="219" y="947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5">
                <a:extLst>
                  <a:ext uri="{FF2B5EF4-FFF2-40B4-BE49-F238E27FC236}">
                    <a16:creationId xmlns:a16="http://schemas.microsoft.com/office/drawing/2014/main" id="{73D7C364-4EF2-9B4C-8CE1-657E1D7DB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2650" y="5522610"/>
                <a:ext cx="827895" cy="820227"/>
              </a:xfrm>
              <a:custGeom>
                <a:avLst/>
                <a:gdLst>
                  <a:gd name="T0" fmla="*/ 0 w 476"/>
                  <a:gd name="T1" fmla="*/ 181 h 474"/>
                  <a:gd name="T2" fmla="*/ 0 w 476"/>
                  <a:gd name="T3" fmla="*/ 181 h 474"/>
                  <a:gd name="T4" fmla="*/ 475 w 476"/>
                  <a:gd name="T5" fmla="*/ 473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6" h="474">
                    <a:moveTo>
                      <a:pt x="0" y="181"/>
                    </a:moveTo>
                    <a:lnTo>
                      <a:pt x="0" y="181"/>
                    </a:lnTo>
                    <a:cubicBezTo>
                      <a:pt x="0" y="181"/>
                      <a:pt x="475" y="0"/>
                      <a:pt x="475" y="473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6">
                <a:extLst>
                  <a:ext uri="{FF2B5EF4-FFF2-40B4-BE49-F238E27FC236}">
                    <a16:creationId xmlns:a16="http://schemas.microsoft.com/office/drawing/2014/main" id="{7F4CB119-D4A8-9E46-AA90-D0897F0EE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3429" y="5652925"/>
                <a:ext cx="260634" cy="697581"/>
              </a:xfrm>
              <a:custGeom>
                <a:avLst/>
                <a:gdLst>
                  <a:gd name="T0" fmla="*/ 0 w 148"/>
                  <a:gd name="T1" fmla="*/ 0 h 402"/>
                  <a:gd name="T2" fmla="*/ 0 w 148"/>
                  <a:gd name="T3" fmla="*/ 0 h 402"/>
                  <a:gd name="T4" fmla="*/ 147 w 148"/>
                  <a:gd name="T5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40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256"/>
                      <a:pt x="147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7">
                <a:extLst>
                  <a:ext uri="{FF2B5EF4-FFF2-40B4-BE49-F238E27FC236}">
                    <a16:creationId xmlns:a16="http://schemas.microsoft.com/office/drawing/2014/main" id="{EE312635-5211-F24B-AEF6-BF3E35393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1242" y="6603471"/>
                <a:ext cx="1717116" cy="505936"/>
              </a:xfrm>
              <a:custGeom>
                <a:avLst/>
                <a:gdLst>
                  <a:gd name="T0" fmla="*/ 0 w 986"/>
                  <a:gd name="T1" fmla="*/ 218 h 292"/>
                  <a:gd name="T2" fmla="*/ 0 w 986"/>
                  <a:gd name="T3" fmla="*/ 218 h 292"/>
                  <a:gd name="T4" fmla="*/ 546 w 986"/>
                  <a:gd name="T5" fmla="*/ 291 h 292"/>
                  <a:gd name="T6" fmla="*/ 985 w 986"/>
                  <a:gd name="T7" fmla="*/ 14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6" h="292">
                    <a:moveTo>
                      <a:pt x="0" y="218"/>
                    </a:moveTo>
                    <a:lnTo>
                      <a:pt x="0" y="218"/>
                    </a:lnTo>
                    <a:cubicBezTo>
                      <a:pt x="291" y="0"/>
                      <a:pt x="546" y="291"/>
                      <a:pt x="546" y="291"/>
                    </a:cubicBezTo>
                    <a:cubicBezTo>
                      <a:pt x="546" y="291"/>
                      <a:pt x="619" y="36"/>
                      <a:pt x="985" y="14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88">
                <a:extLst>
                  <a:ext uri="{FF2B5EF4-FFF2-40B4-BE49-F238E27FC236}">
                    <a16:creationId xmlns:a16="http://schemas.microsoft.com/office/drawing/2014/main" id="{8FC27DBF-83B4-4248-9445-C30B8A84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4527" y="8374249"/>
                <a:ext cx="889221" cy="1586797"/>
              </a:xfrm>
              <a:custGeom>
                <a:avLst/>
                <a:gdLst>
                  <a:gd name="T0" fmla="*/ 0 w 513"/>
                  <a:gd name="T1" fmla="*/ 912 h 913"/>
                  <a:gd name="T2" fmla="*/ 0 w 513"/>
                  <a:gd name="T3" fmla="*/ 912 h 913"/>
                  <a:gd name="T4" fmla="*/ 365 w 513"/>
                  <a:gd name="T5" fmla="*/ 512 h 913"/>
                  <a:gd name="T6" fmla="*/ 512 w 513"/>
                  <a:gd name="T7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3" h="913">
                    <a:moveTo>
                      <a:pt x="0" y="912"/>
                    </a:moveTo>
                    <a:lnTo>
                      <a:pt x="0" y="912"/>
                    </a:lnTo>
                    <a:cubicBezTo>
                      <a:pt x="0" y="912"/>
                      <a:pt x="0" y="438"/>
                      <a:pt x="365" y="512"/>
                    </a:cubicBezTo>
                    <a:cubicBezTo>
                      <a:pt x="365" y="512"/>
                      <a:pt x="183" y="256"/>
                      <a:pt x="512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89">
                <a:extLst>
                  <a:ext uri="{FF2B5EF4-FFF2-40B4-BE49-F238E27FC236}">
                    <a16:creationId xmlns:a16="http://schemas.microsoft.com/office/drawing/2014/main" id="{FA085859-9266-D640-8B67-28C7AA972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0463" y="9961045"/>
                <a:ext cx="383285" cy="1080865"/>
              </a:xfrm>
              <a:custGeom>
                <a:avLst/>
                <a:gdLst>
                  <a:gd name="T0" fmla="*/ 220 w 221"/>
                  <a:gd name="T1" fmla="*/ 0 h 622"/>
                  <a:gd name="T2" fmla="*/ 220 w 221"/>
                  <a:gd name="T3" fmla="*/ 0 h 622"/>
                  <a:gd name="T4" fmla="*/ 145 w 221"/>
                  <a:gd name="T5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" h="622">
                    <a:moveTo>
                      <a:pt x="220" y="0"/>
                    </a:moveTo>
                    <a:lnTo>
                      <a:pt x="220" y="0"/>
                    </a:lnTo>
                    <a:cubicBezTo>
                      <a:pt x="220" y="0"/>
                      <a:pt x="0" y="256"/>
                      <a:pt x="145" y="62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90">
                <a:extLst>
                  <a:ext uri="{FF2B5EF4-FFF2-40B4-BE49-F238E27FC236}">
                    <a16:creationId xmlns:a16="http://schemas.microsoft.com/office/drawing/2014/main" id="{B8C46B60-675D-5F4F-93E0-498756E4A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8358" y="9899720"/>
                <a:ext cx="1142187" cy="697581"/>
              </a:xfrm>
              <a:custGeom>
                <a:avLst/>
                <a:gdLst>
                  <a:gd name="T0" fmla="*/ 657 w 658"/>
                  <a:gd name="T1" fmla="*/ 36 h 402"/>
                  <a:gd name="T2" fmla="*/ 657 w 658"/>
                  <a:gd name="T3" fmla="*/ 36 h 402"/>
                  <a:gd name="T4" fmla="*/ 182 w 658"/>
                  <a:gd name="T5" fmla="*/ 365 h 402"/>
                  <a:gd name="T6" fmla="*/ 0 w 658"/>
                  <a:gd name="T7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02">
                    <a:moveTo>
                      <a:pt x="657" y="36"/>
                    </a:moveTo>
                    <a:lnTo>
                      <a:pt x="657" y="36"/>
                    </a:lnTo>
                    <a:cubicBezTo>
                      <a:pt x="329" y="0"/>
                      <a:pt x="182" y="365"/>
                      <a:pt x="182" y="365"/>
                    </a:cubicBezTo>
                    <a:cubicBezTo>
                      <a:pt x="182" y="365"/>
                      <a:pt x="73" y="292"/>
                      <a:pt x="0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91">
                <a:extLst>
                  <a:ext uri="{FF2B5EF4-FFF2-40B4-BE49-F238E27FC236}">
                    <a16:creationId xmlns:a16="http://schemas.microsoft.com/office/drawing/2014/main" id="{F8F882F5-5996-EA46-9568-780A352A9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9137" y="7676668"/>
                <a:ext cx="1019535" cy="505936"/>
              </a:xfrm>
              <a:custGeom>
                <a:avLst/>
                <a:gdLst>
                  <a:gd name="T0" fmla="*/ 584 w 585"/>
                  <a:gd name="T1" fmla="*/ 0 h 293"/>
                  <a:gd name="T2" fmla="*/ 584 w 585"/>
                  <a:gd name="T3" fmla="*/ 0 h 293"/>
                  <a:gd name="T4" fmla="*/ 0 w 585"/>
                  <a:gd name="T5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93">
                    <a:moveTo>
                      <a:pt x="584" y="0"/>
                    </a:moveTo>
                    <a:lnTo>
                      <a:pt x="584" y="0"/>
                    </a:lnTo>
                    <a:cubicBezTo>
                      <a:pt x="584" y="0"/>
                      <a:pt x="256" y="292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92">
                <a:extLst>
                  <a:ext uri="{FF2B5EF4-FFF2-40B4-BE49-F238E27FC236}">
                    <a16:creationId xmlns:a16="http://schemas.microsoft.com/office/drawing/2014/main" id="{88773995-7FA0-2A40-9F15-0860CCB9B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1010" y="8696208"/>
                <a:ext cx="1019535" cy="444610"/>
              </a:xfrm>
              <a:custGeom>
                <a:avLst/>
                <a:gdLst>
                  <a:gd name="T0" fmla="*/ 0 w 585"/>
                  <a:gd name="T1" fmla="*/ 73 h 256"/>
                  <a:gd name="T2" fmla="*/ 0 w 585"/>
                  <a:gd name="T3" fmla="*/ 73 h 256"/>
                  <a:gd name="T4" fmla="*/ 584 w 585"/>
                  <a:gd name="T5" fmla="*/ 25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56">
                    <a:moveTo>
                      <a:pt x="0" y="73"/>
                    </a:moveTo>
                    <a:lnTo>
                      <a:pt x="0" y="73"/>
                    </a:lnTo>
                    <a:cubicBezTo>
                      <a:pt x="0" y="73"/>
                      <a:pt x="364" y="0"/>
                      <a:pt x="584" y="25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94">
                <a:extLst>
                  <a:ext uri="{FF2B5EF4-FFF2-40B4-BE49-F238E27FC236}">
                    <a16:creationId xmlns:a16="http://schemas.microsoft.com/office/drawing/2014/main" id="{90864A78-BA6C-684F-AC9D-5FED981EC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6542145"/>
                <a:ext cx="1333831" cy="1648127"/>
              </a:xfrm>
              <a:custGeom>
                <a:avLst/>
                <a:gdLst>
                  <a:gd name="T0" fmla="*/ 0 w 767"/>
                  <a:gd name="T1" fmla="*/ 0 h 948"/>
                  <a:gd name="T2" fmla="*/ 0 w 767"/>
                  <a:gd name="T3" fmla="*/ 0 h 948"/>
                  <a:gd name="T4" fmla="*/ 548 w 767"/>
                  <a:gd name="T5" fmla="*/ 947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7" h="948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766" y="36"/>
                      <a:pt x="548" y="947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95">
                <a:extLst>
                  <a:ext uri="{FF2B5EF4-FFF2-40B4-BE49-F238E27FC236}">
                    <a16:creationId xmlns:a16="http://schemas.microsoft.com/office/drawing/2014/main" id="{EA24CEA3-A1BF-124B-A7E0-2743ED14B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5522610"/>
                <a:ext cx="889221" cy="820227"/>
              </a:xfrm>
              <a:custGeom>
                <a:avLst/>
                <a:gdLst>
                  <a:gd name="T0" fmla="*/ 512 w 513"/>
                  <a:gd name="T1" fmla="*/ 181 h 474"/>
                  <a:gd name="T2" fmla="*/ 512 w 513"/>
                  <a:gd name="T3" fmla="*/ 181 h 474"/>
                  <a:gd name="T4" fmla="*/ 0 w 513"/>
                  <a:gd name="T5" fmla="*/ 473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3" h="474">
                    <a:moveTo>
                      <a:pt x="512" y="181"/>
                    </a:moveTo>
                    <a:lnTo>
                      <a:pt x="512" y="181"/>
                    </a:lnTo>
                    <a:cubicBezTo>
                      <a:pt x="512" y="181"/>
                      <a:pt x="0" y="0"/>
                      <a:pt x="0" y="473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96">
                <a:extLst>
                  <a:ext uri="{FF2B5EF4-FFF2-40B4-BE49-F238E27FC236}">
                    <a16:creationId xmlns:a16="http://schemas.microsoft.com/office/drawing/2014/main" id="{7DE50C12-2ABB-1148-83DE-0F407886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1324" y="5652925"/>
                <a:ext cx="260634" cy="697581"/>
              </a:xfrm>
              <a:custGeom>
                <a:avLst/>
                <a:gdLst>
                  <a:gd name="T0" fmla="*/ 147 w 148"/>
                  <a:gd name="T1" fmla="*/ 0 h 402"/>
                  <a:gd name="T2" fmla="*/ 147 w 148"/>
                  <a:gd name="T3" fmla="*/ 0 h 402"/>
                  <a:gd name="T4" fmla="*/ 0 w 148"/>
                  <a:gd name="T5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402">
                    <a:moveTo>
                      <a:pt x="147" y="0"/>
                    </a:moveTo>
                    <a:lnTo>
                      <a:pt x="147" y="0"/>
                    </a:lnTo>
                    <a:cubicBezTo>
                      <a:pt x="147" y="0"/>
                      <a:pt x="147" y="256"/>
                      <a:pt x="0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97">
                <a:extLst>
                  <a:ext uri="{FF2B5EF4-FFF2-40B4-BE49-F238E27FC236}">
                    <a16:creationId xmlns:a16="http://schemas.microsoft.com/office/drawing/2014/main" id="{BF202030-6729-724D-9D64-2E34287B7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028" y="6603471"/>
                <a:ext cx="1717116" cy="505936"/>
              </a:xfrm>
              <a:custGeom>
                <a:avLst/>
                <a:gdLst>
                  <a:gd name="T0" fmla="*/ 985 w 986"/>
                  <a:gd name="T1" fmla="*/ 218 h 292"/>
                  <a:gd name="T2" fmla="*/ 985 w 986"/>
                  <a:gd name="T3" fmla="*/ 218 h 292"/>
                  <a:gd name="T4" fmla="*/ 438 w 986"/>
                  <a:gd name="T5" fmla="*/ 291 h 292"/>
                  <a:gd name="T6" fmla="*/ 0 w 986"/>
                  <a:gd name="T7" fmla="*/ 14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6" h="292">
                    <a:moveTo>
                      <a:pt x="985" y="218"/>
                    </a:moveTo>
                    <a:lnTo>
                      <a:pt x="985" y="218"/>
                    </a:lnTo>
                    <a:cubicBezTo>
                      <a:pt x="693" y="0"/>
                      <a:pt x="438" y="291"/>
                      <a:pt x="438" y="291"/>
                    </a:cubicBezTo>
                    <a:cubicBezTo>
                      <a:pt x="438" y="291"/>
                      <a:pt x="365" y="36"/>
                      <a:pt x="0" y="14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98">
                <a:extLst>
                  <a:ext uri="{FF2B5EF4-FFF2-40B4-BE49-F238E27FC236}">
                    <a16:creationId xmlns:a16="http://schemas.microsoft.com/office/drawing/2014/main" id="{CB9E18D4-E5B9-1D42-B929-CD2C973E2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1638" y="8374249"/>
                <a:ext cx="889221" cy="1586797"/>
              </a:xfrm>
              <a:custGeom>
                <a:avLst/>
                <a:gdLst>
                  <a:gd name="T0" fmla="*/ 511 w 512"/>
                  <a:gd name="T1" fmla="*/ 912 h 913"/>
                  <a:gd name="T2" fmla="*/ 511 w 512"/>
                  <a:gd name="T3" fmla="*/ 912 h 913"/>
                  <a:gd name="T4" fmla="*/ 146 w 512"/>
                  <a:gd name="T5" fmla="*/ 512 h 913"/>
                  <a:gd name="T6" fmla="*/ 0 w 512"/>
                  <a:gd name="T7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2" h="913">
                    <a:moveTo>
                      <a:pt x="511" y="912"/>
                    </a:moveTo>
                    <a:lnTo>
                      <a:pt x="511" y="912"/>
                    </a:lnTo>
                    <a:cubicBezTo>
                      <a:pt x="511" y="912"/>
                      <a:pt x="511" y="438"/>
                      <a:pt x="146" y="512"/>
                    </a:cubicBezTo>
                    <a:cubicBezTo>
                      <a:pt x="146" y="512"/>
                      <a:pt x="329" y="256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99">
                <a:extLst>
                  <a:ext uri="{FF2B5EF4-FFF2-40B4-BE49-F238E27FC236}">
                    <a16:creationId xmlns:a16="http://schemas.microsoft.com/office/drawing/2014/main" id="{A114DC7C-8A20-2846-8D83-81AEAC508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1638" y="9961045"/>
                <a:ext cx="383285" cy="1080865"/>
              </a:xfrm>
              <a:custGeom>
                <a:avLst/>
                <a:gdLst>
                  <a:gd name="T0" fmla="*/ 0 w 220"/>
                  <a:gd name="T1" fmla="*/ 0 h 622"/>
                  <a:gd name="T2" fmla="*/ 0 w 220"/>
                  <a:gd name="T3" fmla="*/ 0 h 622"/>
                  <a:gd name="T4" fmla="*/ 74 w 220"/>
                  <a:gd name="T5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62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219" y="256"/>
                      <a:pt x="74" y="62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00">
                <a:extLst>
                  <a:ext uri="{FF2B5EF4-FFF2-40B4-BE49-F238E27FC236}">
                    <a16:creationId xmlns:a16="http://schemas.microsoft.com/office/drawing/2014/main" id="{3E263F00-B978-0640-842A-A48E32903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9899720"/>
                <a:ext cx="1142187" cy="697581"/>
              </a:xfrm>
              <a:custGeom>
                <a:avLst/>
                <a:gdLst>
                  <a:gd name="T0" fmla="*/ 0 w 658"/>
                  <a:gd name="T1" fmla="*/ 36 h 402"/>
                  <a:gd name="T2" fmla="*/ 0 w 658"/>
                  <a:gd name="T3" fmla="*/ 36 h 402"/>
                  <a:gd name="T4" fmla="*/ 512 w 658"/>
                  <a:gd name="T5" fmla="*/ 365 h 402"/>
                  <a:gd name="T6" fmla="*/ 657 w 658"/>
                  <a:gd name="T7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02">
                    <a:moveTo>
                      <a:pt x="0" y="36"/>
                    </a:moveTo>
                    <a:lnTo>
                      <a:pt x="0" y="36"/>
                    </a:lnTo>
                    <a:cubicBezTo>
                      <a:pt x="366" y="0"/>
                      <a:pt x="512" y="365"/>
                      <a:pt x="512" y="365"/>
                    </a:cubicBezTo>
                    <a:cubicBezTo>
                      <a:pt x="512" y="365"/>
                      <a:pt x="584" y="292"/>
                      <a:pt x="657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01">
                <a:extLst>
                  <a:ext uri="{FF2B5EF4-FFF2-40B4-BE49-F238E27FC236}">
                    <a16:creationId xmlns:a16="http://schemas.microsoft.com/office/drawing/2014/main" id="{69582468-A94F-9347-B6C8-C86BC023A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6713" y="7676668"/>
                <a:ext cx="1011872" cy="505936"/>
              </a:xfrm>
              <a:custGeom>
                <a:avLst/>
                <a:gdLst>
                  <a:gd name="T0" fmla="*/ 0 w 584"/>
                  <a:gd name="T1" fmla="*/ 0 h 293"/>
                  <a:gd name="T2" fmla="*/ 0 w 584"/>
                  <a:gd name="T3" fmla="*/ 0 h 293"/>
                  <a:gd name="T4" fmla="*/ 583 w 584"/>
                  <a:gd name="T5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4" h="29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365" y="292"/>
                      <a:pt x="583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02">
                <a:extLst>
                  <a:ext uri="{FF2B5EF4-FFF2-40B4-BE49-F238E27FC236}">
                    <a16:creationId xmlns:a16="http://schemas.microsoft.com/office/drawing/2014/main" id="{9D77D540-967C-674C-8408-B40786C85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8696208"/>
                <a:ext cx="1019535" cy="444610"/>
              </a:xfrm>
              <a:custGeom>
                <a:avLst/>
                <a:gdLst>
                  <a:gd name="T0" fmla="*/ 584 w 585"/>
                  <a:gd name="T1" fmla="*/ 73 h 256"/>
                  <a:gd name="T2" fmla="*/ 584 w 585"/>
                  <a:gd name="T3" fmla="*/ 73 h 256"/>
                  <a:gd name="T4" fmla="*/ 0 w 585"/>
                  <a:gd name="T5" fmla="*/ 25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56">
                    <a:moveTo>
                      <a:pt x="584" y="73"/>
                    </a:moveTo>
                    <a:lnTo>
                      <a:pt x="584" y="73"/>
                    </a:lnTo>
                    <a:cubicBezTo>
                      <a:pt x="584" y="73"/>
                      <a:pt x="220" y="0"/>
                      <a:pt x="0" y="25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1F3D5BAA-4B62-4A4C-B0ED-50793B3635A2}"/>
              </a:ext>
            </a:extLst>
          </p:cNvPr>
          <p:cNvSpPr txBox="1"/>
          <p:nvPr/>
        </p:nvSpPr>
        <p:spPr>
          <a:xfrm>
            <a:off x="6645307" y="4673125"/>
            <a:ext cx="1316632" cy="948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E1124D-6A9C-2342-B5AA-E0BBB42807CC}"/>
              </a:ext>
            </a:extLst>
          </p:cNvPr>
          <p:cNvSpPr txBox="1"/>
          <p:nvPr/>
        </p:nvSpPr>
        <p:spPr>
          <a:xfrm>
            <a:off x="14836377" y="4673125"/>
            <a:ext cx="1316632" cy="948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E5C5238-8C2E-604A-89C3-E9A96BDD5FF0}"/>
              </a:ext>
            </a:extLst>
          </p:cNvPr>
          <p:cNvSpPr txBox="1"/>
          <p:nvPr/>
        </p:nvSpPr>
        <p:spPr>
          <a:xfrm>
            <a:off x="6645307" y="10551411"/>
            <a:ext cx="13166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2097222-BFFA-D740-92CB-F15772E86DD9}"/>
              </a:ext>
            </a:extLst>
          </p:cNvPr>
          <p:cNvSpPr txBox="1"/>
          <p:nvPr/>
        </p:nvSpPr>
        <p:spPr>
          <a:xfrm>
            <a:off x="16442450" y="4673125"/>
            <a:ext cx="1316632" cy="948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6D26B13-863B-D64A-B555-24091FAA56A1}"/>
              </a:ext>
            </a:extLst>
          </p:cNvPr>
          <p:cNvSpPr txBox="1"/>
          <p:nvPr/>
        </p:nvSpPr>
        <p:spPr>
          <a:xfrm>
            <a:off x="16442450" y="10551411"/>
            <a:ext cx="13166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E0760A4-6871-9F46-BAF6-22037BBBEB6F}"/>
              </a:ext>
            </a:extLst>
          </p:cNvPr>
          <p:cNvGrpSpPr/>
          <p:nvPr/>
        </p:nvGrpSpPr>
        <p:grpSpPr>
          <a:xfrm>
            <a:off x="18451997" y="4334561"/>
            <a:ext cx="3959847" cy="1737956"/>
            <a:chOff x="15348367" y="9117195"/>
            <a:chExt cx="3959847" cy="173795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DC86F12-3FDC-EA40-8687-145FDFBC58C8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74E2705-7E13-5347-AA1E-AB271C2C4CD9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AB694E2-E78F-D447-9ADD-F2DB0245231C}"/>
              </a:ext>
            </a:extLst>
          </p:cNvPr>
          <p:cNvGrpSpPr/>
          <p:nvPr/>
        </p:nvGrpSpPr>
        <p:grpSpPr>
          <a:xfrm flipH="1">
            <a:off x="1965635" y="4334561"/>
            <a:ext cx="3959847" cy="1737956"/>
            <a:chOff x="15348367" y="9117195"/>
            <a:chExt cx="3959847" cy="173795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067E427-97AE-9D46-9576-39E046C4BDF9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A4B0281-C21C-8D4F-B13E-3531951EB369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63BBBF4-7E38-FB4B-9EDB-BB08DDCC5FA0}"/>
              </a:ext>
            </a:extLst>
          </p:cNvPr>
          <p:cNvGrpSpPr/>
          <p:nvPr/>
        </p:nvGrpSpPr>
        <p:grpSpPr>
          <a:xfrm>
            <a:off x="18451997" y="10098052"/>
            <a:ext cx="3959847" cy="1737956"/>
            <a:chOff x="15348367" y="9117195"/>
            <a:chExt cx="3959847" cy="173795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D57E7EA-BC29-2944-91CF-03E5B5B19D61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7759237-14EE-1243-9820-AFDAF8680D8B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1CA41B1-A29B-5B44-9EE1-1B34325F0AE3}"/>
              </a:ext>
            </a:extLst>
          </p:cNvPr>
          <p:cNvGrpSpPr/>
          <p:nvPr/>
        </p:nvGrpSpPr>
        <p:grpSpPr>
          <a:xfrm flipH="1">
            <a:off x="1965635" y="10098052"/>
            <a:ext cx="3959847" cy="1737956"/>
            <a:chOff x="15348367" y="9117195"/>
            <a:chExt cx="3959847" cy="173795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A02F2CF-9DF3-254A-9A5D-DA9480FD31B8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7CDC60D-1B1E-A543-AE1D-83507CB9486D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EAC1BA-69F1-3C4F-ABFE-C240305731FE}"/>
              </a:ext>
            </a:extLst>
          </p:cNvPr>
          <p:cNvGrpSpPr/>
          <p:nvPr/>
        </p:nvGrpSpPr>
        <p:grpSpPr>
          <a:xfrm>
            <a:off x="16872579" y="7216306"/>
            <a:ext cx="3959847" cy="1737956"/>
            <a:chOff x="15348367" y="9117195"/>
            <a:chExt cx="3959847" cy="173795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1374B23-6E83-CF4F-85E0-5E30EC1AC024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ADBD841-8D2A-3943-919C-95C8453C2178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47118E2-ACFA-C343-99E0-4AB10072CA3F}"/>
              </a:ext>
            </a:extLst>
          </p:cNvPr>
          <p:cNvGrpSpPr/>
          <p:nvPr/>
        </p:nvGrpSpPr>
        <p:grpSpPr>
          <a:xfrm flipH="1">
            <a:off x="3384698" y="7216306"/>
            <a:ext cx="3959847" cy="1737956"/>
            <a:chOff x="15348367" y="9117195"/>
            <a:chExt cx="3959847" cy="1737956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24BFA40-930A-0441-B5B9-8AE73CFFA489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7A8826-9578-5248-95A0-39DA40B36F1B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7" name="Grupo 349">
            <a:extLst>
              <a:ext uri="{FF2B5EF4-FFF2-40B4-BE49-F238E27FC236}">
                <a16:creationId xmlns:a16="http://schemas.microsoft.com/office/drawing/2014/main" id="{F0ADE9DF-C957-7F47-8B6B-C3C0F2A7F48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9" name="CuadroTexto 350">
              <a:extLst>
                <a:ext uri="{FF2B5EF4-FFF2-40B4-BE49-F238E27FC236}">
                  <a16:creationId xmlns:a16="http://schemas.microsoft.com/office/drawing/2014/main" id="{0EEAC53C-E83E-8440-B46C-F3A82A4983EB}"/>
                </a:ext>
              </a:extLst>
            </p:cNvPr>
            <p:cNvSpPr txBox="1"/>
            <p:nvPr/>
          </p:nvSpPr>
          <p:spPr>
            <a:xfrm>
              <a:off x="7030231" y="861425"/>
              <a:ext cx="103172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 Infographic</a:t>
              </a:r>
            </a:p>
          </p:txBody>
        </p:sp>
        <p:sp>
          <p:nvSpPr>
            <p:cNvPr id="70" name="CuadroTexto 351">
              <a:extLst>
                <a:ext uri="{FF2B5EF4-FFF2-40B4-BE49-F238E27FC236}">
                  <a16:creationId xmlns:a16="http://schemas.microsoft.com/office/drawing/2014/main" id="{B0343DBF-2DC8-E34B-BDCC-2F31B80C8FE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17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3778C5-DA98-964F-AB7C-8FA5A930188D}"/>
              </a:ext>
            </a:extLst>
          </p:cNvPr>
          <p:cNvGrpSpPr/>
          <p:nvPr/>
        </p:nvGrpSpPr>
        <p:grpSpPr>
          <a:xfrm>
            <a:off x="5243428" y="1928865"/>
            <a:ext cx="18413989" cy="10358712"/>
            <a:chOff x="2500228" y="3102386"/>
            <a:chExt cx="18413989" cy="10358712"/>
          </a:xfrm>
        </p:grpSpPr>
        <p:sp>
          <p:nvSpPr>
            <p:cNvPr id="67" name="Freeform 1">
              <a:extLst>
                <a:ext uri="{FF2B5EF4-FFF2-40B4-BE49-F238E27FC236}">
                  <a16:creationId xmlns:a16="http://schemas.microsoft.com/office/drawing/2014/main" id="{B3560273-5229-DF4B-9049-E270CA45D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5" y="9543182"/>
              <a:ext cx="469699" cy="469701"/>
            </a:xfrm>
            <a:custGeom>
              <a:avLst/>
              <a:gdLst>
                <a:gd name="T0" fmla="*/ 0 w 735"/>
                <a:gd name="T1" fmla="*/ 352 h 735"/>
                <a:gd name="T2" fmla="*/ 0 w 735"/>
                <a:gd name="T3" fmla="*/ 352 h 735"/>
                <a:gd name="T4" fmla="*/ 352 w 735"/>
                <a:gd name="T5" fmla="*/ 734 h 735"/>
                <a:gd name="T6" fmla="*/ 734 w 735"/>
                <a:gd name="T7" fmla="*/ 352 h 735"/>
                <a:gd name="T8" fmla="*/ 352 w 735"/>
                <a:gd name="T9" fmla="*/ 0 h 735"/>
                <a:gd name="T10" fmla="*/ 0 w 735"/>
                <a:gd name="T11" fmla="*/ 352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5" h="735">
                  <a:moveTo>
                    <a:pt x="0" y="352"/>
                  </a:moveTo>
                  <a:lnTo>
                    <a:pt x="0" y="352"/>
                  </a:lnTo>
                  <a:cubicBezTo>
                    <a:pt x="0" y="557"/>
                    <a:pt x="146" y="734"/>
                    <a:pt x="352" y="734"/>
                  </a:cubicBezTo>
                  <a:cubicBezTo>
                    <a:pt x="557" y="734"/>
                    <a:pt x="734" y="557"/>
                    <a:pt x="734" y="352"/>
                  </a:cubicBezTo>
                  <a:cubicBezTo>
                    <a:pt x="734" y="147"/>
                    <a:pt x="557" y="0"/>
                    <a:pt x="352" y="0"/>
                  </a:cubicBezTo>
                  <a:cubicBezTo>
                    <a:pt x="146" y="0"/>
                    <a:pt x="0" y="147"/>
                    <a:pt x="0" y="352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">
              <a:extLst>
                <a:ext uri="{FF2B5EF4-FFF2-40B4-BE49-F238E27FC236}">
                  <a16:creationId xmlns:a16="http://schemas.microsoft.com/office/drawing/2014/main" id="{AB833E84-BDFF-C341-9B3E-5092843F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5468" y="8907540"/>
              <a:ext cx="542828" cy="542828"/>
            </a:xfrm>
            <a:custGeom>
              <a:avLst/>
              <a:gdLst>
                <a:gd name="T0" fmla="*/ 0 w 853"/>
                <a:gd name="T1" fmla="*/ 441 h 853"/>
                <a:gd name="T2" fmla="*/ 0 w 853"/>
                <a:gd name="T3" fmla="*/ 441 h 853"/>
                <a:gd name="T4" fmla="*/ 411 w 853"/>
                <a:gd name="T5" fmla="*/ 852 h 853"/>
                <a:gd name="T6" fmla="*/ 852 w 853"/>
                <a:gd name="T7" fmla="*/ 441 h 853"/>
                <a:gd name="T8" fmla="*/ 411 w 853"/>
                <a:gd name="T9" fmla="*/ 0 h 853"/>
                <a:gd name="T10" fmla="*/ 0 w 853"/>
                <a:gd name="T11" fmla="*/ 44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3" h="853">
                  <a:moveTo>
                    <a:pt x="0" y="441"/>
                  </a:moveTo>
                  <a:lnTo>
                    <a:pt x="0" y="441"/>
                  </a:lnTo>
                  <a:cubicBezTo>
                    <a:pt x="0" y="676"/>
                    <a:pt x="176" y="852"/>
                    <a:pt x="411" y="852"/>
                  </a:cubicBezTo>
                  <a:cubicBezTo>
                    <a:pt x="675" y="852"/>
                    <a:pt x="852" y="676"/>
                    <a:pt x="852" y="441"/>
                  </a:cubicBezTo>
                  <a:cubicBezTo>
                    <a:pt x="852" y="177"/>
                    <a:pt x="675" y="0"/>
                    <a:pt x="411" y="0"/>
                  </a:cubicBezTo>
                  <a:cubicBezTo>
                    <a:pt x="176" y="0"/>
                    <a:pt x="0" y="177"/>
                    <a:pt x="0" y="441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">
              <a:extLst>
                <a:ext uri="{FF2B5EF4-FFF2-40B4-BE49-F238E27FC236}">
                  <a16:creationId xmlns:a16="http://schemas.microsoft.com/office/drawing/2014/main" id="{6730F194-48D1-264C-B5FC-F360EAAD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1718" y="5760270"/>
              <a:ext cx="3521345" cy="3557905"/>
            </a:xfrm>
            <a:custGeom>
              <a:avLst/>
              <a:gdLst>
                <a:gd name="T0" fmla="*/ 5520 w 5521"/>
                <a:gd name="T1" fmla="*/ 2790 h 5580"/>
                <a:gd name="T2" fmla="*/ 5520 w 5521"/>
                <a:gd name="T3" fmla="*/ 2790 h 5580"/>
                <a:gd name="T4" fmla="*/ 2760 w 5521"/>
                <a:gd name="T5" fmla="*/ 5579 h 5580"/>
                <a:gd name="T6" fmla="*/ 0 w 5521"/>
                <a:gd name="T7" fmla="*/ 2790 h 5580"/>
                <a:gd name="T8" fmla="*/ 2760 w 5521"/>
                <a:gd name="T9" fmla="*/ 0 h 5580"/>
                <a:gd name="T10" fmla="*/ 5520 w 5521"/>
                <a:gd name="T11" fmla="*/ 2790 h 5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1" h="5580">
                  <a:moveTo>
                    <a:pt x="5520" y="2790"/>
                  </a:moveTo>
                  <a:lnTo>
                    <a:pt x="5520" y="2790"/>
                  </a:lnTo>
                  <a:cubicBezTo>
                    <a:pt x="5520" y="4317"/>
                    <a:pt x="4287" y="5579"/>
                    <a:pt x="2760" y="5579"/>
                  </a:cubicBezTo>
                  <a:cubicBezTo>
                    <a:pt x="1234" y="5579"/>
                    <a:pt x="0" y="4317"/>
                    <a:pt x="0" y="2790"/>
                  </a:cubicBezTo>
                  <a:cubicBezTo>
                    <a:pt x="0" y="1234"/>
                    <a:pt x="1234" y="0"/>
                    <a:pt x="2760" y="0"/>
                  </a:cubicBezTo>
                  <a:cubicBezTo>
                    <a:pt x="4287" y="0"/>
                    <a:pt x="5520" y="1234"/>
                    <a:pt x="5520" y="279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4">
              <a:extLst>
                <a:ext uri="{FF2B5EF4-FFF2-40B4-BE49-F238E27FC236}">
                  <a16:creationId xmlns:a16="http://schemas.microsoft.com/office/drawing/2014/main" id="{644C150B-35BF-634B-AAF8-5A5F027D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9231" y="6096801"/>
              <a:ext cx="2866013" cy="2884843"/>
            </a:xfrm>
            <a:custGeom>
              <a:avLst/>
              <a:gdLst>
                <a:gd name="T0" fmla="*/ 4023 w 4024"/>
                <a:gd name="T1" fmla="*/ 2026 h 4052"/>
                <a:gd name="T2" fmla="*/ 4023 w 4024"/>
                <a:gd name="T3" fmla="*/ 2026 h 4052"/>
                <a:gd name="T4" fmla="*/ 2026 w 4024"/>
                <a:gd name="T5" fmla="*/ 4051 h 4052"/>
                <a:gd name="T6" fmla="*/ 0 w 4024"/>
                <a:gd name="T7" fmla="*/ 2026 h 4052"/>
                <a:gd name="T8" fmla="*/ 2026 w 4024"/>
                <a:gd name="T9" fmla="*/ 0 h 4052"/>
                <a:gd name="T10" fmla="*/ 4023 w 4024"/>
                <a:gd name="T11" fmla="*/ 2026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4" h="4052">
                  <a:moveTo>
                    <a:pt x="4023" y="2026"/>
                  </a:moveTo>
                  <a:lnTo>
                    <a:pt x="4023" y="2026"/>
                  </a:lnTo>
                  <a:cubicBezTo>
                    <a:pt x="4023" y="3143"/>
                    <a:pt x="3112" y="4051"/>
                    <a:pt x="2026" y="4051"/>
                  </a:cubicBezTo>
                  <a:cubicBezTo>
                    <a:pt x="911" y="4051"/>
                    <a:pt x="0" y="3143"/>
                    <a:pt x="0" y="2026"/>
                  </a:cubicBezTo>
                  <a:cubicBezTo>
                    <a:pt x="0" y="911"/>
                    <a:pt x="911" y="0"/>
                    <a:pt x="2026" y="0"/>
                  </a:cubicBezTo>
                  <a:cubicBezTo>
                    <a:pt x="3112" y="0"/>
                    <a:pt x="4023" y="911"/>
                    <a:pt x="4023" y="20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50E3556B-BD21-4446-AC2E-7FC991DF0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950" y="9039731"/>
              <a:ext cx="2811" cy="28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76746"/>
            </a:solidFill>
            <a:ln w="10440" cap="flat">
              <a:solidFill>
                <a:srgbClr val="52545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144F66C6-7B89-504A-B08E-D7BCBDE0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0561" y="9132545"/>
              <a:ext cx="2190998" cy="2230372"/>
            </a:xfrm>
            <a:custGeom>
              <a:avLst/>
              <a:gdLst>
                <a:gd name="T0" fmla="*/ 3436 w 3437"/>
                <a:gd name="T1" fmla="*/ 1762 h 3496"/>
                <a:gd name="T2" fmla="*/ 3436 w 3437"/>
                <a:gd name="T3" fmla="*/ 1762 h 3496"/>
                <a:gd name="T4" fmla="*/ 1703 w 3437"/>
                <a:gd name="T5" fmla="*/ 3495 h 3496"/>
                <a:gd name="T6" fmla="*/ 0 w 3437"/>
                <a:gd name="T7" fmla="*/ 1762 h 3496"/>
                <a:gd name="T8" fmla="*/ 1703 w 3437"/>
                <a:gd name="T9" fmla="*/ 0 h 3496"/>
                <a:gd name="T10" fmla="*/ 3436 w 3437"/>
                <a:gd name="T11" fmla="*/ 1762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7" h="3496">
                  <a:moveTo>
                    <a:pt x="3436" y="1762"/>
                  </a:moveTo>
                  <a:lnTo>
                    <a:pt x="3436" y="1762"/>
                  </a:lnTo>
                  <a:cubicBezTo>
                    <a:pt x="3436" y="2702"/>
                    <a:pt x="2672" y="3495"/>
                    <a:pt x="1703" y="3495"/>
                  </a:cubicBezTo>
                  <a:cubicBezTo>
                    <a:pt x="764" y="3495"/>
                    <a:pt x="0" y="2702"/>
                    <a:pt x="0" y="1762"/>
                  </a:cubicBezTo>
                  <a:cubicBezTo>
                    <a:pt x="0" y="794"/>
                    <a:pt x="764" y="0"/>
                    <a:pt x="1703" y="0"/>
                  </a:cubicBezTo>
                  <a:cubicBezTo>
                    <a:pt x="2672" y="0"/>
                    <a:pt x="3436" y="794"/>
                    <a:pt x="3436" y="17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B89368DB-A21A-EA43-8435-AB6E4E322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6191" y="4562113"/>
              <a:ext cx="2081306" cy="2098180"/>
            </a:xfrm>
            <a:custGeom>
              <a:avLst/>
              <a:gdLst>
                <a:gd name="T0" fmla="*/ 3260 w 3261"/>
                <a:gd name="T1" fmla="*/ 1645 h 3291"/>
                <a:gd name="T2" fmla="*/ 3260 w 3261"/>
                <a:gd name="T3" fmla="*/ 1645 h 3291"/>
                <a:gd name="T4" fmla="*/ 1615 w 3261"/>
                <a:gd name="T5" fmla="*/ 3290 h 3291"/>
                <a:gd name="T6" fmla="*/ 0 w 3261"/>
                <a:gd name="T7" fmla="*/ 1645 h 3291"/>
                <a:gd name="T8" fmla="*/ 1615 w 3261"/>
                <a:gd name="T9" fmla="*/ 0 h 3291"/>
                <a:gd name="T10" fmla="*/ 3260 w 3261"/>
                <a:gd name="T11" fmla="*/ 1645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1" h="3291">
                  <a:moveTo>
                    <a:pt x="3260" y="1645"/>
                  </a:moveTo>
                  <a:lnTo>
                    <a:pt x="3260" y="1645"/>
                  </a:lnTo>
                  <a:cubicBezTo>
                    <a:pt x="3260" y="2556"/>
                    <a:pt x="2526" y="3290"/>
                    <a:pt x="1615" y="3290"/>
                  </a:cubicBezTo>
                  <a:cubicBezTo>
                    <a:pt x="734" y="3290"/>
                    <a:pt x="0" y="2556"/>
                    <a:pt x="0" y="1645"/>
                  </a:cubicBezTo>
                  <a:cubicBezTo>
                    <a:pt x="0" y="735"/>
                    <a:pt x="734" y="0"/>
                    <a:pt x="1615" y="0"/>
                  </a:cubicBezTo>
                  <a:cubicBezTo>
                    <a:pt x="2526" y="0"/>
                    <a:pt x="3260" y="735"/>
                    <a:pt x="3260" y="164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09758B90-3EF2-0B43-B7BB-C3B210795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992" y="8401275"/>
              <a:ext cx="1892864" cy="1929426"/>
            </a:xfrm>
            <a:custGeom>
              <a:avLst/>
              <a:gdLst>
                <a:gd name="T0" fmla="*/ 2966 w 2967"/>
                <a:gd name="T1" fmla="*/ 1526 h 3024"/>
                <a:gd name="T2" fmla="*/ 2966 w 2967"/>
                <a:gd name="T3" fmla="*/ 1526 h 3024"/>
                <a:gd name="T4" fmla="*/ 1497 w 2967"/>
                <a:gd name="T5" fmla="*/ 3023 h 3024"/>
                <a:gd name="T6" fmla="*/ 0 w 2967"/>
                <a:gd name="T7" fmla="*/ 1526 h 3024"/>
                <a:gd name="T8" fmla="*/ 1497 w 2967"/>
                <a:gd name="T9" fmla="*/ 0 h 3024"/>
                <a:gd name="T10" fmla="*/ 2966 w 2967"/>
                <a:gd name="T11" fmla="*/ 1526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7" h="3024">
                  <a:moveTo>
                    <a:pt x="2966" y="1526"/>
                  </a:moveTo>
                  <a:lnTo>
                    <a:pt x="2966" y="1526"/>
                  </a:lnTo>
                  <a:cubicBezTo>
                    <a:pt x="2966" y="2347"/>
                    <a:pt x="2319" y="3023"/>
                    <a:pt x="1497" y="3023"/>
                  </a:cubicBezTo>
                  <a:cubicBezTo>
                    <a:pt x="675" y="3023"/>
                    <a:pt x="0" y="2347"/>
                    <a:pt x="0" y="1526"/>
                  </a:cubicBezTo>
                  <a:cubicBezTo>
                    <a:pt x="0" y="673"/>
                    <a:pt x="675" y="0"/>
                    <a:pt x="1497" y="0"/>
                  </a:cubicBezTo>
                  <a:cubicBezTo>
                    <a:pt x="2319" y="0"/>
                    <a:pt x="2966" y="673"/>
                    <a:pt x="2966" y="15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E0FB1A03-D02B-0F41-9F0F-3E3ED2FB7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4222" y="5442448"/>
              <a:ext cx="261570" cy="264382"/>
            </a:xfrm>
            <a:custGeom>
              <a:avLst/>
              <a:gdLst>
                <a:gd name="T0" fmla="*/ 411 w 412"/>
                <a:gd name="T1" fmla="*/ 206 h 413"/>
                <a:gd name="T2" fmla="*/ 411 w 412"/>
                <a:gd name="T3" fmla="*/ 206 h 413"/>
                <a:gd name="T4" fmla="*/ 205 w 412"/>
                <a:gd name="T5" fmla="*/ 412 h 413"/>
                <a:gd name="T6" fmla="*/ 0 w 412"/>
                <a:gd name="T7" fmla="*/ 206 h 413"/>
                <a:gd name="T8" fmla="*/ 205 w 412"/>
                <a:gd name="T9" fmla="*/ 0 h 413"/>
                <a:gd name="T10" fmla="*/ 411 w 412"/>
                <a:gd name="T11" fmla="*/ 2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413">
                  <a:moveTo>
                    <a:pt x="411" y="206"/>
                  </a:moveTo>
                  <a:lnTo>
                    <a:pt x="411" y="206"/>
                  </a:lnTo>
                  <a:cubicBezTo>
                    <a:pt x="411" y="323"/>
                    <a:pt x="323" y="412"/>
                    <a:pt x="205" y="412"/>
                  </a:cubicBezTo>
                  <a:cubicBezTo>
                    <a:pt x="88" y="412"/>
                    <a:pt x="0" y="323"/>
                    <a:pt x="0" y="206"/>
                  </a:cubicBezTo>
                  <a:cubicBezTo>
                    <a:pt x="0" y="88"/>
                    <a:pt x="88" y="0"/>
                    <a:pt x="205" y="0"/>
                  </a:cubicBezTo>
                  <a:cubicBezTo>
                    <a:pt x="323" y="0"/>
                    <a:pt x="411" y="88"/>
                    <a:pt x="411" y="20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077051C8-059D-2C40-92B4-F95E4E84A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0723" y="7970953"/>
              <a:ext cx="317820" cy="337509"/>
            </a:xfrm>
            <a:custGeom>
              <a:avLst/>
              <a:gdLst>
                <a:gd name="T0" fmla="*/ 499 w 500"/>
                <a:gd name="T1" fmla="*/ 264 h 529"/>
                <a:gd name="T2" fmla="*/ 499 w 500"/>
                <a:gd name="T3" fmla="*/ 264 h 529"/>
                <a:gd name="T4" fmla="*/ 235 w 500"/>
                <a:gd name="T5" fmla="*/ 528 h 529"/>
                <a:gd name="T6" fmla="*/ 0 w 500"/>
                <a:gd name="T7" fmla="*/ 264 h 529"/>
                <a:gd name="T8" fmla="*/ 235 w 500"/>
                <a:gd name="T9" fmla="*/ 0 h 529"/>
                <a:gd name="T10" fmla="*/ 499 w 500"/>
                <a:gd name="T11" fmla="*/ 26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29">
                  <a:moveTo>
                    <a:pt x="499" y="264"/>
                  </a:moveTo>
                  <a:lnTo>
                    <a:pt x="499" y="264"/>
                  </a:lnTo>
                  <a:cubicBezTo>
                    <a:pt x="499" y="411"/>
                    <a:pt x="382" y="528"/>
                    <a:pt x="235" y="528"/>
                  </a:cubicBezTo>
                  <a:cubicBezTo>
                    <a:pt x="118" y="528"/>
                    <a:pt x="0" y="411"/>
                    <a:pt x="0" y="264"/>
                  </a:cubicBezTo>
                  <a:cubicBezTo>
                    <a:pt x="0" y="117"/>
                    <a:pt x="118" y="0"/>
                    <a:pt x="235" y="0"/>
                  </a:cubicBezTo>
                  <a:cubicBezTo>
                    <a:pt x="382" y="0"/>
                    <a:pt x="499" y="117"/>
                    <a:pt x="499" y="2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DA6159AA-1D2C-D742-B9F5-C6C6B20C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2668" y="9936941"/>
              <a:ext cx="357196" cy="337509"/>
            </a:xfrm>
            <a:custGeom>
              <a:avLst/>
              <a:gdLst>
                <a:gd name="T0" fmla="*/ 559 w 560"/>
                <a:gd name="T1" fmla="*/ 265 h 530"/>
                <a:gd name="T2" fmla="*/ 559 w 560"/>
                <a:gd name="T3" fmla="*/ 265 h 530"/>
                <a:gd name="T4" fmla="*/ 295 w 560"/>
                <a:gd name="T5" fmla="*/ 529 h 530"/>
                <a:gd name="T6" fmla="*/ 0 w 560"/>
                <a:gd name="T7" fmla="*/ 265 h 530"/>
                <a:gd name="T8" fmla="*/ 295 w 560"/>
                <a:gd name="T9" fmla="*/ 0 h 530"/>
                <a:gd name="T10" fmla="*/ 559 w 560"/>
                <a:gd name="T11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" h="530">
                  <a:moveTo>
                    <a:pt x="559" y="265"/>
                  </a:moveTo>
                  <a:lnTo>
                    <a:pt x="559" y="265"/>
                  </a:lnTo>
                  <a:cubicBezTo>
                    <a:pt x="559" y="412"/>
                    <a:pt x="441" y="529"/>
                    <a:pt x="295" y="529"/>
                  </a:cubicBezTo>
                  <a:cubicBezTo>
                    <a:pt x="148" y="529"/>
                    <a:pt x="0" y="412"/>
                    <a:pt x="0" y="265"/>
                  </a:cubicBezTo>
                  <a:cubicBezTo>
                    <a:pt x="0" y="118"/>
                    <a:pt x="148" y="0"/>
                    <a:pt x="295" y="0"/>
                  </a:cubicBezTo>
                  <a:cubicBezTo>
                    <a:pt x="441" y="0"/>
                    <a:pt x="559" y="118"/>
                    <a:pt x="559" y="2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6734C02C-85D7-5542-A47E-C4410168F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4933" y="11492296"/>
              <a:ext cx="320633" cy="317820"/>
            </a:xfrm>
            <a:custGeom>
              <a:avLst/>
              <a:gdLst>
                <a:gd name="T0" fmla="*/ 500 w 501"/>
                <a:gd name="T1" fmla="*/ 264 h 500"/>
                <a:gd name="T2" fmla="*/ 500 w 501"/>
                <a:gd name="T3" fmla="*/ 264 h 500"/>
                <a:gd name="T4" fmla="*/ 235 w 501"/>
                <a:gd name="T5" fmla="*/ 499 h 500"/>
                <a:gd name="T6" fmla="*/ 0 w 501"/>
                <a:gd name="T7" fmla="*/ 264 h 500"/>
                <a:gd name="T8" fmla="*/ 235 w 501"/>
                <a:gd name="T9" fmla="*/ 0 h 500"/>
                <a:gd name="T10" fmla="*/ 500 w 501"/>
                <a:gd name="T11" fmla="*/ 264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500" y="264"/>
                  </a:moveTo>
                  <a:lnTo>
                    <a:pt x="500" y="264"/>
                  </a:lnTo>
                  <a:cubicBezTo>
                    <a:pt x="500" y="382"/>
                    <a:pt x="382" y="499"/>
                    <a:pt x="235" y="499"/>
                  </a:cubicBezTo>
                  <a:cubicBezTo>
                    <a:pt x="117" y="499"/>
                    <a:pt x="0" y="382"/>
                    <a:pt x="0" y="264"/>
                  </a:cubicBezTo>
                  <a:cubicBezTo>
                    <a:pt x="0" y="118"/>
                    <a:pt x="117" y="0"/>
                    <a:pt x="235" y="0"/>
                  </a:cubicBezTo>
                  <a:cubicBezTo>
                    <a:pt x="382" y="0"/>
                    <a:pt x="500" y="118"/>
                    <a:pt x="500" y="2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7985CD60-4D57-8D4B-8942-7F72B7874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2200" y="8996565"/>
              <a:ext cx="320633" cy="320633"/>
            </a:xfrm>
            <a:custGeom>
              <a:avLst/>
              <a:gdLst>
                <a:gd name="T0" fmla="*/ 500 w 501"/>
                <a:gd name="T1" fmla="*/ 265 h 501"/>
                <a:gd name="T2" fmla="*/ 500 w 501"/>
                <a:gd name="T3" fmla="*/ 265 h 501"/>
                <a:gd name="T4" fmla="*/ 265 w 501"/>
                <a:gd name="T5" fmla="*/ 500 h 501"/>
                <a:gd name="T6" fmla="*/ 0 w 501"/>
                <a:gd name="T7" fmla="*/ 265 h 501"/>
                <a:gd name="T8" fmla="*/ 265 w 501"/>
                <a:gd name="T9" fmla="*/ 0 h 501"/>
                <a:gd name="T10" fmla="*/ 500 w 501"/>
                <a:gd name="T11" fmla="*/ 26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500" y="265"/>
                  </a:moveTo>
                  <a:lnTo>
                    <a:pt x="500" y="265"/>
                  </a:lnTo>
                  <a:cubicBezTo>
                    <a:pt x="500" y="383"/>
                    <a:pt x="382" y="500"/>
                    <a:pt x="265" y="500"/>
                  </a:cubicBezTo>
                  <a:cubicBezTo>
                    <a:pt x="118" y="500"/>
                    <a:pt x="0" y="383"/>
                    <a:pt x="0" y="265"/>
                  </a:cubicBezTo>
                  <a:cubicBezTo>
                    <a:pt x="0" y="118"/>
                    <a:pt x="118" y="0"/>
                    <a:pt x="265" y="0"/>
                  </a:cubicBezTo>
                  <a:cubicBezTo>
                    <a:pt x="382" y="0"/>
                    <a:pt x="500" y="118"/>
                    <a:pt x="500" y="2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770F75E9-A9DC-3A40-B5CD-3E808A827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3699" y="7014677"/>
              <a:ext cx="188443" cy="188442"/>
            </a:xfrm>
            <a:custGeom>
              <a:avLst/>
              <a:gdLst>
                <a:gd name="T0" fmla="*/ 293 w 294"/>
                <a:gd name="T1" fmla="*/ 147 h 295"/>
                <a:gd name="T2" fmla="*/ 293 w 294"/>
                <a:gd name="T3" fmla="*/ 147 h 295"/>
                <a:gd name="T4" fmla="*/ 146 w 294"/>
                <a:gd name="T5" fmla="*/ 294 h 295"/>
                <a:gd name="T6" fmla="*/ 0 w 294"/>
                <a:gd name="T7" fmla="*/ 147 h 295"/>
                <a:gd name="T8" fmla="*/ 146 w 294"/>
                <a:gd name="T9" fmla="*/ 0 h 295"/>
                <a:gd name="T10" fmla="*/ 293 w 294"/>
                <a:gd name="T11" fmla="*/ 14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5">
                  <a:moveTo>
                    <a:pt x="293" y="147"/>
                  </a:moveTo>
                  <a:lnTo>
                    <a:pt x="293" y="147"/>
                  </a:lnTo>
                  <a:cubicBezTo>
                    <a:pt x="293" y="235"/>
                    <a:pt x="205" y="294"/>
                    <a:pt x="146" y="294"/>
                  </a:cubicBezTo>
                  <a:cubicBezTo>
                    <a:pt x="58" y="294"/>
                    <a:pt x="0" y="235"/>
                    <a:pt x="0" y="147"/>
                  </a:cubicBezTo>
                  <a:cubicBezTo>
                    <a:pt x="0" y="59"/>
                    <a:pt x="58" y="0"/>
                    <a:pt x="146" y="0"/>
                  </a:cubicBezTo>
                  <a:cubicBezTo>
                    <a:pt x="205" y="0"/>
                    <a:pt x="293" y="59"/>
                    <a:pt x="293" y="14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597B3D3D-25E9-5445-8A93-5CA930C0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8096" y="3645214"/>
              <a:ext cx="433137" cy="430322"/>
            </a:xfrm>
            <a:custGeom>
              <a:avLst/>
              <a:gdLst>
                <a:gd name="T0" fmla="*/ 676 w 677"/>
                <a:gd name="T1" fmla="*/ 352 h 676"/>
                <a:gd name="T2" fmla="*/ 676 w 677"/>
                <a:gd name="T3" fmla="*/ 352 h 676"/>
                <a:gd name="T4" fmla="*/ 323 w 677"/>
                <a:gd name="T5" fmla="*/ 675 h 676"/>
                <a:gd name="T6" fmla="*/ 0 w 677"/>
                <a:gd name="T7" fmla="*/ 352 h 676"/>
                <a:gd name="T8" fmla="*/ 323 w 677"/>
                <a:gd name="T9" fmla="*/ 0 h 676"/>
                <a:gd name="T10" fmla="*/ 676 w 677"/>
                <a:gd name="T11" fmla="*/ 352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7" h="676">
                  <a:moveTo>
                    <a:pt x="676" y="352"/>
                  </a:moveTo>
                  <a:lnTo>
                    <a:pt x="676" y="352"/>
                  </a:lnTo>
                  <a:cubicBezTo>
                    <a:pt x="676" y="529"/>
                    <a:pt x="529" y="675"/>
                    <a:pt x="323" y="675"/>
                  </a:cubicBezTo>
                  <a:cubicBezTo>
                    <a:pt x="147" y="675"/>
                    <a:pt x="0" y="529"/>
                    <a:pt x="0" y="352"/>
                  </a:cubicBezTo>
                  <a:cubicBezTo>
                    <a:pt x="0" y="146"/>
                    <a:pt x="147" y="0"/>
                    <a:pt x="323" y="0"/>
                  </a:cubicBezTo>
                  <a:cubicBezTo>
                    <a:pt x="529" y="0"/>
                    <a:pt x="676" y="146"/>
                    <a:pt x="676" y="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6B779BCC-2D85-3241-AD24-5A7040658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280" y="5554950"/>
              <a:ext cx="2061619" cy="2098180"/>
            </a:xfrm>
            <a:custGeom>
              <a:avLst/>
              <a:gdLst>
                <a:gd name="T0" fmla="*/ 3231 w 3232"/>
                <a:gd name="T1" fmla="*/ 1644 h 3290"/>
                <a:gd name="T2" fmla="*/ 3231 w 3232"/>
                <a:gd name="T3" fmla="*/ 1644 h 3290"/>
                <a:gd name="T4" fmla="*/ 1615 w 3232"/>
                <a:gd name="T5" fmla="*/ 3289 h 3290"/>
                <a:gd name="T6" fmla="*/ 0 w 3232"/>
                <a:gd name="T7" fmla="*/ 1644 h 3290"/>
                <a:gd name="T8" fmla="*/ 1615 w 3232"/>
                <a:gd name="T9" fmla="*/ 0 h 3290"/>
                <a:gd name="T10" fmla="*/ 3231 w 3232"/>
                <a:gd name="T11" fmla="*/ 1644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2" h="3290">
                  <a:moveTo>
                    <a:pt x="3231" y="1644"/>
                  </a:moveTo>
                  <a:lnTo>
                    <a:pt x="3231" y="1644"/>
                  </a:lnTo>
                  <a:cubicBezTo>
                    <a:pt x="3231" y="2554"/>
                    <a:pt x="2497" y="3289"/>
                    <a:pt x="1615" y="3289"/>
                  </a:cubicBezTo>
                  <a:cubicBezTo>
                    <a:pt x="705" y="3289"/>
                    <a:pt x="0" y="2554"/>
                    <a:pt x="0" y="1644"/>
                  </a:cubicBezTo>
                  <a:cubicBezTo>
                    <a:pt x="0" y="734"/>
                    <a:pt x="705" y="0"/>
                    <a:pt x="1615" y="0"/>
                  </a:cubicBezTo>
                  <a:cubicBezTo>
                    <a:pt x="2497" y="0"/>
                    <a:pt x="3231" y="734"/>
                    <a:pt x="3231" y="164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4542C76D-43D2-1347-AC82-6385D1B8D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3400" y="6978113"/>
              <a:ext cx="1929427" cy="1965990"/>
            </a:xfrm>
            <a:custGeom>
              <a:avLst/>
              <a:gdLst>
                <a:gd name="T0" fmla="*/ 3025 w 3026"/>
                <a:gd name="T1" fmla="*/ 1556 h 3083"/>
                <a:gd name="T2" fmla="*/ 3025 w 3026"/>
                <a:gd name="T3" fmla="*/ 1556 h 3083"/>
                <a:gd name="T4" fmla="*/ 1527 w 3026"/>
                <a:gd name="T5" fmla="*/ 3082 h 3083"/>
                <a:gd name="T6" fmla="*/ 0 w 3026"/>
                <a:gd name="T7" fmla="*/ 1556 h 3083"/>
                <a:gd name="T8" fmla="*/ 1527 w 3026"/>
                <a:gd name="T9" fmla="*/ 0 h 3083"/>
                <a:gd name="T10" fmla="*/ 3025 w 3026"/>
                <a:gd name="T11" fmla="*/ 1556 h 3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6" h="3083">
                  <a:moveTo>
                    <a:pt x="3025" y="1556"/>
                  </a:moveTo>
                  <a:lnTo>
                    <a:pt x="3025" y="1556"/>
                  </a:lnTo>
                  <a:cubicBezTo>
                    <a:pt x="3025" y="2407"/>
                    <a:pt x="2349" y="3082"/>
                    <a:pt x="1527" y="3082"/>
                  </a:cubicBezTo>
                  <a:cubicBezTo>
                    <a:pt x="675" y="3082"/>
                    <a:pt x="0" y="2407"/>
                    <a:pt x="0" y="1556"/>
                  </a:cubicBezTo>
                  <a:cubicBezTo>
                    <a:pt x="0" y="705"/>
                    <a:pt x="675" y="0"/>
                    <a:pt x="1527" y="0"/>
                  </a:cubicBezTo>
                  <a:cubicBezTo>
                    <a:pt x="2349" y="0"/>
                    <a:pt x="3025" y="705"/>
                    <a:pt x="3025" y="15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6DA99F99-754D-EB4D-BAA2-7AE028C4D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1508" y="8682533"/>
              <a:ext cx="261568" cy="261570"/>
            </a:xfrm>
            <a:custGeom>
              <a:avLst/>
              <a:gdLst>
                <a:gd name="T0" fmla="*/ 411 w 412"/>
                <a:gd name="T1" fmla="*/ 205 h 412"/>
                <a:gd name="T2" fmla="*/ 411 w 412"/>
                <a:gd name="T3" fmla="*/ 205 h 412"/>
                <a:gd name="T4" fmla="*/ 206 w 412"/>
                <a:gd name="T5" fmla="*/ 411 h 412"/>
                <a:gd name="T6" fmla="*/ 0 w 412"/>
                <a:gd name="T7" fmla="*/ 205 h 412"/>
                <a:gd name="T8" fmla="*/ 206 w 412"/>
                <a:gd name="T9" fmla="*/ 0 h 412"/>
                <a:gd name="T10" fmla="*/ 411 w 412"/>
                <a:gd name="T11" fmla="*/ 205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412">
                  <a:moveTo>
                    <a:pt x="411" y="205"/>
                  </a:moveTo>
                  <a:lnTo>
                    <a:pt x="411" y="205"/>
                  </a:lnTo>
                  <a:cubicBezTo>
                    <a:pt x="411" y="323"/>
                    <a:pt x="323" y="411"/>
                    <a:pt x="206" y="411"/>
                  </a:cubicBezTo>
                  <a:cubicBezTo>
                    <a:pt x="88" y="411"/>
                    <a:pt x="0" y="323"/>
                    <a:pt x="0" y="205"/>
                  </a:cubicBezTo>
                  <a:cubicBezTo>
                    <a:pt x="0" y="88"/>
                    <a:pt x="88" y="0"/>
                    <a:pt x="206" y="0"/>
                  </a:cubicBezTo>
                  <a:cubicBezTo>
                    <a:pt x="323" y="0"/>
                    <a:pt x="411" y="88"/>
                    <a:pt x="411" y="20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2545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5DEFB872-0F83-9842-BD26-9036734C5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078" y="8096374"/>
              <a:ext cx="300947" cy="300945"/>
            </a:xfrm>
            <a:custGeom>
              <a:avLst/>
              <a:gdLst>
                <a:gd name="T0" fmla="*/ 470 w 471"/>
                <a:gd name="T1" fmla="*/ 235 h 471"/>
                <a:gd name="T2" fmla="*/ 470 w 471"/>
                <a:gd name="T3" fmla="*/ 235 h 471"/>
                <a:gd name="T4" fmla="*/ 235 w 471"/>
                <a:gd name="T5" fmla="*/ 470 h 471"/>
                <a:gd name="T6" fmla="*/ 0 w 471"/>
                <a:gd name="T7" fmla="*/ 235 h 471"/>
                <a:gd name="T8" fmla="*/ 235 w 471"/>
                <a:gd name="T9" fmla="*/ 0 h 471"/>
                <a:gd name="T10" fmla="*/ 470 w 471"/>
                <a:gd name="T11" fmla="*/ 23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1" h="471">
                  <a:moveTo>
                    <a:pt x="470" y="235"/>
                  </a:moveTo>
                  <a:lnTo>
                    <a:pt x="470" y="235"/>
                  </a:lnTo>
                  <a:cubicBezTo>
                    <a:pt x="470" y="353"/>
                    <a:pt x="353" y="470"/>
                    <a:pt x="235" y="470"/>
                  </a:cubicBezTo>
                  <a:cubicBezTo>
                    <a:pt x="118" y="470"/>
                    <a:pt x="0" y="353"/>
                    <a:pt x="0" y="235"/>
                  </a:cubicBezTo>
                  <a:cubicBezTo>
                    <a:pt x="0" y="118"/>
                    <a:pt x="118" y="0"/>
                    <a:pt x="235" y="0"/>
                  </a:cubicBezTo>
                  <a:cubicBezTo>
                    <a:pt x="353" y="0"/>
                    <a:pt x="470" y="118"/>
                    <a:pt x="470" y="23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2545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D9AF39A5-4CAA-1046-99AF-8CBF0E1C7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8386" y="9904380"/>
              <a:ext cx="525953" cy="506263"/>
            </a:xfrm>
            <a:custGeom>
              <a:avLst/>
              <a:gdLst>
                <a:gd name="T0" fmla="*/ 822 w 823"/>
                <a:gd name="T1" fmla="*/ 382 h 794"/>
                <a:gd name="T2" fmla="*/ 822 w 823"/>
                <a:gd name="T3" fmla="*/ 382 h 794"/>
                <a:gd name="T4" fmla="*/ 411 w 823"/>
                <a:gd name="T5" fmla="*/ 793 h 794"/>
                <a:gd name="T6" fmla="*/ 0 w 823"/>
                <a:gd name="T7" fmla="*/ 382 h 794"/>
                <a:gd name="T8" fmla="*/ 411 w 823"/>
                <a:gd name="T9" fmla="*/ 0 h 794"/>
                <a:gd name="T10" fmla="*/ 822 w 823"/>
                <a:gd name="T11" fmla="*/ 3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3" h="794">
                  <a:moveTo>
                    <a:pt x="822" y="382"/>
                  </a:moveTo>
                  <a:lnTo>
                    <a:pt x="822" y="382"/>
                  </a:lnTo>
                  <a:cubicBezTo>
                    <a:pt x="822" y="617"/>
                    <a:pt x="646" y="793"/>
                    <a:pt x="411" y="793"/>
                  </a:cubicBezTo>
                  <a:cubicBezTo>
                    <a:pt x="206" y="793"/>
                    <a:pt x="0" y="617"/>
                    <a:pt x="0" y="382"/>
                  </a:cubicBezTo>
                  <a:cubicBezTo>
                    <a:pt x="0" y="177"/>
                    <a:pt x="206" y="0"/>
                    <a:pt x="411" y="0"/>
                  </a:cubicBezTo>
                  <a:cubicBezTo>
                    <a:pt x="646" y="0"/>
                    <a:pt x="822" y="177"/>
                    <a:pt x="822" y="38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2545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37278EF7-467A-0244-B9A5-761642752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2169" y="11922619"/>
              <a:ext cx="357196" cy="357197"/>
            </a:xfrm>
            <a:custGeom>
              <a:avLst/>
              <a:gdLst>
                <a:gd name="T0" fmla="*/ 559 w 560"/>
                <a:gd name="T1" fmla="*/ 293 h 558"/>
                <a:gd name="T2" fmla="*/ 559 w 560"/>
                <a:gd name="T3" fmla="*/ 293 h 558"/>
                <a:gd name="T4" fmla="*/ 265 w 560"/>
                <a:gd name="T5" fmla="*/ 557 h 558"/>
                <a:gd name="T6" fmla="*/ 0 w 560"/>
                <a:gd name="T7" fmla="*/ 293 h 558"/>
                <a:gd name="T8" fmla="*/ 265 w 560"/>
                <a:gd name="T9" fmla="*/ 0 h 558"/>
                <a:gd name="T10" fmla="*/ 559 w 560"/>
                <a:gd name="T11" fmla="*/ 29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" h="558">
                  <a:moveTo>
                    <a:pt x="559" y="293"/>
                  </a:moveTo>
                  <a:lnTo>
                    <a:pt x="559" y="293"/>
                  </a:lnTo>
                  <a:cubicBezTo>
                    <a:pt x="559" y="440"/>
                    <a:pt x="412" y="557"/>
                    <a:pt x="265" y="557"/>
                  </a:cubicBezTo>
                  <a:cubicBezTo>
                    <a:pt x="118" y="557"/>
                    <a:pt x="0" y="440"/>
                    <a:pt x="0" y="293"/>
                  </a:cubicBezTo>
                  <a:cubicBezTo>
                    <a:pt x="0" y="117"/>
                    <a:pt x="118" y="0"/>
                    <a:pt x="265" y="0"/>
                  </a:cubicBezTo>
                  <a:cubicBezTo>
                    <a:pt x="412" y="0"/>
                    <a:pt x="559" y="117"/>
                    <a:pt x="559" y="29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2545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1C044741-3043-0643-AEA3-6377CF848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6624" y="3824225"/>
              <a:ext cx="225006" cy="225006"/>
            </a:xfrm>
            <a:custGeom>
              <a:avLst/>
              <a:gdLst>
                <a:gd name="T0" fmla="*/ 353 w 354"/>
                <a:gd name="T1" fmla="*/ 177 h 353"/>
                <a:gd name="T2" fmla="*/ 353 w 354"/>
                <a:gd name="T3" fmla="*/ 177 h 353"/>
                <a:gd name="T4" fmla="*/ 177 w 354"/>
                <a:gd name="T5" fmla="*/ 352 h 353"/>
                <a:gd name="T6" fmla="*/ 0 w 354"/>
                <a:gd name="T7" fmla="*/ 177 h 353"/>
                <a:gd name="T8" fmla="*/ 177 w 354"/>
                <a:gd name="T9" fmla="*/ 0 h 353"/>
                <a:gd name="T10" fmla="*/ 353 w 354"/>
                <a:gd name="T11" fmla="*/ 17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4" h="353">
                  <a:moveTo>
                    <a:pt x="353" y="177"/>
                  </a:moveTo>
                  <a:lnTo>
                    <a:pt x="353" y="177"/>
                  </a:lnTo>
                  <a:cubicBezTo>
                    <a:pt x="353" y="294"/>
                    <a:pt x="264" y="352"/>
                    <a:pt x="177" y="352"/>
                  </a:cubicBezTo>
                  <a:cubicBezTo>
                    <a:pt x="59" y="352"/>
                    <a:pt x="0" y="294"/>
                    <a:pt x="0" y="177"/>
                  </a:cubicBezTo>
                  <a:cubicBezTo>
                    <a:pt x="0" y="88"/>
                    <a:pt x="59" y="0"/>
                    <a:pt x="177" y="0"/>
                  </a:cubicBezTo>
                  <a:cubicBezTo>
                    <a:pt x="264" y="0"/>
                    <a:pt x="353" y="88"/>
                    <a:pt x="353" y="1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2545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4099CD20-371E-3B45-9C20-E7959168A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781" y="4244291"/>
              <a:ext cx="205318" cy="188443"/>
            </a:xfrm>
            <a:custGeom>
              <a:avLst/>
              <a:gdLst>
                <a:gd name="T0" fmla="*/ 323 w 324"/>
                <a:gd name="T1" fmla="*/ 147 h 296"/>
                <a:gd name="T2" fmla="*/ 323 w 324"/>
                <a:gd name="T3" fmla="*/ 147 h 296"/>
                <a:gd name="T4" fmla="*/ 176 w 324"/>
                <a:gd name="T5" fmla="*/ 295 h 296"/>
                <a:gd name="T6" fmla="*/ 0 w 324"/>
                <a:gd name="T7" fmla="*/ 147 h 296"/>
                <a:gd name="T8" fmla="*/ 176 w 324"/>
                <a:gd name="T9" fmla="*/ 0 h 296"/>
                <a:gd name="T10" fmla="*/ 323 w 324"/>
                <a:gd name="T11" fmla="*/ 14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" h="296">
                  <a:moveTo>
                    <a:pt x="323" y="147"/>
                  </a:moveTo>
                  <a:lnTo>
                    <a:pt x="323" y="147"/>
                  </a:lnTo>
                  <a:cubicBezTo>
                    <a:pt x="323" y="235"/>
                    <a:pt x="265" y="295"/>
                    <a:pt x="176" y="295"/>
                  </a:cubicBezTo>
                  <a:cubicBezTo>
                    <a:pt x="88" y="295"/>
                    <a:pt x="0" y="235"/>
                    <a:pt x="0" y="147"/>
                  </a:cubicBezTo>
                  <a:cubicBezTo>
                    <a:pt x="0" y="60"/>
                    <a:pt x="88" y="0"/>
                    <a:pt x="176" y="0"/>
                  </a:cubicBezTo>
                  <a:cubicBezTo>
                    <a:pt x="265" y="0"/>
                    <a:pt x="323" y="60"/>
                    <a:pt x="323" y="1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2545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9DB4B3F-0EFC-0D49-87DA-997C9ECCD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1719" y="3102386"/>
              <a:ext cx="2078494" cy="2098180"/>
            </a:xfrm>
            <a:custGeom>
              <a:avLst/>
              <a:gdLst>
                <a:gd name="T0" fmla="*/ 3259 w 3260"/>
                <a:gd name="T1" fmla="*/ 1645 h 3290"/>
                <a:gd name="T2" fmla="*/ 3259 w 3260"/>
                <a:gd name="T3" fmla="*/ 1645 h 3290"/>
                <a:gd name="T4" fmla="*/ 1615 w 3260"/>
                <a:gd name="T5" fmla="*/ 3289 h 3290"/>
                <a:gd name="T6" fmla="*/ 0 w 3260"/>
                <a:gd name="T7" fmla="*/ 1645 h 3290"/>
                <a:gd name="T8" fmla="*/ 1615 w 3260"/>
                <a:gd name="T9" fmla="*/ 0 h 3290"/>
                <a:gd name="T10" fmla="*/ 3259 w 3260"/>
                <a:gd name="T11" fmla="*/ 1645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0" h="3290">
                  <a:moveTo>
                    <a:pt x="3259" y="1645"/>
                  </a:moveTo>
                  <a:lnTo>
                    <a:pt x="3259" y="1645"/>
                  </a:lnTo>
                  <a:cubicBezTo>
                    <a:pt x="3259" y="2555"/>
                    <a:pt x="2526" y="3289"/>
                    <a:pt x="1615" y="3289"/>
                  </a:cubicBezTo>
                  <a:cubicBezTo>
                    <a:pt x="734" y="3289"/>
                    <a:pt x="0" y="2555"/>
                    <a:pt x="0" y="1645"/>
                  </a:cubicBezTo>
                  <a:cubicBezTo>
                    <a:pt x="0" y="734"/>
                    <a:pt x="734" y="0"/>
                    <a:pt x="1615" y="0"/>
                  </a:cubicBezTo>
                  <a:cubicBezTo>
                    <a:pt x="2526" y="0"/>
                    <a:pt x="3259" y="734"/>
                    <a:pt x="3259" y="16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3A9E6EA4-D5C0-6C43-9075-D333D56AC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2668" y="10254763"/>
              <a:ext cx="2511629" cy="2548193"/>
            </a:xfrm>
            <a:custGeom>
              <a:avLst/>
              <a:gdLst>
                <a:gd name="T0" fmla="*/ 3935 w 3936"/>
                <a:gd name="T1" fmla="*/ 1998 h 3996"/>
                <a:gd name="T2" fmla="*/ 3935 w 3936"/>
                <a:gd name="T3" fmla="*/ 1998 h 3996"/>
                <a:gd name="T4" fmla="*/ 1968 w 3936"/>
                <a:gd name="T5" fmla="*/ 3995 h 3996"/>
                <a:gd name="T6" fmla="*/ 0 w 3936"/>
                <a:gd name="T7" fmla="*/ 1998 h 3996"/>
                <a:gd name="T8" fmla="*/ 1968 w 3936"/>
                <a:gd name="T9" fmla="*/ 0 h 3996"/>
                <a:gd name="T10" fmla="*/ 3935 w 3936"/>
                <a:gd name="T11" fmla="*/ 1998 h 3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6" h="3996">
                  <a:moveTo>
                    <a:pt x="3935" y="1998"/>
                  </a:moveTo>
                  <a:lnTo>
                    <a:pt x="3935" y="1998"/>
                  </a:lnTo>
                  <a:cubicBezTo>
                    <a:pt x="3935" y="3114"/>
                    <a:pt x="3054" y="3995"/>
                    <a:pt x="1968" y="3995"/>
                  </a:cubicBezTo>
                  <a:cubicBezTo>
                    <a:pt x="882" y="3995"/>
                    <a:pt x="0" y="3114"/>
                    <a:pt x="0" y="1998"/>
                  </a:cubicBezTo>
                  <a:cubicBezTo>
                    <a:pt x="0" y="911"/>
                    <a:pt x="882" y="0"/>
                    <a:pt x="1968" y="0"/>
                  </a:cubicBezTo>
                  <a:cubicBezTo>
                    <a:pt x="3054" y="0"/>
                    <a:pt x="3935" y="911"/>
                    <a:pt x="3935" y="19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94980695-9E63-0C44-B62A-B1B2A8505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5843" y="9768187"/>
              <a:ext cx="376885" cy="376885"/>
            </a:xfrm>
            <a:custGeom>
              <a:avLst/>
              <a:gdLst>
                <a:gd name="T0" fmla="*/ 588 w 589"/>
                <a:gd name="T1" fmla="*/ 294 h 589"/>
                <a:gd name="T2" fmla="*/ 588 w 589"/>
                <a:gd name="T3" fmla="*/ 294 h 589"/>
                <a:gd name="T4" fmla="*/ 294 w 589"/>
                <a:gd name="T5" fmla="*/ 588 h 589"/>
                <a:gd name="T6" fmla="*/ 0 w 589"/>
                <a:gd name="T7" fmla="*/ 294 h 589"/>
                <a:gd name="T8" fmla="*/ 294 w 589"/>
                <a:gd name="T9" fmla="*/ 0 h 589"/>
                <a:gd name="T10" fmla="*/ 588 w 589"/>
                <a:gd name="T11" fmla="*/ 29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9" h="589">
                  <a:moveTo>
                    <a:pt x="588" y="294"/>
                  </a:moveTo>
                  <a:lnTo>
                    <a:pt x="588" y="294"/>
                  </a:lnTo>
                  <a:cubicBezTo>
                    <a:pt x="588" y="441"/>
                    <a:pt x="470" y="588"/>
                    <a:pt x="294" y="588"/>
                  </a:cubicBezTo>
                  <a:cubicBezTo>
                    <a:pt x="148" y="588"/>
                    <a:pt x="0" y="441"/>
                    <a:pt x="0" y="294"/>
                  </a:cubicBezTo>
                  <a:cubicBezTo>
                    <a:pt x="0" y="118"/>
                    <a:pt x="148" y="0"/>
                    <a:pt x="294" y="0"/>
                  </a:cubicBezTo>
                  <a:cubicBezTo>
                    <a:pt x="470" y="0"/>
                    <a:pt x="588" y="118"/>
                    <a:pt x="588" y="2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2545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A5531A09-12E1-714F-9CEB-AC4FD94FF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1794" y="5104939"/>
              <a:ext cx="655331" cy="655331"/>
            </a:xfrm>
            <a:custGeom>
              <a:avLst/>
              <a:gdLst>
                <a:gd name="T0" fmla="*/ 1028 w 1029"/>
                <a:gd name="T1" fmla="*/ 499 h 1028"/>
                <a:gd name="T2" fmla="*/ 1028 w 1029"/>
                <a:gd name="T3" fmla="*/ 499 h 1028"/>
                <a:gd name="T4" fmla="*/ 529 w 1029"/>
                <a:gd name="T5" fmla="*/ 1027 h 1028"/>
                <a:gd name="T6" fmla="*/ 0 w 1029"/>
                <a:gd name="T7" fmla="*/ 499 h 1028"/>
                <a:gd name="T8" fmla="*/ 529 w 1029"/>
                <a:gd name="T9" fmla="*/ 0 h 1028"/>
                <a:gd name="T10" fmla="*/ 1028 w 1029"/>
                <a:gd name="T11" fmla="*/ 499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9" h="1028">
                  <a:moveTo>
                    <a:pt x="1028" y="499"/>
                  </a:moveTo>
                  <a:lnTo>
                    <a:pt x="1028" y="499"/>
                  </a:lnTo>
                  <a:cubicBezTo>
                    <a:pt x="1028" y="792"/>
                    <a:pt x="793" y="1027"/>
                    <a:pt x="529" y="1027"/>
                  </a:cubicBezTo>
                  <a:cubicBezTo>
                    <a:pt x="235" y="1027"/>
                    <a:pt x="0" y="792"/>
                    <a:pt x="0" y="499"/>
                  </a:cubicBezTo>
                  <a:cubicBezTo>
                    <a:pt x="0" y="235"/>
                    <a:pt x="235" y="0"/>
                    <a:pt x="529" y="0"/>
                  </a:cubicBezTo>
                  <a:cubicBezTo>
                    <a:pt x="793" y="0"/>
                    <a:pt x="1028" y="235"/>
                    <a:pt x="1028" y="4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2545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247B7736-5D83-584F-9733-B8944DEE6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6591" y="5096750"/>
              <a:ext cx="244695" cy="261570"/>
            </a:xfrm>
            <a:custGeom>
              <a:avLst/>
              <a:gdLst>
                <a:gd name="T0" fmla="*/ 383 w 384"/>
                <a:gd name="T1" fmla="*/ 205 h 411"/>
                <a:gd name="T2" fmla="*/ 383 w 384"/>
                <a:gd name="T3" fmla="*/ 205 h 411"/>
                <a:gd name="T4" fmla="*/ 177 w 384"/>
                <a:gd name="T5" fmla="*/ 410 h 411"/>
                <a:gd name="T6" fmla="*/ 0 w 384"/>
                <a:gd name="T7" fmla="*/ 205 h 411"/>
                <a:gd name="T8" fmla="*/ 177 w 384"/>
                <a:gd name="T9" fmla="*/ 0 h 411"/>
                <a:gd name="T10" fmla="*/ 383 w 384"/>
                <a:gd name="T11" fmla="*/ 205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" h="411">
                  <a:moveTo>
                    <a:pt x="383" y="205"/>
                  </a:moveTo>
                  <a:lnTo>
                    <a:pt x="383" y="205"/>
                  </a:lnTo>
                  <a:cubicBezTo>
                    <a:pt x="383" y="323"/>
                    <a:pt x="294" y="410"/>
                    <a:pt x="177" y="410"/>
                  </a:cubicBezTo>
                  <a:cubicBezTo>
                    <a:pt x="89" y="410"/>
                    <a:pt x="0" y="323"/>
                    <a:pt x="0" y="205"/>
                  </a:cubicBezTo>
                  <a:cubicBezTo>
                    <a:pt x="0" y="88"/>
                    <a:pt x="89" y="0"/>
                    <a:pt x="177" y="0"/>
                  </a:cubicBezTo>
                  <a:cubicBezTo>
                    <a:pt x="294" y="0"/>
                    <a:pt x="383" y="88"/>
                    <a:pt x="383" y="20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2545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0A4BC9B7-4022-2C4F-888A-87DB1C3F9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623" y="9430678"/>
              <a:ext cx="188442" cy="208131"/>
            </a:xfrm>
            <a:custGeom>
              <a:avLst/>
              <a:gdLst>
                <a:gd name="T0" fmla="*/ 294 w 295"/>
                <a:gd name="T1" fmla="*/ 148 h 325"/>
                <a:gd name="T2" fmla="*/ 294 w 295"/>
                <a:gd name="T3" fmla="*/ 148 h 325"/>
                <a:gd name="T4" fmla="*/ 146 w 295"/>
                <a:gd name="T5" fmla="*/ 324 h 325"/>
                <a:gd name="T6" fmla="*/ 0 w 295"/>
                <a:gd name="T7" fmla="*/ 148 h 325"/>
                <a:gd name="T8" fmla="*/ 146 w 295"/>
                <a:gd name="T9" fmla="*/ 0 h 325"/>
                <a:gd name="T10" fmla="*/ 294 w 295"/>
                <a:gd name="T11" fmla="*/ 14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325">
                  <a:moveTo>
                    <a:pt x="294" y="148"/>
                  </a:moveTo>
                  <a:lnTo>
                    <a:pt x="294" y="148"/>
                  </a:lnTo>
                  <a:cubicBezTo>
                    <a:pt x="294" y="235"/>
                    <a:pt x="235" y="324"/>
                    <a:pt x="146" y="324"/>
                  </a:cubicBezTo>
                  <a:cubicBezTo>
                    <a:pt x="59" y="324"/>
                    <a:pt x="0" y="235"/>
                    <a:pt x="0" y="148"/>
                  </a:cubicBezTo>
                  <a:cubicBezTo>
                    <a:pt x="0" y="59"/>
                    <a:pt x="59" y="0"/>
                    <a:pt x="146" y="0"/>
                  </a:cubicBezTo>
                  <a:cubicBezTo>
                    <a:pt x="235" y="0"/>
                    <a:pt x="294" y="59"/>
                    <a:pt x="294" y="1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2545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EC9D8CCC-29DE-E04A-B289-F8FC18E16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2106" y="13047649"/>
              <a:ext cx="413448" cy="413449"/>
            </a:xfrm>
            <a:custGeom>
              <a:avLst/>
              <a:gdLst>
                <a:gd name="T0" fmla="*/ 647 w 648"/>
                <a:gd name="T1" fmla="*/ 322 h 647"/>
                <a:gd name="T2" fmla="*/ 647 w 648"/>
                <a:gd name="T3" fmla="*/ 322 h 647"/>
                <a:gd name="T4" fmla="*/ 324 w 648"/>
                <a:gd name="T5" fmla="*/ 646 h 647"/>
                <a:gd name="T6" fmla="*/ 0 w 648"/>
                <a:gd name="T7" fmla="*/ 322 h 647"/>
                <a:gd name="T8" fmla="*/ 324 w 648"/>
                <a:gd name="T9" fmla="*/ 0 h 647"/>
                <a:gd name="T10" fmla="*/ 647 w 648"/>
                <a:gd name="T11" fmla="*/ 32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647">
                  <a:moveTo>
                    <a:pt x="647" y="322"/>
                  </a:moveTo>
                  <a:lnTo>
                    <a:pt x="647" y="322"/>
                  </a:lnTo>
                  <a:cubicBezTo>
                    <a:pt x="647" y="499"/>
                    <a:pt x="500" y="646"/>
                    <a:pt x="324" y="646"/>
                  </a:cubicBezTo>
                  <a:cubicBezTo>
                    <a:pt x="147" y="646"/>
                    <a:pt x="0" y="499"/>
                    <a:pt x="0" y="322"/>
                  </a:cubicBezTo>
                  <a:cubicBezTo>
                    <a:pt x="0" y="147"/>
                    <a:pt x="147" y="0"/>
                    <a:pt x="324" y="0"/>
                  </a:cubicBezTo>
                  <a:cubicBezTo>
                    <a:pt x="500" y="0"/>
                    <a:pt x="647" y="147"/>
                    <a:pt x="647" y="3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2545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3">
              <a:extLst>
                <a:ext uri="{FF2B5EF4-FFF2-40B4-BE49-F238E27FC236}">
                  <a16:creationId xmlns:a16="http://schemas.microsoft.com/office/drawing/2014/main" id="{A226C33B-AD14-9548-A1F6-8F137269E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6465" y="6425442"/>
              <a:ext cx="486576" cy="469701"/>
            </a:xfrm>
            <a:custGeom>
              <a:avLst/>
              <a:gdLst>
                <a:gd name="T0" fmla="*/ 764 w 765"/>
                <a:gd name="T1" fmla="*/ 382 h 735"/>
                <a:gd name="T2" fmla="*/ 764 w 765"/>
                <a:gd name="T3" fmla="*/ 382 h 735"/>
                <a:gd name="T4" fmla="*/ 382 w 765"/>
                <a:gd name="T5" fmla="*/ 734 h 735"/>
                <a:gd name="T6" fmla="*/ 0 w 765"/>
                <a:gd name="T7" fmla="*/ 382 h 735"/>
                <a:gd name="T8" fmla="*/ 382 w 765"/>
                <a:gd name="T9" fmla="*/ 0 h 735"/>
                <a:gd name="T10" fmla="*/ 764 w 765"/>
                <a:gd name="T11" fmla="*/ 382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5" h="735">
                  <a:moveTo>
                    <a:pt x="764" y="382"/>
                  </a:moveTo>
                  <a:lnTo>
                    <a:pt x="764" y="382"/>
                  </a:lnTo>
                  <a:cubicBezTo>
                    <a:pt x="764" y="588"/>
                    <a:pt x="587" y="734"/>
                    <a:pt x="382" y="734"/>
                  </a:cubicBezTo>
                  <a:cubicBezTo>
                    <a:pt x="177" y="734"/>
                    <a:pt x="0" y="588"/>
                    <a:pt x="0" y="382"/>
                  </a:cubicBezTo>
                  <a:cubicBezTo>
                    <a:pt x="0" y="177"/>
                    <a:pt x="177" y="0"/>
                    <a:pt x="382" y="0"/>
                  </a:cubicBezTo>
                  <a:cubicBezTo>
                    <a:pt x="587" y="0"/>
                    <a:pt x="764" y="177"/>
                    <a:pt x="764" y="3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2545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993D06D-A6BA-BC47-9C09-1F77F257C8D0}"/>
                </a:ext>
              </a:extLst>
            </p:cNvPr>
            <p:cNvSpPr txBox="1"/>
            <p:nvPr/>
          </p:nvSpPr>
          <p:spPr>
            <a:xfrm>
              <a:off x="10760416" y="6700891"/>
              <a:ext cx="290593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9937E2-FF9C-044A-A7FA-7671C759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89335" y="5164004"/>
              <a:ext cx="142875" cy="640652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BE74F66-966A-AE48-B2F8-A561A3850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39481" y="6301910"/>
              <a:ext cx="542280" cy="438743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14547EE-CCE9-0E42-992B-AF24909E55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6502" y="7776874"/>
              <a:ext cx="916898" cy="81576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3534396-9A41-D34E-B168-16669D4BFE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70326" y="8910730"/>
              <a:ext cx="795239" cy="667173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ACE4248-A116-6E40-B29F-39A619A88CCB}"/>
                </a:ext>
              </a:extLst>
            </p:cNvPr>
            <p:cNvCxnSpPr>
              <a:cxnSpLocks/>
              <a:stCxn id="79" idx="4"/>
              <a:endCxn id="70" idx="2"/>
            </p:cNvCxnSpPr>
            <p:nvPr/>
          </p:nvCxnSpPr>
          <p:spPr>
            <a:xfrm flipV="1">
              <a:off x="12078482" y="9317537"/>
              <a:ext cx="113590" cy="937226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017B5F1-2011-9443-A10E-E181A06A6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8322" y="8308463"/>
              <a:ext cx="2083485" cy="804493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CAF6B69-238F-D745-B382-24631CE6DF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4590" y="6848186"/>
              <a:ext cx="527217" cy="18618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BE8834A-D17C-C242-A3FC-45BA8D2A327B}"/>
                </a:ext>
              </a:extLst>
            </p:cNvPr>
            <p:cNvSpPr/>
            <p:nvPr/>
          </p:nvSpPr>
          <p:spPr>
            <a:xfrm>
              <a:off x="10527873" y="3450697"/>
              <a:ext cx="188758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3DE1461-9CE2-734F-9C1E-7546B955DEA7}"/>
                </a:ext>
              </a:extLst>
            </p:cNvPr>
            <p:cNvSpPr/>
            <p:nvPr/>
          </p:nvSpPr>
          <p:spPr>
            <a:xfrm>
              <a:off x="14143909" y="4905424"/>
              <a:ext cx="188758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617FA1C-CCB5-4544-9473-2137A8AAC983}"/>
                </a:ext>
              </a:extLst>
            </p:cNvPr>
            <p:cNvSpPr/>
            <p:nvPr/>
          </p:nvSpPr>
          <p:spPr>
            <a:xfrm>
              <a:off x="14954399" y="7336897"/>
              <a:ext cx="188758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066037-7826-F243-AF2D-B6DB28E0F5C6}"/>
                </a:ext>
              </a:extLst>
            </p:cNvPr>
            <p:cNvSpPr/>
            <p:nvPr/>
          </p:nvSpPr>
          <p:spPr>
            <a:xfrm>
              <a:off x="13977653" y="9622897"/>
              <a:ext cx="188758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B6FB0BD-BA92-554B-B82A-4427DFE4D5F2}"/>
                </a:ext>
              </a:extLst>
            </p:cNvPr>
            <p:cNvSpPr/>
            <p:nvPr/>
          </p:nvSpPr>
          <p:spPr>
            <a:xfrm>
              <a:off x="11172108" y="10869807"/>
              <a:ext cx="188758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3587417-CB87-FD44-AA2B-E48D599E26B1}"/>
                </a:ext>
              </a:extLst>
            </p:cNvPr>
            <p:cNvSpPr/>
            <p:nvPr/>
          </p:nvSpPr>
          <p:spPr>
            <a:xfrm>
              <a:off x="6641672" y="8729280"/>
              <a:ext cx="188758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F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FA0F453-76BB-FC4F-80FF-095BFC5EF952}"/>
                </a:ext>
              </a:extLst>
            </p:cNvPr>
            <p:cNvSpPr/>
            <p:nvPr/>
          </p:nvSpPr>
          <p:spPr>
            <a:xfrm>
              <a:off x="8179527" y="5986080"/>
              <a:ext cx="188758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G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18CB232-14FA-8642-AF8D-30A472C365C1}"/>
                </a:ext>
              </a:extLst>
            </p:cNvPr>
            <p:cNvGrpSpPr/>
            <p:nvPr/>
          </p:nvGrpSpPr>
          <p:grpSpPr>
            <a:xfrm>
              <a:off x="16369753" y="4635024"/>
              <a:ext cx="3959847" cy="1737956"/>
              <a:chOff x="15348367" y="9117195"/>
              <a:chExt cx="3959847" cy="1737956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B16E885-C344-7448-A657-A60E3F7C85F8}"/>
                  </a:ext>
                </a:extLst>
              </p:cNvPr>
              <p:cNvSpPr txBox="1"/>
              <p:nvPr/>
            </p:nvSpPr>
            <p:spPr>
              <a:xfrm>
                <a:off x="15348367" y="9766263"/>
                <a:ext cx="395984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915C360-3690-E145-B7BF-D416BF3C4808}"/>
                  </a:ext>
                </a:extLst>
              </p:cNvPr>
              <p:cNvSpPr/>
              <p:nvPr/>
            </p:nvSpPr>
            <p:spPr>
              <a:xfrm>
                <a:off x="15348368" y="9117195"/>
                <a:ext cx="36353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3377D45-533D-5746-BC70-534CDE5F08AB}"/>
                </a:ext>
              </a:extLst>
            </p:cNvPr>
            <p:cNvGrpSpPr/>
            <p:nvPr/>
          </p:nvGrpSpPr>
          <p:grpSpPr>
            <a:xfrm flipH="1">
              <a:off x="6247769" y="3246118"/>
              <a:ext cx="3959847" cy="1737956"/>
              <a:chOff x="15348367" y="9117195"/>
              <a:chExt cx="3959847" cy="1737956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E1848492-CCBD-6346-A727-0BD4BC844FD3}"/>
                  </a:ext>
                </a:extLst>
              </p:cNvPr>
              <p:cNvSpPr txBox="1"/>
              <p:nvPr/>
            </p:nvSpPr>
            <p:spPr>
              <a:xfrm>
                <a:off x="15348367" y="9766263"/>
                <a:ext cx="395984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5BC63944-979C-A341-BC9F-91BEA1BA1DF3}"/>
                  </a:ext>
                </a:extLst>
              </p:cNvPr>
              <p:cNvSpPr/>
              <p:nvPr/>
            </p:nvSpPr>
            <p:spPr>
              <a:xfrm>
                <a:off x="15348368" y="9117195"/>
                <a:ext cx="36353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95819119-066F-8741-A8FA-220DF4D5B77F}"/>
                </a:ext>
              </a:extLst>
            </p:cNvPr>
            <p:cNvGrpSpPr/>
            <p:nvPr/>
          </p:nvGrpSpPr>
          <p:grpSpPr>
            <a:xfrm>
              <a:off x="16954370" y="7033451"/>
              <a:ext cx="3959847" cy="1737956"/>
              <a:chOff x="15348367" y="9117195"/>
              <a:chExt cx="3959847" cy="1737956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3769ED4-76A0-C84F-8461-2DD16642F8BD}"/>
                  </a:ext>
                </a:extLst>
              </p:cNvPr>
              <p:cNvSpPr txBox="1"/>
              <p:nvPr/>
            </p:nvSpPr>
            <p:spPr>
              <a:xfrm>
                <a:off x="15348367" y="9766263"/>
                <a:ext cx="395984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CF7C360-C6BA-6846-B15F-E39C2A36201D}"/>
                  </a:ext>
                </a:extLst>
              </p:cNvPr>
              <p:cNvSpPr/>
              <p:nvPr/>
            </p:nvSpPr>
            <p:spPr>
              <a:xfrm>
                <a:off x="15348368" y="9117195"/>
                <a:ext cx="36353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79555CF-107C-B942-A708-6A3315C97AC9}"/>
                </a:ext>
              </a:extLst>
            </p:cNvPr>
            <p:cNvGrpSpPr/>
            <p:nvPr/>
          </p:nvGrpSpPr>
          <p:grpSpPr>
            <a:xfrm>
              <a:off x="16204862" y="9431877"/>
              <a:ext cx="3959847" cy="1737956"/>
              <a:chOff x="15348367" y="9117195"/>
              <a:chExt cx="3959847" cy="1737956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6991D5C-3DC5-9948-B3AC-91BB17052B98}"/>
                  </a:ext>
                </a:extLst>
              </p:cNvPr>
              <p:cNvSpPr txBox="1"/>
              <p:nvPr/>
            </p:nvSpPr>
            <p:spPr>
              <a:xfrm>
                <a:off x="15348367" y="9766263"/>
                <a:ext cx="395984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77EF4C4-FE3F-C64A-A8F0-0DFD7032335E}"/>
                  </a:ext>
                </a:extLst>
              </p:cNvPr>
              <p:cNvSpPr/>
              <p:nvPr/>
            </p:nvSpPr>
            <p:spPr>
              <a:xfrm>
                <a:off x="15348368" y="9117195"/>
                <a:ext cx="36353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71E959F-FE66-7042-96ED-7FAE3B5819F2}"/>
                </a:ext>
              </a:extLst>
            </p:cNvPr>
            <p:cNvGrpSpPr/>
            <p:nvPr/>
          </p:nvGrpSpPr>
          <p:grpSpPr>
            <a:xfrm flipH="1">
              <a:off x="3909303" y="5704505"/>
              <a:ext cx="3959847" cy="1737956"/>
              <a:chOff x="15348367" y="9117195"/>
              <a:chExt cx="3959847" cy="173795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623B2D5A-6358-D74C-BAAB-0CC4EBD7D474}"/>
                  </a:ext>
                </a:extLst>
              </p:cNvPr>
              <p:cNvSpPr txBox="1"/>
              <p:nvPr/>
            </p:nvSpPr>
            <p:spPr>
              <a:xfrm>
                <a:off x="15348367" y="9766263"/>
                <a:ext cx="395984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CA4B7E3-0750-A249-8B48-47606BA6AD9E}"/>
                  </a:ext>
                </a:extLst>
              </p:cNvPr>
              <p:cNvSpPr/>
              <p:nvPr/>
            </p:nvSpPr>
            <p:spPr>
              <a:xfrm>
                <a:off x="15348368" y="9117195"/>
                <a:ext cx="36353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10E08510-ECB2-5F4B-9BCE-66EF1D0B9AB7}"/>
                </a:ext>
              </a:extLst>
            </p:cNvPr>
            <p:cNvGrpSpPr/>
            <p:nvPr/>
          </p:nvGrpSpPr>
          <p:grpSpPr>
            <a:xfrm flipH="1">
              <a:off x="2500228" y="8432716"/>
              <a:ext cx="3959847" cy="1737956"/>
              <a:chOff x="15348367" y="9117195"/>
              <a:chExt cx="3959847" cy="1737956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7C9D1BB-E159-244A-84F6-E75C05321858}"/>
                  </a:ext>
                </a:extLst>
              </p:cNvPr>
              <p:cNvSpPr txBox="1"/>
              <p:nvPr/>
            </p:nvSpPr>
            <p:spPr>
              <a:xfrm>
                <a:off x="15348367" y="9766263"/>
                <a:ext cx="395984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E7F5108-9DCF-6946-A878-4BEB2CDB6F1B}"/>
                  </a:ext>
                </a:extLst>
              </p:cNvPr>
              <p:cNvSpPr/>
              <p:nvPr/>
            </p:nvSpPr>
            <p:spPr>
              <a:xfrm>
                <a:off x="15348368" y="9117195"/>
                <a:ext cx="36353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3CF304E-5014-0446-9DC9-65E89B87276D}"/>
                </a:ext>
              </a:extLst>
            </p:cNvPr>
            <p:cNvGrpSpPr/>
            <p:nvPr/>
          </p:nvGrpSpPr>
          <p:grpSpPr>
            <a:xfrm flipH="1">
              <a:off x="6397671" y="10651262"/>
              <a:ext cx="3959847" cy="1737956"/>
              <a:chOff x="15348367" y="9117195"/>
              <a:chExt cx="3959847" cy="1737956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F0E4F0-0B0B-3C4A-B7CC-46D9F4E4663B}"/>
                  </a:ext>
                </a:extLst>
              </p:cNvPr>
              <p:cNvSpPr txBox="1"/>
              <p:nvPr/>
            </p:nvSpPr>
            <p:spPr>
              <a:xfrm>
                <a:off x="15348367" y="9766263"/>
                <a:ext cx="395984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D6FB6E36-EFC4-904F-8747-ECCE8E72403D}"/>
                  </a:ext>
                </a:extLst>
              </p:cNvPr>
              <p:cNvSpPr/>
              <p:nvPr/>
            </p:nvSpPr>
            <p:spPr>
              <a:xfrm>
                <a:off x="15348368" y="9117195"/>
                <a:ext cx="36353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85" name="Grupo 349">
            <a:extLst>
              <a:ext uri="{FF2B5EF4-FFF2-40B4-BE49-F238E27FC236}">
                <a16:creationId xmlns:a16="http://schemas.microsoft.com/office/drawing/2014/main" id="{29984A17-7041-D142-8AC4-FAC63AFDEB11}"/>
              </a:ext>
            </a:extLst>
          </p:cNvPr>
          <p:cNvGrpSpPr/>
          <p:nvPr/>
        </p:nvGrpSpPr>
        <p:grpSpPr>
          <a:xfrm>
            <a:off x="1793450" y="1745307"/>
            <a:ext cx="5453169" cy="3027812"/>
            <a:chOff x="2697645" y="861425"/>
            <a:chExt cx="22841439" cy="3027812"/>
          </a:xfrm>
        </p:grpSpPr>
        <p:sp>
          <p:nvSpPr>
            <p:cNvPr id="86" name="CuadroTexto 350">
              <a:extLst>
                <a:ext uri="{FF2B5EF4-FFF2-40B4-BE49-F238E27FC236}">
                  <a16:creationId xmlns:a16="http://schemas.microsoft.com/office/drawing/2014/main" id="{4DE9597B-559A-0143-819F-C14934425794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</a:t>
              </a:r>
            </a:p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Infographic</a:t>
              </a:r>
            </a:p>
          </p:txBody>
        </p:sp>
        <p:sp>
          <p:nvSpPr>
            <p:cNvPr id="87" name="CuadroTexto 351">
              <a:extLst>
                <a:ext uri="{FF2B5EF4-FFF2-40B4-BE49-F238E27FC236}">
                  <a16:creationId xmlns:a16="http://schemas.microsoft.com/office/drawing/2014/main" id="{88A0B2C7-C4D5-7041-B130-4C1D94AC0E6D}"/>
                </a:ext>
              </a:extLst>
            </p:cNvPr>
            <p:cNvSpPr txBox="1"/>
            <p:nvPr/>
          </p:nvSpPr>
          <p:spPr>
            <a:xfrm>
              <a:off x="2697645" y="2411909"/>
              <a:ext cx="190410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7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ine 2">
            <a:extLst>
              <a:ext uri="{FF2B5EF4-FFF2-40B4-BE49-F238E27FC236}">
                <a16:creationId xmlns:a16="http://schemas.microsoft.com/office/drawing/2014/main" id="{B1DA0B89-EE26-E24E-818E-EACCB2D66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80536" y="8162400"/>
            <a:ext cx="2812959" cy="497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Line 3">
            <a:extLst>
              <a:ext uri="{FF2B5EF4-FFF2-40B4-BE49-F238E27FC236}">
                <a16:creationId xmlns:a16="http://schemas.microsoft.com/office/drawing/2014/main" id="{50069666-BF45-EB49-B854-AB1A69CE0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513" y="8162400"/>
            <a:ext cx="2817927" cy="497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4">
            <a:extLst>
              <a:ext uri="{FF2B5EF4-FFF2-40B4-BE49-F238E27FC236}">
                <a16:creationId xmlns:a16="http://schemas.microsoft.com/office/drawing/2014/main" id="{24EB1214-4803-874B-95E4-C433504414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75414" y="5250043"/>
            <a:ext cx="1992928" cy="118688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7">
            <a:extLst>
              <a:ext uri="{FF2B5EF4-FFF2-40B4-BE49-F238E27FC236}">
                <a16:creationId xmlns:a16="http://schemas.microsoft.com/office/drawing/2014/main" id="{93C6A3FB-6294-A448-BFCB-16CEA943F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967" y="5261823"/>
            <a:ext cx="1992928" cy="118099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Line 5">
            <a:extLst>
              <a:ext uri="{FF2B5EF4-FFF2-40B4-BE49-F238E27FC236}">
                <a16:creationId xmlns:a16="http://schemas.microsoft.com/office/drawing/2014/main" id="{2415FDAE-3698-634C-BFD8-6919F25188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455534" y="9904366"/>
            <a:ext cx="2002868" cy="116947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Line 6">
            <a:extLst>
              <a:ext uri="{FF2B5EF4-FFF2-40B4-BE49-F238E27FC236}">
                <a16:creationId xmlns:a16="http://schemas.microsoft.com/office/drawing/2014/main" id="{40E82B77-FC5D-0143-BBFF-F8D79B8277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15818" y="9886955"/>
            <a:ext cx="2002865" cy="116366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12790A9-DE3B-B243-B1E3-C9CBF18BC958}"/>
              </a:ext>
            </a:extLst>
          </p:cNvPr>
          <p:cNvSpPr/>
          <p:nvPr/>
        </p:nvSpPr>
        <p:spPr>
          <a:xfrm>
            <a:off x="15725157" y="7364733"/>
            <a:ext cx="3876516" cy="16003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3D2226E-84CE-C547-96BD-0FD9CD4B95E3}"/>
              </a:ext>
            </a:extLst>
          </p:cNvPr>
          <p:cNvSpPr/>
          <p:nvPr/>
        </p:nvSpPr>
        <p:spPr>
          <a:xfrm>
            <a:off x="14939394" y="10232100"/>
            <a:ext cx="3876516" cy="16003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04E47D0-DD05-044A-B189-6E774A5D01E5}"/>
              </a:ext>
            </a:extLst>
          </p:cNvPr>
          <p:cNvSpPr/>
          <p:nvPr/>
        </p:nvSpPr>
        <p:spPr>
          <a:xfrm>
            <a:off x="14939394" y="4461671"/>
            <a:ext cx="3876516" cy="1600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9FF5202-2A89-A04C-B9EA-AB42AF58B13C}"/>
              </a:ext>
            </a:extLst>
          </p:cNvPr>
          <p:cNvSpPr/>
          <p:nvPr/>
        </p:nvSpPr>
        <p:spPr>
          <a:xfrm>
            <a:off x="5038489" y="7364733"/>
            <a:ext cx="3876517" cy="1600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CD8F34C-AAFC-4C4E-95C6-556409006E54}"/>
              </a:ext>
            </a:extLst>
          </p:cNvPr>
          <p:cNvSpPr/>
          <p:nvPr/>
        </p:nvSpPr>
        <p:spPr>
          <a:xfrm>
            <a:off x="5650585" y="10232100"/>
            <a:ext cx="3876517" cy="1600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4EF2D43-9CA6-FE4B-B67F-DDE6333D0CA9}"/>
              </a:ext>
            </a:extLst>
          </p:cNvPr>
          <p:cNvSpPr/>
          <p:nvPr/>
        </p:nvSpPr>
        <p:spPr>
          <a:xfrm>
            <a:off x="5650585" y="4461671"/>
            <a:ext cx="3876517" cy="16003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4F4F581-60DC-AB45-AF6E-8D3B57FB3BFD}"/>
              </a:ext>
            </a:extLst>
          </p:cNvPr>
          <p:cNvSpPr/>
          <p:nvPr/>
        </p:nvSpPr>
        <p:spPr>
          <a:xfrm>
            <a:off x="15325681" y="4926071"/>
            <a:ext cx="3118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AD63E7B-0630-9A45-8D46-9D5DA254DD2F}"/>
              </a:ext>
            </a:extLst>
          </p:cNvPr>
          <p:cNvSpPr/>
          <p:nvPr/>
        </p:nvSpPr>
        <p:spPr>
          <a:xfrm>
            <a:off x="16105388" y="7790953"/>
            <a:ext cx="3118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Authorize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E00D174-85E2-C249-A262-EA4F7461811E}"/>
              </a:ext>
            </a:extLst>
          </p:cNvPr>
          <p:cNvSpPr/>
          <p:nvPr/>
        </p:nvSpPr>
        <p:spPr>
          <a:xfrm>
            <a:off x="15319625" y="10738087"/>
            <a:ext cx="3118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Prioritize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97800FC-2787-984D-B134-650ADB28EBF0}"/>
              </a:ext>
            </a:extLst>
          </p:cNvPr>
          <p:cNvSpPr/>
          <p:nvPr/>
        </p:nvSpPr>
        <p:spPr>
          <a:xfrm>
            <a:off x="6335032" y="4926071"/>
            <a:ext cx="243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A9BE60B-76CB-7C4E-AECD-88116801B2A4}"/>
              </a:ext>
            </a:extLst>
          </p:cNvPr>
          <p:cNvSpPr/>
          <p:nvPr/>
        </p:nvSpPr>
        <p:spPr>
          <a:xfrm>
            <a:off x="6328976" y="10738087"/>
            <a:ext cx="243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EBA9BED-2845-8145-9776-52249DF73441}"/>
              </a:ext>
            </a:extLst>
          </p:cNvPr>
          <p:cNvSpPr/>
          <p:nvPr/>
        </p:nvSpPr>
        <p:spPr>
          <a:xfrm>
            <a:off x="5715793" y="7839234"/>
            <a:ext cx="243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B90E6A-AE74-E84B-A986-6977CB02462F}"/>
              </a:ext>
            </a:extLst>
          </p:cNvPr>
          <p:cNvGrpSpPr/>
          <p:nvPr/>
        </p:nvGrpSpPr>
        <p:grpSpPr>
          <a:xfrm>
            <a:off x="18804621" y="3273050"/>
            <a:ext cx="4782355" cy="9675831"/>
            <a:chOff x="19030331" y="3155063"/>
            <a:chExt cx="4782355" cy="967583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51FE407-A69B-FE4A-974A-C1C00FED2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30331" y="3962400"/>
              <a:ext cx="659942" cy="381284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F1CA7AD-3EEB-C24E-BBA6-C2B8359211F2}"/>
                </a:ext>
              </a:extLst>
            </p:cNvPr>
            <p:cNvSpPr txBox="1"/>
            <p:nvPr/>
          </p:nvSpPr>
          <p:spPr>
            <a:xfrm>
              <a:off x="19827383" y="3155063"/>
              <a:ext cx="307946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694A8D2-9C4F-844C-B664-87221D86D4DD}"/>
                </a:ext>
              </a:extLst>
            </p:cNvPr>
            <p:cNvSpPr txBox="1"/>
            <p:nvPr/>
          </p:nvSpPr>
          <p:spPr>
            <a:xfrm>
              <a:off x="19827383" y="11216221"/>
              <a:ext cx="307946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763DB3F-E299-FF43-A092-F27D40C1996B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331" y="11680317"/>
              <a:ext cx="659942" cy="381284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Line 2">
              <a:extLst>
                <a:ext uri="{FF2B5EF4-FFF2-40B4-BE49-F238E27FC236}">
                  <a16:creationId xmlns:a16="http://schemas.microsoft.com/office/drawing/2014/main" id="{6D4A5A4E-6275-2749-9D60-15016A3B6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2376" y="8044414"/>
              <a:ext cx="797923" cy="0"/>
            </a:xfrm>
            <a:prstGeom prst="line">
              <a:avLst/>
            </a:prstGeom>
            <a:noFill/>
            <a:ln w="381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4FADFFC-8CD1-3644-918C-103A3A619214}"/>
                </a:ext>
              </a:extLst>
            </p:cNvPr>
            <p:cNvSpPr txBox="1"/>
            <p:nvPr/>
          </p:nvSpPr>
          <p:spPr>
            <a:xfrm>
              <a:off x="20733222" y="7221737"/>
              <a:ext cx="307946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F84E85A-EC43-BB48-A106-FCAB3F8D8A3F}"/>
              </a:ext>
            </a:extLst>
          </p:cNvPr>
          <p:cNvCxnSpPr>
            <a:cxnSpLocks/>
          </p:cNvCxnSpPr>
          <p:nvPr/>
        </p:nvCxnSpPr>
        <p:spPr>
          <a:xfrm flipH="1" flipV="1">
            <a:off x="4966370" y="4080387"/>
            <a:ext cx="659942" cy="381284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0FDCA91-3600-6E45-9FB8-260E42A883AA}"/>
              </a:ext>
            </a:extLst>
          </p:cNvPr>
          <p:cNvSpPr txBox="1"/>
          <p:nvPr/>
        </p:nvSpPr>
        <p:spPr>
          <a:xfrm flipH="1">
            <a:off x="1749796" y="3273050"/>
            <a:ext cx="3079464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48CD2E4-AD0C-794C-A873-C42547428386}"/>
              </a:ext>
            </a:extLst>
          </p:cNvPr>
          <p:cNvSpPr txBox="1"/>
          <p:nvPr/>
        </p:nvSpPr>
        <p:spPr>
          <a:xfrm flipH="1">
            <a:off x="1749796" y="11334208"/>
            <a:ext cx="3079464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A7865BF-28B6-4346-AE14-A1F9E8FE986A}"/>
              </a:ext>
            </a:extLst>
          </p:cNvPr>
          <p:cNvCxnSpPr>
            <a:cxnSpLocks/>
          </p:cNvCxnSpPr>
          <p:nvPr/>
        </p:nvCxnSpPr>
        <p:spPr>
          <a:xfrm flipH="1">
            <a:off x="4966370" y="11798304"/>
            <a:ext cx="659942" cy="381284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Line 2">
            <a:extLst>
              <a:ext uri="{FF2B5EF4-FFF2-40B4-BE49-F238E27FC236}">
                <a16:creationId xmlns:a16="http://schemas.microsoft.com/office/drawing/2014/main" id="{95760E3E-1F6E-AD4F-A85B-DD903B5AF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6344" y="8162401"/>
            <a:ext cx="797923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F240E92-5F3E-4543-AB50-C818DF81CBBB}"/>
              </a:ext>
            </a:extLst>
          </p:cNvPr>
          <p:cNvSpPr txBox="1"/>
          <p:nvPr/>
        </p:nvSpPr>
        <p:spPr>
          <a:xfrm flipH="1">
            <a:off x="843957" y="7339724"/>
            <a:ext cx="3079464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0DC8A5C-21B5-234D-A9A1-0ECC910309C0}"/>
              </a:ext>
            </a:extLst>
          </p:cNvPr>
          <p:cNvGrpSpPr/>
          <p:nvPr/>
        </p:nvGrpSpPr>
        <p:grpSpPr>
          <a:xfrm>
            <a:off x="10499401" y="6371391"/>
            <a:ext cx="3376584" cy="3699088"/>
            <a:chOff x="11049130" y="6973626"/>
            <a:chExt cx="2277126" cy="2494618"/>
          </a:xfrm>
        </p:grpSpPr>
        <p:sp>
          <p:nvSpPr>
            <p:cNvPr id="235" name="Freeform 83">
              <a:extLst>
                <a:ext uri="{FF2B5EF4-FFF2-40B4-BE49-F238E27FC236}">
                  <a16:creationId xmlns:a16="http://schemas.microsoft.com/office/drawing/2014/main" id="{D8696747-9BFF-AE45-946B-DB35056EA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9130" y="6973626"/>
              <a:ext cx="1084844" cy="2494618"/>
            </a:xfrm>
            <a:custGeom>
              <a:avLst/>
              <a:gdLst>
                <a:gd name="T0" fmla="*/ 1825 w 1826"/>
                <a:gd name="T1" fmla="*/ 219 h 4196"/>
                <a:gd name="T2" fmla="*/ 1825 w 1826"/>
                <a:gd name="T3" fmla="*/ 219 h 4196"/>
                <a:gd name="T4" fmla="*/ 1825 w 1826"/>
                <a:gd name="T5" fmla="*/ 145 h 4196"/>
                <a:gd name="T6" fmla="*/ 1605 w 1826"/>
                <a:gd name="T7" fmla="*/ 0 h 4196"/>
                <a:gd name="T8" fmla="*/ 1386 w 1826"/>
                <a:gd name="T9" fmla="*/ 181 h 4196"/>
                <a:gd name="T10" fmla="*/ 1313 w 1826"/>
                <a:gd name="T11" fmla="*/ 181 h 4196"/>
                <a:gd name="T12" fmla="*/ 838 w 1826"/>
                <a:gd name="T13" fmla="*/ 620 h 4196"/>
                <a:gd name="T14" fmla="*/ 838 w 1826"/>
                <a:gd name="T15" fmla="*/ 657 h 4196"/>
                <a:gd name="T16" fmla="*/ 657 w 1826"/>
                <a:gd name="T17" fmla="*/ 620 h 4196"/>
                <a:gd name="T18" fmla="*/ 145 w 1826"/>
                <a:gd name="T19" fmla="*/ 1132 h 4196"/>
                <a:gd name="T20" fmla="*/ 183 w 1826"/>
                <a:gd name="T21" fmla="*/ 1386 h 4196"/>
                <a:gd name="T22" fmla="*/ 0 w 1826"/>
                <a:gd name="T23" fmla="*/ 1825 h 4196"/>
                <a:gd name="T24" fmla="*/ 256 w 1826"/>
                <a:gd name="T25" fmla="*/ 2298 h 4196"/>
                <a:gd name="T26" fmla="*/ 145 w 1826"/>
                <a:gd name="T27" fmla="*/ 2590 h 4196"/>
                <a:gd name="T28" fmla="*/ 401 w 1826"/>
                <a:gd name="T29" fmla="*/ 3064 h 4196"/>
                <a:gd name="T30" fmla="*/ 401 w 1826"/>
                <a:gd name="T31" fmla="*/ 3100 h 4196"/>
                <a:gd name="T32" fmla="*/ 802 w 1826"/>
                <a:gd name="T33" fmla="*/ 3612 h 4196"/>
                <a:gd name="T34" fmla="*/ 1241 w 1826"/>
                <a:gd name="T35" fmla="*/ 3940 h 4196"/>
                <a:gd name="T36" fmla="*/ 1350 w 1826"/>
                <a:gd name="T37" fmla="*/ 3904 h 4196"/>
                <a:gd name="T38" fmla="*/ 1605 w 1826"/>
                <a:gd name="T39" fmla="*/ 4195 h 4196"/>
                <a:gd name="T40" fmla="*/ 1825 w 1826"/>
                <a:gd name="T41" fmla="*/ 3976 h 4196"/>
                <a:gd name="T42" fmla="*/ 1825 w 1826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4196">
                  <a:moveTo>
                    <a:pt x="1825" y="219"/>
                  </a:moveTo>
                  <a:lnTo>
                    <a:pt x="1825" y="219"/>
                  </a:lnTo>
                  <a:cubicBezTo>
                    <a:pt x="1825" y="181"/>
                    <a:pt x="1825" y="145"/>
                    <a:pt x="1825" y="145"/>
                  </a:cubicBezTo>
                  <a:cubicBezTo>
                    <a:pt x="1789" y="36"/>
                    <a:pt x="1714" y="0"/>
                    <a:pt x="1605" y="0"/>
                  </a:cubicBezTo>
                  <a:cubicBezTo>
                    <a:pt x="1459" y="0"/>
                    <a:pt x="1386" y="73"/>
                    <a:pt x="1386" y="181"/>
                  </a:cubicBezTo>
                  <a:cubicBezTo>
                    <a:pt x="1350" y="181"/>
                    <a:pt x="1313" y="181"/>
                    <a:pt x="1313" y="181"/>
                  </a:cubicBezTo>
                  <a:cubicBezTo>
                    <a:pt x="1058" y="181"/>
                    <a:pt x="838" y="365"/>
                    <a:pt x="838" y="620"/>
                  </a:cubicBezTo>
                  <a:cubicBezTo>
                    <a:pt x="838" y="657"/>
                    <a:pt x="838" y="657"/>
                    <a:pt x="838" y="657"/>
                  </a:cubicBezTo>
                  <a:cubicBezTo>
                    <a:pt x="766" y="657"/>
                    <a:pt x="729" y="620"/>
                    <a:pt x="657" y="620"/>
                  </a:cubicBezTo>
                  <a:cubicBezTo>
                    <a:pt x="365" y="620"/>
                    <a:pt x="145" y="876"/>
                    <a:pt x="145" y="1132"/>
                  </a:cubicBezTo>
                  <a:cubicBezTo>
                    <a:pt x="145" y="1241"/>
                    <a:pt x="145" y="1313"/>
                    <a:pt x="183" y="1386"/>
                  </a:cubicBezTo>
                  <a:cubicBezTo>
                    <a:pt x="73" y="1495"/>
                    <a:pt x="0" y="1641"/>
                    <a:pt x="0" y="1825"/>
                  </a:cubicBezTo>
                  <a:cubicBezTo>
                    <a:pt x="0" y="2006"/>
                    <a:pt x="109" y="2188"/>
                    <a:pt x="256" y="2298"/>
                  </a:cubicBezTo>
                  <a:cubicBezTo>
                    <a:pt x="183" y="2371"/>
                    <a:pt x="145" y="2480"/>
                    <a:pt x="145" y="2590"/>
                  </a:cubicBezTo>
                  <a:cubicBezTo>
                    <a:pt x="145" y="2808"/>
                    <a:pt x="256" y="2992"/>
                    <a:pt x="401" y="3064"/>
                  </a:cubicBezTo>
                  <a:lnTo>
                    <a:pt x="401" y="3100"/>
                  </a:lnTo>
                  <a:cubicBezTo>
                    <a:pt x="401" y="3356"/>
                    <a:pt x="584" y="3537"/>
                    <a:pt x="802" y="3612"/>
                  </a:cubicBezTo>
                  <a:cubicBezTo>
                    <a:pt x="838" y="3793"/>
                    <a:pt x="1021" y="3940"/>
                    <a:pt x="1241" y="3940"/>
                  </a:cubicBezTo>
                  <a:cubicBezTo>
                    <a:pt x="1277" y="3940"/>
                    <a:pt x="1313" y="3904"/>
                    <a:pt x="1350" y="3904"/>
                  </a:cubicBezTo>
                  <a:cubicBezTo>
                    <a:pt x="1386" y="4049"/>
                    <a:pt x="1422" y="4195"/>
                    <a:pt x="1605" y="4195"/>
                  </a:cubicBezTo>
                  <a:cubicBezTo>
                    <a:pt x="1825" y="4195"/>
                    <a:pt x="1825" y="3976"/>
                    <a:pt x="1825" y="3976"/>
                  </a:cubicBezTo>
                  <a:lnTo>
                    <a:pt x="1825" y="219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93">
              <a:extLst>
                <a:ext uri="{FF2B5EF4-FFF2-40B4-BE49-F238E27FC236}">
                  <a16:creationId xmlns:a16="http://schemas.microsoft.com/office/drawing/2014/main" id="{4A2D3457-CD0D-2445-8557-C363A6D25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1412" y="6973626"/>
              <a:ext cx="1084844" cy="2494618"/>
            </a:xfrm>
            <a:custGeom>
              <a:avLst/>
              <a:gdLst>
                <a:gd name="T0" fmla="*/ 0 w 1825"/>
                <a:gd name="T1" fmla="*/ 219 h 4196"/>
                <a:gd name="T2" fmla="*/ 0 w 1825"/>
                <a:gd name="T3" fmla="*/ 219 h 4196"/>
                <a:gd name="T4" fmla="*/ 36 w 1825"/>
                <a:gd name="T5" fmla="*/ 145 h 4196"/>
                <a:gd name="T6" fmla="*/ 220 w 1825"/>
                <a:gd name="T7" fmla="*/ 0 h 4196"/>
                <a:gd name="T8" fmla="*/ 438 w 1825"/>
                <a:gd name="T9" fmla="*/ 181 h 4196"/>
                <a:gd name="T10" fmla="*/ 512 w 1825"/>
                <a:gd name="T11" fmla="*/ 181 h 4196"/>
                <a:gd name="T12" fmla="*/ 986 w 1825"/>
                <a:gd name="T13" fmla="*/ 620 h 4196"/>
                <a:gd name="T14" fmla="*/ 986 w 1825"/>
                <a:gd name="T15" fmla="*/ 657 h 4196"/>
                <a:gd name="T16" fmla="*/ 1167 w 1825"/>
                <a:gd name="T17" fmla="*/ 620 h 4196"/>
                <a:gd name="T18" fmla="*/ 1679 w 1825"/>
                <a:gd name="T19" fmla="*/ 1132 h 4196"/>
                <a:gd name="T20" fmla="*/ 1642 w 1825"/>
                <a:gd name="T21" fmla="*/ 1386 h 4196"/>
                <a:gd name="T22" fmla="*/ 1824 w 1825"/>
                <a:gd name="T23" fmla="*/ 1825 h 4196"/>
                <a:gd name="T24" fmla="*/ 1570 w 1825"/>
                <a:gd name="T25" fmla="*/ 2298 h 4196"/>
                <a:gd name="T26" fmla="*/ 1679 w 1825"/>
                <a:gd name="T27" fmla="*/ 2590 h 4196"/>
                <a:gd name="T28" fmla="*/ 1423 w 1825"/>
                <a:gd name="T29" fmla="*/ 3064 h 4196"/>
                <a:gd name="T30" fmla="*/ 1423 w 1825"/>
                <a:gd name="T31" fmla="*/ 3100 h 4196"/>
                <a:gd name="T32" fmla="*/ 1022 w 1825"/>
                <a:gd name="T33" fmla="*/ 3612 h 4196"/>
                <a:gd name="T34" fmla="*/ 584 w 1825"/>
                <a:gd name="T35" fmla="*/ 3940 h 4196"/>
                <a:gd name="T36" fmla="*/ 474 w 1825"/>
                <a:gd name="T37" fmla="*/ 3904 h 4196"/>
                <a:gd name="T38" fmla="*/ 220 w 1825"/>
                <a:gd name="T39" fmla="*/ 4195 h 4196"/>
                <a:gd name="T40" fmla="*/ 0 w 1825"/>
                <a:gd name="T41" fmla="*/ 3976 h 4196"/>
                <a:gd name="T42" fmla="*/ 0 w 1825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5" h="4196">
                  <a:moveTo>
                    <a:pt x="0" y="219"/>
                  </a:moveTo>
                  <a:lnTo>
                    <a:pt x="0" y="219"/>
                  </a:lnTo>
                  <a:cubicBezTo>
                    <a:pt x="0" y="181"/>
                    <a:pt x="0" y="145"/>
                    <a:pt x="36" y="145"/>
                  </a:cubicBezTo>
                  <a:cubicBezTo>
                    <a:pt x="36" y="36"/>
                    <a:pt x="110" y="0"/>
                    <a:pt x="220" y="0"/>
                  </a:cubicBezTo>
                  <a:cubicBezTo>
                    <a:pt x="366" y="0"/>
                    <a:pt x="438" y="73"/>
                    <a:pt x="438" y="181"/>
                  </a:cubicBezTo>
                  <a:cubicBezTo>
                    <a:pt x="474" y="181"/>
                    <a:pt x="512" y="181"/>
                    <a:pt x="512" y="181"/>
                  </a:cubicBezTo>
                  <a:cubicBezTo>
                    <a:pt x="766" y="181"/>
                    <a:pt x="986" y="365"/>
                    <a:pt x="986" y="620"/>
                  </a:cubicBezTo>
                  <a:cubicBezTo>
                    <a:pt x="986" y="657"/>
                    <a:pt x="986" y="657"/>
                    <a:pt x="986" y="657"/>
                  </a:cubicBezTo>
                  <a:cubicBezTo>
                    <a:pt x="1058" y="657"/>
                    <a:pt x="1131" y="620"/>
                    <a:pt x="1167" y="620"/>
                  </a:cubicBezTo>
                  <a:cubicBezTo>
                    <a:pt x="1459" y="620"/>
                    <a:pt x="1679" y="876"/>
                    <a:pt x="1679" y="1132"/>
                  </a:cubicBezTo>
                  <a:cubicBezTo>
                    <a:pt x="1679" y="1241"/>
                    <a:pt x="1679" y="1313"/>
                    <a:pt x="1642" y="1386"/>
                  </a:cubicBezTo>
                  <a:cubicBezTo>
                    <a:pt x="1751" y="1495"/>
                    <a:pt x="1824" y="1641"/>
                    <a:pt x="1824" y="1825"/>
                  </a:cubicBezTo>
                  <a:cubicBezTo>
                    <a:pt x="1824" y="2006"/>
                    <a:pt x="1751" y="2188"/>
                    <a:pt x="1570" y="2298"/>
                  </a:cubicBezTo>
                  <a:cubicBezTo>
                    <a:pt x="1642" y="2371"/>
                    <a:pt x="1679" y="2480"/>
                    <a:pt x="1679" y="2590"/>
                  </a:cubicBezTo>
                  <a:cubicBezTo>
                    <a:pt x="1679" y="2808"/>
                    <a:pt x="1570" y="2992"/>
                    <a:pt x="1423" y="3064"/>
                  </a:cubicBezTo>
                  <a:lnTo>
                    <a:pt x="1423" y="3100"/>
                  </a:lnTo>
                  <a:cubicBezTo>
                    <a:pt x="1423" y="3356"/>
                    <a:pt x="1241" y="3537"/>
                    <a:pt x="1022" y="3612"/>
                  </a:cubicBezTo>
                  <a:cubicBezTo>
                    <a:pt x="986" y="3793"/>
                    <a:pt x="803" y="3940"/>
                    <a:pt x="584" y="3940"/>
                  </a:cubicBezTo>
                  <a:cubicBezTo>
                    <a:pt x="548" y="3940"/>
                    <a:pt x="512" y="3904"/>
                    <a:pt x="474" y="3904"/>
                  </a:cubicBezTo>
                  <a:cubicBezTo>
                    <a:pt x="474" y="4049"/>
                    <a:pt x="402" y="4195"/>
                    <a:pt x="220" y="4195"/>
                  </a:cubicBezTo>
                  <a:cubicBezTo>
                    <a:pt x="0" y="4195"/>
                    <a:pt x="0" y="3976"/>
                    <a:pt x="0" y="3976"/>
                  </a:cubicBezTo>
                  <a:lnTo>
                    <a:pt x="0" y="219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E022A3D-D91C-664B-BB44-87117C31C866}"/>
                </a:ext>
              </a:extLst>
            </p:cNvPr>
            <p:cNvGrpSpPr/>
            <p:nvPr/>
          </p:nvGrpSpPr>
          <p:grpSpPr>
            <a:xfrm>
              <a:off x="11156567" y="7298555"/>
              <a:ext cx="2062252" cy="1886686"/>
              <a:chOff x="9171242" y="5522610"/>
              <a:chExt cx="6032902" cy="5519300"/>
            </a:xfrm>
          </p:grpSpPr>
          <p:sp>
            <p:nvSpPr>
              <p:cNvPr id="238" name="Freeform 84">
                <a:extLst>
                  <a:ext uri="{FF2B5EF4-FFF2-40B4-BE49-F238E27FC236}">
                    <a16:creationId xmlns:a16="http://schemas.microsoft.com/office/drawing/2014/main" id="{B85D5A89-7D88-5641-965E-8E26337BD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6714" y="6542145"/>
                <a:ext cx="1333831" cy="1648127"/>
              </a:xfrm>
              <a:custGeom>
                <a:avLst/>
                <a:gdLst>
                  <a:gd name="T0" fmla="*/ 767 w 768"/>
                  <a:gd name="T1" fmla="*/ 0 h 948"/>
                  <a:gd name="T2" fmla="*/ 767 w 768"/>
                  <a:gd name="T3" fmla="*/ 0 h 948"/>
                  <a:gd name="T4" fmla="*/ 219 w 768"/>
                  <a:gd name="T5" fmla="*/ 947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948">
                    <a:moveTo>
                      <a:pt x="767" y="0"/>
                    </a:moveTo>
                    <a:lnTo>
                      <a:pt x="767" y="0"/>
                    </a:lnTo>
                    <a:cubicBezTo>
                      <a:pt x="767" y="0"/>
                      <a:pt x="0" y="36"/>
                      <a:pt x="219" y="947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85">
                <a:extLst>
                  <a:ext uri="{FF2B5EF4-FFF2-40B4-BE49-F238E27FC236}">
                    <a16:creationId xmlns:a16="http://schemas.microsoft.com/office/drawing/2014/main" id="{F34028FD-EAE1-164B-ABDB-7F5AA83DB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2650" y="5522610"/>
                <a:ext cx="827895" cy="820227"/>
              </a:xfrm>
              <a:custGeom>
                <a:avLst/>
                <a:gdLst>
                  <a:gd name="T0" fmla="*/ 0 w 476"/>
                  <a:gd name="T1" fmla="*/ 181 h 474"/>
                  <a:gd name="T2" fmla="*/ 0 w 476"/>
                  <a:gd name="T3" fmla="*/ 181 h 474"/>
                  <a:gd name="T4" fmla="*/ 475 w 476"/>
                  <a:gd name="T5" fmla="*/ 473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6" h="474">
                    <a:moveTo>
                      <a:pt x="0" y="181"/>
                    </a:moveTo>
                    <a:lnTo>
                      <a:pt x="0" y="181"/>
                    </a:lnTo>
                    <a:cubicBezTo>
                      <a:pt x="0" y="181"/>
                      <a:pt x="475" y="0"/>
                      <a:pt x="475" y="473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86">
                <a:extLst>
                  <a:ext uri="{FF2B5EF4-FFF2-40B4-BE49-F238E27FC236}">
                    <a16:creationId xmlns:a16="http://schemas.microsoft.com/office/drawing/2014/main" id="{06F0B4D6-7D19-F942-BC27-2046CDBA4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3429" y="5652925"/>
                <a:ext cx="260634" cy="697581"/>
              </a:xfrm>
              <a:custGeom>
                <a:avLst/>
                <a:gdLst>
                  <a:gd name="T0" fmla="*/ 0 w 148"/>
                  <a:gd name="T1" fmla="*/ 0 h 402"/>
                  <a:gd name="T2" fmla="*/ 0 w 148"/>
                  <a:gd name="T3" fmla="*/ 0 h 402"/>
                  <a:gd name="T4" fmla="*/ 147 w 148"/>
                  <a:gd name="T5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40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256"/>
                      <a:pt x="147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87">
                <a:extLst>
                  <a:ext uri="{FF2B5EF4-FFF2-40B4-BE49-F238E27FC236}">
                    <a16:creationId xmlns:a16="http://schemas.microsoft.com/office/drawing/2014/main" id="{7279A1F8-9F08-5D44-B53B-A31DEE34A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1242" y="6603471"/>
                <a:ext cx="1717116" cy="505936"/>
              </a:xfrm>
              <a:custGeom>
                <a:avLst/>
                <a:gdLst>
                  <a:gd name="T0" fmla="*/ 0 w 986"/>
                  <a:gd name="T1" fmla="*/ 218 h 292"/>
                  <a:gd name="T2" fmla="*/ 0 w 986"/>
                  <a:gd name="T3" fmla="*/ 218 h 292"/>
                  <a:gd name="T4" fmla="*/ 546 w 986"/>
                  <a:gd name="T5" fmla="*/ 291 h 292"/>
                  <a:gd name="T6" fmla="*/ 985 w 986"/>
                  <a:gd name="T7" fmla="*/ 14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6" h="292">
                    <a:moveTo>
                      <a:pt x="0" y="218"/>
                    </a:moveTo>
                    <a:lnTo>
                      <a:pt x="0" y="218"/>
                    </a:lnTo>
                    <a:cubicBezTo>
                      <a:pt x="291" y="0"/>
                      <a:pt x="546" y="291"/>
                      <a:pt x="546" y="291"/>
                    </a:cubicBezTo>
                    <a:cubicBezTo>
                      <a:pt x="546" y="291"/>
                      <a:pt x="619" y="36"/>
                      <a:pt x="985" y="14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88">
                <a:extLst>
                  <a:ext uri="{FF2B5EF4-FFF2-40B4-BE49-F238E27FC236}">
                    <a16:creationId xmlns:a16="http://schemas.microsoft.com/office/drawing/2014/main" id="{C4DF5E2C-DB65-1644-94D9-8D3F70EF3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4527" y="8374249"/>
                <a:ext cx="889221" cy="1586797"/>
              </a:xfrm>
              <a:custGeom>
                <a:avLst/>
                <a:gdLst>
                  <a:gd name="T0" fmla="*/ 0 w 513"/>
                  <a:gd name="T1" fmla="*/ 912 h 913"/>
                  <a:gd name="T2" fmla="*/ 0 w 513"/>
                  <a:gd name="T3" fmla="*/ 912 h 913"/>
                  <a:gd name="T4" fmla="*/ 365 w 513"/>
                  <a:gd name="T5" fmla="*/ 512 h 913"/>
                  <a:gd name="T6" fmla="*/ 512 w 513"/>
                  <a:gd name="T7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3" h="913">
                    <a:moveTo>
                      <a:pt x="0" y="912"/>
                    </a:moveTo>
                    <a:lnTo>
                      <a:pt x="0" y="912"/>
                    </a:lnTo>
                    <a:cubicBezTo>
                      <a:pt x="0" y="912"/>
                      <a:pt x="0" y="438"/>
                      <a:pt x="365" y="512"/>
                    </a:cubicBezTo>
                    <a:cubicBezTo>
                      <a:pt x="365" y="512"/>
                      <a:pt x="183" y="256"/>
                      <a:pt x="512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89">
                <a:extLst>
                  <a:ext uri="{FF2B5EF4-FFF2-40B4-BE49-F238E27FC236}">
                    <a16:creationId xmlns:a16="http://schemas.microsoft.com/office/drawing/2014/main" id="{47ED55F9-5158-DB41-A0E1-152393CD3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0463" y="9961045"/>
                <a:ext cx="383285" cy="1080865"/>
              </a:xfrm>
              <a:custGeom>
                <a:avLst/>
                <a:gdLst>
                  <a:gd name="T0" fmla="*/ 220 w 221"/>
                  <a:gd name="T1" fmla="*/ 0 h 622"/>
                  <a:gd name="T2" fmla="*/ 220 w 221"/>
                  <a:gd name="T3" fmla="*/ 0 h 622"/>
                  <a:gd name="T4" fmla="*/ 145 w 221"/>
                  <a:gd name="T5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" h="622">
                    <a:moveTo>
                      <a:pt x="220" y="0"/>
                    </a:moveTo>
                    <a:lnTo>
                      <a:pt x="220" y="0"/>
                    </a:lnTo>
                    <a:cubicBezTo>
                      <a:pt x="220" y="0"/>
                      <a:pt x="0" y="256"/>
                      <a:pt x="145" y="62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90">
                <a:extLst>
                  <a:ext uri="{FF2B5EF4-FFF2-40B4-BE49-F238E27FC236}">
                    <a16:creationId xmlns:a16="http://schemas.microsoft.com/office/drawing/2014/main" id="{467D7E21-C67C-E148-A8D9-7F6341BF9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8358" y="9899720"/>
                <a:ext cx="1142187" cy="697581"/>
              </a:xfrm>
              <a:custGeom>
                <a:avLst/>
                <a:gdLst>
                  <a:gd name="T0" fmla="*/ 657 w 658"/>
                  <a:gd name="T1" fmla="*/ 36 h 402"/>
                  <a:gd name="T2" fmla="*/ 657 w 658"/>
                  <a:gd name="T3" fmla="*/ 36 h 402"/>
                  <a:gd name="T4" fmla="*/ 182 w 658"/>
                  <a:gd name="T5" fmla="*/ 365 h 402"/>
                  <a:gd name="T6" fmla="*/ 0 w 658"/>
                  <a:gd name="T7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02">
                    <a:moveTo>
                      <a:pt x="657" y="36"/>
                    </a:moveTo>
                    <a:lnTo>
                      <a:pt x="657" y="36"/>
                    </a:lnTo>
                    <a:cubicBezTo>
                      <a:pt x="329" y="0"/>
                      <a:pt x="182" y="365"/>
                      <a:pt x="182" y="365"/>
                    </a:cubicBezTo>
                    <a:cubicBezTo>
                      <a:pt x="182" y="365"/>
                      <a:pt x="73" y="292"/>
                      <a:pt x="0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91">
                <a:extLst>
                  <a:ext uri="{FF2B5EF4-FFF2-40B4-BE49-F238E27FC236}">
                    <a16:creationId xmlns:a16="http://schemas.microsoft.com/office/drawing/2014/main" id="{5DB783AF-C97F-4B4E-98F8-B208254B5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9137" y="7676668"/>
                <a:ext cx="1019535" cy="505936"/>
              </a:xfrm>
              <a:custGeom>
                <a:avLst/>
                <a:gdLst>
                  <a:gd name="T0" fmla="*/ 584 w 585"/>
                  <a:gd name="T1" fmla="*/ 0 h 293"/>
                  <a:gd name="T2" fmla="*/ 584 w 585"/>
                  <a:gd name="T3" fmla="*/ 0 h 293"/>
                  <a:gd name="T4" fmla="*/ 0 w 585"/>
                  <a:gd name="T5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93">
                    <a:moveTo>
                      <a:pt x="584" y="0"/>
                    </a:moveTo>
                    <a:lnTo>
                      <a:pt x="584" y="0"/>
                    </a:lnTo>
                    <a:cubicBezTo>
                      <a:pt x="584" y="0"/>
                      <a:pt x="256" y="292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92">
                <a:extLst>
                  <a:ext uri="{FF2B5EF4-FFF2-40B4-BE49-F238E27FC236}">
                    <a16:creationId xmlns:a16="http://schemas.microsoft.com/office/drawing/2014/main" id="{0DEAF746-61BF-9547-B5A5-DA18F4863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1010" y="8696208"/>
                <a:ext cx="1019535" cy="444610"/>
              </a:xfrm>
              <a:custGeom>
                <a:avLst/>
                <a:gdLst>
                  <a:gd name="T0" fmla="*/ 0 w 585"/>
                  <a:gd name="T1" fmla="*/ 73 h 256"/>
                  <a:gd name="T2" fmla="*/ 0 w 585"/>
                  <a:gd name="T3" fmla="*/ 73 h 256"/>
                  <a:gd name="T4" fmla="*/ 584 w 585"/>
                  <a:gd name="T5" fmla="*/ 25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56">
                    <a:moveTo>
                      <a:pt x="0" y="73"/>
                    </a:moveTo>
                    <a:lnTo>
                      <a:pt x="0" y="73"/>
                    </a:lnTo>
                    <a:cubicBezTo>
                      <a:pt x="0" y="73"/>
                      <a:pt x="364" y="0"/>
                      <a:pt x="584" y="25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94">
                <a:extLst>
                  <a:ext uri="{FF2B5EF4-FFF2-40B4-BE49-F238E27FC236}">
                    <a16:creationId xmlns:a16="http://schemas.microsoft.com/office/drawing/2014/main" id="{CBE20FB5-B528-034B-ABE6-79E7D76D2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6542145"/>
                <a:ext cx="1333831" cy="1648127"/>
              </a:xfrm>
              <a:custGeom>
                <a:avLst/>
                <a:gdLst>
                  <a:gd name="T0" fmla="*/ 0 w 767"/>
                  <a:gd name="T1" fmla="*/ 0 h 948"/>
                  <a:gd name="T2" fmla="*/ 0 w 767"/>
                  <a:gd name="T3" fmla="*/ 0 h 948"/>
                  <a:gd name="T4" fmla="*/ 548 w 767"/>
                  <a:gd name="T5" fmla="*/ 947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7" h="948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766" y="36"/>
                      <a:pt x="548" y="947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95">
                <a:extLst>
                  <a:ext uri="{FF2B5EF4-FFF2-40B4-BE49-F238E27FC236}">
                    <a16:creationId xmlns:a16="http://schemas.microsoft.com/office/drawing/2014/main" id="{DAF00572-2BE1-6F4C-874B-3913F8B42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5522610"/>
                <a:ext cx="889221" cy="820227"/>
              </a:xfrm>
              <a:custGeom>
                <a:avLst/>
                <a:gdLst>
                  <a:gd name="T0" fmla="*/ 512 w 513"/>
                  <a:gd name="T1" fmla="*/ 181 h 474"/>
                  <a:gd name="T2" fmla="*/ 512 w 513"/>
                  <a:gd name="T3" fmla="*/ 181 h 474"/>
                  <a:gd name="T4" fmla="*/ 0 w 513"/>
                  <a:gd name="T5" fmla="*/ 473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3" h="474">
                    <a:moveTo>
                      <a:pt x="512" y="181"/>
                    </a:moveTo>
                    <a:lnTo>
                      <a:pt x="512" y="181"/>
                    </a:lnTo>
                    <a:cubicBezTo>
                      <a:pt x="512" y="181"/>
                      <a:pt x="0" y="0"/>
                      <a:pt x="0" y="473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96">
                <a:extLst>
                  <a:ext uri="{FF2B5EF4-FFF2-40B4-BE49-F238E27FC236}">
                    <a16:creationId xmlns:a16="http://schemas.microsoft.com/office/drawing/2014/main" id="{892AF1B9-89E7-1742-9C05-2DF7EAFBC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1324" y="5652925"/>
                <a:ext cx="260634" cy="697581"/>
              </a:xfrm>
              <a:custGeom>
                <a:avLst/>
                <a:gdLst>
                  <a:gd name="T0" fmla="*/ 147 w 148"/>
                  <a:gd name="T1" fmla="*/ 0 h 402"/>
                  <a:gd name="T2" fmla="*/ 147 w 148"/>
                  <a:gd name="T3" fmla="*/ 0 h 402"/>
                  <a:gd name="T4" fmla="*/ 0 w 148"/>
                  <a:gd name="T5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402">
                    <a:moveTo>
                      <a:pt x="147" y="0"/>
                    </a:moveTo>
                    <a:lnTo>
                      <a:pt x="147" y="0"/>
                    </a:lnTo>
                    <a:cubicBezTo>
                      <a:pt x="147" y="0"/>
                      <a:pt x="147" y="256"/>
                      <a:pt x="0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97">
                <a:extLst>
                  <a:ext uri="{FF2B5EF4-FFF2-40B4-BE49-F238E27FC236}">
                    <a16:creationId xmlns:a16="http://schemas.microsoft.com/office/drawing/2014/main" id="{072FC428-A016-5C42-B247-75ED68A05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028" y="6603471"/>
                <a:ext cx="1717116" cy="505936"/>
              </a:xfrm>
              <a:custGeom>
                <a:avLst/>
                <a:gdLst>
                  <a:gd name="T0" fmla="*/ 985 w 986"/>
                  <a:gd name="T1" fmla="*/ 218 h 292"/>
                  <a:gd name="T2" fmla="*/ 985 w 986"/>
                  <a:gd name="T3" fmla="*/ 218 h 292"/>
                  <a:gd name="T4" fmla="*/ 438 w 986"/>
                  <a:gd name="T5" fmla="*/ 291 h 292"/>
                  <a:gd name="T6" fmla="*/ 0 w 986"/>
                  <a:gd name="T7" fmla="*/ 14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6" h="292">
                    <a:moveTo>
                      <a:pt x="985" y="218"/>
                    </a:moveTo>
                    <a:lnTo>
                      <a:pt x="985" y="218"/>
                    </a:lnTo>
                    <a:cubicBezTo>
                      <a:pt x="693" y="0"/>
                      <a:pt x="438" y="291"/>
                      <a:pt x="438" y="291"/>
                    </a:cubicBezTo>
                    <a:cubicBezTo>
                      <a:pt x="438" y="291"/>
                      <a:pt x="365" y="36"/>
                      <a:pt x="0" y="14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98">
                <a:extLst>
                  <a:ext uri="{FF2B5EF4-FFF2-40B4-BE49-F238E27FC236}">
                    <a16:creationId xmlns:a16="http://schemas.microsoft.com/office/drawing/2014/main" id="{9423D656-3F9B-114E-A73F-87AFBEE7E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1638" y="8374249"/>
                <a:ext cx="889221" cy="1586797"/>
              </a:xfrm>
              <a:custGeom>
                <a:avLst/>
                <a:gdLst>
                  <a:gd name="T0" fmla="*/ 511 w 512"/>
                  <a:gd name="T1" fmla="*/ 912 h 913"/>
                  <a:gd name="T2" fmla="*/ 511 w 512"/>
                  <a:gd name="T3" fmla="*/ 912 h 913"/>
                  <a:gd name="T4" fmla="*/ 146 w 512"/>
                  <a:gd name="T5" fmla="*/ 512 h 913"/>
                  <a:gd name="T6" fmla="*/ 0 w 512"/>
                  <a:gd name="T7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2" h="913">
                    <a:moveTo>
                      <a:pt x="511" y="912"/>
                    </a:moveTo>
                    <a:lnTo>
                      <a:pt x="511" y="912"/>
                    </a:lnTo>
                    <a:cubicBezTo>
                      <a:pt x="511" y="912"/>
                      <a:pt x="511" y="438"/>
                      <a:pt x="146" y="512"/>
                    </a:cubicBezTo>
                    <a:cubicBezTo>
                      <a:pt x="146" y="512"/>
                      <a:pt x="329" y="256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99">
                <a:extLst>
                  <a:ext uri="{FF2B5EF4-FFF2-40B4-BE49-F238E27FC236}">
                    <a16:creationId xmlns:a16="http://schemas.microsoft.com/office/drawing/2014/main" id="{B7833BEC-C20C-3E4A-8D98-904279EF3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1638" y="9961045"/>
                <a:ext cx="383285" cy="1080865"/>
              </a:xfrm>
              <a:custGeom>
                <a:avLst/>
                <a:gdLst>
                  <a:gd name="T0" fmla="*/ 0 w 220"/>
                  <a:gd name="T1" fmla="*/ 0 h 622"/>
                  <a:gd name="T2" fmla="*/ 0 w 220"/>
                  <a:gd name="T3" fmla="*/ 0 h 622"/>
                  <a:gd name="T4" fmla="*/ 74 w 220"/>
                  <a:gd name="T5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62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219" y="256"/>
                      <a:pt x="74" y="62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100">
                <a:extLst>
                  <a:ext uri="{FF2B5EF4-FFF2-40B4-BE49-F238E27FC236}">
                    <a16:creationId xmlns:a16="http://schemas.microsoft.com/office/drawing/2014/main" id="{05123FAA-7BEB-314E-A021-D4F2DCA7C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9899720"/>
                <a:ext cx="1142187" cy="697581"/>
              </a:xfrm>
              <a:custGeom>
                <a:avLst/>
                <a:gdLst>
                  <a:gd name="T0" fmla="*/ 0 w 658"/>
                  <a:gd name="T1" fmla="*/ 36 h 402"/>
                  <a:gd name="T2" fmla="*/ 0 w 658"/>
                  <a:gd name="T3" fmla="*/ 36 h 402"/>
                  <a:gd name="T4" fmla="*/ 512 w 658"/>
                  <a:gd name="T5" fmla="*/ 365 h 402"/>
                  <a:gd name="T6" fmla="*/ 657 w 658"/>
                  <a:gd name="T7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02">
                    <a:moveTo>
                      <a:pt x="0" y="36"/>
                    </a:moveTo>
                    <a:lnTo>
                      <a:pt x="0" y="36"/>
                    </a:lnTo>
                    <a:cubicBezTo>
                      <a:pt x="366" y="0"/>
                      <a:pt x="512" y="365"/>
                      <a:pt x="512" y="365"/>
                    </a:cubicBezTo>
                    <a:cubicBezTo>
                      <a:pt x="512" y="365"/>
                      <a:pt x="584" y="292"/>
                      <a:pt x="657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101">
                <a:extLst>
                  <a:ext uri="{FF2B5EF4-FFF2-40B4-BE49-F238E27FC236}">
                    <a16:creationId xmlns:a16="http://schemas.microsoft.com/office/drawing/2014/main" id="{0C528AE8-FBB9-9949-B27E-5EE603999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6713" y="7676668"/>
                <a:ext cx="1011872" cy="505936"/>
              </a:xfrm>
              <a:custGeom>
                <a:avLst/>
                <a:gdLst>
                  <a:gd name="T0" fmla="*/ 0 w 584"/>
                  <a:gd name="T1" fmla="*/ 0 h 293"/>
                  <a:gd name="T2" fmla="*/ 0 w 584"/>
                  <a:gd name="T3" fmla="*/ 0 h 293"/>
                  <a:gd name="T4" fmla="*/ 583 w 584"/>
                  <a:gd name="T5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4" h="29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365" y="292"/>
                      <a:pt x="583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102">
                <a:extLst>
                  <a:ext uri="{FF2B5EF4-FFF2-40B4-BE49-F238E27FC236}">
                    <a16:creationId xmlns:a16="http://schemas.microsoft.com/office/drawing/2014/main" id="{17E3340A-630F-F243-BED9-73F35F0BE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8696208"/>
                <a:ext cx="1019535" cy="444610"/>
              </a:xfrm>
              <a:custGeom>
                <a:avLst/>
                <a:gdLst>
                  <a:gd name="T0" fmla="*/ 584 w 585"/>
                  <a:gd name="T1" fmla="*/ 73 h 256"/>
                  <a:gd name="T2" fmla="*/ 584 w 585"/>
                  <a:gd name="T3" fmla="*/ 73 h 256"/>
                  <a:gd name="T4" fmla="*/ 0 w 585"/>
                  <a:gd name="T5" fmla="*/ 25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56">
                    <a:moveTo>
                      <a:pt x="584" y="73"/>
                    </a:moveTo>
                    <a:lnTo>
                      <a:pt x="584" y="73"/>
                    </a:lnTo>
                    <a:cubicBezTo>
                      <a:pt x="584" y="73"/>
                      <a:pt x="220" y="0"/>
                      <a:pt x="0" y="25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E48B6E35-713C-E74C-AE24-4B7A9917CD02}"/>
              </a:ext>
            </a:extLst>
          </p:cNvPr>
          <p:cNvSpPr txBox="1"/>
          <p:nvPr/>
        </p:nvSpPr>
        <p:spPr>
          <a:xfrm>
            <a:off x="7030231" y="1022190"/>
            <a:ext cx="10317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 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114252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AC3E11-B956-0746-BD25-0E3F5C63AFBF}"/>
              </a:ext>
            </a:extLst>
          </p:cNvPr>
          <p:cNvGrpSpPr/>
          <p:nvPr/>
        </p:nvGrpSpPr>
        <p:grpSpPr>
          <a:xfrm>
            <a:off x="725997" y="4748311"/>
            <a:ext cx="22925656" cy="7197522"/>
            <a:chOff x="717944" y="4308044"/>
            <a:chExt cx="22925656" cy="719752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EE8F4A9-C583-524F-BB39-27841599BA95}"/>
                </a:ext>
              </a:extLst>
            </p:cNvPr>
            <p:cNvSpPr/>
            <p:nvPr/>
          </p:nvSpPr>
          <p:spPr>
            <a:xfrm>
              <a:off x="7353674" y="6930908"/>
              <a:ext cx="9670302" cy="19517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24CBE9E-11FB-F343-A5B3-A2EF9A230292}"/>
                </a:ext>
              </a:extLst>
            </p:cNvPr>
            <p:cNvSpPr/>
            <p:nvPr/>
          </p:nvSpPr>
          <p:spPr>
            <a:xfrm>
              <a:off x="7353674" y="4308044"/>
              <a:ext cx="9670302" cy="19517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F160CE6-3A2E-FD4C-941E-11BEEC9200FF}"/>
                </a:ext>
              </a:extLst>
            </p:cNvPr>
            <p:cNvSpPr/>
            <p:nvPr/>
          </p:nvSpPr>
          <p:spPr>
            <a:xfrm>
              <a:off x="7353674" y="9553772"/>
              <a:ext cx="9670302" cy="19517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CC8E68-902E-D24E-AC3C-315416DD84E8}"/>
                </a:ext>
              </a:extLst>
            </p:cNvPr>
            <p:cNvGrpSpPr/>
            <p:nvPr/>
          </p:nvGrpSpPr>
          <p:grpSpPr>
            <a:xfrm>
              <a:off x="8042794" y="4605736"/>
              <a:ext cx="8292062" cy="1310970"/>
              <a:chOff x="8042794" y="4713665"/>
              <a:chExt cx="8292062" cy="1310970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8C8AC4B-A712-D94F-B67B-827F68EA36F1}"/>
                  </a:ext>
                </a:extLst>
              </p:cNvPr>
              <p:cNvSpPr txBox="1"/>
              <p:nvPr/>
            </p:nvSpPr>
            <p:spPr>
              <a:xfrm flipH="1">
                <a:off x="8042794" y="5428959"/>
                <a:ext cx="8292062" cy="595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EC70961-CD02-9245-9164-CFDCD4FDF528}"/>
                  </a:ext>
                </a:extLst>
              </p:cNvPr>
              <p:cNvSpPr/>
              <p:nvPr/>
            </p:nvSpPr>
            <p:spPr>
              <a:xfrm flipH="1">
                <a:off x="10172112" y="4713665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FF23E60-1075-4C42-A473-5A32FD45BE4D}"/>
                </a:ext>
              </a:extLst>
            </p:cNvPr>
            <p:cNvGrpSpPr/>
            <p:nvPr/>
          </p:nvGrpSpPr>
          <p:grpSpPr>
            <a:xfrm>
              <a:off x="5224359" y="5916706"/>
              <a:ext cx="1850029" cy="3985896"/>
              <a:chOff x="5224359" y="5916706"/>
              <a:chExt cx="1850029" cy="3985896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65D8FB28-690B-9E4A-8F1A-1C14AC10E379}"/>
                  </a:ext>
                </a:extLst>
              </p:cNvPr>
              <p:cNvCxnSpPr/>
              <p:nvPr/>
            </p:nvCxnSpPr>
            <p:spPr>
              <a:xfrm flipV="1">
                <a:off x="5310164" y="5916706"/>
                <a:ext cx="1764224" cy="1265789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13DFCCD6-98BB-5246-8479-6F719BE6E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4359" y="8688984"/>
                <a:ext cx="1850029" cy="121361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ACAFAD5-E875-8842-8EF3-D2C510B5762A}"/>
                  </a:ext>
                </a:extLst>
              </p:cNvPr>
              <p:cNvCxnSpPr/>
              <p:nvPr/>
            </p:nvCxnSpPr>
            <p:spPr>
              <a:xfrm>
                <a:off x="5513294" y="7922748"/>
                <a:ext cx="156109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103C20-771C-0F43-805D-329DF08604C5}"/>
                </a:ext>
              </a:extLst>
            </p:cNvPr>
            <p:cNvGrpSpPr/>
            <p:nvPr/>
          </p:nvGrpSpPr>
          <p:grpSpPr>
            <a:xfrm rot="10800000">
              <a:off x="17217457" y="5916706"/>
              <a:ext cx="1850029" cy="3985896"/>
              <a:chOff x="5224359" y="5916706"/>
              <a:chExt cx="1850029" cy="3985896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8A4DDEB-56FB-0949-AAF8-2645AEE0DCDF}"/>
                  </a:ext>
                </a:extLst>
              </p:cNvPr>
              <p:cNvCxnSpPr/>
              <p:nvPr/>
            </p:nvCxnSpPr>
            <p:spPr>
              <a:xfrm flipV="1">
                <a:off x="5310164" y="5916706"/>
                <a:ext cx="1764224" cy="1265789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5712727-99B1-1D4A-81B1-8BE3EFD2F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4359" y="8688984"/>
                <a:ext cx="1850029" cy="121361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049FB37-B772-5F48-9034-9AB13D152318}"/>
                  </a:ext>
                </a:extLst>
              </p:cNvPr>
              <p:cNvCxnSpPr/>
              <p:nvPr/>
            </p:nvCxnSpPr>
            <p:spPr>
              <a:xfrm>
                <a:off x="5513294" y="7922748"/>
                <a:ext cx="156109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53F5784-33C3-134B-BBFA-32D2F2D4490C}"/>
                </a:ext>
              </a:extLst>
            </p:cNvPr>
            <p:cNvGrpSpPr/>
            <p:nvPr/>
          </p:nvGrpSpPr>
          <p:grpSpPr>
            <a:xfrm>
              <a:off x="19260967" y="5948440"/>
              <a:ext cx="4382633" cy="3849970"/>
              <a:chOff x="9088887" y="5113727"/>
              <a:chExt cx="6191820" cy="5439269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9EA8DA0-28A0-5C4F-ADB8-4D7C593DD5FC}"/>
                  </a:ext>
                </a:extLst>
              </p:cNvPr>
              <p:cNvGrpSpPr/>
              <p:nvPr/>
            </p:nvGrpSpPr>
            <p:grpSpPr>
              <a:xfrm>
                <a:off x="9088887" y="5113727"/>
                <a:ext cx="6191820" cy="5439269"/>
                <a:chOff x="9233895" y="3753807"/>
                <a:chExt cx="6908053" cy="6068451"/>
              </a:xfrm>
              <a:solidFill>
                <a:schemeClr val="bg1">
                  <a:lumMod val="50000"/>
                  <a:alpha val="47000"/>
                </a:schemeClr>
              </a:solidFill>
            </p:grpSpPr>
            <p:sp>
              <p:nvSpPr>
                <p:cNvPr id="88" name="Freeform 332">
                  <a:extLst>
                    <a:ext uri="{FF2B5EF4-FFF2-40B4-BE49-F238E27FC236}">
                      <a16:creationId xmlns:a16="http://schemas.microsoft.com/office/drawing/2014/main" id="{B7ED74DF-8323-9145-850B-ACDB9AC698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3895" y="3753807"/>
                  <a:ext cx="6908053" cy="6068451"/>
                </a:xfrm>
                <a:custGeom>
                  <a:avLst/>
                  <a:gdLst>
                    <a:gd name="T0" fmla="*/ 6259 w 6530"/>
                    <a:gd name="T1" fmla="*/ 1937 h 5738"/>
                    <a:gd name="T2" fmla="*/ 3138 w 6530"/>
                    <a:gd name="T3" fmla="*/ 0 h 5738"/>
                    <a:gd name="T4" fmla="*/ 261 w 6530"/>
                    <a:gd name="T5" fmla="*/ 1192 h 5738"/>
                    <a:gd name="T6" fmla="*/ 335 w 6530"/>
                    <a:gd name="T7" fmla="*/ 2664 h 5738"/>
                    <a:gd name="T8" fmla="*/ 1453 w 6530"/>
                    <a:gd name="T9" fmla="*/ 3184 h 5738"/>
                    <a:gd name="T10" fmla="*/ 2003 w 6530"/>
                    <a:gd name="T11" fmla="*/ 3892 h 5738"/>
                    <a:gd name="T12" fmla="*/ 2534 w 6530"/>
                    <a:gd name="T13" fmla="*/ 4041 h 5738"/>
                    <a:gd name="T14" fmla="*/ 3120 w 6530"/>
                    <a:gd name="T15" fmla="*/ 4461 h 5738"/>
                    <a:gd name="T16" fmla="*/ 3306 w 6530"/>
                    <a:gd name="T17" fmla="*/ 5597 h 5738"/>
                    <a:gd name="T18" fmla="*/ 3660 w 6530"/>
                    <a:gd name="T19" fmla="*/ 5737 h 5738"/>
                    <a:gd name="T20" fmla="*/ 3818 w 6530"/>
                    <a:gd name="T21" fmla="*/ 5597 h 5738"/>
                    <a:gd name="T22" fmla="*/ 4302 w 6530"/>
                    <a:gd name="T23" fmla="*/ 5131 h 5738"/>
                    <a:gd name="T24" fmla="*/ 4768 w 6530"/>
                    <a:gd name="T25" fmla="*/ 5224 h 5738"/>
                    <a:gd name="T26" fmla="*/ 5364 w 6530"/>
                    <a:gd name="T27" fmla="*/ 4544 h 5738"/>
                    <a:gd name="T28" fmla="*/ 5718 w 6530"/>
                    <a:gd name="T29" fmla="*/ 4489 h 5738"/>
                    <a:gd name="T30" fmla="*/ 6380 w 6530"/>
                    <a:gd name="T31" fmla="*/ 3352 h 5738"/>
                    <a:gd name="T32" fmla="*/ 3622 w 6530"/>
                    <a:gd name="T33" fmla="*/ 4870 h 5738"/>
                    <a:gd name="T34" fmla="*/ 3613 w 6530"/>
                    <a:gd name="T35" fmla="*/ 4842 h 5738"/>
                    <a:gd name="T36" fmla="*/ 3185 w 6530"/>
                    <a:gd name="T37" fmla="*/ 4088 h 5738"/>
                    <a:gd name="T38" fmla="*/ 3660 w 6530"/>
                    <a:gd name="T39" fmla="*/ 4638 h 5738"/>
                    <a:gd name="T40" fmla="*/ 4983 w 6530"/>
                    <a:gd name="T41" fmla="*/ 4824 h 5738"/>
                    <a:gd name="T42" fmla="*/ 4414 w 6530"/>
                    <a:gd name="T43" fmla="*/ 4824 h 5738"/>
                    <a:gd name="T44" fmla="*/ 3706 w 6530"/>
                    <a:gd name="T45" fmla="*/ 4023 h 5738"/>
                    <a:gd name="T46" fmla="*/ 4470 w 6530"/>
                    <a:gd name="T47" fmla="*/ 4190 h 5738"/>
                    <a:gd name="T48" fmla="*/ 5020 w 6530"/>
                    <a:gd name="T49" fmla="*/ 4461 h 5738"/>
                    <a:gd name="T50" fmla="*/ 5597 w 6530"/>
                    <a:gd name="T51" fmla="*/ 4190 h 5738"/>
                    <a:gd name="T52" fmla="*/ 5430 w 6530"/>
                    <a:gd name="T53" fmla="*/ 4228 h 5738"/>
                    <a:gd name="T54" fmla="*/ 5197 w 6530"/>
                    <a:gd name="T55" fmla="*/ 4134 h 5738"/>
                    <a:gd name="T56" fmla="*/ 4675 w 6530"/>
                    <a:gd name="T57" fmla="*/ 3547 h 5738"/>
                    <a:gd name="T58" fmla="*/ 4843 w 6530"/>
                    <a:gd name="T59" fmla="*/ 2970 h 5738"/>
                    <a:gd name="T60" fmla="*/ 4349 w 6530"/>
                    <a:gd name="T61" fmla="*/ 3585 h 5738"/>
                    <a:gd name="T62" fmla="*/ 3604 w 6530"/>
                    <a:gd name="T63" fmla="*/ 3622 h 5738"/>
                    <a:gd name="T64" fmla="*/ 3129 w 6530"/>
                    <a:gd name="T65" fmla="*/ 3687 h 5738"/>
                    <a:gd name="T66" fmla="*/ 2170 w 6530"/>
                    <a:gd name="T67" fmla="*/ 3622 h 5738"/>
                    <a:gd name="T68" fmla="*/ 1947 w 6530"/>
                    <a:gd name="T69" fmla="*/ 3305 h 5738"/>
                    <a:gd name="T70" fmla="*/ 2012 w 6530"/>
                    <a:gd name="T71" fmla="*/ 3110 h 5738"/>
                    <a:gd name="T72" fmla="*/ 3911 w 6530"/>
                    <a:gd name="T73" fmla="*/ 1723 h 5738"/>
                    <a:gd name="T74" fmla="*/ 3837 w 6530"/>
                    <a:gd name="T75" fmla="*/ 1499 h 5738"/>
                    <a:gd name="T76" fmla="*/ 3622 w 6530"/>
                    <a:gd name="T77" fmla="*/ 1592 h 5738"/>
                    <a:gd name="T78" fmla="*/ 1714 w 6530"/>
                    <a:gd name="T79" fmla="*/ 2961 h 5738"/>
                    <a:gd name="T80" fmla="*/ 1173 w 6530"/>
                    <a:gd name="T81" fmla="*/ 2720 h 5738"/>
                    <a:gd name="T82" fmla="*/ 326 w 6530"/>
                    <a:gd name="T83" fmla="*/ 1993 h 5738"/>
                    <a:gd name="T84" fmla="*/ 1080 w 6530"/>
                    <a:gd name="T85" fmla="*/ 2012 h 5738"/>
                    <a:gd name="T86" fmla="*/ 1285 w 6530"/>
                    <a:gd name="T87" fmla="*/ 1909 h 5738"/>
                    <a:gd name="T88" fmla="*/ 764 w 6530"/>
                    <a:gd name="T89" fmla="*/ 1360 h 5738"/>
                    <a:gd name="T90" fmla="*/ 1118 w 6530"/>
                    <a:gd name="T91" fmla="*/ 838 h 5738"/>
                    <a:gd name="T92" fmla="*/ 4135 w 6530"/>
                    <a:gd name="T93" fmla="*/ 484 h 5738"/>
                    <a:gd name="T94" fmla="*/ 3390 w 6530"/>
                    <a:gd name="T95" fmla="*/ 707 h 5738"/>
                    <a:gd name="T96" fmla="*/ 3194 w 6530"/>
                    <a:gd name="T97" fmla="*/ 1360 h 5738"/>
                    <a:gd name="T98" fmla="*/ 3371 w 6530"/>
                    <a:gd name="T99" fmla="*/ 1220 h 5738"/>
                    <a:gd name="T100" fmla="*/ 4340 w 6530"/>
                    <a:gd name="T101" fmla="*/ 745 h 5738"/>
                    <a:gd name="T102" fmla="*/ 4852 w 6530"/>
                    <a:gd name="T103" fmla="*/ 810 h 5738"/>
                    <a:gd name="T104" fmla="*/ 6091 w 6530"/>
                    <a:gd name="T105" fmla="*/ 3110 h 5738"/>
                    <a:gd name="T106" fmla="*/ 5802 w 6530"/>
                    <a:gd name="T107" fmla="*/ 3166 h 5738"/>
                    <a:gd name="T108" fmla="*/ 5663 w 6530"/>
                    <a:gd name="T109" fmla="*/ 2841 h 5738"/>
                    <a:gd name="T110" fmla="*/ 5532 w 6530"/>
                    <a:gd name="T111" fmla="*/ 3333 h 5738"/>
                    <a:gd name="T112" fmla="*/ 5933 w 6530"/>
                    <a:gd name="T113" fmla="*/ 3557 h 5738"/>
                    <a:gd name="T114" fmla="*/ 5597 w 6530"/>
                    <a:gd name="T115" fmla="*/ 4190 h 5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6530" h="5738">
                      <a:moveTo>
                        <a:pt x="6259" y="1937"/>
                      </a:moveTo>
                      <a:lnTo>
                        <a:pt x="6259" y="1937"/>
                      </a:lnTo>
                      <a:cubicBezTo>
                        <a:pt x="6054" y="1387"/>
                        <a:pt x="5606" y="885"/>
                        <a:pt x="5020" y="530"/>
                      </a:cubicBezTo>
                      <a:cubicBezTo>
                        <a:pt x="4451" y="195"/>
                        <a:pt x="3781" y="0"/>
                        <a:pt x="3138" y="0"/>
                      </a:cubicBezTo>
                      <a:cubicBezTo>
                        <a:pt x="2310" y="0"/>
                        <a:pt x="1537" y="205"/>
                        <a:pt x="950" y="558"/>
                      </a:cubicBezTo>
                      <a:cubicBezTo>
                        <a:pt x="652" y="745"/>
                        <a:pt x="428" y="950"/>
                        <a:pt x="261" y="1192"/>
                      </a:cubicBezTo>
                      <a:cubicBezTo>
                        <a:pt x="84" y="1443"/>
                        <a:pt x="0" y="1714"/>
                        <a:pt x="0" y="1993"/>
                      </a:cubicBezTo>
                      <a:cubicBezTo>
                        <a:pt x="0" y="2272"/>
                        <a:pt x="112" y="2496"/>
                        <a:pt x="335" y="2664"/>
                      </a:cubicBezTo>
                      <a:cubicBezTo>
                        <a:pt x="522" y="2813"/>
                        <a:pt x="773" y="2906"/>
                        <a:pt x="1062" y="3017"/>
                      </a:cubicBezTo>
                      <a:cubicBezTo>
                        <a:pt x="1183" y="3073"/>
                        <a:pt x="1313" y="3119"/>
                        <a:pt x="1453" y="3184"/>
                      </a:cubicBezTo>
                      <a:cubicBezTo>
                        <a:pt x="1556" y="3231"/>
                        <a:pt x="1593" y="3305"/>
                        <a:pt x="1658" y="3445"/>
                      </a:cubicBezTo>
                      <a:cubicBezTo>
                        <a:pt x="1714" y="3594"/>
                        <a:pt x="1798" y="3771"/>
                        <a:pt x="2003" y="3892"/>
                      </a:cubicBezTo>
                      <a:cubicBezTo>
                        <a:pt x="2142" y="3976"/>
                        <a:pt x="2310" y="4023"/>
                        <a:pt x="2534" y="4041"/>
                      </a:cubicBezTo>
                      <a:lnTo>
                        <a:pt x="2534" y="4041"/>
                      </a:lnTo>
                      <a:cubicBezTo>
                        <a:pt x="2534" y="4116"/>
                        <a:pt x="2589" y="4181"/>
                        <a:pt x="2664" y="4200"/>
                      </a:cubicBezTo>
                      <a:cubicBezTo>
                        <a:pt x="2766" y="4218"/>
                        <a:pt x="2971" y="4283"/>
                        <a:pt x="3120" y="4461"/>
                      </a:cubicBezTo>
                      <a:cubicBezTo>
                        <a:pt x="3324" y="4693"/>
                        <a:pt x="3362" y="5057"/>
                        <a:pt x="3222" y="5392"/>
                      </a:cubicBezTo>
                      <a:cubicBezTo>
                        <a:pt x="3194" y="5476"/>
                        <a:pt x="3231" y="5569"/>
                        <a:pt x="3306" y="5597"/>
                      </a:cubicBezTo>
                      <a:cubicBezTo>
                        <a:pt x="3594" y="5718"/>
                        <a:pt x="3594" y="5718"/>
                        <a:pt x="3594" y="5718"/>
                      </a:cubicBezTo>
                      <a:cubicBezTo>
                        <a:pt x="3613" y="5727"/>
                        <a:pt x="3641" y="5737"/>
                        <a:pt x="3660" y="5737"/>
                      </a:cubicBezTo>
                      <a:cubicBezTo>
                        <a:pt x="3688" y="5737"/>
                        <a:pt x="3716" y="5727"/>
                        <a:pt x="3734" y="5718"/>
                      </a:cubicBezTo>
                      <a:cubicBezTo>
                        <a:pt x="3781" y="5690"/>
                        <a:pt x="3809" y="5653"/>
                        <a:pt x="3818" y="5597"/>
                      </a:cubicBezTo>
                      <a:cubicBezTo>
                        <a:pt x="3939" y="4917"/>
                        <a:pt x="3939" y="4917"/>
                        <a:pt x="3939" y="4917"/>
                      </a:cubicBezTo>
                      <a:cubicBezTo>
                        <a:pt x="4042" y="5001"/>
                        <a:pt x="4163" y="5075"/>
                        <a:pt x="4302" y="5131"/>
                      </a:cubicBezTo>
                      <a:cubicBezTo>
                        <a:pt x="4368" y="5150"/>
                        <a:pt x="4517" y="5206"/>
                        <a:pt x="4685" y="5215"/>
                      </a:cubicBezTo>
                      <a:cubicBezTo>
                        <a:pt x="4712" y="5215"/>
                        <a:pt x="4740" y="5224"/>
                        <a:pt x="4768" y="5224"/>
                      </a:cubicBezTo>
                      <a:cubicBezTo>
                        <a:pt x="5001" y="5224"/>
                        <a:pt x="5141" y="5122"/>
                        <a:pt x="5215" y="5038"/>
                      </a:cubicBezTo>
                      <a:cubicBezTo>
                        <a:pt x="5336" y="4917"/>
                        <a:pt x="5383" y="4731"/>
                        <a:pt x="5364" y="4544"/>
                      </a:cubicBezTo>
                      <a:cubicBezTo>
                        <a:pt x="5383" y="4544"/>
                        <a:pt x="5411" y="4544"/>
                        <a:pt x="5430" y="4544"/>
                      </a:cubicBezTo>
                      <a:cubicBezTo>
                        <a:pt x="5532" y="4544"/>
                        <a:pt x="5625" y="4526"/>
                        <a:pt x="5718" y="4489"/>
                      </a:cubicBezTo>
                      <a:cubicBezTo>
                        <a:pt x="5923" y="4404"/>
                        <a:pt x="6082" y="4228"/>
                        <a:pt x="6203" y="3967"/>
                      </a:cubicBezTo>
                      <a:cubicBezTo>
                        <a:pt x="6296" y="3753"/>
                        <a:pt x="6342" y="3529"/>
                        <a:pt x="6380" y="3352"/>
                      </a:cubicBezTo>
                      <a:cubicBezTo>
                        <a:pt x="6389" y="3324"/>
                        <a:pt x="6529" y="2645"/>
                        <a:pt x="6259" y="1937"/>
                      </a:cubicBezTo>
                      <a:close/>
                      <a:moveTo>
                        <a:pt x="3622" y="4870"/>
                      </a:moveTo>
                      <a:lnTo>
                        <a:pt x="3622" y="4870"/>
                      </a:lnTo>
                      <a:cubicBezTo>
                        <a:pt x="3622" y="4861"/>
                        <a:pt x="3622" y="4852"/>
                        <a:pt x="3613" y="4842"/>
                      </a:cubicBezTo>
                      <a:cubicBezTo>
                        <a:pt x="3585" y="4619"/>
                        <a:pt x="3501" y="4414"/>
                        <a:pt x="3362" y="4246"/>
                      </a:cubicBezTo>
                      <a:cubicBezTo>
                        <a:pt x="3306" y="4190"/>
                        <a:pt x="3250" y="4134"/>
                        <a:pt x="3185" y="4088"/>
                      </a:cubicBezTo>
                      <a:cubicBezTo>
                        <a:pt x="3334" y="4051"/>
                        <a:pt x="3334" y="4051"/>
                        <a:pt x="3334" y="4051"/>
                      </a:cubicBezTo>
                      <a:cubicBezTo>
                        <a:pt x="3660" y="4638"/>
                        <a:pt x="3660" y="4638"/>
                        <a:pt x="3660" y="4638"/>
                      </a:cubicBezTo>
                      <a:lnTo>
                        <a:pt x="3622" y="4870"/>
                      </a:lnTo>
                      <a:close/>
                      <a:moveTo>
                        <a:pt x="4983" y="4824"/>
                      </a:moveTo>
                      <a:lnTo>
                        <a:pt x="4983" y="4824"/>
                      </a:lnTo>
                      <a:cubicBezTo>
                        <a:pt x="4871" y="4954"/>
                        <a:pt x="4610" y="4898"/>
                        <a:pt x="4414" y="4824"/>
                      </a:cubicBezTo>
                      <a:cubicBezTo>
                        <a:pt x="4135" y="4721"/>
                        <a:pt x="3967" y="4498"/>
                        <a:pt x="3902" y="4367"/>
                      </a:cubicBezTo>
                      <a:cubicBezTo>
                        <a:pt x="3706" y="4023"/>
                        <a:pt x="3706" y="4023"/>
                        <a:pt x="3706" y="4023"/>
                      </a:cubicBezTo>
                      <a:cubicBezTo>
                        <a:pt x="3902" y="4051"/>
                        <a:pt x="4098" y="4088"/>
                        <a:pt x="4293" y="4144"/>
                      </a:cubicBezTo>
                      <a:cubicBezTo>
                        <a:pt x="4349" y="4153"/>
                        <a:pt x="4414" y="4172"/>
                        <a:pt x="4470" y="4190"/>
                      </a:cubicBezTo>
                      <a:cubicBezTo>
                        <a:pt x="4526" y="4218"/>
                        <a:pt x="4573" y="4246"/>
                        <a:pt x="4628" y="4274"/>
                      </a:cubicBezTo>
                      <a:cubicBezTo>
                        <a:pt x="4759" y="4339"/>
                        <a:pt x="4889" y="4404"/>
                        <a:pt x="5020" y="4461"/>
                      </a:cubicBezTo>
                      <a:cubicBezTo>
                        <a:pt x="5066" y="4600"/>
                        <a:pt x="5048" y="4749"/>
                        <a:pt x="4983" y="4824"/>
                      </a:cubicBezTo>
                      <a:close/>
                      <a:moveTo>
                        <a:pt x="5597" y="4190"/>
                      </a:moveTo>
                      <a:lnTo>
                        <a:pt x="5597" y="4190"/>
                      </a:lnTo>
                      <a:cubicBezTo>
                        <a:pt x="5541" y="4209"/>
                        <a:pt x="5485" y="4228"/>
                        <a:pt x="5430" y="4228"/>
                      </a:cubicBezTo>
                      <a:cubicBezTo>
                        <a:pt x="5374" y="4228"/>
                        <a:pt x="5318" y="4218"/>
                        <a:pt x="5262" y="4200"/>
                      </a:cubicBezTo>
                      <a:cubicBezTo>
                        <a:pt x="5243" y="4172"/>
                        <a:pt x="5225" y="4153"/>
                        <a:pt x="5197" y="4134"/>
                      </a:cubicBezTo>
                      <a:cubicBezTo>
                        <a:pt x="5159" y="4116"/>
                        <a:pt x="5132" y="4106"/>
                        <a:pt x="5104" y="4088"/>
                      </a:cubicBezTo>
                      <a:cubicBezTo>
                        <a:pt x="4983" y="4013"/>
                        <a:pt x="4694" y="3790"/>
                        <a:pt x="4675" y="3547"/>
                      </a:cubicBezTo>
                      <a:cubicBezTo>
                        <a:pt x="4656" y="3426"/>
                        <a:pt x="4712" y="3315"/>
                        <a:pt x="4834" y="3203"/>
                      </a:cubicBezTo>
                      <a:cubicBezTo>
                        <a:pt x="4899" y="3138"/>
                        <a:pt x="4908" y="3035"/>
                        <a:pt x="4843" y="2970"/>
                      </a:cubicBezTo>
                      <a:cubicBezTo>
                        <a:pt x="4778" y="2906"/>
                        <a:pt x="4685" y="2906"/>
                        <a:pt x="4619" y="2970"/>
                      </a:cubicBezTo>
                      <a:cubicBezTo>
                        <a:pt x="4414" y="3156"/>
                        <a:pt x="4330" y="3361"/>
                        <a:pt x="4349" y="3585"/>
                      </a:cubicBezTo>
                      <a:cubicBezTo>
                        <a:pt x="4358" y="3659"/>
                        <a:pt x="4386" y="3734"/>
                        <a:pt x="4414" y="3818"/>
                      </a:cubicBezTo>
                      <a:cubicBezTo>
                        <a:pt x="4172" y="3706"/>
                        <a:pt x="3902" y="3622"/>
                        <a:pt x="3604" y="3622"/>
                      </a:cubicBezTo>
                      <a:cubicBezTo>
                        <a:pt x="3548" y="3622"/>
                        <a:pt x="3483" y="3622"/>
                        <a:pt x="3418" y="3632"/>
                      </a:cubicBezTo>
                      <a:cubicBezTo>
                        <a:pt x="3296" y="3650"/>
                        <a:pt x="3203" y="3669"/>
                        <a:pt x="3129" y="3687"/>
                      </a:cubicBezTo>
                      <a:cubicBezTo>
                        <a:pt x="3073" y="3697"/>
                        <a:pt x="3026" y="3715"/>
                        <a:pt x="2980" y="3715"/>
                      </a:cubicBezTo>
                      <a:cubicBezTo>
                        <a:pt x="2599" y="3743"/>
                        <a:pt x="2329" y="3715"/>
                        <a:pt x="2170" y="3622"/>
                      </a:cubicBezTo>
                      <a:cubicBezTo>
                        <a:pt x="2049" y="3547"/>
                        <a:pt x="2003" y="3445"/>
                        <a:pt x="1947" y="3315"/>
                      </a:cubicBezTo>
                      <a:lnTo>
                        <a:pt x="1947" y="3305"/>
                      </a:lnTo>
                      <a:cubicBezTo>
                        <a:pt x="1947" y="3287"/>
                        <a:pt x="1947" y="3268"/>
                        <a:pt x="1947" y="3249"/>
                      </a:cubicBezTo>
                      <a:cubicBezTo>
                        <a:pt x="1947" y="3212"/>
                        <a:pt x="1947" y="3156"/>
                        <a:pt x="2012" y="3110"/>
                      </a:cubicBezTo>
                      <a:cubicBezTo>
                        <a:pt x="2087" y="3054"/>
                        <a:pt x="2189" y="3017"/>
                        <a:pt x="2319" y="2989"/>
                      </a:cubicBezTo>
                      <a:cubicBezTo>
                        <a:pt x="3026" y="2850"/>
                        <a:pt x="3622" y="2375"/>
                        <a:pt x="3911" y="1723"/>
                      </a:cubicBezTo>
                      <a:cubicBezTo>
                        <a:pt x="3921" y="1704"/>
                        <a:pt x="3921" y="1704"/>
                        <a:pt x="3921" y="1704"/>
                      </a:cubicBezTo>
                      <a:cubicBezTo>
                        <a:pt x="3958" y="1630"/>
                        <a:pt x="3921" y="1527"/>
                        <a:pt x="3837" y="1499"/>
                      </a:cubicBezTo>
                      <a:cubicBezTo>
                        <a:pt x="3762" y="1462"/>
                        <a:pt x="3669" y="1499"/>
                        <a:pt x="3632" y="1574"/>
                      </a:cubicBezTo>
                      <a:cubicBezTo>
                        <a:pt x="3622" y="1592"/>
                        <a:pt x="3622" y="1592"/>
                        <a:pt x="3622" y="1592"/>
                      </a:cubicBezTo>
                      <a:cubicBezTo>
                        <a:pt x="3371" y="2151"/>
                        <a:pt x="2859" y="2552"/>
                        <a:pt x="2264" y="2673"/>
                      </a:cubicBezTo>
                      <a:cubicBezTo>
                        <a:pt x="2003" y="2720"/>
                        <a:pt x="1816" y="2822"/>
                        <a:pt x="1714" y="2961"/>
                      </a:cubicBezTo>
                      <a:cubicBezTo>
                        <a:pt x="1677" y="2934"/>
                        <a:pt x="1630" y="2915"/>
                        <a:pt x="1583" y="2887"/>
                      </a:cubicBezTo>
                      <a:cubicBezTo>
                        <a:pt x="1444" y="2831"/>
                        <a:pt x="1304" y="2776"/>
                        <a:pt x="1173" y="2720"/>
                      </a:cubicBezTo>
                      <a:cubicBezTo>
                        <a:pt x="913" y="2617"/>
                        <a:pt x="680" y="2524"/>
                        <a:pt x="531" y="2412"/>
                      </a:cubicBezTo>
                      <a:cubicBezTo>
                        <a:pt x="382" y="2300"/>
                        <a:pt x="326" y="2170"/>
                        <a:pt x="326" y="1993"/>
                      </a:cubicBezTo>
                      <a:cubicBezTo>
                        <a:pt x="326" y="1816"/>
                        <a:pt x="373" y="1639"/>
                        <a:pt x="456" y="1481"/>
                      </a:cubicBezTo>
                      <a:cubicBezTo>
                        <a:pt x="587" y="1835"/>
                        <a:pt x="1034" y="1993"/>
                        <a:pt x="1080" y="2012"/>
                      </a:cubicBezTo>
                      <a:cubicBezTo>
                        <a:pt x="1099" y="2012"/>
                        <a:pt x="1118" y="2012"/>
                        <a:pt x="1136" y="2012"/>
                      </a:cubicBezTo>
                      <a:cubicBezTo>
                        <a:pt x="1202" y="2012"/>
                        <a:pt x="1267" y="1974"/>
                        <a:pt x="1285" y="1909"/>
                      </a:cubicBezTo>
                      <a:cubicBezTo>
                        <a:pt x="1313" y="1816"/>
                        <a:pt x="1267" y="1732"/>
                        <a:pt x="1183" y="1704"/>
                      </a:cubicBezTo>
                      <a:cubicBezTo>
                        <a:pt x="1090" y="1676"/>
                        <a:pt x="810" y="1546"/>
                        <a:pt x="764" y="1360"/>
                      </a:cubicBezTo>
                      <a:cubicBezTo>
                        <a:pt x="726" y="1257"/>
                        <a:pt x="773" y="1127"/>
                        <a:pt x="894" y="987"/>
                      </a:cubicBezTo>
                      <a:cubicBezTo>
                        <a:pt x="959" y="940"/>
                        <a:pt x="1034" y="885"/>
                        <a:pt x="1118" y="838"/>
                      </a:cubicBezTo>
                      <a:cubicBezTo>
                        <a:pt x="1658" y="503"/>
                        <a:pt x="2375" y="326"/>
                        <a:pt x="3138" y="326"/>
                      </a:cubicBezTo>
                      <a:cubicBezTo>
                        <a:pt x="3473" y="326"/>
                        <a:pt x="3809" y="381"/>
                        <a:pt x="4135" y="484"/>
                      </a:cubicBezTo>
                      <a:cubicBezTo>
                        <a:pt x="4070" y="503"/>
                        <a:pt x="3986" y="530"/>
                        <a:pt x="3902" y="549"/>
                      </a:cubicBezTo>
                      <a:cubicBezTo>
                        <a:pt x="3734" y="586"/>
                        <a:pt x="3548" y="624"/>
                        <a:pt x="3390" y="707"/>
                      </a:cubicBezTo>
                      <a:cubicBezTo>
                        <a:pt x="3185" y="819"/>
                        <a:pt x="3073" y="978"/>
                        <a:pt x="3054" y="1183"/>
                      </a:cubicBezTo>
                      <a:cubicBezTo>
                        <a:pt x="3045" y="1276"/>
                        <a:pt x="3110" y="1350"/>
                        <a:pt x="3194" y="1360"/>
                      </a:cubicBezTo>
                      <a:cubicBezTo>
                        <a:pt x="3203" y="1360"/>
                        <a:pt x="3203" y="1360"/>
                        <a:pt x="3213" y="1360"/>
                      </a:cubicBezTo>
                      <a:cubicBezTo>
                        <a:pt x="3296" y="1360"/>
                        <a:pt x="3362" y="1304"/>
                        <a:pt x="3371" y="1220"/>
                      </a:cubicBezTo>
                      <a:cubicBezTo>
                        <a:pt x="3399" y="1006"/>
                        <a:pt x="3622" y="940"/>
                        <a:pt x="3967" y="857"/>
                      </a:cubicBezTo>
                      <a:cubicBezTo>
                        <a:pt x="4107" y="829"/>
                        <a:pt x="4237" y="801"/>
                        <a:pt x="4340" y="745"/>
                      </a:cubicBezTo>
                      <a:cubicBezTo>
                        <a:pt x="4414" y="717"/>
                        <a:pt x="4470" y="670"/>
                        <a:pt x="4507" y="624"/>
                      </a:cubicBezTo>
                      <a:cubicBezTo>
                        <a:pt x="4628" y="679"/>
                        <a:pt x="4740" y="745"/>
                        <a:pt x="4852" y="810"/>
                      </a:cubicBezTo>
                      <a:cubicBezTo>
                        <a:pt x="5383" y="1127"/>
                        <a:pt x="5774" y="1564"/>
                        <a:pt x="5961" y="2049"/>
                      </a:cubicBezTo>
                      <a:cubicBezTo>
                        <a:pt x="6119" y="2468"/>
                        <a:pt x="6119" y="2887"/>
                        <a:pt x="6091" y="3110"/>
                      </a:cubicBezTo>
                      <a:cubicBezTo>
                        <a:pt x="6072" y="3194"/>
                        <a:pt x="5989" y="3249"/>
                        <a:pt x="5905" y="3231"/>
                      </a:cubicBezTo>
                      <a:cubicBezTo>
                        <a:pt x="5858" y="3222"/>
                        <a:pt x="5830" y="3203"/>
                        <a:pt x="5802" y="3166"/>
                      </a:cubicBezTo>
                      <a:cubicBezTo>
                        <a:pt x="5774" y="3119"/>
                        <a:pt x="5765" y="3082"/>
                        <a:pt x="5784" y="3035"/>
                      </a:cubicBezTo>
                      <a:cubicBezTo>
                        <a:pt x="5802" y="2951"/>
                        <a:pt x="5746" y="2859"/>
                        <a:pt x="5663" y="2841"/>
                      </a:cubicBezTo>
                      <a:cubicBezTo>
                        <a:pt x="5569" y="2822"/>
                        <a:pt x="5485" y="2878"/>
                        <a:pt x="5467" y="2961"/>
                      </a:cubicBezTo>
                      <a:cubicBezTo>
                        <a:pt x="5439" y="3091"/>
                        <a:pt x="5457" y="3222"/>
                        <a:pt x="5532" y="3333"/>
                      </a:cubicBezTo>
                      <a:cubicBezTo>
                        <a:pt x="5606" y="3445"/>
                        <a:pt x="5718" y="3520"/>
                        <a:pt x="5840" y="3547"/>
                      </a:cubicBezTo>
                      <a:cubicBezTo>
                        <a:pt x="5877" y="3557"/>
                        <a:pt x="5905" y="3557"/>
                        <a:pt x="5933" y="3557"/>
                      </a:cubicBezTo>
                      <a:cubicBezTo>
                        <a:pt x="5961" y="3557"/>
                        <a:pt x="5979" y="3557"/>
                        <a:pt x="6007" y="3547"/>
                      </a:cubicBezTo>
                      <a:cubicBezTo>
                        <a:pt x="5933" y="3818"/>
                        <a:pt x="5821" y="4097"/>
                        <a:pt x="5597" y="41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89" name="Freeform 333">
                  <a:extLst>
                    <a:ext uri="{FF2B5EF4-FFF2-40B4-BE49-F238E27FC236}">
                      <a16:creationId xmlns:a16="http://schemas.microsoft.com/office/drawing/2014/main" id="{25846A1D-A7C1-224D-A1D4-91FD7DE56C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29138" y="4826631"/>
                  <a:ext cx="956211" cy="1007522"/>
                </a:xfrm>
                <a:custGeom>
                  <a:avLst/>
                  <a:gdLst>
                    <a:gd name="T0" fmla="*/ 755 w 905"/>
                    <a:gd name="T1" fmla="*/ 633 h 951"/>
                    <a:gd name="T2" fmla="*/ 755 w 905"/>
                    <a:gd name="T3" fmla="*/ 633 h 951"/>
                    <a:gd name="T4" fmla="*/ 326 w 905"/>
                    <a:gd name="T5" fmla="*/ 354 h 951"/>
                    <a:gd name="T6" fmla="*/ 354 w 905"/>
                    <a:gd name="T7" fmla="*/ 251 h 951"/>
                    <a:gd name="T8" fmla="*/ 279 w 905"/>
                    <a:gd name="T9" fmla="*/ 37 h 951"/>
                    <a:gd name="T10" fmla="*/ 65 w 905"/>
                    <a:gd name="T11" fmla="*/ 112 h 951"/>
                    <a:gd name="T12" fmla="*/ 9 w 905"/>
                    <a:gd name="T13" fmla="*/ 382 h 951"/>
                    <a:gd name="T14" fmla="*/ 708 w 905"/>
                    <a:gd name="T15" fmla="*/ 950 h 951"/>
                    <a:gd name="T16" fmla="*/ 736 w 905"/>
                    <a:gd name="T17" fmla="*/ 950 h 951"/>
                    <a:gd name="T18" fmla="*/ 894 w 905"/>
                    <a:gd name="T19" fmla="*/ 820 h 951"/>
                    <a:gd name="T20" fmla="*/ 755 w 905"/>
                    <a:gd name="T21" fmla="*/ 633 h 9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5" h="951">
                      <a:moveTo>
                        <a:pt x="755" y="633"/>
                      </a:moveTo>
                      <a:lnTo>
                        <a:pt x="755" y="633"/>
                      </a:lnTo>
                      <a:cubicBezTo>
                        <a:pt x="494" y="596"/>
                        <a:pt x="335" y="456"/>
                        <a:pt x="326" y="354"/>
                      </a:cubicBezTo>
                      <a:cubicBezTo>
                        <a:pt x="326" y="326"/>
                        <a:pt x="335" y="289"/>
                        <a:pt x="354" y="251"/>
                      </a:cubicBezTo>
                      <a:cubicBezTo>
                        <a:pt x="391" y="177"/>
                        <a:pt x="363" y="74"/>
                        <a:pt x="279" y="37"/>
                      </a:cubicBezTo>
                      <a:cubicBezTo>
                        <a:pt x="205" y="0"/>
                        <a:pt x="102" y="28"/>
                        <a:pt x="65" y="112"/>
                      </a:cubicBezTo>
                      <a:cubicBezTo>
                        <a:pt x="19" y="196"/>
                        <a:pt x="0" y="289"/>
                        <a:pt x="9" y="382"/>
                      </a:cubicBezTo>
                      <a:cubicBezTo>
                        <a:pt x="37" y="661"/>
                        <a:pt x="317" y="885"/>
                        <a:pt x="708" y="950"/>
                      </a:cubicBezTo>
                      <a:cubicBezTo>
                        <a:pt x="717" y="950"/>
                        <a:pt x="727" y="950"/>
                        <a:pt x="736" y="950"/>
                      </a:cubicBezTo>
                      <a:cubicBezTo>
                        <a:pt x="810" y="950"/>
                        <a:pt x="876" y="894"/>
                        <a:pt x="894" y="820"/>
                      </a:cubicBezTo>
                      <a:cubicBezTo>
                        <a:pt x="904" y="736"/>
                        <a:pt x="848" y="652"/>
                        <a:pt x="755" y="63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90" name="Freeform 334">
                  <a:extLst>
                    <a:ext uri="{FF2B5EF4-FFF2-40B4-BE49-F238E27FC236}">
                      <a16:creationId xmlns:a16="http://schemas.microsoft.com/office/drawing/2014/main" id="{F66F1F33-D798-FB4B-A365-CEC68DF25A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10627" y="5890127"/>
                  <a:ext cx="1026180" cy="820944"/>
                </a:xfrm>
                <a:custGeom>
                  <a:avLst/>
                  <a:gdLst>
                    <a:gd name="T0" fmla="*/ 867 w 970"/>
                    <a:gd name="T1" fmla="*/ 47 h 774"/>
                    <a:gd name="T2" fmla="*/ 867 w 970"/>
                    <a:gd name="T3" fmla="*/ 47 h 774"/>
                    <a:gd name="T4" fmla="*/ 643 w 970"/>
                    <a:gd name="T5" fmla="*/ 112 h 774"/>
                    <a:gd name="T6" fmla="*/ 326 w 970"/>
                    <a:gd name="T7" fmla="*/ 456 h 774"/>
                    <a:gd name="T8" fmla="*/ 233 w 970"/>
                    <a:gd name="T9" fmla="*/ 428 h 774"/>
                    <a:gd name="T10" fmla="*/ 243 w 970"/>
                    <a:gd name="T11" fmla="*/ 428 h 774"/>
                    <a:gd name="T12" fmla="*/ 0 w 970"/>
                    <a:gd name="T13" fmla="*/ 652 h 774"/>
                    <a:gd name="T14" fmla="*/ 308 w 970"/>
                    <a:gd name="T15" fmla="*/ 773 h 774"/>
                    <a:gd name="T16" fmla="*/ 364 w 970"/>
                    <a:gd name="T17" fmla="*/ 773 h 774"/>
                    <a:gd name="T18" fmla="*/ 932 w 970"/>
                    <a:gd name="T19" fmla="*/ 261 h 774"/>
                    <a:gd name="T20" fmla="*/ 867 w 970"/>
                    <a:gd name="T21" fmla="*/ 47 h 7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70" h="774">
                      <a:moveTo>
                        <a:pt x="867" y="47"/>
                      </a:moveTo>
                      <a:lnTo>
                        <a:pt x="867" y="47"/>
                      </a:lnTo>
                      <a:cubicBezTo>
                        <a:pt x="792" y="0"/>
                        <a:pt x="690" y="28"/>
                        <a:pt x="643" y="112"/>
                      </a:cubicBezTo>
                      <a:cubicBezTo>
                        <a:pt x="485" y="400"/>
                        <a:pt x="364" y="447"/>
                        <a:pt x="326" y="456"/>
                      </a:cubicBezTo>
                      <a:cubicBezTo>
                        <a:pt x="271" y="456"/>
                        <a:pt x="243" y="428"/>
                        <a:pt x="233" y="428"/>
                      </a:cubicBezTo>
                      <a:cubicBezTo>
                        <a:pt x="243" y="428"/>
                        <a:pt x="243" y="428"/>
                        <a:pt x="243" y="428"/>
                      </a:cubicBezTo>
                      <a:cubicBezTo>
                        <a:pt x="0" y="652"/>
                        <a:pt x="0" y="652"/>
                        <a:pt x="0" y="652"/>
                      </a:cubicBezTo>
                      <a:cubicBezTo>
                        <a:pt x="19" y="661"/>
                        <a:pt x="131" y="773"/>
                        <a:pt x="308" y="773"/>
                      </a:cubicBezTo>
                      <a:cubicBezTo>
                        <a:pt x="326" y="773"/>
                        <a:pt x="345" y="773"/>
                        <a:pt x="364" y="773"/>
                      </a:cubicBezTo>
                      <a:cubicBezTo>
                        <a:pt x="569" y="745"/>
                        <a:pt x="755" y="578"/>
                        <a:pt x="932" y="261"/>
                      </a:cubicBezTo>
                      <a:cubicBezTo>
                        <a:pt x="969" y="186"/>
                        <a:pt x="941" y="84"/>
                        <a:pt x="867" y="4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91" name="Freeform 335">
                  <a:extLst>
                    <a:ext uri="{FF2B5EF4-FFF2-40B4-BE49-F238E27FC236}">
                      <a16:creationId xmlns:a16="http://schemas.microsoft.com/office/drawing/2014/main" id="{A38A68D1-0F09-CF4D-8789-0811BEC497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5762" y="5302406"/>
                  <a:ext cx="1436651" cy="1203428"/>
                </a:xfrm>
                <a:custGeom>
                  <a:avLst/>
                  <a:gdLst>
                    <a:gd name="T0" fmla="*/ 1332 w 1360"/>
                    <a:gd name="T1" fmla="*/ 987 h 1138"/>
                    <a:gd name="T2" fmla="*/ 1332 w 1360"/>
                    <a:gd name="T3" fmla="*/ 987 h 1138"/>
                    <a:gd name="T4" fmla="*/ 1080 w 1360"/>
                    <a:gd name="T5" fmla="*/ 233 h 1138"/>
                    <a:gd name="T6" fmla="*/ 475 w 1360"/>
                    <a:gd name="T7" fmla="*/ 9 h 1138"/>
                    <a:gd name="T8" fmla="*/ 149 w 1360"/>
                    <a:gd name="T9" fmla="*/ 19 h 1138"/>
                    <a:gd name="T10" fmla="*/ 18 w 1360"/>
                    <a:gd name="T11" fmla="*/ 205 h 1138"/>
                    <a:gd name="T12" fmla="*/ 204 w 1360"/>
                    <a:gd name="T13" fmla="*/ 335 h 1138"/>
                    <a:gd name="T14" fmla="*/ 456 w 1360"/>
                    <a:gd name="T15" fmla="*/ 326 h 1138"/>
                    <a:gd name="T16" fmla="*/ 866 w 1360"/>
                    <a:gd name="T17" fmla="*/ 475 h 1138"/>
                    <a:gd name="T18" fmla="*/ 1015 w 1360"/>
                    <a:gd name="T19" fmla="*/ 969 h 1138"/>
                    <a:gd name="T20" fmla="*/ 1164 w 1360"/>
                    <a:gd name="T21" fmla="*/ 1137 h 1138"/>
                    <a:gd name="T22" fmla="*/ 1173 w 1360"/>
                    <a:gd name="T23" fmla="*/ 1137 h 1138"/>
                    <a:gd name="T24" fmla="*/ 1332 w 1360"/>
                    <a:gd name="T25" fmla="*/ 987 h 1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60" h="1138">
                      <a:moveTo>
                        <a:pt x="1332" y="987"/>
                      </a:moveTo>
                      <a:lnTo>
                        <a:pt x="1332" y="987"/>
                      </a:lnTo>
                      <a:cubicBezTo>
                        <a:pt x="1359" y="661"/>
                        <a:pt x="1266" y="410"/>
                        <a:pt x="1080" y="233"/>
                      </a:cubicBezTo>
                      <a:cubicBezTo>
                        <a:pt x="931" y="102"/>
                        <a:pt x="726" y="28"/>
                        <a:pt x="475" y="9"/>
                      </a:cubicBezTo>
                      <a:cubicBezTo>
                        <a:pt x="298" y="0"/>
                        <a:pt x="149" y="19"/>
                        <a:pt x="149" y="19"/>
                      </a:cubicBezTo>
                      <a:cubicBezTo>
                        <a:pt x="55" y="37"/>
                        <a:pt x="0" y="121"/>
                        <a:pt x="18" y="205"/>
                      </a:cubicBezTo>
                      <a:cubicBezTo>
                        <a:pt x="28" y="298"/>
                        <a:pt x="111" y="354"/>
                        <a:pt x="204" y="335"/>
                      </a:cubicBezTo>
                      <a:cubicBezTo>
                        <a:pt x="204" y="335"/>
                        <a:pt x="316" y="317"/>
                        <a:pt x="456" y="326"/>
                      </a:cubicBezTo>
                      <a:cubicBezTo>
                        <a:pt x="577" y="335"/>
                        <a:pt x="754" y="373"/>
                        <a:pt x="866" y="475"/>
                      </a:cubicBezTo>
                      <a:cubicBezTo>
                        <a:pt x="978" y="578"/>
                        <a:pt x="1024" y="745"/>
                        <a:pt x="1015" y="969"/>
                      </a:cubicBezTo>
                      <a:cubicBezTo>
                        <a:pt x="1006" y="1053"/>
                        <a:pt x="1071" y="1127"/>
                        <a:pt x="1164" y="1137"/>
                      </a:cubicBezTo>
                      <a:cubicBezTo>
                        <a:pt x="1164" y="1137"/>
                        <a:pt x="1164" y="1137"/>
                        <a:pt x="1173" y="1137"/>
                      </a:cubicBezTo>
                      <a:cubicBezTo>
                        <a:pt x="1257" y="1137"/>
                        <a:pt x="1322" y="1071"/>
                        <a:pt x="1332" y="98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4B287CB-4203-7247-A1EF-936A45E84B9E}"/>
                  </a:ext>
                </a:extLst>
              </p:cNvPr>
              <p:cNvSpPr/>
              <p:nvPr/>
            </p:nvSpPr>
            <p:spPr>
              <a:xfrm>
                <a:off x="12386301" y="6346300"/>
                <a:ext cx="592056" cy="59205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CFE5E59-7AD8-DD4A-9AEE-9DB2F7A23890}"/>
                  </a:ext>
                </a:extLst>
              </p:cNvPr>
              <p:cNvSpPr/>
              <p:nvPr/>
            </p:nvSpPr>
            <p:spPr>
              <a:xfrm>
                <a:off x="9926679" y="5423635"/>
                <a:ext cx="592056" cy="5920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985EE6A-7321-D148-A4AD-A1156AE9ADB6}"/>
                  </a:ext>
                </a:extLst>
              </p:cNvPr>
              <p:cNvSpPr/>
              <p:nvPr/>
            </p:nvSpPr>
            <p:spPr>
              <a:xfrm>
                <a:off x="12722131" y="8536825"/>
                <a:ext cx="592055" cy="5920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8B66C11-A805-3845-8CFE-6323356BEF6A}"/>
                </a:ext>
              </a:extLst>
            </p:cNvPr>
            <p:cNvGrpSpPr/>
            <p:nvPr/>
          </p:nvGrpSpPr>
          <p:grpSpPr>
            <a:xfrm flipH="1">
              <a:off x="717944" y="5948440"/>
              <a:ext cx="4382633" cy="3849970"/>
              <a:chOff x="9088887" y="5113727"/>
              <a:chExt cx="6191820" cy="543926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2BAAEB2-33DF-3246-A21F-F2A9821055F4}"/>
                  </a:ext>
                </a:extLst>
              </p:cNvPr>
              <p:cNvGrpSpPr/>
              <p:nvPr/>
            </p:nvGrpSpPr>
            <p:grpSpPr>
              <a:xfrm>
                <a:off x="9088887" y="5113727"/>
                <a:ext cx="6191820" cy="5439269"/>
                <a:chOff x="9233895" y="3753807"/>
                <a:chExt cx="6908053" cy="6068451"/>
              </a:xfrm>
              <a:solidFill>
                <a:schemeClr val="bg1">
                  <a:lumMod val="50000"/>
                  <a:alpha val="47000"/>
                </a:schemeClr>
              </a:solidFill>
            </p:grpSpPr>
            <p:sp>
              <p:nvSpPr>
                <p:cNvPr id="104" name="Freeform 332">
                  <a:extLst>
                    <a:ext uri="{FF2B5EF4-FFF2-40B4-BE49-F238E27FC236}">
                      <a16:creationId xmlns:a16="http://schemas.microsoft.com/office/drawing/2014/main" id="{A1356F8E-624E-F84B-B740-31FDD8EAEE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3895" y="3753807"/>
                  <a:ext cx="6908053" cy="6068451"/>
                </a:xfrm>
                <a:custGeom>
                  <a:avLst/>
                  <a:gdLst>
                    <a:gd name="T0" fmla="*/ 6259 w 6530"/>
                    <a:gd name="T1" fmla="*/ 1937 h 5738"/>
                    <a:gd name="T2" fmla="*/ 3138 w 6530"/>
                    <a:gd name="T3" fmla="*/ 0 h 5738"/>
                    <a:gd name="T4" fmla="*/ 261 w 6530"/>
                    <a:gd name="T5" fmla="*/ 1192 h 5738"/>
                    <a:gd name="T6" fmla="*/ 335 w 6530"/>
                    <a:gd name="T7" fmla="*/ 2664 h 5738"/>
                    <a:gd name="T8" fmla="*/ 1453 w 6530"/>
                    <a:gd name="T9" fmla="*/ 3184 h 5738"/>
                    <a:gd name="T10" fmla="*/ 2003 w 6530"/>
                    <a:gd name="T11" fmla="*/ 3892 h 5738"/>
                    <a:gd name="T12" fmla="*/ 2534 w 6530"/>
                    <a:gd name="T13" fmla="*/ 4041 h 5738"/>
                    <a:gd name="T14" fmla="*/ 3120 w 6530"/>
                    <a:gd name="T15" fmla="*/ 4461 h 5738"/>
                    <a:gd name="T16" fmla="*/ 3306 w 6530"/>
                    <a:gd name="T17" fmla="*/ 5597 h 5738"/>
                    <a:gd name="T18" fmla="*/ 3660 w 6530"/>
                    <a:gd name="T19" fmla="*/ 5737 h 5738"/>
                    <a:gd name="T20" fmla="*/ 3818 w 6530"/>
                    <a:gd name="T21" fmla="*/ 5597 h 5738"/>
                    <a:gd name="T22" fmla="*/ 4302 w 6530"/>
                    <a:gd name="T23" fmla="*/ 5131 h 5738"/>
                    <a:gd name="T24" fmla="*/ 4768 w 6530"/>
                    <a:gd name="T25" fmla="*/ 5224 h 5738"/>
                    <a:gd name="T26" fmla="*/ 5364 w 6530"/>
                    <a:gd name="T27" fmla="*/ 4544 h 5738"/>
                    <a:gd name="T28" fmla="*/ 5718 w 6530"/>
                    <a:gd name="T29" fmla="*/ 4489 h 5738"/>
                    <a:gd name="T30" fmla="*/ 6380 w 6530"/>
                    <a:gd name="T31" fmla="*/ 3352 h 5738"/>
                    <a:gd name="T32" fmla="*/ 3622 w 6530"/>
                    <a:gd name="T33" fmla="*/ 4870 h 5738"/>
                    <a:gd name="T34" fmla="*/ 3613 w 6530"/>
                    <a:gd name="T35" fmla="*/ 4842 h 5738"/>
                    <a:gd name="T36" fmla="*/ 3185 w 6530"/>
                    <a:gd name="T37" fmla="*/ 4088 h 5738"/>
                    <a:gd name="T38" fmla="*/ 3660 w 6530"/>
                    <a:gd name="T39" fmla="*/ 4638 h 5738"/>
                    <a:gd name="T40" fmla="*/ 4983 w 6530"/>
                    <a:gd name="T41" fmla="*/ 4824 h 5738"/>
                    <a:gd name="T42" fmla="*/ 4414 w 6530"/>
                    <a:gd name="T43" fmla="*/ 4824 h 5738"/>
                    <a:gd name="T44" fmla="*/ 3706 w 6530"/>
                    <a:gd name="T45" fmla="*/ 4023 h 5738"/>
                    <a:gd name="T46" fmla="*/ 4470 w 6530"/>
                    <a:gd name="T47" fmla="*/ 4190 h 5738"/>
                    <a:gd name="T48" fmla="*/ 5020 w 6530"/>
                    <a:gd name="T49" fmla="*/ 4461 h 5738"/>
                    <a:gd name="T50" fmla="*/ 5597 w 6530"/>
                    <a:gd name="T51" fmla="*/ 4190 h 5738"/>
                    <a:gd name="T52" fmla="*/ 5430 w 6530"/>
                    <a:gd name="T53" fmla="*/ 4228 h 5738"/>
                    <a:gd name="T54" fmla="*/ 5197 w 6530"/>
                    <a:gd name="T55" fmla="*/ 4134 h 5738"/>
                    <a:gd name="T56" fmla="*/ 4675 w 6530"/>
                    <a:gd name="T57" fmla="*/ 3547 h 5738"/>
                    <a:gd name="T58" fmla="*/ 4843 w 6530"/>
                    <a:gd name="T59" fmla="*/ 2970 h 5738"/>
                    <a:gd name="T60" fmla="*/ 4349 w 6530"/>
                    <a:gd name="T61" fmla="*/ 3585 h 5738"/>
                    <a:gd name="T62" fmla="*/ 3604 w 6530"/>
                    <a:gd name="T63" fmla="*/ 3622 h 5738"/>
                    <a:gd name="T64" fmla="*/ 3129 w 6530"/>
                    <a:gd name="T65" fmla="*/ 3687 h 5738"/>
                    <a:gd name="T66" fmla="*/ 2170 w 6530"/>
                    <a:gd name="T67" fmla="*/ 3622 h 5738"/>
                    <a:gd name="T68" fmla="*/ 1947 w 6530"/>
                    <a:gd name="T69" fmla="*/ 3305 h 5738"/>
                    <a:gd name="T70" fmla="*/ 2012 w 6530"/>
                    <a:gd name="T71" fmla="*/ 3110 h 5738"/>
                    <a:gd name="T72" fmla="*/ 3911 w 6530"/>
                    <a:gd name="T73" fmla="*/ 1723 h 5738"/>
                    <a:gd name="T74" fmla="*/ 3837 w 6530"/>
                    <a:gd name="T75" fmla="*/ 1499 h 5738"/>
                    <a:gd name="T76" fmla="*/ 3622 w 6530"/>
                    <a:gd name="T77" fmla="*/ 1592 h 5738"/>
                    <a:gd name="T78" fmla="*/ 1714 w 6530"/>
                    <a:gd name="T79" fmla="*/ 2961 h 5738"/>
                    <a:gd name="T80" fmla="*/ 1173 w 6530"/>
                    <a:gd name="T81" fmla="*/ 2720 h 5738"/>
                    <a:gd name="T82" fmla="*/ 326 w 6530"/>
                    <a:gd name="T83" fmla="*/ 1993 h 5738"/>
                    <a:gd name="T84" fmla="*/ 1080 w 6530"/>
                    <a:gd name="T85" fmla="*/ 2012 h 5738"/>
                    <a:gd name="T86" fmla="*/ 1285 w 6530"/>
                    <a:gd name="T87" fmla="*/ 1909 h 5738"/>
                    <a:gd name="T88" fmla="*/ 764 w 6530"/>
                    <a:gd name="T89" fmla="*/ 1360 h 5738"/>
                    <a:gd name="T90" fmla="*/ 1118 w 6530"/>
                    <a:gd name="T91" fmla="*/ 838 h 5738"/>
                    <a:gd name="T92" fmla="*/ 4135 w 6530"/>
                    <a:gd name="T93" fmla="*/ 484 h 5738"/>
                    <a:gd name="T94" fmla="*/ 3390 w 6530"/>
                    <a:gd name="T95" fmla="*/ 707 h 5738"/>
                    <a:gd name="T96" fmla="*/ 3194 w 6530"/>
                    <a:gd name="T97" fmla="*/ 1360 h 5738"/>
                    <a:gd name="T98" fmla="*/ 3371 w 6530"/>
                    <a:gd name="T99" fmla="*/ 1220 h 5738"/>
                    <a:gd name="T100" fmla="*/ 4340 w 6530"/>
                    <a:gd name="T101" fmla="*/ 745 h 5738"/>
                    <a:gd name="T102" fmla="*/ 4852 w 6530"/>
                    <a:gd name="T103" fmla="*/ 810 h 5738"/>
                    <a:gd name="T104" fmla="*/ 6091 w 6530"/>
                    <a:gd name="T105" fmla="*/ 3110 h 5738"/>
                    <a:gd name="T106" fmla="*/ 5802 w 6530"/>
                    <a:gd name="T107" fmla="*/ 3166 h 5738"/>
                    <a:gd name="T108" fmla="*/ 5663 w 6530"/>
                    <a:gd name="T109" fmla="*/ 2841 h 5738"/>
                    <a:gd name="T110" fmla="*/ 5532 w 6530"/>
                    <a:gd name="T111" fmla="*/ 3333 h 5738"/>
                    <a:gd name="T112" fmla="*/ 5933 w 6530"/>
                    <a:gd name="T113" fmla="*/ 3557 h 5738"/>
                    <a:gd name="T114" fmla="*/ 5597 w 6530"/>
                    <a:gd name="T115" fmla="*/ 4190 h 5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6530" h="5738">
                      <a:moveTo>
                        <a:pt x="6259" y="1937"/>
                      </a:moveTo>
                      <a:lnTo>
                        <a:pt x="6259" y="1937"/>
                      </a:lnTo>
                      <a:cubicBezTo>
                        <a:pt x="6054" y="1387"/>
                        <a:pt x="5606" y="885"/>
                        <a:pt x="5020" y="530"/>
                      </a:cubicBezTo>
                      <a:cubicBezTo>
                        <a:pt x="4451" y="195"/>
                        <a:pt x="3781" y="0"/>
                        <a:pt x="3138" y="0"/>
                      </a:cubicBezTo>
                      <a:cubicBezTo>
                        <a:pt x="2310" y="0"/>
                        <a:pt x="1537" y="205"/>
                        <a:pt x="950" y="558"/>
                      </a:cubicBezTo>
                      <a:cubicBezTo>
                        <a:pt x="652" y="745"/>
                        <a:pt x="428" y="950"/>
                        <a:pt x="261" y="1192"/>
                      </a:cubicBezTo>
                      <a:cubicBezTo>
                        <a:pt x="84" y="1443"/>
                        <a:pt x="0" y="1714"/>
                        <a:pt x="0" y="1993"/>
                      </a:cubicBezTo>
                      <a:cubicBezTo>
                        <a:pt x="0" y="2272"/>
                        <a:pt x="112" y="2496"/>
                        <a:pt x="335" y="2664"/>
                      </a:cubicBezTo>
                      <a:cubicBezTo>
                        <a:pt x="522" y="2813"/>
                        <a:pt x="773" y="2906"/>
                        <a:pt x="1062" y="3017"/>
                      </a:cubicBezTo>
                      <a:cubicBezTo>
                        <a:pt x="1183" y="3073"/>
                        <a:pt x="1313" y="3119"/>
                        <a:pt x="1453" y="3184"/>
                      </a:cubicBezTo>
                      <a:cubicBezTo>
                        <a:pt x="1556" y="3231"/>
                        <a:pt x="1593" y="3305"/>
                        <a:pt x="1658" y="3445"/>
                      </a:cubicBezTo>
                      <a:cubicBezTo>
                        <a:pt x="1714" y="3594"/>
                        <a:pt x="1798" y="3771"/>
                        <a:pt x="2003" y="3892"/>
                      </a:cubicBezTo>
                      <a:cubicBezTo>
                        <a:pt x="2142" y="3976"/>
                        <a:pt x="2310" y="4023"/>
                        <a:pt x="2534" y="4041"/>
                      </a:cubicBezTo>
                      <a:lnTo>
                        <a:pt x="2534" y="4041"/>
                      </a:lnTo>
                      <a:cubicBezTo>
                        <a:pt x="2534" y="4116"/>
                        <a:pt x="2589" y="4181"/>
                        <a:pt x="2664" y="4200"/>
                      </a:cubicBezTo>
                      <a:cubicBezTo>
                        <a:pt x="2766" y="4218"/>
                        <a:pt x="2971" y="4283"/>
                        <a:pt x="3120" y="4461"/>
                      </a:cubicBezTo>
                      <a:cubicBezTo>
                        <a:pt x="3324" y="4693"/>
                        <a:pt x="3362" y="5057"/>
                        <a:pt x="3222" y="5392"/>
                      </a:cubicBezTo>
                      <a:cubicBezTo>
                        <a:pt x="3194" y="5476"/>
                        <a:pt x="3231" y="5569"/>
                        <a:pt x="3306" y="5597"/>
                      </a:cubicBezTo>
                      <a:cubicBezTo>
                        <a:pt x="3594" y="5718"/>
                        <a:pt x="3594" y="5718"/>
                        <a:pt x="3594" y="5718"/>
                      </a:cubicBezTo>
                      <a:cubicBezTo>
                        <a:pt x="3613" y="5727"/>
                        <a:pt x="3641" y="5737"/>
                        <a:pt x="3660" y="5737"/>
                      </a:cubicBezTo>
                      <a:cubicBezTo>
                        <a:pt x="3688" y="5737"/>
                        <a:pt x="3716" y="5727"/>
                        <a:pt x="3734" y="5718"/>
                      </a:cubicBezTo>
                      <a:cubicBezTo>
                        <a:pt x="3781" y="5690"/>
                        <a:pt x="3809" y="5653"/>
                        <a:pt x="3818" y="5597"/>
                      </a:cubicBezTo>
                      <a:cubicBezTo>
                        <a:pt x="3939" y="4917"/>
                        <a:pt x="3939" y="4917"/>
                        <a:pt x="3939" y="4917"/>
                      </a:cubicBezTo>
                      <a:cubicBezTo>
                        <a:pt x="4042" y="5001"/>
                        <a:pt x="4163" y="5075"/>
                        <a:pt x="4302" y="5131"/>
                      </a:cubicBezTo>
                      <a:cubicBezTo>
                        <a:pt x="4368" y="5150"/>
                        <a:pt x="4517" y="5206"/>
                        <a:pt x="4685" y="5215"/>
                      </a:cubicBezTo>
                      <a:cubicBezTo>
                        <a:pt x="4712" y="5215"/>
                        <a:pt x="4740" y="5224"/>
                        <a:pt x="4768" y="5224"/>
                      </a:cubicBezTo>
                      <a:cubicBezTo>
                        <a:pt x="5001" y="5224"/>
                        <a:pt x="5141" y="5122"/>
                        <a:pt x="5215" y="5038"/>
                      </a:cubicBezTo>
                      <a:cubicBezTo>
                        <a:pt x="5336" y="4917"/>
                        <a:pt x="5383" y="4731"/>
                        <a:pt x="5364" y="4544"/>
                      </a:cubicBezTo>
                      <a:cubicBezTo>
                        <a:pt x="5383" y="4544"/>
                        <a:pt x="5411" y="4544"/>
                        <a:pt x="5430" y="4544"/>
                      </a:cubicBezTo>
                      <a:cubicBezTo>
                        <a:pt x="5532" y="4544"/>
                        <a:pt x="5625" y="4526"/>
                        <a:pt x="5718" y="4489"/>
                      </a:cubicBezTo>
                      <a:cubicBezTo>
                        <a:pt x="5923" y="4404"/>
                        <a:pt x="6082" y="4228"/>
                        <a:pt x="6203" y="3967"/>
                      </a:cubicBezTo>
                      <a:cubicBezTo>
                        <a:pt x="6296" y="3753"/>
                        <a:pt x="6342" y="3529"/>
                        <a:pt x="6380" y="3352"/>
                      </a:cubicBezTo>
                      <a:cubicBezTo>
                        <a:pt x="6389" y="3324"/>
                        <a:pt x="6529" y="2645"/>
                        <a:pt x="6259" y="1937"/>
                      </a:cubicBezTo>
                      <a:close/>
                      <a:moveTo>
                        <a:pt x="3622" y="4870"/>
                      </a:moveTo>
                      <a:lnTo>
                        <a:pt x="3622" y="4870"/>
                      </a:lnTo>
                      <a:cubicBezTo>
                        <a:pt x="3622" y="4861"/>
                        <a:pt x="3622" y="4852"/>
                        <a:pt x="3613" y="4842"/>
                      </a:cubicBezTo>
                      <a:cubicBezTo>
                        <a:pt x="3585" y="4619"/>
                        <a:pt x="3501" y="4414"/>
                        <a:pt x="3362" y="4246"/>
                      </a:cubicBezTo>
                      <a:cubicBezTo>
                        <a:pt x="3306" y="4190"/>
                        <a:pt x="3250" y="4134"/>
                        <a:pt x="3185" y="4088"/>
                      </a:cubicBezTo>
                      <a:cubicBezTo>
                        <a:pt x="3334" y="4051"/>
                        <a:pt x="3334" y="4051"/>
                        <a:pt x="3334" y="4051"/>
                      </a:cubicBezTo>
                      <a:cubicBezTo>
                        <a:pt x="3660" y="4638"/>
                        <a:pt x="3660" y="4638"/>
                        <a:pt x="3660" y="4638"/>
                      </a:cubicBezTo>
                      <a:lnTo>
                        <a:pt x="3622" y="4870"/>
                      </a:lnTo>
                      <a:close/>
                      <a:moveTo>
                        <a:pt x="4983" y="4824"/>
                      </a:moveTo>
                      <a:lnTo>
                        <a:pt x="4983" y="4824"/>
                      </a:lnTo>
                      <a:cubicBezTo>
                        <a:pt x="4871" y="4954"/>
                        <a:pt x="4610" y="4898"/>
                        <a:pt x="4414" y="4824"/>
                      </a:cubicBezTo>
                      <a:cubicBezTo>
                        <a:pt x="4135" y="4721"/>
                        <a:pt x="3967" y="4498"/>
                        <a:pt x="3902" y="4367"/>
                      </a:cubicBezTo>
                      <a:cubicBezTo>
                        <a:pt x="3706" y="4023"/>
                        <a:pt x="3706" y="4023"/>
                        <a:pt x="3706" y="4023"/>
                      </a:cubicBezTo>
                      <a:cubicBezTo>
                        <a:pt x="3902" y="4051"/>
                        <a:pt x="4098" y="4088"/>
                        <a:pt x="4293" y="4144"/>
                      </a:cubicBezTo>
                      <a:cubicBezTo>
                        <a:pt x="4349" y="4153"/>
                        <a:pt x="4414" y="4172"/>
                        <a:pt x="4470" y="4190"/>
                      </a:cubicBezTo>
                      <a:cubicBezTo>
                        <a:pt x="4526" y="4218"/>
                        <a:pt x="4573" y="4246"/>
                        <a:pt x="4628" y="4274"/>
                      </a:cubicBezTo>
                      <a:cubicBezTo>
                        <a:pt x="4759" y="4339"/>
                        <a:pt x="4889" y="4404"/>
                        <a:pt x="5020" y="4461"/>
                      </a:cubicBezTo>
                      <a:cubicBezTo>
                        <a:pt x="5066" y="4600"/>
                        <a:pt x="5048" y="4749"/>
                        <a:pt x="4983" y="4824"/>
                      </a:cubicBezTo>
                      <a:close/>
                      <a:moveTo>
                        <a:pt x="5597" y="4190"/>
                      </a:moveTo>
                      <a:lnTo>
                        <a:pt x="5597" y="4190"/>
                      </a:lnTo>
                      <a:cubicBezTo>
                        <a:pt x="5541" y="4209"/>
                        <a:pt x="5485" y="4228"/>
                        <a:pt x="5430" y="4228"/>
                      </a:cubicBezTo>
                      <a:cubicBezTo>
                        <a:pt x="5374" y="4228"/>
                        <a:pt x="5318" y="4218"/>
                        <a:pt x="5262" y="4200"/>
                      </a:cubicBezTo>
                      <a:cubicBezTo>
                        <a:pt x="5243" y="4172"/>
                        <a:pt x="5225" y="4153"/>
                        <a:pt x="5197" y="4134"/>
                      </a:cubicBezTo>
                      <a:cubicBezTo>
                        <a:pt x="5159" y="4116"/>
                        <a:pt x="5132" y="4106"/>
                        <a:pt x="5104" y="4088"/>
                      </a:cubicBezTo>
                      <a:cubicBezTo>
                        <a:pt x="4983" y="4013"/>
                        <a:pt x="4694" y="3790"/>
                        <a:pt x="4675" y="3547"/>
                      </a:cubicBezTo>
                      <a:cubicBezTo>
                        <a:pt x="4656" y="3426"/>
                        <a:pt x="4712" y="3315"/>
                        <a:pt x="4834" y="3203"/>
                      </a:cubicBezTo>
                      <a:cubicBezTo>
                        <a:pt x="4899" y="3138"/>
                        <a:pt x="4908" y="3035"/>
                        <a:pt x="4843" y="2970"/>
                      </a:cubicBezTo>
                      <a:cubicBezTo>
                        <a:pt x="4778" y="2906"/>
                        <a:pt x="4685" y="2906"/>
                        <a:pt x="4619" y="2970"/>
                      </a:cubicBezTo>
                      <a:cubicBezTo>
                        <a:pt x="4414" y="3156"/>
                        <a:pt x="4330" y="3361"/>
                        <a:pt x="4349" y="3585"/>
                      </a:cubicBezTo>
                      <a:cubicBezTo>
                        <a:pt x="4358" y="3659"/>
                        <a:pt x="4386" y="3734"/>
                        <a:pt x="4414" y="3818"/>
                      </a:cubicBezTo>
                      <a:cubicBezTo>
                        <a:pt x="4172" y="3706"/>
                        <a:pt x="3902" y="3622"/>
                        <a:pt x="3604" y="3622"/>
                      </a:cubicBezTo>
                      <a:cubicBezTo>
                        <a:pt x="3548" y="3622"/>
                        <a:pt x="3483" y="3622"/>
                        <a:pt x="3418" y="3632"/>
                      </a:cubicBezTo>
                      <a:cubicBezTo>
                        <a:pt x="3296" y="3650"/>
                        <a:pt x="3203" y="3669"/>
                        <a:pt x="3129" y="3687"/>
                      </a:cubicBezTo>
                      <a:cubicBezTo>
                        <a:pt x="3073" y="3697"/>
                        <a:pt x="3026" y="3715"/>
                        <a:pt x="2980" y="3715"/>
                      </a:cubicBezTo>
                      <a:cubicBezTo>
                        <a:pt x="2599" y="3743"/>
                        <a:pt x="2329" y="3715"/>
                        <a:pt x="2170" y="3622"/>
                      </a:cubicBezTo>
                      <a:cubicBezTo>
                        <a:pt x="2049" y="3547"/>
                        <a:pt x="2003" y="3445"/>
                        <a:pt x="1947" y="3315"/>
                      </a:cubicBezTo>
                      <a:lnTo>
                        <a:pt x="1947" y="3305"/>
                      </a:lnTo>
                      <a:cubicBezTo>
                        <a:pt x="1947" y="3287"/>
                        <a:pt x="1947" y="3268"/>
                        <a:pt x="1947" y="3249"/>
                      </a:cubicBezTo>
                      <a:cubicBezTo>
                        <a:pt x="1947" y="3212"/>
                        <a:pt x="1947" y="3156"/>
                        <a:pt x="2012" y="3110"/>
                      </a:cubicBezTo>
                      <a:cubicBezTo>
                        <a:pt x="2087" y="3054"/>
                        <a:pt x="2189" y="3017"/>
                        <a:pt x="2319" y="2989"/>
                      </a:cubicBezTo>
                      <a:cubicBezTo>
                        <a:pt x="3026" y="2850"/>
                        <a:pt x="3622" y="2375"/>
                        <a:pt x="3911" y="1723"/>
                      </a:cubicBezTo>
                      <a:cubicBezTo>
                        <a:pt x="3921" y="1704"/>
                        <a:pt x="3921" y="1704"/>
                        <a:pt x="3921" y="1704"/>
                      </a:cubicBezTo>
                      <a:cubicBezTo>
                        <a:pt x="3958" y="1630"/>
                        <a:pt x="3921" y="1527"/>
                        <a:pt x="3837" y="1499"/>
                      </a:cubicBezTo>
                      <a:cubicBezTo>
                        <a:pt x="3762" y="1462"/>
                        <a:pt x="3669" y="1499"/>
                        <a:pt x="3632" y="1574"/>
                      </a:cubicBezTo>
                      <a:cubicBezTo>
                        <a:pt x="3622" y="1592"/>
                        <a:pt x="3622" y="1592"/>
                        <a:pt x="3622" y="1592"/>
                      </a:cubicBezTo>
                      <a:cubicBezTo>
                        <a:pt x="3371" y="2151"/>
                        <a:pt x="2859" y="2552"/>
                        <a:pt x="2264" y="2673"/>
                      </a:cubicBezTo>
                      <a:cubicBezTo>
                        <a:pt x="2003" y="2720"/>
                        <a:pt x="1816" y="2822"/>
                        <a:pt x="1714" y="2961"/>
                      </a:cubicBezTo>
                      <a:cubicBezTo>
                        <a:pt x="1677" y="2934"/>
                        <a:pt x="1630" y="2915"/>
                        <a:pt x="1583" y="2887"/>
                      </a:cubicBezTo>
                      <a:cubicBezTo>
                        <a:pt x="1444" y="2831"/>
                        <a:pt x="1304" y="2776"/>
                        <a:pt x="1173" y="2720"/>
                      </a:cubicBezTo>
                      <a:cubicBezTo>
                        <a:pt x="913" y="2617"/>
                        <a:pt x="680" y="2524"/>
                        <a:pt x="531" y="2412"/>
                      </a:cubicBezTo>
                      <a:cubicBezTo>
                        <a:pt x="382" y="2300"/>
                        <a:pt x="326" y="2170"/>
                        <a:pt x="326" y="1993"/>
                      </a:cubicBezTo>
                      <a:cubicBezTo>
                        <a:pt x="326" y="1816"/>
                        <a:pt x="373" y="1639"/>
                        <a:pt x="456" y="1481"/>
                      </a:cubicBezTo>
                      <a:cubicBezTo>
                        <a:pt x="587" y="1835"/>
                        <a:pt x="1034" y="1993"/>
                        <a:pt x="1080" y="2012"/>
                      </a:cubicBezTo>
                      <a:cubicBezTo>
                        <a:pt x="1099" y="2012"/>
                        <a:pt x="1118" y="2012"/>
                        <a:pt x="1136" y="2012"/>
                      </a:cubicBezTo>
                      <a:cubicBezTo>
                        <a:pt x="1202" y="2012"/>
                        <a:pt x="1267" y="1974"/>
                        <a:pt x="1285" y="1909"/>
                      </a:cubicBezTo>
                      <a:cubicBezTo>
                        <a:pt x="1313" y="1816"/>
                        <a:pt x="1267" y="1732"/>
                        <a:pt x="1183" y="1704"/>
                      </a:cubicBezTo>
                      <a:cubicBezTo>
                        <a:pt x="1090" y="1676"/>
                        <a:pt x="810" y="1546"/>
                        <a:pt x="764" y="1360"/>
                      </a:cubicBezTo>
                      <a:cubicBezTo>
                        <a:pt x="726" y="1257"/>
                        <a:pt x="773" y="1127"/>
                        <a:pt x="894" y="987"/>
                      </a:cubicBezTo>
                      <a:cubicBezTo>
                        <a:pt x="959" y="940"/>
                        <a:pt x="1034" y="885"/>
                        <a:pt x="1118" y="838"/>
                      </a:cubicBezTo>
                      <a:cubicBezTo>
                        <a:pt x="1658" y="503"/>
                        <a:pt x="2375" y="326"/>
                        <a:pt x="3138" y="326"/>
                      </a:cubicBezTo>
                      <a:cubicBezTo>
                        <a:pt x="3473" y="326"/>
                        <a:pt x="3809" y="381"/>
                        <a:pt x="4135" y="484"/>
                      </a:cubicBezTo>
                      <a:cubicBezTo>
                        <a:pt x="4070" y="503"/>
                        <a:pt x="3986" y="530"/>
                        <a:pt x="3902" y="549"/>
                      </a:cubicBezTo>
                      <a:cubicBezTo>
                        <a:pt x="3734" y="586"/>
                        <a:pt x="3548" y="624"/>
                        <a:pt x="3390" y="707"/>
                      </a:cubicBezTo>
                      <a:cubicBezTo>
                        <a:pt x="3185" y="819"/>
                        <a:pt x="3073" y="978"/>
                        <a:pt x="3054" y="1183"/>
                      </a:cubicBezTo>
                      <a:cubicBezTo>
                        <a:pt x="3045" y="1276"/>
                        <a:pt x="3110" y="1350"/>
                        <a:pt x="3194" y="1360"/>
                      </a:cubicBezTo>
                      <a:cubicBezTo>
                        <a:pt x="3203" y="1360"/>
                        <a:pt x="3203" y="1360"/>
                        <a:pt x="3213" y="1360"/>
                      </a:cubicBezTo>
                      <a:cubicBezTo>
                        <a:pt x="3296" y="1360"/>
                        <a:pt x="3362" y="1304"/>
                        <a:pt x="3371" y="1220"/>
                      </a:cubicBezTo>
                      <a:cubicBezTo>
                        <a:pt x="3399" y="1006"/>
                        <a:pt x="3622" y="940"/>
                        <a:pt x="3967" y="857"/>
                      </a:cubicBezTo>
                      <a:cubicBezTo>
                        <a:pt x="4107" y="829"/>
                        <a:pt x="4237" y="801"/>
                        <a:pt x="4340" y="745"/>
                      </a:cubicBezTo>
                      <a:cubicBezTo>
                        <a:pt x="4414" y="717"/>
                        <a:pt x="4470" y="670"/>
                        <a:pt x="4507" y="624"/>
                      </a:cubicBezTo>
                      <a:cubicBezTo>
                        <a:pt x="4628" y="679"/>
                        <a:pt x="4740" y="745"/>
                        <a:pt x="4852" y="810"/>
                      </a:cubicBezTo>
                      <a:cubicBezTo>
                        <a:pt x="5383" y="1127"/>
                        <a:pt x="5774" y="1564"/>
                        <a:pt x="5961" y="2049"/>
                      </a:cubicBezTo>
                      <a:cubicBezTo>
                        <a:pt x="6119" y="2468"/>
                        <a:pt x="6119" y="2887"/>
                        <a:pt x="6091" y="3110"/>
                      </a:cubicBezTo>
                      <a:cubicBezTo>
                        <a:pt x="6072" y="3194"/>
                        <a:pt x="5989" y="3249"/>
                        <a:pt x="5905" y="3231"/>
                      </a:cubicBezTo>
                      <a:cubicBezTo>
                        <a:pt x="5858" y="3222"/>
                        <a:pt x="5830" y="3203"/>
                        <a:pt x="5802" y="3166"/>
                      </a:cubicBezTo>
                      <a:cubicBezTo>
                        <a:pt x="5774" y="3119"/>
                        <a:pt x="5765" y="3082"/>
                        <a:pt x="5784" y="3035"/>
                      </a:cubicBezTo>
                      <a:cubicBezTo>
                        <a:pt x="5802" y="2951"/>
                        <a:pt x="5746" y="2859"/>
                        <a:pt x="5663" y="2841"/>
                      </a:cubicBezTo>
                      <a:cubicBezTo>
                        <a:pt x="5569" y="2822"/>
                        <a:pt x="5485" y="2878"/>
                        <a:pt x="5467" y="2961"/>
                      </a:cubicBezTo>
                      <a:cubicBezTo>
                        <a:pt x="5439" y="3091"/>
                        <a:pt x="5457" y="3222"/>
                        <a:pt x="5532" y="3333"/>
                      </a:cubicBezTo>
                      <a:cubicBezTo>
                        <a:pt x="5606" y="3445"/>
                        <a:pt x="5718" y="3520"/>
                        <a:pt x="5840" y="3547"/>
                      </a:cubicBezTo>
                      <a:cubicBezTo>
                        <a:pt x="5877" y="3557"/>
                        <a:pt x="5905" y="3557"/>
                        <a:pt x="5933" y="3557"/>
                      </a:cubicBezTo>
                      <a:cubicBezTo>
                        <a:pt x="5961" y="3557"/>
                        <a:pt x="5979" y="3557"/>
                        <a:pt x="6007" y="3547"/>
                      </a:cubicBezTo>
                      <a:cubicBezTo>
                        <a:pt x="5933" y="3818"/>
                        <a:pt x="5821" y="4097"/>
                        <a:pt x="5597" y="41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07" name="Freeform 333">
                  <a:extLst>
                    <a:ext uri="{FF2B5EF4-FFF2-40B4-BE49-F238E27FC236}">
                      <a16:creationId xmlns:a16="http://schemas.microsoft.com/office/drawing/2014/main" id="{01531388-0B43-2A4C-A8A1-44A7012561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29138" y="4826631"/>
                  <a:ext cx="956211" cy="1007522"/>
                </a:xfrm>
                <a:custGeom>
                  <a:avLst/>
                  <a:gdLst>
                    <a:gd name="T0" fmla="*/ 755 w 905"/>
                    <a:gd name="T1" fmla="*/ 633 h 951"/>
                    <a:gd name="T2" fmla="*/ 755 w 905"/>
                    <a:gd name="T3" fmla="*/ 633 h 951"/>
                    <a:gd name="T4" fmla="*/ 326 w 905"/>
                    <a:gd name="T5" fmla="*/ 354 h 951"/>
                    <a:gd name="T6" fmla="*/ 354 w 905"/>
                    <a:gd name="T7" fmla="*/ 251 h 951"/>
                    <a:gd name="T8" fmla="*/ 279 w 905"/>
                    <a:gd name="T9" fmla="*/ 37 h 951"/>
                    <a:gd name="T10" fmla="*/ 65 w 905"/>
                    <a:gd name="T11" fmla="*/ 112 h 951"/>
                    <a:gd name="T12" fmla="*/ 9 w 905"/>
                    <a:gd name="T13" fmla="*/ 382 h 951"/>
                    <a:gd name="T14" fmla="*/ 708 w 905"/>
                    <a:gd name="T15" fmla="*/ 950 h 951"/>
                    <a:gd name="T16" fmla="*/ 736 w 905"/>
                    <a:gd name="T17" fmla="*/ 950 h 951"/>
                    <a:gd name="T18" fmla="*/ 894 w 905"/>
                    <a:gd name="T19" fmla="*/ 820 h 951"/>
                    <a:gd name="T20" fmla="*/ 755 w 905"/>
                    <a:gd name="T21" fmla="*/ 633 h 9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5" h="951">
                      <a:moveTo>
                        <a:pt x="755" y="633"/>
                      </a:moveTo>
                      <a:lnTo>
                        <a:pt x="755" y="633"/>
                      </a:lnTo>
                      <a:cubicBezTo>
                        <a:pt x="494" y="596"/>
                        <a:pt x="335" y="456"/>
                        <a:pt x="326" y="354"/>
                      </a:cubicBezTo>
                      <a:cubicBezTo>
                        <a:pt x="326" y="326"/>
                        <a:pt x="335" y="289"/>
                        <a:pt x="354" y="251"/>
                      </a:cubicBezTo>
                      <a:cubicBezTo>
                        <a:pt x="391" y="177"/>
                        <a:pt x="363" y="74"/>
                        <a:pt x="279" y="37"/>
                      </a:cubicBezTo>
                      <a:cubicBezTo>
                        <a:pt x="205" y="0"/>
                        <a:pt x="102" y="28"/>
                        <a:pt x="65" y="112"/>
                      </a:cubicBezTo>
                      <a:cubicBezTo>
                        <a:pt x="19" y="196"/>
                        <a:pt x="0" y="289"/>
                        <a:pt x="9" y="382"/>
                      </a:cubicBezTo>
                      <a:cubicBezTo>
                        <a:pt x="37" y="661"/>
                        <a:pt x="317" y="885"/>
                        <a:pt x="708" y="950"/>
                      </a:cubicBezTo>
                      <a:cubicBezTo>
                        <a:pt x="717" y="950"/>
                        <a:pt x="727" y="950"/>
                        <a:pt x="736" y="950"/>
                      </a:cubicBezTo>
                      <a:cubicBezTo>
                        <a:pt x="810" y="950"/>
                        <a:pt x="876" y="894"/>
                        <a:pt x="894" y="820"/>
                      </a:cubicBezTo>
                      <a:cubicBezTo>
                        <a:pt x="904" y="736"/>
                        <a:pt x="848" y="652"/>
                        <a:pt x="755" y="63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08" name="Freeform 334">
                  <a:extLst>
                    <a:ext uri="{FF2B5EF4-FFF2-40B4-BE49-F238E27FC236}">
                      <a16:creationId xmlns:a16="http://schemas.microsoft.com/office/drawing/2014/main" id="{D0958BE1-F2EB-9D47-BACA-21D27B8F6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10627" y="5890127"/>
                  <a:ext cx="1026180" cy="820944"/>
                </a:xfrm>
                <a:custGeom>
                  <a:avLst/>
                  <a:gdLst>
                    <a:gd name="T0" fmla="*/ 867 w 970"/>
                    <a:gd name="T1" fmla="*/ 47 h 774"/>
                    <a:gd name="T2" fmla="*/ 867 w 970"/>
                    <a:gd name="T3" fmla="*/ 47 h 774"/>
                    <a:gd name="T4" fmla="*/ 643 w 970"/>
                    <a:gd name="T5" fmla="*/ 112 h 774"/>
                    <a:gd name="T6" fmla="*/ 326 w 970"/>
                    <a:gd name="T7" fmla="*/ 456 h 774"/>
                    <a:gd name="T8" fmla="*/ 233 w 970"/>
                    <a:gd name="T9" fmla="*/ 428 h 774"/>
                    <a:gd name="T10" fmla="*/ 243 w 970"/>
                    <a:gd name="T11" fmla="*/ 428 h 774"/>
                    <a:gd name="T12" fmla="*/ 0 w 970"/>
                    <a:gd name="T13" fmla="*/ 652 h 774"/>
                    <a:gd name="T14" fmla="*/ 308 w 970"/>
                    <a:gd name="T15" fmla="*/ 773 h 774"/>
                    <a:gd name="T16" fmla="*/ 364 w 970"/>
                    <a:gd name="T17" fmla="*/ 773 h 774"/>
                    <a:gd name="T18" fmla="*/ 932 w 970"/>
                    <a:gd name="T19" fmla="*/ 261 h 774"/>
                    <a:gd name="T20" fmla="*/ 867 w 970"/>
                    <a:gd name="T21" fmla="*/ 47 h 7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70" h="774">
                      <a:moveTo>
                        <a:pt x="867" y="47"/>
                      </a:moveTo>
                      <a:lnTo>
                        <a:pt x="867" y="47"/>
                      </a:lnTo>
                      <a:cubicBezTo>
                        <a:pt x="792" y="0"/>
                        <a:pt x="690" y="28"/>
                        <a:pt x="643" y="112"/>
                      </a:cubicBezTo>
                      <a:cubicBezTo>
                        <a:pt x="485" y="400"/>
                        <a:pt x="364" y="447"/>
                        <a:pt x="326" y="456"/>
                      </a:cubicBezTo>
                      <a:cubicBezTo>
                        <a:pt x="271" y="456"/>
                        <a:pt x="243" y="428"/>
                        <a:pt x="233" y="428"/>
                      </a:cubicBezTo>
                      <a:cubicBezTo>
                        <a:pt x="243" y="428"/>
                        <a:pt x="243" y="428"/>
                        <a:pt x="243" y="428"/>
                      </a:cubicBezTo>
                      <a:cubicBezTo>
                        <a:pt x="0" y="652"/>
                        <a:pt x="0" y="652"/>
                        <a:pt x="0" y="652"/>
                      </a:cubicBezTo>
                      <a:cubicBezTo>
                        <a:pt x="19" y="661"/>
                        <a:pt x="131" y="773"/>
                        <a:pt x="308" y="773"/>
                      </a:cubicBezTo>
                      <a:cubicBezTo>
                        <a:pt x="326" y="773"/>
                        <a:pt x="345" y="773"/>
                        <a:pt x="364" y="773"/>
                      </a:cubicBezTo>
                      <a:cubicBezTo>
                        <a:pt x="569" y="745"/>
                        <a:pt x="755" y="578"/>
                        <a:pt x="932" y="261"/>
                      </a:cubicBezTo>
                      <a:cubicBezTo>
                        <a:pt x="969" y="186"/>
                        <a:pt x="941" y="84"/>
                        <a:pt x="867" y="4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09" name="Freeform 335">
                  <a:extLst>
                    <a:ext uri="{FF2B5EF4-FFF2-40B4-BE49-F238E27FC236}">
                      <a16:creationId xmlns:a16="http://schemas.microsoft.com/office/drawing/2014/main" id="{2DBA1C8E-EA0D-844A-8DE2-FA0FBB62CA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5762" y="5302406"/>
                  <a:ext cx="1436651" cy="1203428"/>
                </a:xfrm>
                <a:custGeom>
                  <a:avLst/>
                  <a:gdLst>
                    <a:gd name="T0" fmla="*/ 1332 w 1360"/>
                    <a:gd name="T1" fmla="*/ 987 h 1138"/>
                    <a:gd name="T2" fmla="*/ 1332 w 1360"/>
                    <a:gd name="T3" fmla="*/ 987 h 1138"/>
                    <a:gd name="T4" fmla="*/ 1080 w 1360"/>
                    <a:gd name="T5" fmla="*/ 233 h 1138"/>
                    <a:gd name="T6" fmla="*/ 475 w 1360"/>
                    <a:gd name="T7" fmla="*/ 9 h 1138"/>
                    <a:gd name="T8" fmla="*/ 149 w 1360"/>
                    <a:gd name="T9" fmla="*/ 19 h 1138"/>
                    <a:gd name="T10" fmla="*/ 18 w 1360"/>
                    <a:gd name="T11" fmla="*/ 205 h 1138"/>
                    <a:gd name="T12" fmla="*/ 204 w 1360"/>
                    <a:gd name="T13" fmla="*/ 335 h 1138"/>
                    <a:gd name="T14" fmla="*/ 456 w 1360"/>
                    <a:gd name="T15" fmla="*/ 326 h 1138"/>
                    <a:gd name="T16" fmla="*/ 866 w 1360"/>
                    <a:gd name="T17" fmla="*/ 475 h 1138"/>
                    <a:gd name="T18" fmla="*/ 1015 w 1360"/>
                    <a:gd name="T19" fmla="*/ 969 h 1138"/>
                    <a:gd name="T20" fmla="*/ 1164 w 1360"/>
                    <a:gd name="T21" fmla="*/ 1137 h 1138"/>
                    <a:gd name="T22" fmla="*/ 1173 w 1360"/>
                    <a:gd name="T23" fmla="*/ 1137 h 1138"/>
                    <a:gd name="T24" fmla="*/ 1332 w 1360"/>
                    <a:gd name="T25" fmla="*/ 987 h 1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60" h="1138">
                      <a:moveTo>
                        <a:pt x="1332" y="987"/>
                      </a:moveTo>
                      <a:lnTo>
                        <a:pt x="1332" y="987"/>
                      </a:lnTo>
                      <a:cubicBezTo>
                        <a:pt x="1359" y="661"/>
                        <a:pt x="1266" y="410"/>
                        <a:pt x="1080" y="233"/>
                      </a:cubicBezTo>
                      <a:cubicBezTo>
                        <a:pt x="931" y="102"/>
                        <a:pt x="726" y="28"/>
                        <a:pt x="475" y="9"/>
                      </a:cubicBezTo>
                      <a:cubicBezTo>
                        <a:pt x="298" y="0"/>
                        <a:pt x="149" y="19"/>
                        <a:pt x="149" y="19"/>
                      </a:cubicBezTo>
                      <a:cubicBezTo>
                        <a:pt x="55" y="37"/>
                        <a:pt x="0" y="121"/>
                        <a:pt x="18" y="205"/>
                      </a:cubicBezTo>
                      <a:cubicBezTo>
                        <a:pt x="28" y="298"/>
                        <a:pt x="111" y="354"/>
                        <a:pt x="204" y="335"/>
                      </a:cubicBezTo>
                      <a:cubicBezTo>
                        <a:pt x="204" y="335"/>
                        <a:pt x="316" y="317"/>
                        <a:pt x="456" y="326"/>
                      </a:cubicBezTo>
                      <a:cubicBezTo>
                        <a:pt x="577" y="335"/>
                        <a:pt x="754" y="373"/>
                        <a:pt x="866" y="475"/>
                      </a:cubicBezTo>
                      <a:cubicBezTo>
                        <a:pt x="978" y="578"/>
                        <a:pt x="1024" y="745"/>
                        <a:pt x="1015" y="969"/>
                      </a:cubicBezTo>
                      <a:cubicBezTo>
                        <a:pt x="1006" y="1053"/>
                        <a:pt x="1071" y="1127"/>
                        <a:pt x="1164" y="1137"/>
                      </a:cubicBezTo>
                      <a:cubicBezTo>
                        <a:pt x="1164" y="1137"/>
                        <a:pt x="1164" y="1137"/>
                        <a:pt x="1173" y="1137"/>
                      </a:cubicBezTo>
                      <a:cubicBezTo>
                        <a:pt x="1257" y="1137"/>
                        <a:pt x="1322" y="1071"/>
                        <a:pt x="1332" y="98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2AAADE-0D54-9144-A77C-781DBB6EEE9A}"/>
                  </a:ext>
                </a:extLst>
              </p:cNvPr>
              <p:cNvSpPr/>
              <p:nvPr/>
            </p:nvSpPr>
            <p:spPr>
              <a:xfrm>
                <a:off x="12386301" y="6346300"/>
                <a:ext cx="592056" cy="59205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84204FC-7D49-4241-BDA2-F444223528F2}"/>
                  </a:ext>
                </a:extLst>
              </p:cNvPr>
              <p:cNvSpPr/>
              <p:nvPr/>
            </p:nvSpPr>
            <p:spPr>
              <a:xfrm>
                <a:off x="9926679" y="5423635"/>
                <a:ext cx="592056" cy="5920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C31782D-CA29-6F4B-88B8-82813AC6745F}"/>
                  </a:ext>
                </a:extLst>
              </p:cNvPr>
              <p:cNvSpPr/>
              <p:nvPr/>
            </p:nvSpPr>
            <p:spPr>
              <a:xfrm>
                <a:off x="12722131" y="8536825"/>
                <a:ext cx="592055" cy="5920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C776A41-BFEA-9C40-89E7-68AF4FB231B8}"/>
                </a:ext>
              </a:extLst>
            </p:cNvPr>
            <p:cNvGrpSpPr/>
            <p:nvPr/>
          </p:nvGrpSpPr>
          <p:grpSpPr>
            <a:xfrm>
              <a:off x="8042794" y="7251782"/>
              <a:ext cx="8292062" cy="1310970"/>
              <a:chOff x="8042794" y="4713665"/>
              <a:chExt cx="8292062" cy="1310970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C8BE2EF-45D4-DF46-B4F8-4F8A9C8E19CB}"/>
                  </a:ext>
                </a:extLst>
              </p:cNvPr>
              <p:cNvSpPr txBox="1"/>
              <p:nvPr/>
            </p:nvSpPr>
            <p:spPr>
              <a:xfrm flipH="1">
                <a:off x="8042794" y="5428959"/>
                <a:ext cx="8292062" cy="595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D4FD279-9DE7-594C-BD1E-8217E8DF2E6F}"/>
                  </a:ext>
                </a:extLst>
              </p:cNvPr>
              <p:cNvSpPr/>
              <p:nvPr/>
            </p:nvSpPr>
            <p:spPr>
              <a:xfrm flipH="1">
                <a:off x="10172112" y="4713665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214876E-6B6A-CC4D-BD9F-2D2B8A89BC54}"/>
                </a:ext>
              </a:extLst>
            </p:cNvPr>
            <p:cNvGrpSpPr/>
            <p:nvPr/>
          </p:nvGrpSpPr>
          <p:grpSpPr>
            <a:xfrm>
              <a:off x="8042794" y="9874184"/>
              <a:ext cx="8292062" cy="1310970"/>
              <a:chOff x="8042794" y="4713665"/>
              <a:chExt cx="8292062" cy="131097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EA6CDC7-2DE4-7645-8A4E-EC68B3B1157D}"/>
                  </a:ext>
                </a:extLst>
              </p:cNvPr>
              <p:cNvSpPr txBox="1"/>
              <p:nvPr/>
            </p:nvSpPr>
            <p:spPr>
              <a:xfrm flipH="1">
                <a:off x="8042794" y="5428959"/>
                <a:ext cx="8292062" cy="595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6A12D57-F0A6-9E4F-AC57-180DBE29DF69}"/>
                  </a:ext>
                </a:extLst>
              </p:cNvPr>
              <p:cNvSpPr/>
              <p:nvPr/>
            </p:nvSpPr>
            <p:spPr>
              <a:xfrm flipH="1">
                <a:off x="10172112" y="4713665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45" name="Grupo 349">
            <a:extLst>
              <a:ext uri="{FF2B5EF4-FFF2-40B4-BE49-F238E27FC236}">
                <a16:creationId xmlns:a16="http://schemas.microsoft.com/office/drawing/2014/main" id="{403DCCD3-995D-2D4E-9878-FFD52DEAE02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6" name="CuadroTexto 350">
              <a:extLst>
                <a:ext uri="{FF2B5EF4-FFF2-40B4-BE49-F238E27FC236}">
                  <a16:creationId xmlns:a16="http://schemas.microsoft.com/office/drawing/2014/main" id="{DAC091B1-FD1D-384B-BD86-7EA075730096}"/>
                </a:ext>
              </a:extLst>
            </p:cNvPr>
            <p:cNvSpPr txBox="1"/>
            <p:nvPr/>
          </p:nvSpPr>
          <p:spPr>
            <a:xfrm>
              <a:off x="7030231" y="861425"/>
              <a:ext cx="103172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 Infographic</a:t>
              </a:r>
            </a:p>
          </p:txBody>
        </p:sp>
        <p:sp>
          <p:nvSpPr>
            <p:cNvPr id="47" name="CuadroTexto 351">
              <a:extLst>
                <a:ext uri="{FF2B5EF4-FFF2-40B4-BE49-F238E27FC236}">
                  <a16:creationId xmlns:a16="http://schemas.microsoft.com/office/drawing/2014/main" id="{9920FB29-0600-D946-ACE6-1A7F9B2311B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33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5">
            <a:extLst>
              <a:ext uri="{FF2B5EF4-FFF2-40B4-BE49-F238E27FC236}">
                <a16:creationId xmlns:a16="http://schemas.microsoft.com/office/drawing/2014/main" id="{D4818B81-9CE7-0F4D-B97A-D113BAF0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186" y="6842434"/>
            <a:ext cx="66982" cy="66981"/>
          </a:xfrm>
          <a:custGeom>
            <a:avLst/>
            <a:gdLst>
              <a:gd name="T0" fmla="*/ 118 w 119"/>
              <a:gd name="T1" fmla="*/ 58 h 119"/>
              <a:gd name="T2" fmla="*/ 118 w 119"/>
              <a:gd name="T3" fmla="*/ 58 h 119"/>
              <a:gd name="T4" fmla="*/ 58 w 119"/>
              <a:gd name="T5" fmla="*/ 0 h 119"/>
              <a:gd name="T6" fmla="*/ 0 w 119"/>
              <a:gd name="T7" fmla="*/ 58 h 119"/>
              <a:gd name="T8" fmla="*/ 58 w 119"/>
              <a:gd name="T9" fmla="*/ 118 h 119"/>
              <a:gd name="T10" fmla="*/ 118 w 119"/>
              <a:gd name="T11" fmla="*/ 5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118" y="58"/>
                </a:moveTo>
                <a:lnTo>
                  <a:pt x="118" y="58"/>
                </a:lnTo>
                <a:cubicBezTo>
                  <a:pt x="118" y="29"/>
                  <a:pt x="87" y="0"/>
                  <a:pt x="58" y="0"/>
                </a:cubicBezTo>
                <a:cubicBezTo>
                  <a:pt x="29" y="0"/>
                  <a:pt x="0" y="29"/>
                  <a:pt x="0" y="58"/>
                </a:cubicBezTo>
                <a:cubicBezTo>
                  <a:pt x="0" y="118"/>
                  <a:pt x="29" y="118"/>
                  <a:pt x="58" y="118"/>
                </a:cubicBezTo>
                <a:cubicBezTo>
                  <a:pt x="87" y="118"/>
                  <a:pt x="118" y="118"/>
                  <a:pt x="118" y="58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46547544-BEE4-8248-B67D-E7F2F8753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8385" y="3523129"/>
            <a:ext cx="1815943" cy="1835789"/>
          </a:xfrm>
          <a:custGeom>
            <a:avLst/>
            <a:gdLst>
              <a:gd name="T0" fmla="*/ 1615 w 3230"/>
              <a:gd name="T1" fmla="*/ 0 h 3261"/>
              <a:gd name="T2" fmla="*/ 1615 w 3230"/>
              <a:gd name="T3" fmla="*/ 0 h 3261"/>
              <a:gd name="T4" fmla="*/ 0 w 3230"/>
              <a:gd name="T5" fmla="*/ 1615 h 3261"/>
              <a:gd name="T6" fmla="*/ 1615 w 3230"/>
              <a:gd name="T7" fmla="*/ 3260 h 3261"/>
              <a:gd name="T8" fmla="*/ 3229 w 3230"/>
              <a:gd name="T9" fmla="*/ 1615 h 3261"/>
              <a:gd name="T10" fmla="*/ 1615 w 3230"/>
              <a:gd name="T11" fmla="*/ 0 h 3261"/>
              <a:gd name="T12" fmla="*/ 1615 w 3230"/>
              <a:gd name="T13" fmla="*/ 2936 h 3261"/>
              <a:gd name="T14" fmla="*/ 1615 w 3230"/>
              <a:gd name="T15" fmla="*/ 2936 h 3261"/>
              <a:gd name="T16" fmla="*/ 293 w 3230"/>
              <a:gd name="T17" fmla="*/ 1615 h 3261"/>
              <a:gd name="T18" fmla="*/ 1615 w 3230"/>
              <a:gd name="T19" fmla="*/ 293 h 3261"/>
              <a:gd name="T20" fmla="*/ 2936 w 3230"/>
              <a:gd name="T21" fmla="*/ 1615 h 3261"/>
              <a:gd name="T22" fmla="*/ 1615 w 3230"/>
              <a:gd name="T23" fmla="*/ 2936 h 3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30" h="3261">
                <a:moveTo>
                  <a:pt x="1615" y="0"/>
                </a:moveTo>
                <a:lnTo>
                  <a:pt x="1615" y="0"/>
                </a:lnTo>
                <a:cubicBezTo>
                  <a:pt x="705" y="0"/>
                  <a:pt x="0" y="733"/>
                  <a:pt x="0" y="1615"/>
                </a:cubicBezTo>
                <a:cubicBezTo>
                  <a:pt x="0" y="2525"/>
                  <a:pt x="705" y="3260"/>
                  <a:pt x="1615" y="3260"/>
                </a:cubicBezTo>
                <a:cubicBezTo>
                  <a:pt x="2495" y="3260"/>
                  <a:pt x="3229" y="2525"/>
                  <a:pt x="3229" y="1615"/>
                </a:cubicBezTo>
                <a:cubicBezTo>
                  <a:pt x="3229" y="733"/>
                  <a:pt x="2495" y="0"/>
                  <a:pt x="1615" y="0"/>
                </a:cubicBezTo>
                <a:close/>
                <a:moveTo>
                  <a:pt x="1615" y="2936"/>
                </a:moveTo>
                <a:lnTo>
                  <a:pt x="1615" y="2936"/>
                </a:lnTo>
                <a:cubicBezTo>
                  <a:pt x="881" y="2936"/>
                  <a:pt x="293" y="2349"/>
                  <a:pt x="293" y="1615"/>
                </a:cubicBezTo>
                <a:cubicBezTo>
                  <a:pt x="293" y="880"/>
                  <a:pt x="881" y="293"/>
                  <a:pt x="1615" y="293"/>
                </a:cubicBezTo>
                <a:cubicBezTo>
                  <a:pt x="2349" y="293"/>
                  <a:pt x="2936" y="880"/>
                  <a:pt x="2936" y="1615"/>
                </a:cubicBezTo>
                <a:cubicBezTo>
                  <a:pt x="2936" y="2349"/>
                  <a:pt x="2349" y="2936"/>
                  <a:pt x="1615" y="29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30B05A8F-DEF7-F34A-9E70-E2C3F28B6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8385" y="10774495"/>
            <a:ext cx="1833308" cy="1818424"/>
          </a:xfrm>
          <a:custGeom>
            <a:avLst/>
            <a:gdLst>
              <a:gd name="T0" fmla="*/ 1615 w 3260"/>
              <a:gd name="T1" fmla="*/ 0 h 3231"/>
              <a:gd name="T2" fmla="*/ 1615 w 3260"/>
              <a:gd name="T3" fmla="*/ 0 h 3231"/>
              <a:gd name="T4" fmla="*/ 0 w 3260"/>
              <a:gd name="T5" fmla="*/ 1615 h 3231"/>
              <a:gd name="T6" fmla="*/ 1615 w 3260"/>
              <a:gd name="T7" fmla="*/ 3230 h 3231"/>
              <a:gd name="T8" fmla="*/ 3259 w 3260"/>
              <a:gd name="T9" fmla="*/ 1615 h 3231"/>
              <a:gd name="T10" fmla="*/ 1615 w 3260"/>
              <a:gd name="T11" fmla="*/ 0 h 3231"/>
              <a:gd name="T12" fmla="*/ 1615 w 3260"/>
              <a:gd name="T13" fmla="*/ 2937 h 3231"/>
              <a:gd name="T14" fmla="*/ 1615 w 3260"/>
              <a:gd name="T15" fmla="*/ 2937 h 3231"/>
              <a:gd name="T16" fmla="*/ 293 w 3260"/>
              <a:gd name="T17" fmla="*/ 1615 h 3231"/>
              <a:gd name="T18" fmla="*/ 1615 w 3260"/>
              <a:gd name="T19" fmla="*/ 293 h 3231"/>
              <a:gd name="T20" fmla="*/ 2936 w 3260"/>
              <a:gd name="T21" fmla="*/ 1615 h 3231"/>
              <a:gd name="T22" fmla="*/ 1615 w 3260"/>
              <a:gd name="T23" fmla="*/ 2937 h 3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0" h="3231">
                <a:moveTo>
                  <a:pt x="1615" y="0"/>
                </a:moveTo>
                <a:lnTo>
                  <a:pt x="1615" y="0"/>
                </a:lnTo>
                <a:cubicBezTo>
                  <a:pt x="734" y="0"/>
                  <a:pt x="0" y="705"/>
                  <a:pt x="0" y="1615"/>
                </a:cubicBezTo>
                <a:cubicBezTo>
                  <a:pt x="0" y="2525"/>
                  <a:pt x="734" y="3230"/>
                  <a:pt x="1615" y="3230"/>
                </a:cubicBezTo>
                <a:cubicBezTo>
                  <a:pt x="2524" y="3230"/>
                  <a:pt x="3259" y="2525"/>
                  <a:pt x="3259" y="1615"/>
                </a:cubicBezTo>
                <a:cubicBezTo>
                  <a:pt x="3259" y="705"/>
                  <a:pt x="2524" y="0"/>
                  <a:pt x="1615" y="0"/>
                </a:cubicBezTo>
                <a:close/>
                <a:moveTo>
                  <a:pt x="1615" y="2937"/>
                </a:moveTo>
                <a:lnTo>
                  <a:pt x="1615" y="2937"/>
                </a:lnTo>
                <a:cubicBezTo>
                  <a:pt x="881" y="2937"/>
                  <a:pt x="293" y="2350"/>
                  <a:pt x="293" y="1615"/>
                </a:cubicBezTo>
                <a:cubicBezTo>
                  <a:pt x="293" y="881"/>
                  <a:pt x="881" y="293"/>
                  <a:pt x="1615" y="293"/>
                </a:cubicBezTo>
                <a:cubicBezTo>
                  <a:pt x="2349" y="293"/>
                  <a:pt x="2936" y="881"/>
                  <a:pt x="2936" y="1615"/>
                </a:cubicBezTo>
                <a:cubicBezTo>
                  <a:pt x="2936" y="2350"/>
                  <a:pt x="2349" y="2937"/>
                  <a:pt x="1615" y="293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91B534C0-C907-6046-9C53-4EE26146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48" y="7586673"/>
            <a:ext cx="826105" cy="811220"/>
          </a:xfrm>
          <a:custGeom>
            <a:avLst/>
            <a:gdLst>
              <a:gd name="T0" fmla="*/ 1469 w 1470"/>
              <a:gd name="T1" fmla="*/ 735 h 1441"/>
              <a:gd name="T2" fmla="*/ 1469 w 1470"/>
              <a:gd name="T3" fmla="*/ 735 h 1441"/>
              <a:gd name="T4" fmla="*/ 734 w 1470"/>
              <a:gd name="T5" fmla="*/ 0 h 1441"/>
              <a:gd name="T6" fmla="*/ 0 w 1470"/>
              <a:gd name="T7" fmla="*/ 735 h 1441"/>
              <a:gd name="T8" fmla="*/ 734 w 1470"/>
              <a:gd name="T9" fmla="*/ 1440 h 1441"/>
              <a:gd name="T10" fmla="*/ 1469 w 1470"/>
              <a:gd name="T11" fmla="*/ 735 h 1441"/>
              <a:gd name="T12" fmla="*/ 1321 w 1470"/>
              <a:gd name="T13" fmla="*/ 735 h 1441"/>
              <a:gd name="T14" fmla="*/ 1321 w 1470"/>
              <a:gd name="T15" fmla="*/ 735 h 1441"/>
              <a:gd name="T16" fmla="*/ 734 w 1470"/>
              <a:gd name="T17" fmla="*/ 1323 h 1441"/>
              <a:gd name="T18" fmla="*/ 147 w 1470"/>
              <a:gd name="T19" fmla="*/ 735 h 1441"/>
              <a:gd name="T20" fmla="*/ 734 w 1470"/>
              <a:gd name="T21" fmla="*/ 118 h 1441"/>
              <a:gd name="T22" fmla="*/ 1321 w 1470"/>
              <a:gd name="T23" fmla="*/ 735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0" h="1441">
                <a:moveTo>
                  <a:pt x="1469" y="735"/>
                </a:moveTo>
                <a:lnTo>
                  <a:pt x="1469" y="735"/>
                </a:lnTo>
                <a:cubicBezTo>
                  <a:pt x="1469" y="324"/>
                  <a:pt x="1146" y="0"/>
                  <a:pt x="734" y="0"/>
                </a:cubicBezTo>
                <a:cubicBezTo>
                  <a:pt x="352" y="0"/>
                  <a:pt x="0" y="324"/>
                  <a:pt x="0" y="735"/>
                </a:cubicBezTo>
                <a:cubicBezTo>
                  <a:pt x="0" y="1117"/>
                  <a:pt x="352" y="1440"/>
                  <a:pt x="734" y="1440"/>
                </a:cubicBezTo>
                <a:cubicBezTo>
                  <a:pt x="1146" y="1440"/>
                  <a:pt x="1469" y="1117"/>
                  <a:pt x="1469" y="735"/>
                </a:cubicBezTo>
                <a:close/>
                <a:moveTo>
                  <a:pt x="1321" y="735"/>
                </a:moveTo>
                <a:lnTo>
                  <a:pt x="1321" y="735"/>
                </a:lnTo>
                <a:cubicBezTo>
                  <a:pt x="1321" y="1058"/>
                  <a:pt x="1057" y="1323"/>
                  <a:pt x="734" y="1323"/>
                </a:cubicBezTo>
                <a:cubicBezTo>
                  <a:pt x="412" y="1323"/>
                  <a:pt x="147" y="1058"/>
                  <a:pt x="147" y="735"/>
                </a:cubicBezTo>
                <a:cubicBezTo>
                  <a:pt x="147" y="383"/>
                  <a:pt x="412" y="118"/>
                  <a:pt x="734" y="118"/>
                </a:cubicBezTo>
                <a:cubicBezTo>
                  <a:pt x="1057" y="118"/>
                  <a:pt x="1321" y="383"/>
                  <a:pt x="1321" y="735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C3F607B7-2A9E-064A-85BC-BB455BC40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009" y="7586673"/>
            <a:ext cx="826105" cy="811220"/>
          </a:xfrm>
          <a:custGeom>
            <a:avLst/>
            <a:gdLst>
              <a:gd name="T0" fmla="*/ 1469 w 1470"/>
              <a:gd name="T1" fmla="*/ 735 h 1441"/>
              <a:gd name="T2" fmla="*/ 1469 w 1470"/>
              <a:gd name="T3" fmla="*/ 735 h 1441"/>
              <a:gd name="T4" fmla="*/ 734 w 1470"/>
              <a:gd name="T5" fmla="*/ 0 h 1441"/>
              <a:gd name="T6" fmla="*/ 0 w 1470"/>
              <a:gd name="T7" fmla="*/ 735 h 1441"/>
              <a:gd name="T8" fmla="*/ 734 w 1470"/>
              <a:gd name="T9" fmla="*/ 1440 h 1441"/>
              <a:gd name="T10" fmla="*/ 1469 w 1470"/>
              <a:gd name="T11" fmla="*/ 735 h 1441"/>
              <a:gd name="T12" fmla="*/ 1321 w 1470"/>
              <a:gd name="T13" fmla="*/ 735 h 1441"/>
              <a:gd name="T14" fmla="*/ 1321 w 1470"/>
              <a:gd name="T15" fmla="*/ 735 h 1441"/>
              <a:gd name="T16" fmla="*/ 734 w 1470"/>
              <a:gd name="T17" fmla="*/ 1323 h 1441"/>
              <a:gd name="T18" fmla="*/ 147 w 1470"/>
              <a:gd name="T19" fmla="*/ 735 h 1441"/>
              <a:gd name="T20" fmla="*/ 734 w 1470"/>
              <a:gd name="T21" fmla="*/ 118 h 1441"/>
              <a:gd name="T22" fmla="*/ 1321 w 1470"/>
              <a:gd name="T23" fmla="*/ 735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0" h="1441">
                <a:moveTo>
                  <a:pt x="1469" y="735"/>
                </a:moveTo>
                <a:lnTo>
                  <a:pt x="1469" y="735"/>
                </a:lnTo>
                <a:cubicBezTo>
                  <a:pt x="1469" y="324"/>
                  <a:pt x="1146" y="0"/>
                  <a:pt x="734" y="0"/>
                </a:cubicBezTo>
                <a:cubicBezTo>
                  <a:pt x="352" y="0"/>
                  <a:pt x="0" y="324"/>
                  <a:pt x="0" y="735"/>
                </a:cubicBezTo>
                <a:cubicBezTo>
                  <a:pt x="0" y="1117"/>
                  <a:pt x="352" y="1440"/>
                  <a:pt x="734" y="1440"/>
                </a:cubicBezTo>
                <a:cubicBezTo>
                  <a:pt x="1146" y="1440"/>
                  <a:pt x="1469" y="1117"/>
                  <a:pt x="1469" y="735"/>
                </a:cubicBezTo>
                <a:close/>
                <a:moveTo>
                  <a:pt x="1321" y="735"/>
                </a:moveTo>
                <a:lnTo>
                  <a:pt x="1321" y="735"/>
                </a:lnTo>
                <a:cubicBezTo>
                  <a:pt x="1321" y="1058"/>
                  <a:pt x="1057" y="1323"/>
                  <a:pt x="734" y="1323"/>
                </a:cubicBezTo>
                <a:cubicBezTo>
                  <a:pt x="411" y="1323"/>
                  <a:pt x="147" y="1058"/>
                  <a:pt x="147" y="735"/>
                </a:cubicBezTo>
                <a:cubicBezTo>
                  <a:pt x="147" y="383"/>
                  <a:pt x="411" y="118"/>
                  <a:pt x="734" y="118"/>
                </a:cubicBezTo>
                <a:cubicBezTo>
                  <a:pt x="1057" y="118"/>
                  <a:pt x="1321" y="383"/>
                  <a:pt x="1321" y="735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0">
            <a:extLst>
              <a:ext uri="{FF2B5EF4-FFF2-40B4-BE49-F238E27FC236}">
                <a16:creationId xmlns:a16="http://schemas.microsoft.com/office/drawing/2014/main" id="{D5D88124-D5AF-C242-8685-40185486F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2313" y="4778412"/>
            <a:ext cx="1503363" cy="1503362"/>
          </a:xfrm>
          <a:custGeom>
            <a:avLst/>
            <a:gdLst>
              <a:gd name="T0" fmla="*/ 0 w 2673"/>
              <a:gd name="T1" fmla="*/ 1322 h 2674"/>
              <a:gd name="T2" fmla="*/ 0 w 2673"/>
              <a:gd name="T3" fmla="*/ 1322 h 2674"/>
              <a:gd name="T4" fmla="*/ 1350 w 2673"/>
              <a:gd name="T5" fmla="*/ 2673 h 2674"/>
              <a:gd name="T6" fmla="*/ 2672 w 2673"/>
              <a:gd name="T7" fmla="*/ 1322 h 2674"/>
              <a:gd name="T8" fmla="*/ 1350 w 2673"/>
              <a:gd name="T9" fmla="*/ 0 h 2674"/>
              <a:gd name="T10" fmla="*/ 0 w 2673"/>
              <a:gd name="T11" fmla="*/ 1322 h 2674"/>
              <a:gd name="T12" fmla="*/ 264 w 2673"/>
              <a:gd name="T13" fmla="*/ 1322 h 2674"/>
              <a:gd name="T14" fmla="*/ 264 w 2673"/>
              <a:gd name="T15" fmla="*/ 1322 h 2674"/>
              <a:gd name="T16" fmla="*/ 1350 w 2673"/>
              <a:gd name="T17" fmla="*/ 235 h 2674"/>
              <a:gd name="T18" fmla="*/ 2437 w 2673"/>
              <a:gd name="T19" fmla="*/ 1322 h 2674"/>
              <a:gd name="T20" fmla="*/ 1350 w 2673"/>
              <a:gd name="T21" fmla="*/ 2408 h 2674"/>
              <a:gd name="T22" fmla="*/ 264 w 2673"/>
              <a:gd name="T23" fmla="*/ 1322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73" h="2674">
                <a:moveTo>
                  <a:pt x="0" y="1322"/>
                </a:moveTo>
                <a:lnTo>
                  <a:pt x="0" y="1322"/>
                </a:lnTo>
                <a:cubicBezTo>
                  <a:pt x="0" y="2086"/>
                  <a:pt x="616" y="2673"/>
                  <a:pt x="1350" y="2673"/>
                </a:cubicBezTo>
                <a:cubicBezTo>
                  <a:pt x="2084" y="2673"/>
                  <a:pt x="2672" y="2086"/>
                  <a:pt x="2672" y="1322"/>
                </a:cubicBezTo>
                <a:cubicBezTo>
                  <a:pt x="2672" y="588"/>
                  <a:pt x="2084" y="0"/>
                  <a:pt x="1350" y="0"/>
                </a:cubicBezTo>
                <a:cubicBezTo>
                  <a:pt x="616" y="0"/>
                  <a:pt x="0" y="588"/>
                  <a:pt x="0" y="1322"/>
                </a:cubicBezTo>
                <a:close/>
                <a:moveTo>
                  <a:pt x="264" y="1322"/>
                </a:moveTo>
                <a:lnTo>
                  <a:pt x="264" y="1322"/>
                </a:lnTo>
                <a:cubicBezTo>
                  <a:pt x="264" y="734"/>
                  <a:pt x="734" y="235"/>
                  <a:pt x="1350" y="235"/>
                </a:cubicBezTo>
                <a:cubicBezTo>
                  <a:pt x="1938" y="235"/>
                  <a:pt x="2437" y="734"/>
                  <a:pt x="2437" y="1322"/>
                </a:cubicBezTo>
                <a:cubicBezTo>
                  <a:pt x="2437" y="1938"/>
                  <a:pt x="1938" y="2408"/>
                  <a:pt x="1350" y="2408"/>
                </a:cubicBezTo>
                <a:cubicBezTo>
                  <a:pt x="734" y="2408"/>
                  <a:pt x="264" y="1938"/>
                  <a:pt x="264" y="13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2">
            <a:extLst>
              <a:ext uri="{FF2B5EF4-FFF2-40B4-BE49-F238E27FC236}">
                <a16:creationId xmlns:a16="http://schemas.microsoft.com/office/drawing/2014/main" id="{2D42FB4B-FFA2-964B-A47E-009CEE03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6552" y="6430621"/>
            <a:ext cx="17365" cy="429177"/>
          </a:xfrm>
          <a:custGeom>
            <a:avLst/>
            <a:gdLst>
              <a:gd name="T0" fmla="*/ 29 w 30"/>
              <a:gd name="T1" fmla="*/ 763 h 764"/>
              <a:gd name="T2" fmla="*/ 0 w 30"/>
              <a:gd name="T3" fmla="*/ 763 h 764"/>
              <a:gd name="T4" fmla="*/ 0 w 30"/>
              <a:gd name="T5" fmla="*/ 0 h 764"/>
              <a:gd name="T6" fmla="*/ 29 w 30"/>
              <a:gd name="T7" fmla="*/ 0 h 764"/>
              <a:gd name="T8" fmla="*/ 29 w 30"/>
              <a:gd name="T9" fmla="*/ 763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764">
                <a:moveTo>
                  <a:pt x="29" y="763"/>
                </a:moveTo>
                <a:lnTo>
                  <a:pt x="0" y="763"/>
                </a:lnTo>
                <a:lnTo>
                  <a:pt x="0" y="0"/>
                </a:lnTo>
                <a:lnTo>
                  <a:pt x="29" y="0"/>
                </a:lnTo>
                <a:lnTo>
                  <a:pt x="29" y="763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3">
            <a:extLst>
              <a:ext uri="{FF2B5EF4-FFF2-40B4-BE49-F238E27FC236}">
                <a16:creationId xmlns:a16="http://schemas.microsoft.com/office/drawing/2014/main" id="{35CA4868-F449-9B44-A3DF-35289B6F9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573" y="5487919"/>
            <a:ext cx="496160" cy="84347"/>
          </a:xfrm>
          <a:custGeom>
            <a:avLst/>
            <a:gdLst>
              <a:gd name="T0" fmla="*/ 0 w 883"/>
              <a:gd name="T1" fmla="*/ 88 h 148"/>
              <a:gd name="T2" fmla="*/ 0 w 883"/>
              <a:gd name="T3" fmla="*/ 88 h 148"/>
              <a:gd name="T4" fmla="*/ 764 w 883"/>
              <a:gd name="T5" fmla="*/ 88 h 148"/>
              <a:gd name="T6" fmla="*/ 793 w 883"/>
              <a:gd name="T7" fmla="*/ 147 h 148"/>
              <a:gd name="T8" fmla="*/ 882 w 883"/>
              <a:gd name="T9" fmla="*/ 59 h 148"/>
              <a:gd name="T10" fmla="*/ 793 w 883"/>
              <a:gd name="T11" fmla="*/ 0 h 148"/>
              <a:gd name="T12" fmla="*/ 764 w 883"/>
              <a:gd name="T13" fmla="*/ 59 h 148"/>
              <a:gd name="T14" fmla="*/ 0 w 883"/>
              <a:gd name="T15" fmla="*/ 59 h 148"/>
              <a:gd name="T16" fmla="*/ 0 w 883"/>
              <a:gd name="T17" fmla="*/ 8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3" h="148">
                <a:moveTo>
                  <a:pt x="0" y="88"/>
                </a:moveTo>
                <a:lnTo>
                  <a:pt x="0" y="88"/>
                </a:lnTo>
                <a:cubicBezTo>
                  <a:pt x="764" y="88"/>
                  <a:pt x="764" y="88"/>
                  <a:pt x="764" y="88"/>
                </a:cubicBezTo>
                <a:cubicBezTo>
                  <a:pt x="764" y="118"/>
                  <a:pt x="793" y="147"/>
                  <a:pt x="793" y="147"/>
                </a:cubicBezTo>
                <a:cubicBezTo>
                  <a:pt x="852" y="147"/>
                  <a:pt x="882" y="118"/>
                  <a:pt x="882" y="59"/>
                </a:cubicBezTo>
                <a:cubicBezTo>
                  <a:pt x="882" y="30"/>
                  <a:pt x="852" y="0"/>
                  <a:pt x="793" y="0"/>
                </a:cubicBezTo>
                <a:cubicBezTo>
                  <a:pt x="793" y="0"/>
                  <a:pt x="764" y="30"/>
                  <a:pt x="764" y="59"/>
                </a:cubicBezTo>
                <a:cubicBezTo>
                  <a:pt x="0" y="59"/>
                  <a:pt x="0" y="59"/>
                  <a:pt x="0" y="59"/>
                </a:cubicBezTo>
                <a:lnTo>
                  <a:pt x="0" y="8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4">
            <a:extLst>
              <a:ext uri="{FF2B5EF4-FFF2-40B4-BE49-F238E27FC236}">
                <a16:creationId xmlns:a16="http://schemas.microsoft.com/office/drawing/2014/main" id="{219FE1BD-D765-3145-A5DD-02046E900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670" y="4778412"/>
            <a:ext cx="1503363" cy="1503362"/>
          </a:xfrm>
          <a:custGeom>
            <a:avLst/>
            <a:gdLst>
              <a:gd name="T0" fmla="*/ 1351 w 2673"/>
              <a:gd name="T1" fmla="*/ 0 h 2674"/>
              <a:gd name="T2" fmla="*/ 1351 w 2673"/>
              <a:gd name="T3" fmla="*/ 0 h 2674"/>
              <a:gd name="T4" fmla="*/ 0 w 2673"/>
              <a:gd name="T5" fmla="*/ 1322 h 2674"/>
              <a:gd name="T6" fmla="*/ 1351 w 2673"/>
              <a:gd name="T7" fmla="*/ 2673 h 2674"/>
              <a:gd name="T8" fmla="*/ 2672 w 2673"/>
              <a:gd name="T9" fmla="*/ 1322 h 2674"/>
              <a:gd name="T10" fmla="*/ 1351 w 2673"/>
              <a:gd name="T11" fmla="*/ 0 h 2674"/>
              <a:gd name="T12" fmla="*/ 1351 w 2673"/>
              <a:gd name="T13" fmla="*/ 2408 h 2674"/>
              <a:gd name="T14" fmla="*/ 1351 w 2673"/>
              <a:gd name="T15" fmla="*/ 2408 h 2674"/>
              <a:gd name="T16" fmla="*/ 264 w 2673"/>
              <a:gd name="T17" fmla="*/ 1322 h 2674"/>
              <a:gd name="T18" fmla="*/ 1351 w 2673"/>
              <a:gd name="T19" fmla="*/ 235 h 2674"/>
              <a:gd name="T20" fmla="*/ 2437 w 2673"/>
              <a:gd name="T21" fmla="*/ 1322 h 2674"/>
              <a:gd name="T22" fmla="*/ 1351 w 2673"/>
              <a:gd name="T23" fmla="*/ 2408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73" h="2674">
                <a:moveTo>
                  <a:pt x="1351" y="0"/>
                </a:moveTo>
                <a:lnTo>
                  <a:pt x="1351" y="0"/>
                </a:lnTo>
                <a:cubicBezTo>
                  <a:pt x="617" y="0"/>
                  <a:pt x="0" y="588"/>
                  <a:pt x="0" y="1322"/>
                </a:cubicBezTo>
                <a:cubicBezTo>
                  <a:pt x="0" y="2086"/>
                  <a:pt x="617" y="2673"/>
                  <a:pt x="1351" y="2673"/>
                </a:cubicBezTo>
                <a:cubicBezTo>
                  <a:pt x="2085" y="2673"/>
                  <a:pt x="2672" y="2086"/>
                  <a:pt x="2672" y="1322"/>
                </a:cubicBezTo>
                <a:cubicBezTo>
                  <a:pt x="2672" y="588"/>
                  <a:pt x="2085" y="0"/>
                  <a:pt x="1351" y="0"/>
                </a:cubicBezTo>
                <a:close/>
                <a:moveTo>
                  <a:pt x="1351" y="2408"/>
                </a:moveTo>
                <a:lnTo>
                  <a:pt x="1351" y="2408"/>
                </a:lnTo>
                <a:cubicBezTo>
                  <a:pt x="763" y="2408"/>
                  <a:pt x="264" y="1938"/>
                  <a:pt x="264" y="1322"/>
                </a:cubicBezTo>
                <a:cubicBezTo>
                  <a:pt x="264" y="734"/>
                  <a:pt x="763" y="235"/>
                  <a:pt x="1351" y="235"/>
                </a:cubicBezTo>
                <a:cubicBezTo>
                  <a:pt x="1938" y="235"/>
                  <a:pt x="2437" y="734"/>
                  <a:pt x="2437" y="1322"/>
                </a:cubicBezTo>
                <a:cubicBezTo>
                  <a:pt x="2437" y="1938"/>
                  <a:pt x="1938" y="2408"/>
                  <a:pt x="1351" y="2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6">
            <a:extLst>
              <a:ext uri="{FF2B5EF4-FFF2-40B4-BE49-F238E27FC236}">
                <a16:creationId xmlns:a16="http://schemas.microsoft.com/office/drawing/2014/main" id="{F3133731-76D3-9C40-8534-A61823728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025" y="6430621"/>
            <a:ext cx="66982" cy="478793"/>
          </a:xfrm>
          <a:custGeom>
            <a:avLst/>
            <a:gdLst>
              <a:gd name="T0" fmla="*/ 87 w 118"/>
              <a:gd name="T1" fmla="*/ 763 h 853"/>
              <a:gd name="T2" fmla="*/ 87 w 118"/>
              <a:gd name="T3" fmla="*/ 763 h 853"/>
              <a:gd name="T4" fmla="*/ 87 w 118"/>
              <a:gd name="T5" fmla="*/ 0 h 853"/>
              <a:gd name="T6" fmla="*/ 29 w 118"/>
              <a:gd name="T7" fmla="*/ 0 h 853"/>
              <a:gd name="T8" fmla="*/ 29 w 118"/>
              <a:gd name="T9" fmla="*/ 763 h 853"/>
              <a:gd name="T10" fmla="*/ 0 w 118"/>
              <a:gd name="T11" fmla="*/ 792 h 853"/>
              <a:gd name="T12" fmla="*/ 58 w 118"/>
              <a:gd name="T13" fmla="*/ 852 h 853"/>
              <a:gd name="T14" fmla="*/ 117 w 118"/>
              <a:gd name="T15" fmla="*/ 792 h 853"/>
              <a:gd name="T16" fmla="*/ 87 w 118"/>
              <a:gd name="T17" fmla="*/ 763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853">
                <a:moveTo>
                  <a:pt x="87" y="763"/>
                </a:moveTo>
                <a:lnTo>
                  <a:pt x="87" y="763"/>
                </a:lnTo>
                <a:cubicBezTo>
                  <a:pt x="87" y="0"/>
                  <a:pt x="87" y="0"/>
                  <a:pt x="87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763"/>
                  <a:pt x="29" y="763"/>
                  <a:pt x="29" y="763"/>
                </a:cubicBezTo>
                <a:cubicBezTo>
                  <a:pt x="0" y="763"/>
                  <a:pt x="0" y="792"/>
                  <a:pt x="0" y="792"/>
                </a:cubicBezTo>
                <a:cubicBezTo>
                  <a:pt x="0" y="852"/>
                  <a:pt x="29" y="852"/>
                  <a:pt x="58" y="852"/>
                </a:cubicBezTo>
                <a:cubicBezTo>
                  <a:pt x="87" y="852"/>
                  <a:pt x="117" y="852"/>
                  <a:pt x="117" y="792"/>
                </a:cubicBezTo>
                <a:lnTo>
                  <a:pt x="87" y="763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7">
            <a:extLst>
              <a:ext uri="{FF2B5EF4-FFF2-40B4-BE49-F238E27FC236}">
                <a16:creationId xmlns:a16="http://schemas.microsoft.com/office/drawing/2014/main" id="{5A258DB2-089F-2849-A777-451CAC3C4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827" y="5487919"/>
            <a:ext cx="496160" cy="84347"/>
          </a:xfrm>
          <a:custGeom>
            <a:avLst/>
            <a:gdLst>
              <a:gd name="T0" fmla="*/ 58 w 881"/>
              <a:gd name="T1" fmla="*/ 147 h 148"/>
              <a:gd name="T2" fmla="*/ 58 w 881"/>
              <a:gd name="T3" fmla="*/ 147 h 148"/>
              <a:gd name="T4" fmla="*/ 117 w 881"/>
              <a:gd name="T5" fmla="*/ 88 h 148"/>
              <a:gd name="T6" fmla="*/ 880 w 881"/>
              <a:gd name="T7" fmla="*/ 88 h 148"/>
              <a:gd name="T8" fmla="*/ 880 w 881"/>
              <a:gd name="T9" fmla="*/ 59 h 148"/>
              <a:gd name="T10" fmla="*/ 117 w 881"/>
              <a:gd name="T11" fmla="*/ 59 h 148"/>
              <a:gd name="T12" fmla="*/ 58 w 881"/>
              <a:gd name="T13" fmla="*/ 0 h 148"/>
              <a:gd name="T14" fmla="*/ 0 w 881"/>
              <a:gd name="T15" fmla="*/ 59 h 148"/>
              <a:gd name="T16" fmla="*/ 58 w 881"/>
              <a:gd name="T17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1" h="148">
                <a:moveTo>
                  <a:pt x="58" y="147"/>
                </a:moveTo>
                <a:lnTo>
                  <a:pt x="58" y="147"/>
                </a:lnTo>
                <a:cubicBezTo>
                  <a:pt x="87" y="147"/>
                  <a:pt x="117" y="118"/>
                  <a:pt x="117" y="88"/>
                </a:cubicBezTo>
                <a:cubicBezTo>
                  <a:pt x="880" y="88"/>
                  <a:pt x="880" y="88"/>
                  <a:pt x="880" y="88"/>
                </a:cubicBezTo>
                <a:cubicBezTo>
                  <a:pt x="880" y="59"/>
                  <a:pt x="880" y="59"/>
                  <a:pt x="880" y="59"/>
                </a:cubicBezTo>
                <a:cubicBezTo>
                  <a:pt x="117" y="59"/>
                  <a:pt x="117" y="59"/>
                  <a:pt x="117" y="59"/>
                </a:cubicBezTo>
                <a:cubicBezTo>
                  <a:pt x="117" y="30"/>
                  <a:pt x="87" y="0"/>
                  <a:pt x="58" y="0"/>
                </a:cubicBezTo>
                <a:cubicBezTo>
                  <a:pt x="29" y="0"/>
                  <a:pt x="0" y="30"/>
                  <a:pt x="0" y="59"/>
                </a:cubicBezTo>
                <a:cubicBezTo>
                  <a:pt x="0" y="118"/>
                  <a:pt x="29" y="147"/>
                  <a:pt x="58" y="14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8">
            <a:extLst>
              <a:ext uri="{FF2B5EF4-FFF2-40B4-BE49-F238E27FC236}">
                <a16:creationId xmlns:a16="http://schemas.microsoft.com/office/drawing/2014/main" id="{5CDAEF80-DD7E-264B-B7E3-A58FE87A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01" y="9784658"/>
            <a:ext cx="1503363" cy="1503362"/>
          </a:xfrm>
          <a:custGeom>
            <a:avLst/>
            <a:gdLst>
              <a:gd name="T0" fmla="*/ 1321 w 2673"/>
              <a:gd name="T1" fmla="*/ 0 h 2673"/>
              <a:gd name="T2" fmla="*/ 1321 w 2673"/>
              <a:gd name="T3" fmla="*/ 0 h 2673"/>
              <a:gd name="T4" fmla="*/ 0 w 2673"/>
              <a:gd name="T5" fmla="*/ 1321 h 2673"/>
              <a:gd name="T6" fmla="*/ 1321 w 2673"/>
              <a:gd name="T7" fmla="*/ 2672 h 2673"/>
              <a:gd name="T8" fmla="*/ 2672 w 2673"/>
              <a:gd name="T9" fmla="*/ 1321 h 2673"/>
              <a:gd name="T10" fmla="*/ 1321 w 2673"/>
              <a:gd name="T11" fmla="*/ 0 h 2673"/>
              <a:gd name="T12" fmla="*/ 1321 w 2673"/>
              <a:gd name="T13" fmla="*/ 2408 h 2673"/>
              <a:gd name="T14" fmla="*/ 1321 w 2673"/>
              <a:gd name="T15" fmla="*/ 2408 h 2673"/>
              <a:gd name="T16" fmla="*/ 235 w 2673"/>
              <a:gd name="T17" fmla="*/ 1321 h 2673"/>
              <a:gd name="T18" fmla="*/ 1321 w 2673"/>
              <a:gd name="T19" fmla="*/ 235 h 2673"/>
              <a:gd name="T20" fmla="*/ 2408 w 2673"/>
              <a:gd name="T21" fmla="*/ 1321 h 2673"/>
              <a:gd name="T22" fmla="*/ 1321 w 2673"/>
              <a:gd name="T23" fmla="*/ 2408 h 2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73" h="2673">
                <a:moveTo>
                  <a:pt x="1321" y="0"/>
                </a:moveTo>
                <a:lnTo>
                  <a:pt x="1321" y="0"/>
                </a:lnTo>
                <a:cubicBezTo>
                  <a:pt x="587" y="0"/>
                  <a:pt x="0" y="587"/>
                  <a:pt x="0" y="1321"/>
                </a:cubicBezTo>
                <a:cubicBezTo>
                  <a:pt x="0" y="2055"/>
                  <a:pt x="587" y="2672"/>
                  <a:pt x="1321" y="2672"/>
                </a:cubicBezTo>
                <a:cubicBezTo>
                  <a:pt x="2056" y="2672"/>
                  <a:pt x="2672" y="2055"/>
                  <a:pt x="2672" y="1321"/>
                </a:cubicBezTo>
                <a:cubicBezTo>
                  <a:pt x="2672" y="587"/>
                  <a:pt x="2056" y="0"/>
                  <a:pt x="1321" y="0"/>
                </a:cubicBezTo>
                <a:close/>
                <a:moveTo>
                  <a:pt x="1321" y="2408"/>
                </a:moveTo>
                <a:lnTo>
                  <a:pt x="1321" y="2408"/>
                </a:lnTo>
                <a:cubicBezTo>
                  <a:pt x="734" y="2408"/>
                  <a:pt x="235" y="1938"/>
                  <a:pt x="235" y="1321"/>
                </a:cubicBezTo>
                <a:cubicBezTo>
                  <a:pt x="235" y="734"/>
                  <a:pt x="734" y="235"/>
                  <a:pt x="1321" y="235"/>
                </a:cubicBezTo>
                <a:cubicBezTo>
                  <a:pt x="1938" y="235"/>
                  <a:pt x="2408" y="734"/>
                  <a:pt x="2408" y="1321"/>
                </a:cubicBezTo>
                <a:cubicBezTo>
                  <a:pt x="2408" y="1938"/>
                  <a:pt x="1938" y="2408"/>
                  <a:pt x="1321" y="24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9">
            <a:extLst>
              <a:ext uri="{FF2B5EF4-FFF2-40B4-BE49-F238E27FC236}">
                <a16:creationId xmlns:a16="http://schemas.microsoft.com/office/drawing/2014/main" id="{9410440B-6D0A-C243-A204-B0B93569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910" y="11536100"/>
            <a:ext cx="66982" cy="496160"/>
          </a:xfrm>
          <a:custGeom>
            <a:avLst/>
            <a:gdLst>
              <a:gd name="T0" fmla="*/ 88 w 118"/>
              <a:gd name="T1" fmla="*/ 764 h 882"/>
              <a:gd name="T2" fmla="*/ 88 w 118"/>
              <a:gd name="T3" fmla="*/ 764 h 882"/>
              <a:gd name="T4" fmla="*/ 88 w 118"/>
              <a:gd name="T5" fmla="*/ 0 h 882"/>
              <a:gd name="T6" fmla="*/ 58 w 118"/>
              <a:gd name="T7" fmla="*/ 0 h 882"/>
              <a:gd name="T8" fmla="*/ 58 w 118"/>
              <a:gd name="T9" fmla="*/ 764 h 882"/>
              <a:gd name="T10" fmla="*/ 0 w 118"/>
              <a:gd name="T11" fmla="*/ 822 h 882"/>
              <a:gd name="T12" fmla="*/ 58 w 118"/>
              <a:gd name="T13" fmla="*/ 881 h 882"/>
              <a:gd name="T14" fmla="*/ 117 w 118"/>
              <a:gd name="T15" fmla="*/ 822 h 882"/>
              <a:gd name="T16" fmla="*/ 88 w 118"/>
              <a:gd name="T17" fmla="*/ 764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882">
                <a:moveTo>
                  <a:pt x="88" y="764"/>
                </a:moveTo>
                <a:lnTo>
                  <a:pt x="88" y="764"/>
                </a:lnTo>
                <a:cubicBezTo>
                  <a:pt x="88" y="0"/>
                  <a:pt x="88" y="0"/>
                  <a:pt x="8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764"/>
                  <a:pt x="58" y="764"/>
                  <a:pt x="58" y="764"/>
                </a:cubicBezTo>
                <a:cubicBezTo>
                  <a:pt x="29" y="764"/>
                  <a:pt x="0" y="793"/>
                  <a:pt x="0" y="822"/>
                </a:cubicBezTo>
                <a:cubicBezTo>
                  <a:pt x="0" y="851"/>
                  <a:pt x="29" y="881"/>
                  <a:pt x="58" y="881"/>
                </a:cubicBezTo>
                <a:cubicBezTo>
                  <a:pt x="88" y="881"/>
                  <a:pt x="117" y="851"/>
                  <a:pt x="117" y="822"/>
                </a:cubicBezTo>
                <a:cubicBezTo>
                  <a:pt x="117" y="793"/>
                  <a:pt x="117" y="764"/>
                  <a:pt x="88" y="764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0">
            <a:extLst>
              <a:ext uri="{FF2B5EF4-FFF2-40B4-BE49-F238E27FC236}">
                <a16:creationId xmlns:a16="http://schemas.microsoft.com/office/drawing/2014/main" id="{30A4FAF3-2660-E848-AAE1-57B7367E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910" y="9072668"/>
            <a:ext cx="66982" cy="496160"/>
          </a:xfrm>
          <a:custGeom>
            <a:avLst/>
            <a:gdLst>
              <a:gd name="T0" fmla="*/ 58 w 118"/>
              <a:gd name="T1" fmla="*/ 0 h 881"/>
              <a:gd name="T2" fmla="*/ 58 w 118"/>
              <a:gd name="T3" fmla="*/ 0 h 881"/>
              <a:gd name="T4" fmla="*/ 0 w 118"/>
              <a:gd name="T5" fmla="*/ 88 h 881"/>
              <a:gd name="T6" fmla="*/ 58 w 118"/>
              <a:gd name="T7" fmla="*/ 117 h 881"/>
              <a:gd name="T8" fmla="*/ 58 w 118"/>
              <a:gd name="T9" fmla="*/ 880 h 881"/>
              <a:gd name="T10" fmla="*/ 88 w 118"/>
              <a:gd name="T11" fmla="*/ 880 h 881"/>
              <a:gd name="T12" fmla="*/ 88 w 118"/>
              <a:gd name="T13" fmla="*/ 117 h 881"/>
              <a:gd name="T14" fmla="*/ 117 w 118"/>
              <a:gd name="T15" fmla="*/ 88 h 881"/>
              <a:gd name="T16" fmla="*/ 58 w 118"/>
              <a:gd name="T17" fmla="*/ 0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881">
                <a:moveTo>
                  <a:pt x="58" y="0"/>
                </a:moveTo>
                <a:lnTo>
                  <a:pt x="58" y="0"/>
                </a:lnTo>
                <a:cubicBezTo>
                  <a:pt x="29" y="0"/>
                  <a:pt x="0" y="29"/>
                  <a:pt x="0" y="88"/>
                </a:cubicBezTo>
                <a:cubicBezTo>
                  <a:pt x="0" y="88"/>
                  <a:pt x="29" y="117"/>
                  <a:pt x="58" y="117"/>
                </a:cubicBezTo>
                <a:cubicBezTo>
                  <a:pt x="58" y="880"/>
                  <a:pt x="58" y="880"/>
                  <a:pt x="58" y="880"/>
                </a:cubicBezTo>
                <a:cubicBezTo>
                  <a:pt x="88" y="880"/>
                  <a:pt x="88" y="880"/>
                  <a:pt x="88" y="880"/>
                </a:cubicBezTo>
                <a:cubicBezTo>
                  <a:pt x="88" y="117"/>
                  <a:pt x="88" y="117"/>
                  <a:pt x="88" y="117"/>
                </a:cubicBezTo>
                <a:cubicBezTo>
                  <a:pt x="117" y="117"/>
                  <a:pt x="117" y="88"/>
                  <a:pt x="117" y="88"/>
                </a:cubicBezTo>
                <a:cubicBezTo>
                  <a:pt x="117" y="29"/>
                  <a:pt x="88" y="0"/>
                  <a:pt x="58" y="0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1">
            <a:extLst>
              <a:ext uri="{FF2B5EF4-FFF2-40B4-BE49-F238E27FC236}">
                <a16:creationId xmlns:a16="http://schemas.microsoft.com/office/drawing/2014/main" id="{1C5AE94F-57F4-7248-9544-CC3C8D4A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5459" y="10561146"/>
            <a:ext cx="478794" cy="84347"/>
          </a:xfrm>
          <a:custGeom>
            <a:avLst/>
            <a:gdLst>
              <a:gd name="T0" fmla="*/ 59 w 853"/>
              <a:gd name="T1" fmla="*/ 147 h 148"/>
              <a:gd name="T2" fmla="*/ 59 w 853"/>
              <a:gd name="T3" fmla="*/ 147 h 148"/>
              <a:gd name="T4" fmla="*/ 117 w 853"/>
              <a:gd name="T5" fmla="*/ 88 h 148"/>
              <a:gd name="T6" fmla="*/ 852 w 853"/>
              <a:gd name="T7" fmla="*/ 88 h 148"/>
              <a:gd name="T8" fmla="*/ 852 w 853"/>
              <a:gd name="T9" fmla="*/ 59 h 148"/>
              <a:gd name="T10" fmla="*/ 117 w 853"/>
              <a:gd name="T11" fmla="*/ 59 h 148"/>
              <a:gd name="T12" fmla="*/ 59 w 853"/>
              <a:gd name="T13" fmla="*/ 0 h 148"/>
              <a:gd name="T14" fmla="*/ 0 w 853"/>
              <a:gd name="T15" fmla="*/ 59 h 148"/>
              <a:gd name="T16" fmla="*/ 59 w 853"/>
              <a:gd name="T17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3" h="148">
                <a:moveTo>
                  <a:pt x="59" y="147"/>
                </a:moveTo>
                <a:lnTo>
                  <a:pt x="59" y="147"/>
                </a:lnTo>
                <a:cubicBezTo>
                  <a:pt x="88" y="147"/>
                  <a:pt x="88" y="117"/>
                  <a:pt x="117" y="88"/>
                </a:cubicBezTo>
                <a:cubicBezTo>
                  <a:pt x="852" y="88"/>
                  <a:pt x="852" y="88"/>
                  <a:pt x="852" y="88"/>
                </a:cubicBezTo>
                <a:cubicBezTo>
                  <a:pt x="852" y="59"/>
                  <a:pt x="852" y="59"/>
                  <a:pt x="852" y="59"/>
                </a:cubicBezTo>
                <a:cubicBezTo>
                  <a:pt x="117" y="59"/>
                  <a:pt x="117" y="59"/>
                  <a:pt x="117" y="59"/>
                </a:cubicBezTo>
                <a:cubicBezTo>
                  <a:pt x="88" y="30"/>
                  <a:pt x="88" y="0"/>
                  <a:pt x="59" y="0"/>
                </a:cubicBezTo>
                <a:cubicBezTo>
                  <a:pt x="0" y="0"/>
                  <a:pt x="0" y="30"/>
                  <a:pt x="0" y="59"/>
                </a:cubicBezTo>
                <a:cubicBezTo>
                  <a:pt x="0" y="117"/>
                  <a:pt x="0" y="147"/>
                  <a:pt x="59" y="14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F491F4B5-04BB-2E44-A421-4A2D60332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05" y="10345317"/>
            <a:ext cx="84347" cy="99232"/>
          </a:xfrm>
          <a:custGeom>
            <a:avLst/>
            <a:gdLst>
              <a:gd name="T0" fmla="*/ 147 w 148"/>
              <a:gd name="T1" fmla="*/ 88 h 178"/>
              <a:gd name="T2" fmla="*/ 147 w 148"/>
              <a:gd name="T3" fmla="*/ 88 h 178"/>
              <a:gd name="T4" fmla="*/ 59 w 148"/>
              <a:gd name="T5" fmla="*/ 177 h 178"/>
              <a:gd name="T6" fmla="*/ 0 w 148"/>
              <a:gd name="T7" fmla="*/ 88 h 178"/>
              <a:gd name="T8" fmla="*/ 59 w 148"/>
              <a:gd name="T9" fmla="*/ 0 h 178"/>
              <a:gd name="T10" fmla="*/ 147 w 148"/>
              <a:gd name="T11" fmla="*/ 8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" h="178">
                <a:moveTo>
                  <a:pt x="147" y="88"/>
                </a:moveTo>
                <a:lnTo>
                  <a:pt x="147" y="88"/>
                </a:lnTo>
                <a:cubicBezTo>
                  <a:pt x="147" y="118"/>
                  <a:pt x="117" y="177"/>
                  <a:pt x="59" y="177"/>
                </a:cubicBezTo>
                <a:cubicBezTo>
                  <a:pt x="30" y="177"/>
                  <a:pt x="0" y="118"/>
                  <a:pt x="0" y="88"/>
                </a:cubicBezTo>
                <a:cubicBezTo>
                  <a:pt x="0" y="29"/>
                  <a:pt x="30" y="0"/>
                  <a:pt x="59" y="0"/>
                </a:cubicBezTo>
                <a:cubicBezTo>
                  <a:pt x="117" y="0"/>
                  <a:pt x="147" y="29"/>
                  <a:pt x="147" y="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4">
            <a:extLst>
              <a:ext uri="{FF2B5EF4-FFF2-40B4-BE49-F238E27FC236}">
                <a16:creationId xmlns:a16="http://schemas.microsoft.com/office/drawing/2014/main" id="{9B31D034-ADC3-B446-A337-5EA4B474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0063" y="9784658"/>
            <a:ext cx="1503363" cy="1503362"/>
          </a:xfrm>
          <a:custGeom>
            <a:avLst/>
            <a:gdLst>
              <a:gd name="T0" fmla="*/ 0 w 2673"/>
              <a:gd name="T1" fmla="*/ 1321 h 2673"/>
              <a:gd name="T2" fmla="*/ 0 w 2673"/>
              <a:gd name="T3" fmla="*/ 1321 h 2673"/>
              <a:gd name="T4" fmla="*/ 1321 w 2673"/>
              <a:gd name="T5" fmla="*/ 2672 h 2673"/>
              <a:gd name="T6" fmla="*/ 2672 w 2673"/>
              <a:gd name="T7" fmla="*/ 1321 h 2673"/>
              <a:gd name="T8" fmla="*/ 1321 w 2673"/>
              <a:gd name="T9" fmla="*/ 0 h 2673"/>
              <a:gd name="T10" fmla="*/ 0 w 2673"/>
              <a:gd name="T11" fmla="*/ 1321 h 2673"/>
              <a:gd name="T12" fmla="*/ 264 w 2673"/>
              <a:gd name="T13" fmla="*/ 1321 h 2673"/>
              <a:gd name="T14" fmla="*/ 264 w 2673"/>
              <a:gd name="T15" fmla="*/ 1321 h 2673"/>
              <a:gd name="T16" fmla="*/ 1321 w 2673"/>
              <a:gd name="T17" fmla="*/ 235 h 2673"/>
              <a:gd name="T18" fmla="*/ 2408 w 2673"/>
              <a:gd name="T19" fmla="*/ 1321 h 2673"/>
              <a:gd name="T20" fmla="*/ 1321 w 2673"/>
              <a:gd name="T21" fmla="*/ 2408 h 2673"/>
              <a:gd name="T22" fmla="*/ 264 w 2673"/>
              <a:gd name="T23" fmla="*/ 1321 h 2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73" h="2673">
                <a:moveTo>
                  <a:pt x="0" y="1321"/>
                </a:moveTo>
                <a:lnTo>
                  <a:pt x="0" y="1321"/>
                </a:lnTo>
                <a:cubicBezTo>
                  <a:pt x="0" y="2055"/>
                  <a:pt x="587" y="2672"/>
                  <a:pt x="1321" y="2672"/>
                </a:cubicBezTo>
                <a:cubicBezTo>
                  <a:pt x="2085" y="2672"/>
                  <a:pt x="2672" y="2055"/>
                  <a:pt x="2672" y="1321"/>
                </a:cubicBezTo>
                <a:cubicBezTo>
                  <a:pt x="2672" y="587"/>
                  <a:pt x="2085" y="0"/>
                  <a:pt x="1321" y="0"/>
                </a:cubicBezTo>
                <a:cubicBezTo>
                  <a:pt x="587" y="0"/>
                  <a:pt x="0" y="587"/>
                  <a:pt x="0" y="1321"/>
                </a:cubicBezTo>
                <a:close/>
                <a:moveTo>
                  <a:pt x="264" y="1321"/>
                </a:moveTo>
                <a:lnTo>
                  <a:pt x="264" y="1321"/>
                </a:lnTo>
                <a:cubicBezTo>
                  <a:pt x="264" y="734"/>
                  <a:pt x="734" y="235"/>
                  <a:pt x="1321" y="235"/>
                </a:cubicBezTo>
                <a:cubicBezTo>
                  <a:pt x="1938" y="235"/>
                  <a:pt x="2408" y="734"/>
                  <a:pt x="2408" y="1321"/>
                </a:cubicBezTo>
                <a:cubicBezTo>
                  <a:pt x="2408" y="1938"/>
                  <a:pt x="1938" y="2408"/>
                  <a:pt x="1321" y="2408"/>
                </a:cubicBezTo>
                <a:cubicBezTo>
                  <a:pt x="734" y="2408"/>
                  <a:pt x="264" y="1938"/>
                  <a:pt x="264" y="13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5">
            <a:extLst>
              <a:ext uri="{FF2B5EF4-FFF2-40B4-BE49-F238E27FC236}">
                <a16:creationId xmlns:a16="http://schemas.microsoft.com/office/drawing/2014/main" id="{E5B4994C-8BA0-BD4B-96EA-4E4DB599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570" y="11536100"/>
            <a:ext cx="81867" cy="496160"/>
          </a:xfrm>
          <a:custGeom>
            <a:avLst/>
            <a:gdLst>
              <a:gd name="T0" fmla="*/ 88 w 147"/>
              <a:gd name="T1" fmla="*/ 764 h 882"/>
              <a:gd name="T2" fmla="*/ 88 w 147"/>
              <a:gd name="T3" fmla="*/ 764 h 882"/>
              <a:gd name="T4" fmla="*/ 88 w 147"/>
              <a:gd name="T5" fmla="*/ 0 h 882"/>
              <a:gd name="T6" fmla="*/ 58 w 147"/>
              <a:gd name="T7" fmla="*/ 0 h 882"/>
              <a:gd name="T8" fmla="*/ 58 w 147"/>
              <a:gd name="T9" fmla="*/ 764 h 882"/>
              <a:gd name="T10" fmla="*/ 0 w 147"/>
              <a:gd name="T11" fmla="*/ 822 h 882"/>
              <a:gd name="T12" fmla="*/ 58 w 147"/>
              <a:gd name="T13" fmla="*/ 881 h 882"/>
              <a:gd name="T14" fmla="*/ 146 w 147"/>
              <a:gd name="T15" fmla="*/ 822 h 882"/>
              <a:gd name="T16" fmla="*/ 88 w 147"/>
              <a:gd name="T17" fmla="*/ 764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882">
                <a:moveTo>
                  <a:pt x="88" y="764"/>
                </a:moveTo>
                <a:lnTo>
                  <a:pt x="88" y="764"/>
                </a:lnTo>
                <a:cubicBezTo>
                  <a:pt x="88" y="0"/>
                  <a:pt x="88" y="0"/>
                  <a:pt x="8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764"/>
                  <a:pt x="58" y="764"/>
                  <a:pt x="58" y="764"/>
                </a:cubicBezTo>
                <a:cubicBezTo>
                  <a:pt x="29" y="764"/>
                  <a:pt x="0" y="793"/>
                  <a:pt x="0" y="822"/>
                </a:cubicBezTo>
                <a:cubicBezTo>
                  <a:pt x="0" y="851"/>
                  <a:pt x="29" y="881"/>
                  <a:pt x="58" y="881"/>
                </a:cubicBezTo>
                <a:cubicBezTo>
                  <a:pt x="117" y="881"/>
                  <a:pt x="146" y="851"/>
                  <a:pt x="146" y="822"/>
                </a:cubicBezTo>
                <a:cubicBezTo>
                  <a:pt x="146" y="793"/>
                  <a:pt x="117" y="764"/>
                  <a:pt x="88" y="764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6">
            <a:extLst>
              <a:ext uri="{FF2B5EF4-FFF2-40B4-BE49-F238E27FC236}">
                <a16:creationId xmlns:a16="http://schemas.microsoft.com/office/drawing/2014/main" id="{AEC81BD3-6147-2B4B-B4F7-C8BA5B2C4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570" y="9072668"/>
            <a:ext cx="81867" cy="496160"/>
          </a:xfrm>
          <a:custGeom>
            <a:avLst/>
            <a:gdLst>
              <a:gd name="T0" fmla="*/ 146 w 147"/>
              <a:gd name="T1" fmla="*/ 88 h 881"/>
              <a:gd name="T2" fmla="*/ 146 w 147"/>
              <a:gd name="T3" fmla="*/ 88 h 881"/>
              <a:gd name="T4" fmla="*/ 58 w 147"/>
              <a:gd name="T5" fmla="*/ 0 h 881"/>
              <a:gd name="T6" fmla="*/ 0 w 147"/>
              <a:gd name="T7" fmla="*/ 88 h 881"/>
              <a:gd name="T8" fmla="*/ 58 w 147"/>
              <a:gd name="T9" fmla="*/ 117 h 881"/>
              <a:gd name="T10" fmla="*/ 58 w 147"/>
              <a:gd name="T11" fmla="*/ 880 h 881"/>
              <a:gd name="T12" fmla="*/ 88 w 147"/>
              <a:gd name="T13" fmla="*/ 880 h 881"/>
              <a:gd name="T14" fmla="*/ 88 w 147"/>
              <a:gd name="T15" fmla="*/ 117 h 881"/>
              <a:gd name="T16" fmla="*/ 146 w 147"/>
              <a:gd name="T17" fmla="*/ 88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881">
                <a:moveTo>
                  <a:pt x="146" y="88"/>
                </a:moveTo>
                <a:lnTo>
                  <a:pt x="146" y="88"/>
                </a:lnTo>
                <a:cubicBezTo>
                  <a:pt x="146" y="29"/>
                  <a:pt x="117" y="0"/>
                  <a:pt x="58" y="0"/>
                </a:cubicBezTo>
                <a:cubicBezTo>
                  <a:pt x="29" y="0"/>
                  <a:pt x="0" y="29"/>
                  <a:pt x="0" y="88"/>
                </a:cubicBezTo>
                <a:cubicBezTo>
                  <a:pt x="0" y="88"/>
                  <a:pt x="29" y="117"/>
                  <a:pt x="58" y="117"/>
                </a:cubicBezTo>
                <a:cubicBezTo>
                  <a:pt x="58" y="880"/>
                  <a:pt x="58" y="880"/>
                  <a:pt x="58" y="880"/>
                </a:cubicBezTo>
                <a:cubicBezTo>
                  <a:pt x="88" y="880"/>
                  <a:pt x="88" y="880"/>
                  <a:pt x="88" y="880"/>
                </a:cubicBezTo>
                <a:cubicBezTo>
                  <a:pt x="88" y="117"/>
                  <a:pt x="88" y="117"/>
                  <a:pt x="88" y="117"/>
                </a:cubicBezTo>
                <a:cubicBezTo>
                  <a:pt x="117" y="117"/>
                  <a:pt x="146" y="88"/>
                  <a:pt x="146" y="88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27">
            <a:extLst>
              <a:ext uri="{FF2B5EF4-FFF2-40B4-BE49-F238E27FC236}">
                <a16:creationId xmlns:a16="http://schemas.microsoft.com/office/drawing/2014/main" id="{16E10755-7BD4-684A-B883-848C789E2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6207" y="10561146"/>
            <a:ext cx="478794" cy="84347"/>
          </a:xfrm>
          <a:custGeom>
            <a:avLst/>
            <a:gdLst>
              <a:gd name="T0" fmla="*/ 0 w 852"/>
              <a:gd name="T1" fmla="*/ 88 h 148"/>
              <a:gd name="T2" fmla="*/ 0 w 852"/>
              <a:gd name="T3" fmla="*/ 88 h 148"/>
              <a:gd name="T4" fmla="*/ 734 w 852"/>
              <a:gd name="T5" fmla="*/ 88 h 148"/>
              <a:gd name="T6" fmla="*/ 793 w 852"/>
              <a:gd name="T7" fmla="*/ 147 h 148"/>
              <a:gd name="T8" fmla="*/ 851 w 852"/>
              <a:gd name="T9" fmla="*/ 59 h 148"/>
              <a:gd name="T10" fmla="*/ 793 w 852"/>
              <a:gd name="T11" fmla="*/ 0 h 148"/>
              <a:gd name="T12" fmla="*/ 734 w 852"/>
              <a:gd name="T13" fmla="*/ 59 h 148"/>
              <a:gd name="T14" fmla="*/ 0 w 852"/>
              <a:gd name="T15" fmla="*/ 59 h 148"/>
              <a:gd name="T16" fmla="*/ 0 w 852"/>
              <a:gd name="T17" fmla="*/ 8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2" h="148">
                <a:moveTo>
                  <a:pt x="0" y="88"/>
                </a:moveTo>
                <a:lnTo>
                  <a:pt x="0" y="88"/>
                </a:lnTo>
                <a:cubicBezTo>
                  <a:pt x="734" y="88"/>
                  <a:pt x="734" y="88"/>
                  <a:pt x="734" y="88"/>
                </a:cubicBezTo>
                <a:cubicBezTo>
                  <a:pt x="734" y="117"/>
                  <a:pt x="764" y="147"/>
                  <a:pt x="793" y="147"/>
                </a:cubicBezTo>
                <a:cubicBezTo>
                  <a:pt x="822" y="147"/>
                  <a:pt x="851" y="117"/>
                  <a:pt x="851" y="59"/>
                </a:cubicBezTo>
                <a:cubicBezTo>
                  <a:pt x="851" y="30"/>
                  <a:pt x="822" y="0"/>
                  <a:pt x="793" y="0"/>
                </a:cubicBezTo>
                <a:cubicBezTo>
                  <a:pt x="764" y="0"/>
                  <a:pt x="734" y="30"/>
                  <a:pt x="734" y="59"/>
                </a:cubicBezTo>
                <a:cubicBezTo>
                  <a:pt x="0" y="59"/>
                  <a:pt x="0" y="59"/>
                  <a:pt x="0" y="59"/>
                </a:cubicBezTo>
                <a:lnTo>
                  <a:pt x="0" y="8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28">
            <a:extLst>
              <a:ext uri="{FF2B5EF4-FFF2-40B4-BE49-F238E27FC236}">
                <a16:creationId xmlns:a16="http://schemas.microsoft.com/office/drawing/2014/main" id="{1E1C078B-37A4-C042-881B-31A92FA7F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6835" y="5058740"/>
            <a:ext cx="1041935" cy="1041935"/>
          </a:xfrm>
          <a:custGeom>
            <a:avLst/>
            <a:gdLst>
              <a:gd name="T0" fmla="*/ 940 w 1852"/>
              <a:gd name="T1" fmla="*/ 0 h 1852"/>
              <a:gd name="T2" fmla="*/ 940 w 1852"/>
              <a:gd name="T3" fmla="*/ 0 h 1852"/>
              <a:gd name="T4" fmla="*/ 0 w 1852"/>
              <a:gd name="T5" fmla="*/ 911 h 1852"/>
              <a:gd name="T6" fmla="*/ 940 w 1852"/>
              <a:gd name="T7" fmla="*/ 1851 h 1852"/>
              <a:gd name="T8" fmla="*/ 1851 w 1852"/>
              <a:gd name="T9" fmla="*/ 911 h 1852"/>
              <a:gd name="T10" fmla="*/ 940 w 1852"/>
              <a:gd name="T11" fmla="*/ 0 h 1852"/>
              <a:gd name="T12" fmla="*/ 940 w 1852"/>
              <a:gd name="T13" fmla="*/ 1674 h 1852"/>
              <a:gd name="T14" fmla="*/ 940 w 1852"/>
              <a:gd name="T15" fmla="*/ 1674 h 1852"/>
              <a:gd name="T16" fmla="*/ 177 w 1852"/>
              <a:gd name="T17" fmla="*/ 911 h 1852"/>
              <a:gd name="T18" fmla="*/ 940 w 1852"/>
              <a:gd name="T19" fmla="*/ 177 h 1852"/>
              <a:gd name="T20" fmla="*/ 1675 w 1852"/>
              <a:gd name="T21" fmla="*/ 911 h 1852"/>
              <a:gd name="T22" fmla="*/ 940 w 1852"/>
              <a:gd name="T23" fmla="*/ 1674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52" h="1852">
                <a:moveTo>
                  <a:pt x="940" y="0"/>
                </a:moveTo>
                <a:lnTo>
                  <a:pt x="940" y="0"/>
                </a:lnTo>
                <a:cubicBezTo>
                  <a:pt x="412" y="0"/>
                  <a:pt x="0" y="412"/>
                  <a:pt x="0" y="911"/>
                </a:cubicBezTo>
                <a:cubicBezTo>
                  <a:pt x="0" y="1439"/>
                  <a:pt x="412" y="1851"/>
                  <a:pt x="940" y="1851"/>
                </a:cubicBezTo>
                <a:cubicBezTo>
                  <a:pt x="1440" y="1851"/>
                  <a:pt x="1851" y="1439"/>
                  <a:pt x="1851" y="911"/>
                </a:cubicBezTo>
                <a:cubicBezTo>
                  <a:pt x="1851" y="412"/>
                  <a:pt x="1440" y="0"/>
                  <a:pt x="940" y="0"/>
                </a:cubicBezTo>
                <a:close/>
                <a:moveTo>
                  <a:pt x="940" y="1674"/>
                </a:moveTo>
                <a:lnTo>
                  <a:pt x="940" y="1674"/>
                </a:lnTo>
                <a:cubicBezTo>
                  <a:pt x="500" y="1674"/>
                  <a:pt x="177" y="1352"/>
                  <a:pt x="177" y="911"/>
                </a:cubicBezTo>
                <a:cubicBezTo>
                  <a:pt x="177" y="499"/>
                  <a:pt x="500" y="177"/>
                  <a:pt x="940" y="177"/>
                </a:cubicBezTo>
                <a:cubicBezTo>
                  <a:pt x="1352" y="177"/>
                  <a:pt x="1675" y="499"/>
                  <a:pt x="1675" y="911"/>
                </a:cubicBezTo>
                <a:cubicBezTo>
                  <a:pt x="1675" y="1352"/>
                  <a:pt x="1352" y="1674"/>
                  <a:pt x="940" y="1674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29">
            <a:extLst>
              <a:ext uri="{FF2B5EF4-FFF2-40B4-BE49-F238E27FC236}">
                <a16:creationId xmlns:a16="http://schemas.microsoft.com/office/drawing/2014/main" id="{DD85E762-9589-C142-8636-A6EBB2D3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8675" y="5058740"/>
            <a:ext cx="1041935" cy="1041935"/>
          </a:xfrm>
          <a:custGeom>
            <a:avLst/>
            <a:gdLst>
              <a:gd name="T0" fmla="*/ 0 w 1850"/>
              <a:gd name="T1" fmla="*/ 911 h 1852"/>
              <a:gd name="T2" fmla="*/ 0 w 1850"/>
              <a:gd name="T3" fmla="*/ 911 h 1852"/>
              <a:gd name="T4" fmla="*/ 909 w 1850"/>
              <a:gd name="T5" fmla="*/ 1851 h 1852"/>
              <a:gd name="T6" fmla="*/ 1849 w 1850"/>
              <a:gd name="T7" fmla="*/ 911 h 1852"/>
              <a:gd name="T8" fmla="*/ 909 w 1850"/>
              <a:gd name="T9" fmla="*/ 0 h 1852"/>
              <a:gd name="T10" fmla="*/ 0 w 1850"/>
              <a:gd name="T11" fmla="*/ 911 h 1852"/>
              <a:gd name="T12" fmla="*/ 175 w 1850"/>
              <a:gd name="T13" fmla="*/ 911 h 1852"/>
              <a:gd name="T14" fmla="*/ 175 w 1850"/>
              <a:gd name="T15" fmla="*/ 911 h 1852"/>
              <a:gd name="T16" fmla="*/ 909 w 1850"/>
              <a:gd name="T17" fmla="*/ 177 h 1852"/>
              <a:gd name="T18" fmla="*/ 1673 w 1850"/>
              <a:gd name="T19" fmla="*/ 911 h 1852"/>
              <a:gd name="T20" fmla="*/ 909 w 1850"/>
              <a:gd name="T21" fmla="*/ 1674 h 1852"/>
              <a:gd name="T22" fmla="*/ 175 w 1850"/>
              <a:gd name="T23" fmla="*/ 911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50" h="1852">
                <a:moveTo>
                  <a:pt x="0" y="911"/>
                </a:moveTo>
                <a:lnTo>
                  <a:pt x="0" y="911"/>
                </a:lnTo>
                <a:cubicBezTo>
                  <a:pt x="0" y="1439"/>
                  <a:pt x="410" y="1851"/>
                  <a:pt x="909" y="1851"/>
                </a:cubicBezTo>
                <a:cubicBezTo>
                  <a:pt x="1439" y="1851"/>
                  <a:pt x="1849" y="1439"/>
                  <a:pt x="1849" y="911"/>
                </a:cubicBezTo>
                <a:cubicBezTo>
                  <a:pt x="1849" y="412"/>
                  <a:pt x="1439" y="0"/>
                  <a:pt x="909" y="0"/>
                </a:cubicBezTo>
                <a:cubicBezTo>
                  <a:pt x="410" y="0"/>
                  <a:pt x="0" y="412"/>
                  <a:pt x="0" y="911"/>
                </a:cubicBezTo>
                <a:close/>
                <a:moveTo>
                  <a:pt x="175" y="911"/>
                </a:moveTo>
                <a:lnTo>
                  <a:pt x="175" y="911"/>
                </a:lnTo>
                <a:cubicBezTo>
                  <a:pt x="175" y="499"/>
                  <a:pt x="499" y="177"/>
                  <a:pt x="909" y="177"/>
                </a:cubicBezTo>
                <a:cubicBezTo>
                  <a:pt x="1321" y="177"/>
                  <a:pt x="1673" y="499"/>
                  <a:pt x="1673" y="911"/>
                </a:cubicBezTo>
                <a:cubicBezTo>
                  <a:pt x="1673" y="1352"/>
                  <a:pt x="1321" y="1674"/>
                  <a:pt x="909" y="1674"/>
                </a:cubicBezTo>
                <a:cubicBezTo>
                  <a:pt x="499" y="1674"/>
                  <a:pt x="175" y="1352"/>
                  <a:pt x="175" y="911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30">
            <a:extLst>
              <a:ext uri="{FF2B5EF4-FFF2-40B4-BE49-F238E27FC236}">
                <a16:creationId xmlns:a16="http://schemas.microsoft.com/office/drawing/2014/main" id="{1BFB9813-ECF4-F046-929F-5181C08D9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1950" y="10030256"/>
            <a:ext cx="1041935" cy="1041935"/>
          </a:xfrm>
          <a:custGeom>
            <a:avLst/>
            <a:gdLst>
              <a:gd name="T0" fmla="*/ 1851 w 1852"/>
              <a:gd name="T1" fmla="*/ 910 h 1851"/>
              <a:gd name="T2" fmla="*/ 1851 w 1852"/>
              <a:gd name="T3" fmla="*/ 910 h 1851"/>
              <a:gd name="T4" fmla="*/ 911 w 1852"/>
              <a:gd name="T5" fmla="*/ 0 h 1851"/>
              <a:gd name="T6" fmla="*/ 0 w 1852"/>
              <a:gd name="T7" fmla="*/ 910 h 1851"/>
              <a:gd name="T8" fmla="*/ 911 w 1852"/>
              <a:gd name="T9" fmla="*/ 1850 h 1851"/>
              <a:gd name="T10" fmla="*/ 1851 w 1852"/>
              <a:gd name="T11" fmla="*/ 910 h 1851"/>
              <a:gd name="T12" fmla="*/ 1674 w 1852"/>
              <a:gd name="T13" fmla="*/ 910 h 1851"/>
              <a:gd name="T14" fmla="*/ 1674 w 1852"/>
              <a:gd name="T15" fmla="*/ 910 h 1851"/>
              <a:gd name="T16" fmla="*/ 911 w 1852"/>
              <a:gd name="T17" fmla="*/ 1675 h 1851"/>
              <a:gd name="T18" fmla="*/ 176 w 1852"/>
              <a:gd name="T19" fmla="*/ 910 h 1851"/>
              <a:gd name="T20" fmla="*/ 911 w 1852"/>
              <a:gd name="T21" fmla="*/ 177 h 1851"/>
              <a:gd name="T22" fmla="*/ 1674 w 1852"/>
              <a:gd name="T23" fmla="*/ 91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52" h="1851">
                <a:moveTo>
                  <a:pt x="1851" y="910"/>
                </a:moveTo>
                <a:lnTo>
                  <a:pt x="1851" y="910"/>
                </a:lnTo>
                <a:cubicBezTo>
                  <a:pt x="1851" y="411"/>
                  <a:pt x="1439" y="0"/>
                  <a:pt x="911" y="0"/>
                </a:cubicBezTo>
                <a:cubicBezTo>
                  <a:pt x="412" y="0"/>
                  <a:pt x="0" y="411"/>
                  <a:pt x="0" y="910"/>
                </a:cubicBezTo>
                <a:cubicBezTo>
                  <a:pt x="0" y="1440"/>
                  <a:pt x="412" y="1850"/>
                  <a:pt x="911" y="1850"/>
                </a:cubicBezTo>
                <a:cubicBezTo>
                  <a:pt x="1439" y="1850"/>
                  <a:pt x="1851" y="1440"/>
                  <a:pt x="1851" y="910"/>
                </a:cubicBezTo>
                <a:close/>
                <a:moveTo>
                  <a:pt x="1674" y="910"/>
                </a:moveTo>
                <a:lnTo>
                  <a:pt x="1674" y="910"/>
                </a:lnTo>
                <a:cubicBezTo>
                  <a:pt x="1674" y="1351"/>
                  <a:pt x="1321" y="1675"/>
                  <a:pt x="911" y="1675"/>
                </a:cubicBezTo>
                <a:cubicBezTo>
                  <a:pt x="499" y="1675"/>
                  <a:pt x="176" y="1351"/>
                  <a:pt x="176" y="910"/>
                </a:cubicBezTo>
                <a:cubicBezTo>
                  <a:pt x="176" y="500"/>
                  <a:pt x="499" y="177"/>
                  <a:pt x="911" y="177"/>
                </a:cubicBezTo>
                <a:cubicBezTo>
                  <a:pt x="1321" y="177"/>
                  <a:pt x="1674" y="500"/>
                  <a:pt x="1674" y="910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872C6389-1B9D-0F49-874C-C4519789A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944" y="10030256"/>
            <a:ext cx="1041935" cy="1041935"/>
          </a:xfrm>
          <a:custGeom>
            <a:avLst/>
            <a:gdLst>
              <a:gd name="T0" fmla="*/ 940 w 1852"/>
              <a:gd name="T1" fmla="*/ 1850 h 1851"/>
              <a:gd name="T2" fmla="*/ 940 w 1852"/>
              <a:gd name="T3" fmla="*/ 1850 h 1851"/>
              <a:gd name="T4" fmla="*/ 1851 w 1852"/>
              <a:gd name="T5" fmla="*/ 910 h 1851"/>
              <a:gd name="T6" fmla="*/ 940 w 1852"/>
              <a:gd name="T7" fmla="*/ 0 h 1851"/>
              <a:gd name="T8" fmla="*/ 0 w 1852"/>
              <a:gd name="T9" fmla="*/ 910 h 1851"/>
              <a:gd name="T10" fmla="*/ 940 w 1852"/>
              <a:gd name="T11" fmla="*/ 1850 h 1851"/>
              <a:gd name="T12" fmla="*/ 940 w 1852"/>
              <a:gd name="T13" fmla="*/ 177 h 1851"/>
              <a:gd name="T14" fmla="*/ 940 w 1852"/>
              <a:gd name="T15" fmla="*/ 177 h 1851"/>
              <a:gd name="T16" fmla="*/ 1674 w 1852"/>
              <a:gd name="T17" fmla="*/ 910 h 1851"/>
              <a:gd name="T18" fmla="*/ 940 w 1852"/>
              <a:gd name="T19" fmla="*/ 1675 h 1851"/>
              <a:gd name="T20" fmla="*/ 177 w 1852"/>
              <a:gd name="T21" fmla="*/ 910 h 1851"/>
              <a:gd name="T22" fmla="*/ 940 w 1852"/>
              <a:gd name="T23" fmla="*/ 177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52" h="1851">
                <a:moveTo>
                  <a:pt x="940" y="1850"/>
                </a:moveTo>
                <a:lnTo>
                  <a:pt x="940" y="1850"/>
                </a:lnTo>
                <a:cubicBezTo>
                  <a:pt x="1439" y="1850"/>
                  <a:pt x="1851" y="1440"/>
                  <a:pt x="1851" y="910"/>
                </a:cubicBezTo>
                <a:cubicBezTo>
                  <a:pt x="1851" y="411"/>
                  <a:pt x="1439" y="0"/>
                  <a:pt x="940" y="0"/>
                </a:cubicBezTo>
                <a:cubicBezTo>
                  <a:pt x="412" y="0"/>
                  <a:pt x="0" y="411"/>
                  <a:pt x="0" y="910"/>
                </a:cubicBezTo>
                <a:cubicBezTo>
                  <a:pt x="0" y="1440"/>
                  <a:pt x="412" y="1850"/>
                  <a:pt x="940" y="1850"/>
                </a:cubicBezTo>
                <a:close/>
                <a:moveTo>
                  <a:pt x="940" y="177"/>
                </a:moveTo>
                <a:lnTo>
                  <a:pt x="940" y="177"/>
                </a:lnTo>
                <a:cubicBezTo>
                  <a:pt x="1352" y="177"/>
                  <a:pt x="1674" y="500"/>
                  <a:pt x="1674" y="910"/>
                </a:cubicBezTo>
                <a:cubicBezTo>
                  <a:pt x="1674" y="1351"/>
                  <a:pt x="1352" y="1675"/>
                  <a:pt x="940" y="1675"/>
                </a:cubicBezTo>
                <a:cubicBezTo>
                  <a:pt x="530" y="1675"/>
                  <a:pt x="177" y="1351"/>
                  <a:pt x="177" y="910"/>
                </a:cubicBezTo>
                <a:cubicBezTo>
                  <a:pt x="177" y="500"/>
                  <a:pt x="530" y="177"/>
                  <a:pt x="940" y="177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51F8D17-1993-D640-A9F0-48317966CD13}"/>
              </a:ext>
            </a:extLst>
          </p:cNvPr>
          <p:cNvGrpSpPr/>
          <p:nvPr/>
        </p:nvGrpSpPr>
        <p:grpSpPr>
          <a:xfrm>
            <a:off x="10724700" y="6618209"/>
            <a:ext cx="2925986" cy="3205452"/>
            <a:chOff x="10499401" y="6371391"/>
            <a:chExt cx="3376584" cy="3699088"/>
          </a:xfrm>
        </p:grpSpPr>
        <p:sp>
          <p:nvSpPr>
            <p:cNvPr id="93" name="Freeform 83">
              <a:extLst>
                <a:ext uri="{FF2B5EF4-FFF2-40B4-BE49-F238E27FC236}">
                  <a16:creationId xmlns:a16="http://schemas.microsoft.com/office/drawing/2014/main" id="{1283B2CE-D209-7D4F-B441-8EE9D5603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9401" y="6371391"/>
              <a:ext cx="1608636" cy="3699088"/>
            </a:xfrm>
            <a:custGeom>
              <a:avLst/>
              <a:gdLst>
                <a:gd name="T0" fmla="*/ 1825 w 1826"/>
                <a:gd name="T1" fmla="*/ 219 h 4196"/>
                <a:gd name="T2" fmla="*/ 1825 w 1826"/>
                <a:gd name="T3" fmla="*/ 219 h 4196"/>
                <a:gd name="T4" fmla="*/ 1825 w 1826"/>
                <a:gd name="T5" fmla="*/ 145 h 4196"/>
                <a:gd name="T6" fmla="*/ 1605 w 1826"/>
                <a:gd name="T7" fmla="*/ 0 h 4196"/>
                <a:gd name="T8" fmla="*/ 1386 w 1826"/>
                <a:gd name="T9" fmla="*/ 181 h 4196"/>
                <a:gd name="T10" fmla="*/ 1313 w 1826"/>
                <a:gd name="T11" fmla="*/ 181 h 4196"/>
                <a:gd name="T12" fmla="*/ 838 w 1826"/>
                <a:gd name="T13" fmla="*/ 620 h 4196"/>
                <a:gd name="T14" fmla="*/ 838 w 1826"/>
                <a:gd name="T15" fmla="*/ 657 h 4196"/>
                <a:gd name="T16" fmla="*/ 657 w 1826"/>
                <a:gd name="T17" fmla="*/ 620 h 4196"/>
                <a:gd name="T18" fmla="*/ 145 w 1826"/>
                <a:gd name="T19" fmla="*/ 1132 h 4196"/>
                <a:gd name="T20" fmla="*/ 183 w 1826"/>
                <a:gd name="T21" fmla="*/ 1386 h 4196"/>
                <a:gd name="T22" fmla="*/ 0 w 1826"/>
                <a:gd name="T23" fmla="*/ 1825 h 4196"/>
                <a:gd name="T24" fmla="*/ 256 w 1826"/>
                <a:gd name="T25" fmla="*/ 2298 h 4196"/>
                <a:gd name="T26" fmla="*/ 145 w 1826"/>
                <a:gd name="T27" fmla="*/ 2590 h 4196"/>
                <a:gd name="T28" fmla="*/ 401 w 1826"/>
                <a:gd name="T29" fmla="*/ 3064 h 4196"/>
                <a:gd name="T30" fmla="*/ 401 w 1826"/>
                <a:gd name="T31" fmla="*/ 3100 h 4196"/>
                <a:gd name="T32" fmla="*/ 802 w 1826"/>
                <a:gd name="T33" fmla="*/ 3612 h 4196"/>
                <a:gd name="T34" fmla="*/ 1241 w 1826"/>
                <a:gd name="T35" fmla="*/ 3940 h 4196"/>
                <a:gd name="T36" fmla="*/ 1350 w 1826"/>
                <a:gd name="T37" fmla="*/ 3904 h 4196"/>
                <a:gd name="T38" fmla="*/ 1605 w 1826"/>
                <a:gd name="T39" fmla="*/ 4195 h 4196"/>
                <a:gd name="T40" fmla="*/ 1825 w 1826"/>
                <a:gd name="T41" fmla="*/ 3976 h 4196"/>
                <a:gd name="T42" fmla="*/ 1825 w 1826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4196">
                  <a:moveTo>
                    <a:pt x="1825" y="219"/>
                  </a:moveTo>
                  <a:lnTo>
                    <a:pt x="1825" y="219"/>
                  </a:lnTo>
                  <a:cubicBezTo>
                    <a:pt x="1825" y="181"/>
                    <a:pt x="1825" y="145"/>
                    <a:pt x="1825" y="145"/>
                  </a:cubicBezTo>
                  <a:cubicBezTo>
                    <a:pt x="1789" y="36"/>
                    <a:pt x="1714" y="0"/>
                    <a:pt x="1605" y="0"/>
                  </a:cubicBezTo>
                  <a:cubicBezTo>
                    <a:pt x="1459" y="0"/>
                    <a:pt x="1386" y="73"/>
                    <a:pt x="1386" y="181"/>
                  </a:cubicBezTo>
                  <a:cubicBezTo>
                    <a:pt x="1350" y="181"/>
                    <a:pt x="1313" y="181"/>
                    <a:pt x="1313" y="181"/>
                  </a:cubicBezTo>
                  <a:cubicBezTo>
                    <a:pt x="1058" y="181"/>
                    <a:pt x="838" y="365"/>
                    <a:pt x="838" y="620"/>
                  </a:cubicBezTo>
                  <a:cubicBezTo>
                    <a:pt x="838" y="657"/>
                    <a:pt x="838" y="657"/>
                    <a:pt x="838" y="657"/>
                  </a:cubicBezTo>
                  <a:cubicBezTo>
                    <a:pt x="766" y="657"/>
                    <a:pt x="729" y="620"/>
                    <a:pt x="657" y="620"/>
                  </a:cubicBezTo>
                  <a:cubicBezTo>
                    <a:pt x="365" y="620"/>
                    <a:pt x="145" y="876"/>
                    <a:pt x="145" y="1132"/>
                  </a:cubicBezTo>
                  <a:cubicBezTo>
                    <a:pt x="145" y="1241"/>
                    <a:pt x="145" y="1313"/>
                    <a:pt x="183" y="1386"/>
                  </a:cubicBezTo>
                  <a:cubicBezTo>
                    <a:pt x="73" y="1495"/>
                    <a:pt x="0" y="1641"/>
                    <a:pt x="0" y="1825"/>
                  </a:cubicBezTo>
                  <a:cubicBezTo>
                    <a:pt x="0" y="2006"/>
                    <a:pt x="109" y="2188"/>
                    <a:pt x="256" y="2298"/>
                  </a:cubicBezTo>
                  <a:cubicBezTo>
                    <a:pt x="183" y="2371"/>
                    <a:pt x="145" y="2480"/>
                    <a:pt x="145" y="2590"/>
                  </a:cubicBezTo>
                  <a:cubicBezTo>
                    <a:pt x="145" y="2808"/>
                    <a:pt x="256" y="2992"/>
                    <a:pt x="401" y="3064"/>
                  </a:cubicBezTo>
                  <a:lnTo>
                    <a:pt x="401" y="3100"/>
                  </a:lnTo>
                  <a:cubicBezTo>
                    <a:pt x="401" y="3356"/>
                    <a:pt x="584" y="3537"/>
                    <a:pt x="802" y="3612"/>
                  </a:cubicBezTo>
                  <a:cubicBezTo>
                    <a:pt x="838" y="3793"/>
                    <a:pt x="1021" y="3940"/>
                    <a:pt x="1241" y="3940"/>
                  </a:cubicBezTo>
                  <a:cubicBezTo>
                    <a:pt x="1277" y="3940"/>
                    <a:pt x="1313" y="3904"/>
                    <a:pt x="1350" y="3904"/>
                  </a:cubicBezTo>
                  <a:cubicBezTo>
                    <a:pt x="1386" y="4049"/>
                    <a:pt x="1422" y="4195"/>
                    <a:pt x="1605" y="4195"/>
                  </a:cubicBezTo>
                  <a:cubicBezTo>
                    <a:pt x="1825" y="4195"/>
                    <a:pt x="1825" y="3976"/>
                    <a:pt x="1825" y="3976"/>
                  </a:cubicBezTo>
                  <a:lnTo>
                    <a:pt x="1825" y="219"/>
                  </a:ln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5C5A11A-6345-3644-82D0-A6E915DB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7349" y="6371391"/>
              <a:ext cx="1608636" cy="3699088"/>
            </a:xfrm>
            <a:custGeom>
              <a:avLst/>
              <a:gdLst>
                <a:gd name="T0" fmla="*/ 0 w 1825"/>
                <a:gd name="T1" fmla="*/ 219 h 4196"/>
                <a:gd name="T2" fmla="*/ 0 w 1825"/>
                <a:gd name="T3" fmla="*/ 219 h 4196"/>
                <a:gd name="T4" fmla="*/ 36 w 1825"/>
                <a:gd name="T5" fmla="*/ 145 h 4196"/>
                <a:gd name="T6" fmla="*/ 220 w 1825"/>
                <a:gd name="T7" fmla="*/ 0 h 4196"/>
                <a:gd name="T8" fmla="*/ 438 w 1825"/>
                <a:gd name="T9" fmla="*/ 181 h 4196"/>
                <a:gd name="T10" fmla="*/ 512 w 1825"/>
                <a:gd name="T11" fmla="*/ 181 h 4196"/>
                <a:gd name="T12" fmla="*/ 986 w 1825"/>
                <a:gd name="T13" fmla="*/ 620 h 4196"/>
                <a:gd name="T14" fmla="*/ 986 w 1825"/>
                <a:gd name="T15" fmla="*/ 657 h 4196"/>
                <a:gd name="T16" fmla="*/ 1167 w 1825"/>
                <a:gd name="T17" fmla="*/ 620 h 4196"/>
                <a:gd name="T18" fmla="*/ 1679 w 1825"/>
                <a:gd name="T19" fmla="*/ 1132 h 4196"/>
                <a:gd name="T20" fmla="*/ 1642 w 1825"/>
                <a:gd name="T21" fmla="*/ 1386 h 4196"/>
                <a:gd name="T22" fmla="*/ 1824 w 1825"/>
                <a:gd name="T23" fmla="*/ 1825 h 4196"/>
                <a:gd name="T24" fmla="*/ 1570 w 1825"/>
                <a:gd name="T25" fmla="*/ 2298 h 4196"/>
                <a:gd name="T26" fmla="*/ 1679 w 1825"/>
                <a:gd name="T27" fmla="*/ 2590 h 4196"/>
                <a:gd name="T28" fmla="*/ 1423 w 1825"/>
                <a:gd name="T29" fmla="*/ 3064 h 4196"/>
                <a:gd name="T30" fmla="*/ 1423 w 1825"/>
                <a:gd name="T31" fmla="*/ 3100 h 4196"/>
                <a:gd name="T32" fmla="*/ 1022 w 1825"/>
                <a:gd name="T33" fmla="*/ 3612 h 4196"/>
                <a:gd name="T34" fmla="*/ 584 w 1825"/>
                <a:gd name="T35" fmla="*/ 3940 h 4196"/>
                <a:gd name="T36" fmla="*/ 474 w 1825"/>
                <a:gd name="T37" fmla="*/ 3904 h 4196"/>
                <a:gd name="T38" fmla="*/ 220 w 1825"/>
                <a:gd name="T39" fmla="*/ 4195 h 4196"/>
                <a:gd name="T40" fmla="*/ 0 w 1825"/>
                <a:gd name="T41" fmla="*/ 3976 h 4196"/>
                <a:gd name="T42" fmla="*/ 0 w 1825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5" h="4196">
                  <a:moveTo>
                    <a:pt x="0" y="219"/>
                  </a:moveTo>
                  <a:lnTo>
                    <a:pt x="0" y="219"/>
                  </a:lnTo>
                  <a:cubicBezTo>
                    <a:pt x="0" y="181"/>
                    <a:pt x="0" y="145"/>
                    <a:pt x="36" y="145"/>
                  </a:cubicBezTo>
                  <a:cubicBezTo>
                    <a:pt x="36" y="36"/>
                    <a:pt x="110" y="0"/>
                    <a:pt x="220" y="0"/>
                  </a:cubicBezTo>
                  <a:cubicBezTo>
                    <a:pt x="366" y="0"/>
                    <a:pt x="438" y="73"/>
                    <a:pt x="438" y="181"/>
                  </a:cubicBezTo>
                  <a:cubicBezTo>
                    <a:pt x="474" y="181"/>
                    <a:pt x="512" y="181"/>
                    <a:pt x="512" y="181"/>
                  </a:cubicBezTo>
                  <a:cubicBezTo>
                    <a:pt x="766" y="181"/>
                    <a:pt x="986" y="365"/>
                    <a:pt x="986" y="620"/>
                  </a:cubicBezTo>
                  <a:cubicBezTo>
                    <a:pt x="986" y="657"/>
                    <a:pt x="986" y="657"/>
                    <a:pt x="986" y="657"/>
                  </a:cubicBezTo>
                  <a:cubicBezTo>
                    <a:pt x="1058" y="657"/>
                    <a:pt x="1131" y="620"/>
                    <a:pt x="1167" y="620"/>
                  </a:cubicBezTo>
                  <a:cubicBezTo>
                    <a:pt x="1459" y="620"/>
                    <a:pt x="1679" y="876"/>
                    <a:pt x="1679" y="1132"/>
                  </a:cubicBezTo>
                  <a:cubicBezTo>
                    <a:pt x="1679" y="1241"/>
                    <a:pt x="1679" y="1313"/>
                    <a:pt x="1642" y="1386"/>
                  </a:cubicBezTo>
                  <a:cubicBezTo>
                    <a:pt x="1751" y="1495"/>
                    <a:pt x="1824" y="1641"/>
                    <a:pt x="1824" y="1825"/>
                  </a:cubicBezTo>
                  <a:cubicBezTo>
                    <a:pt x="1824" y="2006"/>
                    <a:pt x="1751" y="2188"/>
                    <a:pt x="1570" y="2298"/>
                  </a:cubicBezTo>
                  <a:cubicBezTo>
                    <a:pt x="1642" y="2371"/>
                    <a:pt x="1679" y="2480"/>
                    <a:pt x="1679" y="2590"/>
                  </a:cubicBezTo>
                  <a:cubicBezTo>
                    <a:pt x="1679" y="2808"/>
                    <a:pt x="1570" y="2992"/>
                    <a:pt x="1423" y="3064"/>
                  </a:cubicBezTo>
                  <a:lnTo>
                    <a:pt x="1423" y="3100"/>
                  </a:lnTo>
                  <a:cubicBezTo>
                    <a:pt x="1423" y="3356"/>
                    <a:pt x="1241" y="3537"/>
                    <a:pt x="1022" y="3612"/>
                  </a:cubicBezTo>
                  <a:cubicBezTo>
                    <a:pt x="986" y="3793"/>
                    <a:pt x="803" y="3940"/>
                    <a:pt x="584" y="3940"/>
                  </a:cubicBezTo>
                  <a:cubicBezTo>
                    <a:pt x="548" y="3940"/>
                    <a:pt x="512" y="3904"/>
                    <a:pt x="474" y="3904"/>
                  </a:cubicBezTo>
                  <a:cubicBezTo>
                    <a:pt x="474" y="4049"/>
                    <a:pt x="402" y="4195"/>
                    <a:pt x="220" y="4195"/>
                  </a:cubicBezTo>
                  <a:cubicBezTo>
                    <a:pt x="0" y="4195"/>
                    <a:pt x="0" y="3976"/>
                    <a:pt x="0" y="3976"/>
                  </a:cubicBezTo>
                  <a:lnTo>
                    <a:pt x="0" y="219"/>
                  </a:ln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DF76ECF-545F-A246-A990-CADAFB75BFCD}"/>
                </a:ext>
              </a:extLst>
            </p:cNvPr>
            <p:cNvGrpSpPr/>
            <p:nvPr/>
          </p:nvGrpSpPr>
          <p:grpSpPr>
            <a:xfrm>
              <a:off x="10658711" y="6853205"/>
              <a:ext cx="3057963" cy="2797630"/>
              <a:chOff x="9171242" y="5522610"/>
              <a:chExt cx="6032902" cy="5519300"/>
            </a:xfrm>
          </p:grpSpPr>
          <p:sp>
            <p:nvSpPr>
              <p:cNvPr id="118" name="Freeform 84">
                <a:extLst>
                  <a:ext uri="{FF2B5EF4-FFF2-40B4-BE49-F238E27FC236}">
                    <a16:creationId xmlns:a16="http://schemas.microsoft.com/office/drawing/2014/main" id="{DCCCE677-E614-E140-AB7D-5547CEE3A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6714" y="6542145"/>
                <a:ext cx="1333831" cy="1648127"/>
              </a:xfrm>
              <a:custGeom>
                <a:avLst/>
                <a:gdLst>
                  <a:gd name="T0" fmla="*/ 767 w 768"/>
                  <a:gd name="T1" fmla="*/ 0 h 948"/>
                  <a:gd name="T2" fmla="*/ 767 w 768"/>
                  <a:gd name="T3" fmla="*/ 0 h 948"/>
                  <a:gd name="T4" fmla="*/ 219 w 768"/>
                  <a:gd name="T5" fmla="*/ 947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948">
                    <a:moveTo>
                      <a:pt x="767" y="0"/>
                    </a:moveTo>
                    <a:lnTo>
                      <a:pt x="767" y="0"/>
                    </a:lnTo>
                    <a:cubicBezTo>
                      <a:pt x="767" y="0"/>
                      <a:pt x="0" y="36"/>
                      <a:pt x="219" y="947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9B226A40-01B7-8B4E-8212-383D4799D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2650" y="5522610"/>
                <a:ext cx="827895" cy="820227"/>
              </a:xfrm>
              <a:custGeom>
                <a:avLst/>
                <a:gdLst>
                  <a:gd name="T0" fmla="*/ 0 w 476"/>
                  <a:gd name="T1" fmla="*/ 181 h 474"/>
                  <a:gd name="T2" fmla="*/ 0 w 476"/>
                  <a:gd name="T3" fmla="*/ 181 h 474"/>
                  <a:gd name="T4" fmla="*/ 475 w 476"/>
                  <a:gd name="T5" fmla="*/ 473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6" h="474">
                    <a:moveTo>
                      <a:pt x="0" y="181"/>
                    </a:moveTo>
                    <a:lnTo>
                      <a:pt x="0" y="181"/>
                    </a:lnTo>
                    <a:cubicBezTo>
                      <a:pt x="0" y="181"/>
                      <a:pt x="475" y="0"/>
                      <a:pt x="475" y="473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935B09DE-BB61-6140-9081-B8409585A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3429" y="5652925"/>
                <a:ext cx="260634" cy="697581"/>
              </a:xfrm>
              <a:custGeom>
                <a:avLst/>
                <a:gdLst>
                  <a:gd name="T0" fmla="*/ 0 w 148"/>
                  <a:gd name="T1" fmla="*/ 0 h 402"/>
                  <a:gd name="T2" fmla="*/ 0 w 148"/>
                  <a:gd name="T3" fmla="*/ 0 h 402"/>
                  <a:gd name="T4" fmla="*/ 147 w 148"/>
                  <a:gd name="T5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40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256"/>
                      <a:pt x="147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F9B8D70C-4BA7-F04A-B4CB-36AE0DE56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1242" y="6603471"/>
                <a:ext cx="1717116" cy="505936"/>
              </a:xfrm>
              <a:custGeom>
                <a:avLst/>
                <a:gdLst>
                  <a:gd name="T0" fmla="*/ 0 w 986"/>
                  <a:gd name="T1" fmla="*/ 218 h 292"/>
                  <a:gd name="T2" fmla="*/ 0 w 986"/>
                  <a:gd name="T3" fmla="*/ 218 h 292"/>
                  <a:gd name="T4" fmla="*/ 546 w 986"/>
                  <a:gd name="T5" fmla="*/ 291 h 292"/>
                  <a:gd name="T6" fmla="*/ 985 w 986"/>
                  <a:gd name="T7" fmla="*/ 14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6" h="292">
                    <a:moveTo>
                      <a:pt x="0" y="218"/>
                    </a:moveTo>
                    <a:lnTo>
                      <a:pt x="0" y="218"/>
                    </a:lnTo>
                    <a:cubicBezTo>
                      <a:pt x="291" y="0"/>
                      <a:pt x="546" y="291"/>
                      <a:pt x="546" y="291"/>
                    </a:cubicBezTo>
                    <a:cubicBezTo>
                      <a:pt x="546" y="291"/>
                      <a:pt x="619" y="36"/>
                      <a:pt x="985" y="14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3D61BB7B-259E-224D-ACFB-3F42D1ADD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4527" y="8374249"/>
                <a:ext cx="889221" cy="1586797"/>
              </a:xfrm>
              <a:custGeom>
                <a:avLst/>
                <a:gdLst>
                  <a:gd name="T0" fmla="*/ 0 w 513"/>
                  <a:gd name="T1" fmla="*/ 912 h 913"/>
                  <a:gd name="T2" fmla="*/ 0 w 513"/>
                  <a:gd name="T3" fmla="*/ 912 h 913"/>
                  <a:gd name="T4" fmla="*/ 365 w 513"/>
                  <a:gd name="T5" fmla="*/ 512 h 913"/>
                  <a:gd name="T6" fmla="*/ 512 w 513"/>
                  <a:gd name="T7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3" h="913">
                    <a:moveTo>
                      <a:pt x="0" y="912"/>
                    </a:moveTo>
                    <a:lnTo>
                      <a:pt x="0" y="912"/>
                    </a:lnTo>
                    <a:cubicBezTo>
                      <a:pt x="0" y="912"/>
                      <a:pt x="0" y="438"/>
                      <a:pt x="365" y="512"/>
                    </a:cubicBezTo>
                    <a:cubicBezTo>
                      <a:pt x="365" y="512"/>
                      <a:pt x="183" y="256"/>
                      <a:pt x="512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2C35A301-EC9B-F14C-9660-95FABE468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0463" y="9961045"/>
                <a:ext cx="383285" cy="1080865"/>
              </a:xfrm>
              <a:custGeom>
                <a:avLst/>
                <a:gdLst>
                  <a:gd name="T0" fmla="*/ 220 w 221"/>
                  <a:gd name="T1" fmla="*/ 0 h 622"/>
                  <a:gd name="T2" fmla="*/ 220 w 221"/>
                  <a:gd name="T3" fmla="*/ 0 h 622"/>
                  <a:gd name="T4" fmla="*/ 145 w 221"/>
                  <a:gd name="T5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" h="622">
                    <a:moveTo>
                      <a:pt x="220" y="0"/>
                    </a:moveTo>
                    <a:lnTo>
                      <a:pt x="220" y="0"/>
                    </a:lnTo>
                    <a:cubicBezTo>
                      <a:pt x="220" y="0"/>
                      <a:pt x="0" y="256"/>
                      <a:pt x="145" y="62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90">
                <a:extLst>
                  <a:ext uri="{FF2B5EF4-FFF2-40B4-BE49-F238E27FC236}">
                    <a16:creationId xmlns:a16="http://schemas.microsoft.com/office/drawing/2014/main" id="{3D06B2D4-F2BF-2A43-B3D8-59AE0E780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8358" y="9899720"/>
                <a:ext cx="1142187" cy="697581"/>
              </a:xfrm>
              <a:custGeom>
                <a:avLst/>
                <a:gdLst>
                  <a:gd name="T0" fmla="*/ 657 w 658"/>
                  <a:gd name="T1" fmla="*/ 36 h 402"/>
                  <a:gd name="T2" fmla="*/ 657 w 658"/>
                  <a:gd name="T3" fmla="*/ 36 h 402"/>
                  <a:gd name="T4" fmla="*/ 182 w 658"/>
                  <a:gd name="T5" fmla="*/ 365 h 402"/>
                  <a:gd name="T6" fmla="*/ 0 w 658"/>
                  <a:gd name="T7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02">
                    <a:moveTo>
                      <a:pt x="657" y="36"/>
                    </a:moveTo>
                    <a:lnTo>
                      <a:pt x="657" y="36"/>
                    </a:lnTo>
                    <a:cubicBezTo>
                      <a:pt x="329" y="0"/>
                      <a:pt x="182" y="365"/>
                      <a:pt x="182" y="365"/>
                    </a:cubicBezTo>
                    <a:cubicBezTo>
                      <a:pt x="182" y="365"/>
                      <a:pt x="73" y="292"/>
                      <a:pt x="0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91">
                <a:extLst>
                  <a:ext uri="{FF2B5EF4-FFF2-40B4-BE49-F238E27FC236}">
                    <a16:creationId xmlns:a16="http://schemas.microsoft.com/office/drawing/2014/main" id="{0B7170F2-B1AD-EE4C-A05D-F71065130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9137" y="7676668"/>
                <a:ext cx="1019535" cy="505936"/>
              </a:xfrm>
              <a:custGeom>
                <a:avLst/>
                <a:gdLst>
                  <a:gd name="T0" fmla="*/ 584 w 585"/>
                  <a:gd name="T1" fmla="*/ 0 h 293"/>
                  <a:gd name="T2" fmla="*/ 584 w 585"/>
                  <a:gd name="T3" fmla="*/ 0 h 293"/>
                  <a:gd name="T4" fmla="*/ 0 w 585"/>
                  <a:gd name="T5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93">
                    <a:moveTo>
                      <a:pt x="584" y="0"/>
                    </a:moveTo>
                    <a:lnTo>
                      <a:pt x="584" y="0"/>
                    </a:lnTo>
                    <a:cubicBezTo>
                      <a:pt x="584" y="0"/>
                      <a:pt x="256" y="292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92">
                <a:extLst>
                  <a:ext uri="{FF2B5EF4-FFF2-40B4-BE49-F238E27FC236}">
                    <a16:creationId xmlns:a16="http://schemas.microsoft.com/office/drawing/2014/main" id="{A81399FA-C12D-ED4B-AAD0-5D6352F35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1010" y="8696208"/>
                <a:ext cx="1019535" cy="444610"/>
              </a:xfrm>
              <a:custGeom>
                <a:avLst/>
                <a:gdLst>
                  <a:gd name="T0" fmla="*/ 0 w 585"/>
                  <a:gd name="T1" fmla="*/ 73 h 256"/>
                  <a:gd name="T2" fmla="*/ 0 w 585"/>
                  <a:gd name="T3" fmla="*/ 73 h 256"/>
                  <a:gd name="T4" fmla="*/ 584 w 585"/>
                  <a:gd name="T5" fmla="*/ 25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56">
                    <a:moveTo>
                      <a:pt x="0" y="73"/>
                    </a:moveTo>
                    <a:lnTo>
                      <a:pt x="0" y="73"/>
                    </a:lnTo>
                    <a:cubicBezTo>
                      <a:pt x="0" y="73"/>
                      <a:pt x="364" y="0"/>
                      <a:pt x="584" y="25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94">
                <a:extLst>
                  <a:ext uri="{FF2B5EF4-FFF2-40B4-BE49-F238E27FC236}">
                    <a16:creationId xmlns:a16="http://schemas.microsoft.com/office/drawing/2014/main" id="{B70BA63A-859E-3340-A6DA-3A44FAF75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6542145"/>
                <a:ext cx="1333831" cy="1648127"/>
              </a:xfrm>
              <a:custGeom>
                <a:avLst/>
                <a:gdLst>
                  <a:gd name="T0" fmla="*/ 0 w 767"/>
                  <a:gd name="T1" fmla="*/ 0 h 948"/>
                  <a:gd name="T2" fmla="*/ 0 w 767"/>
                  <a:gd name="T3" fmla="*/ 0 h 948"/>
                  <a:gd name="T4" fmla="*/ 548 w 767"/>
                  <a:gd name="T5" fmla="*/ 947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7" h="948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766" y="36"/>
                      <a:pt x="548" y="947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95">
                <a:extLst>
                  <a:ext uri="{FF2B5EF4-FFF2-40B4-BE49-F238E27FC236}">
                    <a16:creationId xmlns:a16="http://schemas.microsoft.com/office/drawing/2014/main" id="{4C7F7B08-4654-EF42-B2A6-C56012744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5522610"/>
                <a:ext cx="889221" cy="820227"/>
              </a:xfrm>
              <a:custGeom>
                <a:avLst/>
                <a:gdLst>
                  <a:gd name="T0" fmla="*/ 512 w 513"/>
                  <a:gd name="T1" fmla="*/ 181 h 474"/>
                  <a:gd name="T2" fmla="*/ 512 w 513"/>
                  <a:gd name="T3" fmla="*/ 181 h 474"/>
                  <a:gd name="T4" fmla="*/ 0 w 513"/>
                  <a:gd name="T5" fmla="*/ 473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3" h="474">
                    <a:moveTo>
                      <a:pt x="512" y="181"/>
                    </a:moveTo>
                    <a:lnTo>
                      <a:pt x="512" y="181"/>
                    </a:lnTo>
                    <a:cubicBezTo>
                      <a:pt x="512" y="181"/>
                      <a:pt x="0" y="0"/>
                      <a:pt x="0" y="473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0A1A055B-9ACB-4F49-9396-C39F7AB80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1324" y="5652925"/>
                <a:ext cx="260634" cy="697581"/>
              </a:xfrm>
              <a:custGeom>
                <a:avLst/>
                <a:gdLst>
                  <a:gd name="T0" fmla="*/ 147 w 148"/>
                  <a:gd name="T1" fmla="*/ 0 h 402"/>
                  <a:gd name="T2" fmla="*/ 147 w 148"/>
                  <a:gd name="T3" fmla="*/ 0 h 402"/>
                  <a:gd name="T4" fmla="*/ 0 w 148"/>
                  <a:gd name="T5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402">
                    <a:moveTo>
                      <a:pt x="147" y="0"/>
                    </a:moveTo>
                    <a:lnTo>
                      <a:pt x="147" y="0"/>
                    </a:lnTo>
                    <a:cubicBezTo>
                      <a:pt x="147" y="0"/>
                      <a:pt x="147" y="256"/>
                      <a:pt x="0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97">
                <a:extLst>
                  <a:ext uri="{FF2B5EF4-FFF2-40B4-BE49-F238E27FC236}">
                    <a16:creationId xmlns:a16="http://schemas.microsoft.com/office/drawing/2014/main" id="{8B41724C-DED1-9A44-A173-0555A9B70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028" y="6603471"/>
                <a:ext cx="1717116" cy="505936"/>
              </a:xfrm>
              <a:custGeom>
                <a:avLst/>
                <a:gdLst>
                  <a:gd name="T0" fmla="*/ 985 w 986"/>
                  <a:gd name="T1" fmla="*/ 218 h 292"/>
                  <a:gd name="T2" fmla="*/ 985 w 986"/>
                  <a:gd name="T3" fmla="*/ 218 h 292"/>
                  <a:gd name="T4" fmla="*/ 438 w 986"/>
                  <a:gd name="T5" fmla="*/ 291 h 292"/>
                  <a:gd name="T6" fmla="*/ 0 w 986"/>
                  <a:gd name="T7" fmla="*/ 14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6" h="292">
                    <a:moveTo>
                      <a:pt x="985" y="218"/>
                    </a:moveTo>
                    <a:lnTo>
                      <a:pt x="985" y="218"/>
                    </a:lnTo>
                    <a:cubicBezTo>
                      <a:pt x="693" y="0"/>
                      <a:pt x="438" y="291"/>
                      <a:pt x="438" y="291"/>
                    </a:cubicBezTo>
                    <a:cubicBezTo>
                      <a:pt x="438" y="291"/>
                      <a:pt x="365" y="36"/>
                      <a:pt x="0" y="14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98">
                <a:extLst>
                  <a:ext uri="{FF2B5EF4-FFF2-40B4-BE49-F238E27FC236}">
                    <a16:creationId xmlns:a16="http://schemas.microsoft.com/office/drawing/2014/main" id="{23C5B95E-4E18-534C-9E28-2BF6C3660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1638" y="8374249"/>
                <a:ext cx="889221" cy="1586797"/>
              </a:xfrm>
              <a:custGeom>
                <a:avLst/>
                <a:gdLst>
                  <a:gd name="T0" fmla="*/ 511 w 512"/>
                  <a:gd name="T1" fmla="*/ 912 h 913"/>
                  <a:gd name="T2" fmla="*/ 511 w 512"/>
                  <a:gd name="T3" fmla="*/ 912 h 913"/>
                  <a:gd name="T4" fmla="*/ 146 w 512"/>
                  <a:gd name="T5" fmla="*/ 512 h 913"/>
                  <a:gd name="T6" fmla="*/ 0 w 512"/>
                  <a:gd name="T7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2" h="913">
                    <a:moveTo>
                      <a:pt x="511" y="912"/>
                    </a:moveTo>
                    <a:lnTo>
                      <a:pt x="511" y="912"/>
                    </a:lnTo>
                    <a:cubicBezTo>
                      <a:pt x="511" y="912"/>
                      <a:pt x="511" y="438"/>
                      <a:pt x="146" y="512"/>
                    </a:cubicBezTo>
                    <a:cubicBezTo>
                      <a:pt x="146" y="512"/>
                      <a:pt x="329" y="256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99">
                <a:extLst>
                  <a:ext uri="{FF2B5EF4-FFF2-40B4-BE49-F238E27FC236}">
                    <a16:creationId xmlns:a16="http://schemas.microsoft.com/office/drawing/2014/main" id="{AC149F1C-78EC-1141-A887-0E03B95A6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1638" y="9961045"/>
                <a:ext cx="383285" cy="1080865"/>
              </a:xfrm>
              <a:custGeom>
                <a:avLst/>
                <a:gdLst>
                  <a:gd name="T0" fmla="*/ 0 w 220"/>
                  <a:gd name="T1" fmla="*/ 0 h 622"/>
                  <a:gd name="T2" fmla="*/ 0 w 220"/>
                  <a:gd name="T3" fmla="*/ 0 h 622"/>
                  <a:gd name="T4" fmla="*/ 74 w 220"/>
                  <a:gd name="T5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62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219" y="256"/>
                      <a:pt x="74" y="62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00">
                <a:extLst>
                  <a:ext uri="{FF2B5EF4-FFF2-40B4-BE49-F238E27FC236}">
                    <a16:creationId xmlns:a16="http://schemas.microsoft.com/office/drawing/2014/main" id="{D81A81A1-54E1-104D-82A5-8B5D7CA48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9899720"/>
                <a:ext cx="1142187" cy="697581"/>
              </a:xfrm>
              <a:custGeom>
                <a:avLst/>
                <a:gdLst>
                  <a:gd name="T0" fmla="*/ 0 w 658"/>
                  <a:gd name="T1" fmla="*/ 36 h 402"/>
                  <a:gd name="T2" fmla="*/ 0 w 658"/>
                  <a:gd name="T3" fmla="*/ 36 h 402"/>
                  <a:gd name="T4" fmla="*/ 512 w 658"/>
                  <a:gd name="T5" fmla="*/ 365 h 402"/>
                  <a:gd name="T6" fmla="*/ 657 w 658"/>
                  <a:gd name="T7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02">
                    <a:moveTo>
                      <a:pt x="0" y="36"/>
                    </a:moveTo>
                    <a:lnTo>
                      <a:pt x="0" y="36"/>
                    </a:lnTo>
                    <a:cubicBezTo>
                      <a:pt x="366" y="0"/>
                      <a:pt x="512" y="365"/>
                      <a:pt x="512" y="365"/>
                    </a:cubicBezTo>
                    <a:cubicBezTo>
                      <a:pt x="512" y="365"/>
                      <a:pt x="584" y="292"/>
                      <a:pt x="657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01">
                <a:extLst>
                  <a:ext uri="{FF2B5EF4-FFF2-40B4-BE49-F238E27FC236}">
                    <a16:creationId xmlns:a16="http://schemas.microsoft.com/office/drawing/2014/main" id="{9DFCA4D4-5749-7246-A1D2-D814CA842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6713" y="7676668"/>
                <a:ext cx="1011872" cy="505936"/>
              </a:xfrm>
              <a:custGeom>
                <a:avLst/>
                <a:gdLst>
                  <a:gd name="T0" fmla="*/ 0 w 584"/>
                  <a:gd name="T1" fmla="*/ 0 h 293"/>
                  <a:gd name="T2" fmla="*/ 0 w 584"/>
                  <a:gd name="T3" fmla="*/ 0 h 293"/>
                  <a:gd name="T4" fmla="*/ 583 w 584"/>
                  <a:gd name="T5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4" h="29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365" y="292"/>
                      <a:pt x="583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02">
                <a:extLst>
                  <a:ext uri="{FF2B5EF4-FFF2-40B4-BE49-F238E27FC236}">
                    <a16:creationId xmlns:a16="http://schemas.microsoft.com/office/drawing/2014/main" id="{30029CC1-0D2F-624E-83A9-F16848548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8696208"/>
                <a:ext cx="1019535" cy="444610"/>
              </a:xfrm>
              <a:custGeom>
                <a:avLst/>
                <a:gdLst>
                  <a:gd name="T0" fmla="*/ 584 w 585"/>
                  <a:gd name="T1" fmla="*/ 73 h 256"/>
                  <a:gd name="T2" fmla="*/ 584 w 585"/>
                  <a:gd name="T3" fmla="*/ 73 h 256"/>
                  <a:gd name="T4" fmla="*/ 0 w 585"/>
                  <a:gd name="T5" fmla="*/ 25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56">
                    <a:moveTo>
                      <a:pt x="584" y="73"/>
                    </a:moveTo>
                    <a:lnTo>
                      <a:pt x="584" y="73"/>
                    </a:lnTo>
                    <a:cubicBezTo>
                      <a:pt x="584" y="73"/>
                      <a:pt x="220" y="0"/>
                      <a:pt x="0" y="25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7DF936-D0B3-194D-858B-B17B3CDCAD75}"/>
              </a:ext>
            </a:extLst>
          </p:cNvPr>
          <p:cNvCxnSpPr>
            <a:stCxn id="47" idx="3"/>
          </p:cNvCxnSpPr>
          <p:nvPr/>
        </p:nvCxnSpPr>
        <p:spPr>
          <a:xfrm flipH="1">
            <a:off x="12188825" y="5358355"/>
            <a:ext cx="7532" cy="1259854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529F911-ABB5-0E43-83C2-1EB8CF3E3B51}"/>
              </a:ext>
            </a:extLst>
          </p:cNvPr>
          <p:cNvCxnSpPr>
            <a:cxnSpLocks/>
          </p:cNvCxnSpPr>
          <p:nvPr/>
        </p:nvCxnSpPr>
        <p:spPr>
          <a:xfrm>
            <a:off x="12188825" y="9823661"/>
            <a:ext cx="0" cy="1007319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A67213-C1EF-1A45-B639-BA827F191085}"/>
              </a:ext>
            </a:extLst>
          </p:cNvPr>
          <p:cNvCxnSpPr>
            <a:cxnSpLocks/>
          </p:cNvCxnSpPr>
          <p:nvPr/>
        </p:nvCxnSpPr>
        <p:spPr>
          <a:xfrm>
            <a:off x="8968577" y="5974654"/>
            <a:ext cx="1894173" cy="1275232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5B2F935-6CD6-BA4C-B7E8-3763BD32C6FA}"/>
              </a:ext>
            </a:extLst>
          </p:cNvPr>
          <p:cNvCxnSpPr>
            <a:cxnSpLocks/>
          </p:cNvCxnSpPr>
          <p:nvPr/>
        </p:nvCxnSpPr>
        <p:spPr>
          <a:xfrm flipH="1">
            <a:off x="13522432" y="5974654"/>
            <a:ext cx="1894173" cy="1275232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B6FAF2E-9AE8-C844-AD18-5A3220F36993}"/>
              </a:ext>
            </a:extLst>
          </p:cNvPr>
          <p:cNvCxnSpPr>
            <a:cxnSpLocks/>
          </p:cNvCxnSpPr>
          <p:nvPr/>
        </p:nvCxnSpPr>
        <p:spPr>
          <a:xfrm flipV="1">
            <a:off x="8968577" y="8849975"/>
            <a:ext cx="1894173" cy="1275232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747A38-E2A7-154A-BD2B-706270C26715}"/>
              </a:ext>
            </a:extLst>
          </p:cNvPr>
          <p:cNvCxnSpPr>
            <a:cxnSpLocks/>
          </p:cNvCxnSpPr>
          <p:nvPr/>
        </p:nvCxnSpPr>
        <p:spPr>
          <a:xfrm flipH="1" flipV="1">
            <a:off x="13522432" y="8849975"/>
            <a:ext cx="1894173" cy="1275232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D967D3C-B820-764D-81D6-E6A0E6C5F6CB}"/>
              </a:ext>
            </a:extLst>
          </p:cNvPr>
          <p:cNvSpPr/>
          <p:nvPr/>
        </p:nvSpPr>
        <p:spPr>
          <a:xfrm>
            <a:off x="7819388" y="4963622"/>
            <a:ext cx="1051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758B80F-B78C-8748-904D-EBF077392EE7}"/>
              </a:ext>
            </a:extLst>
          </p:cNvPr>
          <p:cNvSpPr/>
          <p:nvPr/>
        </p:nvSpPr>
        <p:spPr>
          <a:xfrm>
            <a:off x="11409391" y="3998111"/>
            <a:ext cx="1609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40%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FD7BFFB-7150-2543-885A-DA39A138B839}"/>
              </a:ext>
            </a:extLst>
          </p:cNvPr>
          <p:cNvSpPr/>
          <p:nvPr/>
        </p:nvSpPr>
        <p:spPr>
          <a:xfrm>
            <a:off x="15517385" y="4963622"/>
            <a:ext cx="1051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E3B0ABE-AA1B-1B42-9144-5406943EE694}"/>
              </a:ext>
            </a:extLst>
          </p:cNvPr>
          <p:cNvSpPr/>
          <p:nvPr/>
        </p:nvSpPr>
        <p:spPr>
          <a:xfrm>
            <a:off x="7819388" y="10015682"/>
            <a:ext cx="1051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DD01D5F-3269-D248-825E-2A99B29B42FF}"/>
              </a:ext>
            </a:extLst>
          </p:cNvPr>
          <p:cNvSpPr/>
          <p:nvPr/>
        </p:nvSpPr>
        <p:spPr>
          <a:xfrm>
            <a:off x="15496538" y="9992822"/>
            <a:ext cx="1051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99A3EEA-A086-AE4C-8A72-253CD7FE14AE}"/>
              </a:ext>
            </a:extLst>
          </p:cNvPr>
          <p:cNvSpPr txBox="1"/>
          <p:nvPr/>
        </p:nvSpPr>
        <p:spPr>
          <a:xfrm>
            <a:off x="10505418" y="5310656"/>
            <a:ext cx="424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76D268-38AA-4A44-B44E-2CEC2CFF70E4}"/>
              </a:ext>
            </a:extLst>
          </p:cNvPr>
          <p:cNvSpPr txBox="1"/>
          <p:nvPr/>
        </p:nvSpPr>
        <p:spPr>
          <a:xfrm>
            <a:off x="13506195" y="5310656"/>
            <a:ext cx="424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83DE38F-EA29-5F41-A50E-BF4B7A8D9C6B}"/>
              </a:ext>
            </a:extLst>
          </p:cNvPr>
          <p:cNvSpPr txBox="1"/>
          <p:nvPr/>
        </p:nvSpPr>
        <p:spPr>
          <a:xfrm>
            <a:off x="10479292" y="10274541"/>
            <a:ext cx="424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5CBF2B3-8DF2-D54A-92D3-D778C0B6E413}"/>
              </a:ext>
            </a:extLst>
          </p:cNvPr>
          <p:cNvSpPr txBox="1"/>
          <p:nvPr/>
        </p:nvSpPr>
        <p:spPr>
          <a:xfrm>
            <a:off x="13480069" y="10274541"/>
            <a:ext cx="424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BBE2810-7CB9-0346-966E-C89B194530A8}"/>
              </a:ext>
            </a:extLst>
          </p:cNvPr>
          <p:cNvSpPr txBox="1"/>
          <p:nvPr/>
        </p:nvSpPr>
        <p:spPr>
          <a:xfrm>
            <a:off x="15805258" y="7727284"/>
            <a:ext cx="424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8E472D-CDFD-8647-BCCF-327492BCD61E}"/>
              </a:ext>
            </a:extLst>
          </p:cNvPr>
          <p:cNvSpPr txBox="1"/>
          <p:nvPr/>
        </p:nvSpPr>
        <p:spPr>
          <a:xfrm>
            <a:off x="8119597" y="7740347"/>
            <a:ext cx="424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313D1DB-EA08-9442-8592-F977967DFA01}"/>
              </a:ext>
            </a:extLst>
          </p:cNvPr>
          <p:cNvSpPr/>
          <p:nvPr/>
        </p:nvSpPr>
        <p:spPr>
          <a:xfrm>
            <a:off x="11409391" y="11291068"/>
            <a:ext cx="1609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60%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09CBDCC-A816-4F4C-80B5-C6CA8A5C920B}"/>
              </a:ext>
            </a:extLst>
          </p:cNvPr>
          <p:cNvGrpSpPr/>
          <p:nvPr/>
        </p:nvGrpSpPr>
        <p:grpSpPr>
          <a:xfrm flipH="1">
            <a:off x="1242750" y="4550283"/>
            <a:ext cx="6024765" cy="1754702"/>
            <a:chOff x="5697486" y="4546323"/>
            <a:chExt cx="6024765" cy="1754702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2210FB2-CB2A-1849-A2B6-3CF04B1F0AFA}"/>
                </a:ext>
              </a:extLst>
            </p:cNvPr>
            <p:cNvSpPr txBox="1"/>
            <p:nvPr/>
          </p:nvSpPr>
          <p:spPr>
            <a:xfrm>
              <a:off x="5697486" y="4546323"/>
              <a:ext cx="18517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A1D8B2A-5EC2-EB43-A4B8-68397013C295}"/>
                </a:ext>
              </a:extLst>
            </p:cNvPr>
            <p:cNvSpPr txBox="1"/>
            <p:nvPr/>
          </p:nvSpPr>
          <p:spPr>
            <a:xfrm>
              <a:off x="5725196" y="5212137"/>
              <a:ext cx="599705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AC1CF59-ED4B-6945-8301-3B02DD505EB4}"/>
              </a:ext>
            </a:extLst>
          </p:cNvPr>
          <p:cNvGrpSpPr/>
          <p:nvPr/>
        </p:nvGrpSpPr>
        <p:grpSpPr>
          <a:xfrm>
            <a:off x="17019908" y="9658800"/>
            <a:ext cx="6024765" cy="1754702"/>
            <a:chOff x="5697486" y="4546323"/>
            <a:chExt cx="6024765" cy="1754702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F633E5B-6FD6-984F-8CE2-DD010D5DBADC}"/>
                </a:ext>
              </a:extLst>
            </p:cNvPr>
            <p:cNvSpPr txBox="1"/>
            <p:nvPr/>
          </p:nvSpPr>
          <p:spPr>
            <a:xfrm>
              <a:off x="5697486" y="4546323"/>
              <a:ext cx="17411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A5A371E-9674-F346-9B9A-663CB4D3998A}"/>
                </a:ext>
              </a:extLst>
            </p:cNvPr>
            <p:cNvSpPr txBox="1"/>
            <p:nvPr/>
          </p:nvSpPr>
          <p:spPr>
            <a:xfrm>
              <a:off x="5725196" y="5212137"/>
              <a:ext cx="599705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4AA8D73-85EA-2A40-890E-06DBAB8E97BA}"/>
              </a:ext>
            </a:extLst>
          </p:cNvPr>
          <p:cNvGrpSpPr/>
          <p:nvPr/>
        </p:nvGrpSpPr>
        <p:grpSpPr>
          <a:xfrm>
            <a:off x="17019908" y="4610568"/>
            <a:ext cx="6024765" cy="1754702"/>
            <a:chOff x="5697486" y="4546323"/>
            <a:chExt cx="6024765" cy="1754702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3E6B546-D674-6542-ABCF-8580B1A361B8}"/>
                </a:ext>
              </a:extLst>
            </p:cNvPr>
            <p:cNvSpPr txBox="1"/>
            <p:nvPr/>
          </p:nvSpPr>
          <p:spPr>
            <a:xfrm>
              <a:off x="5697486" y="4546323"/>
              <a:ext cx="1822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70CF49C-C7C4-C841-9ECD-E41079449079}"/>
                </a:ext>
              </a:extLst>
            </p:cNvPr>
            <p:cNvSpPr txBox="1"/>
            <p:nvPr/>
          </p:nvSpPr>
          <p:spPr>
            <a:xfrm>
              <a:off x="5725196" y="5212137"/>
              <a:ext cx="599705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04F23EE-0F3B-5040-AAE1-93BCD121B3AA}"/>
              </a:ext>
            </a:extLst>
          </p:cNvPr>
          <p:cNvGrpSpPr/>
          <p:nvPr/>
        </p:nvGrpSpPr>
        <p:grpSpPr>
          <a:xfrm flipH="1">
            <a:off x="1242750" y="9658800"/>
            <a:ext cx="6024766" cy="1754702"/>
            <a:chOff x="5697485" y="4546323"/>
            <a:chExt cx="6024766" cy="1754702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76F9BA7-D0DE-544E-BB11-419615342F08}"/>
                </a:ext>
              </a:extLst>
            </p:cNvPr>
            <p:cNvSpPr txBox="1"/>
            <p:nvPr/>
          </p:nvSpPr>
          <p:spPr>
            <a:xfrm>
              <a:off x="5697485" y="4546323"/>
              <a:ext cx="21515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779953F-FFF6-9F40-B1CA-87C62636AD5F}"/>
                </a:ext>
              </a:extLst>
            </p:cNvPr>
            <p:cNvSpPr txBox="1"/>
            <p:nvPr/>
          </p:nvSpPr>
          <p:spPr>
            <a:xfrm>
              <a:off x="5725196" y="5212137"/>
              <a:ext cx="599705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83" name="CuadroTexto 350">
            <a:extLst>
              <a:ext uri="{FF2B5EF4-FFF2-40B4-BE49-F238E27FC236}">
                <a16:creationId xmlns:a16="http://schemas.microsoft.com/office/drawing/2014/main" id="{2454FDDB-1632-3F4A-9FCA-4CBD3A93ED26}"/>
              </a:ext>
            </a:extLst>
          </p:cNvPr>
          <p:cNvSpPr txBox="1"/>
          <p:nvPr/>
        </p:nvSpPr>
        <p:spPr>
          <a:xfrm>
            <a:off x="7030231" y="1022190"/>
            <a:ext cx="10317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 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199941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1">
            <a:extLst>
              <a:ext uri="{FF2B5EF4-FFF2-40B4-BE49-F238E27FC236}">
                <a16:creationId xmlns:a16="http://schemas.microsoft.com/office/drawing/2014/main" id="{467FD8DB-385F-F34B-9D34-C84B3491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82" y="3191464"/>
            <a:ext cx="10843686" cy="9894388"/>
          </a:xfrm>
          <a:custGeom>
            <a:avLst/>
            <a:gdLst>
              <a:gd name="T0" fmla="*/ 17280 w 18938"/>
              <a:gd name="T1" fmla="*/ 6938 h 17282"/>
              <a:gd name="T2" fmla="*/ 14843 w 18938"/>
              <a:gd name="T3" fmla="*/ 8219 h 17282"/>
              <a:gd name="T4" fmla="*/ 13749 w 18938"/>
              <a:gd name="T5" fmla="*/ 7438 h 17282"/>
              <a:gd name="T6" fmla="*/ 12468 w 18938"/>
              <a:gd name="T7" fmla="*/ 4251 h 17282"/>
              <a:gd name="T8" fmla="*/ 13405 w 18938"/>
              <a:gd name="T9" fmla="*/ 3657 h 17282"/>
              <a:gd name="T10" fmla="*/ 14280 w 18938"/>
              <a:gd name="T11" fmla="*/ 563 h 17282"/>
              <a:gd name="T12" fmla="*/ 11812 w 18938"/>
              <a:gd name="T13" fmla="*/ 2719 h 17282"/>
              <a:gd name="T14" fmla="*/ 11780 w 18938"/>
              <a:gd name="T15" fmla="*/ 3844 h 17282"/>
              <a:gd name="T16" fmla="*/ 9469 w 18938"/>
              <a:gd name="T17" fmla="*/ 4188 h 17282"/>
              <a:gd name="T18" fmla="*/ 7156 w 18938"/>
              <a:gd name="T19" fmla="*/ 3844 h 17282"/>
              <a:gd name="T20" fmla="*/ 7125 w 18938"/>
              <a:gd name="T21" fmla="*/ 2719 h 17282"/>
              <a:gd name="T22" fmla="*/ 4875 w 18938"/>
              <a:gd name="T23" fmla="*/ 438 h 17282"/>
              <a:gd name="T24" fmla="*/ 5531 w 18938"/>
              <a:gd name="T25" fmla="*/ 3657 h 17282"/>
              <a:gd name="T26" fmla="*/ 6469 w 18938"/>
              <a:gd name="T27" fmla="*/ 4251 h 17282"/>
              <a:gd name="T28" fmla="*/ 5188 w 18938"/>
              <a:gd name="T29" fmla="*/ 7438 h 17282"/>
              <a:gd name="T30" fmla="*/ 4094 w 18938"/>
              <a:gd name="T31" fmla="*/ 8219 h 17282"/>
              <a:gd name="T32" fmla="*/ 1656 w 18938"/>
              <a:gd name="T33" fmla="*/ 6938 h 17282"/>
              <a:gd name="T34" fmla="*/ 1750 w 18938"/>
              <a:gd name="T35" fmla="*/ 10312 h 17282"/>
              <a:gd name="T36" fmla="*/ 4094 w 18938"/>
              <a:gd name="T37" fmla="*/ 9031 h 17282"/>
              <a:gd name="T38" fmla="*/ 5188 w 18938"/>
              <a:gd name="T39" fmla="*/ 9812 h 17282"/>
              <a:gd name="T40" fmla="*/ 6469 w 18938"/>
              <a:gd name="T41" fmla="*/ 13031 h 17282"/>
              <a:gd name="T42" fmla="*/ 5531 w 18938"/>
              <a:gd name="T43" fmla="*/ 13625 h 17282"/>
              <a:gd name="T44" fmla="*/ 4656 w 18938"/>
              <a:gd name="T45" fmla="*/ 16718 h 17282"/>
              <a:gd name="T46" fmla="*/ 7125 w 18938"/>
              <a:gd name="T47" fmla="*/ 14531 h 17282"/>
              <a:gd name="T48" fmla="*/ 7156 w 18938"/>
              <a:gd name="T49" fmla="*/ 13437 h 17282"/>
              <a:gd name="T50" fmla="*/ 9469 w 18938"/>
              <a:gd name="T51" fmla="*/ 13062 h 17282"/>
              <a:gd name="T52" fmla="*/ 11780 w 18938"/>
              <a:gd name="T53" fmla="*/ 13437 h 17282"/>
              <a:gd name="T54" fmla="*/ 11812 w 18938"/>
              <a:gd name="T55" fmla="*/ 14531 h 17282"/>
              <a:gd name="T56" fmla="*/ 14062 w 18938"/>
              <a:gd name="T57" fmla="*/ 16843 h 17282"/>
              <a:gd name="T58" fmla="*/ 13405 w 18938"/>
              <a:gd name="T59" fmla="*/ 13625 h 17282"/>
              <a:gd name="T60" fmla="*/ 12468 w 18938"/>
              <a:gd name="T61" fmla="*/ 13031 h 17282"/>
              <a:gd name="T62" fmla="*/ 13749 w 18938"/>
              <a:gd name="T63" fmla="*/ 9812 h 17282"/>
              <a:gd name="T64" fmla="*/ 14843 w 18938"/>
              <a:gd name="T65" fmla="*/ 9031 h 17282"/>
              <a:gd name="T66" fmla="*/ 17187 w 18938"/>
              <a:gd name="T67" fmla="*/ 10312 h 17282"/>
              <a:gd name="T68" fmla="*/ 17280 w 18938"/>
              <a:gd name="T69" fmla="*/ 6938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938" h="17282">
                <a:moveTo>
                  <a:pt x="17280" y="6938"/>
                </a:moveTo>
                <a:lnTo>
                  <a:pt x="17280" y="6938"/>
                </a:lnTo>
                <a:cubicBezTo>
                  <a:pt x="16655" y="6907"/>
                  <a:pt x="16062" y="7219"/>
                  <a:pt x="15749" y="7719"/>
                </a:cubicBezTo>
                <a:cubicBezTo>
                  <a:pt x="15562" y="8032"/>
                  <a:pt x="15218" y="8219"/>
                  <a:pt x="14843" y="8219"/>
                </a:cubicBezTo>
                <a:cubicBezTo>
                  <a:pt x="14780" y="8219"/>
                  <a:pt x="14780" y="8219"/>
                  <a:pt x="14780" y="8219"/>
                </a:cubicBezTo>
                <a:cubicBezTo>
                  <a:pt x="14312" y="8219"/>
                  <a:pt x="13874" y="7907"/>
                  <a:pt x="13749" y="7438"/>
                </a:cubicBezTo>
                <a:cubicBezTo>
                  <a:pt x="13530" y="6719"/>
                  <a:pt x="13155" y="6063"/>
                  <a:pt x="12655" y="5532"/>
                </a:cubicBezTo>
                <a:cubicBezTo>
                  <a:pt x="12312" y="5188"/>
                  <a:pt x="12218" y="4657"/>
                  <a:pt x="12468" y="4251"/>
                </a:cubicBezTo>
                <a:cubicBezTo>
                  <a:pt x="12499" y="4188"/>
                  <a:pt x="12499" y="4188"/>
                  <a:pt x="12499" y="4188"/>
                </a:cubicBezTo>
                <a:cubicBezTo>
                  <a:pt x="12687" y="3876"/>
                  <a:pt x="13030" y="3657"/>
                  <a:pt x="13405" y="3657"/>
                </a:cubicBezTo>
                <a:cubicBezTo>
                  <a:pt x="13999" y="3626"/>
                  <a:pt x="14562" y="3282"/>
                  <a:pt x="14843" y="2719"/>
                </a:cubicBezTo>
                <a:cubicBezTo>
                  <a:pt x="15218" y="1969"/>
                  <a:pt x="14968" y="1032"/>
                  <a:pt x="14280" y="563"/>
                </a:cubicBezTo>
                <a:cubicBezTo>
                  <a:pt x="13468" y="0"/>
                  <a:pt x="12343" y="251"/>
                  <a:pt x="11874" y="1094"/>
                </a:cubicBezTo>
                <a:cubicBezTo>
                  <a:pt x="11562" y="1626"/>
                  <a:pt x="11562" y="2219"/>
                  <a:pt x="11812" y="2719"/>
                </a:cubicBezTo>
                <a:cubicBezTo>
                  <a:pt x="11999" y="3063"/>
                  <a:pt x="11999" y="3469"/>
                  <a:pt x="11812" y="3782"/>
                </a:cubicBezTo>
                <a:cubicBezTo>
                  <a:pt x="11780" y="3844"/>
                  <a:pt x="11780" y="3844"/>
                  <a:pt x="11780" y="3844"/>
                </a:cubicBezTo>
                <a:cubicBezTo>
                  <a:pt x="11530" y="4251"/>
                  <a:pt x="11030" y="4469"/>
                  <a:pt x="10562" y="4344"/>
                </a:cubicBezTo>
                <a:cubicBezTo>
                  <a:pt x="10218" y="4251"/>
                  <a:pt x="9843" y="4188"/>
                  <a:pt x="9469" y="4188"/>
                </a:cubicBezTo>
                <a:cubicBezTo>
                  <a:pt x="9094" y="4188"/>
                  <a:pt x="8719" y="4251"/>
                  <a:pt x="8375" y="4344"/>
                </a:cubicBezTo>
                <a:cubicBezTo>
                  <a:pt x="7906" y="4469"/>
                  <a:pt x="7406" y="4251"/>
                  <a:pt x="7156" y="3844"/>
                </a:cubicBezTo>
                <a:cubicBezTo>
                  <a:pt x="7125" y="3782"/>
                  <a:pt x="7125" y="3782"/>
                  <a:pt x="7125" y="3782"/>
                </a:cubicBezTo>
                <a:cubicBezTo>
                  <a:pt x="6938" y="3469"/>
                  <a:pt x="6938" y="3063"/>
                  <a:pt x="7125" y="2719"/>
                </a:cubicBezTo>
                <a:cubicBezTo>
                  <a:pt x="7406" y="2219"/>
                  <a:pt x="7375" y="1563"/>
                  <a:pt x="7031" y="1032"/>
                </a:cubicBezTo>
                <a:cubicBezTo>
                  <a:pt x="6563" y="313"/>
                  <a:pt x="5625" y="63"/>
                  <a:pt x="4875" y="438"/>
                </a:cubicBezTo>
                <a:cubicBezTo>
                  <a:pt x="3969" y="876"/>
                  <a:pt x="3656" y="1938"/>
                  <a:pt x="4156" y="2813"/>
                </a:cubicBezTo>
                <a:cubicBezTo>
                  <a:pt x="4438" y="3313"/>
                  <a:pt x="4969" y="3626"/>
                  <a:pt x="5531" y="3657"/>
                </a:cubicBezTo>
                <a:cubicBezTo>
                  <a:pt x="5906" y="3657"/>
                  <a:pt x="6250" y="3876"/>
                  <a:pt x="6438" y="4188"/>
                </a:cubicBezTo>
                <a:cubicBezTo>
                  <a:pt x="6469" y="4251"/>
                  <a:pt x="6469" y="4251"/>
                  <a:pt x="6469" y="4251"/>
                </a:cubicBezTo>
                <a:cubicBezTo>
                  <a:pt x="6719" y="4657"/>
                  <a:pt x="6656" y="5188"/>
                  <a:pt x="6313" y="5532"/>
                </a:cubicBezTo>
                <a:cubicBezTo>
                  <a:pt x="5781" y="6063"/>
                  <a:pt x="5406" y="6719"/>
                  <a:pt x="5188" y="7438"/>
                </a:cubicBezTo>
                <a:cubicBezTo>
                  <a:pt x="5063" y="7907"/>
                  <a:pt x="4656" y="8219"/>
                  <a:pt x="4156" y="8219"/>
                </a:cubicBezTo>
                <a:cubicBezTo>
                  <a:pt x="4094" y="8219"/>
                  <a:pt x="4094" y="8219"/>
                  <a:pt x="4094" y="8219"/>
                </a:cubicBezTo>
                <a:cubicBezTo>
                  <a:pt x="3719" y="8219"/>
                  <a:pt x="3375" y="8032"/>
                  <a:pt x="3188" y="7719"/>
                </a:cubicBezTo>
                <a:cubicBezTo>
                  <a:pt x="2875" y="7219"/>
                  <a:pt x="2313" y="6907"/>
                  <a:pt x="1656" y="6938"/>
                </a:cubicBezTo>
                <a:cubicBezTo>
                  <a:pt x="813" y="7001"/>
                  <a:pt x="125" y="7657"/>
                  <a:pt x="63" y="8501"/>
                </a:cubicBezTo>
                <a:cubicBezTo>
                  <a:pt x="0" y="9500"/>
                  <a:pt x="781" y="10312"/>
                  <a:pt x="1750" y="10312"/>
                </a:cubicBezTo>
                <a:cubicBezTo>
                  <a:pt x="2344" y="10312"/>
                  <a:pt x="2875" y="10031"/>
                  <a:pt x="3188" y="9562"/>
                </a:cubicBezTo>
                <a:cubicBezTo>
                  <a:pt x="3375" y="9218"/>
                  <a:pt x="3719" y="9031"/>
                  <a:pt x="4094" y="9031"/>
                </a:cubicBezTo>
                <a:cubicBezTo>
                  <a:pt x="4156" y="9031"/>
                  <a:pt x="4156" y="9031"/>
                  <a:pt x="4156" y="9031"/>
                </a:cubicBezTo>
                <a:cubicBezTo>
                  <a:pt x="4656" y="9031"/>
                  <a:pt x="5063" y="9343"/>
                  <a:pt x="5188" y="9812"/>
                </a:cubicBezTo>
                <a:cubicBezTo>
                  <a:pt x="5406" y="10562"/>
                  <a:pt x="5781" y="11218"/>
                  <a:pt x="6313" y="11718"/>
                </a:cubicBezTo>
                <a:cubicBezTo>
                  <a:pt x="6656" y="12062"/>
                  <a:pt x="6719" y="12593"/>
                  <a:pt x="6469" y="13031"/>
                </a:cubicBezTo>
                <a:cubicBezTo>
                  <a:pt x="6438" y="13062"/>
                  <a:pt x="6438" y="13062"/>
                  <a:pt x="6438" y="13062"/>
                </a:cubicBezTo>
                <a:cubicBezTo>
                  <a:pt x="6250" y="13406"/>
                  <a:pt x="5906" y="13593"/>
                  <a:pt x="5531" y="13625"/>
                </a:cubicBezTo>
                <a:cubicBezTo>
                  <a:pt x="4938" y="13656"/>
                  <a:pt x="4375" y="13968"/>
                  <a:pt x="4094" y="14562"/>
                </a:cubicBezTo>
                <a:cubicBezTo>
                  <a:pt x="3719" y="15312"/>
                  <a:pt x="3969" y="16250"/>
                  <a:pt x="4656" y="16718"/>
                </a:cubicBezTo>
                <a:cubicBezTo>
                  <a:pt x="5500" y="17281"/>
                  <a:pt x="6594" y="17000"/>
                  <a:pt x="7094" y="16156"/>
                </a:cubicBezTo>
                <a:cubicBezTo>
                  <a:pt x="7375" y="15625"/>
                  <a:pt x="7375" y="15031"/>
                  <a:pt x="7125" y="14531"/>
                </a:cubicBezTo>
                <a:cubicBezTo>
                  <a:pt x="6938" y="14187"/>
                  <a:pt x="6938" y="13812"/>
                  <a:pt x="7125" y="13468"/>
                </a:cubicBezTo>
                <a:cubicBezTo>
                  <a:pt x="7156" y="13437"/>
                  <a:pt x="7156" y="13437"/>
                  <a:pt x="7156" y="13437"/>
                </a:cubicBezTo>
                <a:cubicBezTo>
                  <a:pt x="7406" y="13000"/>
                  <a:pt x="7906" y="12812"/>
                  <a:pt x="8375" y="12937"/>
                </a:cubicBezTo>
                <a:cubicBezTo>
                  <a:pt x="8719" y="13031"/>
                  <a:pt x="9094" y="13062"/>
                  <a:pt x="9469" y="13062"/>
                </a:cubicBezTo>
                <a:cubicBezTo>
                  <a:pt x="9843" y="13062"/>
                  <a:pt x="10218" y="13031"/>
                  <a:pt x="10562" y="12937"/>
                </a:cubicBezTo>
                <a:cubicBezTo>
                  <a:pt x="11030" y="12812"/>
                  <a:pt x="11530" y="13000"/>
                  <a:pt x="11780" y="13437"/>
                </a:cubicBezTo>
                <a:cubicBezTo>
                  <a:pt x="11812" y="13468"/>
                  <a:pt x="11812" y="13468"/>
                  <a:pt x="11812" y="13468"/>
                </a:cubicBezTo>
                <a:cubicBezTo>
                  <a:pt x="11999" y="13812"/>
                  <a:pt x="11999" y="14187"/>
                  <a:pt x="11812" y="14531"/>
                </a:cubicBezTo>
                <a:cubicBezTo>
                  <a:pt x="11562" y="15062"/>
                  <a:pt x="11562" y="15718"/>
                  <a:pt x="11905" y="16250"/>
                </a:cubicBezTo>
                <a:cubicBezTo>
                  <a:pt x="12374" y="16937"/>
                  <a:pt x="13312" y="17218"/>
                  <a:pt x="14062" y="16843"/>
                </a:cubicBezTo>
                <a:cubicBezTo>
                  <a:pt x="14968" y="16406"/>
                  <a:pt x="15280" y="15312"/>
                  <a:pt x="14780" y="14468"/>
                </a:cubicBezTo>
                <a:cubicBezTo>
                  <a:pt x="14499" y="13937"/>
                  <a:pt x="13968" y="13656"/>
                  <a:pt x="13405" y="13625"/>
                </a:cubicBezTo>
                <a:cubicBezTo>
                  <a:pt x="13030" y="13593"/>
                  <a:pt x="12687" y="13406"/>
                  <a:pt x="12499" y="13062"/>
                </a:cubicBezTo>
                <a:cubicBezTo>
                  <a:pt x="12468" y="13031"/>
                  <a:pt x="12468" y="13031"/>
                  <a:pt x="12468" y="13031"/>
                </a:cubicBezTo>
                <a:cubicBezTo>
                  <a:pt x="12218" y="12593"/>
                  <a:pt x="12312" y="12062"/>
                  <a:pt x="12655" y="11718"/>
                </a:cubicBezTo>
                <a:cubicBezTo>
                  <a:pt x="13155" y="11218"/>
                  <a:pt x="13530" y="10562"/>
                  <a:pt x="13749" y="9812"/>
                </a:cubicBezTo>
                <a:cubicBezTo>
                  <a:pt x="13874" y="9343"/>
                  <a:pt x="14312" y="9031"/>
                  <a:pt x="14780" y="9031"/>
                </a:cubicBezTo>
                <a:cubicBezTo>
                  <a:pt x="14843" y="9031"/>
                  <a:pt x="14843" y="9031"/>
                  <a:pt x="14843" y="9031"/>
                </a:cubicBezTo>
                <a:cubicBezTo>
                  <a:pt x="15218" y="9031"/>
                  <a:pt x="15562" y="9218"/>
                  <a:pt x="15749" y="9562"/>
                </a:cubicBezTo>
                <a:cubicBezTo>
                  <a:pt x="16062" y="10031"/>
                  <a:pt x="16593" y="10312"/>
                  <a:pt x="17187" y="10312"/>
                </a:cubicBezTo>
                <a:cubicBezTo>
                  <a:pt x="18155" y="10312"/>
                  <a:pt x="18937" y="9500"/>
                  <a:pt x="18874" y="8501"/>
                </a:cubicBezTo>
                <a:cubicBezTo>
                  <a:pt x="18812" y="7657"/>
                  <a:pt x="18124" y="7001"/>
                  <a:pt x="17280" y="693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2">
            <a:extLst>
              <a:ext uri="{FF2B5EF4-FFF2-40B4-BE49-F238E27FC236}">
                <a16:creationId xmlns:a16="http://schemas.microsoft.com/office/drawing/2014/main" id="{6F5AE014-30AD-D847-988A-EADC2EAD1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603" y="7415325"/>
            <a:ext cx="1663793" cy="1466865"/>
          </a:xfrm>
          <a:custGeom>
            <a:avLst/>
            <a:gdLst>
              <a:gd name="T0" fmla="*/ 2344 w 2907"/>
              <a:gd name="T1" fmla="*/ 562 h 2562"/>
              <a:gd name="T2" fmla="*/ 2344 w 2907"/>
              <a:gd name="T3" fmla="*/ 562 h 2562"/>
              <a:gd name="T4" fmla="*/ 1281 w 2907"/>
              <a:gd name="T5" fmla="*/ 0 h 2562"/>
              <a:gd name="T6" fmla="*/ 1219 w 2907"/>
              <a:gd name="T7" fmla="*/ 0 h 2562"/>
              <a:gd name="T8" fmla="*/ 31 w 2907"/>
              <a:gd name="T9" fmla="*/ 1156 h 2562"/>
              <a:gd name="T10" fmla="*/ 468 w 2907"/>
              <a:gd name="T11" fmla="*/ 2186 h 2562"/>
              <a:gd name="T12" fmla="*/ 1094 w 2907"/>
              <a:gd name="T13" fmla="*/ 2499 h 2562"/>
              <a:gd name="T14" fmla="*/ 2344 w 2907"/>
              <a:gd name="T15" fmla="*/ 1936 h 2562"/>
              <a:gd name="T16" fmla="*/ 2719 w 2907"/>
              <a:gd name="T17" fmla="*/ 1530 h 2562"/>
              <a:gd name="T18" fmla="*/ 2719 w 2907"/>
              <a:gd name="T19" fmla="*/ 968 h 2562"/>
              <a:gd name="T20" fmla="*/ 2344 w 2907"/>
              <a:gd name="T21" fmla="*/ 562 h 2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7" h="2562">
                <a:moveTo>
                  <a:pt x="2344" y="562"/>
                </a:moveTo>
                <a:lnTo>
                  <a:pt x="2344" y="562"/>
                </a:lnTo>
                <a:cubicBezTo>
                  <a:pt x="2125" y="218"/>
                  <a:pt x="1719" y="0"/>
                  <a:pt x="1281" y="0"/>
                </a:cubicBezTo>
                <a:cubicBezTo>
                  <a:pt x="1250" y="0"/>
                  <a:pt x="1250" y="0"/>
                  <a:pt x="1219" y="0"/>
                </a:cubicBezTo>
                <a:cubicBezTo>
                  <a:pt x="594" y="31"/>
                  <a:pt x="94" y="531"/>
                  <a:pt x="31" y="1156"/>
                </a:cubicBezTo>
                <a:cubicBezTo>
                  <a:pt x="0" y="1561"/>
                  <a:pt x="156" y="1936"/>
                  <a:pt x="468" y="2186"/>
                </a:cubicBezTo>
                <a:cubicBezTo>
                  <a:pt x="625" y="2342"/>
                  <a:pt x="844" y="2467"/>
                  <a:pt x="1094" y="2499"/>
                </a:cubicBezTo>
                <a:cubicBezTo>
                  <a:pt x="1594" y="2561"/>
                  <a:pt x="2094" y="2342"/>
                  <a:pt x="2344" y="1936"/>
                </a:cubicBezTo>
                <a:cubicBezTo>
                  <a:pt x="2437" y="1780"/>
                  <a:pt x="2594" y="1655"/>
                  <a:pt x="2719" y="1530"/>
                </a:cubicBezTo>
                <a:cubicBezTo>
                  <a:pt x="2906" y="1405"/>
                  <a:pt x="2906" y="1125"/>
                  <a:pt x="2719" y="968"/>
                </a:cubicBezTo>
                <a:cubicBezTo>
                  <a:pt x="2594" y="875"/>
                  <a:pt x="2437" y="718"/>
                  <a:pt x="2344" y="56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6275B6A5-B407-6541-A6BE-1D3E4750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143" y="11116568"/>
            <a:ext cx="1575427" cy="1593101"/>
          </a:xfrm>
          <a:custGeom>
            <a:avLst/>
            <a:gdLst>
              <a:gd name="T0" fmla="*/ 1750 w 2751"/>
              <a:gd name="T1" fmla="*/ 2657 h 2783"/>
              <a:gd name="T2" fmla="*/ 1750 w 2751"/>
              <a:gd name="T3" fmla="*/ 2657 h 2783"/>
              <a:gd name="T4" fmla="*/ 2375 w 2751"/>
              <a:gd name="T5" fmla="*/ 2250 h 2783"/>
              <a:gd name="T6" fmla="*/ 2531 w 2751"/>
              <a:gd name="T7" fmla="*/ 875 h 2783"/>
              <a:gd name="T8" fmla="*/ 2344 w 2751"/>
              <a:gd name="T9" fmla="*/ 375 h 2783"/>
              <a:gd name="T10" fmla="*/ 1875 w 2751"/>
              <a:gd name="T11" fmla="*/ 94 h 2783"/>
              <a:gd name="T12" fmla="*/ 1344 w 2751"/>
              <a:gd name="T13" fmla="*/ 219 h 2783"/>
              <a:gd name="T14" fmla="*/ 281 w 2751"/>
              <a:gd name="T15" fmla="*/ 907 h 2783"/>
              <a:gd name="T16" fmla="*/ 687 w 2751"/>
              <a:gd name="T17" fmla="*/ 2500 h 2783"/>
              <a:gd name="T18" fmla="*/ 1750 w 2751"/>
              <a:gd name="T19" fmla="*/ 2657 h 2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1" h="2783">
                <a:moveTo>
                  <a:pt x="1750" y="2657"/>
                </a:moveTo>
                <a:lnTo>
                  <a:pt x="1750" y="2657"/>
                </a:lnTo>
                <a:cubicBezTo>
                  <a:pt x="2000" y="2594"/>
                  <a:pt x="2219" y="2469"/>
                  <a:pt x="2375" y="2250"/>
                </a:cubicBezTo>
                <a:cubicBezTo>
                  <a:pt x="2687" y="1875"/>
                  <a:pt x="2750" y="1344"/>
                  <a:pt x="2531" y="875"/>
                </a:cubicBezTo>
                <a:cubicBezTo>
                  <a:pt x="2437" y="719"/>
                  <a:pt x="2375" y="532"/>
                  <a:pt x="2344" y="375"/>
                </a:cubicBezTo>
                <a:cubicBezTo>
                  <a:pt x="2312" y="157"/>
                  <a:pt x="2094" y="0"/>
                  <a:pt x="1875" y="94"/>
                </a:cubicBezTo>
                <a:cubicBezTo>
                  <a:pt x="1719" y="157"/>
                  <a:pt x="1531" y="188"/>
                  <a:pt x="1344" y="219"/>
                </a:cubicBezTo>
                <a:cubicBezTo>
                  <a:pt x="875" y="219"/>
                  <a:pt x="469" y="500"/>
                  <a:pt x="281" y="907"/>
                </a:cubicBezTo>
                <a:cubicBezTo>
                  <a:pt x="0" y="1469"/>
                  <a:pt x="156" y="2157"/>
                  <a:pt x="687" y="2500"/>
                </a:cubicBezTo>
                <a:cubicBezTo>
                  <a:pt x="1000" y="2719"/>
                  <a:pt x="1375" y="2782"/>
                  <a:pt x="1750" y="26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8EAB7D6F-14CE-4E42-9B9E-204881346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730" y="7395127"/>
            <a:ext cx="1663792" cy="1484537"/>
          </a:xfrm>
          <a:custGeom>
            <a:avLst/>
            <a:gdLst>
              <a:gd name="T0" fmla="*/ 2437 w 2907"/>
              <a:gd name="T1" fmla="*/ 2218 h 2594"/>
              <a:gd name="T2" fmla="*/ 2437 w 2907"/>
              <a:gd name="T3" fmla="*/ 2218 h 2594"/>
              <a:gd name="T4" fmla="*/ 2875 w 2907"/>
              <a:gd name="T5" fmla="*/ 1188 h 2594"/>
              <a:gd name="T6" fmla="*/ 1687 w 2907"/>
              <a:gd name="T7" fmla="*/ 32 h 2594"/>
              <a:gd name="T8" fmla="*/ 562 w 2907"/>
              <a:gd name="T9" fmla="*/ 594 h 2594"/>
              <a:gd name="T10" fmla="*/ 187 w 2907"/>
              <a:gd name="T11" fmla="*/ 1000 h 2594"/>
              <a:gd name="T12" fmla="*/ 187 w 2907"/>
              <a:gd name="T13" fmla="*/ 1562 h 2594"/>
              <a:gd name="T14" fmla="*/ 562 w 2907"/>
              <a:gd name="T15" fmla="*/ 1968 h 2594"/>
              <a:gd name="T16" fmla="*/ 1812 w 2907"/>
              <a:gd name="T17" fmla="*/ 2531 h 2594"/>
              <a:gd name="T18" fmla="*/ 2437 w 2907"/>
              <a:gd name="T19" fmla="*/ 2218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7" h="2594">
                <a:moveTo>
                  <a:pt x="2437" y="2218"/>
                </a:moveTo>
                <a:lnTo>
                  <a:pt x="2437" y="2218"/>
                </a:lnTo>
                <a:cubicBezTo>
                  <a:pt x="2750" y="1968"/>
                  <a:pt x="2906" y="1593"/>
                  <a:pt x="2875" y="1188"/>
                </a:cubicBezTo>
                <a:cubicBezTo>
                  <a:pt x="2843" y="563"/>
                  <a:pt x="2312" y="63"/>
                  <a:pt x="1687" y="32"/>
                </a:cubicBezTo>
                <a:cubicBezTo>
                  <a:pt x="1250" y="0"/>
                  <a:pt x="812" y="219"/>
                  <a:pt x="562" y="594"/>
                </a:cubicBezTo>
                <a:cubicBezTo>
                  <a:pt x="468" y="750"/>
                  <a:pt x="343" y="907"/>
                  <a:pt x="187" y="1000"/>
                </a:cubicBezTo>
                <a:cubicBezTo>
                  <a:pt x="0" y="1157"/>
                  <a:pt x="0" y="1437"/>
                  <a:pt x="187" y="1562"/>
                </a:cubicBezTo>
                <a:cubicBezTo>
                  <a:pt x="343" y="1687"/>
                  <a:pt x="468" y="1812"/>
                  <a:pt x="562" y="1968"/>
                </a:cubicBezTo>
                <a:cubicBezTo>
                  <a:pt x="843" y="2374"/>
                  <a:pt x="1312" y="2593"/>
                  <a:pt x="1812" y="2531"/>
                </a:cubicBezTo>
                <a:cubicBezTo>
                  <a:pt x="2062" y="2499"/>
                  <a:pt x="2281" y="2374"/>
                  <a:pt x="2437" y="22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A0A7956A-D67E-C944-AAC5-F8E8E92A0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3835" y="3585321"/>
            <a:ext cx="1484537" cy="1557753"/>
          </a:xfrm>
          <a:custGeom>
            <a:avLst/>
            <a:gdLst>
              <a:gd name="T0" fmla="*/ 31 w 2595"/>
              <a:gd name="T1" fmla="*/ 1031 h 2720"/>
              <a:gd name="T2" fmla="*/ 31 w 2595"/>
              <a:gd name="T3" fmla="*/ 1031 h 2720"/>
              <a:gd name="T4" fmla="*/ 94 w 2595"/>
              <a:gd name="T5" fmla="*/ 1719 h 2720"/>
              <a:gd name="T6" fmla="*/ 1219 w 2595"/>
              <a:gd name="T7" fmla="*/ 2531 h 2720"/>
              <a:gd name="T8" fmla="*/ 1750 w 2595"/>
              <a:gd name="T9" fmla="*/ 2625 h 2720"/>
              <a:gd name="T10" fmla="*/ 2219 w 2595"/>
              <a:gd name="T11" fmla="*/ 2375 h 2720"/>
              <a:gd name="T12" fmla="*/ 2406 w 2595"/>
              <a:gd name="T13" fmla="*/ 1844 h 2720"/>
              <a:gd name="T14" fmla="*/ 2312 w 2595"/>
              <a:gd name="T15" fmla="*/ 563 h 2720"/>
              <a:gd name="T16" fmla="*/ 1281 w 2595"/>
              <a:gd name="T17" fmla="*/ 0 h 2720"/>
              <a:gd name="T18" fmla="*/ 719 w 2595"/>
              <a:gd name="T19" fmla="*/ 125 h 2720"/>
              <a:gd name="T20" fmla="*/ 31 w 2595"/>
              <a:gd name="T21" fmla="*/ 1031 h 2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5" h="2720">
                <a:moveTo>
                  <a:pt x="31" y="1031"/>
                </a:moveTo>
                <a:lnTo>
                  <a:pt x="31" y="1031"/>
                </a:lnTo>
                <a:cubicBezTo>
                  <a:pt x="0" y="1250"/>
                  <a:pt x="0" y="1500"/>
                  <a:pt x="94" y="1719"/>
                </a:cubicBezTo>
                <a:cubicBezTo>
                  <a:pt x="281" y="2188"/>
                  <a:pt x="719" y="2500"/>
                  <a:pt x="1219" y="2531"/>
                </a:cubicBezTo>
                <a:cubicBezTo>
                  <a:pt x="1406" y="2531"/>
                  <a:pt x="1594" y="2563"/>
                  <a:pt x="1750" y="2625"/>
                </a:cubicBezTo>
                <a:cubicBezTo>
                  <a:pt x="1969" y="2719"/>
                  <a:pt x="2187" y="2594"/>
                  <a:pt x="2219" y="2375"/>
                </a:cubicBezTo>
                <a:cubicBezTo>
                  <a:pt x="2250" y="2188"/>
                  <a:pt x="2312" y="2000"/>
                  <a:pt x="2406" y="1844"/>
                </a:cubicBezTo>
                <a:cubicBezTo>
                  <a:pt x="2594" y="1438"/>
                  <a:pt x="2562" y="938"/>
                  <a:pt x="2312" y="563"/>
                </a:cubicBezTo>
                <a:cubicBezTo>
                  <a:pt x="2094" y="219"/>
                  <a:pt x="1687" y="0"/>
                  <a:pt x="1281" y="0"/>
                </a:cubicBezTo>
                <a:cubicBezTo>
                  <a:pt x="1094" y="0"/>
                  <a:pt x="906" y="31"/>
                  <a:pt x="719" y="125"/>
                </a:cubicBezTo>
                <a:cubicBezTo>
                  <a:pt x="375" y="313"/>
                  <a:pt x="125" y="625"/>
                  <a:pt x="31" y="10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9F6FB150-E2FC-7945-80C8-D167B3E8B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754" y="11116568"/>
            <a:ext cx="1504735" cy="1646119"/>
          </a:xfrm>
          <a:custGeom>
            <a:avLst/>
            <a:gdLst>
              <a:gd name="T0" fmla="*/ 1875 w 2626"/>
              <a:gd name="T1" fmla="*/ 2594 h 2876"/>
              <a:gd name="T2" fmla="*/ 1875 w 2626"/>
              <a:gd name="T3" fmla="*/ 2594 h 2876"/>
              <a:gd name="T4" fmla="*/ 2563 w 2626"/>
              <a:gd name="T5" fmla="*/ 1719 h 2876"/>
              <a:gd name="T6" fmla="*/ 2500 w 2626"/>
              <a:gd name="T7" fmla="*/ 1032 h 2876"/>
              <a:gd name="T8" fmla="*/ 1375 w 2626"/>
              <a:gd name="T9" fmla="*/ 219 h 2876"/>
              <a:gd name="T10" fmla="*/ 844 w 2626"/>
              <a:gd name="T11" fmla="*/ 94 h 2876"/>
              <a:gd name="T12" fmla="*/ 375 w 2626"/>
              <a:gd name="T13" fmla="*/ 375 h 2876"/>
              <a:gd name="T14" fmla="*/ 219 w 2626"/>
              <a:gd name="T15" fmla="*/ 875 h 2876"/>
              <a:gd name="T16" fmla="*/ 281 w 2626"/>
              <a:gd name="T17" fmla="*/ 2157 h 2876"/>
              <a:gd name="T18" fmla="*/ 1875 w 2626"/>
              <a:gd name="T19" fmla="*/ 2594 h 2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6" h="2876">
                <a:moveTo>
                  <a:pt x="1875" y="2594"/>
                </a:moveTo>
                <a:lnTo>
                  <a:pt x="1875" y="2594"/>
                </a:lnTo>
                <a:cubicBezTo>
                  <a:pt x="2219" y="2438"/>
                  <a:pt x="2469" y="2094"/>
                  <a:pt x="2563" y="1719"/>
                </a:cubicBezTo>
                <a:cubicBezTo>
                  <a:pt x="2625" y="1469"/>
                  <a:pt x="2594" y="1250"/>
                  <a:pt x="2500" y="1032"/>
                </a:cubicBezTo>
                <a:cubicBezTo>
                  <a:pt x="2313" y="532"/>
                  <a:pt x="1875" y="219"/>
                  <a:pt x="1375" y="219"/>
                </a:cubicBezTo>
                <a:cubicBezTo>
                  <a:pt x="1188" y="188"/>
                  <a:pt x="1031" y="157"/>
                  <a:pt x="844" y="94"/>
                </a:cubicBezTo>
                <a:cubicBezTo>
                  <a:pt x="656" y="0"/>
                  <a:pt x="406" y="157"/>
                  <a:pt x="375" y="375"/>
                </a:cubicBezTo>
                <a:cubicBezTo>
                  <a:pt x="344" y="532"/>
                  <a:pt x="281" y="719"/>
                  <a:pt x="219" y="875"/>
                </a:cubicBezTo>
                <a:cubicBezTo>
                  <a:pt x="0" y="1282"/>
                  <a:pt x="31" y="1782"/>
                  <a:pt x="281" y="2157"/>
                </a:cubicBezTo>
                <a:cubicBezTo>
                  <a:pt x="625" y="2688"/>
                  <a:pt x="1313" y="2875"/>
                  <a:pt x="1875" y="25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7">
            <a:extLst>
              <a:ext uri="{FF2B5EF4-FFF2-40B4-BE49-F238E27FC236}">
                <a16:creationId xmlns:a16="http://schemas.microsoft.com/office/drawing/2014/main" id="{F3DC8BF0-AEB3-0249-BE0B-D40EE8B6B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9080" y="3585321"/>
            <a:ext cx="1593101" cy="1557753"/>
          </a:xfrm>
          <a:custGeom>
            <a:avLst/>
            <a:gdLst>
              <a:gd name="T0" fmla="*/ 1000 w 2782"/>
              <a:gd name="T1" fmla="*/ 63 h 2720"/>
              <a:gd name="T2" fmla="*/ 1000 w 2782"/>
              <a:gd name="T3" fmla="*/ 63 h 2720"/>
              <a:gd name="T4" fmla="*/ 375 w 2782"/>
              <a:gd name="T5" fmla="*/ 469 h 2720"/>
              <a:gd name="T6" fmla="*/ 250 w 2782"/>
              <a:gd name="T7" fmla="*/ 1844 h 2720"/>
              <a:gd name="T8" fmla="*/ 406 w 2782"/>
              <a:gd name="T9" fmla="*/ 2375 h 2720"/>
              <a:gd name="T10" fmla="*/ 875 w 2782"/>
              <a:gd name="T11" fmla="*/ 2625 h 2720"/>
              <a:gd name="T12" fmla="*/ 1406 w 2782"/>
              <a:gd name="T13" fmla="*/ 2531 h 2720"/>
              <a:gd name="T14" fmla="*/ 2500 w 2782"/>
              <a:gd name="T15" fmla="*/ 1813 h 2720"/>
              <a:gd name="T16" fmla="*/ 2062 w 2782"/>
              <a:gd name="T17" fmla="*/ 219 h 2720"/>
              <a:gd name="T18" fmla="*/ 1375 w 2782"/>
              <a:gd name="T19" fmla="*/ 0 h 2720"/>
              <a:gd name="T20" fmla="*/ 1000 w 2782"/>
              <a:gd name="T21" fmla="*/ 63 h 2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82" h="2720">
                <a:moveTo>
                  <a:pt x="1000" y="63"/>
                </a:moveTo>
                <a:lnTo>
                  <a:pt x="1000" y="63"/>
                </a:lnTo>
                <a:cubicBezTo>
                  <a:pt x="750" y="125"/>
                  <a:pt x="531" y="281"/>
                  <a:pt x="375" y="469"/>
                </a:cubicBezTo>
                <a:cubicBezTo>
                  <a:pt x="62" y="875"/>
                  <a:pt x="0" y="1406"/>
                  <a:pt x="250" y="1844"/>
                </a:cubicBezTo>
                <a:cubicBezTo>
                  <a:pt x="312" y="2000"/>
                  <a:pt x="375" y="2188"/>
                  <a:pt x="406" y="2375"/>
                </a:cubicBezTo>
                <a:cubicBezTo>
                  <a:pt x="437" y="2594"/>
                  <a:pt x="687" y="2719"/>
                  <a:pt x="875" y="2625"/>
                </a:cubicBezTo>
                <a:cubicBezTo>
                  <a:pt x="1062" y="2563"/>
                  <a:pt x="1219" y="2531"/>
                  <a:pt x="1406" y="2531"/>
                </a:cubicBezTo>
                <a:cubicBezTo>
                  <a:pt x="1875" y="2500"/>
                  <a:pt x="2281" y="2219"/>
                  <a:pt x="2500" y="1813"/>
                </a:cubicBezTo>
                <a:cubicBezTo>
                  <a:pt x="2781" y="1250"/>
                  <a:pt x="2594" y="563"/>
                  <a:pt x="2062" y="219"/>
                </a:cubicBezTo>
                <a:cubicBezTo>
                  <a:pt x="1844" y="94"/>
                  <a:pt x="1625" y="0"/>
                  <a:pt x="1375" y="0"/>
                </a:cubicBezTo>
                <a:cubicBezTo>
                  <a:pt x="1250" y="0"/>
                  <a:pt x="1125" y="31"/>
                  <a:pt x="1000" y="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8">
            <a:extLst>
              <a:ext uri="{FF2B5EF4-FFF2-40B4-BE49-F238E27FC236}">
                <a16:creationId xmlns:a16="http://schemas.microsoft.com/office/drawing/2014/main" id="{094C34B0-ED24-AB40-98C9-912DB0660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292" y="5804551"/>
            <a:ext cx="4653065" cy="4653065"/>
          </a:xfrm>
          <a:custGeom>
            <a:avLst/>
            <a:gdLst>
              <a:gd name="T0" fmla="*/ 8124 w 8125"/>
              <a:gd name="T1" fmla="*/ 4063 h 8125"/>
              <a:gd name="T2" fmla="*/ 8124 w 8125"/>
              <a:gd name="T3" fmla="*/ 4063 h 8125"/>
              <a:gd name="T4" fmla="*/ 4063 w 8125"/>
              <a:gd name="T5" fmla="*/ 8124 h 8125"/>
              <a:gd name="T6" fmla="*/ 0 w 8125"/>
              <a:gd name="T7" fmla="*/ 4063 h 8125"/>
              <a:gd name="T8" fmla="*/ 4063 w 8125"/>
              <a:gd name="T9" fmla="*/ 0 h 8125"/>
              <a:gd name="T10" fmla="*/ 8124 w 8125"/>
              <a:gd name="T11" fmla="*/ 4063 h 8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25" h="8125">
                <a:moveTo>
                  <a:pt x="8124" y="4063"/>
                </a:moveTo>
                <a:lnTo>
                  <a:pt x="8124" y="4063"/>
                </a:lnTo>
                <a:cubicBezTo>
                  <a:pt x="8124" y="6312"/>
                  <a:pt x="6312" y="8124"/>
                  <a:pt x="4063" y="8124"/>
                </a:cubicBezTo>
                <a:cubicBezTo>
                  <a:pt x="1813" y="8124"/>
                  <a:pt x="0" y="6312"/>
                  <a:pt x="0" y="4063"/>
                </a:cubicBezTo>
                <a:cubicBezTo>
                  <a:pt x="0" y="1813"/>
                  <a:pt x="1813" y="0"/>
                  <a:pt x="4063" y="0"/>
                </a:cubicBezTo>
                <a:cubicBezTo>
                  <a:pt x="6312" y="0"/>
                  <a:pt x="8124" y="1813"/>
                  <a:pt x="8124" y="4063"/>
                </a:cubicBezTo>
              </a:path>
            </a:pathLst>
          </a:custGeom>
          <a:solidFill>
            <a:srgbClr val="F7F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BEBF67-6624-B444-A151-207904D6453E}"/>
              </a:ext>
            </a:extLst>
          </p:cNvPr>
          <p:cNvSpPr txBox="1"/>
          <p:nvPr/>
        </p:nvSpPr>
        <p:spPr>
          <a:xfrm>
            <a:off x="10299073" y="7031887"/>
            <a:ext cx="3779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point.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EEC7FF9-444D-2049-B12B-D1B41B4130F7}"/>
              </a:ext>
            </a:extLst>
          </p:cNvPr>
          <p:cNvGrpSpPr/>
          <p:nvPr/>
        </p:nvGrpSpPr>
        <p:grpSpPr>
          <a:xfrm>
            <a:off x="15679254" y="3247241"/>
            <a:ext cx="3959847" cy="1737956"/>
            <a:chOff x="15348367" y="9117195"/>
            <a:chExt cx="3959847" cy="173795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25765BE-E57F-304A-927E-BCBB63AE0181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F8636C-F0C4-8F4D-841B-C00DDCD1E8F0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9863527-A2E4-6545-B328-BBFCE9032FDD}"/>
              </a:ext>
            </a:extLst>
          </p:cNvPr>
          <p:cNvGrpSpPr/>
          <p:nvPr/>
        </p:nvGrpSpPr>
        <p:grpSpPr>
          <a:xfrm flipH="1">
            <a:off x="4738549" y="3247241"/>
            <a:ext cx="3959847" cy="1737956"/>
            <a:chOff x="15348367" y="9117195"/>
            <a:chExt cx="3959847" cy="173795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72931-E160-8B4D-9631-8E1D013FCA2B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24607CF-942F-9042-897F-D103B2BD1199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2BC855A-337C-7547-86D5-8B8CE47A0968}"/>
              </a:ext>
            </a:extLst>
          </p:cNvPr>
          <p:cNvGrpSpPr/>
          <p:nvPr/>
        </p:nvGrpSpPr>
        <p:grpSpPr>
          <a:xfrm>
            <a:off x="17878289" y="7224881"/>
            <a:ext cx="3959847" cy="1737956"/>
            <a:chOff x="15348367" y="9117195"/>
            <a:chExt cx="3959847" cy="173795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6A9F24-A01A-4A4C-8092-4CED7AFEB1EB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DC54BA0-71CB-1B4C-BAB1-D6AD3D8DE234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62D0208-E3B7-594A-A483-5876A75B8252}"/>
              </a:ext>
            </a:extLst>
          </p:cNvPr>
          <p:cNvGrpSpPr/>
          <p:nvPr/>
        </p:nvGrpSpPr>
        <p:grpSpPr>
          <a:xfrm flipH="1">
            <a:off x="2539514" y="7224881"/>
            <a:ext cx="3959847" cy="1737956"/>
            <a:chOff x="15348367" y="9117195"/>
            <a:chExt cx="3959847" cy="173795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B3308E0-A4D4-4142-9AE2-92DC586E72F6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EBB1E79-5DD2-BA4C-A5E2-B5935043C093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8DBEA5-EAB7-8248-BB2C-E84A4E0EFFC0}"/>
              </a:ext>
            </a:extLst>
          </p:cNvPr>
          <p:cNvGrpSpPr/>
          <p:nvPr/>
        </p:nvGrpSpPr>
        <p:grpSpPr>
          <a:xfrm>
            <a:off x="15679254" y="10996781"/>
            <a:ext cx="3959847" cy="1737956"/>
            <a:chOff x="15348367" y="9117195"/>
            <a:chExt cx="3959847" cy="1737956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7A95271-2076-A640-B851-8171F7139B93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0EC2B6E-7704-CD44-BC44-C26331C57616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07F1DE5-A427-AB4F-ABF4-F33FEE2CA500}"/>
              </a:ext>
            </a:extLst>
          </p:cNvPr>
          <p:cNvGrpSpPr/>
          <p:nvPr/>
        </p:nvGrpSpPr>
        <p:grpSpPr>
          <a:xfrm flipH="1">
            <a:off x="4738549" y="10996781"/>
            <a:ext cx="3959847" cy="1737956"/>
            <a:chOff x="15348367" y="9117195"/>
            <a:chExt cx="3959847" cy="1737956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022DEA7-6625-844F-B877-70A1F7561BAA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A7DF977-F432-0E4B-8841-058F6689507A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DE71A4C-2DFB-CD42-B440-7E428BAB1095}"/>
              </a:ext>
            </a:extLst>
          </p:cNvPr>
          <p:cNvSpPr/>
          <p:nvPr/>
        </p:nvSpPr>
        <p:spPr>
          <a:xfrm>
            <a:off x="9052313" y="3778618"/>
            <a:ext cx="1887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FEF5DF0-0B96-2B48-9C8D-D6C00CC9DF17}"/>
              </a:ext>
            </a:extLst>
          </p:cNvPr>
          <p:cNvSpPr/>
          <p:nvPr/>
        </p:nvSpPr>
        <p:spPr>
          <a:xfrm>
            <a:off x="13487153" y="3778618"/>
            <a:ext cx="1887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F0FEFA3-ED3F-404E-BC27-90C81188FA1C}"/>
              </a:ext>
            </a:extLst>
          </p:cNvPr>
          <p:cNvSpPr/>
          <p:nvPr/>
        </p:nvSpPr>
        <p:spPr>
          <a:xfrm>
            <a:off x="9052313" y="11413858"/>
            <a:ext cx="1887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E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A38EE09-89D7-5347-A2ED-9FE61C67BFC2}"/>
              </a:ext>
            </a:extLst>
          </p:cNvPr>
          <p:cNvSpPr/>
          <p:nvPr/>
        </p:nvSpPr>
        <p:spPr>
          <a:xfrm>
            <a:off x="13487153" y="11413858"/>
            <a:ext cx="1887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3376B87-E093-8048-9EAA-2E4EAEF4E54F}"/>
              </a:ext>
            </a:extLst>
          </p:cNvPr>
          <p:cNvSpPr/>
          <p:nvPr/>
        </p:nvSpPr>
        <p:spPr>
          <a:xfrm>
            <a:off x="15681713" y="7619098"/>
            <a:ext cx="1887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18DF583-4B10-BA43-A999-366E68F32E5F}"/>
              </a:ext>
            </a:extLst>
          </p:cNvPr>
          <p:cNvSpPr/>
          <p:nvPr/>
        </p:nvSpPr>
        <p:spPr>
          <a:xfrm>
            <a:off x="6857753" y="7619098"/>
            <a:ext cx="1887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8573BB6B-9BAB-7B4D-A928-0E7635C691FD}"/>
              </a:ext>
            </a:extLst>
          </p:cNvPr>
          <p:cNvSpPr txBox="1"/>
          <p:nvPr/>
        </p:nvSpPr>
        <p:spPr>
          <a:xfrm>
            <a:off x="7030231" y="1022190"/>
            <a:ext cx="10317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 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27889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C064D2-8921-E045-8350-B7199BC022DD}"/>
              </a:ext>
            </a:extLst>
          </p:cNvPr>
          <p:cNvGrpSpPr/>
          <p:nvPr/>
        </p:nvGrpSpPr>
        <p:grpSpPr>
          <a:xfrm rot="16200000" flipV="1">
            <a:off x="16183075" y="9585166"/>
            <a:ext cx="1910734" cy="1641359"/>
            <a:chOff x="6415441" y="4763893"/>
            <a:chExt cx="1910734" cy="164135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54ECF40-14E3-BD45-8FEF-86FBD60E15A9}"/>
                </a:ext>
              </a:extLst>
            </p:cNvPr>
            <p:cNvCxnSpPr/>
            <p:nvPr/>
          </p:nvCxnSpPr>
          <p:spPr>
            <a:xfrm>
              <a:off x="8326174" y="4763893"/>
              <a:ext cx="1" cy="552659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6F23228-2237-5F45-A75F-231169BDE2BF}"/>
                </a:ext>
              </a:extLst>
            </p:cNvPr>
            <p:cNvCxnSpPr>
              <a:cxnSpLocks/>
            </p:cNvCxnSpPr>
            <p:nvPr/>
          </p:nvCxnSpPr>
          <p:spPr>
            <a:xfrm>
              <a:off x="6415441" y="6377542"/>
              <a:ext cx="822034" cy="2771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04C0FB5-6339-AE45-B943-237D76C17C6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718" y="5210185"/>
              <a:ext cx="526792" cy="513888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89856EB-EC86-9941-B1FA-13DB1EC8B11A}"/>
              </a:ext>
            </a:extLst>
          </p:cNvPr>
          <p:cNvSpPr/>
          <p:nvPr/>
        </p:nvSpPr>
        <p:spPr>
          <a:xfrm>
            <a:off x="7237475" y="5316552"/>
            <a:ext cx="2177399" cy="2177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ED92E76-7CC4-D146-9F36-61AC50525969}"/>
              </a:ext>
            </a:extLst>
          </p:cNvPr>
          <p:cNvSpPr/>
          <p:nvPr/>
        </p:nvSpPr>
        <p:spPr>
          <a:xfrm>
            <a:off x="7237475" y="8393530"/>
            <a:ext cx="2177399" cy="21773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380FF7-84C4-2443-9AEB-429293BA05B7}"/>
              </a:ext>
            </a:extLst>
          </p:cNvPr>
          <p:cNvSpPr/>
          <p:nvPr/>
        </p:nvSpPr>
        <p:spPr>
          <a:xfrm>
            <a:off x="15288950" y="5316552"/>
            <a:ext cx="2177399" cy="217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4DD2FF4-D393-2E4E-84BA-DB6602F04FA4}"/>
              </a:ext>
            </a:extLst>
          </p:cNvPr>
          <p:cNvSpPr/>
          <p:nvPr/>
        </p:nvSpPr>
        <p:spPr>
          <a:xfrm>
            <a:off x="15288950" y="8393530"/>
            <a:ext cx="2177399" cy="21773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1CE46B-A6C0-2846-A1F8-6883B4EE90E6}"/>
              </a:ext>
            </a:extLst>
          </p:cNvPr>
          <p:cNvSpPr/>
          <p:nvPr/>
        </p:nvSpPr>
        <p:spPr>
          <a:xfrm>
            <a:off x="5171582" y="5755612"/>
            <a:ext cx="1243859" cy="12438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A7CAC4-9DF0-DD49-A430-08B157B26A03}"/>
              </a:ext>
            </a:extLst>
          </p:cNvPr>
          <p:cNvSpPr/>
          <p:nvPr/>
        </p:nvSpPr>
        <p:spPr>
          <a:xfrm>
            <a:off x="5892018" y="4148485"/>
            <a:ext cx="1243859" cy="12438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18B7F5-A2ED-2844-B6DD-9D884242E288}"/>
              </a:ext>
            </a:extLst>
          </p:cNvPr>
          <p:cNvSpPr/>
          <p:nvPr/>
        </p:nvSpPr>
        <p:spPr>
          <a:xfrm>
            <a:off x="7704244" y="3520034"/>
            <a:ext cx="1243859" cy="12438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0E15B6-37FC-9047-86B4-577F6B647A8D}"/>
              </a:ext>
            </a:extLst>
          </p:cNvPr>
          <p:cNvSpPr/>
          <p:nvPr/>
        </p:nvSpPr>
        <p:spPr>
          <a:xfrm rot="5400000">
            <a:off x="15726630" y="3234975"/>
            <a:ext cx="1243859" cy="12438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D9FE6B-CEAF-0447-B49D-1AD08C0EC661}"/>
              </a:ext>
            </a:extLst>
          </p:cNvPr>
          <p:cNvSpPr/>
          <p:nvPr/>
        </p:nvSpPr>
        <p:spPr>
          <a:xfrm rot="5400000">
            <a:off x="17333757" y="3955411"/>
            <a:ext cx="1243859" cy="12438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C7B6B79-9E0C-1A4E-A293-6E1FD6AC1B9E}"/>
              </a:ext>
            </a:extLst>
          </p:cNvPr>
          <p:cNvSpPr/>
          <p:nvPr/>
        </p:nvSpPr>
        <p:spPr>
          <a:xfrm rot="5400000">
            <a:off x="17962208" y="5767637"/>
            <a:ext cx="1243859" cy="12438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A842507-9302-FC44-9E41-C691FC90ADB9}"/>
              </a:ext>
            </a:extLst>
          </p:cNvPr>
          <p:cNvSpPr/>
          <p:nvPr/>
        </p:nvSpPr>
        <p:spPr>
          <a:xfrm flipV="1">
            <a:off x="5171582" y="8913202"/>
            <a:ext cx="1243859" cy="12438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71E14C4-1CF7-C146-B153-2B50A5902F6E}"/>
              </a:ext>
            </a:extLst>
          </p:cNvPr>
          <p:cNvSpPr/>
          <p:nvPr/>
        </p:nvSpPr>
        <p:spPr>
          <a:xfrm flipV="1">
            <a:off x="5892018" y="10520329"/>
            <a:ext cx="1243859" cy="12438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2188614-996A-8E47-850F-3725F5F9A3D4}"/>
              </a:ext>
            </a:extLst>
          </p:cNvPr>
          <p:cNvSpPr/>
          <p:nvPr/>
        </p:nvSpPr>
        <p:spPr>
          <a:xfrm flipV="1">
            <a:off x="7704244" y="11148780"/>
            <a:ext cx="1243859" cy="12438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6909529-AAC8-0E42-B91A-A4C521E09E6A}"/>
              </a:ext>
            </a:extLst>
          </p:cNvPr>
          <p:cNvSpPr/>
          <p:nvPr/>
        </p:nvSpPr>
        <p:spPr>
          <a:xfrm rot="16200000" flipV="1">
            <a:off x="15726630" y="11297322"/>
            <a:ext cx="1243859" cy="12438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ED20F4-DD32-0A46-B163-821EA0116893}"/>
              </a:ext>
            </a:extLst>
          </p:cNvPr>
          <p:cNvSpPr/>
          <p:nvPr/>
        </p:nvSpPr>
        <p:spPr>
          <a:xfrm rot="16200000" flipV="1">
            <a:off x="17333757" y="10576886"/>
            <a:ext cx="1243859" cy="12438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C946BB6-093E-7F46-B75F-D16C34FD9C0E}"/>
              </a:ext>
            </a:extLst>
          </p:cNvPr>
          <p:cNvSpPr/>
          <p:nvPr/>
        </p:nvSpPr>
        <p:spPr>
          <a:xfrm rot="16200000" flipV="1">
            <a:off x="17962208" y="8764660"/>
            <a:ext cx="1243859" cy="12438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467805-518F-6B4C-8920-C068D6875CAA}"/>
              </a:ext>
            </a:extLst>
          </p:cNvPr>
          <p:cNvGrpSpPr/>
          <p:nvPr/>
        </p:nvGrpSpPr>
        <p:grpSpPr>
          <a:xfrm>
            <a:off x="10663620" y="6270668"/>
            <a:ext cx="3376584" cy="3699088"/>
            <a:chOff x="10499401" y="6371391"/>
            <a:chExt cx="3376584" cy="369908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67482B0-38B6-F645-85DA-5AC3924B5BFC}"/>
                </a:ext>
              </a:extLst>
            </p:cNvPr>
            <p:cNvGrpSpPr/>
            <p:nvPr/>
          </p:nvGrpSpPr>
          <p:grpSpPr>
            <a:xfrm>
              <a:off x="10499401" y="6371391"/>
              <a:ext cx="3376584" cy="3699088"/>
              <a:chOff x="11049130" y="6973626"/>
              <a:chExt cx="2277126" cy="2494618"/>
            </a:xfrm>
          </p:grpSpPr>
          <p:sp>
            <p:nvSpPr>
              <p:cNvPr id="63" name="Freeform 83">
                <a:extLst>
                  <a:ext uri="{FF2B5EF4-FFF2-40B4-BE49-F238E27FC236}">
                    <a16:creationId xmlns:a16="http://schemas.microsoft.com/office/drawing/2014/main" id="{C484C956-467D-324D-A9D0-18E06E750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9130" y="6973626"/>
                <a:ext cx="1084844" cy="2494618"/>
              </a:xfrm>
              <a:custGeom>
                <a:avLst/>
                <a:gdLst>
                  <a:gd name="T0" fmla="*/ 1825 w 1826"/>
                  <a:gd name="T1" fmla="*/ 219 h 4196"/>
                  <a:gd name="T2" fmla="*/ 1825 w 1826"/>
                  <a:gd name="T3" fmla="*/ 219 h 4196"/>
                  <a:gd name="T4" fmla="*/ 1825 w 1826"/>
                  <a:gd name="T5" fmla="*/ 145 h 4196"/>
                  <a:gd name="T6" fmla="*/ 1605 w 1826"/>
                  <a:gd name="T7" fmla="*/ 0 h 4196"/>
                  <a:gd name="T8" fmla="*/ 1386 w 1826"/>
                  <a:gd name="T9" fmla="*/ 181 h 4196"/>
                  <a:gd name="T10" fmla="*/ 1313 w 1826"/>
                  <a:gd name="T11" fmla="*/ 181 h 4196"/>
                  <a:gd name="T12" fmla="*/ 838 w 1826"/>
                  <a:gd name="T13" fmla="*/ 620 h 4196"/>
                  <a:gd name="T14" fmla="*/ 838 w 1826"/>
                  <a:gd name="T15" fmla="*/ 657 h 4196"/>
                  <a:gd name="T16" fmla="*/ 657 w 1826"/>
                  <a:gd name="T17" fmla="*/ 620 h 4196"/>
                  <a:gd name="T18" fmla="*/ 145 w 1826"/>
                  <a:gd name="T19" fmla="*/ 1132 h 4196"/>
                  <a:gd name="T20" fmla="*/ 183 w 1826"/>
                  <a:gd name="T21" fmla="*/ 1386 h 4196"/>
                  <a:gd name="T22" fmla="*/ 0 w 1826"/>
                  <a:gd name="T23" fmla="*/ 1825 h 4196"/>
                  <a:gd name="T24" fmla="*/ 256 w 1826"/>
                  <a:gd name="T25" fmla="*/ 2298 h 4196"/>
                  <a:gd name="T26" fmla="*/ 145 w 1826"/>
                  <a:gd name="T27" fmla="*/ 2590 h 4196"/>
                  <a:gd name="T28" fmla="*/ 401 w 1826"/>
                  <a:gd name="T29" fmla="*/ 3064 h 4196"/>
                  <a:gd name="T30" fmla="*/ 401 w 1826"/>
                  <a:gd name="T31" fmla="*/ 3100 h 4196"/>
                  <a:gd name="T32" fmla="*/ 802 w 1826"/>
                  <a:gd name="T33" fmla="*/ 3612 h 4196"/>
                  <a:gd name="T34" fmla="*/ 1241 w 1826"/>
                  <a:gd name="T35" fmla="*/ 3940 h 4196"/>
                  <a:gd name="T36" fmla="*/ 1350 w 1826"/>
                  <a:gd name="T37" fmla="*/ 3904 h 4196"/>
                  <a:gd name="T38" fmla="*/ 1605 w 1826"/>
                  <a:gd name="T39" fmla="*/ 4195 h 4196"/>
                  <a:gd name="T40" fmla="*/ 1825 w 1826"/>
                  <a:gd name="T41" fmla="*/ 3976 h 4196"/>
                  <a:gd name="T42" fmla="*/ 1825 w 1826"/>
                  <a:gd name="T43" fmla="*/ 219 h 4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26" h="4196">
                    <a:moveTo>
                      <a:pt x="1825" y="219"/>
                    </a:moveTo>
                    <a:lnTo>
                      <a:pt x="1825" y="219"/>
                    </a:lnTo>
                    <a:cubicBezTo>
                      <a:pt x="1825" y="181"/>
                      <a:pt x="1825" y="145"/>
                      <a:pt x="1825" y="145"/>
                    </a:cubicBezTo>
                    <a:cubicBezTo>
                      <a:pt x="1789" y="36"/>
                      <a:pt x="1714" y="0"/>
                      <a:pt x="1605" y="0"/>
                    </a:cubicBezTo>
                    <a:cubicBezTo>
                      <a:pt x="1459" y="0"/>
                      <a:pt x="1386" y="73"/>
                      <a:pt x="1386" y="181"/>
                    </a:cubicBezTo>
                    <a:cubicBezTo>
                      <a:pt x="1350" y="181"/>
                      <a:pt x="1313" y="181"/>
                      <a:pt x="1313" y="181"/>
                    </a:cubicBezTo>
                    <a:cubicBezTo>
                      <a:pt x="1058" y="181"/>
                      <a:pt x="838" y="365"/>
                      <a:pt x="838" y="620"/>
                    </a:cubicBezTo>
                    <a:cubicBezTo>
                      <a:pt x="838" y="657"/>
                      <a:pt x="838" y="657"/>
                      <a:pt x="838" y="657"/>
                    </a:cubicBezTo>
                    <a:cubicBezTo>
                      <a:pt x="766" y="657"/>
                      <a:pt x="729" y="620"/>
                      <a:pt x="657" y="620"/>
                    </a:cubicBezTo>
                    <a:cubicBezTo>
                      <a:pt x="365" y="620"/>
                      <a:pt x="145" y="876"/>
                      <a:pt x="145" y="1132"/>
                    </a:cubicBezTo>
                    <a:cubicBezTo>
                      <a:pt x="145" y="1241"/>
                      <a:pt x="145" y="1313"/>
                      <a:pt x="183" y="1386"/>
                    </a:cubicBezTo>
                    <a:cubicBezTo>
                      <a:pt x="73" y="1495"/>
                      <a:pt x="0" y="1641"/>
                      <a:pt x="0" y="1825"/>
                    </a:cubicBezTo>
                    <a:cubicBezTo>
                      <a:pt x="0" y="2006"/>
                      <a:pt x="109" y="2188"/>
                      <a:pt x="256" y="2298"/>
                    </a:cubicBezTo>
                    <a:cubicBezTo>
                      <a:pt x="183" y="2371"/>
                      <a:pt x="145" y="2480"/>
                      <a:pt x="145" y="2590"/>
                    </a:cubicBezTo>
                    <a:cubicBezTo>
                      <a:pt x="145" y="2808"/>
                      <a:pt x="256" y="2992"/>
                      <a:pt x="401" y="3064"/>
                    </a:cubicBezTo>
                    <a:lnTo>
                      <a:pt x="401" y="3100"/>
                    </a:lnTo>
                    <a:cubicBezTo>
                      <a:pt x="401" y="3356"/>
                      <a:pt x="584" y="3537"/>
                      <a:pt x="802" y="3612"/>
                    </a:cubicBezTo>
                    <a:cubicBezTo>
                      <a:pt x="838" y="3793"/>
                      <a:pt x="1021" y="3940"/>
                      <a:pt x="1241" y="3940"/>
                    </a:cubicBezTo>
                    <a:cubicBezTo>
                      <a:pt x="1277" y="3940"/>
                      <a:pt x="1313" y="3904"/>
                      <a:pt x="1350" y="3904"/>
                    </a:cubicBezTo>
                    <a:cubicBezTo>
                      <a:pt x="1386" y="4049"/>
                      <a:pt x="1422" y="4195"/>
                      <a:pt x="1605" y="4195"/>
                    </a:cubicBezTo>
                    <a:cubicBezTo>
                      <a:pt x="1825" y="4195"/>
                      <a:pt x="1825" y="3976"/>
                      <a:pt x="1825" y="3976"/>
                    </a:cubicBezTo>
                    <a:lnTo>
                      <a:pt x="1825" y="219"/>
                    </a:lnTo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93">
                <a:extLst>
                  <a:ext uri="{FF2B5EF4-FFF2-40B4-BE49-F238E27FC236}">
                    <a16:creationId xmlns:a16="http://schemas.microsoft.com/office/drawing/2014/main" id="{ED83B07D-49B6-FA4E-9974-C708D6CE4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1412" y="6973626"/>
                <a:ext cx="1084844" cy="2494618"/>
              </a:xfrm>
              <a:custGeom>
                <a:avLst/>
                <a:gdLst>
                  <a:gd name="T0" fmla="*/ 0 w 1825"/>
                  <a:gd name="T1" fmla="*/ 219 h 4196"/>
                  <a:gd name="T2" fmla="*/ 0 w 1825"/>
                  <a:gd name="T3" fmla="*/ 219 h 4196"/>
                  <a:gd name="T4" fmla="*/ 36 w 1825"/>
                  <a:gd name="T5" fmla="*/ 145 h 4196"/>
                  <a:gd name="T6" fmla="*/ 220 w 1825"/>
                  <a:gd name="T7" fmla="*/ 0 h 4196"/>
                  <a:gd name="T8" fmla="*/ 438 w 1825"/>
                  <a:gd name="T9" fmla="*/ 181 h 4196"/>
                  <a:gd name="T10" fmla="*/ 512 w 1825"/>
                  <a:gd name="T11" fmla="*/ 181 h 4196"/>
                  <a:gd name="T12" fmla="*/ 986 w 1825"/>
                  <a:gd name="T13" fmla="*/ 620 h 4196"/>
                  <a:gd name="T14" fmla="*/ 986 w 1825"/>
                  <a:gd name="T15" fmla="*/ 657 h 4196"/>
                  <a:gd name="T16" fmla="*/ 1167 w 1825"/>
                  <a:gd name="T17" fmla="*/ 620 h 4196"/>
                  <a:gd name="T18" fmla="*/ 1679 w 1825"/>
                  <a:gd name="T19" fmla="*/ 1132 h 4196"/>
                  <a:gd name="T20" fmla="*/ 1642 w 1825"/>
                  <a:gd name="T21" fmla="*/ 1386 h 4196"/>
                  <a:gd name="T22" fmla="*/ 1824 w 1825"/>
                  <a:gd name="T23" fmla="*/ 1825 h 4196"/>
                  <a:gd name="T24" fmla="*/ 1570 w 1825"/>
                  <a:gd name="T25" fmla="*/ 2298 h 4196"/>
                  <a:gd name="T26" fmla="*/ 1679 w 1825"/>
                  <a:gd name="T27" fmla="*/ 2590 h 4196"/>
                  <a:gd name="T28" fmla="*/ 1423 w 1825"/>
                  <a:gd name="T29" fmla="*/ 3064 h 4196"/>
                  <a:gd name="T30" fmla="*/ 1423 w 1825"/>
                  <a:gd name="T31" fmla="*/ 3100 h 4196"/>
                  <a:gd name="T32" fmla="*/ 1022 w 1825"/>
                  <a:gd name="T33" fmla="*/ 3612 h 4196"/>
                  <a:gd name="T34" fmla="*/ 584 w 1825"/>
                  <a:gd name="T35" fmla="*/ 3940 h 4196"/>
                  <a:gd name="T36" fmla="*/ 474 w 1825"/>
                  <a:gd name="T37" fmla="*/ 3904 h 4196"/>
                  <a:gd name="T38" fmla="*/ 220 w 1825"/>
                  <a:gd name="T39" fmla="*/ 4195 h 4196"/>
                  <a:gd name="T40" fmla="*/ 0 w 1825"/>
                  <a:gd name="T41" fmla="*/ 3976 h 4196"/>
                  <a:gd name="T42" fmla="*/ 0 w 1825"/>
                  <a:gd name="T43" fmla="*/ 219 h 4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25" h="4196">
                    <a:moveTo>
                      <a:pt x="0" y="219"/>
                    </a:moveTo>
                    <a:lnTo>
                      <a:pt x="0" y="219"/>
                    </a:lnTo>
                    <a:cubicBezTo>
                      <a:pt x="0" y="181"/>
                      <a:pt x="0" y="145"/>
                      <a:pt x="36" y="145"/>
                    </a:cubicBezTo>
                    <a:cubicBezTo>
                      <a:pt x="36" y="36"/>
                      <a:pt x="110" y="0"/>
                      <a:pt x="220" y="0"/>
                    </a:cubicBezTo>
                    <a:cubicBezTo>
                      <a:pt x="366" y="0"/>
                      <a:pt x="438" y="73"/>
                      <a:pt x="438" y="181"/>
                    </a:cubicBezTo>
                    <a:cubicBezTo>
                      <a:pt x="474" y="181"/>
                      <a:pt x="512" y="181"/>
                      <a:pt x="512" y="181"/>
                    </a:cubicBezTo>
                    <a:cubicBezTo>
                      <a:pt x="766" y="181"/>
                      <a:pt x="986" y="365"/>
                      <a:pt x="986" y="620"/>
                    </a:cubicBezTo>
                    <a:cubicBezTo>
                      <a:pt x="986" y="657"/>
                      <a:pt x="986" y="657"/>
                      <a:pt x="986" y="657"/>
                    </a:cubicBezTo>
                    <a:cubicBezTo>
                      <a:pt x="1058" y="657"/>
                      <a:pt x="1131" y="620"/>
                      <a:pt x="1167" y="620"/>
                    </a:cubicBezTo>
                    <a:cubicBezTo>
                      <a:pt x="1459" y="620"/>
                      <a:pt x="1679" y="876"/>
                      <a:pt x="1679" y="1132"/>
                    </a:cubicBezTo>
                    <a:cubicBezTo>
                      <a:pt x="1679" y="1241"/>
                      <a:pt x="1679" y="1313"/>
                      <a:pt x="1642" y="1386"/>
                    </a:cubicBezTo>
                    <a:cubicBezTo>
                      <a:pt x="1751" y="1495"/>
                      <a:pt x="1824" y="1641"/>
                      <a:pt x="1824" y="1825"/>
                    </a:cubicBezTo>
                    <a:cubicBezTo>
                      <a:pt x="1824" y="2006"/>
                      <a:pt x="1751" y="2188"/>
                      <a:pt x="1570" y="2298"/>
                    </a:cubicBezTo>
                    <a:cubicBezTo>
                      <a:pt x="1642" y="2371"/>
                      <a:pt x="1679" y="2480"/>
                      <a:pt x="1679" y="2590"/>
                    </a:cubicBezTo>
                    <a:cubicBezTo>
                      <a:pt x="1679" y="2808"/>
                      <a:pt x="1570" y="2992"/>
                      <a:pt x="1423" y="3064"/>
                    </a:cubicBezTo>
                    <a:lnTo>
                      <a:pt x="1423" y="3100"/>
                    </a:lnTo>
                    <a:cubicBezTo>
                      <a:pt x="1423" y="3356"/>
                      <a:pt x="1241" y="3537"/>
                      <a:pt x="1022" y="3612"/>
                    </a:cubicBezTo>
                    <a:cubicBezTo>
                      <a:pt x="986" y="3793"/>
                      <a:pt x="803" y="3940"/>
                      <a:pt x="584" y="3940"/>
                    </a:cubicBezTo>
                    <a:cubicBezTo>
                      <a:pt x="548" y="3940"/>
                      <a:pt x="512" y="3904"/>
                      <a:pt x="474" y="3904"/>
                    </a:cubicBezTo>
                    <a:cubicBezTo>
                      <a:pt x="474" y="4049"/>
                      <a:pt x="402" y="4195"/>
                      <a:pt x="220" y="4195"/>
                    </a:cubicBezTo>
                    <a:cubicBezTo>
                      <a:pt x="0" y="4195"/>
                      <a:pt x="0" y="3976"/>
                      <a:pt x="0" y="3976"/>
                    </a:cubicBezTo>
                    <a:lnTo>
                      <a:pt x="0" y="219"/>
                    </a:lnTo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C9D013F-FCDF-F448-A907-107EAD406197}"/>
                  </a:ext>
                </a:extLst>
              </p:cNvPr>
              <p:cNvGrpSpPr/>
              <p:nvPr/>
            </p:nvGrpSpPr>
            <p:grpSpPr>
              <a:xfrm>
                <a:off x="11156567" y="7298555"/>
                <a:ext cx="2062252" cy="1886686"/>
                <a:chOff x="9171242" y="5522610"/>
                <a:chExt cx="6032902" cy="5519300"/>
              </a:xfrm>
            </p:grpSpPr>
            <p:sp>
              <p:nvSpPr>
                <p:cNvPr id="66" name="Freeform 84">
                  <a:extLst>
                    <a:ext uri="{FF2B5EF4-FFF2-40B4-BE49-F238E27FC236}">
                      <a16:creationId xmlns:a16="http://schemas.microsoft.com/office/drawing/2014/main" id="{B478D923-61B5-4148-94E0-A1F85F84A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6714" y="6542145"/>
                  <a:ext cx="1333831" cy="1648127"/>
                </a:xfrm>
                <a:custGeom>
                  <a:avLst/>
                  <a:gdLst>
                    <a:gd name="T0" fmla="*/ 767 w 768"/>
                    <a:gd name="T1" fmla="*/ 0 h 948"/>
                    <a:gd name="T2" fmla="*/ 767 w 768"/>
                    <a:gd name="T3" fmla="*/ 0 h 948"/>
                    <a:gd name="T4" fmla="*/ 219 w 768"/>
                    <a:gd name="T5" fmla="*/ 947 h 9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8" h="948">
                      <a:moveTo>
                        <a:pt x="767" y="0"/>
                      </a:moveTo>
                      <a:lnTo>
                        <a:pt x="767" y="0"/>
                      </a:lnTo>
                      <a:cubicBezTo>
                        <a:pt x="767" y="0"/>
                        <a:pt x="0" y="36"/>
                        <a:pt x="219" y="947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85">
                  <a:extLst>
                    <a:ext uri="{FF2B5EF4-FFF2-40B4-BE49-F238E27FC236}">
                      <a16:creationId xmlns:a16="http://schemas.microsoft.com/office/drawing/2014/main" id="{A5CB0DF5-7002-5646-BA2B-548E88F40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02650" y="5522610"/>
                  <a:ext cx="827895" cy="820227"/>
                </a:xfrm>
                <a:custGeom>
                  <a:avLst/>
                  <a:gdLst>
                    <a:gd name="T0" fmla="*/ 0 w 476"/>
                    <a:gd name="T1" fmla="*/ 181 h 474"/>
                    <a:gd name="T2" fmla="*/ 0 w 476"/>
                    <a:gd name="T3" fmla="*/ 181 h 474"/>
                    <a:gd name="T4" fmla="*/ 475 w 476"/>
                    <a:gd name="T5" fmla="*/ 473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6" h="474">
                      <a:moveTo>
                        <a:pt x="0" y="181"/>
                      </a:moveTo>
                      <a:lnTo>
                        <a:pt x="0" y="181"/>
                      </a:lnTo>
                      <a:cubicBezTo>
                        <a:pt x="0" y="181"/>
                        <a:pt x="475" y="0"/>
                        <a:pt x="475" y="473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86">
                  <a:extLst>
                    <a:ext uri="{FF2B5EF4-FFF2-40B4-BE49-F238E27FC236}">
                      <a16:creationId xmlns:a16="http://schemas.microsoft.com/office/drawing/2014/main" id="{7E734B35-4449-A440-A673-B8C8E0B688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3429" y="5652925"/>
                  <a:ext cx="260634" cy="697581"/>
                </a:xfrm>
                <a:custGeom>
                  <a:avLst/>
                  <a:gdLst>
                    <a:gd name="T0" fmla="*/ 0 w 148"/>
                    <a:gd name="T1" fmla="*/ 0 h 402"/>
                    <a:gd name="T2" fmla="*/ 0 w 148"/>
                    <a:gd name="T3" fmla="*/ 0 h 402"/>
                    <a:gd name="T4" fmla="*/ 147 w 148"/>
                    <a:gd name="T5" fmla="*/ 401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8" h="40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0" y="256"/>
                        <a:pt x="147" y="401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67DFFA7F-D3A6-3A40-BCE2-7841484DF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71242" y="6603471"/>
                  <a:ext cx="1717116" cy="505936"/>
                </a:xfrm>
                <a:custGeom>
                  <a:avLst/>
                  <a:gdLst>
                    <a:gd name="T0" fmla="*/ 0 w 986"/>
                    <a:gd name="T1" fmla="*/ 218 h 292"/>
                    <a:gd name="T2" fmla="*/ 0 w 986"/>
                    <a:gd name="T3" fmla="*/ 218 h 292"/>
                    <a:gd name="T4" fmla="*/ 546 w 986"/>
                    <a:gd name="T5" fmla="*/ 291 h 292"/>
                    <a:gd name="T6" fmla="*/ 985 w 986"/>
                    <a:gd name="T7" fmla="*/ 145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86" h="292">
                      <a:moveTo>
                        <a:pt x="0" y="218"/>
                      </a:moveTo>
                      <a:lnTo>
                        <a:pt x="0" y="218"/>
                      </a:lnTo>
                      <a:cubicBezTo>
                        <a:pt x="291" y="0"/>
                        <a:pt x="546" y="291"/>
                        <a:pt x="546" y="291"/>
                      </a:cubicBezTo>
                      <a:cubicBezTo>
                        <a:pt x="546" y="291"/>
                        <a:pt x="619" y="36"/>
                        <a:pt x="985" y="145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88">
                  <a:extLst>
                    <a:ext uri="{FF2B5EF4-FFF2-40B4-BE49-F238E27FC236}">
                      <a16:creationId xmlns:a16="http://schemas.microsoft.com/office/drawing/2014/main" id="{3A9277F0-A80E-DB4D-A35E-637749178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54527" y="8374249"/>
                  <a:ext cx="889221" cy="1586797"/>
                </a:xfrm>
                <a:custGeom>
                  <a:avLst/>
                  <a:gdLst>
                    <a:gd name="T0" fmla="*/ 0 w 513"/>
                    <a:gd name="T1" fmla="*/ 912 h 913"/>
                    <a:gd name="T2" fmla="*/ 0 w 513"/>
                    <a:gd name="T3" fmla="*/ 912 h 913"/>
                    <a:gd name="T4" fmla="*/ 365 w 513"/>
                    <a:gd name="T5" fmla="*/ 512 h 913"/>
                    <a:gd name="T6" fmla="*/ 512 w 513"/>
                    <a:gd name="T7" fmla="*/ 0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3" h="913">
                      <a:moveTo>
                        <a:pt x="0" y="912"/>
                      </a:moveTo>
                      <a:lnTo>
                        <a:pt x="0" y="912"/>
                      </a:lnTo>
                      <a:cubicBezTo>
                        <a:pt x="0" y="912"/>
                        <a:pt x="0" y="438"/>
                        <a:pt x="365" y="512"/>
                      </a:cubicBezTo>
                      <a:cubicBezTo>
                        <a:pt x="365" y="512"/>
                        <a:pt x="183" y="256"/>
                        <a:pt x="512" y="0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89">
                  <a:extLst>
                    <a:ext uri="{FF2B5EF4-FFF2-40B4-BE49-F238E27FC236}">
                      <a16:creationId xmlns:a16="http://schemas.microsoft.com/office/drawing/2014/main" id="{E7E34041-302C-344D-99C3-30EC02BB3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60463" y="9961045"/>
                  <a:ext cx="383285" cy="1080865"/>
                </a:xfrm>
                <a:custGeom>
                  <a:avLst/>
                  <a:gdLst>
                    <a:gd name="T0" fmla="*/ 220 w 221"/>
                    <a:gd name="T1" fmla="*/ 0 h 622"/>
                    <a:gd name="T2" fmla="*/ 220 w 221"/>
                    <a:gd name="T3" fmla="*/ 0 h 622"/>
                    <a:gd name="T4" fmla="*/ 145 w 221"/>
                    <a:gd name="T5" fmla="*/ 621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1" h="622">
                      <a:moveTo>
                        <a:pt x="220" y="0"/>
                      </a:moveTo>
                      <a:lnTo>
                        <a:pt x="220" y="0"/>
                      </a:lnTo>
                      <a:cubicBezTo>
                        <a:pt x="220" y="0"/>
                        <a:pt x="0" y="256"/>
                        <a:pt x="145" y="621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90">
                  <a:extLst>
                    <a:ext uri="{FF2B5EF4-FFF2-40B4-BE49-F238E27FC236}">
                      <a16:creationId xmlns:a16="http://schemas.microsoft.com/office/drawing/2014/main" id="{A9E9A5DB-8A5E-3D44-8997-17C08AD84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88358" y="9899720"/>
                  <a:ext cx="1142187" cy="697581"/>
                </a:xfrm>
                <a:custGeom>
                  <a:avLst/>
                  <a:gdLst>
                    <a:gd name="T0" fmla="*/ 657 w 658"/>
                    <a:gd name="T1" fmla="*/ 36 h 402"/>
                    <a:gd name="T2" fmla="*/ 657 w 658"/>
                    <a:gd name="T3" fmla="*/ 36 h 402"/>
                    <a:gd name="T4" fmla="*/ 182 w 658"/>
                    <a:gd name="T5" fmla="*/ 365 h 402"/>
                    <a:gd name="T6" fmla="*/ 0 w 658"/>
                    <a:gd name="T7" fmla="*/ 401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8" h="402">
                      <a:moveTo>
                        <a:pt x="657" y="36"/>
                      </a:moveTo>
                      <a:lnTo>
                        <a:pt x="657" y="36"/>
                      </a:lnTo>
                      <a:cubicBezTo>
                        <a:pt x="329" y="0"/>
                        <a:pt x="182" y="365"/>
                        <a:pt x="182" y="365"/>
                      </a:cubicBezTo>
                      <a:cubicBezTo>
                        <a:pt x="182" y="365"/>
                        <a:pt x="73" y="292"/>
                        <a:pt x="0" y="401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91">
                  <a:extLst>
                    <a:ext uri="{FF2B5EF4-FFF2-40B4-BE49-F238E27FC236}">
                      <a16:creationId xmlns:a16="http://schemas.microsoft.com/office/drawing/2014/main" id="{31D9D8F4-A416-CF49-A467-C45A65B533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99137" y="7676668"/>
                  <a:ext cx="1019535" cy="505936"/>
                </a:xfrm>
                <a:custGeom>
                  <a:avLst/>
                  <a:gdLst>
                    <a:gd name="T0" fmla="*/ 584 w 585"/>
                    <a:gd name="T1" fmla="*/ 0 h 293"/>
                    <a:gd name="T2" fmla="*/ 584 w 585"/>
                    <a:gd name="T3" fmla="*/ 0 h 293"/>
                    <a:gd name="T4" fmla="*/ 0 w 585"/>
                    <a:gd name="T5" fmla="*/ 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5" h="293">
                      <a:moveTo>
                        <a:pt x="584" y="0"/>
                      </a:moveTo>
                      <a:lnTo>
                        <a:pt x="584" y="0"/>
                      </a:lnTo>
                      <a:cubicBezTo>
                        <a:pt x="584" y="0"/>
                        <a:pt x="256" y="292"/>
                        <a:pt x="0" y="0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92">
                  <a:extLst>
                    <a:ext uri="{FF2B5EF4-FFF2-40B4-BE49-F238E27FC236}">
                      <a16:creationId xmlns:a16="http://schemas.microsoft.com/office/drawing/2014/main" id="{9F7D694F-73EE-5D4A-87FC-296ED66F5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11010" y="8696208"/>
                  <a:ext cx="1019535" cy="444610"/>
                </a:xfrm>
                <a:custGeom>
                  <a:avLst/>
                  <a:gdLst>
                    <a:gd name="T0" fmla="*/ 0 w 585"/>
                    <a:gd name="T1" fmla="*/ 73 h 256"/>
                    <a:gd name="T2" fmla="*/ 0 w 585"/>
                    <a:gd name="T3" fmla="*/ 73 h 256"/>
                    <a:gd name="T4" fmla="*/ 584 w 585"/>
                    <a:gd name="T5" fmla="*/ 255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5" h="256">
                      <a:moveTo>
                        <a:pt x="0" y="73"/>
                      </a:moveTo>
                      <a:lnTo>
                        <a:pt x="0" y="73"/>
                      </a:lnTo>
                      <a:cubicBezTo>
                        <a:pt x="0" y="73"/>
                        <a:pt x="364" y="0"/>
                        <a:pt x="584" y="255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94">
                  <a:extLst>
                    <a:ext uri="{FF2B5EF4-FFF2-40B4-BE49-F238E27FC236}">
                      <a16:creationId xmlns:a16="http://schemas.microsoft.com/office/drawing/2014/main" id="{028CE3A7-85D9-AA49-90B1-1786B74B1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4841" y="6542145"/>
                  <a:ext cx="1333831" cy="1648127"/>
                </a:xfrm>
                <a:custGeom>
                  <a:avLst/>
                  <a:gdLst>
                    <a:gd name="T0" fmla="*/ 0 w 767"/>
                    <a:gd name="T1" fmla="*/ 0 h 948"/>
                    <a:gd name="T2" fmla="*/ 0 w 767"/>
                    <a:gd name="T3" fmla="*/ 0 h 948"/>
                    <a:gd name="T4" fmla="*/ 548 w 767"/>
                    <a:gd name="T5" fmla="*/ 947 h 9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7" h="94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766" y="36"/>
                        <a:pt x="548" y="947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95">
                  <a:extLst>
                    <a:ext uri="{FF2B5EF4-FFF2-40B4-BE49-F238E27FC236}">
                      <a16:creationId xmlns:a16="http://schemas.microsoft.com/office/drawing/2014/main" id="{E2AB3612-80E0-424E-A7CE-685B832DEC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4841" y="5522610"/>
                  <a:ext cx="889221" cy="820227"/>
                </a:xfrm>
                <a:custGeom>
                  <a:avLst/>
                  <a:gdLst>
                    <a:gd name="T0" fmla="*/ 512 w 513"/>
                    <a:gd name="T1" fmla="*/ 181 h 474"/>
                    <a:gd name="T2" fmla="*/ 512 w 513"/>
                    <a:gd name="T3" fmla="*/ 181 h 474"/>
                    <a:gd name="T4" fmla="*/ 0 w 513"/>
                    <a:gd name="T5" fmla="*/ 473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13" h="474">
                      <a:moveTo>
                        <a:pt x="512" y="181"/>
                      </a:moveTo>
                      <a:lnTo>
                        <a:pt x="512" y="181"/>
                      </a:lnTo>
                      <a:cubicBezTo>
                        <a:pt x="512" y="181"/>
                        <a:pt x="0" y="0"/>
                        <a:pt x="0" y="473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96">
                  <a:extLst>
                    <a:ext uri="{FF2B5EF4-FFF2-40B4-BE49-F238E27FC236}">
                      <a16:creationId xmlns:a16="http://schemas.microsoft.com/office/drawing/2014/main" id="{43F4E95C-17C1-7E46-A0A2-C479A6C20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01324" y="5652925"/>
                  <a:ext cx="260634" cy="697581"/>
                </a:xfrm>
                <a:custGeom>
                  <a:avLst/>
                  <a:gdLst>
                    <a:gd name="T0" fmla="*/ 147 w 148"/>
                    <a:gd name="T1" fmla="*/ 0 h 402"/>
                    <a:gd name="T2" fmla="*/ 147 w 148"/>
                    <a:gd name="T3" fmla="*/ 0 h 402"/>
                    <a:gd name="T4" fmla="*/ 0 w 148"/>
                    <a:gd name="T5" fmla="*/ 401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8" h="402">
                      <a:moveTo>
                        <a:pt x="147" y="0"/>
                      </a:moveTo>
                      <a:lnTo>
                        <a:pt x="147" y="0"/>
                      </a:lnTo>
                      <a:cubicBezTo>
                        <a:pt x="147" y="0"/>
                        <a:pt x="147" y="256"/>
                        <a:pt x="0" y="401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97">
                  <a:extLst>
                    <a:ext uri="{FF2B5EF4-FFF2-40B4-BE49-F238E27FC236}">
                      <a16:creationId xmlns:a16="http://schemas.microsoft.com/office/drawing/2014/main" id="{91F5DFD1-7409-814D-AC7E-3EB9F76F8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87028" y="6603471"/>
                  <a:ext cx="1717116" cy="505936"/>
                </a:xfrm>
                <a:custGeom>
                  <a:avLst/>
                  <a:gdLst>
                    <a:gd name="T0" fmla="*/ 985 w 986"/>
                    <a:gd name="T1" fmla="*/ 218 h 292"/>
                    <a:gd name="T2" fmla="*/ 985 w 986"/>
                    <a:gd name="T3" fmla="*/ 218 h 292"/>
                    <a:gd name="T4" fmla="*/ 438 w 986"/>
                    <a:gd name="T5" fmla="*/ 291 h 292"/>
                    <a:gd name="T6" fmla="*/ 0 w 986"/>
                    <a:gd name="T7" fmla="*/ 145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86" h="292">
                      <a:moveTo>
                        <a:pt x="985" y="218"/>
                      </a:moveTo>
                      <a:lnTo>
                        <a:pt x="985" y="218"/>
                      </a:lnTo>
                      <a:cubicBezTo>
                        <a:pt x="693" y="0"/>
                        <a:pt x="438" y="291"/>
                        <a:pt x="438" y="291"/>
                      </a:cubicBezTo>
                      <a:cubicBezTo>
                        <a:pt x="438" y="291"/>
                        <a:pt x="365" y="36"/>
                        <a:pt x="0" y="145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98">
                  <a:extLst>
                    <a:ext uri="{FF2B5EF4-FFF2-40B4-BE49-F238E27FC236}">
                      <a16:creationId xmlns:a16="http://schemas.microsoft.com/office/drawing/2014/main" id="{16E5D621-B045-F048-9CD7-746C5F38A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31638" y="8374249"/>
                  <a:ext cx="889221" cy="1586797"/>
                </a:xfrm>
                <a:custGeom>
                  <a:avLst/>
                  <a:gdLst>
                    <a:gd name="T0" fmla="*/ 511 w 512"/>
                    <a:gd name="T1" fmla="*/ 912 h 913"/>
                    <a:gd name="T2" fmla="*/ 511 w 512"/>
                    <a:gd name="T3" fmla="*/ 912 h 913"/>
                    <a:gd name="T4" fmla="*/ 146 w 512"/>
                    <a:gd name="T5" fmla="*/ 512 h 913"/>
                    <a:gd name="T6" fmla="*/ 0 w 512"/>
                    <a:gd name="T7" fmla="*/ 0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2" h="913">
                      <a:moveTo>
                        <a:pt x="511" y="912"/>
                      </a:moveTo>
                      <a:lnTo>
                        <a:pt x="511" y="912"/>
                      </a:lnTo>
                      <a:cubicBezTo>
                        <a:pt x="511" y="912"/>
                        <a:pt x="511" y="438"/>
                        <a:pt x="146" y="512"/>
                      </a:cubicBezTo>
                      <a:cubicBezTo>
                        <a:pt x="146" y="512"/>
                        <a:pt x="329" y="256"/>
                        <a:pt x="0" y="0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99">
                  <a:extLst>
                    <a:ext uri="{FF2B5EF4-FFF2-40B4-BE49-F238E27FC236}">
                      <a16:creationId xmlns:a16="http://schemas.microsoft.com/office/drawing/2014/main" id="{EE8CC885-AAF1-7D4B-8AD7-F41232140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31638" y="9961045"/>
                  <a:ext cx="383285" cy="1080865"/>
                </a:xfrm>
                <a:custGeom>
                  <a:avLst/>
                  <a:gdLst>
                    <a:gd name="T0" fmla="*/ 0 w 220"/>
                    <a:gd name="T1" fmla="*/ 0 h 622"/>
                    <a:gd name="T2" fmla="*/ 0 w 220"/>
                    <a:gd name="T3" fmla="*/ 0 h 622"/>
                    <a:gd name="T4" fmla="*/ 74 w 220"/>
                    <a:gd name="T5" fmla="*/ 621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" h="62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19" y="256"/>
                        <a:pt x="74" y="621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100">
                  <a:extLst>
                    <a:ext uri="{FF2B5EF4-FFF2-40B4-BE49-F238E27FC236}">
                      <a16:creationId xmlns:a16="http://schemas.microsoft.com/office/drawing/2014/main" id="{BA00BE69-367C-B44E-A2FC-4B2EB19F1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4841" y="9899720"/>
                  <a:ext cx="1142187" cy="697581"/>
                </a:xfrm>
                <a:custGeom>
                  <a:avLst/>
                  <a:gdLst>
                    <a:gd name="T0" fmla="*/ 0 w 658"/>
                    <a:gd name="T1" fmla="*/ 36 h 402"/>
                    <a:gd name="T2" fmla="*/ 0 w 658"/>
                    <a:gd name="T3" fmla="*/ 36 h 402"/>
                    <a:gd name="T4" fmla="*/ 512 w 658"/>
                    <a:gd name="T5" fmla="*/ 365 h 402"/>
                    <a:gd name="T6" fmla="*/ 657 w 658"/>
                    <a:gd name="T7" fmla="*/ 401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8" h="402">
                      <a:moveTo>
                        <a:pt x="0" y="36"/>
                      </a:moveTo>
                      <a:lnTo>
                        <a:pt x="0" y="36"/>
                      </a:lnTo>
                      <a:cubicBezTo>
                        <a:pt x="366" y="0"/>
                        <a:pt x="512" y="365"/>
                        <a:pt x="512" y="365"/>
                      </a:cubicBezTo>
                      <a:cubicBezTo>
                        <a:pt x="512" y="365"/>
                        <a:pt x="584" y="292"/>
                        <a:pt x="657" y="401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101">
                  <a:extLst>
                    <a:ext uri="{FF2B5EF4-FFF2-40B4-BE49-F238E27FC236}">
                      <a16:creationId xmlns:a16="http://schemas.microsoft.com/office/drawing/2014/main" id="{78EF7B8B-DBE1-1A4E-9AC6-2A7E77BE8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56713" y="7676668"/>
                  <a:ext cx="1011872" cy="505936"/>
                </a:xfrm>
                <a:custGeom>
                  <a:avLst/>
                  <a:gdLst>
                    <a:gd name="T0" fmla="*/ 0 w 584"/>
                    <a:gd name="T1" fmla="*/ 0 h 293"/>
                    <a:gd name="T2" fmla="*/ 0 w 584"/>
                    <a:gd name="T3" fmla="*/ 0 h 293"/>
                    <a:gd name="T4" fmla="*/ 583 w 584"/>
                    <a:gd name="T5" fmla="*/ 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4" h="293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365" y="292"/>
                        <a:pt x="583" y="0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102">
                  <a:extLst>
                    <a:ext uri="{FF2B5EF4-FFF2-40B4-BE49-F238E27FC236}">
                      <a16:creationId xmlns:a16="http://schemas.microsoft.com/office/drawing/2014/main" id="{27EF3684-D99F-1C4F-8A1E-1CB91D2244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4841" y="8696208"/>
                  <a:ext cx="1019535" cy="444610"/>
                </a:xfrm>
                <a:custGeom>
                  <a:avLst/>
                  <a:gdLst>
                    <a:gd name="T0" fmla="*/ 584 w 585"/>
                    <a:gd name="T1" fmla="*/ 73 h 256"/>
                    <a:gd name="T2" fmla="*/ 584 w 585"/>
                    <a:gd name="T3" fmla="*/ 73 h 256"/>
                    <a:gd name="T4" fmla="*/ 0 w 585"/>
                    <a:gd name="T5" fmla="*/ 255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5" h="256">
                      <a:moveTo>
                        <a:pt x="584" y="73"/>
                      </a:moveTo>
                      <a:lnTo>
                        <a:pt x="584" y="73"/>
                      </a:lnTo>
                      <a:cubicBezTo>
                        <a:pt x="584" y="73"/>
                        <a:pt x="220" y="0"/>
                        <a:pt x="0" y="255"/>
                      </a:cubicBezTo>
                    </a:path>
                  </a:pathLst>
                </a:custGeom>
                <a:noFill/>
                <a:ln w="63500" cap="flat">
                  <a:solidFill>
                    <a:schemeClr val="bg1">
                      <a:lumMod val="50000"/>
                      <a:alpha val="2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AD77C94-B8E9-7B47-890C-AFF2B39F5CDB}"/>
                </a:ext>
              </a:extLst>
            </p:cNvPr>
            <p:cNvGrpSpPr/>
            <p:nvPr/>
          </p:nvGrpSpPr>
          <p:grpSpPr>
            <a:xfrm>
              <a:off x="11018578" y="7010206"/>
              <a:ext cx="810309" cy="810310"/>
              <a:chOff x="14901771" y="8023641"/>
              <a:chExt cx="1556769" cy="1556769"/>
            </a:xfrm>
          </p:grpSpPr>
          <p:sp>
            <p:nvSpPr>
              <p:cNvPr id="118" name="Freeform: Shape 2021">
                <a:extLst>
                  <a:ext uri="{FF2B5EF4-FFF2-40B4-BE49-F238E27FC236}">
                    <a16:creationId xmlns:a16="http://schemas.microsoft.com/office/drawing/2014/main" id="{C9C403E5-A8C5-9A4E-9832-6E4DC3D9F3ED}"/>
                  </a:ext>
                </a:extLst>
              </p:cNvPr>
              <p:cNvSpPr/>
              <p:nvPr/>
            </p:nvSpPr>
            <p:spPr>
              <a:xfrm>
                <a:off x="14901771" y="8023641"/>
                <a:ext cx="1556769" cy="15567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9" h="479">
                    <a:moveTo>
                      <a:pt x="239" y="479"/>
                    </a:moveTo>
                    <a:cubicBezTo>
                      <a:pt x="108" y="479"/>
                      <a:pt x="0" y="372"/>
                      <a:pt x="0" y="240"/>
                    </a:cubicBezTo>
                    <a:cubicBezTo>
                      <a:pt x="0" y="107"/>
                      <a:pt x="108" y="0"/>
                      <a:pt x="239" y="0"/>
                    </a:cubicBezTo>
                    <a:cubicBezTo>
                      <a:pt x="371" y="0"/>
                      <a:pt x="479" y="107"/>
                      <a:pt x="479" y="240"/>
                    </a:cubicBezTo>
                    <a:cubicBezTo>
                      <a:pt x="479" y="372"/>
                      <a:pt x="371" y="479"/>
                      <a:pt x="239" y="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9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50544C2-831A-6D4D-B822-F8CCBA638018}"/>
                  </a:ext>
                </a:extLst>
              </p:cNvPr>
              <p:cNvSpPr txBox="1"/>
              <p:nvPr/>
            </p:nvSpPr>
            <p:spPr>
              <a:xfrm>
                <a:off x="15261259" y="8299810"/>
                <a:ext cx="816064" cy="1005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EC9707E-BE7D-A849-BF3B-50EBB1CDCAD9}"/>
                </a:ext>
              </a:extLst>
            </p:cNvPr>
            <p:cNvGrpSpPr/>
            <p:nvPr/>
          </p:nvGrpSpPr>
          <p:grpSpPr>
            <a:xfrm>
              <a:off x="12527227" y="7010206"/>
              <a:ext cx="810309" cy="810310"/>
              <a:chOff x="14901771" y="8023641"/>
              <a:chExt cx="1556769" cy="1556769"/>
            </a:xfrm>
          </p:grpSpPr>
          <p:sp>
            <p:nvSpPr>
              <p:cNvPr id="121" name="Freeform: Shape 2021">
                <a:extLst>
                  <a:ext uri="{FF2B5EF4-FFF2-40B4-BE49-F238E27FC236}">
                    <a16:creationId xmlns:a16="http://schemas.microsoft.com/office/drawing/2014/main" id="{363CF28F-AE53-E143-BA2B-108E5242E767}"/>
                  </a:ext>
                </a:extLst>
              </p:cNvPr>
              <p:cNvSpPr/>
              <p:nvPr/>
            </p:nvSpPr>
            <p:spPr>
              <a:xfrm>
                <a:off x="14901771" y="8023641"/>
                <a:ext cx="1556769" cy="15567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9" h="479">
                    <a:moveTo>
                      <a:pt x="239" y="479"/>
                    </a:moveTo>
                    <a:cubicBezTo>
                      <a:pt x="108" y="479"/>
                      <a:pt x="0" y="372"/>
                      <a:pt x="0" y="240"/>
                    </a:cubicBezTo>
                    <a:cubicBezTo>
                      <a:pt x="0" y="107"/>
                      <a:pt x="108" y="0"/>
                      <a:pt x="239" y="0"/>
                    </a:cubicBezTo>
                    <a:cubicBezTo>
                      <a:pt x="371" y="0"/>
                      <a:pt x="479" y="107"/>
                      <a:pt x="479" y="240"/>
                    </a:cubicBezTo>
                    <a:cubicBezTo>
                      <a:pt x="479" y="372"/>
                      <a:pt x="371" y="479"/>
                      <a:pt x="239" y="4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9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7AAB27F-3E9E-C346-BBB4-02D76618D644}"/>
                  </a:ext>
                </a:extLst>
              </p:cNvPr>
              <p:cNvSpPr txBox="1"/>
              <p:nvPr/>
            </p:nvSpPr>
            <p:spPr>
              <a:xfrm>
                <a:off x="15261259" y="8299810"/>
                <a:ext cx="816064" cy="1005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7C2B7E0-8B57-314F-A694-FD6726FC4BB3}"/>
                </a:ext>
              </a:extLst>
            </p:cNvPr>
            <p:cNvGrpSpPr/>
            <p:nvPr/>
          </p:nvGrpSpPr>
          <p:grpSpPr>
            <a:xfrm>
              <a:off x="10997013" y="8472085"/>
              <a:ext cx="810309" cy="810310"/>
              <a:chOff x="14901771" y="8023641"/>
              <a:chExt cx="1556769" cy="1556769"/>
            </a:xfrm>
          </p:grpSpPr>
          <p:sp>
            <p:nvSpPr>
              <p:cNvPr id="124" name="Freeform: Shape 2021">
                <a:extLst>
                  <a:ext uri="{FF2B5EF4-FFF2-40B4-BE49-F238E27FC236}">
                    <a16:creationId xmlns:a16="http://schemas.microsoft.com/office/drawing/2014/main" id="{61EB59D3-5148-3543-86D6-40474E6AEA7A}"/>
                  </a:ext>
                </a:extLst>
              </p:cNvPr>
              <p:cNvSpPr/>
              <p:nvPr/>
            </p:nvSpPr>
            <p:spPr>
              <a:xfrm>
                <a:off x="14901771" y="8023641"/>
                <a:ext cx="1556769" cy="15567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9" h="479">
                    <a:moveTo>
                      <a:pt x="239" y="479"/>
                    </a:moveTo>
                    <a:cubicBezTo>
                      <a:pt x="108" y="479"/>
                      <a:pt x="0" y="372"/>
                      <a:pt x="0" y="240"/>
                    </a:cubicBezTo>
                    <a:cubicBezTo>
                      <a:pt x="0" y="107"/>
                      <a:pt x="108" y="0"/>
                      <a:pt x="239" y="0"/>
                    </a:cubicBezTo>
                    <a:cubicBezTo>
                      <a:pt x="371" y="0"/>
                      <a:pt x="479" y="107"/>
                      <a:pt x="479" y="240"/>
                    </a:cubicBezTo>
                    <a:cubicBezTo>
                      <a:pt x="479" y="372"/>
                      <a:pt x="371" y="479"/>
                      <a:pt x="239" y="47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9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B81AC76-925F-8341-84ED-8DEF0B6386A2}"/>
                  </a:ext>
                </a:extLst>
              </p:cNvPr>
              <p:cNvSpPr txBox="1"/>
              <p:nvPr/>
            </p:nvSpPr>
            <p:spPr>
              <a:xfrm>
                <a:off x="15261259" y="8299810"/>
                <a:ext cx="816064" cy="1005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D4FFC64-D7D9-384E-B6E2-DF1C3385E2C7}"/>
                </a:ext>
              </a:extLst>
            </p:cNvPr>
            <p:cNvGrpSpPr/>
            <p:nvPr/>
          </p:nvGrpSpPr>
          <p:grpSpPr>
            <a:xfrm>
              <a:off x="12529496" y="8475791"/>
              <a:ext cx="810309" cy="810310"/>
              <a:chOff x="14901771" y="8023641"/>
              <a:chExt cx="1556769" cy="1556769"/>
            </a:xfrm>
          </p:grpSpPr>
          <p:sp>
            <p:nvSpPr>
              <p:cNvPr id="127" name="Freeform: Shape 2021">
                <a:extLst>
                  <a:ext uri="{FF2B5EF4-FFF2-40B4-BE49-F238E27FC236}">
                    <a16:creationId xmlns:a16="http://schemas.microsoft.com/office/drawing/2014/main" id="{153B9AA2-3DD8-D147-8B27-53FDFDEF1A56}"/>
                  </a:ext>
                </a:extLst>
              </p:cNvPr>
              <p:cNvSpPr/>
              <p:nvPr/>
            </p:nvSpPr>
            <p:spPr>
              <a:xfrm>
                <a:off x="14901771" y="8023641"/>
                <a:ext cx="1556769" cy="15567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9" h="479">
                    <a:moveTo>
                      <a:pt x="239" y="479"/>
                    </a:moveTo>
                    <a:cubicBezTo>
                      <a:pt x="108" y="479"/>
                      <a:pt x="0" y="372"/>
                      <a:pt x="0" y="240"/>
                    </a:cubicBezTo>
                    <a:cubicBezTo>
                      <a:pt x="0" y="107"/>
                      <a:pt x="108" y="0"/>
                      <a:pt x="239" y="0"/>
                    </a:cubicBezTo>
                    <a:cubicBezTo>
                      <a:pt x="371" y="0"/>
                      <a:pt x="479" y="107"/>
                      <a:pt x="479" y="240"/>
                    </a:cubicBezTo>
                    <a:cubicBezTo>
                      <a:pt x="479" y="372"/>
                      <a:pt x="371" y="479"/>
                      <a:pt x="239" y="47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9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EB34694-89C6-1541-9094-73ABD15FDA24}"/>
                  </a:ext>
                </a:extLst>
              </p:cNvPr>
              <p:cNvSpPr txBox="1"/>
              <p:nvPr/>
            </p:nvSpPr>
            <p:spPr>
              <a:xfrm>
                <a:off x="15261259" y="8299810"/>
                <a:ext cx="816064" cy="1005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</a:p>
            </p:txBody>
          </p:sp>
        </p:grp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D46F-A720-2A47-8A7D-1DB8782F6FD8}"/>
              </a:ext>
            </a:extLst>
          </p:cNvPr>
          <p:cNvCxnSpPr>
            <a:cxnSpLocks/>
          </p:cNvCxnSpPr>
          <p:nvPr/>
        </p:nvCxnSpPr>
        <p:spPr>
          <a:xfrm>
            <a:off x="9317151" y="6893211"/>
            <a:ext cx="1346469" cy="666562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3593BBD-E4F4-F74A-8C39-EAD095FF436E}"/>
              </a:ext>
            </a:extLst>
          </p:cNvPr>
          <p:cNvCxnSpPr>
            <a:cxnSpLocks/>
          </p:cNvCxnSpPr>
          <p:nvPr/>
        </p:nvCxnSpPr>
        <p:spPr>
          <a:xfrm flipH="1">
            <a:off x="14040204" y="6893211"/>
            <a:ext cx="1346469" cy="666562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6DE34E-A489-7B4F-832B-94351156E3EF}"/>
              </a:ext>
            </a:extLst>
          </p:cNvPr>
          <p:cNvGrpSpPr/>
          <p:nvPr/>
        </p:nvGrpSpPr>
        <p:grpSpPr>
          <a:xfrm flipV="1">
            <a:off x="9317151" y="8493396"/>
            <a:ext cx="6069522" cy="666562"/>
            <a:chOff x="9317151" y="9704991"/>
            <a:chExt cx="6069522" cy="666562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322D542-583F-C54A-8826-AD950FD5A5BE}"/>
                </a:ext>
              </a:extLst>
            </p:cNvPr>
            <p:cNvCxnSpPr>
              <a:cxnSpLocks/>
            </p:cNvCxnSpPr>
            <p:nvPr/>
          </p:nvCxnSpPr>
          <p:spPr>
            <a:xfrm>
              <a:off x="9317151" y="9704991"/>
              <a:ext cx="1346469" cy="666562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7D52347-C5FE-ED47-A359-4A5FD7EE9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40204" y="9704991"/>
              <a:ext cx="1346469" cy="666562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D3F9D29-5F25-5546-BC3C-30EB8E1CE43C}"/>
              </a:ext>
            </a:extLst>
          </p:cNvPr>
          <p:cNvSpPr/>
          <p:nvPr/>
        </p:nvSpPr>
        <p:spPr>
          <a:xfrm>
            <a:off x="7378772" y="5881734"/>
            <a:ext cx="1887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EA8EAAC-0BD3-8545-A274-40928B0B7C87}"/>
              </a:ext>
            </a:extLst>
          </p:cNvPr>
          <p:cNvSpPr/>
          <p:nvPr/>
        </p:nvSpPr>
        <p:spPr>
          <a:xfrm>
            <a:off x="15446177" y="5881734"/>
            <a:ext cx="1887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9DCB0EB-E44D-F746-8096-46428B67C7C2}"/>
              </a:ext>
            </a:extLst>
          </p:cNvPr>
          <p:cNvSpPr/>
          <p:nvPr/>
        </p:nvSpPr>
        <p:spPr>
          <a:xfrm>
            <a:off x="7378772" y="8967834"/>
            <a:ext cx="1887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722552C-7494-1B48-BBC3-AB7D9616C880}"/>
              </a:ext>
            </a:extLst>
          </p:cNvPr>
          <p:cNvSpPr/>
          <p:nvPr/>
        </p:nvSpPr>
        <p:spPr>
          <a:xfrm>
            <a:off x="15446177" y="8967834"/>
            <a:ext cx="1887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5BBD22F-70A2-3643-A36A-7A68391726B3}"/>
              </a:ext>
            </a:extLst>
          </p:cNvPr>
          <p:cNvSpPr txBox="1"/>
          <p:nvPr/>
        </p:nvSpPr>
        <p:spPr>
          <a:xfrm>
            <a:off x="5581127" y="6061997"/>
            <a:ext cx="424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E13B9C0-95D3-0345-B17D-4A0F68609F8B}"/>
              </a:ext>
            </a:extLst>
          </p:cNvPr>
          <p:cNvSpPr txBox="1"/>
          <p:nvPr/>
        </p:nvSpPr>
        <p:spPr>
          <a:xfrm>
            <a:off x="6299584" y="4429140"/>
            <a:ext cx="424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57048D-5076-7A47-8A02-92F9F1F7B5FE}"/>
              </a:ext>
            </a:extLst>
          </p:cNvPr>
          <p:cNvSpPr txBox="1"/>
          <p:nvPr/>
        </p:nvSpPr>
        <p:spPr>
          <a:xfrm>
            <a:off x="8128384" y="3792326"/>
            <a:ext cx="424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E3E6B32-9E2C-0949-9A7B-BD92AA9EB21A}"/>
              </a:ext>
            </a:extLst>
          </p:cNvPr>
          <p:cNvSpPr txBox="1"/>
          <p:nvPr/>
        </p:nvSpPr>
        <p:spPr>
          <a:xfrm>
            <a:off x="18382727" y="6061997"/>
            <a:ext cx="424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551DDF-ACF6-A94D-9674-6EC3392C6E8C}"/>
              </a:ext>
            </a:extLst>
          </p:cNvPr>
          <p:cNvSpPr txBox="1"/>
          <p:nvPr/>
        </p:nvSpPr>
        <p:spPr>
          <a:xfrm>
            <a:off x="17762242" y="4249526"/>
            <a:ext cx="424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741888C-5356-0845-9252-0030164C0C76}"/>
              </a:ext>
            </a:extLst>
          </p:cNvPr>
          <p:cNvSpPr txBox="1"/>
          <p:nvPr/>
        </p:nvSpPr>
        <p:spPr>
          <a:xfrm>
            <a:off x="16145713" y="3498411"/>
            <a:ext cx="424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8475AE3-1FC0-F54B-A91B-2D443B6D2B51}"/>
              </a:ext>
            </a:extLst>
          </p:cNvPr>
          <p:cNvSpPr txBox="1"/>
          <p:nvPr/>
        </p:nvSpPr>
        <p:spPr>
          <a:xfrm>
            <a:off x="16129384" y="11613711"/>
            <a:ext cx="424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0AFAB-0DA4-A14B-A7A5-1B42E9804D4B}"/>
              </a:ext>
            </a:extLst>
          </p:cNvPr>
          <p:cNvSpPr txBox="1"/>
          <p:nvPr/>
        </p:nvSpPr>
        <p:spPr>
          <a:xfrm>
            <a:off x="17762241" y="10862597"/>
            <a:ext cx="424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40000F-30BC-964C-AE74-129F65317E91}"/>
              </a:ext>
            </a:extLst>
          </p:cNvPr>
          <p:cNvSpPr txBox="1"/>
          <p:nvPr/>
        </p:nvSpPr>
        <p:spPr>
          <a:xfrm>
            <a:off x="18399055" y="9066454"/>
            <a:ext cx="424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4B239A-4656-8545-8A8E-F3BB3A762D1F}"/>
              </a:ext>
            </a:extLst>
          </p:cNvPr>
          <p:cNvSpPr txBox="1"/>
          <p:nvPr/>
        </p:nvSpPr>
        <p:spPr>
          <a:xfrm>
            <a:off x="8112055" y="11466754"/>
            <a:ext cx="424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3A42764-18AC-8F48-8C59-1E06BE9149D4}"/>
              </a:ext>
            </a:extLst>
          </p:cNvPr>
          <p:cNvSpPr txBox="1"/>
          <p:nvPr/>
        </p:nvSpPr>
        <p:spPr>
          <a:xfrm>
            <a:off x="6315913" y="10813611"/>
            <a:ext cx="424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7CD4F69-716E-274D-8460-0FE712C30D34}"/>
              </a:ext>
            </a:extLst>
          </p:cNvPr>
          <p:cNvSpPr txBox="1"/>
          <p:nvPr/>
        </p:nvSpPr>
        <p:spPr>
          <a:xfrm>
            <a:off x="5581128" y="9213411"/>
            <a:ext cx="424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A7EF59-158A-D540-B3DA-01A518437DCB}"/>
              </a:ext>
            </a:extLst>
          </p:cNvPr>
          <p:cNvGrpSpPr/>
          <p:nvPr/>
        </p:nvGrpSpPr>
        <p:grpSpPr>
          <a:xfrm>
            <a:off x="6415441" y="4763893"/>
            <a:ext cx="1910734" cy="1641359"/>
            <a:chOff x="6415441" y="4763893"/>
            <a:chExt cx="1910734" cy="164135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407532-BF12-CC47-B3DD-6ED2A39E0F35}"/>
                </a:ext>
              </a:extLst>
            </p:cNvPr>
            <p:cNvCxnSpPr>
              <a:stCxn id="46" idx="4"/>
              <a:endCxn id="40" idx="0"/>
            </p:cNvCxnSpPr>
            <p:nvPr/>
          </p:nvCxnSpPr>
          <p:spPr>
            <a:xfrm>
              <a:off x="8326174" y="4763893"/>
              <a:ext cx="1" cy="552659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340527F-C452-D645-94AF-5DB3EA5C92FF}"/>
                </a:ext>
              </a:extLst>
            </p:cNvPr>
            <p:cNvCxnSpPr>
              <a:cxnSpLocks/>
              <a:stCxn id="44" idx="6"/>
              <a:endCxn id="40" idx="2"/>
            </p:cNvCxnSpPr>
            <p:nvPr/>
          </p:nvCxnSpPr>
          <p:spPr>
            <a:xfrm>
              <a:off x="6415441" y="6377542"/>
              <a:ext cx="822034" cy="2771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3009FE3-5A73-894A-BAB8-8513F81E00C4}"/>
                </a:ext>
              </a:extLst>
            </p:cNvPr>
            <p:cNvCxnSpPr>
              <a:cxnSpLocks/>
              <a:stCxn id="45" idx="5"/>
            </p:cNvCxnSpPr>
            <p:nvPr/>
          </p:nvCxnSpPr>
          <p:spPr>
            <a:xfrm>
              <a:off x="6953718" y="5210185"/>
              <a:ext cx="526792" cy="513888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FF6B7B-EB59-F841-A662-3F19C7EB147C}"/>
              </a:ext>
            </a:extLst>
          </p:cNvPr>
          <p:cNvGrpSpPr/>
          <p:nvPr/>
        </p:nvGrpSpPr>
        <p:grpSpPr>
          <a:xfrm rot="5400000">
            <a:off x="16183075" y="4632120"/>
            <a:ext cx="1910734" cy="1641359"/>
            <a:chOff x="6415441" y="4763893"/>
            <a:chExt cx="1910734" cy="1641359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B0C4006-D798-6B41-9774-97D5B8E868F2}"/>
                </a:ext>
              </a:extLst>
            </p:cNvPr>
            <p:cNvCxnSpPr/>
            <p:nvPr/>
          </p:nvCxnSpPr>
          <p:spPr>
            <a:xfrm>
              <a:off x="8326174" y="4763893"/>
              <a:ext cx="1" cy="552659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4C3C22C-9FE6-FE46-A6EE-9F9FCC27EF56}"/>
                </a:ext>
              </a:extLst>
            </p:cNvPr>
            <p:cNvCxnSpPr>
              <a:cxnSpLocks/>
            </p:cNvCxnSpPr>
            <p:nvPr/>
          </p:nvCxnSpPr>
          <p:spPr>
            <a:xfrm>
              <a:off x="6415441" y="6377542"/>
              <a:ext cx="822034" cy="2771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A246E7E-0A9E-244F-B1A0-442DD8272E3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718" y="5210185"/>
              <a:ext cx="526792" cy="513888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B427DB1-0602-9C41-BAEE-19026007DEB5}"/>
              </a:ext>
            </a:extLst>
          </p:cNvPr>
          <p:cNvGrpSpPr/>
          <p:nvPr/>
        </p:nvGrpSpPr>
        <p:grpSpPr>
          <a:xfrm flipV="1">
            <a:off x="6415441" y="9508858"/>
            <a:ext cx="1910734" cy="1641359"/>
            <a:chOff x="6415441" y="4763893"/>
            <a:chExt cx="1910734" cy="1641359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0F8542C-2F5C-3847-917E-9FE349FBF14B}"/>
                </a:ext>
              </a:extLst>
            </p:cNvPr>
            <p:cNvCxnSpPr/>
            <p:nvPr/>
          </p:nvCxnSpPr>
          <p:spPr>
            <a:xfrm>
              <a:off x="8326174" y="4763893"/>
              <a:ext cx="1" cy="552659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6E91C0F-0E68-234F-B82B-06244D74E87C}"/>
                </a:ext>
              </a:extLst>
            </p:cNvPr>
            <p:cNvCxnSpPr>
              <a:cxnSpLocks/>
            </p:cNvCxnSpPr>
            <p:nvPr/>
          </p:nvCxnSpPr>
          <p:spPr>
            <a:xfrm>
              <a:off x="6415441" y="6377542"/>
              <a:ext cx="822034" cy="2771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9CF74DE-F17F-A14F-BDFA-B75EF17B5F74}"/>
                </a:ext>
              </a:extLst>
            </p:cNvPr>
            <p:cNvCxnSpPr>
              <a:cxnSpLocks/>
            </p:cNvCxnSpPr>
            <p:nvPr/>
          </p:nvCxnSpPr>
          <p:spPr>
            <a:xfrm>
              <a:off x="6953718" y="5210185"/>
              <a:ext cx="526792" cy="513888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BFDCA9C-6A7E-DD45-AB3D-02FA9F366D8E}"/>
              </a:ext>
            </a:extLst>
          </p:cNvPr>
          <p:cNvGrpSpPr/>
          <p:nvPr/>
        </p:nvGrpSpPr>
        <p:grpSpPr>
          <a:xfrm flipH="1">
            <a:off x="911184" y="3393765"/>
            <a:ext cx="4310245" cy="2280487"/>
            <a:chOff x="5697486" y="4546323"/>
            <a:chExt cx="4310245" cy="2280487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38A4E9E-3406-1B49-9FC6-007218993322}"/>
                </a:ext>
              </a:extLst>
            </p:cNvPr>
            <p:cNvSpPr txBox="1"/>
            <p:nvPr/>
          </p:nvSpPr>
          <p:spPr>
            <a:xfrm>
              <a:off x="5697486" y="4546323"/>
              <a:ext cx="18517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DB1BD4D-2CEF-2347-B127-C4489BD5D840}"/>
                </a:ext>
              </a:extLst>
            </p:cNvPr>
            <p:cNvSpPr txBox="1"/>
            <p:nvPr/>
          </p:nvSpPr>
          <p:spPr>
            <a:xfrm>
              <a:off x="5725197" y="5212137"/>
              <a:ext cx="428253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6667E7E-827D-1240-97FE-4D41FC4E7E6F}"/>
              </a:ext>
            </a:extLst>
          </p:cNvPr>
          <p:cNvGrpSpPr/>
          <p:nvPr/>
        </p:nvGrpSpPr>
        <p:grpSpPr>
          <a:xfrm>
            <a:off x="19331586" y="10026341"/>
            <a:ext cx="4308089" cy="2280487"/>
            <a:chOff x="5697486" y="4546323"/>
            <a:chExt cx="4308089" cy="2280487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7BD26CF-7F16-0E4F-9584-EF0CEB550791}"/>
                </a:ext>
              </a:extLst>
            </p:cNvPr>
            <p:cNvSpPr txBox="1"/>
            <p:nvPr/>
          </p:nvSpPr>
          <p:spPr>
            <a:xfrm>
              <a:off x="5697486" y="4546323"/>
              <a:ext cx="17411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0DB94A3-BE19-4746-8B4D-0B230A55AFE8}"/>
                </a:ext>
              </a:extLst>
            </p:cNvPr>
            <p:cNvSpPr txBox="1"/>
            <p:nvPr/>
          </p:nvSpPr>
          <p:spPr>
            <a:xfrm>
              <a:off x="5725197" y="5212137"/>
              <a:ext cx="428037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2CE447C-7144-BA45-B4E4-D4D82215DB47}"/>
              </a:ext>
            </a:extLst>
          </p:cNvPr>
          <p:cNvGrpSpPr/>
          <p:nvPr/>
        </p:nvGrpSpPr>
        <p:grpSpPr>
          <a:xfrm>
            <a:off x="19269559" y="3282015"/>
            <a:ext cx="4370115" cy="2280487"/>
            <a:chOff x="5697486" y="4546323"/>
            <a:chExt cx="4370115" cy="2280487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EF2D6D3-5269-184A-8EEF-DF9D56CA6C04}"/>
                </a:ext>
              </a:extLst>
            </p:cNvPr>
            <p:cNvSpPr txBox="1"/>
            <p:nvPr/>
          </p:nvSpPr>
          <p:spPr>
            <a:xfrm>
              <a:off x="5697486" y="4546323"/>
              <a:ext cx="1822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85821CB-CEE2-8C4E-A360-79945B1C7C67}"/>
                </a:ext>
              </a:extLst>
            </p:cNvPr>
            <p:cNvSpPr txBox="1"/>
            <p:nvPr/>
          </p:nvSpPr>
          <p:spPr>
            <a:xfrm>
              <a:off x="5725197" y="5212137"/>
              <a:ext cx="434240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79C9657-204D-DC44-AB4D-FF72A1EA1B48}"/>
              </a:ext>
            </a:extLst>
          </p:cNvPr>
          <p:cNvGrpSpPr/>
          <p:nvPr/>
        </p:nvGrpSpPr>
        <p:grpSpPr>
          <a:xfrm flipH="1">
            <a:off x="718169" y="10026341"/>
            <a:ext cx="4390653" cy="2280487"/>
            <a:chOff x="5697485" y="4546323"/>
            <a:chExt cx="4390653" cy="2280487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A645128-2085-AC42-9076-8103F4D2189A}"/>
                </a:ext>
              </a:extLst>
            </p:cNvPr>
            <p:cNvSpPr txBox="1"/>
            <p:nvPr/>
          </p:nvSpPr>
          <p:spPr>
            <a:xfrm>
              <a:off x="5697485" y="4546323"/>
              <a:ext cx="21515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6706966-C9AC-0C43-BCFA-6B8F25A53EA5}"/>
                </a:ext>
              </a:extLst>
            </p:cNvPr>
            <p:cNvSpPr txBox="1"/>
            <p:nvPr/>
          </p:nvSpPr>
          <p:spPr>
            <a:xfrm>
              <a:off x="5725197" y="5212137"/>
              <a:ext cx="4362941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108" name="CuadroTexto 350">
            <a:extLst>
              <a:ext uri="{FF2B5EF4-FFF2-40B4-BE49-F238E27FC236}">
                <a16:creationId xmlns:a16="http://schemas.microsoft.com/office/drawing/2014/main" id="{CE56334F-A8CF-9C43-B6D8-B47D819380A8}"/>
              </a:ext>
            </a:extLst>
          </p:cNvPr>
          <p:cNvSpPr txBox="1"/>
          <p:nvPr/>
        </p:nvSpPr>
        <p:spPr>
          <a:xfrm>
            <a:off x="7030231" y="1022190"/>
            <a:ext cx="10317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 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302663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93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6B4937"/>
      </a:accent1>
      <a:accent2>
        <a:srgbClr val="5EB5C3"/>
      </a:accent2>
      <a:accent3>
        <a:srgbClr val="33639C"/>
      </a:accent3>
      <a:accent4>
        <a:srgbClr val="1C9A8E"/>
      </a:accent4>
      <a:accent5>
        <a:srgbClr val="6B4937"/>
      </a:accent5>
      <a:accent6>
        <a:srgbClr val="5EB5C3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113976</TotalTime>
  <Words>607</Words>
  <Application>Microsoft Macintosh PowerPoint</Application>
  <PresentationFormat>Custom</PresentationFormat>
  <Paragraphs>154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18439</cp:revision>
  <dcterms:created xsi:type="dcterms:W3CDTF">2014-11-12T21:47:38Z</dcterms:created>
  <dcterms:modified xsi:type="dcterms:W3CDTF">2020-01-23T14:32:24Z</dcterms:modified>
  <cp:category/>
</cp:coreProperties>
</file>