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0" r:id="rId2"/>
    <p:sldId id="4351" r:id="rId3"/>
    <p:sldId id="4352" r:id="rId4"/>
    <p:sldId id="4353" r:id="rId5"/>
    <p:sldId id="4354" r:id="rId6"/>
    <p:sldId id="4355" r:id="rId7"/>
    <p:sldId id="4356" r:id="rId8"/>
    <p:sldId id="435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2" autoAdjust="0"/>
    <p:restoredTop sz="89955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705CB8-A80A-8C4E-AF0A-306A5F25EB9E}"/>
              </a:ext>
            </a:extLst>
          </p:cNvPr>
          <p:cNvGrpSpPr/>
          <p:nvPr/>
        </p:nvGrpSpPr>
        <p:grpSpPr>
          <a:xfrm>
            <a:off x="6847076" y="4532133"/>
            <a:ext cx="10667202" cy="7247613"/>
            <a:chOff x="6847076" y="4532133"/>
            <a:chExt cx="10667202" cy="724761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D73B24-6E19-7445-A8AE-3A1F67429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7076" y="4532133"/>
              <a:ext cx="4573239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8F2A7F-06B6-F846-96F3-E77DBD59CF08}"/>
                </a:ext>
              </a:extLst>
            </p:cNvPr>
            <p:cNvCxnSpPr>
              <a:cxnSpLocks/>
            </p:cNvCxnSpPr>
            <p:nvPr/>
          </p:nvCxnSpPr>
          <p:spPr>
            <a:xfrm>
              <a:off x="13768237" y="11779746"/>
              <a:ext cx="3746041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E2BEF0-5E31-A04C-9432-006FC9F16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7078" y="11545667"/>
              <a:ext cx="3121670" cy="2972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7889AD-560A-0C42-8D51-243017E31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86997" y="4752374"/>
              <a:ext cx="3127281" cy="1971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3AC375-74F3-E247-8394-9B7ED07858AA}"/>
                </a:ext>
              </a:extLst>
            </p:cNvPr>
            <p:cNvCxnSpPr/>
            <p:nvPr/>
          </p:nvCxnSpPr>
          <p:spPr>
            <a:xfrm flipH="1">
              <a:off x="6847076" y="7954717"/>
              <a:ext cx="1291376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042578-CDC0-4E49-B935-F98EC8542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86997" y="8404490"/>
              <a:ext cx="3127281" cy="1971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30424-34F0-2B40-8AE3-4DCFB11F27C3}"/>
              </a:ext>
            </a:extLst>
          </p:cNvPr>
          <p:cNvGrpSpPr/>
          <p:nvPr/>
        </p:nvGrpSpPr>
        <p:grpSpPr>
          <a:xfrm rot="1800000">
            <a:off x="8172562" y="8202531"/>
            <a:ext cx="3177144" cy="3413182"/>
            <a:chOff x="4280090" y="4108787"/>
            <a:chExt cx="2010510" cy="2159879"/>
          </a:xfrm>
          <a:solidFill>
            <a:schemeClr val="accent5"/>
          </a:solidFill>
        </p:grpSpPr>
        <p:sp>
          <p:nvSpPr>
            <p:cNvPr id="23" name="Freeform: Shape 157">
              <a:extLst>
                <a:ext uri="{FF2B5EF4-FFF2-40B4-BE49-F238E27FC236}">
                  <a16:creationId xmlns:a16="http://schemas.microsoft.com/office/drawing/2014/main" id="{A2709266-1D2D-5341-A743-3D965240FB61}"/>
                </a:ext>
              </a:extLst>
            </p:cNvPr>
            <p:cNvSpPr/>
            <p:nvPr/>
          </p:nvSpPr>
          <p:spPr>
            <a:xfrm rot="3600000">
              <a:off x="4270230" y="4248297"/>
              <a:ext cx="2030229" cy="2010510"/>
            </a:xfrm>
            <a:custGeom>
              <a:avLst/>
              <a:gdLst>
                <a:gd name="connsiteX0" fmla="*/ 0 w 2030229"/>
                <a:gd name="connsiteY0" fmla="*/ 345012 h 2010512"/>
                <a:gd name="connsiteX1" fmla="*/ 157253 w 2030229"/>
                <a:gd name="connsiteY1" fmla="*/ 304880 h 2010512"/>
                <a:gd name="connsiteX2" fmla="*/ 563559 w 2030229"/>
                <a:gd name="connsiteY2" fmla="*/ 33600 h 2010512"/>
                <a:gd name="connsiteX3" fmla="*/ 590457 w 2030229"/>
                <a:gd name="connsiteY3" fmla="*/ 0 h 2010512"/>
                <a:gd name="connsiteX4" fmla="*/ 2030229 w 2030229"/>
                <a:gd name="connsiteY4" fmla="*/ 831253 h 2010512"/>
                <a:gd name="connsiteX5" fmla="*/ 1955723 w 2030229"/>
                <a:gd name="connsiteY5" fmla="*/ 946464 h 2010512"/>
                <a:gd name="connsiteX6" fmla="*/ 181717 w 2030229"/>
                <a:gd name="connsiteY6" fmla="*/ 1996032 h 2010512"/>
                <a:gd name="connsiteX7" fmla="*/ 0 w 2030229"/>
                <a:gd name="connsiteY7" fmla="*/ 2010512 h 2010512"/>
                <a:gd name="connsiteX8" fmla="*/ 0 w 2030229"/>
                <a:gd name="connsiteY8" fmla="*/ 345012 h 20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229" h="2010512">
                  <a:moveTo>
                    <a:pt x="0" y="345012"/>
                  </a:moveTo>
                  <a:lnTo>
                    <a:pt x="157253" y="304880"/>
                  </a:lnTo>
                  <a:cubicBezTo>
                    <a:pt x="310843" y="251696"/>
                    <a:pt x="451618" y="159839"/>
                    <a:pt x="563559" y="33600"/>
                  </a:cubicBezTo>
                  <a:lnTo>
                    <a:pt x="590457" y="0"/>
                  </a:lnTo>
                  <a:lnTo>
                    <a:pt x="2030229" y="831253"/>
                  </a:lnTo>
                  <a:lnTo>
                    <a:pt x="1955723" y="946464"/>
                  </a:lnTo>
                  <a:cubicBezTo>
                    <a:pt x="1525071" y="1543604"/>
                    <a:pt x="874565" y="1909314"/>
                    <a:pt x="181717" y="1996032"/>
                  </a:cubicBezTo>
                  <a:lnTo>
                    <a:pt x="0" y="2010512"/>
                  </a:lnTo>
                  <a:lnTo>
                    <a:pt x="0" y="3450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Isosceles Triangle 158">
              <a:extLst>
                <a:ext uri="{FF2B5EF4-FFF2-40B4-BE49-F238E27FC236}">
                  <a16:creationId xmlns:a16="http://schemas.microsoft.com/office/drawing/2014/main" id="{AA9AD2FE-7A02-8E44-8532-64B041B9389B}"/>
                </a:ext>
              </a:extLst>
            </p:cNvPr>
            <p:cNvSpPr/>
            <p:nvPr/>
          </p:nvSpPr>
          <p:spPr>
            <a:xfrm rot="1800000">
              <a:off x="5377197" y="4108787"/>
              <a:ext cx="460981" cy="397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A60275-A657-3141-B742-57020DE5A86F}"/>
              </a:ext>
            </a:extLst>
          </p:cNvPr>
          <p:cNvGrpSpPr/>
          <p:nvPr/>
        </p:nvGrpSpPr>
        <p:grpSpPr>
          <a:xfrm rot="1800000">
            <a:off x="10340094" y="9454440"/>
            <a:ext cx="3176731" cy="3420944"/>
            <a:chOff x="5865308" y="4108788"/>
            <a:chExt cx="2010250" cy="2164790"/>
          </a:xfrm>
          <a:solidFill>
            <a:schemeClr val="accent4"/>
          </a:solidFill>
        </p:grpSpPr>
        <p:sp>
          <p:nvSpPr>
            <p:cNvPr id="21" name="Freeform: Shape 155">
              <a:extLst>
                <a:ext uri="{FF2B5EF4-FFF2-40B4-BE49-F238E27FC236}">
                  <a16:creationId xmlns:a16="http://schemas.microsoft.com/office/drawing/2014/main" id="{20321545-78A8-4049-BAA9-26C7D43B0676}"/>
                </a:ext>
              </a:extLst>
            </p:cNvPr>
            <p:cNvSpPr/>
            <p:nvPr/>
          </p:nvSpPr>
          <p:spPr>
            <a:xfrm rot="-3600000">
              <a:off x="5832633" y="4230653"/>
              <a:ext cx="2075600" cy="2010250"/>
            </a:xfrm>
            <a:custGeom>
              <a:avLst/>
              <a:gdLst>
                <a:gd name="connsiteX0" fmla="*/ 2075599 w 2075600"/>
                <a:gd name="connsiteY0" fmla="*/ 386783 h 2010250"/>
                <a:gd name="connsiteX1" fmla="*/ 2075600 w 2075600"/>
                <a:gd name="connsiteY1" fmla="*/ 2010250 h 2010250"/>
                <a:gd name="connsiteX2" fmla="*/ 1848512 w 2075600"/>
                <a:gd name="connsiteY2" fmla="*/ 1992156 h 2010250"/>
                <a:gd name="connsiteX3" fmla="*/ 74506 w 2075600"/>
                <a:gd name="connsiteY3" fmla="*/ 942588 h 2010250"/>
                <a:gd name="connsiteX4" fmla="*/ 0 w 2075600"/>
                <a:gd name="connsiteY4" fmla="*/ 827377 h 2010250"/>
                <a:gd name="connsiteX5" fmla="*/ 1433058 w 2075600"/>
                <a:gd name="connsiteY5" fmla="*/ 0 h 2010250"/>
                <a:gd name="connsiteX6" fmla="*/ 1492071 w 2075600"/>
                <a:gd name="connsiteY6" fmla="*/ 73720 h 2010250"/>
                <a:gd name="connsiteX7" fmla="*/ 2055644 w 2075600"/>
                <a:gd name="connsiteY7" fmla="*/ 385136 h 2010250"/>
                <a:gd name="connsiteX8" fmla="*/ 2075599 w 2075600"/>
                <a:gd name="connsiteY8" fmla="*/ 386783 h 201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600" h="2010250">
                  <a:moveTo>
                    <a:pt x="2075599" y="386783"/>
                  </a:moveTo>
                  <a:lnTo>
                    <a:pt x="2075600" y="2010250"/>
                  </a:lnTo>
                  <a:lnTo>
                    <a:pt x="1848512" y="1992156"/>
                  </a:lnTo>
                  <a:cubicBezTo>
                    <a:pt x="1155664" y="1905438"/>
                    <a:pt x="505158" y="1539727"/>
                    <a:pt x="74506" y="942588"/>
                  </a:cubicBezTo>
                  <a:lnTo>
                    <a:pt x="0" y="827377"/>
                  </a:lnTo>
                  <a:lnTo>
                    <a:pt x="1433058" y="0"/>
                  </a:lnTo>
                  <a:lnTo>
                    <a:pt x="1492071" y="73720"/>
                  </a:lnTo>
                  <a:cubicBezTo>
                    <a:pt x="1641325" y="242037"/>
                    <a:pt x="1841840" y="349234"/>
                    <a:pt x="2055644" y="385136"/>
                  </a:cubicBezTo>
                  <a:lnTo>
                    <a:pt x="2075599" y="3867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Isosceles Triangle 156">
              <a:extLst>
                <a:ext uri="{FF2B5EF4-FFF2-40B4-BE49-F238E27FC236}">
                  <a16:creationId xmlns:a16="http://schemas.microsoft.com/office/drawing/2014/main" id="{0E7E6737-306D-064E-BB26-19B9E16F6671}"/>
                </a:ext>
              </a:extLst>
            </p:cNvPr>
            <p:cNvSpPr/>
            <p:nvPr/>
          </p:nvSpPr>
          <p:spPr>
            <a:xfrm rot="-1800000">
              <a:off x="6366697" y="4108788"/>
              <a:ext cx="460981" cy="397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041A7-2B86-F842-A537-5DCD54ABCE5B}"/>
              </a:ext>
            </a:extLst>
          </p:cNvPr>
          <p:cNvGrpSpPr/>
          <p:nvPr/>
        </p:nvGrpSpPr>
        <p:grpSpPr>
          <a:xfrm rot="1800000">
            <a:off x="8103948" y="4773876"/>
            <a:ext cx="3413266" cy="3272661"/>
            <a:chOff x="3125418" y="2220109"/>
            <a:chExt cx="2159931" cy="2070955"/>
          </a:xfrm>
          <a:solidFill>
            <a:schemeClr val="accent6"/>
          </a:solidFill>
        </p:grpSpPr>
        <p:sp>
          <p:nvSpPr>
            <p:cNvPr id="19" name="Freeform: Shape 153">
              <a:extLst>
                <a:ext uri="{FF2B5EF4-FFF2-40B4-BE49-F238E27FC236}">
                  <a16:creationId xmlns:a16="http://schemas.microsoft.com/office/drawing/2014/main" id="{761C416C-369C-6E4B-B16C-4A4593D0FBD0}"/>
                </a:ext>
              </a:extLst>
            </p:cNvPr>
            <p:cNvSpPr/>
            <p:nvPr/>
          </p:nvSpPr>
          <p:spPr>
            <a:xfrm rot="3600000">
              <a:off x="3101264" y="2244263"/>
              <a:ext cx="2070955" cy="2022648"/>
            </a:xfrm>
            <a:custGeom>
              <a:avLst/>
              <a:gdLst>
                <a:gd name="connsiteX0" fmla="*/ 0 w 2070955"/>
                <a:gd name="connsiteY0" fmla="*/ 812703 h 2022648"/>
                <a:gd name="connsiteX1" fmla="*/ 1407644 w 2070955"/>
                <a:gd name="connsiteY1" fmla="*/ 0 h 2022648"/>
                <a:gd name="connsiteX2" fmla="*/ 1422940 w 2070955"/>
                <a:gd name="connsiteY2" fmla="*/ 21852 h 2022648"/>
                <a:gd name="connsiteX3" fmla="*/ 1681628 w 2070955"/>
                <a:gd name="connsiteY3" fmla="*/ 238983 h 2022648"/>
                <a:gd name="connsiteX4" fmla="*/ 1999013 w 2070955"/>
                <a:gd name="connsiteY4" fmla="*/ 354448 h 2022648"/>
                <a:gd name="connsiteX5" fmla="*/ 2070955 w 2070955"/>
                <a:gd name="connsiteY5" fmla="*/ 360730 h 2022648"/>
                <a:gd name="connsiteX6" fmla="*/ 2070955 w 2070955"/>
                <a:gd name="connsiteY6" fmla="*/ 2022648 h 2022648"/>
                <a:gd name="connsiteX7" fmla="*/ 2040449 w 2070955"/>
                <a:gd name="connsiteY7" fmla="*/ 2022315 h 2022648"/>
                <a:gd name="connsiteX8" fmla="*/ 896705 w 2070955"/>
                <a:gd name="connsiteY8" fmla="*/ 1679999 h 2022648"/>
                <a:gd name="connsiteX9" fmla="*/ 28381 w 2070955"/>
                <a:gd name="connsiteY9" fmla="*/ 860648 h 2022648"/>
                <a:gd name="connsiteX10" fmla="*/ 0 w 2070955"/>
                <a:gd name="connsiteY10" fmla="*/ 812703 h 202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0955" h="2022648">
                  <a:moveTo>
                    <a:pt x="0" y="812703"/>
                  </a:moveTo>
                  <a:lnTo>
                    <a:pt x="1407644" y="0"/>
                  </a:lnTo>
                  <a:lnTo>
                    <a:pt x="1422940" y="21852"/>
                  </a:lnTo>
                  <a:cubicBezTo>
                    <a:pt x="1493767" y="106593"/>
                    <a:pt x="1580421" y="180551"/>
                    <a:pt x="1681628" y="238983"/>
                  </a:cubicBezTo>
                  <a:cubicBezTo>
                    <a:pt x="1782835" y="297415"/>
                    <a:pt x="1890212" y="335480"/>
                    <a:pt x="1999013" y="354448"/>
                  </a:cubicBezTo>
                  <a:lnTo>
                    <a:pt x="2070955" y="360730"/>
                  </a:lnTo>
                  <a:lnTo>
                    <a:pt x="2070955" y="2022648"/>
                  </a:lnTo>
                  <a:lnTo>
                    <a:pt x="2040449" y="2022315"/>
                  </a:lnTo>
                  <a:cubicBezTo>
                    <a:pt x="1649948" y="2000299"/>
                    <a:pt x="1258554" y="1888913"/>
                    <a:pt x="896705" y="1679999"/>
                  </a:cubicBezTo>
                  <a:cubicBezTo>
                    <a:pt x="534857" y="1471085"/>
                    <a:pt x="242696" y="1187823"/>
                    <a:pt x="28381" y="860648"/>
                  </a:cubicBezTo>
                  <a:lnTo>
                    <a:pt x="0" y="8127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Isosceles Triangle 154">
              <a:extLst>
                <a:ext uri="{FF2B5EF4-FFF2-40B4-BE49-F238E27FC236}">
                  <a16:creationId xmlns:a16="http://schemas.microsoft.com/office/drawing/2014/main" id="{548A2E16-5571-384A-BD82-CDCC90CD50FE}"/>
                </a:ext>
              </a:extLst>
            </p:cNvPr>
            <p:cNvSpPr/>
            <p:nvPr/>
          </p:nvSpPr>
          <p:spPr>
            <a:xfrm rot="5400000">
              <a:off x="4856160" y="3262583"/>
              <a:ext cx="460981" cy="397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53BF12-BF51-4A43-938B-A9E4FC42223F}"/>
              </a:ext>
            </a:extLst>
          </p:cNvPr>
          <p:cNvGrpSpPr/>
          <p:nvPr/>
        </p:nvGrpSpPr>
        <p:grpSpPr>
          <a:xfrm rot="1800000">
            <a:off x="12961821" y="8336802"/>
            <a:ext cx="3322612" cy="3182116"/>
            <a:chOff x="6904490" y="2653819"/>
            <a:chExt cx="2102564" cy="2013658"/>
          </a:xfrm>
          <a:solidFill>
            <a:schemeClr val="accent3"/>
          </a:solidFill>
        </p:grpSpPr>
        <p:sp>
          <p:nvSpPr>
            <p:cNvPr id="17" name="Freeform: Shape 151">
              <a:extLst>
                <a:ext uri="{FF2B5EF4-FFF2-40B4-BE49-F238E27FC236}">
                  <a16:creationId xmlns:a16="http://schemas.microsoft.com/office/drawing/2014/main" id="{FD1196DE-2100-8242-93ED-0B6C11C275DA}"/>
                </a:ext>
              </a:extLst>
            </p:cNvPr>
            <p:cNvSpPr/>
            <p:nvPr/>
          </p:nvSpPr>
          <p:spPr>
            <a:xfrm rot="3600000">
              <a:off x="7020938" y="2681361"/>
              <a:ext cx="2013658" cy="1958574"/>
            </a:xfrm>
            <a:custGeom>
              <a:avLst/>
              <a:gdLst>
                <a:gd name="connsiteX0" fmla="*/ 0 w 2013658"/>
                <a:gd name="connsiteY0" fmla="*/ 0 h 1958574"/>
                <a:gd name="connsiteX1" fmla="*/ 10342 w 2013658"/>
                <a:gd name="connsiteY1" fmla="*/ 113 h 1958574"/>
                <a:gd name="connsiteX2" fmla="*/ 1154083 w 2013658"/>
                <a:gd name="connsiteY2" fmla="*/ 342428 h 1958574"/>
                <a:gd name="connsiteX3" fmla="*/ 1884544 w 2013658"/>
                <a:gd name="connsiteY3" fmla="*/ 970989 h 1958574"/>
                <a:gd name="connsiteX4" fmla="*/ 2013658 w 2013658"/>
                <a:gd name="connsiteY4" fmla="*/ 1149671 h 1958574"/>
                <a:gd name="connsiteX5" fmla="*/ 612594 w 2013658"/>
                <a:gd name="connsiteY5" fmla="*/ 1958574 h 1958574"/>
                <a:gd name="connsiteX6" fmla="*/ 582678 w 2013658"/>
                <a:gd name="connsiteY6" fmla="*/ 1915834 h 1958574"/>
                <a:gd name="connsiteX7" fmla="*/ 323990 w 2013658"/>
                <a:gd name="connsiteY7" fmla="*/ 1698703 h 1958574"/>
                <a:gd name="connsiteX8" fmla="*/ 6605 w 2013658"/>
                <a:gd name="connsiteY8" fmla="*/ 1583238 h 1958574"/>
                <a:gd name="connsiteX9" fmla="*/ 0 w 2013658"/>
                <a:gd name="connsiteY9" fmla="*/ 1582661 h 1958574"/>
                <a:gd name="connsiteX10" fmla="*/ 0 w 2013658"/>
                <a:gd name="connsiteY10" fmla="*/ 0 h 195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3658" h="1958574">
                  <a:moveTo>
                    <a:pt x="0" y="0"/>
                  </a:moveTo>
                  <a:lnTo>
                    <a:pt x="10342" y="113"/>
                  </a:lnTo>
                  <a:cubicBezTo>
                    <a:pt x="400841" y="22128"/>
                    <a:pt x="792235" y="133515"/>
                    <a:pt x="1154083" y="342428"/>
                  </a:cubicBezTo>
                  <a:cubicBezTo>
                    <a:pt x="1443563" y="509559"/>
                    <a:pt x="1688441" y="724274"/>
                    <a:pt x="1884544" y="970989"/>
                  </a:cubicBezTo>
                  <a:lnTo>
                    <a:pt x="2013658" y="1149671"/>
                  </a:lnTo>
                  <a:lnTo>
                    <a:pt x="612594" y="1958574"/>
                  </a:lnTo>
                  <a:lnTo>
                    <a:pt x="582678" y="1915834"/>
                  </a:lnTo>
                  <a:cubicBezTo>
                    <a:pt x="511850" y="1831093"/>
                    <a:pt x="425197" y="1757135"/>
                    <a:pt x="323990" y="1698703"/>
                  </a:cubicBezTo>
                  <a:cubicBezTo>
                    <a:pt x="222783" y="1640271"/>
                    <a:pt x="115406" y="1602206"/>
                    <a:pt x="6605" y="1583238"/>
                  </a:cubicBezTo>
                  <a:lnTo>
                    <a:pt x="0" y="15826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Isosceles Triangle 152">
              <a:extLst>
                <a:ext uri="{FF2B5EF4-FFF2-40B4-BE49-F238E27FC236}">
                  <a16:creationId xmlns:a16="http://schemas.microsoft.com/office/drawing/2014/main" id="{5C850976-B571-724B-B0D5-D06590AA6F42}"/>
                </a:ext>
              </a:extLst>
            </p:cNvPr>
            <p:cNvSpPr/>
            <p:nvPr/>
          </p:nvSpPr>
          <p:spPr>
            <a:xfrm rot="-5400000">
              <a:off x="6872698" y="3262583"/>
              <a:ext cx="460981" cy="397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A25CE-48AE-4441-8E6A-4D601A06D3DE}"/>
              </a:ext>
            </a:extLst>
          </p:cNvPr>
          <p:cNvGrpSpPr/>
          <p:nvPr/>
        </p:nvGrpSpPr>
        <p:grpSpPr>
          <a:xfrm rot="1800000">
            <a:off x="13160045" y="4752132"/>
            <a:ext cx="3109168" cy="3240171"/>
            <a:chOff x="5897156" y="657917"/>
            <a:chExt cx="1967496" cy="2050396"/>
          </a:xfrm>
          <a:solidFill>
            <a:schemeClr val="accent2"/>
          </a:solidFill>
        </p:grpSpPr>
        <p:sp>
          <p:nvSpPr>
            <p:cNvPr id="15" name="Freeform: Shape 149">
              <a:extLst>
                <a:ext uri="{FF2B5EF4-FFF2-40B4-BE49-F238E27FC236}">
                  <a16:creationId xmlns:a16="http://schemas.microsoft.com/office/drawing/2014/main" id="{A30DAD46-B30E-494F-AFF4-168B0E613322}"/>
                </a:ext>
              </a:extLst>
            </p:cNvPr>
            <p:cNvSpPr/>
            <p:nvPr/>
          </p:nvSpPr>
          <p:spPr>
            <a:xfrm rot="3600000">
              <a:off x="5855706" y="699367"/>
              <a:ext cx="2050396" cy="1967496"/>
            </a:xfrm>
            <a:custGeom>
              <a:avLst/>
              <a:gdLst>
                <a:gd name="connsiteX0" fmla="*/ 0 w 2050396"/>
                <a:gd name="connsiteY0" fmla="*/ 1180864 h 1967496"/>
                <a:gd name="connsiteX1" fmla="*/ 74506 w 2050396"/>
                <a:gd name="connsiteY1" fmla="*/ 1065653 h 1967496"/>
                <a:gd name="connsiteX2" fmla="*/ 1848513 w 2050396"/>
                <a:gd name="connsiteY2" fmla="*/ 16086 h 1967496"/>
                <a:gd name="connsiteX3" fmla="*/ 2050396 w 2050396"/>
                <a:gd name="connsiteY3" fmla="*/ 0 h 1967496"/>
                <a:gd name="connsiteX4" fmla="*/ 2050395 w 2050396"/>
                <a:gd name="connsiteY4" fmla="*/ 1576966 h 1967496"/>
                <a:gd name="connsiteX5" fmla="*/ 1985073 w 2050396"/>
                <a:gd name="connsiteY5" fmla="*/ 1582361 h 1967496"/>
                <a:gd name="connsiteX6" fmla="*/ 1421499 w 2050396"/>
                <a:gd name="connsiteY6" fmla="*/ 1893777 h 1967496"/>
                <a:gd name="connsiteX7" fmla="*/ 1362486 w 2050396"/>
                <a:gd name="connsiteY7" fmla="*/ 1967496 h 1967496"/>
                <a:gd name="connsiteX8" fmla="*/ 0 w 2050396"/>
                <a:gd name="connsiteY8" fmla="*/ 1180864 h 196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0396" h="1967496">
                  <a:moveTo>
                    <a:pt x="0" y="1180864"/>
                  </a:moveTo>
                  <a:lnTo>
                    <a:pt x="74506" y="1065653"/>
                  </a:lnTo>
                  <a:cubicBezTo>
                    <a:pt x="505158" y="468514"/>
                    <a:pt x="1155665" y="102803"/>
                    <a:pt x="1848513" y="16086"/>
                  </a:cubicBezTo>
                  <a:lnTo>
                    <a:pt x="2050396" y="0"/>
                  </a:lnTo>
                  <a:lnTo>
                    <a:pt x="2050395" y="1576966"/>
                  </a:lnTo>
                  <a:lnTo>
                    <a:pt x="1985073" y="1582361"/>
                  </a:lnTo>
                  <a:cubicBezTo>
                    <a:pt x="1771268" y="1618262"/>
                    <a:pt x="1570753" y="1725459"/>
                    <a:pt x="1421499" y="1893777"/>
                  </a:cubicBezTo>
                  <a:lnTo>
                    <a:pt x="1362486" y="1967496"/>
                  </a:lnTo>
                  <a:lnTo>
                    <a:pt x="0" y="11808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Isosceles Triangle 150">
              <a:extLst>
                <a:ext uri="{FF2B5EF4-FFF2-40B4-BE49-F238E27FC236}">
                  <a16:creationId xmlns:a16="http://schemas.microsoft.com/office/drawing/2014/main" id="{3096D140-4996-E646-B489-A5D503B5433E}"/>
                </a:ext>
              </a:extLst>
            </p:cNvPr>
            <p:cNvSpPr/>
            <p:nvPr/>
          </p:nvSpPr>
          <p:spPr>
            <a:xfrm rot="-1800000">
              <a:off x="6366697" y="2222740"/>
              <a:ext cx="460981" cy="397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3EC346-92B1-F449-B058-3FFF230F1F84}"/>
              </a:ext>
            </a:extLst>
          </p:cNvPr>
          <p:cNvGrpSpPr/>
          <p:nvPr/>
        </p:nvGrpSpPr>
        <p:grpSpPr>
          <a:xfrm rot="1800000">
            <a:off x="10975955" y="3494682"/>
            <a:ext cx="3109583" cy="3168476"/>
            <a:chOff x="4291001" y="662828"/>
            <a:chExt cx="1967758" cy="2005027"/>
          </a:xfrm>
          <a:solidFill>
            <a:schemeClr val="accent1"/>
          </a:solidFill>
        </p:grpSpPr>
        <p:sp>
          <p:nvSpPr>
            <p:cNvPr id="13" name="Freeform: Shape 147">
              <a:extLst>
                <a:ext uri="{FF2B5EF4-FFF2-40B4-BE49-F238E27FC236}">
                  <a16:creationId xmlns:a16="http://schemas.microsoft.com/office/drawing/2014/main" id="{480E3812-D1FB-1846-A4DE-69648B435CD7}"/>
                </a:ext>
              </a:extLst>
            </p:cNvPr>
            <p:cNvSpPr/>
            <p:nvPr/>
          </p:nvSpPr>
          <p:spPr>
            <a:xfrm rot="-3600000">
              <a:off x="4272366" y="681463"/>
              <a:ext cx="2005027" cy="1967758"/>
            </a:xfrm>
            <a:custGeom>
              <a:avLst/>
              <a:gdLst>
                <a:gd name="connsiteX0" fmla="*/ 2005027 w 2005027"/>
                <a:gd name="connsiteY0" fmla="*/ 1177249 h 1967758"/>
                <a:gd name="connsiteX1" fmla="*/ 635826 w 2005027"/>
                <a:gd name="connsiteY1" fmla="*/ 1967758 h 1967758"/>
                <a:gd name="connsiteX2" fmla="*/ 608929 w 2005027"/>
                <a:gd name="connsiteY2" fmla="*/ 1934157 h 1967758"/>
                <a:gd name="connsiteX3" fmla="*/ 45355 w 2005027"/>
                <a:gd name="connsiteY3" fmla="*/ 1622741 h 1967758"/>
                <a:gd name="connsiteX4" fmla="*/ 1 w 2005027"/>
                <a:gd name="connsiteY4" fmla="*/ 1618996 h 1967758"/>
                <a:gd name="connsiteX5" fmla="*/ 0 w 2005027"/>
                <a:gd name="connsiteY5" fmla="*/ 0 h 1967758"/>
                <a:gd name="connsiteX6" fmla="*/ 156514 w 2005027"/>
                <a:gd name="connsiteY6" fmla="*/ 12471 h 1967758"/>
                <a:gd name="connsiteX7" fmla="*/ 1930520 w 2005027"/>
                <a:gd name="connsiteY7" fmla="*/ 1062038 h 1967758"/>
                <a:gd name="connsiteX8" fmla="*/ 2005027 w 2005027"/>
                <a:gd name="connsiteY8" fmla="*/ 1177249 h 19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5027" h="1967758">
                  <a:moveTo>
                    <a:pt x="2005027" y="1177249"/>
                  </a:moveTo>
                  <a:lnTo>
                    <a:pt x="635826" y="1967758"/>
                  </a:lnTo>
                  <a:lnTo>
                    <a:pt x="608929" y="1934157"/>
                  </a:lnTo>
                  <a:cubicBezTo>
                    <a:pt x="459674" y="1765839"/>
                    <a:pt x="259160" y="1658643"/>
                    <a:pt x="45355" y="1622741"/>
                  </a:cubicBezTo>
                  <a:lnTo>
                    <a:pt x="1" y="1618996"/>
                  </a:lnTo>
                  <a:lnTo>
                    <a:pt x="0" y="0"/>
                  </a:lnTo>
                  <a:lnTo>
                    <a:pt x="156514" y="12471"/>
                  </a:lnTo>
                  <a:cubicBezTo>
                    <a:pt x="849361" y="99188"/>
                    <a:pt x="1499868" y="464899"/>
                    <a:pt x="1930520" y="1062038"/>
                  </a:cubicBezTo>
                  <a:lnTo>
                    <a:pt x="2005027" y="11772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4" name="Isosceles Triangle 148">
              <a:extLst>
                <a:ext uri="{FF2B5EF4-FFF2-40B4-BE49-F238E27FC236}">
                  <a16:creationId xmlns:a16="http://schemas.microsoft.com/office/drawing/2014/main" id="{890295D4-01DF-9643-9C0C-C446FA9E42E3}"/>
                </a:ext>
              </a:extLst>
            </p:cNvPr>
            <p:cNvSpPr/>
            <p:nvPr/>
          </p:nvSpPr>
          <p:spPr>
            <a:xfrm rot="1800000">
              <a:off x="5377197" y="2222740"/>
              <a:ext cx="460981" cy="397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B12BE-1976-FB4F-8D07-1D49338ED56D}"/>
              </a:ext>
            </a:extLst>
          </p:cNvPr>
          <p:cNvGrpSpPr/>
          <p:nvPr/>
        </p:nvGrpSpPr>
        <p:grpSpPr>
          <a:xfrm>
            <a:off x="17884660" y="3689304"/>
            <a:ext cx="5463020" cy="1682233"/>
            <a:chOff x="2197209" y="4655883"/>
            <a:chExt cx="5463020" cy="168223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D48E27-02D6-3E4A-8177-7C8BA7DD878F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72AC08-8135-904A-848C-85552F5E66AE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4B447E-6EA1-C942-BADC-CC5CD36C4F25}"/>
              </a:ext>
            </a:extLst>
          </p:cNvPr>
          <p:cNvGrpSpPr/>
          <p:nvPr/>
        </p:nvGrpSpPr>
        <p:grpSpPr>
          <a:xfrm>
            <a:off x="17884660" y="7113600"/>
            <a:ext cx="5463020" cy="1682233"/>
            <a:chOff x="2197209" y="4655883"/>
            <a:chExt cx="5463020" cy="168223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C07079-37D2-D74A-BE52-D945A7C34796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40DC1B-6978-374F-8EA3-060BFD59956B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218CE6-687F-F24F-909B-94EE88F84357}"/>
              </a:ext>
            </a:extLst>
          </p:cNvPr>
          <p:cNvGrpSpPr/>
          <p:nvPr/>
        </p:nvGrpSpPr>
        <p:grpSpPr>
          <a:xfrm>
            <a:off x="17884660" y="10537896"/>
            <a:ext cx="5463020" cy="1682233"/>
            <a:chOff x="2197209" y="4655883"/>
            <a:chExt cx="5463020" cy="168223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384524-CDAF-3C4E-907A-FCA363CD6976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4E76E13-94B1-6449-A77D-D6A8F74EF0D8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A912D0-4A7C-B845-AAAC-FDAA929AE611}"/>
              </a:ext>
            </a:extLst>
          </p:cNvPr>
          <p:cNvGrpSpPr/>
          <p:nvPr/>
        </p:nvGrpSpPr>
        <p:grpSpPr>
          <a:xfrm flipH="1">
            <a:off x="1154269" y="3691016"/>
            <a:ext cx="5463020" cy="1682233"/>
            <a:chOff x="2197209" y="4655883"/>
            <a:chExt cx="5463020" cy="168223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7F2E7D-EF12-6D4D-84F4-44AAAEE969C8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774CA52-6604-C943-8F3A-298C34A4A472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FE8C7A5-DC4C-2540-A677-427768459ED2}"/>
              </a:ext>
            </a:extLst>
          </p:cNvPr>
          <p:cNvGrpSpPr/>
          <p:nvPr/>
        </p:nvGrpSpPr>
        <p:grpSpPr>
          <a:xfrm flipH="1">
            <a:off x="1154269" y="7115312"/>
            <a:ext cx="5463020" cy="1682233"/>
            <a:chOff x="2197209" y="4655883"/>
            <a:chExt cx="5463020" cy="168223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D7E661-D12A-8143-A356-EDB7BFDC1E81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492DDEE-847E-9343-A62B-065EF3938B96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Prioritize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C7D9A0-2E85-5C40-8F48-AEA27657F779}"/>
              </a:ext>
            </a:extLst>
          </p:cNvPr>
          <p:cNvGrpSpPr/>
          <p:nvPr/>
        </p:nvGrpSpPr>
        <p:grpSpPr>
          <a:xfrm flipH="1">
            <a:off x="1154269" y="10539608"/>
            <a:ext cx="5463020" cy="1682233"/>
            <a:chOff x="2197209" y="4655883"/>
            <a:chExt cx="5463020" cy="168223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B0D6FF9-8F77-A144-B47A-B62B8F555215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1DE4E3C-DFEB-6948-AD20-349CC619AD8F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CD391A94-18E5-2142-8AE1-FAC12261627F}"/>
              </a:ext>
            </a:extLst>
          </p:cNvPr>
          <p:cNvSpPr/>
          <p:nvPr/>
        </p:nvSpPr>
        <p:spPr>
          <a:xfrm>
            <a:off x="14411142" y="9253103"/>
            <a:ext cx="757402" cy="7574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00EEEA-3C1A-6E40-B1A8-4263089DCBC6}"/>
              </a:ext>
            </a:extLst>
          </p:cNvPr>
          <p:cNvGrpSpPr/>
          <p:nvPr/>
        </p:nvGrpSpPr>
        <p:grpSpPr>
          <a:xfrm>
            <a:off x="11609126" y="10537896"/>
            <a:ext cx="1115553" cy="87063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599C166-278E-7A49-A540-B6EAF3DB5064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F95896E-3E34-A742-A1B3-B9DA0589DFC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5B9667-D418-EA4B-890B-816309D5EFD7}"/>
              </a:ext>
            </a:extLst>
          </p:cNvPr>
          <p:cNvGrpSpPr/>
          <p:nvPr/>
        </p:nvGrpSpPr>
        <p:grpSpPr>
          <a:xfrm>
            <a:off x="9382830" y="9094920"/>
            <a:ext cx="637459" cy="958705"/>
            <a:chOff x="15264530" y="24485302"/>
            <a:chExt cx="637459" cy="958705"/>
          </a:xfrm>
          <a:solidFill>
            <a:schemeClr val="bg1"/>
          </a:solidFill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BE18DFA-5647-174C-83ED-67DFC61E36C3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083FB14-B168-9B4B-AB22-04D15FB5BD0B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1897194-9EAE-D348-9D38-3474CC2B68FD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F93E617F-3F23-BF42-8ED7-28D6E9BD1F9B}"/>
              </a:ext>
            </a:extLst>
          </p:cNvPr>
          <p:cNvSpPr/>
          <p:nvPr/>
        </p:nvSpPr>
        <p:spPr>
          <a:xfrm>
            <a:off x="14386997" y="6063993"/>
            <a:ext cx="741466" cy="1222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353FD93-107B-F94E-B0B2-B8A93DBCFA9A}"/>
              </a:ext>
            </a:extLst>
          </p:cNvPr>
          <p:cNvSpPr/>
          <p:nvPr/>
        </p:nvSpPr>
        <p:spPr>
          <a:xfrm>
            <a:off x="9258930" y="6130481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668E5-F7B5-304A-8E85-258D664A114F}"/>
              </a:ext>
            </a:extLst>
          </p:cNvPr>
          <p:cNvGrpSpPr/>
          <p:nvPr/>
        </p:nvGrpSpPr>
        <p:grpSpPr>
          <a:xfrm>
            <a:off x="11747248" y="4737320"/>
            <a:ext cx="999804" cy="989739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18F183E-21EB-6442-80FA-DC41602C0D07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E7C5FE94-69A4-1942-9205-155038A0A759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5AA01DD-2E23-A044-A2E4-8A71950FF611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A550DA82-D8B5-3A45-84C3-A914F9BB1010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E8276AE8-B54E-0342-AD5C-F280962BFED8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219369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F4ADE7C-9FFC-8E42-B4B8-4C8E671DDE24}"/>
              </a:ext>
            </a:extLst>
          </p:cNvPr>
          <p:cNvGrpSpPr/>
          <p:nvPr/>
        </p:nvGrpSpPr>
        <p:grpSpPr>
          <a:xfrm>
            <a:off x="3781232" y="5945732"/>
            <a:ext cx="16815186" cy="4459910"/>
            <a:chOff x="458330" y="2302636"/>
            <a:chExt cx="11419951" cy="268012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FF667688-12F9-8449-AFD5-96339C0C6E89}"/>
                </a:ext>
              </a:extLst>
            </p:cNvPr>
            <p:cNvSpPr/>
            <p:nvPr/>
          </p:nvSpPr>
          <p:spPr>
            <a:xfrm>
              <a:off x="8666652" y="2302637"/>
              <a:ext cx="3211629" cy="2680113"/>
            </a:xfrm>
            <a:prstGeom prst="arc">
              <a:avLst>
                <a:gd name="adj1" fmla="val 16200000"/>
                <a:gd name="adj2" fmla="val 5293620"/>
              </a:avLst>
            </a:prstGeom>
            <a:ln w="6350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9BE0970-6564-7A4E-B8CF-14D46FE3BF56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>
              <a:off x="2018111" y="2302637"/>
              <a:ext cx="8254355" cy="0"/>
            </a:xfrm>
            <a:prstGeom prst="line">
              <a:avLst/>
            </a:prstGeom>
            <a:ln w="6350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6EA0EFE-189C-2F4C-BE7C-336643CAD0D7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2064145" y="4982179"/>
              <a:ext cx="8255181" cy="577"/>
            </a:xfrm>
            <a:prstGeom prst="line">
              <a:avLst/>
            </a:prstGeom>
            <a:ln w="6350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F0AC9574-1161-0C48-ADC7-F79AD123D465}"/>
                </a:ext>
              </a:extLst>
            </p:cNvPr>
            <p:cNvSpPr/>
            <p:nvPr/>
          </p:nvSpPr>
          <p:spPr>
            <a:xfrm rot="10800000">
              <a:off x="458330" y="2302636"/>
              <a:ext cx="3211629" cy="2680113"/>
            </a:xfrm>
            <a:prstGeom prst="arc">
              <a:avLst>
                <a:gd name="adj1" fmla="val 16200000"/>
                <a:gd name="adj2" fmla="val 5293620"/>
              </a:avLst>
            </a:prstGeom>
            <a:ln w="6350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41" name="Arrow: Chevron 110">
            <a:extLst>
              <a:ext uri="{FF2B5EF4-FFF2-40B4-BE49-F238E27FC236}">
                <a16:creationId xmlns:a16="http://schemas.microsoft.com/office/drawing/2014/main" id="{3E51587C-B550-ED44-8D15-EF2E12321141}"/>
              </a:ext>
            </a:extLst>
          </p:cNvPr>
          <p:cNvSpPr/>
          <p:nvPr/>
        </p:nvSpPr>
        <p:spPr>
          <a:xfrm>
            <a:off x="5658511" y="5072918"/>
            <a:ext cx="3561782" cy="176424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46" name="Arrow: Chevron 106">
            <a:extLst>
              <a:ext uri="{FF2B5EF4-FFF2-40B4-BE49-F238E27FC236}">
                <a16:creationId xmlns:a16="http://schemas.microsoft.com/office/drawing/2014/main" id="{A1A1EB1D-CD5B-F24C-86B7-408A555940E5}"/>
              </a:ext>
            </a:extLst>
          </p:cNvPr>
          <p:cNvSpPr/>
          <p:nvPr/>
        </p:nvSpPr>
        <p:spPr>
          <a:xfrm>
            <a:off x="15157357" y="5072918"/>
            <a:ext cx="3561782" cy="176424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49" name="Arrow: Chevron 101">
            <a:extLst>
              <a:ext uri="{FF2B5EF4-FFF2-40B4-BE49-F238E27FC236}">
                <a16:creationId xmlns:a16="http://schemas.microsoft.com/office/drawing/2014/main" id="{5F5E948D-4423-1148-8511-41E7DCDE21F6}"/>
              </a:ext>
            </a:extLst>
          </p:cNvPr>
          <p:cNvSpPr/>
          <p:nvPr/>
        </p:nvSpPr>
        <p:spPr>
          <a:xfrm>
            <a:off x="10407935" y="5072918"/>
            <a:ext cx="3561782" cy="176424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2" name="Arrow: Chevron 78">
            <a:extLst>
              <a:ext uri="{FF2B5EF4-FFF2-40B4-BE49-F238E27FC236}">
                <a16:creationId xmlns:a16="http://schemas.microsoft.com/office/drawing/2014/main" id="{B8FE6DB5-8167-394F-A7B9-C3A2E142D13D}"/>
              </a:ext>
            </a:extLst>
          </p:cNvPr>
          <p:cNvSpPr/>
          <p:nvPr/>
        </p:nvSpPr>
        <p:spPr>
          <a:xfrm rot="10800000" flipV="1">
            <a:off x="10407933" y="9518984"/>
            <a:ext cx="3561782" cy="176424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7" name="Arrow: Chevron 72">
            <a:extLst>
              <a:ext uri="{FF2B5EF4-FFF2-40B4-BE49-F238E27FC236}">
                <a16:creationId xmlns:a16="http://schemas.microsoft.com/office/drawing/2014/main" id="{09F2F19C-D031-8C42-B305-644EF79946B0}"/>
              </a:ext>
            </a:extLst>
          </p:cNvPr>
          <p:cNvSpPr/>
          <p:nvPr/>
        </p:nvSpPr>
        <p:spPr>
          <a:xfrm rot="10800000" flipV="1">
            <a:off x="5658511" y="9518984"/>
            <a:ext cx="3561782" cy="1764247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2" name="Arrow: Chevron 66">
            <a:extLst>
              <a:ext uri="{FF2B5EF4-FFF2-40B4-BE49-F238E27FC236}">
                <a16:creationId xmlns:a16="http://schemas.microsoft.com/office/drawing/2014/main" id="{0983DCCF-16DC-4A40-968D-59FCB14D5FFA}"/>
              </a:ext>
            </a:extLst>
          </p:cNvPr>
          <p:cNvSpPr/>
          <p:nvPr/>
        </p:nvSpPr>
        <p:spPr>
          <a:xfrm rot="10800000" flipV="1">
            <a:off x="15157357" y="9518984"/>
            <a:ext cx="3561782" cy="176424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68B8D4D7-C539-E445-A188-C0B0AEF3C8E2}"/>
              </a:ext>
            </a:extLst>
          </p:cNvPr>
          <p:cNvSpPr/>
          <p:nvPr/>
        </p:nvSpPr>
        <p:spPr>
          <a:xfrm>
            <a:off x="16564452" y="5576340"/>
            <a:ext cx="757402" cy="7574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26878F-1617-E94C-B065-35DC34188B9C}"/>
              </a:ext>
            </a:extLst>
          </p:cNvPr>
          <p:cNvGrpSpPr/>
          <p:nvPr/>
        </p:nvGrpSpPr>
        <p:grpSpPr>
          <a:xfrm>
            <a:off x="16380471" y="9904391"/>
            <a:ext cx="1115553" cy="87063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B000157-C09A-524C-8DA4-42BFD1C02060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ECBFD28-3A0B-4649-AFAF-0568652DE400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3DBDB3-3A81-0B44-A9E1-1E9A7F75667A}"/>
              </a:ext>
            </a:extLst>
          </p:cNvPr>
          <p:cNvGrpSpPr/>
          <p:nvPr/>
        </p:nvGrpSpPr>
        <p:grpSpPr>
          <a:xfrm>
            <a:off x="7019184" y="9983493"/>
            <a:ext cx="637459" cy="958705"/>
            <a:chOff x="15264530" y="24485302"/>
            <a:chExt cx="637459" cy="958705"/>
          </a:xfrm>
          <a:solidFill>
            <a:schemeClr val="bg1"/>
          </a:solidFill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3BA67C6-2769-FE4E-A069-4705E0EAABA9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D2ABF7BA-7DB3-194C-8AAC-C8A999EF7728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CD35BD0-7E8A-3741-AD3A-F9A743B95036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77" name="Freeform 176">
            <a:extLst>
              <a:ext uri="{FF2B5EF4-FFF2-40B4-BE49-F238E27FC236}">
                <a16:creationId xmlns:a16="http://schemas.microsoft.com/office/drawing/2014/main" id="{EBFC47B5-5A68-1D4F-A879-BF5FA15E10DE}"/>
              </a:ext>
            </a:extLst>
          </p:cNvPr>
          <p:cNvSpPr/>
          <p:nvPr/>
        </p:nvSpPr>
        <p:spPr>
          <a:xfrm>
            <a:off x="11818092" y="5329366"/>
            <a:ext cx="741466" cy="1222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7A9CE2E0-4469-9844-A54E-A9BE8FE51190}"/>
              </a:ext>
            </a:extLst>
          </p:cNvPr>
          <p:cNvSpPr/>
          <p:nvPr/>
        </p:nvSpPr>
        <p:spPr>
          <a:xfrm>
            <a:off x="11712517" y="9808727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38DBEC1-DAF0-6A49-9FBB-672535C8B267}"/>
              </a:ext>
            </a:extLst>
          </p:cNvPr>
          <p:cNvGrpSpPr/>
          <p:nvPr/>
        </p:nvGrpSpPr>
        <p:grpSpPr>
          <a:xfrm>
            <a:off x="6939499" y="5460171"/>
            <a:ext cx="999804" cy="989739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D1B7D106-449E-C740-90B7-380E9BD5FB6F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AED4912E-95FE-8E4C-A022-F3D7E27AE006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C41AFBA-A2D3-544E-8C36-E21634AE1F77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EA62304A-34F3-044D-924F-189F3DF05E7C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EA0B7F6C-036D-EA44-9FAF-883FD6FC078F}"/>
              </a:ext>
            </a:extLst>
          </p:cNvPr>
          <p:cNvSpPr txBox="1"/>
          <p:nvPr/>
        </p:nvSpPr>
        <p:spPr>
          <a:xfrm>
            <a:off x="7008814" y="7772710"/>
            <a:ext cx="1036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AA59889-F318-B94B-83BA-F128F2C82C7B}"/>
              </a:ext>
            </a:extLst>
          </p:cNvPr>
          <p:cNvSpPr/>
          <p:nvPr/>
        </p:nvSpPr>
        <p:spPr>
          <a:xfrm flipH="1">
            <a:off x="5435154" y="4135964"/>
            <a:ext cx="331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356F733-451E-9642-A899-036D7306BB1E}"/>
              </a:ext>
            </a:extLst>
          </p:cNvPr>
          <p:cNvSpPr/>
          <p:nvPr/>
        </p:nvSpPr>
        <p:spPr>
          <a:xfrm flipH="1">
            <a:off x="10160254" y="4135964"/>
            <a:ext cx="331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637529D-6169-194E-AFEA-C23F799EE4A7}"/>
              </a:ext>
            </a:extLst>
          </p:cNvPr>
          <p:cNvSpPr/>
          <p:nvPr/>
        </p:nvSpPr>
        <p:spPr>
          <a:xfrm flipH="1">
            <a:off x="14903927" y="4135964"/>
            <a:ext cx="331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F2084D7-40C1-F048-85CC-C861EDE5D32A}"/>
              </a:ext>
            </a:extLst>
          </p:cNvPr>
          <p:cNvSpPr/>
          <p:nvPr/>
        </p:nvSpPr>
        <p:spPr>
          <a:xfrm flipH="1">
            <a:off x="6158168" y="11578754"/>
            <a:ext cx="331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4246E83-4CFA-7E4E-A561-EAC004025D51}"/>
              </a:ext>
            </a:extLst>
          </p:cNvPr>
          <p:cNvSpPr/>
          <p:nvPr/>
        </p:nvSpPr>
        <p:spPr>
          <a:xfrm flipH="1">
            <a:off x="10883268" y="11578754"/>
            <a:ext cx="331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59E462C-B1B3-DB42-915F-0C200B09E366}"/>
              </a:ext>
            </a:extLst>
          </p:cNvPr>
          <p:cNvSpPr/>
          <p:nvPr/>
        </p:nvSpPr>
        <p:spPr>
          <a:xfrm flipH="1">
            <a:off x="15626941" y="11578754"/>
            <a:ext cx="3315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BB3A87D2-3DF3-5740-94F8-67419129571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7D9FDD73-059F-9047-91AD-1B4D26E62261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DAE1A0A7-14AB-034E-BB15-590B9DBE087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4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iamond 39">
            <a:extLst>
              <a:ext uri="{FF2B5EF4-FFF2-40B4-BE49-F238E27FC236}">
                <a16:creationId xmlns:a16="http://schemas.microsoft.com/office/drawing/2014/main" id="{87DBCE13-AAB0-0240-91A3-422D48423E03}"/>
              </a:ext>
            </a:extLst>
          </p:cNvPr>
          <p:cNvSpPr/>
          <p:nvPr/>
        </p:nvSpPr>
        <p:spPr>
          <a:xfrm>
            <a:off x="14960945" y="4177390"/>
            <a:ext cx="5361225" cy="5361225"/>
          </a:xfrm>
          <a:prstGeom prst="diamond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44B2888-BF5D-BF45-93F3-321D28DF4E42}"/>
              </a:ext>
            </a:extLst>
          </p:cNvPr>
          <p:cNvSpPr/>
          <p:nvPr/>
        </p:nvSpPr>
        <p:spPr>
          <a:xfrm rot="5400000">
            <a:off x="12722133" y="2617117"/>
            <a:ext cx="9838846" cy="8481766"/>
          </a:xfrm>
          <a:prstGeom prst="hexagon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B62C34-305B-B84A-A7B6-42E2699360B5}"/>
              </a:ext>
            </a:extLst>
          </p:cNvPr>
          <p:cNvSpPr/>
          <p:nvPr/>
        </p:nvSpPr>
        <p:spPr>
          <a:xfrm>
            <a:off x="16594421" y="1639444"/>
            <a:ext cx="2094272" cy="20942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FA8537-EA31-E04B-9F44-6A87D595CC06}"/>
              </a:ext>
            </a:extLst>
          </p:cNvPr>
          <p:cNvSpPr/>
          <p:nvPr/>
        </p:nvSpPr>
        <p:spPr>
          <a:xfrm>
            <a:off x="16594421" y="9982285"/>
            <a:ext cx="2094272" cy="20942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123144-B6CE-9548-8699-8914B6D6D681}"/>
              </a:ext>
            </a:extLst>
          </p:cNvPr>
          <p:cNvSpPr/>
          <p:nvPr/>
        </p:nvSpPr>
        <p:spPr>
          <a:xfrm>
            <a:off x="20415956" y="3217119"/>
            <a:ext cx="2094272" cy="20942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4F4488-6B61-C740-B35F-67E5D17793B5}"/>
              </a:ext>
            </a:extLst>
          </p:cNvPr>
          <p:cNvSpPr/>
          <p:nvPr/>
        </p:nvSpPr>
        <p:spPr>
          <a:xfrm>
            <a:off x="20415956" y="8404610"/>
            <a:ext cx="2094272" cy="2094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46168FF-31D5-BD47-9DC7-B835D500BD76}"/>
              </a:ext>
            </a:extLst>
          </p:cNvPr>
          <p:cNvSpPr/>
          <p:nvPr/>
        </p:nvSpPr>
        <p:spPr>
          <a:xfrm>
            <a:off x="12772882" y="3217119"/>
            <a:ext cx="2094272" cy="20942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1CF9B0D-309C-304D-B08B-B41FB7DA26E3}"/>
              </a:ext>
            </a:extLst>
          </p:cNvPr>
          <p:cNvSpPr/>
          <p:nvPr/>
        </p:nvSpPr>
        <p:spPr>
          <a:xfrm>
            <a:off x="12772882" y="8404610"/>
            <a:ext cx="2094272" cy="20942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8109BB-5353-D947-B52C-36DFF6643DCD}"/>
              </a:ext>
            </a:extLst>
          </p:cNvPr>
          <p:cNvSpPr txBox="1"/>
          <p:nvPr/>
        </p:nvSpPr>
        <p:spPr>
          <a:xfrm>
            <a:off x="4165980" y="4937991"/>
            <a:ext cx="54630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1F9C53-F5A0-D845-9940-5CA30D3C2DC3}"/>
              </a:ext>
            </a:extLst>
          </p:cNvPr>
          <p:cNvSpPr/>
          <p:nvPr/>
        </p:nvSpPr>
        <p:spPr>
          <a:xfrm>
            <a:off x="4165981" y="4344646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424AC8-B9B2-7A4C-B8A4-CBAAA9642937}"/>
              </a:ext>
            </a:extLst>
          </p:cNvPr>
          <p:cNvSpPr txBox="1"/>
          <p:nvPr/>
        </p:nvSpPr>
        <p:spPr>
          <a:xfrm>
            <a:off x="4165980" y="8038503"/>
            <a:ext cx="54630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5FE3B7-D006-CE43-8AC4-F2B1537C1BAC}"/>
              </a:ext>
            </a:extLst>
          </p:cNvPr>
          <p:cNvSpPr/>
          <p:nvPr/>
        </p:nvSpPr>
        <p:spPr>
          <a:xfrm>
            <a:off x="4165981" y="7445158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33408A-EB82-4D4D-A3CA-9C3195DF76F9}"/>
              </a:ext>
            </a:extLst>
          </p:cNvPr>
          <p:cNvSpPr txBox="1"/>
          <p:nvPr/>
        </p:nvSpPr>
        <p:spPr>
          <a:xfrm>
            <a:off x="4165980" y="11113417"/>
            <a:ext cx="54630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23CF4A-C22B-4F41-BCC2-C195DF96D48A}"/>
              </a:ext>
            </a:extLst>
          </p:cNvPr>
          <p:cNvSpPr/>
          <p:nvPr/>
        </p:nvSpPr>
        <p:spPr>
          <a:xfrm>
            <a:off x="4165981" y="10520072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02300B2F-80D8-EE41-9B37-743D5F4B88F0}"/>
              </a:ext>
            </a:extLst>
          </p:cNvPr>
          <p:cNvSpPr/>
          <p:nvPr/>
        </p:nvSpPr>
        <p:spPr>
          <a:xfrm>
            <a:off x="17261176" y="10650719"/>
            <a:ext cx="757402" cy="7574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E16539-29FD-2242-9CA2-D132C54A8422}"/>
              </a:ext>
            </a:extLst>
          </p:cNvPr>
          <p:cNvGrpSpPr/>
          <p:nvPr/>
        </p:nvGrpSpPr>
        <p:grpSpPr>
          <a:xfrm>
            <a:off x="20901064" y="8946811"/>
            <a:ext cx="1115553" cy="87063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D0974D4-EC7D-824C-85D5-02C6FBA714EF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5EDB166-8E72-6C41-8CAE-8CB9E4C1BD2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840F81-6634-9143-B798-1FE6CE60A9FE}"/>
              </a:ext>
            </a:extLst>
          </p:cNvPr>
          <p:cNvGrpSpPr/>
          <p:nvPr/>
        </p:nvGrpSpPr>
        <p:grpSpPr>
          <a:xfrm>
            <a:off x="21215288" y="3802068"/>
            <a:ext cx="637459" cy="958705"/>
            <a:chOff x="15264530" y="24485302"/>
            <a:chExt cx="637459" cy="958705"/>
          </a:xfrm>
          <a:solidFill>
            <a:schemeClr val="bg1"/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2734199-6DA5-2A43-AABF-0FFD5C17034C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BB41A53C-D7EF-3243-A056-3DB3938EDC1E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D414ABB-BECD-7E41-8C44-BB5BB089C024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9" name="Freeform 108">
            <a:extLst>
              <a:ext uri="{FF2B5EF4-FFF2-40B4-BE49-F238E27FC236}">
                <a16:creationId xmlns:a16="http://schemas.microsoft.com/office/drawing/2014/main" id="{02152F40-F97F-2A4B-B203-46F1CF35497B}"/>
              </a:ext>
            </a:extLst>
          </p:cNvPr>
          <p:cNvSpPr/>
          <p:nvPr/>
        </p:nvSpPr>
        <p:spPr>
          <a:xfrm>
            <a:off x="13436880" y="8803329"/>
            <a:ext cx="741466" cy="1222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B5F7EAC-FB7D-8D44-9359-EA5D8E4BD65C}"/>
              </a:ext>
            </a:extLst>
          </p:cNvPr>
          <p:cNvSpPr/>
          <p:nvPr/>
        </p:nvSpPr>
        <p:spPr>
          <a:xfrm>
            <a:off x="17228519" y="2059682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D4B2D8-82FF-0848-A968-169F5FA7DAEF}"/>
              </a:ext>
            </a:extLst>
          </p:cNvPr>
          <p:cNvGrpSpPr/>
          <p:nvPr/>
        </p:nvGrpSpPr>
        <p:grpSpPr>
          <a:xfrm>
            <a:off x="13284268" y="3733715"/>
            <a:ext cx="999804" cy="989739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2AC2BFB-4493-F74A-9449-A8255BCAEE94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94ED674-11F4-7A44-A909-4626D47AE111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5034EA00-4A90-414E-85A1-6236DA7A75EE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3B1C622-9285-BB47-8EBF-8DFFAA9E3CB0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9C13D15-A752-ED4A-A2D1-4666132F54FD}"/>
              </a:ext>
            </a:extLst>
          </p:cNvPr>
          <p:cNvSpPr txBox="1"/>
          <p:nvPr/>
        </p:nvSpPr>
        <p:spPr>
          <a:xfrm>
            <a:off x="16186908" y="6007431"/>
            <a:ext cx="290593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55B4AFB-5C9E-2D43-8F64-791654EB3A73}"/>
              </a:ext>
            </a:extLst>
          </p:cNvPr>
          <p:cNvSpPr txBox="1"/>
          <p:nvPr/>
        </p:nvSpPr>
        <p:spPr>
          <a:xfrm>
            <a:off x="1959951" y="4579658"/>
            <a:ext cx="209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+85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6D724D-ABB5-6C41-9B4F-241C53012671}"/>
              </a:ext>
            </a:extLst>
          </p:cNvPr>
          <p:cNvSpPr txBox="1"/>
          <p:nvPr/>
        </p:nvSpPr>
        <p:spPr>
          <a:xfrm>
            <a:off x="1959951" y="7597097"/>
            <a:ext cx="209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+70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98C76C-E737-B946-B964-30874A89FC99}"/>
              </a:ext>
            </a:extLst>
          </p:cNvPr>
          <p:cNvSpPr txBox="1"/>
          <p:nvPr/>
        </p:nvSpPr>
        <p:spPr>
          <a:xfrm>
            <a:off x="1959951" y="10621511"/>
            <a:ext cx="209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+20</a:t>
            </a:r>
          </a:p>
        </p:txBody>
      </p: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4F5ED89D-F52C-E647-8B15-7EA7FDBC0B9C}"/>
              </a:ext>
            </a:extLst>
          </p:cNvPr>
          <p:cNvGrpSpPr/>
          <p:nvPr/>
        </p:nvGrpSpPr>
        <p:grpSpPr>
          <a:xfrm>
            <a:off x="1959950" y="1029709"/>
            <a:ext cx="6541567" cy="2265205"/>
            <a:chOff x="2697649" y="861425"/>
            <a:chExt cx="22841435" cy="2265205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D940EEBC-C25F-8542-B50F-1FA03A47652B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B09020E7-99A6-3D42-8294-F84ABACA1ACE}"/>
                </a:ext>
              </a:extLst>
            </p:cNvPr>
            <p:cNvSpPr txBox="1"/>
            <p:nvPr/>
          </p:nvSpPr>
          <p:spPr>
            <a:xfrm>
              <a:off x="2763929" y="1649302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03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0A17D6-FE80-7A45-BB2B-3E0E81097259}"/>
              </a:ext>
            </a:extLst>
          </p:cNvPr>
          <p:cNvGrpSpPr/>
          <p:nvPr/>
        </p:nvGrpSpPr>
        <p:grpSpPr>
          <a:xfrm>
            <a:off x="1599094" y="3934474"/>
            <a:ext cx="11740925" cy="8574156"/>
            <a:chOff x="1678607" y="3934474"/>
            <a:chExt cx="12436063" cy="8574156"/>
          </a:xfrm>
        </p:grpSpPr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BEA75468-5051-854A-82C0-26CD03B1BA2B}"/>
                </a:ext>
              </a:extLst>
            </p:cNvPr>
            <p:cNvSpPr/>
            <p:nvPr/>
          </p:nvSpPr>
          <p:spPr>
            <a:xfrm>
              <a:off x="5220190" y="3934474"/>
              <a:ext cx="7040282" cy="2540000"/>
            </a:xfrm>
            <a:prstGeom prst="parallelogram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4B09CFB6-0C29-9E4E-831B-D740C60A85B3}"/>
                </a:ext>
              </a:extLst>
            </p:cNvPr>
            <p:cNvSpPr/>
            <p:nvPr/>
          </p:nvSpPr>
          <p:spPr>
            <a:xfrm>
              <a:off x="7074388" y="6951552"/>
              <a:ext cx="7040282" cy="2540000"/>
            </a:xfrm>
            <a:prstGeom prst="parallelogram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8A40CE8A-E146-0B4A-B88B-F23472776BBD}"/>
                </a:ext>
              </a:extLst>
            </p:cNvPr>
            <p:cNvSpPr/>
            <p:nvPr/>
          </p:nvSpPr>
          <p:spPr>
            <a:xfrm>
              <a:off x="4051788" y="9968630"/>
              <a:ext cx="7040282" cy="2540000"/>
            </a:xfrm>
            <a:prstGeom prst="parallelogram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DB6A98B9-06DC-F748-9638-39A878B3606D}"/>
                </a:ext>
              </a:extLst>
            </p:cNvPr>
            <p:cNvSpPr/>
            <p:nvPr/>
          </p:nvSpPr>
          <p:spPr>
            <a:xfrm>
              <a:off x="2847009" y="3934474"/>
              <a:ext cx="3022600" cy="254000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899DE5A3-559C-3341-ACE1-F11C2689DC38}"/>
                </a:ext>
              </a:extLst>
            </p:cNvPr>
            <p:cNvSpPr/>
            <p:nvPr/>
          </p:nvSpPr>
          <p:spPr>
            <a:xfrm>
              <a:off x="4701207" y="6951552"/>
              <a:ext cx="3022600" cy="2540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4BD8EEE6-7630-2D40-ACBC-13555B14D574}"/>
                </a:ext>
              </a:extLst>
            </p:cNvPr>
            <p:cNvSpPr/>
            <p:nvPr/>
          </p:nvSpPr>
          <p:spPr>
            <a:xfrm>
              <a:off x="1678607" y="9968630"/>
              <a:ext cx="3022600" cy="2540000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8AFB30F-79AB-4D4B-9513-A2B60A068009}"/>
              </a:ext>
            </a:extLst>
          </p:cNvPr>
          <p:cNvGrpSpPr/>
          <p:nvPr/>
        </p:nvGrpSpPr>
        <p:grpSpPr>
          <a:xfrm>
            <a:off x="11037631" y="3934474"/>
            <a:ext cx="11740925" cy="8574156"/>
            <a:chOff x="1678607" y="3934474"/>
            <a:chExt cx="12436063" cy="8574156"/>
          </a:xfrm>
        </p:grpSpPr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CF63BD8F-139D-4440-AEC9-8201831D2659}"/>
                </a:ext>
              </a:extLst>
            </p:cNvPr>
            <p:cNvSpPr/>
            <p:nvPr/>
          </p:nvSpPr>
          <p:spPr>
            <a:xfrm>
              <a:off x="5220190" y="3934474"/>
              <a:ext cx="7040282" cy="2540000"/>
            </a:xfrm>
            <a:prstGeom prst="parallelogram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arallelogram 118">
              <a:extLst>
                <a:ext uri="{FF2B5EF4-FFF2-40B4-BE49-F238E27FC236}">
                  <a16:creationId xmlns:a16="http://schemas.microsoft.com/office/drawing/2014/main" id="{AA8B7D77-B159-314F-9C8C-4DC549B611F0}"/>
                </a:ext>
              </a:extLst>
            </p:cNvPr>
            <p:cNvSpPr/>
            <p:nvPr/>
          </p:nvSpPr>
          <p:spPr>
            <a:xfrm>
              <a:off x="7074388" y="6951552"/>
              <a:ext cx="7040282" cy="2540000"/>
            </a:xfrm>
            <a:prstGeom prst="parallelogram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1B6E6F94-0D6A-FF46-9FE0-EA1127FB142E}"/>
                </a:ext>
              </a:extLst>
            </p:cNvPr>
            <p:cNvSpPr/>
            <p:nvPr/>
          </p:nvSpPr>
          <p:spPr>
            <a:xfrm>
              <a:off x="4051788" y="9968630"/>
              <a:ext cx="7040282" cy="2540000"/>
            </a:xfrm>
            <a:prstGeom prst="parallelogram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5E685EB1-0071-8D46-860E-B9644EAD9F85}"/>
                </a:ext>
              </a:extLst>
            </p:cNvPr>
            <p:cNvSpPr/>
            <p:nvPr/>
          </p:nvSpPr>
          <p:spPr>
            <a:xfrm>
              <a:off x="2847009" y="3934474"/>
              <a:ext cx="3022600" cy="2540000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DD3D1DCF-5251-9046-BC40-367FB87BCE0E}"/>
                </a:ext>
              </a:extLst>
            </p:cNvPr>
            <p:cNvSpPr/>
            <p:nvPr/>
          </p:nvSpPr>
          <p:spPr>
            <a:xfrm>
              <a:off x="4701207" y="6951552"/>
              <a:ext cx="3022600" cy="2540000"/>
            </a:xfrm>
            <a:prstGeom prst="parallelogram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EF3AB296-820E-9243-A0C9-93E6A534A9C1}"/>
                </a:ext>
              </a:extLst>
            </p:cNvPr>
            <p:cNvSpPr/>
            <p:nvPr/>
          </p:nvSpPr>
          <p:spPr>
            <a:xfrm>
              <a:off x="1678607" y="9968630"/>
              <a:ext cx="3022600" cy="2540000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Freeform 124">
            <a:extLst>
              <a:ext uri="{FF2B5EF4-FFF2-40B4-BE49-F238E27FC236}">
                <a16:creationId xmlns:a16="http://schemas.microsoft.com/office/drawing/2014/main" id="{82DDF84D-9695-1242-A47F-064E5757A93A}"/>
              </a:ext>
            </a:extLst>
          </p:cNvPr>
          <p:cNvSpPr/>
          <p:nvPr/>
        </p:nvSpPr>
        <p:spPr>
          <a:xfrm>
            <a:off x="14936773" y="7799134"/>
            <a:ext cx="779932" cy="779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22CC61-1C14-1F4E-B34D-D863E7E0523A}"/>
              </a:ext>
            </a:extLst>
          </p:cNvPr>
          <p:cNvGrpSpPr/>
          <p:nvPr/>
        </p:nvGrpSpPr>
        <p:grpSpPr>
          <a:xfrm>
            <a:off x="11813268" y="10790363"/>
            <a:ext cx="1148738" cy="896532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D8CCE-5536-B74B-8A20-888953086F29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A09C03A-576D-FF43-B2DB-602C17C02F17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50B64EF-0DCD-8345-8EE0-59FD227A8D2E}"/>
              </a:ext>
            </a:extLst>
          </p:cNvPr>
          <p:cNvGrpSpPr/>
          <p:nvPr/>
        </p:nvGrpSpPr>
        <p:grpSpPr>
          <a:xfrm>
            <a:off x="13235523" y="4709606"/>
            <a:ext cx="656422" cy="987222"/>
            <a:chOff x="15264530" y="24485302"/>
            <a:chExt cx="637459" cy="958705"/>
          </a:xfrm>
          <a:solidFill>
            <a:schemeClr val="bg1"/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816B0DC-F7F2-0742-964F-D10290D52CC1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6F8D24C-D771-774D-9CD7-1449516ACDA7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A9C3AB4E-FDEB-D74A-A7B1-762D3E325267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67B8970E-EBBB-8848-AE21-263F14B03413}"/>
              </a:ext>
            </a:extLst>
          </p:cNvPr>
          <p:cNvSpPr/>
          <p:nvPr/>
        </p:nvSpPr>
        <p:spPr>
          <a:xfrm>
            <a:off x="2655184" y="10627172"/>
            <a:ext cx="741466" cy="1222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BF7FD2D0-968A-D840-83EE-DB04C0023A5A}"/>
              </a:ext>
            </a:extLst>
          </p:cNvPr>
          <p:cNvSpPr/>
          <p:nvPr/>
        </p:nvSpPr>
        <p:spPr>
          <a:xfrm>
            <a:off x="5538941" y="7610706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DDD546D-12F2-3247-A667-A6DD1A711181}"/>
              </a:ext>
            </a:extLst>
          </p:cNvPr>
          <p:cNvGrpSpPr/>
          <p:nvPr/>
        </p:nvGrpSpPr>
        <p:grpSpPr>
          <a:xfrm>
            <a:off x="3629107" y="4709605"/>
            <a:ext cx="999804" cy="989739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CE2CA5C-3798-2046-ACE4-4A5F624E0EB0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5D37EA4-59CF-C846-ACE5-5DAD5D907767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33E03EE6-A1C1-124B-907F-161C7369AD42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8807E05-517B-5F48-A7A1-2E6DC8B73CD0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0C6586-02BB-7D49-A88C-BE3423CF66C8}"/>
              </a:ext>
            </a:extLst>
          </p:cNvPr>
          <p:cNvGrpSpPr/>
          <p:nvPr/>
        </p:nvGrpSpPr>
        <p:grpSpPr>
          <a:xfrm>
            <a:off x="5606174" y="4234802"/>
            <a:ext cx="5686949" cy="1768405"/>
            <a:chOff x="3712264" y="4258474"/>
            <a:chExt cx="5686949" cy="176840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1B3CF32-F26A-5C4C-9EB3-1AF4ECD1E16D}"/>
                </a:ext>
              </a:extLst>
            </p:cNvPr>
            <p:cNvSpPr txBox="1"/>
            <p:nvPr/>
          </p:nvSpPr>
          <p:spPr>
            <a:xfrm>
              <a:off x="3712264" y="4937991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A261B3-1C6A-DD4F-AD17-0C20C679C058}"/>
                </a:ext>
              </a:extLst>
            </p:cNvPr>
            <p:cNvSpPr/>
            <p:nvPr/>
          </p:nvSpPr>
          <p:spPr>
            <a:xfrm>
              <a:off x="4165981" y="4258474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AFFE1C9-0DF7-7D49-98D8-74BF0633342D}"/>
              </a:ext>
            </a:extLst>
          </p:cNvPr>
          <p:cNvGrpSpPr/>
          <p:nvPr/>
        </p:nvGrpSpPr>
        <p:grpSpPr>
          <a:xfrm>
            <a:off x="4436993" y="10354426"/>
            <a:ext cx="5686949" cy="1768405"/>
            <a:chOff x="3712264" y="4258474"/>
            <a:chExt cx="5686949" cy="176840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B0EBB16-442F-7C4C-8801-BB4FAC880997}"/>
                </a:ext>
              </a:extLst>
            </p:cNvPr>
            <p:cNvSpPr txBox="1"/>
            <p:nvPr/>
          </p:nvSpPr>
          <p:spPr>
            <a:xfrm>
              <a:off x="3712264" y="4937991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3E788E9-72ED-7B4E-9AB3-4B19ADD131D3}"/>
                </a:ext>
              </a:extLst>
            </p:cNvPr>
            <p:cNvSpPr/>
            <p:nvPr/>
          </p:nvSpPr>
          <p:spPr>
            <a:xfrm>
              <a:off x="4165981" y="4258474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EB00E18-4E3E-574C-9AE5-E3221670B201}"/>
              </a:ext>
            </a:extLst>
          </p:cNvPr>
          <p:cNvGrpSpPr/>
          <p:nvPr/>
        </p:nvGrpSpPr>
        <p:grpSpPr>
          <a:xfrm>
            <a:off x="7294200" y="7288893"/>
            <a:ext cx="5686949" cy="1768405"/>
            <a:chOff x="3712264" y="4258474"/>
            <a:chExt cx="5686949" cy="1768405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6F6F89D-B468-914F-8276-7C50630E03EB}"/>
                </a:ext>
              </a:extLst>
            </p:cNvPr>
            <p:cNvSpPr txBox="1"/>
            <p:nvPr/>
          </p:nvSpPr>
          <p:spPr>
            <a:xfrm>
              <a:off x="3712264" y="4937991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7F889E4-CF0B-CA4B-AB2A-9F2AF55C5833}"/>
                </a:ext>
              </a:extLst>
            </p:cNvPr>
            <p:cNvSpPr/>
            <p:nvPr/>
          </p:nvSpPr>
          <p:spPr>
            <a:xfrm>
              <a:off x="4165981" y="4258474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F71B3FC-5514-A742-90A7-1F0783C7C78C}"/>
              </a:ext>
            </a:extLst>
          </p:cNvPr>
          <p:cNvGrpSpPr/>
          <p:nvPr/>
        </p:nvGrpSpPr>
        <p:grpSpPr>
          <a:xfrm>
            <a:off x="14999556" y="4234802"/>
            <a:ext cx="5686949" cy="1768405"/>
            <a:chOff x="3712264" y="4258474"/>
            <a:chExt cx="5686949" cy="176840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AF1CD61-49CD-F84A-B31B-4016B3F53F1A}"/>
                </a:ext>
              </a:extLst>
            </p:cNvPr>
            <p:cNvSpPr txBox="1"/>
            <p:nvPr/>
          </p:nvSpPr>
          <p:spPr>
            <a:xfrm>
              <a:off x="3712264" y="4937991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C7ADD1B-2E14-634C-958A-486F4AB06806}"/>
                </a:ext>
              </a:extLst>
            </p:cNvPr>
            <p:cNvSpPr/>
            <p:nvPr/>
          </p:nvSpPr>
          <p:spPr>
            <a:xfrm>
              <a:off x="4165981" y="4258474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EDAF030-C20E-7A47-A698-0AD3BF5B8B80}"/>
              </a:ext>
            </a:extLst>
          </p:cNvPr>
          <p:cNvGrpSpPr/>
          <p:nvPr/>
        </p:nvGrpSpPr>
        <p:grpSpPr>
          <a:xfrm>
            <a:off x="13830375" y="10354426"/>
            <a:ext cx="5686949" cy="1768405"/>
            <a:chOff x="3712264" y="4258474"/>
            <a:chExt cx="5686949" cy="1768405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ACDEA26-2174-4D44-8441-3A9DB0540560}"/>
                </a:ext>
              </a:extLst>
            </p:cNvPr>
            <p:cNvSpPr txBox="1"/>
            <p:nvPr/>
          </p:nvSpPr>
          <p:spPr>
            <a:xfrm>
              <a:off x="3712264" y="4937991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EC4E430-6F23-2842-B2A0-D160977BABC9}"/>
                </a:ext>
              </a:extLst>
            </p:cNvPr>
            <p:cNvSpPr/>
            <p:nvPr/>
          </p:nvSpPr>
          <p:spPr>
            <a:xfrm>
              <a:off x="4165981" y="4258474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Prioritize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4F46F8-E858-964B-AEC1-8E300A4F6F93}"/>
              </a:ext>
            </a:extLst>
          </p:cNvPr>
          <p:cNvGrpSpPr/>
          <p:nvPr/>
        </p:nvGrpSpPr>
        <p:grpSpPr>
          <a:xfrm>
            <a:off x="16687582" y="7288893"/>
            <a:ext cx="5686949" cy="1768405"/>
            <a:chOff x="3712264" y="4258474"/>
            <a:chExt cx="5686949" cy="1768405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23A50B8-CC4F-9B4A-A13F-FD4D2610520C}"/>
                </a:ext>
              </a:extLst>
            </p:cNvPr>
            <p:cNvSpPr txBox="1"/>
            <p:nvPr/>
          </p:nvSpPr>
          <p:spPr>
            <a:xfrm>
              <a:off x="3712264" y="4937991"/>
              <a:ext cx="523323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172068D-F276-5B49-8393-64D60B3543AE}"/>
                </a:ext>
              </a:extLst>
            </p:cNvPr>
            <p:cNvSpPr/>
            <p:nvPr/>
          </p:nvSpPr>
          <p:spPr>
            <a:xfrm>
              <a:off x="4165981" y="4258474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27F8A34E-806A-1E47-AFA5-57E96B31B73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7BD4FFB0-DD51-004C-9AB1-395980198379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0B5C8550-AA85-2241-BAA0-521AAA425C9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5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C15C972-831A-0641-8D88-FBDB3F24234F}"/>
              </a:ext>
            </a:extLst>
          </p:cNvPr>
          <p:cNvGrpSpPr/>
          <p:nvPr/>
        </p:nvGrpSpPr>
        <p:grpSpPr>
          <a:xfrm flipH="1">
            <a:off x="1525515" y="4996117"/>
            <a:ext cx="5463020" cy="1682233"/>
            <a:chOff x="2197209" y="4655883"/>
            <a:chExt cx="5463020" cy="168223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B7FF4B-BFCF-5C44-A8B0-D880C35BFE5B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EAAC51-E74C-CA44-9ED1-802999E24776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54873E-9B1C-CF48-986F-F4484464A133}"/>
              </a:ext>
            </a:extLst>
          </p:cNvPr>
          <p:cNvGrpSpPr/>
          <p:nvPr/>
        </p:nvGrpSpPr>
        <p:grpSpPr>
          <a:xfrm flipH="1">
            <a:off x="1525515" y="7768741"/>
            <a:ext cx="5463020" cy="1682233"/>
            <a:chOff x="2197209" y="4655883"/>
            <a:chExt cx="5463020" cy="168223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502681-49E6-3C4D-A1C1-0B6D68131C35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F8E375-204C-3947-BB4B-3F896561C78E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CDAF950-C202-2E4C-BE40-E1956B4B489A}"/>
              </a:ext>
            </a:extLst>
          </p:cNvPr>
          <p:cNvGrpSpPr/>
          <p:nvPr/>
        </p:nvGrpSpPr>
        <p:grpSpPr>
          <a:xfrm flipH="1">
            <a:off x="1525515" y="10549111"/>
            <a:ext cx="5463020" cy="1682233"/>
            <a:chOff x="2197209" y="4655883"/>
            <a:chExt cx="5463020" cy="168223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F4BDFEC-9ECB-C04D-82C3-EB6739C648D6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FFBC291-4754-2940-A461-140B88468562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B285B2-FF85-3649-9172-C32C3BBDAC94}"/>
              </a:ext>
            </a:extLst>
          </p:cNvPr>
          <p:cNvGrpSpPr/>
          <p:nvPr/>
        </p:nvGrpSpPr>
        <p:grpSpPr>
          <a:xfrm>
            <a:off x="10001072" y="4528517"/>
            <a:ext cx="4375506" cy="8212389"/>
            <a:chOff x="5554102" y="1782496"/>
            <a:chExt cx="5480554" cy="10286455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AEEA3CFD-A573-3B43-8CD6-5A99FEA4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102" y="1782496"/>
              <a:ext cx="5480554" cy="10286455"/>
            </a:xfrm>
            <a:custGeom>
              <a:avLst/>
              <a:gdLst>
                <a:gd name="T0" fmla="*/ 6087 w 6088"/>
                <a:gd name="T1" fmla="*/ 10317 h 11432"/>
                <a:gd name="T2" fmla="*/ 6087 w 6088"/>
                <a:gd name="T3" fmla="*/ 10317 h 11432"/>
                <a:gd name="T4" fmla="*/ 4900 w 6088"/>
                <a:gd name="T5" fmla="*/ 11431 h 11432"/>
                <a:gd name="T6" fmla="*/ 1114 w 6088"/>
                <a:gd name="T7" fmla="*/ 11431 h 11432"/>
                <a:gd name="T8" fmla="*/ 0 w 6088"/>
                <a:gd name="T9" fmla="*/ 10317 h 11432"/>
                <a:gd name="T10" fmla="*/ 0 w 6088"/>
                <a:gd name="T11" fmla="*/ 1114 h 11432"/>
                <a:gd name="T12" fmla="*/ 1114 w 6088"/>
                <a:gd name="T13" fmla="*/ 0 h 11432"/>
                <a:gd name="T14" fmla="*/ 4900 w 6088"/>
                <a:gd name="T15" fmla="*/ 0 h 11432"/>
                <a:gd name="T16" fmla="*/ 6087 w 6088"/>
                <a:gd name="T17" fmla="*/ 1114 h 11432"/>
                <a:gd name="T18" fmla="*/ 6087 w 6088"/>
                <a:gd name="T19" fmla="*/ 10317 h 1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88" h="11432">
                  <a:moveTo>
                    <a:pt x="6087" y="10317"/>
                  </a:moveTo>
                  <a:lnTo>
                    <a:pt x="6087" y="10317"/>
                  </a:lnTo>
                  <a:cubicBezTo>
                    <a:pt x="6087" y="10911"/>
                    <a:pt x="5567" y="11431"/>
                    <a:pt x="4900" y="11431"/>
                  </a:cubicBezTo>
                  <a:cubicBezTo>
                    <a:pt x="1114" y="11431"/>
                    <a:pt x="1114" y="11431"/>
                    <a:pt x="1114" y="11431"/>
                  </a:cubicBezTo>
                  <a:cubicBezTo>
                    <a:pt x="520" y="11431"/>
                    <a:pt x="0" y="10911"/>
                    <a:pt x="0" y="10317"/>
                  </a:cubicBezTo>
                  <a:cubicBezTo>
                    <a:pt x="0" y="1114"/>
                    <a:pt x="0" y="1114"/>
                    <a:pt x="0" y="1114"/>
                  </a:cubicBezTo>
                  <a:cubicBezTo>
                    <a:pt x="0" y="520"/>
                    <a:pt x="520" y="0"/>
                    <a:pt x="1114" y="0"/>
                  </a:cubicBezTo>
                  <a:cubicBezTo>
                    <a:pt x="4900" y="0"/>
                    <a:pt x="4900" y="0"/>
                    <a:pt x="4900" y="0"/>
                  </a:cubicBezTo>
                  <a:cubicBezTo>
                    <a:pt x="5567" y="0"/>
                    <a:pt x="6087" y="520"/>
                    <a:pt x="6087" y="1114"/>
                  </a:cubicBezTo>
                  <a:lnTo>
                    <a:pt x="6087" y="1031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E2EB277E-9ACA-8042-A293-E8020EE8F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995" y="2048389"/>
              <a:ext cx="4944800" cy="9754669"/>
            </a:xfrm>
            <a:custGeom>
              <a:avLst/>
              <a:gdLst>
                <a:gd name="T0" fmla="*/ 4603 w 5494"/>
                <a:gd name="T1" fmla="*/ 0 h 10838"/>
                <a:gd name="T2" fmla="*/ 4603 w 5494"/>
                <a:gd name="T3" fmla="*/ 0 h 10838"/>
                <a:gd name="T4" fmla="*/ 3712 w 5494"/>
                <a:gd name="T5" fmla="*/ 0 h 10838"/>
                <a:gd name="T6" fmla="*/ 3489 w 5494"/>
                <a:gd name="T7" fmla="*/ 223 h 10838"/>
                <a:gd name="T8" fmla="*/ 1781 w 5494"/>
                <a:gd name="T9" fmla="*/ 223 h 10838"/>
                <a:gd name="T10" fmla="*/ 1560 w 5494"/>
                <a:gd name="T11" fmla="*/ 0 h 10838"/>
                <a:gd name="T12" fmla="*/ 817 w 5494"/>
                <a:gd name="T13" fmla="*/ 0 h 10838"/>
                <a:gd name="T14" fmla="*/ 0 w 5494"/>
                <a:gd name="T15" fmla="*/ 817 h 10838"/>
                <a:gd name="T16" fmla="*/ 0 w 5494"/>
                <a:gd name="T17" fmla="*/ 10020 h 10838"/>
                <a:gd name="T18" fmla="*/ 817 w 5494"/>
                <a:gd name="T19" fmla="*/ 10837 h 10838"/>
                <a:gd name="T20" fmla="*/ 4603 w 5494"/>
                <a:gd name="T21" fmla="*/ 10837 h 10838"/>
                <a:gd name="T22" fmla="*/ 5493 w 5494"/>
                <a:gd name="T23" fmla="*/ 10020 h 10838"/>
                <a:gd name="T24" fmla="*/ 5493 w 5494"/>
                <a:gd name="T25" fmla="*/ 817 h 10838"/>
                <a:gd name="T26" fmla="*/ 4603 w 5494"/>
                <a:gd name="T27" fmla="*/ 0 h 10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4" h="10838">
                  <a:moveTo>
                    <a:pt x="4603" y="0"/>
                  </a:moveTo>
                  <a:lnTo>
                    <a:pt x="4603" y="0"/>
                  </a:lnTo>
                  <a:cubicBezTo>
                    <a:pt x="3712" y="0"/>
                    <a:pt x="3712" y="0"/>
                    <a:pt x="3712" y="0"/>
                  </a:cubicBezTo>
                  <a:cubicBezTo>
                    <a:pt x="3712" y="150"/>
                    <a:pt x="3638" y="223"/>
                    <a:pt x="3489" y="223"/>
                  </a:cubicBezTo>
                  <a:cubicBezTo>
                    <a:pt x="1781" y="223"/>
                    <a:pt x="1781" y="223"/>
                    <a:pt x="1781" y="223"/>
                  </a:cubicBezTo>
                  <a:cubicBezTo>
                    <a:pt x="1634" y="223"/>
                    <a:pt x="1560" y="150"/>
                    <a:pt x="1560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373" y="0"/>
                    <a:pt x="0" y="373"/>
                    <a:pt x="0" y="817"/>
                  </a:cubicBezTo>
                  <a:cubicBezTo>
                    <a:pt x="0" y="10020"/>
                    <a:pt x="0" y="10020"/>
                    <a:pt x="0" y="10020"/>
                  </a:cubicBezTo>
                  <a:cubicBezTo>
                    <a:pt x="0" y="10466"/>
                    <a:pt x="373" y="10837"/>
                    <a:pt x="817" y="10837"/>
                  </a:cubicBezTo>
                  <a:cubicBezTo>
                    <a:pt x="4603" y="10837"/>
                    <a:pt x="4603" y="10837"/>
                    <a:pt x="4603" y="10837"/>
                  </a:cubicBezTo>
                  <a:cubicBezTo>
                    <a:pt x="5123" y="10837"/>
                    <a:pt x="5493" y="10466"/>
                    <a:pt x="5493" y="10020"/>
                  </a:cubicBezTo>
                  <a:cubicBezTo>
                    <a:pt x="5493" y="817"/>
                    <a:pt x="5493" y="817"/>
                    <a:pt x="5493" y="817"/>
                  </a:cubicBezTo>
                  <a:cubicBezTo>
                    <a:pt x="5493" y="373"/>
                    <a:pt x="5123" y="0"/>
                    <a:pt x="4603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046396D-771B-4140-9BFA-82C9FC9EC5CA}"/>
              </a:ext>
            </a:extLst>
          </p:cNvPr>
          <p:cNvSpPr/>
          <p:nvPr/>
        </p:nvSpPr>
        <p:spPr>
          <a:xfrm>
            <a:off x="15215570" y="4996117"/>
            <a:ext cx="7636565" cy="21536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7F2AF-FCF7-3F43-B71B-4A8FFB599C2B}"/>
              </a:ext>
            </a:extLst>
          </p:cNvPr>
          <p:cNvSpPr txBox="1"/>
          <p:nvPr/>
        </p:nvSpPr>
        <p:spPr>
          <a:xfrm>
            <a:off x="18329883" y="5785159"/>
            <a:ext cx="385600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CA93C3-2B8C-BB47-9521-9C529C8D3773}"/>
              </a:ext>
            </a:extLst>
          </p:cNvPr>
          <p:cNvSpPr/>
          <p:nvPr/>
        </p:nvSpPr>
        <p:spPr>
          <a:xfrm>
            <a:off x="18329882" y="5283692"/>
            <a:ext cx="38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B09092-3F64-684B-B0FB-18140483DA34}"/>
              </a:ext>
            </a:extLst>
          </p:cNvPr>
          <p:cNvSpPr txBox="1"/>
          <p:nvPr/>
        </p:nvSpPr>
        <p:spPr>
          <a:xfrm>
            <a:off x="15881820" y="5486410"/>
            <a:ext cx="2302566" cy="101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28%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C03502-0515-D340-901D-E4AD8204D215}"/>
              </a:ext>
            </a:extLst>
          </p:cNvPr>
          <p:cNvSpPr/>
          <p:nvPr/>
        </p:nvSpPr>
        <p:spPr>
          <a:xfrm>
            <a:off x="15205741" y="7536890"/>
            <a:ext cx="7636565" cy="21536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0FE2A2-16AD-DB40-8AF6-8F998D2E98BA}"/>
              </a:ext>
            </a:extLst>
          </p:cNvPr>
          <p:cNvSpPr txBox="1"/>
          <p:nvPr/>
        </p:nvSpPr>
        <p:spPr>
          <a:xfrm>
            <a:off x="18320054" y="8325931"/>
            <a:ext cx="385600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199B9A-408A-604B-A33A-C0C6735DEAEC}"/>
              </a:ext>
            </a:extLst>
          </p:cNvPr>
          <p:cNvSpPr/>
          <p:nvPr/>
        </p:nvSpPr>
        <p:spPr>
          <a:xfrm>
            <a:off x="18320053" y="7824464"/>
            <a:ext cx="38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E39D6F-800F-1648-B676-AB15C6DFEB5B}"/>
              </a:ext>
            </a:extLst>
          </p:cNvPr>
          <p:cNvSpPr txBox="1"/>
          <p:nvPr/>
        </p:nvSpPr>
        <p:spPr>
          <a:xfrm>
            <a:off x="15871991" y="8027182"/>
            <a:ext cx="2302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1598A1-C6FF-2A48-99C8-020542ED757D}"/>
              </a:ext>
            </a:extLst>
          </p:cNvPr>
          <p:cNvSpPr/>
          <p:nvPr/>
        </p:nvSpPr>
        <p:spPr>
          <a:xfrm>
            <a:off x="15215570" y="10077664"/>
            <a:ext cx="7636565" cy="21536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EF8314-8064-B84C-AE95-72478C3D4C64}"/>
              </a:ext>
            </a:extLst>
          </p:cNvPr>
          <p:cNvSpPr txBox="1"/>
          <p:nvPr/>
        </p:nvSpPr>
        <p:spPr>
          <a:xfrm>
            <a:off x="18329883" y="10866705"/>
            <a:ext cx="385600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31B794-1DA0-CB4D-AC92-1014DD5F0B5E}"/>
              </a:ext>
            </a:extLst>
          </p:cNvPr>
          <p:cNvSpPr/>
          <p:nvPr/>
        </p:nvSpPr>
        <p:spPr>
          <a:xfrm>
            <a:off x="18329882" y="10365238"/>
            <a:ext cx="38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E6018A-F2A2-3249-907A-2C6C3248FCD6}"/>
              </a:ext>
            </a:extLst>
          </p:cNvPr>
          <p:cNvSpPr txBox="1"/>
          <p:nvPr/>
        </p:nvSpPr>
        <p:spPr>
          <a:xfrm>
            <a:off x="15881820" y="10567956"/>
            <a:ext cx="2302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82%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1B5AC8-7616-0943-AB61-2EC36E2F8E35}"/>
              </a:ext>
            </a:extLst>
          </p:cNvPr>
          <p:cNvGrpSpPr/>
          <p:nvPr/>
        </p:nvGrpSpPr>
        <p:grpSpPr>
          <a:xfrm>
            <a:off x="7445626" y="7776487"/>
            <a:ext cx="1716454" cy="1716451"/>
            <a:chOff x="7445626" y="7776487"/>
            <a:chExt cx="1716454" cy="1716451"/>
          </a:xfrm>
        </p:grpSpPr>
        <p:sp>
          <p:nvSpPr>
            <p:cNvPr id="54" name="Freeform 432">
              <a:extLst>
                <a:ext uri="{FF2B5EF4-FFF2-40B4-BE49-F238E27FC236}">
                  <a16:creationId xmlns:a16="http://schemas.microsoft.com/office/drawing/2014/main" id="{2307EC7B-C268-A44B-8C71-E2EABB3B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626" y="7776487"/>
              <a:ext cx="1716454" cy="1716451"/>
            </a:xfrm>
            <a:custGeom>
              <a:avLst/>
              <a:gdLst>
                <a:gd name="T0" fmla="*/ 1601 w 1602"/>
                <a:gd name="T1" fmla="*/ 795 h 1600"/>
                <a:gd name="T2" fmla="*/ 1601 w 1602"/>
                <a:gd name="T3" fmla="*/ 795 h 1600"/>
                <a:gd name="T4" fmla="*/ 796 w 1602"/>
                <a:gd name="T5" fmla="*/ 1599 h 1600"/>
                <a:gd name="T6" fmla="*/ 0 w 1602"/>
                <a:gd name="T7" fmla="*/ 795 h 1600"/>
                <a:gd name="T8" fmla="*/ 796 w 1602"/>
                <a:gd name="T9" fmla="*/ 0 h 1600"/>
                <a:gd name="T10" fmla="*/ 1601 w 1602"/>
                <a:gd name="T11" fmla="*/ 795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2" h="1600">
                  <a:moveTo>
                    <a:pt x="1601" y="795"/>
                  </a:moveTo>
                  <a:lnTo>
                    <a:pt x="1601" y="795"/>
                  </a:lnTo>
                  <a:cubicBezTo>
                    <a:pt x="1601" y="1238"/>
                    <a:pt x="1239" y="1599"/>
                    <a:pt x="796" y="1599"/>
                  </a:cubicBezTo>
                  <a:cubicBezTo>
                    <a:pt x="362" y="1599"/>
                    <a:pt x="0" y="1238"/>
                    <a:pt x="0" y="795"/>
                  </a:cubicBezTo>
                  <a:cubicBezTo>
                    <a:pt x="0" y="352"/>
                    <a:pt x="362" y="0"/>
                    <a:pt x="796" y="0"/>
                  </a:cubicBezTo>
                  <a:cubicBezTo>
                    <a:pt x="1239" y="0"/>
                    <a:pt x="1601" y="352"/>
                    <a:pt x="1601" y="7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C89841-8C7B-6646-8EED-019F526667D2}"/>
                </a:ext>
              </a:extLst>
            </p:cNvPr>
            <p:cNvGrpSpPr/>
            <p:nvPr/>
          </p:nvGrpSpPr>
          <p:grpSpPr>
            <a:xfrm>
              <a:off x="7864290" y="8240314"/>
              <a:ext cx="956924" cy="746832"/>
              <a:chOff x="9955167" y="22974692"/>
              <a:chExt cx="1115553" cy="870635"/>
            </a:xfrm>
            <a:solidFill>
              <a:schemeClr val="bg1"/>
            </a:solidFill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372DAB74-58B1-7748-8B0B-0ED63A2711E3}"/>
                  </a:ext>
                </a:extLst>
              </p:cNvPr>
              <p:cNvSpPr/>
              <p:nvPr/>
            </p:nvSpPr>
            <p:spPr>
              <a:xfrm>
                <a:off x="9955167" y="23332843"/>
                <a:ext cx="1115553" cy="5124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1" h="612">
                    <a:moveTo>
                      <a:pt x="1272" y="274"/>
                    </a:moveTo>
                    <a:cubicBezTo>
                      <a:pt x="1267" y="284"/>
                      <a:pt x="1259" y="292"/>
                      <a:pt x="1249" y="295"/>
                    </a:cubicBezTo>
                    <a:cubicBezTo>
                      <a:pt x="1248" y="296"/>
                      <a:pt x="1247" y="296"/>
                      <a:pt x="1246" y="296"/>
                    </a:cubicBezTo>
                    <a:cubicBezTo>
                      <a:pt x="1043" y="393"/>
                      <a:pt x="709" y="548"/>
                      <a:pt x="675" y="555"/>
                    </a:cubicBezTo>
                    <a:cubicBezTo>
                      <a:pt x="629" y="565"/>
                      <a:pt x="577" y="540"/>
                      <a:pt x="512" y="508"/>
                    </a:cubicBezTo>
                    <a:cubicBezTo>
                      <a:pt x="441" y="473"/>
                      <a:pt x="353" y="430"/>
                      <a:pt x="244" y="424"/>
                    </a:cubicBezTo>
                    <a:lnTo>
                      <a:pt x="217" y="422"/>
                    </a:lnTo>
                    <a:lnTo>
                      <a:pt x="220" y="143"/>
                    </a:lnTo>
                    <a:lnTo>
                      <a:pt x="307" y="143"/>
                    </a:lnTo>
                    <a:cubicBezTo>
                      <a:pt x="324" y="143"/>
                      <a:pt x="374" y="144"/>
                      <a:pt x="398" y="149"/>
                    </a:cubicBezTo>
                    <a:cubicBezTo>
                      <a:pt x="432" y="155"/>
                      <a:pt x="451" y="172"/>
                      <a:pt x="474" y="190"/>
                    </a:cubicBezTo>
                    <a:cubicBezTo>
                      <a:pt x="497" y="210"/>
                      <a:pt x="524" y="232"/>
                      <a:pt x="568" y="243"/>
                    </a:cubicBezTo>
                    <a:cubicBezTo>
                      <a:pt x="633" y="260"/>
                      <a:pt x="811" y="250"/>
                      <a:pt x="837" y="249"/>
                    </a:cubicBezTo>
                    <a:cubicBezTo>
                      <a:pt x="849" y="249"/>
                      <a:pt x="859" y="254"/>
                      <a:pt x="867" y="262"/>
                    </a:cubicBezTo>
                    <a:cubicBezTo>
                      <a:pt x="874" y="270"/>
                      <a:pt x="879" y="281"/>
                      <a:pt x="878" y="293"/>
                    </a:cubicBezTo>
                    <a:cubicBezTo>
                      <a:pt x="878" y="305"/>
                      <a:pt x="873" y="315"/>
                      <a:pt x="865" y="323"/>
                    </a:cubicBezTo>
                    <a:cubicBezTo>
                      <a:pt x="856" y="331"/>
                      <a:pt x="846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4" y="334"/>
                      <a:pt x="549" y="342"/>
                    </a:cubicBezTo>
                    <a:lnTo>
                      <a:pt x="515" y="389"/>
                    </a:lnTo>
                    <a:cubicBezTo>
                      <a:pt x="506" y="401"/>
                      <a:pt x="509" y="419"/>
                      <a:pt x="521" y="427"/>
                    </a:cubicBezTo>
                    <a:cubicBezTo>
                      <a:pt x="526" y="431"/>
                      <a:pt x="532" y="433"/>
                      <a:pt x="537" y="433"/>
                    </a:cubicBezTo>
                    <a:cubicBezTo>
                      <a:pt x="546" y="433"/>
                      <a:pt x="554" y="429"/>
                      <a:pt x="560" y="421"/>
                    </a:cubicBezTo>
                    <a:lnTo>
                      <a:pt x="585" y="386"/>
                    </a:lnTo>
                    <a:lnTo>
                      <a:pt x="833" y="390"/>
                    </a:lnTo>
                    <a:cubicBezTo>
                      <a:pt x="859" y="391"/>
                      <a:pt x="884" y="381"/>
                      <a:pt x="903" y="363"/>
                    </a:cubicBezTo>
                    <a:cubicBezTo>
                      <a:pt x="914" y="353"/>
                      <a:pt x="922" y="340"/>
                      <a:pt x="927" y="326"/>
                    </a:cubicBezTo>
                    <a:cubicBezTo>
                      <a:pt x="928" y="326"/>
                      <a:pt x="929" y="326"/>
                      <a:pt x="930" y="325"/>
                    </a:cubicBezTo>
                    <a:cubicBezTo>
                      <a:pt x="931" y="325"/>
                      <a:pt x="1087" y="262"/>
                      <a:pt x="1217" y="215"/>
                    </a:cubicBezTo>
                    <a:cubicBezTo>
                      <a:pt x="1228" y="211"/>
                      <a:pt x="1240" y="211"/>
                      <a:pt x="1250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3" y="243"/>
                    </a:lnTo>
                    <a:cubicBezTo>
                      <a:pt x="1277" y="253"/>
                      <a:pt x="1276" y="264"/>
                      <a:pt x="1272" y="274"/>
                    </a:cubicBezTo>
                    <a:close/>
                    <a:moveTo>
                      <a:pt x="1325" y="224"/>
                    </a:moveTo>
                    <a:lnTo>
                      <a:pt x="1325" y="222"/>
                    </a:lnTo>
                    <a:cubicBezTo>
                      <a:pt x="1316" y="198"/>
                      <a:pt x="1298" y="178"/>
                      <a:pt x="1274" y="166"/>
                    </a:cubicBezTo>
                    <a:cubicBezTo>
                      <a:pt x="1250" y="155"/>
                      <a:pt x="1223" y="154"/>
                      <a:pt x="1199" y="163"/>
                    </a:cubicBezTo>
                    <a:cubicBezTo>
                      <a:pt x="1096" y="200"/>
                      <a:pt x="977" y="247"/>
                      <a:pt x="930" y="266"/>
                    </a:cubicBezTo>
                    <a:cubicBezTo>
                      <a:pt x="926" y="250"/>
                      <a:pt x="918" y="236"/>
                      <a:pt x="907" y="224"/>
                    </a:cubicBezTo>
                    <a:cubicBezTo>
                      <a:pt x="889" y="205"/>
                      <a:pt x="864" y="194"/>
                      <a:pt x="838" y="193"/>
                    </a:cubicBezTo>
                    <a:cubicBezTo>
                      <a:pt x="837" y="193"/>
                      <a:pt x="836" y="193"/>
                      <a:pt x="836" y="193"/>
                    </a:cubicBezTo>
                    <a:cubicBezTo>
                      <a:pt x="782" y="197"/>
                      <a:pt x="631" y="202"/>
                      <a:pt x="582" y="190"/>
                    </a:cubicBezTo>
                    <a:cubicBezTo>
                      <a:pt x="550" y="182"/>
                      <a:pt x="531" y="166"/>
                      <a:pt x="509" y="148"/>
                    </a:cubicBezTo>
                    <a:cubicBezTo>
                      <a:pt x="484" y="127"/>
                      <a:pt x="456" y="104"/>
                      <a:pt x="408" y="95"/>
                    </a:cubicBezTo>
                    <a:cubicBezTo>
                      <a:pt x="374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7" y="39"/>
                      <a:pt x="185" y="2"/>
                      <a:pt x="145" y="1"/>
                    </a:cubicBezTo>
                    <a:lnTo>
                      <a:pt x="34" y="0"/>
                    </a:lnTo>
                    <a:lnTo>
                      <a:pt x="33" y="0"/>
                    </a:lnTo>
                    <a:cubicBezTo>
                      <a:pt x="18" y="0"/>
                      <a:pt x="6" y="12"/>
                      <a:pt x="6" y="27"/>
                    </a:cubicBezTo>
                    <a:cubicBezTo>
                      <a:pt x="6" y="42"/>
                      <a:pt x="18" y="55"/>
                      <a:pt x="33" y="55"/>
                    </a:cubicBezTo>
                    <a:lnTo>
                      <a:pt x="144" y="56"/>
                    </a:lnTo>
                    <a:cubicBezTo>
                      <a:pt x="154" y="56"/>
                      <a:pt x="166" y="74"/>
                      <a:pt x="166" y="97"/>
                    </a:cubicBezTo>
                    <a:lnTo>
                      <a:pt x="161" y="474"/>
                    </a:lnTo>
                    <a:cubicBezTo>
                      <a:pt x="161" y="486"/>
                      <a:pt x="158" y="498"/>
                      <a:pt x="152" y="506"/>
                    </a:cubicBezTo>
                    <a:cubicBezTo>
                      <a:pt x="150" y="509"/>
                      <a:pt x="145" y="514"/>
                      <a:pt x="139" y="514"/>
                    </a:cubicBezTo>
                    <a:lnTo>
                      <a:pt x="28" y="513"/>
                    </a:lnTo>
                    <a:lnTo>
                      <a:pt x="27" y="513"/>
                    </a:lnTo>
                    <a:cubicBezTo>
                      <a:pt x="12" y="513"/>
                      <a:pt x="0" y="525"/>
                      <a:pt x="0" y="540"/>
                    </a:cubicBezTo>
                    <a:cubicBezTo>
                      <a:pt x="0" y="556"/>
                      <a:pt x="12" y="568"/>
                      <a:pt x="27" y="568"/>
                    </a:cubicBezTo>
                    <a:lnTo>
                      <a:pt x="138" y="570"/>
                    </a:lnTo>
                    <a:lnTo>
                      <a:pt x="139" y="570"/>
                    </a:lnTo>
                    <a:cubicBezTo>
                      <a:pt x="160" y="570"/>
                      <a:pt x="181" y="559"/>
                      <a:pt x="196" y="539"/>
                    </a:cubicBezTo>
                    <a:cubicBezTo>
                      <a:pt x="208" y="522"/>
                      <a:pt x="216" y="500"/>
                      <a:pt x="216" y="477"/>
                    </a:cubicBezTo>
                    <a:lnTo>
                      <a:pt x="240" y="479"/>
                    </a:lnTo>
                    <a:lnTo>
                      <a:pt x="241" y="479"/>
                    </a:lnTo>
                    <a:cubicBezTo>
                      <a:pt x="339" y="484"/>
                      <a:pt x="418" y="523"/>
                      <a:pt x="488" y="557"/>
                    </a:cubicBezTo>
                    <a:cubicBezTo>
                      <a:pt x="548" y="587"/>
                      <a:pt x="601" y="612"/>
                      <a:pt x="654" y="612"/>
                    </a:cubicBezTo>
                    <a:cubicBezTo>
                      <a:pt x="665" y="612"/>
                      <a:pt x="675" y="612"/>
                      <a:pt x="686" y="609"/>
                    </a:cubicBezTo>
                    <a:cubicBezTo>
                      <a:pt x="736" y="599"/>
                      <a:pt x="1177" y="390"/>
                      <a:pt x="1269" y="347"/>
                    </a:cubicBezTo>
                    <a:cubicBezTo>
                      <a:pt x="1292" y="338"/>
                      <a:pt x="1311" y="320"/>
                      <a:pt x="1322" y="298"/>
                    </a:cubicBezTo>
                    <a:cubicBezTo>
                      <a:pt x="1333" y="274"/>
                      <a:pt x="1334" y="248"/>
                      <a:pt x="1325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DCAC94F0-95D3-E047-A4A1-2DDBD18206CF}"/>
                  </a:ext>
                </a:extLst>
              </p:cNvPr>
              <p:cNvSpPr/>
              <p:nvPr/>
            </p:nvSpPr>
            <p:spPr>
              <a:xfrm>
                <a:off x="10365322" y="22974692"/>
                <a:ext cx="581262" cy="447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4" h="534">
                    <a:moveTo>
                      <a:pt x="48" y="525"/>
                    </a:moveTo>
                    <a:lnTo>
                      <a:pt x="205" y="358"/>
                    </a:lnTo>
                    <a:lnTo>
                      <a:pt x="330" y="523"/>
                    </a:lnTo>
                    <a:cubicBezTo>
                      <a:pt x="336" y="530"/>
                      <a:pt x="344" y="534"/>
                      <a:pt x="352" y="534"/>
                    </a:cubicBezTo>
                    <a:cubicBezTo>
                      <a:pt x="353" y="534"/>
                      <a:pt x="353" y="534"/>
                      <a:pt x="354" y="534"/>
                    </a:cubicBezTo>
                    <a:cubicBezTo>
                      <a:pt x="363" y="533"/>
                      <a:pt x="371" y="528"/>
                      <a:pt x="376" y="520"/>
                    </a:cubicBezTo>
                    <a:lnTo>
                      <a:pt x="628" y="96"/>
                    </a:lnTo>
                    <a:lnTo>
                      <a:pt x="640" y="136"/>
                    </a:lnTo>
                    <a:cubicBezTo>
                      <a:pt x="644" y="147"/>
                      <a:pt x="655" y="155"/>
                      <a:pt x="667" y="155"/>
                    </a:cubicBezTo>
                    <a:cubicBezTo>
                      <a:pt x="669" y="155"/>
                      <a:pt x="672" y="155"/>
                      <a:pt x="675" y="154"/>
                    </a:cubicBezTo>
                    <a:cubicBezTo>
                      <a:pt x="689" y="149"/>
                      <a:pt x="697" y="134"/>
                      <a:pt x="693" y="119"/>
                    </a:cubicBezTo>
                    <a:lnTo>
                      <a:pt x="664" y="27"/>
                    </a:lnTo>
                    <a:cubicBezTo>
                      <a:pt x="664" y="18"/>
                      <a:pt x="660" y="9"/>
                      <a:pt x="651" y="4"/>
                    </a:cubicBezTo>
                    <a:cubicBezTo>
                      <a:pt x="647" y="1"/>
                      <a:pt x="642" y="0"/>
                      <a:pt x="637" y="0"/>
                    </a:cubicBezTo>
                    <a:cubicBezTo>
                      <a:pt x="634" y="0"/>
                      <a:pt x="631" y="0"/>
                      <a:pt x="628" y="1"/>
                    </a:cubicBezTo>
                    <a:lnTo>
                      <a:pt x="528" y="32"/>
                    </a:lnTo>
                    <a:cubicBezTo>
                      <a:pt x="513" y="36"/>
                      <a:pt x="505" y="52"/>
                      <a:pt x="509" y="66"/>
                    </a:cubicBezTo>
                    <a:cubicBezTo>
                      <a:pt x="513" y="78"/>
                      <a:pt x="524" y="86"/>
                      <a:pt x="536" y="86"/>
                    </a:cubicBezTo>
                    <a:cubicBezTo>
                      <a:pt x="539" y="86"/>
                      <a:pt x="541" y="85"/>
                      <a:pt x="544" y="84"/>
                    </a:cubicBezTo>
                    <a:lnTo>
                      <a:pt x="577" y="74"/>
                    </a:lnTo>
                    <a:lnTo>
                      <a:pt x="350" y="457"/>
                    </a:lnTo>
                    <a:lnTo>
                      <a:pt x="229" y="298"/>
                    </a:lnTo>
                    <a:cubicBezTo>
                      <a:pt x="224" y="292"/>
                      <a:pt x="216" y="288"/>
                      <a:pt x="208" y="288"/>
                    </a:cubicBezTo>
                    <a:cubicBezTo>
                      <a:pt x="200" y="287"/>
                      <a:pt x="192" y="290"/>
                      <a:pt x="187" y="296"/>
                    </a:cubicBezTo>
                    <a:lnTo>
                      <a:pt x="8" y="487"/>
                    </a:lnTo>
                    <a:cubicBezTo>
                      <a:pt x="-3" y="498"/>
                      <a:pt x="-2" y="516"/>
                      <a:pt x="9" y="526"/>
                    </a:cubicBezTo>
                    <a:cubicBezTo>
                      <a:pt x="20" y="537"/>
                      <a:pt x="37" y="536"/>
                      <a:pt x="48" y="52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708D0-DCCC-984F-B0DC-F3EB662C87A5}"/>
              </a:ext>
            </a:extLst>
          </p:cNvPr>
          <p:cNvGrpSpPr/>
          <p:nvPr/>
        </p:nvGrpSpPr>
        <p:grpSpPr>
          <a:xfrm>
            <a:off x="7445626" y="10547399"/>
            <a:ext cx="1716454" cy="1716451"/>
            <a:chOff x="7445626" y="10547399"/>
            <a:chExt cx="1716454" cy="1716451"/>
          </a:xfrm>
        </p:grpSpPr>
        <p:sp>
          <p:nvSpPr>
            <p:cNvPr id="55" name="Freeform 433">
              <a:extLst>
                <a:ext uri="{FF2B5EF4-FFF2-40B4-BE49-F238E27FC236}">
                  <a16:creationId xmlns:a16="http://schemas.microsoft.com/office/drawing/2014/main" id="{5A2E4E0D-21A4-0E4B-BBD0-BB0D1027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626" y="10547399"/>
              <a:ext cx="1716454" cy="1716451"/>
            </a:xfrm>
            <a:custGeom>
              <a:avLst/>
              <a:gdLst>
                <a:gd name="T0" fmla="*/ 1601 w 1602"/>
                <a:gd name="T1" fmla="*/ 804 h 1601"/>
                <a:gd name="T2" fmla="*/ 1601 w 1602"/>
                <a:gd name="T3" fmla="*/ 804 h 1601"/>
                <a:gd name="T4" fmla="*/ 796 w 1602"/>
                <a:gd name="T5" fmla="*/ 1600 h 1601"/>
                <a:gd name="T6" fmla="*/ 0 w 1602"/>
                <a:gd name="T7" fmla="*/ 804 h 1601"/>
                <a:gd name="T8" fmla="*/ 796 w 1602"/>
                <a:gd name="T9" fmla="*/ 0 h 1601"/>
                <a:gd name="T10" fmla="*/ 1601 w 1602"/>
                <a:gd name="T11" fmla="*/ 804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2" h="1601">
                  <a:moveTo>
                    <a:pt x="1601" y="804"/>
                  </a:moveTo>
                  <a:lnTo>
                    <a:pt x="1601" y="804"/>
                  </a:lnTo>
                  <a:cubicBezTo>
                    <a:pt x="1601" y="1238"/>
                    <a:pt x="1239" y="1600"/>
                    <a:pt x="796" y="1600"/>
                  </a:cubicBezTo>
                  <a:cubicBezTo>
                    <a:pt x="362" y="1600"/>
                    <a:pt x="0" y="1238"/>
                    <a:pt x="0" y="804"/>
                  </a:cubicBezTo>
                  <a:cubicBezTo>
                    <a:pt x="0" y="361"/>
                    <a:pt x="362" y="0"/>
                    <a:pt x="796" y="0"/>
                  </a:cubicBezTo>
                  <a:cubicBezTo>
                    <a:pt x="1239" y="0"/>
                    <a:pt x="1601" y="361"/>
                    <a:pt x="1601" y="80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8BC1533-95CD-2940-8406-C996454B0A12}"/>
                </a:ext>
              </a:extLst>
            </p:cNvPr>
            <p:cNvSpPr/>
            <p:nvPr/>
          </p:nvSpPr>
          <p:spPr>
            <a:xfrm>
              <a:off x="7983337" y="10863057"/>
              <a:ext cx="636032" cy="1049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1459">
                  <a:moveTo>
                    <a:pt x="842" y="396"/>
                  </a:moveTo>
                  <a:cubicBezTo>
                    <a:pt x="841" y="403"/>
                    <a:pt x="837" y="410"/>
                    <a:pt x="832" y="415"/>
                  </a:cubicBezTo>
                  <a:cubicBezTo>
                    <a:pt x="820" y="424"/>
                    <a:pt x="802" y="423"/>
                    <a:pt x="793" y="411"/>
                  </a:cubicBezTo>
                  <a:lnTo>
                    <a:pt x="524" y="88"/>
                  </a:lnTo>
                  <a:cubicBezTo>
                    <a:pt x="519" y="83"/>
                    <a:pt x="517" y="76"/>
                    <a:pt x="517" y="68"/>
                  </a:cubicBezTo>
                  <a:cubicBezTo>
                    <a:pt x="518" y="61"/>
                    <a:pt x="522" y="54"/>
                    <a:pt x="527" y="49"/>
                  </a:cubicBezTo>
                  <a:cubicBezTo>
                    <a:pt x="532" y="45"/>
                    <a:pt x="538" y="43"/>
                    <a:pt x="545" y="43"/>
                  </a:cubicBezTo>
                  <a:cubicBezTo>
                    <a:pt x="546" y="43"/>
                    <a:pt x="547" y="43"/>
                    <a:pt x="547" y="43"/>
                  </a:cubicBezTo>
                  <a:cubicBezTo>
                    <a:pt x="555" y="44"/>
                    <a:pt x="562" y="47"/>
                    <a:pt x="566" y="53"/>
                  </a:cubicBezTo>
                  <a:lnTo>
                    <a:pt x="835" y="375"/>
                  </a:lnTo>
                  <a:cubicBezTo>
                    <a:pt x="840" y="381"/>
                    <a:pt x="842" y="388"/>
                    <a:pt x="842" y="396"/>
                  </a:cubicBezTo>
                  <a:close/>
                  <a:moveTo>
                    <a:pt x="519" y="551"/>
                  </a:moveTo>
                  <a:lnTo>
                    <a:pt x="337" y="332"/>
                  </a:lnTo>
                  <a:lnTo>
                    <a:pt x="491" y="117"/>
                  </a:lnTo>
                  <a:lnTo>
                    <a:pt x="693" y="360"/>
                  </a:lnTo>
                  <a:lnTo>
                    <a:pt x="759" y="438"/>
                  </a:lnTo>
                  <a:close/>
                  <a:moveTo>
                    <a:pt x="149" y="723"/>
                  </a:moveTo>
                  <a:lnTo>
                    <a:pt x="100" y="665"/>
                  </a:lnTo>
                  <a:lnTo>
                    <a:pt x="311" y="368"/>
                  </a:lnTo>
                  <a:lnTo>
                    <a:pt x="396" y="471"/>
                  </a:lnTo>
                  <a:lnTo>
                    <a:pt x="478" y="570"/>
                  </a:lnTo>
                  <a:close/>
                  <a:moveTo>
                    <a:pt x="466" y="749"/>
                  </a:moveTo>
                  <a:lnTo>
                    <a:pt x="382" y="718"/>
                  </a:lnTo>
                  <a:cubicBezTo>
                    <a:pt x="376" y="716"/>
                    <a:pt x="369" y="717"/>
                    <a:pt x="363" y="720"/>
                  </a:cubicBezTo>
                  <a:lnTo>
                    <a:pt x="334" y="685"/>
                  </a:lnTo>
                  <a:lnTo>
                    <a:pt x="386" y="660"/>
                  </a:lnTo>
                  <a:close/>
                  <a:moveTo>
                    <a:pt x="575" y="806"/>
                  </a:moveTo>
                  <a:cubicBezTo>
                    <a:pt x="587" y="821"/>
                    <a:pt x="585" y="843"/>
                    <a:pt x="571" y="855"/>
                  </a:cubicBezTo>
                  <a:lnTo>
                    <a:pt x="502" y="912"/>
                  </a:lnTo>
                  <a:cubicBezTo>
                    <a:pt x="488" y="925"/>
                    <a:pt x="466" y="923"/>
                    <a:pt x="454" y="908"/>
                  </a:cubicBezTo>
                  <a:cubicBezTo>
                    <a:pt x="448" y="902"/>
                    <a:pt x="446" y="893"/>
                    <a:pt x="446" y="885"/>
                  </a:cubicBezTo>
                  <a:cubicBezTo>
                    <a:pt x="456" y="887"/>
                    <a:pt x="468" y="888"/>
                    <a:pt x="481" y="888"/>
                  </a:cubicBezTo>
                  <a:cubicBezTo>
                    <a:pt x="492" y="888"/>
                    <a:pt x="503" y="887"/>
                    <a:pt x="512" y="884"/>
                  </a:cubicBezTo>
                  <a:cubicBezTo>
                    <a:pt x="536" y="874"/>
                    <a:pt x="551" y="844"/>
                    <a:pt x="553" y="820"/>
                  </a:cubicBezTo>
                  <a:cubicBezTo>
                    <a:pt x="554" y="810"/>
                    <a:pt x="553" y="802"/>
                    <a:pt x="550" y="794"/>
                  </a:cubicBezTo>
                  <a:cubicBezTo>
                    <a:pt x="559" y="795"/>
                    <a:pt x="568" y="799"/>
                    <a:pt x="575" y="806"/>
                  </a:cubicBezTo>
                  <a:close/>
                  <a:moveTo>
                    <a:pt x="633" y="870"/>
                  </a:moveTo>
                  <a:cubicBezTo>
                    <a:pt x="643" y="870"/>
                    <a:pt x="653" y="874"/>
                    <a:pt x="659" y="882"/>
                  </a:cubicBezTo>
                  <a:cubicBezTo>
                    <a:pt x="665" y="889"/>
                    <a:pt x="668" y="898"/>
                    <a:pt x="667" y="907"/>
                  </a:cubicBezTo>
                  <a:cubicBezTo>
                    <a:pt x="667" y="914"/>
                    <a:pt x="664" y="920"/>
                    <a:pt x="661" y="925"/>
                  </a:cubicBezTo>
                  <a:cubicBezTo>
                    <a:pt x="658" y="926"/>
                    <a:pt x="656" y="928"/>
                    <a:pt x="654" y="929"/>
                  </a:cubicBezTo>
                  <a:lnTo>
                    <a:pt x="551" y="1016"/>
                  </a:lnTo>
                  <a:cubicBezTo>
                    <a:pt x="549" y="1018"/>
                    <a:pt x="547" y="1020"/>
                    <a:pt x="545" y="1021"/>
                  </a:cubicBezTo>
                  <a:cubicBezTo>
                    <a:pt x="531" y="1028"/>
                    <a:pt x="514" y="1025"/>
                    <a:pt x="504" y="1013"/>
                  </a:cubicBezTo>
                  <a:cubicBezTo>
                    <a:pt x="491" y="999"/>
                    <a:pt x="493" y="977"/>
                    <a:pt x="508" y="965"/>
                  </a:cubicBezTo>
                  <a:lnTo>
                    <a:pt x="611" y="878"/>
                  </a:lnTo>
                  <a:cubicBezTo>
                    <a:pt x="618" y="873"/>
                    <a:pt x="625" y="870"/>
                    <a:pt x="633" y="870"/>
                  </a:cubicBezTo>
                  <a:close/>
                  <a:moveTo>
                    <a:pt x="704" y="955"/>
                  </a:moveTo>
                  <a:cubicBezTo>
                    <a:pt x="705" y="955"/>
                    <a:pt x="706" y="955"/>
                    <a:pt x="707" y="955"/>
                  </a:cubicBezTo>
                  <a:cubicBezTo>
                    <a:pt x="716" y="955"/>
                    <a:pt x="724" y="960"/>
                    <a:pt x="730" y="967"/>
                  </a:cubicBezTo>
                  <a:cubicBezTo>
                    <a:pt x="736" y="974"/>
                    <a:pt x="739" y="983"/>
                    <a:pt x="738" y="992"/>
                  </a:cubicBezTo>
                  <a:cubicBezTo>
                    <a:pt x="737" y="999"/>
                    <a:pt x="735" y="1005"/>
                    <a:pt x="731" y="1010"/>
                  </a:cubicBezTo>
                  <a:cubicBezTo>
                    <a:pt x="729" y="1011"/>
                    <a:pt x="727" y="1013"/>
                    <a:pt x="726" y="1014"/>
                  </a:cubicBezTo>
                  <a:lnTo>
                    <a:pt x="622" y="1101"/>
                  </a:lnTo>
                  <a:cubicBezTo>
                    <a:pt x="621" y="1102"/>
                    <a:pt x="619" y="1104"/>
                    <a:pt x="617" y="1105"/>
                  </a:cubicBezTo>
                  <a:cubicBezTo>
                    <a:pt x="612" y="1109"/>
                    <a:pt x="605" y="1110"/>
                    <a:pt x="598" y="1109"/>
                  </a:cubicBezTo>
                  <a:cubicBezTo>
                    <a:pt x="589" y="1109"/>
                    <a:pt x="580" y="1104"/>
                    <a:pt x="575" y="1097"/>
                  </a:cubicBezTo>
                  <a:cubicBezTo>
                    <a:pt x="569" y="1091"/>
                    <a:pt x="566" y="1082"/>
                    <a:pt x="567" y="1073"/>
                  </a:cubicBezTo>
                  <a:cubicBezTo>
                    <a:pt x="567" y="1066"/>
                    <a:pt x="570" y="1060"/>
                    <a:pt x="573" y="1055"/>
                  </a:cubicBezTo>
                  <a:cubicBezTo>
                    <a:pt x="576" y="1054"/>
                    <a:pt x="578" y="1052"/>
                    <a:pt x="580" y="1050"/>
                  </a:cubicBezTo>
                  <a:lnTo>
                    <a:pt x="683" y="964"/>
                  </a:lnTo>
                  <a:cubicBezTo>
                    <a:pt x="685" y="962"/>
                    <a:pt x="687" y="960"/>
                    <a:pt x="689" y="958"/>
                  </a:cubicBezTo>
                  <a:cubicBezTo>
                    <a:pt x="693" y="956"/>
                    <a:pt x="699" y="955"/>
                    <a:pt x="704" y="955"/>
                  </a:cubicBezTo>
                  <a:close/>
                  <a:moveTo>
                    <a:pt x="802" y="1052"/>
                  </a:moveTo>
                  <a:cubicBezTo>
                    <a:pt x="807" y="1058"/>
                    <a:pt x="810" y="1067"/>
                    <a:pt x="809" y="1076"/>
                  </a:cubicBezTo>
                  <a:cubicBezTo>
                    <a:pt x="809" y="1086"/>
                    <a:pt x="804" y="1094"/>
                    <a:pt x="797" y="1100"/>
                  </a:cubicBezTo>
                  <a:lnTo>
                    <a:pt x="694" y="1187"/>
                  </a:lnTo>
                  <a:cubicBezTo>
                    <a:pt x="687" y="1192"/>
                    <a:pt x="678" y="1195"/>
                    <a:pt x="669" y="1194"/>
                  </a:cubicBezTo>
                  <a:cubicBezTo>
                    <a:pt x="660" y="1194"/>
                    <a:pt x="652" y="1189"/>
                    <a:pt x="646" y="1182"/>
                  </a:cubicBezTo>
                  <a:cubicBezTo>
                    <a:pt x="640" y="1175"/>
                    <a:pt x="637" y="1167"/>
                    <a:pt x="638" y="1157"/>
                  </a:cubicBezTo>
                  <a:cubicBezTo>
                    <a:pt x="639" y="1151"/>
                    <a:pt x="641" y="1144"/>
                    <a:pt x="645" y="1139"/>
                  </a:cubicBezTo>
                  <a:cubicBezTo>
                    <a:pt x="647" y="1138"/>
                    <a:pt x="649" y="1136"/>
                    <a:pt x="651" y="1135"/>
                  </a:cubicBezTo>
                  <a:lnTo>
                    <a:pt x="754" y="1048"/>
                  </a:lnTo>
                  <a:cubicBezTo>
                    <a:pt x="756" y="1047"/>
                    <a:pt x="757" y="1045"/>
                    <a:pt x="759" y="1044"/>
                  </a:cubicBezTo>
                  <a:cubicBezTo>
                    <a:pt x="764" y="1041"/>
                    <a:pt x="769" y="1039"/>
                    <a:pt x="775" y="1039"/>
                  </a:cubicBezTo>
                  <a:cubicBezTo>
                    <a:pt x="776" y="1039"/>
                    <a:pt x="777" y="1039"/>
                    <a:pt x="778" y="1040"/>
                  </a:cubicBezTo>
                  <a:cubicBezTo>
                    <a:pt x="788" y="1040"/>
                    <a:pt x="796" y="1045"/>
                    <a:pt x="802" y="1052"/>
                  </a:cubicBezTo>
                  <a:close/>
                  <a:moveTo>
                    <a:pt x="121" y="774"/>
                  </a:moveTo>
                  <a:cubicBezTo>
                    <a:pt x="120" y="775"/>
                    <a:pt x="119" y="775"/>
                    <a:pt x="118" y="775"/>
                  </a:cubicBezTo>
                  <a:cubicBezTo>
                    <a:pt x="117" y="775"/>
                    <a:pt x="116" y="774"/>
                    <a:pt x="115" y="773"/>
                  </a:cubicBezTo>
                  <a:lnTo>
                    <a:pt x="45" y="689"/>
                  </a:lnTo>
                  <a:cubicBezTo>
                    <a:pt x="43" y="687"/>
                    <a:pt x="44" y="685"/>
                    <a:pt x="45" y="683"/>
                  </a:cubicBezTo>
                  <a:cubicBezTo>
                    <a:pt x="46" y="683"/>
                    <a:pt x="47" y="682"/>
                    <a:pt x="48" y="682"/>
                  </a:cubicBezTo>
                  <a:cubicBezTo>
                    <a:pt x="49" y="683"/>
                    <a:pt x="50" y="683"/>
                    <a:pt x="51" y="684"/>
                  </a:cubicBezTo>
                  <a:lnTo>
                    <a:pt x="121" y="769"/>
                  </a:lnTo>
                  <a:cubicBezTo>
                    <a:pt x="123" y="770"/>
                    <a:pt x="122" y="773"/>
                    <a:pt x="121" y="774"/>
                  </a:cubicBezTo>
                  <a:close/>
                  <a:moveTo>
                    <a:pt x="869" y="348"/>
                  </a:moveTo>
                  <a:lnTo>
                    <a:pt x="600" y="25"/>
                  </a:lnTo>
                  <a:cubicBezTo>
                    <a:pt x="575" y="-5"/>
                    <a:pt x="529" y="-9"/>
                    <a:pt x="499" y="16"/>
                  </a:cubicBezTo>
                  <a:cubicBezTo>
                    <a:pt x="485" y="28"/>
                    <a:pt x="476" y="45"/>
                    <a:pt x="474" y="64"/>
                  </a:cubicBezTo>
                  <a:cubicBezTo>
                    <a:pt x="474" y="65"/>
                    <a:pt x="474" y="65"/>
                    <a:pt x="474" y="66"/>
                  </a:cubicBezTo>
                  <a:cubicBezTo>
                    <a:pt x="473" y="67"/>
                    <a:pt x="472" y="68"/>
                    <a:pt x="472" y="69"/>
                  </a:cubicBezTo>
                  <a:lnTo>
                    <a:pt x="292" y="320"/>
                  </a:lnTo>
                  <a:lnTo>
                    <a:pt x="63" y="642"/>
                  </a:lnTo>
                  <a:cubicBezTo>
                    <a:pt x="48" y="636"/>
                    <a:pt x="31" y="639"/>
                    <a:pt x="17" y="650"/>
                  </a:cubicBezTo>
                  <a:cubicBezTo>
                    <a:pt x="-3" y="667"/>
                    <a:pt x="-5" y="696"/>
                    <a:pt x="11" y="716"/>
                  </a:cubicBezTo>
                  <a:lnTo>
                    <a:pt x="82" y="801"/>
                  </a:lnTo>
                  <a:cubicBezTo>
                    <a:pt x="90" y="811"/>
                    <a:pt x="101" y="817"/>
                    <a:pt x="114" y="818"/>
                  </a:cubicBezTo>
                  <a:cubicBezTo>
                    <a:pt x="116" y="818"/>
                    <a:pt x="117" y="818"/>
                    <a:pt x="118" y="818"/>
                  </a:cubicBezTo>
                  <a:cubicBezTo>
                    <a:pt x="129" y="818"/>
                    <a:pt x="140" y="814"/>
                    <a:pt x="149" y="807"/>
                  </a:cubicBezTo>
                  <a:cubicBezTo>
                    <a:pt x="162" y="796"/>
                    <a:pt x="167" y="779"/>
                    <a:pt x="165" y="764"/>
                  </a:cubicBezTo>
                  <a:lnTo>
                    <a:pt x="293" y="704"/>
                  </a:lnTo>
                  <a:lnTo>
                    <a:pt x="330" y="748"/>
                  </a:lnTo>
                  <a:lnTo>
                    <a:pt x="275" y="796"/>
                  </a:lnTo>
                  <a:lnTo>
                    <a:pt x="274" y="796"/>
                  </a:lnTo>
                  <a:cubicBezTo>
                    <a:pt x="230" y="838"/>
                    <a:pt x="182" y="901"/>
                    <a:pt x="180" y="904"/>
                  </a:cubicBezTo>
                  <a:cubicBezTo>
                    <a:pt x="177" y="909"/>
                    <a:pt x="175" y="915"/>
                    <a:pt x="176" y="921"/>
                  </a:cubicBezTo>
                  <a:lnTo>
                    <a:pt x="204" y="1067"/>
                  </a:lnTo>
                  <a:lnTo>
                    <a:pt x="7" y="1268"/>
                  </a:lnTo>
                  <a:cubicBezTo>
                    <a:pt x="-2" y="1277"/>
                    <a:pt x="-2" y="1290"/>
                    <a:pt x="7" y="1299"/>
                  </a:cubicBezTo>
                  <a:cubicBezTo>
                    <a:pt x="11" y="1303"/>
                    <a:pt x="17" y="1305"/>
                    <a:pt x="22" y="1305"/>
                  </a:cubicBezTo>
                  <a:cubicBezTo>
                    <a:pt x="28" y="1305"/>
                    <a:pt x="33" y="1303"/>
                    <a:pt x="38" y="1298"/>
                  </a:cubicBezTo>
                  <a:lnTo>
                    <a:pt x="243" y="1089"/>
                  </a:lnTo>
                  <a:cubicBezTo>
                    <a:pt x="243" y="1088"/>
                    <a:pt x="244" y="1088"/>
                    <a:pt x="244" y="1088"/>
                  </a:cubicBezTo>
                  <a:lnTo>
                    <a:pt x="244" y="1087"/>
                  </a:lnTo>
                  <a:cubicBezTo>
                    <a:pt x="245" y="1087"/>
                    <a:pt x="245" y="1086"/>
                    <a:pt x="245" y="1086"/>
                  </a:cubicBezTo>
                  <a:lnTo>
                    <a:pt x="246" y="1085"/>
                  </a:lnTo>
                  <a:lnTo>
                    <a:pt x="246" y="1084"/>
                  </a:lnTo>
                  <a:cubicBezTo>
                    <a:pt x="246" y="1084"/>
                    <a:pt x="247" y="1084"/>
                    <a:pt x="247" y="1083"/>
                  </a:cubicBezTo>
                  <a:lnTo>
                    <a:pt x="247" y="1082"/>
                  </a:lnTo>
                  <a:lnTo>
                    <a:pt x="248" y="1081"/>
                  </a:lnTo>
                  <a:lnTo>
                    <a:pt x="248" y="1080"/>
                  </a:lnTo>
                  <a:lnTo>
                    <a:pt x="248" y="1079"/>
                  </a:lnTo>
                  <a:lnTo>
                    <a:pt x="248" y="1078"/>
                  </a:lnTo>
                  <a:cubicBezTo>
                    <a:pt x="249" y="1077"/>
                    <a:pt x="249" y="1077"/>
                    <a:pt x="249" y="1076"/>
                  </a:cubicBezTo>
                  <a:lnTo>
                    <a:pt x="249" y="1075"/>
                  </a:lnTo>
                  <a:lnTo>
                    <a:pt x="249" y="1074"/>
                  </a:lnTo>
                  <a:lnTo>
                    <a:pt x="249" y="1073"/>
                  </a:lnTo>
                  <a:lnTo>
                    <a:pt x="249" y="1072"/>
                  </a:lnTo>
                  <a:cubicBezTo>
                    <a:pt x="249" y="1072"/>
                    <a:pt x="249" y="1071"/>
                    <a:pt x="248" y="1071"/>
                  </a:cubicBezTo>
                  <a:lnTo>
                    <a:pt x="248" y="1070"/>
                  </a:lnTo>
                  <a:lnTo>
                    <a:pt x="221" y="923"/>
                  </a:lnTo>
                  <a:cubicBezTo>
                    <a:pt x="234" y="905"/>
                    <a:pt x="271" y="859"/>
                    <a:pt x="303" y="828"/>
                  </a:cubicBezTo>
                  <a:lnTo>
                    <a:pt x="379" y="763"/>
                  </a:lnTo>
                  <a:lnTo>
                    <a:pt x="510" y="812"/>
                  </a:lnTo>
                  <a:cubicBezTo>
                    <a:pt x="510" y="814"/>
                    <a:pt x="510" y="820"/>
                    <a:pt x="507" y="828"/>
                  </a:cubicBezTo>
                  <a:cubicBezTo>
                    <a:pt x="503" y="837"/>
                    <a:pt x="498" y="843"/>
                    <a:pt x="496" y="843"/>
                  </a:cubicBezTo>
                  <a:cubicBezTo>
                    <a:pt x="491" y="845"/>
                    <a:pt x="474" y="846"/>
                    <a:pt x="448" y="842"/>
                  </a:cubicBezTo>
                  <a:cubicBezTo>
                    <a:pt x="425" y="837"/>
                    <a:pt x="407" y="830"/>
                    <a:pt x="402" y="826"/>
                  </a:cubicBezTo>
                  <a:cubicBezTo>
                    <a:pt x="392" y="819"/>
                    <a:pt x="379" y="820"/>
                    <a:pt x="371" y="830"/>
                  </a:cubicBezTo>
                  <a:lnTo>
                    <a:pt x="311" y="906"/>
                  </a:lnTo>
                  <a:cubicBezTo>
                    <a:pt x="304" y="916"/>
                    <a:pt x="305" y="929"/>
                    <a:pt x="315" y="937"/>
                  </a:cubicBezTo>
                  <a:cubicBezTo>
                    <a:pt x="319" y="940"/>
                    <a:pt x="323" y="941"/>
                    <a:pt x="328" y="941"/>
                  </a:cubicBezTo>
                  <a:cubicBezTo>
                    <a:pt x="335" y="941"/>
                    <a:pt x="341" y="939"/>
                    <a:pt x="345" y="933"/>
                  </a:cubicBezTo>
                  <a:lnTo>
                    <a:pt x="394" y="871"/>
                  </a:lnTo>
                  <a:cubicBezTo>
                    <a:pt x="397" y="872"/>
                    <a:pt x="400" y="873"/>
                    <a:pt x="403" y="874"/>
                  </a:cubicBezTo>
                  <a:cubicBezTo>
                    <a:pt x="400" y="896"/>
                    <a:pt x="406" y="919"/>
                    <a:pt x="421" y="936"/>
                  </a:cubicBezTo>
                  <a:cubicBezTo>
                    <a:pt x="431" y="948"/>
                    <a:pt x="444" y="957"/>
                    <a:pt x="458" y="961"/>
                  </a:cubicBezTo>
                  <a:cubicBezTo>
                    <a:pt x="448" y="987"/>
                    <a:pt x="451" y="1018"/>
                    <a:pt x="470" y="1041"/>
                  </a:cubicBezTo>
                  <a:cubicBezTo>
                    <a:pt x="484" y="1057"/>
                    <a:pt x="504" y="1067"/>
                    <a:pt x="524" y="1068"/>
                  </a:cubicBezTo>
                  <a:cubicBezTo>
                    <a:pt x="522" y="1088"/>
                    <a:pt x="528" y="1109"/>
                    <a:pt x="541" y="1125"/>
                  </a:cubicBezTo>
                  <a:cubicBezTo>
                    <a:pt x="555" y="1141"/>
                    <a:pt x="573" y="1151"/>
                    <a:pt x="594" y="1153"/>
                  </a:cubicBezTo>
                  <a:lnTo>
                    <a:pt x="595" y="1153"/>
                  </a:lnTo>
                  <a:lnTo>
                    <a:pt x="595" y="1154"/>
                  </a:lnTo>
                  <a:cubicBezTo>
                    <a:pt x="593" y="1174"/>
                    <a:pt x="599" y="1194"/>
                    <a:pt x="613" y="1210"/>
                  </a:cubicBezTo>
                  <a:cubicBezTo>
                    <a:pt x="621" y="1220"/>
                    <a:pt x="630" y="1227"/>
                    <a:pt x="642" y="1232"/>
                  </a:cubicBezTo>
                  <a:cubicBezTo>
                    <a:pt x="573" y="1279"/>
                    <a:pt x="465" y="1329"/>
                    <a:pt x="419" y="1348"/>
                  </a:cubicBezTo>
                  <a:cubicBezTo>
                    <a:pt x="419" y="1348"/>
                    <a:pt x="419" y="1349"/>
                    <a:pt x="418" y="1349"/>
                  </a:cubicBezTo>
                  <a:lnTo>
                    <a:pt x="417" y="1349"/>
                  </a:lnTo>
                  <a:cubicBezTo>
                    <a:pt x="417" y="1350"/>
                    <a:pt x="417" y="1350"/>
                    <a:pt x="416" y="1350"/>
                  </a:cubicBezTo>
                  <a:lnTo>
                    <a:pt x="415" y="1350"/>
                  </a:lnTo>
                  <a:cubicBezTo>
                    <a:pt x="415" y="1351"/>
                    <a:pt x="415" y="1351"/>
                    <a:pt x="415" y="1351"/>
                  </a:cubicBezTo>
                  <a:cubicBezTo>
                    <a:pt x="414" y="1351"/>
                    <a:pt x="414" y="1352"/>
                    <a:pt x="414" y="1352"/>
                  </a:cubicBezTo>
                  <a:lnTo>
                    <a:pt x="335" y="1422"/>
                  </a:lnTo>
                  <a:cubicBezTo>
                    <a:pt x="326" y="1430"/>
                    <a:pt x="325" y="1443"/>
                    <a:pt x="333" y="1452"/>
                  </a:cubicBezTo>
                  <a:cubicBezTo>
                    <a:pt x="338" y="1457"/>
                    <a:pt x="344" y="1459"/>
                    <a:pt x="350" y="1459"/>
                  </a:cubicBezTo>
                  <a:cubicBezTo>
                    <a:pt x="355" y="1459"/>
                    <a:pt x="360" y="1458"/>
                    <a:pt x="364" y="1454"/>
                  </a:cubicBezTo>
                  <a:lnTo>
                    <a:pt x="440" y="1387"/>
                  </a:lnTo>
                  <a:cubicBezTo>
                    <a:pt x="469" y="1375"/>
                    <a:pt x="663" y="1290"/>
                    <a:pt x="723" y="1219"/>
                  </a:cubicBezTo>
                  <a:lnTo>
                    <a:pt x="825" y="1133"/>
                  </a:lnTo>
                  <a:cubicBezTo>
                    <a:pt x="841" y="1120"/>
                    <a:pt x="851" y="1101"/>
                    <a:pt x="853" y="1080"/>
                  </a:cubicBezTo>
                  <a:cubicBezTo>
                    <a:pt x="854" y="1060"/>
                    <a:pt x="848" y="1039"/>
                    <a:pt x="835" y="1024"/>
                  </a:cubicBezTo>
                  <a:cubicBezTo>
                    <a:pt x="821" y="1008"/>
                    <a:pt x="803" y="998"/>
                    <a:pt x="782" y="996"/>
                  </a:cubicBezTo>
                  <a:lnTo>
                    <a:pt x="781" y="996"/>
                  </a:lnTo>
                  <a:lnTo>
                    <a:pt x="781" y="995"/>
                  </a:lnTo>
                  <a:cubicBezTo>
                    <a:pt x="783" y="975"/>
                    <a:pt x="777" y="955"/>
                    <a:pt x="763" y="939"/>
                  </a:cubicBezTo>
                  <a:cubicBezTo>
                    <a:pt x="750" y="923"/>
                    <a:pt x="731" y="913"/>
                    <a:pt x="711" y="911"/>
                  </a:cubicBezTo>
                  <a:lnTo>
                    <a:pt x="710" y="911"/>
                  </a:lnTo>
                  <a:cubicBezTo>
                    <a:pt x="712" y="890"/>
                    <a:pt x="706" y="870"/>
                    <a:pt x="693" y="854"/>
                  </a:cubicBezTo>
                  <a:cubicBezTo>
                    <a:pt x="676" y="834"/>
                    <a:pt x="651" y="825"/>
                    <a:pt x="626" y="827"/>
                  </a:cubicBezTo>
                  <a:cubicBezTo>
                    <a:pt x="626" y="810"/>
                    <a:pt x="620" y="793"/>
                    <a:pt x="608" y="779"/>
                  </a:cubicBezTo>
                  <a:cubicBezTo>
                    <a:pt x="588" y="754"/>
                    <a:pt x="555" y="746"/>
                    <a:pt x="527" y="754"/>
                  </a:cubicBezTo>
                  <a:cubicBezTo>
                    <a:pt x="526" y="752"/>
                    <a:pt x="524" y="750"/>
                    <a:pt x="523" y="748"/>
                  </a:cubicBezTo>
                  <a:lnTo>
                    <a:pt x="427" y="641"/>
                  </a:lnTo>
                  <a:lnTo>
                    <a:pt x="522" y="597"/>
                  </a:lnTo>
                  <a:lnTo>
                    <a:pt x="803" y="466"/>
                  </a:lnTo>
                  <a:cubicBezTo>
                    <a:pt x="804" y="465"/>
                    <a:pt x="805" y="465"/>
                    <a:pt x="806" y="464"/>
                  </a:cubicBezTo>
                  <a:cubicBezTo>
                    <a:pt x="808" y="464"/>
                    <a:pt x="811" y="464"/>
                    <a:pt x="814" y="464"/>
                  </a:cubicBezTo>
                  <a:cubicBezTo>
                    <a:pt x="830" y="464"/>
                    <a:pt x="846" y="459"/>
                    <a:pt x="860" y="448"/>
                  </a:cubicBezTo>
                  <a:cubicBezTo>
                    <a:pt x="874" y="436"/>
                    <a:pt x="883" y="419"/>
                    <a:pt x="885" y="400"/>
                  </a:cubicBezTo>
                  <a:cubicBezTo>
                    <a:pt x="887" y="381"/>
                    <a:pt x="881" y="362"/>
                    <a:pt x="869" y="34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FBE848-FA6B-FA46-A7A2-0256DA00A0F4}"/>
              </a:ext>
            </a:extLst>
          </p:cNvPr>
          <p:cNvGrpSpPr/>
          <p:nvPr/>
        </p:nvGrpSpPr>
        <p:grpSpPr>
          <a:xfrm>
            <a:off x="7445626" y="4996117"/>
            <a:ext cx="1716454" cy="1716451"/>
            <a:chOff x="7445626" y="4996117"/>
            <a:chExt cx="1716454" cy="1716451"/>
          </a:xfrm>
        </p:grpSpPr>
        <p:sp>
          <p:nvSpPr>
            <p:cNvPr id="53" name="Freeform 431">
              <a:extLst>
                <a:ext uri="{FF2B5EF4-FFF2-40B4-BE49-F238E27FC236}">
                  <a16:creationId xmlns:a16="http://schemas.microsoft.com/office/drawing/2014/main" id="{9953947B-212D-5841-9374-8099BFEDE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626" y="4996117"/>
              <a:ext cx="1716454" cy="1716451"/>
            </a:xfrm>
            <a:custGeom>
              <a:avLst/>
              <a:gdLst>
                <a:gd name="T0" fmla="*/ 1601 w 1602"/>
                <a:gd name="T1" fmla="*/ 804 h 1601"/>
                <a:gd name="T2" fmla="*/ 1601 w 1602"/>
                <a:gd name="T3" fmla="*/ 804 h 1601"/>
                <a:gd name="T4" fmla="*/ 796 w 1602"/>
                <a:gd name="T5" fmla="*/ 1600 h 1601"/>
                <a:gd name="T6" fmla="*/ 0 w 1602"/>
                <a:gd name="T7" fmla="*/ 804 h 1601"/>
                <a:gd name="T8" fmla="*/ 796 w 1602"/>
                <a:gd name="T9" fmla="*/ 0 h 1601"/>
                <a:gd name="T10" fmla="*/ 1601 w 1602"/>
                <a:gd name="T11" fmla="*/ 804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2" h="1601">
                  <a:moveTo>
                    <a:pt x="1601" y="804"/>
                  </a:moveTo>
                  <a:lnTo>
                    <a:pt x="1601" y="804"/>
                  </a:lnTo>
                  <a:cubicBezTo>
                    <a:pt x="1601" y="1247"/>
                    <a:pt x="1239" y="1600"/>
                    <a:pt x="796" y="1600"/>
                  </a:cubicBezTo>
                  <a:cubicBezTo>
                    <a:pt x="362" y="1600"/>
                    <a:pt x="0" y="1247"/>
                    <a:pt x="0" y="804"/>
                  </a:cubicBezTo>
                  <a:cubicBezTo>
                    <a:pt x="0" y="362"/>
                    <a:pt x="362" y="0"/>
                    <a:pt x="796" y="0"/>
                  </a:cubicBezTo>
                  <a:cubicBezTo>
                    <a:pt x="1239" y="0"/>
                    <a:pt x="1601" y="362"/>
                    <a:pt x="1601" y="8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14011DA-B6CB-FD49-91F4-6844559BB6CC}"/>
                </a:ext>
              </a:extLst>
            </p:cNvPr>
            <p:cNvGrpSpPr/>
            <p:nvPr/>
          </p:nvGrpSpPr>
          <p:grpSpPr>
            <a:xfrm>
              <a:off x="7856060" y="5409853"/>
              <a:ext cx="857634" cy="849000"/>
              <a:chOff x="6748578" y="14459581"/>
              <a:chExt cx="999804" cy="989739"/>
            </a:xfrm>
            <a:solidFill>
              <a:schemeClr val="bg1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F75A1441-AF0A-E24A-B77A-1B359B0E1218}"/>
                  </a:ext>
                </a:extLst>
              </p:cNvPr>
              <p:cNvSpPr/>
              <p:nvPr/>
            </p:nvSpPr>
            <p:spPr>
              <a:xfrm>
                <a:off x="7124346" y="14473840"/>
                <a:ext cx="249112" cy="2482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8" h="297">
                    <a:moveTo>
                      <a:pt x="149" y="55"/>
                    </a:moveTo>
                    <a:cubicBezTo>
                      <a:pt x="201" y="55"/>
                      <a:pt x="243" y="97"/>
                      <a:pt x="243" y="148"/>
                    </a:cubicBezTo>
                    <a:cubicBezTo>
                      <a:pt x="243" y="200"/>
                      <a:pt x="201" y="242"/>
                      <a:pt x="149" y="242"/>
                    </a:cubicBezTo>
                    <a:cubicBezTo>
                      <a:pt x="98" y="242"/>
                      <a:pt x="56" y="200"/>
                      <a:pt x="56" y="148"/>
                    </a:cubicBezTo>
                    <a:cubicBezTo>
                      <a:pt x="56" y="97"/>
                      <a:pt x="98" y="55"/>
                      <a:pt x="149" y="55"/>
                    </a:cubicBezTo>
                    <a:close/>
                    <a:moveTo>
                      <a:pt x="149" y="297"/>
                    </a:moveTo>
                    <a:cubicBezTo>
                      <a:pt x="231" y="297"/>
                      <a:pt x="298" y="230"/>
                      <a:pt x="298" y="148"/>
                    </a:cubicBezTo>
                    <a:cubicBezTo>
                      <a:pt x="298" y="66"/>
                      <a:pt x="231" y="0"/>
                      <a:pt x="149" y="0"/>
                    </a:cubicBezTo>
                    <a:cubicBezTo>
                      <a:pt x="67" y="0"/>
                      <a:pt x="0" y="66"/>
                      <a:pt x="0" y="148"/>
                    </a:cubicBezTo>
                    <a:cubicBezTo>
                      <a:pt x="0" y="230"/>
                      <a:pt x="67" y="297"/>
                      <a:pt x="149" y="29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13A8C19-C9B1-A749-A69A-425C249D83E0}"/>
                  </a:ext>
                </a:extLst>
              </p:cNvPr>
              <p:cNvSpPr/>
              <p:nvPr/>
            </p:nvSpPr>
            <p:spPr>
              <a:xfrm>
                <a:off x="7433010" y="14459581"/>
                <a:ext cx="234853" cy="2348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281">
                    <a:moveTo>
                      <a:pt x="141" y="55"/>
                    </a:moveTo>
                    <a:cubicBezTo>
                      <a:pt x="188" y="55"/>
                      <a:pt x="226" y="93"/>
                      <a:pt x="226" y="140"/>
                    </a:cubicBezTo>
                    <a:cubicBezTo>
                      <a:pt x="226" y="187"/>
                      <a:pt x="188" y="226"/>
                      <a:pt x="141" y="226"/>
                    </a:cubicBezTo>
                    <a:cubicBezTo>
                      <a:pt x="94" y="226"/>
                      <a:pt x="55" y="187"/>
                      <a:pt x="55" y="140"/>
                    </a:cubicBezTo>
                    <a:cubicBezTo>
                      <a:pt x="55" y="93"/>
                      <a:pt x="94" y="55"/>
                      <a:pt x="141" y="55"/>
                    </a:cubicBezTo>
                    <a:close/>
                    <a:moveTo>
                      <a:pt x="141" y="281"/>
                    </a:moveTo>
                    <a:cubicBezTo>
                      <a:pt x="218" y="281"/>
                      <a:pt x="281" y="218"/>
                      <a:pt x="281" y="140"/>
                    </a:cubicBezTo>
                    <a:cubicBezTo>
                      <a:pt x="281" y="63"/>
                      <a:pt x="218" y="0"/>
                      <a:pt x="141" y="0"/>
                    </a:cubicBezTo>
                    <a:cubicBezTo>
                      <a:pt x="63" y="0"/>
                      <a:pt x="0" y="63"/>
                      <a:pt x="0" y="140"/>
                    </a:cubicBezTo>
                    <a:cubicBezTo>
                      <a:pt x="0" y="218"/>
                      <a:pt x="63" y="281"/>
                      <a:pt x="141" y="28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95FBC68-859A-6946-9BBE-ECDD29374B99}"/>
                  </a:ext>
                </a:extLst>
              </p:cNvPr>
              <p:cNvSpPr/>
              <p:nvPr/>
            </p:nvSpPr>
            <p:spPr>
              <a:xfrm>
                <a:off x="6748578" y="14710371"/>
                <a:ext cx="999804" cy="7389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93" h="882">
                    <a:moveTo>
                      <a:pt x="738" y="450"/>
                    </a:moveTo>
                    <a:cubicBezTo>
                      <a:pt x="723" y="450"/>
                      <a:pt x="710" y="462"/>
                      <a:pt x="710" y="477"/>
                    </a:cubicBezTo>
                    <a:lnTo>
                      <a:pt x="710" y="826"/>
                    </a:lnTo>
                    <a:lnTo>
                      <a:pt x="482" y="826"/>
                    </a:lnTo>
                    <a:lnTo>
                      <a:pt x="482" y="477"/>
                    </a:lnTo>
                    <a:cubicBezTo>
                      <a:pt x="482" y="462"/>
                      <a:pt x="470" y="450"/>
                      <a:pt x="454" y="450"/>
                    </a:cubicBezTo>
                    <a:lnTo>
                      <a:pt x="402" y="450"/>
                    </a:lnTo>
                    <a:lnTo>
                      <a:pt x="402" y="190"/>
                    </a:lnTo>
                    <a:cubicBezTo>
                      <a:pt x="402" y="172"/>
                      <a:pt x="411" y="156"/>
                      <a:pt x="426" y="145"/>
                    </a:cubicBezTo>
                    <a:cubicBezTo>
                      <a:pt x="473" y="112"/>
                      <a:pt x="534" y="94"/>
                      <a:pt x="597" y="94"/>
                    </a:cubicBezTo>
                    <a:cubicBezTo>
                      <a:pt x="661" y="94"/>
                      <a:pt x="722" y="112"/>
                      <a:pt x="770" y="146"/>
                    </a:cubicBezTo>
                    <a:cubicBezTo>
                      <a:pt x="784" y="156"/>
                      <a:pt x="792" y="172"/>
                      <a:pt x="793" y="190"/>
                    </a:cubicBezTo>
                    <a:cubicBezTo>
                      <a:pt x="793" y="215"/>
                      <a:pt x="793" y="380"/>
                      <a:pt x="793" y="450"/>
                    </a:cubicBezTo>
                    <a:close/>
                    <a:moveTo>
                      <a:pt x="1192" y="143"/>
                    </a:moveTo>
                    <a:cubicBezTo>
                      <a:pt x="1192" y="109"/>
                      <a:pt x="1175" y="78"/>
                      <a:pt x="1148" y="59"/>
                    </a:cubicBezTo>
                    <a:cubicBezTo>
                      <a:pt x="1095" y="21"/>
                      <a:pt x="1027" y="0"/>
                      <a:pt x="957" y="0"/>
                    </a:cubicBezTo>
                    <a:cubicBezTo>
                      <a:pt x="887" y="0"/>
                      <a:pt x="820" y="21"/>
                      <a:pt x="766" y="58"/>
                    </a:cubicBezTo>
                    <a:cubicBezTo>
                      <a:pt x="761" y="62"/>
                      <a:pt x="757" y="68"/>
                      <a:pt x="755" y="74"/>
                    </a:cubicBezTo>
                    <a:cubicBezTo>
                      <a:pt x="707" y="51"/>
                      <a:pt x="653" y="39"/>
                      <a:pt x="597" y="39"/>
                    </a:cubicBezTo>
                    <a:cubicBezTo>
                      <a:pt x="541" y="39"/>
                      <a:pt x="486" y="51"/>
                      <a:pt x="438" y="74"/>
                    </a:cubicBezTo>
                    <a:cubicBezTo>
                      <a:pt x="436" y="68"/>
                      <a:pt x="433" y="63"/>
                      <a:pt x="427" y="59"/>
                    </a:cubicBezTo>
                    <a:cubicBezTo>
                      <a:pt x="374" y="21"/>
                      <a:pt x="305" y="0"/>
                      <a:pt x="235" y="0"/>
                    </a:cubicBezTo>
                    <a:cubicBezTo>
                      <a:pt x="166" y="0"/>
                      <a:pt x="98" y="21"/>
                      <a:pt x="45" y="58"/>
                    </a:cubicBezTo>
                    <a:cubicBezTo>
                      <a:pt x="17" y="77"/>
                      <a:pt x="0" y="109"/>
                      <a:pt x="0" y="143"/>
                    </a:cubicBezTo>
                    <a:lnTo>
                      <a:pt x="0" y="411"/>
                    </a:lnTo>
                    <a:cubicBezTo>
                      <a:pt x="0" y="427"/>
                      <a:pt x="12" y="439"/>
                      <a:pt x="28" y="439"/>
                    </a:cubicBezTo>
                    <a:lnTo>
                      <a:pt x="74" y="439"/>
                    </a:lnTo>
                    <a:lnTo>
                      <a:pt x="74" y="763"/>
                    </a:lnTo>
                    <a:cubicBezTo>
                      <a:pt x="74" y="778"/>
                      <a:pt x="87" y="790"/>
                      <a:pt x="102" y="790"/>
                    </a:cubicBezTo>
                    <a:lnTo>
                      <a:pt x="367" y="790"/>
                    </a:lnTo>
                    <a:cubicBezTo>
                      <a:pt x="374" y="790"/>
                      <a:pt x="381" y="787"/>
                      <a:pt x="386" y="782"/>
                    </a:cubicBezTo>
                    <a:cubicBezTo>
                      <a:pt x="391" y="777"/>
                      <a:pt x="394" y="770"/>
                      <a:pt x="394" y="763"/>
                    </a:cubicBezTo>
                    <a:lnTo>
                      <a:pt x="394" y="564"/>
                    </a:lnTo>
                    <a:cubicBezTo>
                      <a:pt x="394" y="549"/>
                      <a:pt x="382" y="537"/>
                      <a:pt x="367" y="537"/>
                    </a:cubicBezTo>
                    <a:cubicBezTo>
                      <a:pt x="351" y="537"/>
                      <a:pt x="339" y="549"/>
                      <a:pt x="339" y="564"/>
                    </a:cubicBezTo>
                    <a:lnTo>
                      <a:pt x="339" y="735"/>
                    </a:lnTo>
                    <a:lnTo>
                      <a:pt x="130" y="735"/>
                    </a:lnTo>
                    <a:lnTo>
                      <a:pt x="130" y="411"/>
                    </a:lnTo>
                    <a:cubicBezTo>
                      <a:pt x="130" y="396"/>
                      <a:pt x="117" y="384"/>
                      <a:pt x="102" y="384"/>
                    </a:cubicBezTo>
                    <a:lnTo>
                      <a:pt x="55" y="384"/>
                    </a:lnTo>
                    <a:lnTo>
                      <a:pt x="55" y="143"/>
                    </a:lnTo>
                    <a:cubicBezTo>
                      <a:pt x="55" y="127"/>
                      <a:pt x="63" y="112"/>
                      <a:pt x="77" y="103"/>
                    </a:cubicBezTo>
                    <a:cubicBezTo>
                      <a:pt x="121" y="72"/>
                      <a:pt x="177" y="55"/>
                      <a:pt x="235" y="55"/>
                    </a:cubicBezTo>
                    <a:cubicBezTo>
                      <a:pt x="293" y="55"/>
                      <a:pt x="348" y="72"/>
                      <a:pt x="392" y="102"/>
                    </a:cubicBezTo>
                    <a:cubicBezTo>
                      <a:pt x="364" y="122"/>
                      <a:pt x="347" y="155"/>
                      <a:pt x="347" y="190"/>
                    </a:cubicBezTo>
                    <a:lnTo>
                      <a:pt x="347" y="477"/>
                    </a:lnTo>
                    <a:cubicBezTo>
                      <a:pt x="347" y="493"/>
                      <a:pt x="359" y="505"/>
                      <a:pt x="375" y="505"/>
                    </a:cubicBezTo>
                    <a:lnTo>
                      <a:pt x="427" y="505"/>
                    </a:lnTo>
                    <a:lnTo>
                      <a:pt x="427" y="854"/>
                    </a:lnTo>
                    <a:cubicBezTo>
                      <a:pt x="427" y="869"/>
                      <a:pt x="439" y="882"/>
                      <a:pt x="454" y="882"/>
                    </a:cubicBezTo>
                    <a:lnTo>
                      <a:pt x="738" y="882"/>
                    </a:lnTo>
                    <a:cubicBezTo>
                      <a:pt x="753" y="882"/>
                      <a:pt x="766" y="869"/>
                      <a:pt x="766" y="854"/>
                    </a:cubicBezTo>
                    <a:lnTo>
                      <a:pt x="766" y="505"/>
                    </a:lnTo>
                    <a:lnTo>
                      <a:pt x="820" y="505"/>
                    </a:lnTo>
                    <a:cubicBezTo>
                      <a:pt x="836" y="505"/>
                      <a:pt x="848" y="493"/>
                      <a:pt x="848" y="477"/>
                    </a:cubicBezTo>
                    <a:cubicBezTo>
                      <a:pt x="848" y="446"/>
                      <a:pt x="848" y="219"/>
                      <a:pt x="848" y="190"/>
                    </a:cubicBezTo>
                    <a:cubicBezTo>
                      <a:pt x="847" y="154"/>
                      <a:pt x="830" y="121"/>
                      <a:pt x="802" y="101"/>
                    </a:cubicBezTo>
                    <a:cubicBezTo>
                      <a:pt x="801" y="101"/>
                      <a:pt x="801" y="101"/>
                      <a:pt x="801" y="101"/>
                    </a:cubicBezTo>
                    <a:cubicBezTo>
                      <a:pt x="845" y="71"/>
                      <a:pt x="900" y="55"/>
                      <a:pt x="957" y="55"/>
                    </a:cubicBezTo>
                    <a:cubicBezTo>
                      <a:pt x="1015" y="55"/>
                      <a:pt x="1072" y="72"/>
                      <a:pt x="1116" y="104"/>
                    </a:cubicBezTo>
                    <a:cubicBezTo>
                      <a:pt x="1129" y="113"/>
                      <a:pt x="1137" y="128"/>
                      <a:pt x="1137" y="143"/>
                    </a:cubicBezTo>
                    <a:cubicBezTo>
                      <a:pt x="1137" y="166"/>
                      <a:pt x="1137" y="318"/>
                      <a:pt x="1137" y="384"/>
                    </a:cubicBezTo>
                    <a:lnTo>
                      <a:pt x="1088" y="384"/>
                    </a:lnTo>
                    <a:cubicBezTo>
                      <a:pt x="1073" y="384"/>
                      <a:pt x="1060" y="396"/>
                      <a:pt x="1060" y="411"/>
                    </a:cubicBezTo>
                    <a:lnTo>
                      <a:pt x="1060" y="735"/>
                    </a:lnTo>
                    <a:lnTo>
                      <a:pt x="851" y="735"/>
                    </a:lnTo>
                    <a:lnTo>
                      <a:pt x="851" y="564"/>
                    </a:lnTo>
                    <a:cubicBezTo>
                      <a:pt x="851" y="549"/>
                      <a:pt x="839" y="537"/>
                      <a:pt x="823" y="537"/>
                    </a:cubicBezTo>
                    <a:cubicBezTo>
                      <a:pt x="808" y="537"/>
                      <a:pt x="796" y="549"/>
                      <a:pt x="796" y="564"/>
                    </a:cubicBezTo>
                    <a:lnTo>
                      <a:pt x="796" y="763"/>
                    </a:lnTo>
                    <a:cubicBezTo>
                      <a:pt x="796" y="778"/>
                      <a:pt x="808" y="790"/>
                      <a:pt x="823" y="790"/>
                    </a:cubicBezTo>
                    <a:lnTo>
                      <a:pt x="1088" y="790"/>
                    </a:lnTo>
                    <a:cubicBezTo>
                      <a:pt x="1103" y="790"/>
                      <a:pt x="1116" y="778"/>
                      <a:pt x="1116" y="763"/>
                    </a:cubicBezTo>
                    <a:lnTo>
                      <a:pt x="1116" y="439"/>
                    </a:lnTo>
                    <a:lnTo>
                      <a:pt x="1165" y="439"/>
                    </a:lnTo>
                    <a:cubicBezTo>
                      <a:pt x="1180" y="439"/>
                      <a:pt x="1193" y="427"/>
                      <a:pt x="1193" y="411"/>
                    </a:cubicBezTo>
                    <a:cubicBezTo>
                      <a:pt x="1193" y="382"/>
                      <a:pt x="1192" y="171"/>
                      <a:pt x="1192" y="1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C1E084D3-1EE1-CD44-9AD1-4B5EBA8CA560}"/>
                  </a:ext>
                </a:extLst>
              </p:cNvPr>
              <p:cNvSpPr/>
              <p:nvPr/>
            </p:nvSpPr>
            <p:spPr>
              <a:xfrm>
                <a:off x="6828263" y="14459581"/>
                <a:ext cx="234853" cy="2348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281">
                    <a:moveTo>
                      <a:pt x="140" y="55"/>
                    </a:moveTo>
                    <a:cubicBezTo>
                      <a:pt x="187" y="55"/>
                      <a:pt x="226" y="93"/>
                      <a:pt x="226" y="140"/>
                    </a:cubicBezTo>
                    <a:cubicBezTo>
                      <a:pt x="226" y="187"/>
                      <a:pt x="187" y="226"/>
                      <a:pt x="140" y="226"/>
                    </a:cubicBezTo>
                    <a:cubicBezTo>
                      <a:pt x="93" y="226"/>
                      <a:pt x="55" y="187"/>
                      <a:pt x="55" y="140"/>
                    </a:cubicBezTo>
                    <a:cubicBezTo>
                      <a:pt x="55" y="93"/>
                      <a:pt x="93" y="55"/>
                      <a:pt x="140" y="55"/>
                    </a:cubicBezTo>
                    <a:close/>
                    <a:moveTo>
                      <a:pt x="140" y="281"/>
                    </a:moveTo>
                    <a:cubicBezTo>
                      <a:pt x="218" y="281"/>
                      <a:pt x="281" y="218"/>
                      <a:pt x="281" y="140"/>
                    </a:cubicBezTo>
                    <a:cubicBezTo>
                      <a:pt x="281" y="63"/>
                      <a:pt x="218" y="0"/>
                      <a:pt x="140" y="0"/>
                    </a:cubicBezTo>
                    <a:cubicBezTo>
                      <a:pt x="63" y="0"/>
                      <a:pt x="0" y="63"/>
                      <a:pt x="0" y="140"/>
                    </a:cubicBezTo>
                    <a:cubicBezTo>
                      <a:pt x="0" y="218"/>
                      <a:pt x="63" y="281"/>
                      <a:pt x="140" y="28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06B0E-8389-6047-A308-994F54271E8F}"/>
              </a:ext>
            </a:extLst>
          </p:cNvPr>
          <p:cNvSpPr/>
          <p:nvPr/>
        </p:nvSpPr>
        <p:spPr>
          <a:xfrm>
            <a:off x="10541000" y="5400819"/>
            <a:ext cx="3295650" cy="202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BA5937-D810-9647-AA8A-3F608609EA22}"/>
              </a:ext>
            </a:extLst>
          </p:cNvPr>
          <p:cNvSpPr/>
          <p:nvPr/>
        </p:nvSpPr>
        <p:spPr>
          <a:xfrm>
            <a:off x="10541000" y="7656802"/>
            <a:ext cx="3295650" cy="2021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A4E642-18EE-994C-98BA-1F42193E65D4}"/>
              </a:ext>
            </a:extLst>
          </p:cNvPr>
          <p:cNvSpPr/>
          <p:nvPr/>
        </p:nvSpPr>
        <p:spPr>
          <a:xfrm>
            <a:off x="10541000" y="9912784"/>
            <a:ext cx="3295650" cy="2021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09EA1BE8-4881-C44F-86BB-6495C7F98DF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4968C8C2-8EC9-BC40-80A3-0EA74391BA7B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D4A95DD3-0C4E-0244-8ABF-F4153B5BD3D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11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557B59-6221-5E45-81BD-DAF55492979D}"/>
              </a:ext>
            </a:extLst>
          </p:cNvPr>
          <p:cNvGrpSpPr/>
          <p:nvPr/>
        </p:nvGrpSpPr>
        <p:grpSpPr>
          <a:xfrm>
            <a:off x="1426618" y="4181236"/>
            <a:ext cx="21524414" cy="7801877"/>
            <a:chOff x="1426618" y="4401953"/>
            <a:chExt cx="21524414" cy="7801877"/>
          </a:xfrm>
        </p:grpSpPr>
        <p:sp>
          <p:nvSpPr>
            <p:cNvPr id="48" name="Freeform 1">
              <a:extLst>
                <a:ext uri="{FF2B5EF4-FFF2-40B4-BE49-F238E27FC236}">
                  <a16:creationId xmlns:a16="http://schemas.microsoft.com/office/drawing/2014/main" id="{41B1913E-8F5A-3F4E-BF3D-0DAE0412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793" y="6494973"/>
              <a:ext cx="3865456" cy="2085650"/>
            </a:xfrm>
            <a:custGeom>
              <a:avLst/>
              <a:gdLst>
                <a:gd name="T0" fmla="*/ 4499 w 4627"/>
                <a:gd name="T1" fmla="*/ 2494 h 2495"/>
                <a:gd name="T2" fmla="*/ 4499 w 4627"/>
                <a:gd name="T3" fmla="*/ 2494 h 2495"/>
                <a:gd name="T4" fmla="*/ 128 w 4627"/>
                <a:gd name="T5" fmla="*/ 2494 h 2495"/>
                <a:gd name="T6" fmla="*/ 0 w 4627"/>
                <a:gd name="T7" fmla="*/ 2377 h 2495"/>
                <a:gd name="T8" fmla="*/ 0 w 4627"/>
                <a:gd name="T9" fmla="*/ 127 h 2495"/>
                <a:gd name="T10" fmla="*/ 128 w 4627"/>
                <a:gd name="T11" fmla="*/ 0 h 2495"/>
                <a:gd name="T12" fmla="*/ 4499 w 4627"/>
                <a:gd name="T13" fmla="*/ 0 h 2495"/>
                <a:gd name="T14" fmla="*/ 4626 w 4627"/>
                <a:gd name="T15" fmla="*/ 127 h 2495"/>
                <a:gd name="T16" fmla="*/ 4626 w 4627"/>
                <a:gd name="T17" fmla="*/ 2377 h 2495"/>
                <a:gd name="T18" fmla="*/ 4499 w 4627"/>
                <a:gd name="T19" fmla="*/ 2494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7" h="2495">
                  <a:moveTo>
                    <a:pt x="4499" y="2494"/>
                  </a:moveTo>
                  <a:lnTo>
                    <a:pt x="4499" y="2494"/>
                  </a:lnTo>
                  <a:cubicBezTo>
                    <a:pt x="128" y="2494"/>
                    <a:pt x="128" y="2494"/>
                    <a:pt x="128" y="2494"/>
                  </a:cubicBezTo>
                  <a:cubicBezTo>
                    <a:pt x="53" y="2494"/>
                    <a:pt x="0" y="2441"/>
                    <a:pt x="0" y="237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3"/>
                    <a:pt x="53" y="0"/>
                    <a:pt x="128" y="0"/>
                  </a:cubicBezTo>
                  <a:cubicBezTo>
                    <a:pt x="4499" y="0"/>
                    <a:pt x="4499" y="0"/>
                    <a:pt x="4499" y="0"/>
                  </a:cubicBezTo>
                  <a:cubicBezTo>
                    <a:pt x="4573" y="0"/>
                    <a:pt x="4626" y="53"/>
                    <a:pt x="4626" y="127"/>
                  </a:cubicBezTo>
                  <a:cubicBezTo>
                    <a:pt x="4626" y="2377"/>
                    <a:pt x="4626" y="2377"/>
                    <a:pt x="4626" y="2377"/>
                  </a:cubicBezTo>
                  <a:cubicBezTo>
                    <a:pt x="4626" y="2441"/>
                    <a:pt x="4573" y="2494"/>
                    <a:pt x="4499" y="24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2">
              <a:extLst>
                <a:ext uri="{FF2B5EF4-FFF2-40B4-BE49-F238E27FC236}">
                  <a16:creationId xmlns:a16="http://schemas.microsoft.com/office/drawing/2014/main" id="{DD85B376-0204-0F42-AAEF-663F40C8D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462" y="4401953"/>
              <a:ext cx="3865456" cy="2093020"/>
            </a:xfrm>
            <a:custGeom>
              <a:avLst/>
              <a:gdLst>
                <a:gd name="T0" fmla="*/ 4499 w 4628"/>
                <a:gd name="T1" fmla="*/ 2504 h 2505"/>
                <a:gd name="T2" fmla="*/ 4499 w 4628"/>
                <a:gd name="T3" fmla="*/ 2504 h 2505"/>
                <a:gd name="T4" fmla="*/ 127 w 4628"/>
                <a:gd name="T5" fmla="*/ 2504 h 2505"/>
                <a:gd name="T6" fmla="*/ 0 w 4628"/>
                <a:gd name="T7" fmla="*/ 2376 h 2505"/>
                <a:gd name="T8" fmla="*/ 0 w 4628"/>
                <a:gd name="T9" fmla="*/ 128 h 2505"/>
                <a:gd name="T10" fmla="*/ 127 w 4628"/>
                <a:gd name="T11" fmla="*/ 0 h 2505"/>
                <a:gd name="T12" fmla="*/ 4499 w 4628"/>
                <a:gd name="T13" fmla="*/ 0 h 2505"/>
                <a:gd name="T14" fmla="*/ 4627 w 4628"/>
                <a:gd name="T15" fmla="*/ 128 h 2505"/>
                <a:gd name="T16" fmla="*/ 4627 w 4628"/>
                <a:gd name="T17" fmla="*/ 2376 h 2505"/>
                <a:gd name="T18" fmla="*/ 4499 w 4628"/>
                <a:gd name="T19" fmla="*/ 2504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8" h="2505">
                  <a:moveTo>
                    <a:pt x="4499" y="2504"/>
                  </a:moveTo>
                  <a:lnTo>
                    <a:pt x="4499" y="2504"/>
                  </a:lnTo>
                  <a:cubicBezTo>
                    <a:pt x="127" y="2504"/>
                    <a:pt x="127" y="2504"/>
                    <a:pt x="127" y="2504"/>
                  </a:cubicBezTo>
                  <a:cubicBezTo>
                    <a:pt x="53" y="2504"/>
                    <a:pt x="0" y="2451"/>
                    <a:pt x="0" y="237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64"/>
                    <a:pt x="53" y="0"/>
                    <a:pt x="127" y="0"/>
                  </a:cubicBezTo>
                  <a:cubicBezTo>
                    <a:pt x="4499" y="0"/>
                    <a:pt x="4499" y="0"/>
                    <a:pt x="4499" y="0"/>
                  </a:cubicBezTo>
                  <a:cubicBezTo>
                    <a:pt x="4573" y="0"/>
                    <a:pt x="4627" y="64"/>
                    <a:pt x="4627" y="128"/>
                  </a:cubicBezTo>
                  <a:cubicBezTo>
                    <a:pt x="4627" y="2376"/>
                    <a:pt x="4627" y="2376"/>
                    <a:pt x="4627" y="2376"/>
                  </a:cubicBezTo>
                  <a:cubicBezTo>
                    <a:pt x="4627" y="2451"/>
                    <a:pt x="4573" y="2504"/>
                    <a:pt x="4499" y="25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368">
              <a:extLst>
                <a:ext uri="{FF2B5EF4-FFF2-40B4-BE49-F238E27FC236}">
                  <a16:creationId xmlns:a16="http://schemas.microsoft.com/office/drawing/2014/main" id="{90DB9209-A161-5741-9543-AF205C6BC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563" y="7763271"/>
              <a:ext cx="4091915" cy="4440559"/>
            </a:xfrm>
            <a:custGeom>
              <a:avLst/>
              <a:gdLst>
                <a:gd name="T0" fmla="*/ 208 w 985"/>
                <a:gd name="T1" fmla="*/ 696 h 1067"/>
                <a:gd name="T2" fmla="*/ 821 w 985"/>
                <a:gd name="T3" fmla="*/ 696 h 1067"/>
                <a:gd name="T4" fmla="*/ 830 w 985"/>
                <a:gd name="T5" fmla="*/ 696 h 1067"/>
                <a:gd name="T6" fmla="*/ 839 w 985"/>
                <a:gd name="T7" fmla="*/ 696 h 1067"/>
                <a:gd name="T8" fmla="*/ 848 w 985"/>
                <a:gd name="T9" fmla="*/ 696 h 1067"/>
                <a:gd name="T10" fmla="*/ 848 w 985"/>
                <a:gd name="T11" fmla="*/ 687 h 1067"/>
                <a:gd name="T12" fmla="*/ 857 w 985"/>
                <a:gd name="T13" fmla="*/ 687 h 1067"/>
                <a:gd name="T14" fmla="*/ 857 w 985"/>
                <a:gd name="T15" fmla="*/ 677 h 1067"/>
                <a:gd name="T16" fmla="*/ 857 w 985"/>
                <a:gd name="T17" fmla="*/ 668 h 1067"/>
                <a:gd name="T18" fmla="*/ 975 w 985"/>
                <a:gd name="T19" fmla="*/ 181 h 1067"/>
                <a:gd name="T20" fmla="*/ 975 w 985"/>
                <a:gd name="T21" fmla="*/ 171 h 1067"/>
                <a:gd name="T22" fmla="*/ 966 w 985"/>
                <a:gd name="T23" fmla="*/ 171 h 1067"/>
                <a:gd name="T24" fmla="*/ 966 w 985"/>
                <a:gd name="T25" fmla="*/ 162 h 1067"/>
                <a:gd name="T26" fmla="*/ 966 w 985"/>
                <a:gd name="T27" fmla="*/ 154 h 1067"/>
                <a:gd name="T28" fmla="*/ 957 w 985"/>
                <a:gd name="T29" fmla="*/ 154 h 1067"/>
                <a:gd name="T30" fmla="*/ 957 w 985"/>
                <a:gd name="T31" fmla="*/ 144 h 1067"/>
                <a:gd name="T32" fmla="*/ 948 w 985"/>
                <a:gd name="T33" fmla="*/ 144 h 1067"/>
                <a:gd name="T34" fmla="*/ 939 w 985"/>
                <a:gd name="T35" fmla="*/ 144 h 1067"/>
                <a:gd name="T36" fmla="*/ 939 w 985"/>
                <a:gd name="T37" fmla="*/ 135 h 1067"/>
                <a:gd name="T38" fmla="*/ 262 w 985"/>
                <a:gd name="T39" fmla="*/ 217 h 1067"/>
                <a:gd name="T40" fmla="*/ 181 w 985"/>
                <a:gd name="T41" fmla="*/ 27 h 1067"/>
                <a:gd name="T42" fmla="*/ 181 w 985"/>
                <a:gd name="T43" fmla="*/ 18 h 1067"/>
                <a:gd name="T44" fmla="*/ 172 w 985"/>
                <a:gd name="T45" fmla="*/ 18 h 1067"/>
                <a:gd name="T46" fmla="*/ 172 w 985"/>
                <a:gd name="T47" fmla="*/ 9 h 1067"/>
                <a:gd name="T48" fmla="*/ 163 w 985"/>
                <a:gd name="T49" fmla="*/ 9 h 1067"/>
                <a:gd name="T50" fmla="*/ 163 w 985"/>
                <a:gd name="T51" fmla="*/ 0 h 1067"/>
                <a:gd name="T52" fmla="*/ 154 w 985"/>
                <a:gd name="T53" fmla="*/ 0 h 1067"/>
                <a:gd name="T54" fmla="*/ 144 w 985"/>
                <a:gd name="T55" fmla="*/ 0 h 1067"/>
                <a:gd name="T56" fmla="*/ 0 w 985"/>
                <a:gd name="T57" fmla="*/ 36 h 1067"/>
                <a:gd name="T58" fmla="*/ 190 w 985"/>
                <a:gd name="T59" fmla="*/ 623 h 1067"/>
                <a:gd name="T60" fmla="*/ 181 w 985"/>
                <a:gd name="T61" fmla="*/ 623 h 1067"/>
                <a:gd name="T62" fmla="*/ 172 w 985"/>
                <a:gd name="T63" fmla="*/ 623 h 1067"/>
                <a:gd name="T64" fmla="*/ 172 w 985"/>
                <a:gd name="T65" fmla="*/ 632 h 1067"/>
                <a:gd name="T66" fmla="*/ 163 w 985"/>
                <a:gd name="T67" fmla="*/ 632 h 1067"/>
                <a:gd name="T68" fmla="*/ 154 w 985"/>
                <a:gd name="T69" fmla="*/ 641 h 1067"/>
                <a:gd name="T70" fmla="*/ 63 w 985"/>
                <a:gd name="T71" fmla="*/ 795 h 1067"/>
                <a:gd name="T72" fmla="*/ 54 w 985"/>
                <a:gd name="T73" fmla="*/ 795 h 1067"/>
                <a:gd name="T74" fmla="*/ 54 w 985"/>
                <a:gd name="T75" fmla="*/ 804 h 1067"/>
                <a:gd name="T76" fmla="*/ 54 w 985"/>
                <a:gd name="T77" fmla="*/ 813 h 1067"/>
                <a:gd name="T78" fmla="*/ 54 w 985"/>
                <a:gd name="T79" fmla="*/ 813 h 1067"/>
                <a:gd name="T80" fmla="*/ 63 w 985"/>
                <a:gd name="T81" fmla="*/ 822 h 1067"/>
                <a:gd name="T82" fmla="*/ 63 w 985"/>
                <a:gd name="T83" fmla="*/ 831 h 1067"/>
                <a:gd name="T84" fmla="*/ 63 w 985"/>
                <a:gd name="T85" fmla="*/ 831 h 1067"/>
                <a:gd name="T86" fmla="*/ 72 w 985"/>
                <a:gd name="T87" fmla="*/ 840 h 1067"/>
                <a:gd name="T88" fmla="*/ 81 w 985"/>
                <a:gd name="T89" fmla="*/ 840 h 1067"/>
                <a:gd name="T90" fmla="*/ 81 w 985"/>
                <a:gd name="T91" fmla="*/ 849 h 1067"/>
                <a:gd name="T92" fmla="*/ 90 w 985"/>
                <a:gd name="T93" fmla="*/ 849 h 1067"/>
                <a:gd name="T94" fmla="*/ 370 w 985"/>
                <a:gd name="T95" fmla="*/ 1066 h 1067"/>
                <a:gd name="T96" fmla="*/ 659 w 985"/>
                <a:gd name="T97" fmla="*/ 921 h 1067"/>
                <a:gd name="T98" fmla="*/ 948 w 985"/>
                <a:gd name="T99" fmla="*/ 849 h 1067"/>
                <a:gd name="T100" fmla="*/ 443 w 985"/>
                <a:gd name="T101" fmla="*/ 921 h 1067"/>
                <a:gd name="T102" fmla="*/ 443 w 985"/>
                <a:gd name="T103" fmla="*/ 921 h 1067"/>
                <a:gd name="T104" fmla="*/ 731 w 985"/>
                <a:gd name="T105" fmla="*/ 921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85" h="1067">
                  <a:moveTo>
                    <a:pt x="948" y="777"/>
                  </a:moveTo>
                  <a:lnTo>
                    <a:pt x="948" y="777"/>
                  </a:lnTo>
                  <a:cubicBezTo>
                    <a:pt x="163" y="777"/>
                    <a:pt x="163" y="777"/>
                    <a:pt x="163" y="777"/>
                  </a:cubicBezTo>
                  <a:cubicBezTo>
                    <a:pt x="208" y="696"/>
                    <a:pt x="208" y="696"/>
                    <a:pt x="208" y="696"/>
                  </a:cubicBezTo>
                  <a:cubicBezTo>
                    <a:pt x="262" y="696"/>
                    <a:pt x="262" y="696"/>
                    <a:pt x="262" y="696"/>
                  </a:cubicBezTo>
                  <a:lnTo>
                    <a:pt x="262" y="696"/>
                  </a:lnTo>
                  <a:lnTo>
                    <a:pt x="262" y="696"/>
                  </a:lnTo>
                  <a:cubicBezTo>
                    <a:pt x="821" y="696"/>
                    <a:pt x="821" y="696"/>
                    <a:pt x="821" y="696"/>
                  </a:cubicBezTo>
                  <a:lnTo>
                    <a:pt x="821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9" y="696"/>
                  </a:lnTo>
                  <a:lnTo>
                    <a:pt x="839" y="696"/>
                  </a:lnTo>
                  <a:lnTo>
                    <a:pt x="839" y="696"/>
                  </a:lnTo>
                  <a:lnTo>
                    <a:pt x="839" y="696"/>
                  </a:lnTo>
                  <a:lnTo>
                    <a:pt x="839" y="696"/>
                  </a:lnTo>
                  <a:cubicBezTo>
                    <a:pt x="839" y="696"/>
                    <a:pt x="839" y="696"/>
                    <a:pt x="848" y="696"/>
                  </a:cubicBez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cubicBezTo>
                    <a:pt x="857" y="687"/>
                    <a:pt x="857" y="687"/>
                    <a:pt x="857" y="687"/>
                  </a:cubicBezTo>
                  <a:cubicBezTo>
                    <a:pt x="857" y="677"/>
                    <a:pt x="857" y="677"/>
                    <a:pt x="857" y="677"/>
                  </a:cubicBezTo>
                  <a:lnTo>
                    <a:pt x="857" y="677"/>
                  </a:lnTo>
                  <a:lnTo>
                    <a:pt x="857" y="677"/>
                  </a:lnTo>
                  <a:lnTo>
                    <a:pt x="857" y="677"/>
                  </a:lnTo>
                  <a:lnTo>
                    <a:pt x="857" y="677"/>
                  </a:lnTo>
                  <a:cubicBezTo>
                    <a:pt x="857" y="677"/>
                    <a:pt x="857" y="677"/>
                    <a:pt x="857" y="668"/>
                  </a:cubicBezTo>
                  <a:lnTo>
                    <a:pt x="857" y="668"/>
                  </a:lnTo>
                  <a:lnTo>
                    <a:pt x="857" y="668"/>
                  </a:lnTo>
                  <a:cubicBezTo>
                    <a:pt x="966" y="181"/>
                    <a:pt x="966" y="181"/>
                    <a:pt x="966" y="181"/>
                  </a:cubicBezTo>
                  <a:lnTo>
                    <a:pt x="966" y="181"/>
                  </a:lnTo>
                  <a:cubicBezTo>
                    <a:pt x="975" y="181"/>
                    <a:pt x="975" y="181"/>
                    <a:pt x="975" y="181"/>
                  </a:cubicBezTo>
                  <a:lnTo>
                    <a:pt x="975" y="181"/>
                  </a:lnTo>
                  <a:lnTo>
                    <a:pt x="975" y="181"/>
                  </a:lnTo>
                  <a:lnTo>
                    <a:pt x="975" y="181"/>
                  </a:lnTo>
                  <a:lnTo>
                    <a:pt x="975" y="171"/>
                  </a:lnTo>
                  <a:lnTo>
                    <a:pt x="975" y="171"/>
                  </a:lnTo>
                  <a:lnTo>
                    <a:pt x="975" y="171"/>
                  </a:lnTo>
                  <a:lnTo>
                    <a:pt x="975" y="171"/>
                  </a:lnTo>
                  <a:lnTo>
                    <a:pt x="975" y="171"/>
                  </a:lnTo>
                  <a:cubicBezTo>
                    <a:pt x="966" y="171"/>
                    <a:pt x="966" y="171"/>
                    <a:pt x="966" y="171"/>
                  </a:cubicBezTo>
                  <a:cubicBezTo>
                    <a:pt x="966" y="162"/>
                    <a:pt x="966" y="162"/>
                    <a:pt x="966" y="162"/>
                  </a:cubicBezTo>
                  <a:lnTo>
                    <a:pt x="966" y="162"/>
                  </a:lnTo>
                  <a:lnTo>
                    <a:pt x="966" y="162"/>
                  </a:lnTo>
                  <a:lnTo>
                    <a:pt x="966" y="162"/>
                  </a:lnTo>
                  <a:lnTo>
                    <a:pt x="966" y="162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57" y="154"/>
                  </a:lnTo>
                  <a:lnTo>
                    <a:pt x="957" y="154"/>
                  </a:lnTo>
                  <a:lnTo>
                    <a:pt x="957" y="144"/>
                  </a:lnTo>
                  <a:lnTo>
                    <a:pt x="957" y="144"/>
                  </a:lnTo>
                  <a:lnTo>
                    <a:pt x="957" y="144"/>
                  </a:lnTo>
                  <a:lnTo>
                    <a:pt x="957" y="144"/>
                  </a:lnTo>
                  <a:lnTo>
                    <a:pt x="957" y="144"/>
                  </a:lnTo>
                  <a:cubicBezTo>
                    <a:pt x="948" y="144"/>
                    <a:pt x="948" y="144"/>
                    <a:pt x="948" y="144"/>
                  </a:cubicBezTo>
                  <a:lnTo>
                    <a:pt x="948" y="144"/>
                  </a:lnTo>
                  <a:lnTo>
                    <a:pt x="948" y="144"/>
                  </a:lnTo>
                  <a:lnTo>
                    <a:pt x="948" y="144"/>
                  </a:lnTo>
                  <a:lnTo>
                    <a:pt x="948" y="144"/>
                  </a:lnTo>
                  <a:lnTo>
                    <a:pt x="939" y="144"/>
                  </a:lnTo>
                  <a:lnTo>
                    <a:pt x="939" y="144"/>
                  </a:lnTo>
                  <a:lnTo>
                    <a:pt x="939" y="144"/>
                  </a:lnTo>
                  <a:cubicBezTo>
                    <a:pt x="939" y="135"/>
                    <a:pt x="939" y="135"/>
                    <a:pt x="939" y="135"/>
                  </a:cubicBezTo>
                  <a:lnTo>
                    <a:pt x="939" y="135"/>
                  </a:lnTo>
                  <a:lnTo>
                    <a:pt x="939" y="135"/>
                  </a:lnTo>
                  <a:lnTo>
                    <a:pt x="939" y="135"/>
                  </a:lnTo>
                  <a:cubicBezTo>
                    <a:pt x="262" y="135"/>
                    <a:pt x="262" y="135"/>
                    <a:pt x="262" y="135"/>
                  </a:cubicBezTo>
                  <a:cubicBezTo>
                    <a:pt x="244" y="135"/>
                    <a:pt x="226" y="154"/>
                    <a:pt x="226" y="171"/>
                  </a:cubicBezTo>
                  <a:cubicBezTo>
                    <a:pt x="226" y="199"/>
                    <a:pt x="244" y="217"/>
                    <a:pt x="262" y="217"/>
                  </a:cubicBezTo>
                  <a:cubicBezTo>
                    <a:pt x="893" y="217"/>
                    <a:pt x="893" y="217"/>
                    <a:pt x="893" y="217"/>
                  </a:cubicBezTo>
                  <a:cubicBezTo>
                    <a:pt x="794" y="623"/>
                    <a:pt x="794" y="623"/>
                    <a:pt x="794" y="623"/>
                  </a:cubicBezTo>
                  <a:cubicBezTo>
                    <a:pt x="289" y="623"/>
                    <a:pt x="289" y="623"/>
                    <a:pt x="289" y="623"/>
                  </a:cubicBezTo>
                  <a:cubicBezTo>
                    <a:pt x="181" y="27"/>
                    <a:pt x="181" y="27"/>
                    <a:pt x="181" y="27"/>
                  </a:cubicBez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cubicBezTo>
                    <a:pt x="181" y="27"/>
                    <a:pt x="181" y="27"/>
                    <a:pt x="181" y="18"/>
                  </a:cubicBezTo>
                  <a:lnTo>
                    <a:pt x="181" y="18"/>
                  </a:lnTo>
                  <a:lnTo>
                    <a:pt x="181" y="18"/>
                  </a:lnTo>
                  <a:cubicBezTo>
                    <a:pt x="172" y="18"/>
                    <a:pt x="172" y="18"/>
                    <a:pt x="172" y="18"/>
                  </a:cubicBezTo>
                  <a:lnTo>
                    <a:pt x="172" y="18"/>
                  </a:lnTo>
                  <a:lnTo>
                    <a:pt x="172" y="18"/>
                  </a:lnTo>
                  <a:lnTo>
                    <a:pt x="172" y="18"/>
                  </a:lnTo>
                  <a:cubicBezTo>
                    <a:pt x="172" y="9"/>
                    <a:pt x="172" y="9"/>
                    <a:pt x="172" y="9"/>
                  </a:cubicBezTo>
                  <a:lnTo>
                    <a:pt x="172" y="9"/>
                  </a:lnTo>
                  <a:lnTo>
                    <a:pt x="172" y="9"/>
                  </a:lnTo>
                  <a:lnTo>
                    <a:pt x="172" y="9"/>
                  </a:lnTo>
                  <a:cubicBezTo>
                    <a:pt x="172" y="9"/>
                    <a:pt x="172" y="9"/>
                    <a:pt x="163" y="9"/>
                  </a:cubicBezTo>
                  <a:lnTo>
                    <a:pt x="163" y="9"/>
                  </a:lnTo>
                  <a:lnTo>
                    <a:pt x="163" y="9"/>
                  </a:lnTo>
                  <a:cubicBezTo>
                    <a:pt x="163" y="0"/>
                    <a:pt x="163" y="0"/>
                    <a:pt x="163" y="0"/>
                  </a:cubicBezTo>
                  <a:lnTo>
                    <a:pt x="163" y="0"/>
                  </a:lnTo>
                  <a:lnTo>
                    <a:pt x="16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ubicBezTo>
                    <a:pt x="144" y="0"/>
                    <a:pt x="144" y="0"/>
                    <a:pt x="144" y="0"/>
                  </a:cubicBez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54"/>
                    <a:pt x="18" y="72"/>
                    <a:pt x="36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217" y="623"/>
                    <a:pt x="217" y="623"/>
                    <a:pt x="217" y="623"/>
                  </a:cubicBezTo>
                  <a:cubicBezTo>
                    <a:pt x="190" y="623"/>
                    <a:pt x="190" y="623"/>
                    <a:pt x="190" y="623"/>
                  </a:cubicBezTo>
                  <a:lnTo>
                    <a:pt x="190" y="623"/>
                  </a:lnTo>
                  <a:lnTo>
                    <a:pt x="181" y="623"/>
                  </a:lnTo>
                  <a:lnTo>
                    <a:pt x="181" y="623"/>
                  </a:lnTo>
                  <a:lnTo>
                    <a:pt x="181" y="623"/>
                  </a:lnTo>
                  <a:lnTo>
                    <a:pt x="181" y="623"/>
                  </a:lnTo>
                  <a:lnTo>
                    <a:pt x="181" y="623"/>
                  </a:lnTo>
                  <a:cubicBezTo>
                    <a:pt x="181" y="623"/>
                    <a:pt x="181" y="623"/>
                    <a:pt x="172" y="623"/>
                  </a:cubicBezTo>
                  <a:lnTo>
                    <a:pt x="172" y="623"/>
                  </a:lnTo>
                  <a:lnTo>
                    <a:pt x="172" y="623"/>
                  </a:lnTo>
                  <a:cubicBezTo>
                    <a:pt x="172" y="632"/>
                    <a:pt x="172" y="632"/>
                    <a:pt x="172" y="632"/>
                  </a:cubicBezTo>
                  <a:lnTo>
                    <a:pt x="172" y="632"/>
                  </a:lnTo>
                  <a:lnTo>
                    <a:pt x="172" y="632"/>
                  </a:lnTo>
                  <a:lnTo>
                    <a:pt x="163" y="632"/>
                  </a:lnTo>
                  <a:lnTo>
                    <a:pt x="163" y="632"/>
                  </a:lnTo>
                  <a:lnTo>
                    <a:pt x="163" y="632"/>
                  </a:lnTo>
                  <a:lnTo>
                    <a:pt x="163" y="632"/>
                  </a:lnTo>
                  <a:lnTo>
                    <a:pt x="163" y="632"/>
                  </a:lnTo>
                  <a:cubicBezTo>
                    <a:pt x="163" y="632"/>
                    <a:pt x="163" y="632"/>
                    <a:pt x="163" y="641"/>
                  </a:cubicBezTo>
                  <a:lnTo>
                    <a:pt x="163" y="641"/>
                  </a:lnTo>
                  <a:lnTo>
                    <a:pt x="154" y="641"/>
                  </a:lnTo>
                  <a:lnTo>
                    <a:pt x="154" y="641"/>
                  </a:lnTo>
                  <a:lnTo>
                    <a:pt x="154" y="641"/>
                  </a:lnTo>
                  <a:cubicBezTo>
                    <a:pt x="63" y="786"/>
                    <a:pt x="63" y="786"/>
                    <a:pt x="63" y="786"/>
                  </a:cubicBezTo>
                  <a:lnTo>
                    <a:pt x="63" y="795"/>
                  </a:lnTo>
                  <a:lnTo>
                    <a:pt x="63" y="795"/>
                  </a:lnTo>
                  <a:lnTo>
                    <a:pt x="63" y="795"/>
                  </a:lnTo>
                  <a:lnTo>
                    <a:pt x="54" y="795"/>
                  </a:lnTo>
                  <a:lnTo>
                    <a:pt x="54" y="795"/>
                  </a:lnTo>
                  <a:lnTo>
                    <a:pt x="54" y="795"/>
                  </a:lnTo>
                  <a:cubicBezTo>
                    <a:pt x="54" y="804"/>
                    <a:pt x="54" y="804"/>
                    <a:pt x="54" y="804"/>
                  </a:cubicBezTo>
                  <a:lnTo>
                    <a:pt x="54" y="804"/>
                  </a:lnTo>
                  <a:lnTo>
                    <a:pt x="54" y="804"/>
                  </a:lnTo>
                  <a:lnTo>
                    <a:pt x="54" y="804"/>
                  </a:lnTo>
                  <a:cubicBezTo>
                    <a:pt x="54" y="804"/>
                    <a:pt x="54" y="804"/>
                    <a:pt x="54" y="813"/>
                  </a:cubicBez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cubicBezTo>
                    <a:pt x="54" y="822"/>
                    <a:pt x="54" y="822"/>
                    <a:pt x="54" y="822"/>
                  </a:cubicBezTo>
                  <a:lnTo>
                    <a:pt x="54" y="822"/>
                  </a:lnTo>
                  <a:lnTo>
                    <a:pt x="54" y="822"/>
                  </a:lnTo>
                  <a:cubicBezTo>
                    <a:pt x="54" y="822"/>
                    <a:pt x="54" y="822"/>
                    <a:pt x="63" y="822"/>
                  </a:cubicBezTo>
                  <a:lnTo>
                    <a:pt x="63" y="822"/>
                  </a:lnTo>
                  <a:cubicBezTo>
                    <a:pt x="63" y="822"/>
                    <a:pt x="63" y="822"/>
                    <a:pt x="63" y="831"/>
                  </a:cubicBez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cubicBezTo>
                    <a:pt x="63" y="840"/>
                    <a:pt x="63" y="840"/>
                    <a:pt x="72" y="840"/>
                  </a:cubicBez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cubicBezTo>
                    <a:pt x="72" y="840"/>
                    <a:pt x="72" y="840"/>
                    <a:pt x="81" y="840"/>
                  </a:cubicBezTo>
                  <a:lnTo>
                    <a:pt x="81" y="840"/>
                  </a:lnTo>
                  <a:lnTo>
                    <a:pt x="81" y="840"/>
                  </a:lnTo>
                  <a:lnTo>
                    <a:pt x="81" y="840"/>
                  </a:lnTo>
                  <a:cubicBezTo>
                    <a:pt x="81" y="849"/>
                    <a:pt x="81" y="849"/>
                    <a:pt x="81" y="849"/>
                  </a:cubicBezTo>
                  <a:lnTo>
                    <a:pt x="81" y="849"/>
                  </a:lnTo>
                  <a:cubicBezTo>
                    <a:pt x="90" y="849"/>
                    <a:pt x="90" y="849"/>
                    <a:pt x="90" y="849"/>
                  </a:cubicBezTo>
                  <a:lnTo>
                    <a:pt x="90" y="849"/>
                  </a:lnTo>
                  <a:lnTo>
                    <a:pt x="90" y="849"/>
                  </a:lnTo>
                  <a:lnTo>
                    <a:pt x="90" y="849"/>
                  </a:lnTo>
                  <a:cubicBezTo>
                    <a:pt x="244" y="849"/>
                    <a:pt x="244" y="849"/>
                    <a:pt x="244" y="849"/>
                  </a:cubicBezTo>
                  <a:cubicBezTo>
                    <a:pt x="235" y="867"/>
                    <a:pt x="226" y="894"/>
                    <a:pt x="226" y="921"/>
                  </a:cubicBezTo>
                  <a:cubicBezTo>
                    <a:pt x="226" y="994"/>
                    <a:pt x="289" y="1066"/>
                    <a:pt x="370" y="1066"/>
                  </a:cubicBezTo>
                  <a:cubicBezTo>
                    <a:pt x="452" y="1066"/>
                    <a:pt x="514" y="994"/>
                    <a:pt x="514" y="921"/>
                  </a:cubicBezTo>
                  <a:cubicBezTo>
                    <a:pt x="514" y="894"/>
                    <a:pt x="505" y="867"/>
                    <a:pt x="497" y="849"/>
                  </a:cubicBezTo>
                  <a:cubicBezTo>
                    <a:pt x="677" y="849"/>
                    <a:pt x="677" y="849"/>
                    <a:pt x="677" y="849"/>
                  </a:cubicBezTo>
                  <a:cubicBezTo>
                    <a:pt x="668" y="867"/>
                    <a:pt x="659" y="894"/>
                    <a:pt x="659" y="921"/>
                  </a:cubicBezTo>
                  <a:cubicBezTo>
                    <a:pt x="659" y="994"/>
                    <a:pt x="731" y="1066"/>
                    <a:pt x="803" y="1066"/>
                  </a:cubicBezTo>
                  <a:cubicBezTo>
                    <a:pt x="884" y="1066"/>
                    <a:pt x="948" y="994"/>
                    <a:pt x="948" y="921"/>
                  </a:cubicBezTo>
                  <a:cubicBezTo>
                    <a:pt x="948" y="894"/>
                    <a:pt x="948" y="867"/>
                    <a:pt x="930" y="849"/>
                  </a:cubicBezTo>
                  <a:cubicBezTo>
                    <a:pt x="948" y="849"/>
                    <a:pt x="948" y="849"/>
                    <a:pt x="948" y="849"/>
                  </a:cubicBezTo>
                  <a:cubicBezTo>
                    <a:pt x="975" y="849"/>
                    <a:pt x="984" y="831"/>
                    <a:pt x="984" y="813"/>
                  </a:cubicBezTo>
                  <a:cubicBezTo>
                    <a:pt x="984" y="786"/>
                    <a:pt x="975" y="777"/>
                    <a:pt x="948" y="777"/>
                  </a:cubicBezTo>
                  <a:close/>
                  <a:moveTo>
                    <a:pt x="443" y="921"/>
                  </a:moveTo>
                  <a:lnTo>
                    <a:pt x="443" y="921"/>
                  </a:lnTo>
                  <a:cubicBezTo>
                    <a:pt x="443" y="958"/>
                    <a:pt x="407" y="994"/>
                    <a:pt x="370" y="994"/>
                  </a:cubicBezTo>
                  <a:cubicBezTo>
                    <a:pt x="334" y="994"/>
                    <a:pt x="298" y="958"/>
                    <a:pt x="298" y="921"/>
                  </a:cubicBezTo>
                  <a:cubicBezTo>
                    <a:pt x="298" y="876"/>
                    <a:pt x="334" y="849"/>
                    <a:pt x="370" y="849"/>
                  </a:cubicBezTo>
                  <a:cubicBezTo>
                    <a:pt x="407" y="849"/>
                    <a:pt x="443" y="876"/>
                    <a:pt x="443" y="921"/>
                  </a:cubicBezTo>
                  <a:close/>
                  <a:moveTo>
                    <a:pt x="876" y="921"/>
                  </a:moveTo>
                  <a:lnTo>
                    <a:pt x="876" y="921"/>
                  </a:lnTo>
                  <a:cubicBezTo>
                    <a:pt x="876" y="958"/>
                    <a:pt x="848" y="994"/>
                    <a:pt x="803" y="994"/>
                  </a:cubicBezTo>
                  <a:cubicBezTo>
                    <a:pt x="767" y="994"/>
                    <a:pt x="731" y="958"/>
                    <a:pt x="731" y="921"/>
                  </a:cubicBezTo>
                  <a:cubicBezTo>
                    <a:pt x="731" y="876"/>
                    <a:pt x="767" y="849"/>
                    <a:pt x="803" y="849"/>
                  </a:cubicBezTo>
                  <a:cubicBezTo>
                    <a:pt x="848" y="849"/>
                    <a:pt x="876" y="876"/>
                    <a:pt x="876" y="92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1">
              <a:extLst>
                <a:ext uri="{FF2B5EF4-FFF2-40B4-BE49-F238E27FC236}">
                  <a16:creationId xmlns:a16="http://schemas.microsoft.com/office/drawing/2014/main" id="{91BB96E7-E006-E54A-835C-588A948B80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121400" y="6494973"/>
              <a:ext cx="3865456" cy="2085650"/>
            </a:xfrm>
            <a:custGeom>
              <a:avLst/>
              <a:gdLst>
                <a:gd name="T0" fmla="*/ 4499 w 4627"/>
                <a:gd name="T1" fmla="*/ 2494 h 2495"/>
                <a:gd name="T2" fmla="*/ 4499 w 4627"/>
                <a:gd name="T3" fmla="*/ 2494 h 2495"/>
                <a:gd name="T4" fmla="*/ 128 w 4627"/>
                <a:gd name="T5" fmla="*/ 2494 h 2495"/>
                <a:gd name="T6" fmla="*/ 0 w 4627"/>
                <a:gd name="T7" fmla="*/ 2377 h 2495"/>
                <a:gd name="T8" fmla="*/ 0 w 4627"/>
                <a:gd name="T9" fmla="*/ 127 h 2495"/>
                <a:gd name="T10" fmla="*/ 128 w 4627"/>
                <a:gd name="T11" fmla="*/ 0 h 2495"/>
                <a:gd name="T12" fmla="*/ 4499 w 4627"/>
                <a:gd name="T13" fmla="*/ 0 h 2495"/>
                <a:gd name="T14" fmla="*/ 4626 w 4627"/>
                <a:gd name="T15" fmla="*/ 127 h 2495"/>
                <a:gd name="T16" fmla="*/ 4626 w 4627"/>
                <a:gd name="T17" fmla="*/ 2377 h 2495"/>
                <a:gd name="T18" fmla="*/ 4499 w 4627"/>
                <a:gd name="T19" fmla="*/ 2494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7" h="2495">
                  <a:moveTo>
                    <a:pt x="4499" y="2494"/>
                  </a:moveTo>
                  <a:lnTo>
                    <a:pt x="4499" y="2494"/>
                  </a:lnTo>
                  <a:cubicBezTo>
                    <a:pt x="128" y="2494"/>
                    <a:pt x="128" y="2494"/>
                    <a:pt x="128" y="2494"/>
                  </a:cubicBezTo>
                  <a:cubicBezTo>
                    <a:pt x="53" y="2494"/>
                    <a:pt x="0" y="2441"/>
                    <a:pt x="0" y="237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3"/>
                    <a:pt x="53" y="0"/>
                    <a:pt x="128" y="0"/>
                  </a:cubicBezTo>
                  <a:cubicBezTo>
                    <a:pt x="4499" y="0"/>
                    <a:pt x="4499" y="0"/>
                    <a:pt x="4499" y="0"/>
                  </a:cubicBezTo>
                  <a:cubicBezTo>
                    <a:pt x="4573" y="0"/>
                    <a:pt x="4626" y="53"/>
                    <a:pt x="4626" y="127"/>
                  </a:cubicBezTo>
                  <a:cubicBezTo>
                    <a:pt x="4626" y="2377"/>
                    <a:pt x="4626" y="2377"/>
                    <a:pt x="4626" y="2377"/>
                  </a:cubicBezTo>
                  <a:cubicBezTo>
                    <a:pt x="4626" y="2441"/>
                    <a:pt x="4573" y="2494"/>
                    <a:pt x="4499" y="249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">
              <a:extLst>
                <a:ext uri="{FF2B5EF4-FFF2-40B4-BE49-F238E27FC236}">
                  <a16:creationId xmlns:a16="http://schemas.microsoft.com/office/drawing/2014/main" id="{97E550E4-F4C0-C740-BF0B-A30A37EE77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730731" y="4401953"/>
              <a:ext cx="3865456" cy="2093020"/>
            </a:xfrm>
            <a:custGeom>
              <a:avLst/>
              <a:gdLst>
                <a:gd name="T0" fmla="*/ 4499 w 4628"/>
                <a:gd name="T1" fmla="*/ 2504 h 2505"/>
                <a:gd name="T2" fmla="*/ 4499 w 4628"/>
                <a:gd name="T3" fmla="*/ 2504 h 2505"/>
                <a:gd name="T4" fmla="*/ 127 w 4628"/>
                <a:gd name="T5" fmla="*/ 2504 h 2505"/>
                <a:gd name="T6" fmla="*/ 0 w 4628"/>
                <a:gd name="T7" fmla="*/ 2376 h 2505"/>
                <a:gd name="T8" fmla="*/ 0 w 4628"/>
                <a:gd name="T9" fmla="*/ 128 h 2505"/>
                <a:gd name="T10" fmla="*/ 127 w 4628"/>
                <a:gd name="T11" fmla="*/ 0 h 2505"/>
                <a:gd name="T12" fmla="*/ 4499 w 4628"/>
                <a:gd name="T13" fmla="*/ 0 h 2505"/>
                <a:gd name="T14" fmla="*/ 4627 w 4628"/>
                <a:gd name="T15" fmla="*/ 128 h 2505"/>
                <a:gd name="T16" fmla="*/ 4627 w 4628"/>
                <a:gd name="T17" fmla="*/ 2376 h 2505"/>
                <a:gd name="T18" fmla="*/ 4499 w 4628"/>
                <a:gd name="T19" fmla="*/ 2504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8" h="2505">
                  <a:moveTo>
                    <a:pt x="4499" y="2504"/>
                  </a:moveTo>
                  <a:lnTo>
                    <a:pt x="4499" y="2504"/>
                  </a:lnTo>
                  <a:cubicBezTo>
                    <a:pt x="127" y="2504"/>
                    <a:pt x="127" y="2504"/>
                    <a:pt x="127" y="2504"/>
                  </a:cubicBezTo>
                  <a:cubicBezTo>
                    <a:pt x="53" y="2504"/>
                    <a:pt x="0" y="2451"/>
                    <a:pt x="0" y="237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64"/>
                    <a:pt x="53" y="0"/>
                    <a:pt x="127" y="0"/>
                  </a:cubicBezTo>
                  <a:cubicBezTo>
                    <a:pt x="4499" y="0"/>
                    <a:pt x="4499" y="0"/>
                    <a:pt x="4499" y="0"/>
                  </a:cubicBezTo>
                  <a:cubicBezTo>
                    <a:pt x="4573" y="0"/>
                    <a:pt x="4627" y="64"/>
                    <a:pt x="4627" y="128"/>
                  </a:cubicBezTo>
                  <a:cubicBezTo>
                    <a:pt x="4627" y="2376"/>
                    <a:pt x="4627" y="2376"/>
                    <a:pt x="4627" y="2376"/>
                  </a:cubicBezTo>
                  <a:cubicBezTo>
                    <a:pt x="4627" y="2451"/>
                    <a:pt x="4573" y="2504"/>
                    <a:pt x="4499" y="250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368">
              <a:extLst>
                <a:ext uri="{FF2B5EF4-FFF2-40B4-BE49-F238E27FC236}">
                  <a16:creationId xmlns:a16="http://schemas.microsoft.com/office/drawing/2014/main" id="{884D3B2C-D148-2544-AF09-4697E3CC50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008171" y="7763271"/>
              <a:ext cx="4091915" cy="4440559"/>
            </a:xfrm>
            <a:custGeom>
              <a:avLst/>
              <a:gdLst>
                <a:gd name="T0" fmla="*/ 208 w 985"/>
                <a:gd name="T1" fmla="*/ 696 h 1067"/>
                <a:gd name="T2" fmla="*/ 821 w 985"/>
                <a:gd name="T3" fmla="*/ 696 h 1067"/>
                <a:gd name="T4" fmla="*/ 830 w 985"/>
                <a:gd name="T5" fmla="*/ 696 h 1067"/>
                <a:gd name="T6" fmla="*/ 839 w 985"/>
                <a:gd name="T7" fmla="*/ 696 h 1067"/>
                <a:gd name="T8" fmla="*/ 848 w 985"/>
                <a:gd name="T9" fmla="*/ 696 h 1067"/>
                <a:gd name="T10" fmla="*/ 848 w 985"/>
                <a:gd name="T11" fmla="*/ 687 h 1067"/>
                <a:gd name="T12" fmla="*/ 857 w 985"/>
                <a:gd name="T13" fmla="*/ 687 h 1067"/>
                <a:gd name="T14" fmla="*/ 857 w 985"/>
                <a:gd name="T15" fmla="*/ 677 h 1067"/>
                <a:gd name="T16" fmla="*/ 857 w 985"/>
                <a:gd name="T17" fmla="*/ 668 h 1067"/>
                <a:gd name="T18" fmla="*/ 975 w 985"/>
                <a:gd name="T19" fmla="*/ 181 h 1067"/>
                <a:gd name="T20" fmla="*/ 975 w 985"/>
                <a:gd name="T21" fmla="*/ 171 h 1067"/>
                <a:gd name="T22" fmla="*/ 966 w 985"/>
                <a:gd name="T23" fmla="*/ 171 h 1067"/>
                <a:gd name="T24" fmla="*/ 966 w 985"/>
                <a:gd name="T25" fmla="*/ 162 h 1067"/>
                <a:gd name="T26" fmla="*/ 966 w 985"/>
                <a:gd name="T27" fmla="*/ 154 h 1067"/>
                <a:gd name="T28" fmla="*/ 957 w 985"/>
                <a:gd name="T29" fmla="*/ 154 h 1067"/>
                <a:gd name="T30" fmla="*/ 957 w 985"/>
                <a:gd name="T31" fmla="*/ 144 h 1067"/>
                <a:gd name="T32" fmla="*/ 948 w 985"/>
                <a:gd name="T33" fmla="*/ 144 h 1067"/>
                <a:gd name="T34" fmla="*/ 939 w 985"/>
                <a:gd name="T35" fmla="*/ 144 h 1067"/>
                <a:gd name="T36" fmla="*/ 939 w 985"/>
                <a:gd name="T37" fmla="*/ 135 h 1067"/>
                <a:gd name="T38" fmla="*/ 262 w 985"/>
                <a:gd name="T39" fmla="*/ 217 h 1067"/>
                <a:gd name="T40" fmla="*/ 181 w 985"/>
                <a:gd name="T41" fmla="*/ 27 h 1067"/>
                <a:gd name="T42" fmla="*/ 181 w 985"/>
                <a:gd name="T43" fmla="*/ 18 h 1067"/>
                <a:gd name="T44" fmla="*/ 172 w 985"/>
                <a:gd name="T45" fmla="*/ 18 h 1067"/>
                <a:gd name="T46" fmla="*/ 172 w 985"/>
                <a:gd name="T47" fmla="*/ 9 h 1067"/>
                <a:gd name="T48" fmla="*/ 163 w 985"/>
                <a:gd name="T49" fmla="*/ 9 h 1067"/>
                <a:gd name="T50" fmla="*/ 163 w 985"/>
                <a:gd name="T51" fmla="*/ 0 h 1067"/>
                <a:gd name="T52" fmla="*/ 154 w 985"/>
                <a:gd name="T53" fmla="*/ 0 h 1067"/>
                <a:gd name="T54" fmla="*/ 144 w 985"/>
                <a:gd name="T55" fmla="*/ 0 h 1067"/>
                <a:gd name="T56" fmla="*/ 0 w 985"/>
                <a:gd name="T57" fmla="*/ 36 h 1067"/>
                <a:gd name="T58" fmla="*/ 190 w 985"/>
                <a:gd name="T59" fmla="*/ 623 h 1067"/>
                <a:gd name="T60" fmla="*/ 181 w 985"/>
                <a:gd name="T61" fmla="*/ 623 h 1067"/>
                <a:gd name="T62" fmla="*/ 172 w 985"/>
                <a:gd name="T63" fmla="*/ 623 h 1067"/>
                <a:gd name="T64" fmla="*/ 172 w 985"/>
                <a:gd name="T65" fmla="*/ 632 h 1067"/>
                <a:gd name="T66" fmla="*/ 163 w 985"/>
                <a:gd name="T67" fmla="*/ 632 h 1067"/>
                <a:gd name="T68" fmla="*/ 154 w 985"/>
                <a:gd name="T69" fmla="*/ 641 h 1067"/>
                <a:gd name="T70" fmla="*/ 63 w 985"/>
                <a:gd name="T71" fmla="*/ 795 h 1067"/>
                <a:gd name="T72" fmla="*/ 54 w 985"/>
                <a:gd name="T73" fmla="*/ 795 h 1067"/>
                <a:gd name="T74" fmla="*/ 54 w 985"/>
                <a:gd name="T75" fmla="*/ 804 h 1067"/>
                <a:gd name="T76" fmla="*/ 54 w 985"/>
                <a:gd name="T77" fmla="*/ 813 h 1067"/>
                <a:gd name="T78" fmla="*/ 54 w 985"/>
                <a:gd name="T79" fmla="*/ 813 h 1067"/>
                <a:gd name="T80" fmla="*/ 63 w 985"/>
                <a:gd name="T81" fmla="*/ 822 h 1067"/>
                <a:gd name="T82" fmla="*/ 63 w 985"/>
                <a:gd name="T83" fmla="*/ 831 h 1067"/>
                <a:gd name="T84" fmla="*/ 63 w 985"/>
                <a:gd name="T85" fmla="*/ 831 h 1067"/>
                <a:gd name="T86" fmla="*/ 72 w 985"/>
                <a:gd name="T87" fmla="*/ 840 h 1067"/>
                <a:gd name="T88" fmla="*/ 81 w 985"/>
                <a:gd name="T89" fmla="*/ 840 h 1067"/>
                <a:gd name="T90" fmla="*/ 81 w 985"/>
                <a:gd name="T91" fmla="*/ 849 h 1067"/>
                <a:gd name="T92" fmla="*/ 90 w 985"/>
                <a:gd name="T93" fmla="*/ 849 h 1067"/>
                <a:gd name="T94" fmla="*/ 370 w 985"/>
                <a:gd name="T95" fmla="*/ 1066 h 1067"/>
                <a:gd name="T96" fmla="*/ 659 w 985"/>
                <a:gd name="T97" fmla="*/ 921 h 1067"/>
                <a:gd name="T98" fmla="*/ 948 w 985"/>
                <a:gd name="T99" fmla="*/ 849 h 1067"/>
                <a:gd name="T100" fmla="*/ 443 w 985"/>
                <a:gd name="T101" fmla="*/ 921 h 1067"/>
                <a:gd name="T102" fmla="*/ 443 w 985"/>
                <a:gd name="T103" fmla="*/ 921 h 1067"/>
                <a:gd name="T104" fmla="*/ 731 w 985"/>
                <a:gd name="T105" fmla="*/ 921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85" h="1067">
                  <a:moveTo>
                    <a:pt x="948" y="777"/>
                  </a:moveTo>
                  <a:lnTo>
                    <a:pt x="948" y="777"/>
                  </a:lnTo>
                  <a:cubicBezTo>
                    <a:pt x="163" y="777"/>
                    <a:pt x="163" y="777"/>
                    <a:pt x="163" y="777"/>
                  </a:cubicBezTo>
                  <a:cubicBezTo>
                    <a:pt x="208" y="696"/>
                    <a:pt x="208" y="696"/>
                    <a:pt x="208" y="696"/>
                  </a:cubicBezTo>
                  <a:cubicBezTo>
                    <a:pt x="262" y="696"/>
                    <a:pt x="262" y="696"/>
                    <a:pt x="262" y="696"/>
                  </a:cubicBezTo>
                  <a:lnTo>
                    <a:pt x="262" y="696"/>
                  </a:lnTo>
                  <a:lnTo>
                    <a:pt x="262" y="696"/>
                  </a:lnTo>
                  <a:cubicBezTo>
                    <a:pt x="821" y="696"/>
                    <a:pt x="821" y="696"/>
                    <a:pt x="821" y="696"/>
                  </a:cubicBezTo>
                  <a:lnTo>
                    <a:pt x="821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0" y="696"/>
                  </a:lnTo>
                  <a:lnTo>
                    <a:pt x="839" y="696"/>
                  </a:lnTo>
                  <a:lnTo>
                    <a:pt x="839" y="696"/>
                  </a:lnTo>
                  <a:lnTo>
                    <a:pt x="839" y="696"/>
                  </a:lnTo>
                  <a:lnTo>
                    <a:pt x="839" y="696"/>
                  </a:lnTo>
                  <a:lnTo>
                    <a:pt x="839" y="696"/>
                  </a:lnTo>
                  <a:cubicBezTo>
                    <a:pt x="839" y="696"/>
                    <a:pt x="839" y="696"/>
                    <a:pt x="848" y="696"/>
                  </a:cubicBez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lnTo>
                    <a:pt x="848" y="687"/>
                  </a:lnTo>
                  <a:cubicBezTo>
                    <a:pt x="857" y="687"/>
                    <a:pt x="857" y="687"/>
                    <a:pt x="857" y="687"/>
                  </a:cubicBezTo>
                  <a:cubicBezTo>
                    <a:pt x="857" y="677"/>
                    <a:pt x="857" y="677"/>
                    <a:pt x="857" y="677"/>
                  </a:cubicBezTo>
                  <a:lnTo>
                    <a:pt x="857" y="677"/>
                  </a:lnTo>
                  <a:lnTo>
                    <a:pt x="857" y="677"/>
                  </a:lnTo>
                  <a:lnTo>
                    <a:pt x="857" y="677"/>
                  </a:lnTo>
                  <a:lnTo>
                    <a:pt x="857" y="677"/>
                  </a:lnTo>
                  <a:cubicBezTo>
                    <a:pt x="857" y="677"/>
                    <a:pt x="857" y="677"/>
                    <a:pt x="857" y="668"/>
                  </a:cubicBezTo>
                  <a:lnTo>
                    <a:pt x="857" y="668"/>
                  </a:lnTo>
                  <a:lnTo>
                    <a:pt x="857" y="668"/>
                  </a:lnTo>
                  <a:cubicBezTo>
                    <a:pt x="966" y="181"/>
                    <a:pt x="966" y="181"/>
                    <a:pt x="966" y="181"/>
                  </a:cubicBezTo>
                  <a:lnTo>
                    <a:pt x="966" y="181"/>
                  </a:lnTo>
                  <a:cubicBezTo>
                    <a:pt x="975" y="181"/>
                    <a:pt x="975" y="181"/>
                    <a:pt x="975" y="181"/>
                  </a:cubicBezTo>
                  <a:lnTo>
                    <a:pt x="975" y="181"/>
                  </a:lnTo>
                  <a:lnTo>
                    <a:pt x="975" y="181"/>
                  </a:lnTo>
                  <a:lnTo>
                    <a:pt x="975" y="181"/>
                  </a:lnTo>
                  <a:lnTo>
                    <a:pt x="975" y="171"/>
                  </a:lnTo>
                  <a:lnTo>
                    <a:pt x="975" y="171"/>
                  </a:lnTo>
                  <a:lnTo>
                    <a:pt x="975" y="171"/>
                  </a:lnTo>
                  <a:lnTo>
                    <a:pt x="975" y="171"/>
                  </a:lnTo>
                  <a:lnTo>
                    <a:pt x="975" y="171"/>
                  </a:lnTo>
                  <a:cubicBezTo>
                    <a:pt x="966" y="171"/>
                    <a:pt x="966" y="171"/>
                    <a:pt x="966" y="171"/>
                  </a:cubicBezTo>
                  <a:cubicBezTo>
                    <a:pt x="966" y="162"/>
                    <a:pt x="966" y="162"/>
                    <a:pt x="966" y="162"/>
                  </a:cubicBezTo>
                  <a:lnTo>
                    <a:pt x="966" y="162"/>
                  </a:lnTo>
                  <a:lnTo>
                    <a:pt x="966" y="162"/>
                  </a:lnTo>
                  <a:lnTo>
                    <a:pt x="966" y="162"/>
                  </a:lnTo>
                  <a:lnTo>
                    <a:pt x="966" y="162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66" y="154"/>
                  </a:lnTo>
                  <a:lnTo>
                    <a:pt x="957" y="154"/>
                  </a:lnTo>
                  <a:lnTo>
                    <a:pt x="957" y="154"/>
                  </a:lnTo>
                  <a:lnTo>
                    <a:pt x="957" y="144"/>
                  </a:lnTo>
                  <a:lnTo>
                    <a:pt x="957" y="144"/>
                  </a:lnTo>
                  <a:lnTo>
                    <a:pt x="957" y="144"/>
                  </a:lnTo>
                  <a:lnTo>
                    <a:pt x="957" y="144"/>
                  </a:lnTo>
                  <a:lnTo>
                    <a:pt x="957" y="144"/>
                  </a:lnTo>
                  <a:cubicBezTo>
                    <a:pt x="948" y="144"/>
                    <a:pt x="948" y="144"/>
                    <a:pt x="948" y="144"/>
                  </a:cubicBezTo>
                  <a:lnTo>
                    <a:pt x="948" y="144"/>
                  </a:lnTo>
                  <a:lnTo>
                    <a:pt x="948" y="144"/>
                  </a:lnTo>
                  <a:lnTo>
                    <a:pt x="948" y="144"/>
                  </a:lnTo>
                  <a:lnTo>
                    <a:pt x="948" y="144"/>
                  </a:lnTo>
                  <a:lnTo>
                    <a:pt x="939" y="144"/>
                  </a:lnTo>
                  <a:lnTo>
                    <a:pt x="939" y="144"/>
                  </a:lnTo>
                  <a:lnTo>
                    <a:pt x="939" y="144"/>
                  </a:lnTo>
                  <a:cubicBezTo>
                    <a:pt x="939" y="135"/>
                    <a:pt x="939" y="135"/>
                    <a:pt x="939" y="135"/>
                  </a:cubicBezTo>
                  <a:lnTo>
                    <a:pt x="939" y="135"/>
                  </a:lnTo>
                  <a:lnTo>
                    <a:pt x="939" y="135"/>
                  </a:lnTo>
                  <a:lnTo>
                    <a:pt x="939" y="135"/>
                  </a:lnTo>
                  <a:cubicBezTo>
                    <a:pt x="262" y="135"/>
                    <a:pt x="262" y="135"/>
                    <a:pt x="262" y="135"/>
                  </a:cubicBezTo>
                  <a:cubicBezTo>
                    <a:pt x="244" y="135"/>
                    <a:pt x="226" y="154"/>
                    <a:pt x="226" y="171"/>
                  </a:cubicBezTo>
                  <a:cubicBezTo>
                    <a:pt x="226" y="199"/>
                    <a:pt x="244" y="217"/>
                    <a:pt x="262" y="217"/>
                  </a:cubicBezTo>
                  <a:cubicBezTo>
                    <a:pt x="893" y="217"/>
                    <a:pt x="893" y="217"/>
                    <a:pt x="893" y="217"/>
                  </a:cubicBezTo>
                  <a:cubicBezTo>
                    <a:pt x="794" y="623"/>
                    <a:pt x="794" y="623"/>
                    <a:pt x="794" y="623"/>
                  </a:cubicBezTo>
                  <a:cubicBezTo>
                    <a:pt x="289" y="623"/>
                    <a:pt x="289" y="623"/>
                    <a:pt x="289" y="623"/>
                  </a:cubicBezTo>
                  <a:cubicBezTo>
                    <a:pt x="181" y="27"/>
                    <a:pt x="181" y="27"/>
                    <a:pt x="181" y="27"/>
                  </a:cubicBezTo>
                  <a:lnTo>
                    <a:pt x="181" y="27"/>
                  </a:lnTo>
                  <a:lnTo>
                    <a:pt x="181" y="27"/>
                  </a:lnTo>
                  <a:lnTo>
                    <a:pt x="181" y="27"/>
                  </a:lnTo>
                  <a:cubicBezTo>
                    <a:pt x="181" y="27"/>
                    <a:pt x="181" y="27"/>
                    <a:pt x="181" y="18"/>
                  </a:cubicBezTo>
                  <a:lnTo>
                    <a:pt x="181" y="18"/>
                  </a:lnTo>
                  <a:lnTo>
                    <a:pt x="181" y="18"/>
                  </a:lnTo>
                  <a:cubicBezTo>
                    <a:pt x="172" y="18"/>
                    <a:pt x="172" y="18"/>
                    <a:pt x="172" y="18"/>
                  </a:cubicBezTo>
                  <a:lnTo>
                    <a:pt x="172" y="18"/>
                  </a:lnTo>
                  <a:lnTo>
                    <a:pt x="172" y="18"/>
                  </a:lnTo>
                  <a:lnTo>
                    <a:pt x="172" y="18"/>
                  </a:lnTo>
                  <a:cubicBezTo>
                    <a:pt x="172" y="9"/>
                    <a:pt x="172" y="9"/>
                    <a:pt x="172" y="9"/>
                  </a:cubicBezTo>
                  <a:lnTo>
                    <a:pt x="172" y="9"/>
                  </a:lnTo>
                  <a:lnTo>
                    <a:pt x="172" y="9"/>
                  </a:lnTo>
                  <a:lnTo>
                    <a:pt x="172" y="9"/>
                  </a:lnTo>
                  <a:cubicBezTo>
                    <a:pt x="172" y="9"/>
                    <a:pt x="172" y="9"/>
                    <a:pt x="163" y="9"/>
                  </a:cubicBezTo>
                  <a:lnTo>
                    <a:pt x="163" y="9"/>
                  </a:lnTo>
                  <a:lnTo>
                    <a:pt x="163" y="9"/>
                  </a:lnTo>
                  <a:cubicBezTo>
                    <a:pt x="163" y="0"/>
                    <a:pt x="163" y="0"/>
                    <a:pt x="163" y="0"/>
                  </a:cubicBezTo>
                  <a:lnTo>
                    <a:pt x="163" y="0"/>
                  </a:lnTo>
                  <a:lnTo>
                    <a:pt x="16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ubicBezTo>
                    <a:pt x="144" y="0"/>
                    <a:pt x="144" y="0"/>
                    <a:pt x="144" y="0"/>
                  </a:cubicBez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54"/>
                    <a:pt x="18" y="72"/>
                    <a:pt x="36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217" y="623"/>
                    <a:pt x="217" y="623"/>
                    <a:pt x="217" y="623"/>
                  </a:cubicBezTo>
                  <a:cubicBezTo>
                    <a:pt x="190" y="623"/>
                    <a:pt x="190" y="623"/>
                    <a:pt x="190" y="623"/>
                  </a:cubicBezTo>
                  <a:lnTo>
                    <a:pt x="190" y="623"/>
                  </a:lnTo>
                  <a:lnTo>
                    <a:pt x="181" y="623"/>
                  </a:lnTo>
                  <a:lnTo>
                    <a:pt x="181" y="623"/>
                  </a:lnTo>
                  <a:lnTo>
                    <a:pt x="181" y="623"/>
                  </a:lnTo>
                  <a:lnTo>
                    <a:pt x="181" y="623"/>
                  </a:lnTo>
                  <a:lnTo>
                    <a:pt x="181" y="623"/>
                  </a:lnTo>
                  <a:cubicBezTo>
                    <a:pt x="181" y="623"/>
                    <a:pt x="181" y="623"/>
                    <a:pt x="172" y="623"/>
                  </a:cubicBezTo>
                  <a:lnTo>
                    <a:pt x="172" y="623"/>
                  </a:lnTo>
                  <a:lnTo>
                    <a:pt x="172" y="623"/>
                  </a:lnTo>
                  <a:cubicBezTo>
                    <a:pt x="172" y="632"/>
                    <a:pt x="172" y="632"/>
                    <a:pt x="172" y="632"/>
                  </a:cubicBezTo>
                  <a:lnTo>
                    <a:pt x="172" y="632"/>
                  </a:lnTo>
                  <a:lnTo>
                    <a:pt x="172" y="632"/>
                  </a:lnTo>
                  <a:lnTo>
                    <a:pt x="163" y="632"/>
                  </a:lnTo>
                  <a:lnTo>
                    <a:pt x="163" y="632"/>
                  </a:lnTo>
                  <a:lnTo>
                    <a:pt x="163" y="632"/>
                  </a:lnTo>
                  <a:lnTo>
                    <a:pt x="163" y="632"/>
                  </a:lnTo>
                  <a:lnTo>
                    <a:pt x="163" y="632"/>
                  </a:lnTo>
                  <a:cubicBezTo>
                    <a:pt x="163" y="632"/>
                    <a:pt x="163" y="632"/>
                    <a:pt x="163" y="641"/>
                  </a:cubicBezTo>
                  <a:lnTo>
                    <a:pt x="163" y="641"/>
                  </a:lnTo>
                  <a:lnTo>
                    <a:pt x="154" y="641"/>
                  </a:lnTo>
                  <a:lnTo>
                    <a:pt x="154" y="641"/>
                  </a:lnTo>
                  <a:lnTo>
                    <a:pt x="154" y="641"/>
                  </a:lnTo>
                  <a:cubicBezTo>
                    <a:pt x="63" y="786"/>
                    <a:pt x="63" y="786"/>
                    <a:pt x="63" y="786"/>
                  </a:cubicBezTo>
                  <a:lnTo>
                    <a:pt x="63" y="795"/>
                  </a:lnTo>
                  <a:lnTo>
                    <a:pt x="63" y="795"/>
                  </a:lnTo>
                  <a:lnTo>
                    <a:pt x="63" y="795"/>
                  </a:lnTo>
                  <a:lnTo>
                    <a:pt x="54" y="795"/>
                  </a:lnTo>
                  <a:lnTo>
                    <a:pt x="54" y="795"/>
                  </a:lnTo>
                  <a:lnTo>
                    <a:pt x="54" y="795"/>
                  </a:lnTo>
                  <a:cubicBezTo>
                    <a:pt x="54" y="804"/>
                    <a:pt x="54" y="804"/>
                    <a:pt x="54" y="804"/>
                  </a:cubicBezTo>
                  <a:lnTo>
                    <a:pt x="54" y="804"/>
                  </a:lnTo>
                  <a:lnTo>
                    <a:pt x="54" y="804"/>
                  </a:lnTo>
                  <a:lnTo>
                    <a:pt x="54" y="804"/>
                  </a:lnTo>
                  <a:cubicBezTo>
                    <a:pt x="54" y="804"/>
                    <a:pt x="54" y="804"/>
                    <a:pt x="54" y="813"/>
                  </a:cubicBez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lnTo>
                    <a:pt x="54" y="813"/>
                  </a:lnTo>
                  <a:cubicBezTo>
                    <a:pt x="54" y="822"/>
                    <a:pt x="54" y="822"/>
                    <a:pt x="54" y="822"/>
                  </a:cubicBezTo>
                  <a:lnTo>
                    <a:pt x="54" y="822"/>
                  </a:lnTo>
                  <a:lnTo>
                    <a:pt x="54" y="822"/>
                  </a:lnTo>
                  <a:cubicBezTo>
                    <a:pt x="54" y="822"/>
                    <a:pt x="54" y="822"/>
                    <a:pt x="63" y="822"/>
                  </a:cubicBezTo>
                  <a:lnTo>
                    <a:pt x="63" y="822"/>
                  </a:lnTo>
                  <a:cubicBezTo>
                    <a:pt x="63" y="822"/>
                    <a:pt x="63" y="822"/>
                    <a:pt x="63" y="831"/>
                  </a:cubicBez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lnTo>
                    <a:pt x="63" y="831"/>
                  </a:lnTo>
                  <a:cubicBezTo>
                    <a:pt x="63" y="840"/>
                    <a:pt x="63" y="840"/>
                    <a:pt x="72" y="840"/>
                  </a:cubicBez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lnTo>
                    <a:pt x="72" y="840"/>
                  </a:lnTo>
                  <a:cubicBezTo>
                    <a:pt x="72" y="840"/>
                    <a:pt x="72" y="840"/>
                    <a:pt x="81" y="840"/>
                  </a:cubicBezTo>
                  <a:lnTo>
                    <a:pt x="81" y="840"/>
                  </a:lnTo>
                  <a:lnTo>
                    <a:pt x="81" y="840"/>
                  </a:lnTo>
                  <a:lnTo>
                    <a:pt x="81" y="840"/>
                  </a:lnTo>
                  <a:cubicBezTo>
                    <a:pt x="81" y="849"/>
                    <a:pt x="81" y="849"/>
                    <a:pt x="81" y="849"/>
                  </a:cubicBezTo>
                  <a:lnTo>
                    <a:pt x="81" y="849"/>
                  </a:lnTo>
                  <a:cubicBezTo>
                    <a:pt x="90" y="849"/>
                    <a:pt x="90" y="849"/>
                    <a:pt x="90" y="849"/>
                  </a:cubicBezTo>
                  <a:lnTo>
                    <a:pt x="90" y="849"/>
                  </a:lnTo>
                  <a:lnTo>
                    <a:pt x="90" y="849"/>
                  </a:lnTo>
                  <a:lnTo>
                    <a:pt x="90" y="849"/>
                  </a:lnTo>
                  <a:cubicBezTo>
                    <a:pt x="244" y="849"/>
                    <a:pt x="244" y="849"/>
                    <a:pt x="244" y="849"/>
                  </a:cubicBezTo>
                  <a:cubicBezTo>
                    <a:pt x="235" y="867"/>
                    <a:pt x="226" y="894"/>
                    <a:pt x="226" y="921"/>
                  </a:cubicBezTo>
                  <a:cubicBezTo>
                    <a:pt x="226" y="994"/>
                    <a:pt x="289" y="1066"/>
                    <a:pt x="370" y="1066"/>
                  </a:cubicBezTo>
                  <a:cubicBezTo>
                    <a:pt x="452" y="1066"/>
                    <a:pt x="514" y="994"/>
                    <a:pt x="514" y="921"/>
                  </a:cubicBezTo>
                  <a:cubicBezTo>
                    <a:pt x="514" y="894"/>
                    <a:pt x="505" y="867"/>
                    <a:pt x="497" y="849"/>
                  </a:cubicBezTo>
                  <a:cubicBezTo>
                    <a:pt x="677" y="849"/>
                    <a:pt x="677" y="849"/>
                    <a:pt x="677" y="849"/>
                  </a:cubicBezTo>
                  <a:cubicBezTo>
                    <a:pt x="668" y="867"/>
                    <a:pt x="659" y="894"/>
                    <a:pt x="659" y="921"/>
                  </a:cubicBezTo>
                  <a:cubicBezTo>
                    <a:pt x="659" y="994"/>
                    <a:pt x="731" y="1066"/>
                    <a:pt x="803" y="1066"/>
                  </a:cubicBezTo>
                  <a:cubicBezTo>
                    <a:pt x="884" y="1066"/>
                    <a:pt x="948" y="994"/>
                    <a:pt x="948" y="921"/>
                  </a:cubicBezTo>
                  <a:cubicBezTo>
                    <a:pt x="948" y="894"/>
                    <a:pt x="948" y="867"/>
                    <a:pt x="930" y="849"/>
                  </a:cubicBezTo>
                  <a:cubicBezTo>
                    <a:pt x="948" y="849"/>
                    <a:pt x="948" y="849"/>
                    <a:pt x="948" y="849"/>
                  </a:cubicBezTo>
                  <a:cubicBezTo>
                    <a:pt x="975" y="849"/>
                    <a:pt x="984" y="831"/>
                    <a:pt x="984" y="813"/>
                  </a:cubicBezTo>
                  <a:cubicBezTo>
                    <a:pt x="984" y="786"/>
                    <a:pt x="975" y="777"/>
                    <a:pt x="948" y="777"/>
                  </a:cubicBezTo>
                  <a:close/>
                  <a:moveTo>
                    <a:pt x="443" y="921"/>
                  </a:moveTo>
                  <a:lnTo>
                    <a:pt x="443" y="921"/>
                  </a:lnTo>
                  <a:cubicBezTo>
                    <a:pt x="443" y="958"/>
                    <a:pt x="407" y="994"/>
                    <a:pt x="370" y="994"/>
                  </a:cubicBezTo>
                  <a:cubicBezTo>
                    <a:pt x="334" y="994"/>
                    <a:pt x="298" y="958"/>
                    <a:pt x="298" y="921"/>
                  </a:cubicBezTo>
                  <a:cubicBezTo>
                    <a:pt x="298" y="876"/>
                    <a:pt x="334" y="849"/>
                    <a:pt x="370" y="849"/>
                  </a:cubicBezTo>
                  <a:cubicBezTo>
                    <a:pt x="407" y="849"/>
                    <a:pt x="443" y="876"/>
                    <a:pt x="443" y="921"/>
                  </a:cubicBezTo>
                  <a:close/>
                  <a:moveTo>
                    <a:pt x="876" y="921"/>
                  </a:moveTo>
                  <a:lnTo>
                    <a:pt x="876" y="921"/>
                  </a:lnTo>
                  <a:cubicBezTo>
                    <a:pt x="876" y="958"/>
                    <a:pt x="848" y="994"/>
                    <a:pt x="803" y="994"/>
                  </a:cubicBezTo>
                  <a:cubicBezTo>
                    <a:pt x="767" y="994"/>
                    <a:pt x="731" y="958"/>
                    <a:pt x="731" y="921"/>
                  </a:cubicBezTo>
                  <a:cubicBezTo>
                    <a:pt x="731" y="876"/>
                    <a:pt x="767" y="849"/>
                    <a:pt x="803" y="849"/>
                  </a:cubicBezTo>
                  <a:cubicBezTo>
                    <a:pt x="848" y="849"/>
                    <a:pt x="876" y="876"/>
                    <a:pt x="876" y="92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B9D0488-2411-4449-BAD2-4820475F96E5}"/>
                </a:ext>
              </a:extLst>
            </p:cNvPr>
            <p:cNvSpPr/>
            <p:nvPr/>
          </p:nvSpPr>
          <p:spPr>
            <a:xfrm>
              <a:off x="8901337" y="7013206"/>
              <a:ext cx="844366" cy="844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4" h="904">
                  <a:moveTo>
                    <a:pt x="140" y="389"/>
                  </a:moveTo>
                  <a:lnTo>
                    <a:pt x="123" y="380"/>
                  </a:lnTo>
                  <a:lnTo>
                    <a:pt x="140" y="380"/>
                  </a:lnTo>
                  <a:close/>
                  <a:moveTo>
                    <a:pt x="709" y="55"/>
                  </a:moveTo>
                  <a:lnTo>
                    <a:pt x="709" y="341"/>
                  </a:lnTo>
                  <a:cubicBezTo>
                    <a:pt x="707" y="345"/>
                    <a:pt x="706" y="349"/>
                    <a:pt x="706" y="353"/>
                  </a:cubicBezTo>
                  <a:cubicBezTo>
                    <a:pt x="706" y="357"/>
                    <a:pt x="707" y="361"/>
                    <a:pt x="709" y="364"/>
                  </a:cubicBezTo>
                  <a:lnTo>
                    <a:pt x="709" y="417"/>
                  </a:lnTo>
                  <a:lnTo>
                    <a:pt x="451" y="547"/>
                  </a:lnTo>
                  <a:lnTo>
                    <a:pt x="195" y="417"/>
                  </a:lnTo>
                  <a:lnTo>
                    <a:pt x="195" y="55"/>
                  </a:lnTo>
                  <a:close/>
                  <a:moveTo>
                    <a:pt x="781" y="380"/>
                  </a:moveTo>
                  <a:lnTo>
                    <a:pt x="764" y="389"/>
                  </a:lnTo>
                  <a:lnTo>
                    <a:pt x="764" y="380"/>
                  </a:lnTo>
                  <a:close/>
                  <a:moveTo>
                    <a:pt x="615" y="576"/>
                  </a:moveTo>
                  <a:cubicBezTo>
                    <a:pt x="604" y="565"/>
                    <a:pt x="586" y="565"/>
                    <a:pt x="576" y="576"/>
                  </a:cubicBezTo>
                  <a:cubicBezTo>
                    <a:pt x="565" y="586"/>
                    <a:pt x="565" y="604"/>
                    <a:pt x="576" y="615"/>
                  </a:cubicBezTo>
                  <a:lnTo>
                    <a:pt x="810" y="849"/>
                  </a:lnTo>
                  <a:lnTo>
                    <a:pt x="94" y="849"/>
                  </a:lnTo>
                  <a:lnTo>
                    <a:pt x="328" y="615"/>
                  </a:lnTo>
                  <a:cubicBezTo>
                    <a:pt x="339" y="604"/>
                    <a:pt x="339" y="586"/>
                    <a:pt x="328" y="576"/>
                  </a:cubicBezTo>
                  <a:cubicBezTo>
                    <a:pt x="317" y="565"/>
                    <a:pt x="300" y="565"/>
                    <a:pt x="289" y="576"/>
                  </a:cubicBezTo>
                  <a:lnTo>
                    <a:pt x="55" y="809"/>
                  </a:lnTo>
                  <a:lnTo>
                    <a:pt x="55" y="407"/>
                  </a:lnTo>
                  <a:lnTo>
                    <a:pt x="439" y="603"/>
                  </a:lnTo>
                  <a:cubicBezTo>
                    <a:pt x="439" y="604"/>
                    <a:pt x="440" y="604"/>
                    <a:pt x="441" y="604"/>
                  </a:cubicBezTo>
                  <a:cubicBezTo>
                    <a:pt x="442" y="604"/>
                    <a:pt x="442" y="604"/>
                    <a:pt x="442" y="604"/>
                  </a:cubicBezTo>
                  <a:cubicBezTo>
                    <a:pt x="443" y="605"/>
                    <a:pt x="444" y="605"/>
                    <a:pt x="444" y="605"/>
                  </a:cubicBezTo>
                  <a:cubicBezTo>
                    <a:pt x="445" y="605"/>
                    <a:pt x="445" y="605"/>
                    <a:pt x="445" y="605"/>
                  </a:cubicBezTo>
                  <a:cubicBezTo>
                    <a:pt x="446" y="606"/>
                    <a:pt x="447" y="606"/>
                    <a:pt x="448" y="606"/>
                  </a:cubicBezTo>
                  <a:cubicBezTo>
                    <a:pt x="449" y="606"/>
                    <a:pt x="450" y="606"/>
                    <a:pt x="451" y="606"/>
                  </a:cubicBezTo>
                  <a:cubicBezTo>
                    <a:pt x="452" y="606"/>
                    <a:pt x="453" y="606"/>
                    <a:pt x="454" y="606"/>
                  </a:cubicBezTo>
                  <a:lnTo>
                    <a:pt x="455" y="606"/>
                  </a:lnTo>
                  <a:cubicBezTo>
                    <a:pt x="455" y="606"/>
                    <a:pt x="456" y="606"/>
                    <a:pt x="457" y="605"/>
                  </a:cubicBezTo>
                  <a:lnTo>
                    <a:pt x="458" y="605"/>
                  </a:lnTo>
                  <a:cubicBezTo>
                    <a:pt x="459" y="605"/>
                    <a:pt x="460" y="605"/>
                    <a:pt x="460" y="604"/>
                  </a:cubicBezTo>
                  <a:cubicBezTo>
                    <a:pt x="461" y="604"/>
                    <a:pt x="461" y="604"/>
                    <a:pt x="461" y="604"/>
                  </a:cubicBezTo>
                  <a:cubicBezTo>
                    <a:pt x="462" y="604"/>
                    <a:pt x="463" y="604"/>
                    <a:pt x="463" y="603"/>
                  </a:cubicBezTo>
                  <a:cubicBezTo>
                    <a:pt x="464" y="603"/>
                    <a:pt x="464" y="603"/>
                    <a:pt x="464" y="603"/>
                  </a:cubicBezTo>
                  <a:lnTo>
                    <a:pt x="849" y="407"/>
                  </a:lnTo>
                  <a:lnTo>
                    <a:pt x="849" y="810"/>
                  </a:lnTo>
                  <a:close/>
                  <a:moveTo>
                    <a:pt x="904" y="367"/>
                  </a:moveTo>
                  <a:cubicBezTo>
                    <a:pt x="904" y="366"/>
                    <a:pt x="904" y="365"/>
                    <a:pt x="904" y="365"/>
                  </a:cubicBezTo>
                  <a:cubicBezTo>
                    <a:pt x="905" y="360"/>
                    <a:pt x="904" y="355"/>
                    <a:pt x="901" y="350"/>
                  </a:cubicBezTo>
                  <a:cubicBezTo>
                    <a:pt x="900" y="347"/>
                    <a:pt x="898" y="345"/>
                    <a:pt x="897" y="343"/>
                  </a:cubicBezTo>
                  <a:cubicBezTo>
                    <a:pt x="889" y="332"/>
                    <a:pt x="876" y="325"/>
                    <a:pt x="861" y="325"/>
                  </a:cubicBezTo>
                  <a:lnTo>
                    <a:pt x="764" y="325"/>
                  </a:lnTo>
                  <a:lnTo>
                    <a:pt x="764" y="38"/>
                  </a:lnTo>
                  <a:cubicBezTo>
                    <a:pt x="764" y="17"/>
                    <a:pt x="747" y="0"/>
                    <a:pt x="727" y="0"/>
                  </a:cubicBezTo>
                  <a:lnTo>
                    <a:pt x="177" y="0"/>
                  </a:lnTo>
                  <a:cubicBezTo>
                    <a:pt x="156" y="0"/>
                    <a:pt x="140" y="17"/>
                    <a:pt x="140" y="38"/>
                  </a:cubicBezTo>
                  <a:lnTo>
                    <a:pt x="140" y="325"/>
                  </a:lnTo>
                  <a:lnTo>
                    <a:pt x="43" y="325"/>
                  </a:lnTo>
                  <a:cubicBezTo>
                    <a:pt x="29" y="325"/>
                    <a:pt x="16" y="332"/>
                    <a:pt x="8" y="343"/>
                  </a:cubicBezTo>
                  <a:cubicBezTo>
                    <a:pt x="6" y="345"/>
                    <a:pt x="4" y="347"/>
                    <a:pt x="3" y="350"/>
                  </a:cubicBezTo>
                  <a:cubicBezTo>
                    <a:pt x="1" y="355"/>
                    <a:pt x="0" y="360"/>
                    <a:pt x="0" y="365"/>
                  </a:cubicBezTo>
                  <a:cubicBezTo>
                    <a:pt x="0" y="365"/>
                    <a:pt x="0" y="366"/>
                    <a:pt x="0" y="367"/>
                  </a:cubicBezTo>
                  <a:lnTo>
                    <a:pt x="0" y="862"/>
                  </a:lnTo>
                  <a:cubicBezTo>
                    <a:pt x="0" y="885"/>
                    <a:pt x="19" y="904"/>
                    <a:pt x="43" y="904"/>
                  </a:cubicBezTo>
                  <a:lnTo>
                    <a:pt x="861" y="904"/>
                  </a:lnTo>
                  <a:cubicBezTo>
                    <a:pt x="872" y="904"/>
                    <a:pt x="882" y="900"/>
                    <a:pt x="889" y="894"/>
                  </a:cubicBezTo>
                  <a:cubicBezTo>
                    <a:pt x="890" y="893"/>
                    <a:pt x="890" y="893"/>
                    <a:pt x="890" y="893"/>
                  </a:cubicBezTo>
                  <a:lnTo>
                    <a:pt x="891" y="893"/>
                  </a:lnTo>
                  <a:cubicBezTo>
                    <a:pt x="891" y="892"/>
                    <a:pt x="891" y="892"/>
                    <a:pt x="892" y="892"/>
                  </a:cubicBezTo>
                  <a:cubicBezTo>
                    <a:pt x="892" y="891"/>
                    <a:pt x="892" y="891"/>
                    <a:pt x="892" y="891"/>
                  </a:cubicBezTo>
                  <a:cubicBezTo>
                    <a:pt x="900" y="884"/>
                    <a:pt x="904" y="873"/>
                    <a:pt x="904" y="8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B49A7C7-39CD-224B-9330-19CA56AE456A}"/>
                </a:ext>
              </a:extLst>
            </p:cNvPr>
            <p:cNvGrpSpPr/>
            <p:nvPr/>
          </p:nvGrpSpPr>
          <p:grpSpPr>
            <a:xfrm>
              <a:off x="14479255" y="6899834"/>
              <a:ext cx="1149746" cy="897316"/>
              <a:chOff x="9955167" y="22974692"/>
              <a:chExt cx="1115553" cy="870635"/>
            </a:xfrm>
            <a:solidFill>
              <a:schemeClr val="bg1"/>
            </a:solidFill>
          </p:grpSpPr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9DCCA76B-5BE3-8248-9278-1D384AD5CCB4}"/>
                  </a:ext>
                </a:extLst>
              </p:cNvPr>
              <p:cNvSpPr/>
              <p:nvPr/>
            </p:nvSpPr>
            <p:spPr>
              <a:xfrm>
                <a:off x="9955167" y="23332843"/>
                <a:ext cx="1115553" cy="5124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1" h="612">
                    <a:moveTo>
                      <a:pt x="1272" y="274"/>
                    </a:moveTo>
                    <a:cubicBezTo>
                      <a:pt x="1267" y="284"/>
                      <a:pt x="1259" y="292"/>
                      <a:pt x="1249" y="295"/>
                    </a:cubicBezTo>
                    <a:cubicBezTo>
                      <a:pt x="1248" y="296"/>
                      <a:pt x="1247" y="296"/>
                      <a:pt x="1246" y="296"/>
                    </a:cubicBezTo>
                    <a:cubicBezTo>
                      <a:pt x="1043" y="393"/>
                      <a:pt x="709" y="548"/>
                      <a:pt x="675" y="555"/>
                    </a:cubicBezTo>
                    <a:cubicBezTo>
                      <a:pt x="629" y="565"/>
                      <a:pt x="577" y="540"/>
                      <a:pt x="512" y="508"/>
                    </a:cubicBezTo>
                    <a:cubicBezTo>
                      <a:pt x="441" y="473"/>
                      <a:pt x="353" y="430"/>
                      <a:pt x="244" y="424"/>
                    </a:cubicBezTo>
                    <a:lnTo>
                      <a:pt x="217" y="422"/>
                    </a:lnTo>
                    <a:lnTo>
                      <a:pt x="220" y="143"/>
                    </a:lnTo>
                    <a:lnTo>
                      <a:pt x="307" y="143"/>
                    </a:lnTo>
                    <a:cubicBezTo>
                      <a:pt x="324" y="143"/>
                      <a:pt x="374" y="144"/>
                      <a:pt x="398" y="149"/>
                    </a:cubicBezTo>
                    <a:cubicBezTo>
                      <a:pt x="432" y="155"/>
                      <a:pt x="451" y="172"/>
                      <a:pt x="474" y="190"/>
                    </a:cubicBezTo>
                    <a:cubicBezTo>
                      <a:pt x="497" y="210"/>
                      <a:pt x="524" y="232"/>
                      <a:pt x="568" y="243"/>
                    </a:cubicBezTo>
                    <a:cubicBezTo>
                      <a:pt x="633" y="260"/>
                      <a:pt x="811" y="250"/>
                      <a:pt x="837" y="249"/>
                    </a:cubicBezTo>
                    <a:cubicBezTo>
                      <a:pt x="849" y="249"/>
                      <a:pt x="859" y="254"/>
                      <a:pt x="867" y="262"/>
                    </a:cubicBezTo>
                    <a:cubicBezTo>
                      <a:pt x="874" y="270"/>
                      <a:pt x="879" y="281"/>
                      <a:pt x="878" y="293"/>
                    </a:cubicBezTo>
                    <a:cubicBezTo>
                      <a:pt x="878" y="305"/>
                      <a:pt x="873" y="315"/>
                      <a:pt x="865" y="323"/>
                    </a:cubicBezTo>
                    <a:cubicBezTo>
                      <a:pt x="856" y="331"/>
                      <a:pt x="846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4" y="334"/>
                      <a:pt x="549" y="342"/>
                    </a:cubicBezTo>
                    <a:lnTo>
                      <a:pt x="515" y="389"/>
                    </a:lnTo>
                    <a:cubicBezTo>
                      <a:pt x="506" y="401"/>
                      <a:pt x="509" y="419"/>
                      <a:pt x="521" y="427"/>
                    </a:cubicBezTo>
                    <a:cubicBezTo>
                      <a:pt x="526" y="431"/>
                      <a:pt x="532" y="433"/>
                      <a:pt x="537" y="433"/>
                    </a:cubicBezTo>
                    <a:cubicBezTo>
                      <a:pt x="546" y="433"/>
                      <a:pt x="554" y="429"/>
                      <a:pt x="560" y="421"/>
                    </a:cubicBezTo>
                    <a:lnTo>
                      <a:pt x="585" y="386"/>
                    </a:lnTo>
                    <a:lnTo>
                      <a:pt x="833" y="390"/>
                    </a:lnTo>
                    <a:cubicBezTo>
                      <a:pt x="859" y="391"/>
                      <a:pt x="884" y="381"/>
                      <a:pt x="903" y="363"/>
                    </a:cubicBezTo>
                    <a:cubicBezTo>
                      <a:pt x="914" y="353"/>
                      <a:pt x="922" y="340"/>
                      <a:pt x="927" y="326"/>
                    </a:cubicBezTo>
                    <a:cubicBezTo>
                      <a:pt x="928" y="326"/>
                      <a:pt x="929" y="326"/>
                      <a:pt x="930" y="325"/>
                    </a:cubicBezTo>
                    <a:cubicBezTo>
                      <a:pt x="931" y="325"/>
                      <a:pt x="1087" y="262"/>
                      <a:pt x="1217" y="215"/>
                    </a:cubicBezTo>
                    <a:cubicBezTo>
                      <a:pt x="1228" y="211"/>
                      <a:pt x="1240" y="211"/>
                      <a:pt x="1250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3" y="243"/>
                    </a:lnTo>
                    <a:cubicBezTo>
                      <a:pt x="1277" y="253"/>
                      <a:pt x="1276" y="264"/>
                      <a:pt x="1272" y="274"/>
                    </a:cubicBezTo>
                    <a:close/>
                    <a:moveTo>
                      <a:pt x="1325" y="224"/>
                    </a:moveTo>
                    <a:lnTo>
                      <a:pt x="1325" y="222"/>
                    </a:lnTo>
                    <a:cubicBezTo>
                      <a:pt x="1316" y="198"/>
                      <a:pt x="1298" y="178"/>
                      <a:pt x="1274" y="166"/>
                    </a:cubicBezTo>
                    <a:cubicBezTo>
                      <a:pt x="1250" y="155"/>
                      <a:pt x="1223" y="154"/>
                      <a:pt x="1199" y="163"/>
                    </a:cubicBezTo>
                    <a:cubicBezTo>
                      <a:pt x="1096" y="200"/>
                      <a:pt x="977" y="247"/>
                      <a:pt x="930" y="266"/>
                    </a:cubicBezTo>
                    <a:cubicBezTo>
                      <a:pt x="926" y="250"/>
                      <a:pt x="918" y="236"/>
                      <a:pt x="907" y="224"/>
                    </a:cubicBezTo>
                    <a:cubicBezTo>
                      <a:pt x="889" y="205"/>
                      <a:pt x="864" y="194"/>
                      <a:pt x="838" y="193"/>
                    </a:cubicBezTo>
                    <a:cubicBezTo>
                      <a:pt x="837" y="193"/>
                      <a:pt x="836" y="193"/>
                      <a:pt x="836" y="193"/>
                    </a:cubicBezTo>
                    <a:cubicBezTo>
                      <a:pt x="782" y="197"/>
                      <a:pt x="631" y="202"/>
                      <a:pt x="582" y="190"/>
                    </a:cubicBezTo>
                    <a:cubicBezTo>
                      <a:pt x="550" y="182"/>
                      <a:pt x="531" y="166"/>
                      <a:pt x="509" y="148"/>
                    </a:cubicBezTo>
                    <a:cubicBezTo>
                      <a:pt x="484" y="127"/>
                      <a:pt x="456" y="104"/>
                      <a:pt x="408" y="95"/>
                    </a:cubicBezTo>
                    <a:cubicBezTo>
                      <a:pt x="374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7" y="39"/>
                      <a:pt x="185" y="2"/>
                      <a:pt x="145" y="1"/>
                    </a:cubicBezTo>
                    <a:lnTo>
                      <a:pt x="34" y="0"/>
                    </a:lnTo>
                    <a:lnTo>
                      <a:pt x="33" y="0"/>
                    </a:lnTo>
                    <a:cubicBezTo>
                      <a:pt x="18" y="0"/>
                      <a:pt x="6" y="12"/>
                      <a:pt x="6" y="27"/>
                    </a:cubicBezTo>
                    <a:cubicBezTo>
                      <a:pt x="6" y="42"/>
                      <a:pt x="18" y="55"/>
                      <a:pt x="33" y="55"/>
                    </a:cubicBezTo>
                    <a:lnTo>
                      <a:pt x="144" y="56"/>
                    </a:lnTo>
                    <a:cubicBezTo>
                      <a:pt x="154" y="56"/>
                      <a:pt x="166" y="74"/>
                      <a:pt x="166" y="97"/>
                    </a:cubicBezTo>
                    <a:lnTo>
                      <a:pt x="161" y="474"/>
                    </a:lnTo>
                    <a:cubicBezTo>
                      <a:pt x="161" y="486"/>
                      <a:pt x="158" y="498"/>
                      <a:pt x="152" y="506"/>
                    </a:cubicBezTo>
                    <a:cubicBezTo>
                      <a:pt x="150" y="509"/>
                      <a:pt x="145" y="514"/>
                      <a:pt x="139" y="514"/>
                    </a:cubicBezTo>
                    <a:lnTo>
                      <a:pt x="28" y="513"/>
                    </a:lnTo>
                    <a:lnTo>
                      <a:pt x="27" y="513"/>
                    </a:lnTo>
                    <a:cubicBezTo>
                      <a:pt x="12" y="513"/>
                      <a:pt x="0" y="525"/>
                      <a:pt x="0" y="540"/>
                    </a:cubicBezTo>
                    <a:cubicBezTo>
                      <a:pt x="0" y="556"/>
                      <a:pt x="12" y="568"/>
                      <a:pt x="27" y="568"/>
                    </a:cubicBezTo>
                    <a:lnTo>
                      <a:pt x="138" y="570"/>
                    </a:lnTo>
                    <a:lnTo>
                      <a:pt x="139" y="570"/>
                    </a:lnTo>
                    <a:cubicBezTo>
                      <a:pt x="160" y="570"/>
                      <a:pt x="181" y="559"/>
                      <a:pt x="196" y="539"/>
                    </a:cubicBezTo>
                    <a:cubicBezTo>
                      <a:pt x="208" y="522"/>
                      <a:pt x="216" y="500"/>
                      <a:pt x="216" y="477"/>
                    </a:cubicBezTo>
                    <a:lnTo>
                      <a:pt x="240" y="479"/>
                    </a:lnTo>
                    <a:lnTo>
                      <a:pt x="241" y="479"/>
                    </a:lnTo>
                    <a:cubicBezTo>
                      <a:pt x="339" y="484"/>
                      <a:pt x="418" y="523"/>
                      <a:pt x="488" y="557"/>
                    </a:cubicBezTo>
                    <a:cubicBezTo>
                      <a:pt x="548" y="587"/>
                      <a:pt x="601" y="612"/>
                      <a:pt x="654" y="612"/>
                    </a:cubicBezTo>
                    <a:cubicBezTo>
                      <a:pt x="665" y="612"/>
                      <a:pt x="675" y="612"/>
                      <a:pt x="686" y="609"/>
                    </a:cubicBezTo>
                    <a:cubicBezTo>
                      <a:pt x="736" y="599"/>
                      <a:pt x="1177" y="390"/>
                      <a:pt x="1269" y="347"/>
                    </a:cubicBezTo>
                    <a:cubicBezTo>
                      <a:pt x="1292" y="338"/>
                      <a:pt x="1311" y="320"/>
                      <a:pt x="1322" y="298"/>
                    </a:cubicBezTo>
                    <a:cubicBezTo>
                      <a:pt x="1333" y="274"/>
                      <a:pt x="1334" y="248"/>
                      <a:pt x="1325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61A93A9-139C-BE4A-B5AD-A3AA834DBC00}"/>
                  </a:ext>
                </a:extLst>
              </p:cNvPr>
              <p:cNvSpPr/>
              <p:nvPr/>
            </p:nvSpPr>
            <p:spPr>
              <a:xfrm>
                <a:off x="10365322" y="22974692"/>
                <a:ext cx="581262" cy="447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4" h="534">
                    <a:moveTo>
                      <a:pt x="48" y="525"/>
                    </a:moveTo>
                    <a:lnTo>
                      <a:pt x="205" y="358"/>
                    </a:lnTo>
                    <a:lnTo>
                      <a:pt x="330" y="523"/>
                    </a:lnTo>
                    <a:cubicBezTo>
                      <a:pt x="336" y="530"/>
                      <a:pt x="344" y="534"/>
                      <a:pt x="352" y="534"/>
                    </a:cubicBezTo>
                    <a:cubicBezTo>
                      <a:pt x="353" y="534"/>
                      <a:pt x="353" y="534"/>
                      <a:pt x="354" y="534"/>
                    </a:cubicBezTo>
                    <a:cubicBezTo>
                      <a:pt x="363" y="533"/>
                      <a:pt x="371" y="528"/>
                      <a:pt x="376" y="520"/>
                    </a:cubicBezTo>
                    <a:lnTo>
                      <a:pt x="628" y="96"/>
                    </a:lnTo>
                    <a:lnTo>
                      <a:pt x="640" y="136"/>
                    </a:lnTo>
                    <a:cubicBezTo>
                      <a:pt x="644" y="147"/>
                      <a:pt x="655" y="155"/>
                      <a:pt x="667" y="155"/>
                    </a:cubicBezTo>
                    <a:cubicBezTo>
                      <a:pt x="669" y="155"/>
                      <a:pt x="672" y="155"/>
                      <a:pt x="675" y="154"/>
                    </a:cubicBezTo>
                    <a:cubicBezTo>
                      <a:pt x="689" y="149"/>
                      <a:pt x="697" y="134"/>
                      <a:pt x="693" y="119"/>
                    </a:cubicBezTo>
                    <a:lnTo>
                      <a:pt x="664" y="27"/>
                    </a:lnTo>
                    <a:cubicBezTo>
                      <a:pt x="664" y="18"/>
                      <a:pt x="660" y="9"/>
                      <a:pt x="651" y="4"/>
                    </a:cubicBezTo>
                    <a:cubicBezTo>
                      <a:pt x="647" y="1"/>
                      <a:pt x="642" y="0"/>
                      <a:pt x="637" y="0"/>
                    </a:cubicBezTo>
                    <a:cubicBezTo>
                      <a:pt x="634" y="0"/>
                      <a:pt x="631" y="0"/>
                      <a:pt x="628" y="1"/>
                    </a:cubicBezTo>
                    <a:lnTo>
                      <a:pt x="528" y="32"/>
                    </a:lnTo>
                    <a:cubicBezTo>
                      <a:pt x="513" y="36"/>
                      <a:pt x="505" y="52"/>
                      <a:pt x="509" y="66"/>
                    </a:cubicBezTo>
                    <a:cubicBezTo>
                      <a:pt x="513" y="78"/>
                      <a:pt x="524" y="86"/>
                      <a:pt x="536" y="86"/>
                    </a:cubicBezTo>
                    <a:cubicBezTo>
                      <a:pt x="539" y="86"/>
                      <a:pt x="541" y="85"/>
                      <a:pt x="544" y="84"/>
                    </a:cubicBezTo>
                    <a:lnTo>
                      <a:pt x="577" y="74"/>
                    </a:lnTo>
                    <a:lnTo>
                      <a:pt x="350" y="457"/>
                    </a:lnTo>
                    <a:lnTo>
                      <a:pt x="229" y="298"/>
                    </a:lnTo>
                    <a:cubicBezTo>
                      <a:pt x="224" y="292"/>
                      <a:pt x="216" y="288"/>
                      <a:pt x="208" y="288"/>
                    </a:cubicBezTo>
                    <a:cubicBezTo>
                      <a:pt x="200" y="287"/>
                      <a:pt x="192" y="290"/>
                      <a:pt x="187" y="296"/>
                    </a:cubicBezTo>
                    <a:lnTo>
                      <a:pt x="8" y="487"/>
                    </a:lnTo>
                    <a:cubicBezTo>
                      <a:pt x="-3" y="498"/>
                      <a:pt x="-2" y="516"/>
                      <a:pt x="9" y="526"/>
                    </a:cubicBezTo>
                    <a:cubicBezTo>
                      <a:pt x="20" y="537"/>
                      <a:pt x="37" y="536"/>
                      <a:pt x="48" y="52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92EBC8E-5F5B-5C4B-9D5F-425A1877F6B0}"/>
                </a:ext>
              </a:extLst>
            </p:cNvPr>
            <p:cNvSpPr/>
            <p:nvPr/>
          </p:nvSpPr>
          <p:spPr>
            <a:xfrm>
              <a:off x="9312829" y="4786491"/>
              <a:ext cx="802722" cy="13239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1459">
                  <a:moveTo>
                    <a:pt x="842" y="396"/>
                  </a:moveTo>
                  <a:cubicBezTo>
                    <a:pt x="841" y="403"/>
                    <a:pt x="837" y="410"/>
                    <a:pt x="832" y="415"/>
                  </a:cubicBezTo>
                  <a:cubicBezTo>
                    <a:pt x="820" y="424"/>
                    <a:pt x="802" y="423"/>
                    <a:pt x="793" y="411"/>
                  </a:cubicBezTo>
                  <a:lnTo>
                    <a:pt x="524" y="88"/>
                  </a:lnTo>
                  <a:cubicBezTo>
                    <a:pt x="519" y="83"/>
                    <a:pt x="517" y="76"/>
                    <a:pt x="517" y="68"/>
                  </a:cubicBezTo>
                  <a:cubicBezTo>
                    <a:pt x="518" y="61"/>
                    <a:pt x="522" y="54"/>
                    <a:pt x="527" y="49"/>
                  </a:cubicBezTo>
                  <a:cubicBezTo>
                    <a:pt x="532" y="45"/>
                    <a:pt x="538" y="43"/>
                    <a:pt x="545" y="43"/>
                  </a:cubicBezTo>
                  <a:cubicBezTo>
                    <a:pt x="546" y="43"/>
                    <a:pt x="547" y="43"/>
                    <a:pt x="547" y="43"/>
                  </a:cubicBezTo>
                  <a:cubicBezTo>
                    <a:pt x="555" y="44"/>
                    <a:pt x="562" y="47"/>
                    <a:pt x="566" y="53"/>
                  </a:cubicBezTo>
                  <a:lnTo>
                    <a:pt x="835" y="375"/>
                  </a:lnTo>
                  <a:cubicBezTo>
                    <a:pt x="840" y="381"/>
                    <a:pt x="842" y="388"/>
                    <a:pt x="842" y="396"/>
                  </a:cubicBezTo>
                  <a:close/>
                  <a:moveTo>
                    <a:pt x="519" y="551"/>
                  </a:moveTo>
                  <a:lnTo>
                    <a:pt x="337" y="332"/>
                  </a:lnTo>
                  <a:lnTo>
                    <a:pt x="491" y="117"/>
                  </a:lnTo>
                  <a:lnTo>
                    <a:pt x="693" y="360"/>
                  </a:lnTo>
                  <a:lnTo>
                    <a:pt x="759" y="438"/>
                  </a:lnTo>
                  <a:close/>
                  <a:moveTo>
                    <a:pt x="149" y="723"/>
                  </a:moveTo>
                  <a:lnTo>
                    <a:pt x="100" y="665"/>
                  </a:lnTo>
                  <a:lnTo>
                    <a:pt x="311" y="368"/>
                  </a:lnTo>
                  <a:lnTo>
                    <a:pt x="396" y="471"/>
                  </a:lnTo>
                  <a:lnTo>
                    <a:pt x="478" y="570"/>
                  </a:lnTo>
                  <a:close/>
                  <a:moveTo>
                    <a:pt x="466" y="749"/>
                  </a:moveTo>
                  <a:lnTo>
                    <a:pt x="382" y="718"/>
                  </a:lnTo>
                  <a:cubicBezTo>
                    <a:pt x="376" y="716"/>
                    <a:pt x="369" y="717"/>
                    <a:pt x="363" y="720"/>
                  </a:cubicBezTo>
                  <a:lnTo>
                    <a:pt x="334" y="685"/>
                  </a:lnTo>
                  <a:lnTo>
                    <a:pt x="386" y="660"/>
                  </a:lnTo>
                  <a:close/>
                  <a:moveTo>
                    <a:pt x="575" y="806"/>
                  </a:moveTo>
                  <a:cubicBezTo>
                    <a:pt x="587" y="821"/>
                    <a:pt x="585" y="843"/>
                    <a:pt x="571" y="855"/>
                  </a:cubicBezTo>
                  <a:lnTo>
                    <a:pt x="502" y="912"/>
                  </a:lnTo>
                  <a:cubicBezTo>
                    <a:pt x="488" y="925"/>
                    <a:pt x="466" y="923"/>
                    <a:pt x="454" y="908"/>
                  </a:cubicBezTo>
                  <a:cubicBezTo>
                    <a:pt x="448" y="902"/>
                    <a:pt x="446" y="893"/>
                    <a:pt x="446" y="885"/>
                  </a:cubicBezTo>
                  <a:cubicBezTo>
                    <a:pt x="456" y="887"/>
                    <a:pt x="468" y="888"/>
                    <a:pt x="481" y="888"/>
                  </a:cubicBezTo>
                  <a:cubicBezTo>
                    <a:pt x="492" y="888"/>
                    <a:pt x="503" y="887"/>
                    <a:pt x="512" y="884"/>
                  </a:cubicBezTo>
                  <a:cubicBezTo>
                    <a:pt x="536" y="874"/>
                    <a:pt x="551" y="844"/>
                    <a:pt x="553" y="820"/>
                  </a:cubicBezTo>
                  <a:cubicBezTo>
                    <a:pt x="554" y="810"/>
                    <a:pt x="553" y="802"/>
                    <a:pt x="550" y="794"/>
                  </a:cubicBezTo>
                  <a:cubicBezTo>
                    <a:pt x="559" y="795"/>
                    <a:pt x="568" y="799"/>
                    <a:pt x="575" y="806"/>
                  </a:cubicBezTo>
                  <a:close/>
                  <a:moveTo>
                    <a:pt x="633" y="870"/>
                  </a:moveTo>
                  <a:cubicBezTo>
                    <a:pt x="643" y="870"/>
                    <a:pt x="653" y="874"/>
                    <a:pt x="659" y="882"/>
                  </a:cubicBezTo>
                  <a:cubicBezTo>
                    <a:pt x="665" y="889"/>
                    <a:pt x="668" y="898"/>
                    <a:pt x="667" y="907"/>
                  </a:cubicBezTo>
                  <a:cubicBezTo>
                    <a:pt x="667" y="914"/>
                    <a:pt x="664" y="920"/>
                    <a:pt x="661" y="925"/>
                  </a:cubicBezTo>
                  <a:cubicBezTo>
                    <a:pt x="658" y="926"/>
                    <a:pt x="656" y="928"/>
                    <a:pt x="654" y="929"/>
                  </a:cubicBezTo>
                  <a:lnTo>
                    <a:pt x="551" y="1016"/>
                  </a:lnTo>
                  <a:cubicBezTo>
                    <a:pt x="549" y="1018"/>
                    <a:pt x="547" y="1020"/>
                    <a:pt x="545" y="1021"/>
                  </a:cubicBezTo>
                  <a:cubicBezTo>
                    <a:pt x="531" y="1028"/>
                    <a:pt x="514" y="1025"/>
                    <a:pt x="504" y="1013"/>
                  </a:cubicBezTo>
                  <a:cubicBezTo>
                    <a:pt x="491" y="999"/>
                    <a:pt x="493" y="977"/>
                    <a:pt x="508" y="965"/>
                  </a:cubicBezTo>
                  <a:lnTo>
                    <a:pt x="611" y="878"/>
                  </a:lnTo>
                  <a:cubicBezTo>
                    <a:pt x="618" y="873"/>
                    <a:pt x="625" y="870"/>
                    <a:pt x="633" y="870"/>
                  </a:cubicBezTo>
                  <a:close/>
                  <a:moveTo>
                    <a:pt x="704" y="955"/>
                  </a:moveTo>
                  <a:cubicBezTo>
                    <a:pt x="705" y="955"/>
                    <a:pt x="706" y="955"/>
                    <a:pt x="707" y="955"/>
                  </a:cubicBezTo>
                  <a:cubicBezTo>
                    <a:pt x="716" y="955"/>
                    <a:pt x="724" y="960"/>
                    <a:pt x="730" y="967"/>
                  </a:cubicBezTo>
                  <a:cubicBezTo>
                    <a:pt x="736" y="974"/>
                    <a:pt x="739" y="983"/>
                    <a:pt x="738" y="992"/>
                  </a:cubicBezTo>
                  <a:cubicBezTo>
                    <a:pt x="737" y="999"/>
                    <a:pt x="735" y="1005"/>
                    <a:pt x="731" y="1010"/>
                  </a:cubicBezTo>
                  <a:cubicBezTo>
                    <a:pt x="729" y="1011"/>
                    <a:pt x="727" y="1013"/>
                    <a:pt x="726" y="1014"/>
                  </a:cubicBezTo>
                  <a:lnTo>
                    <a:pt x="622" y="1101"/>
                  </a:lnTo>
                  <a:cubicBezTo>
                    <a:pt x="621" y="1102"/>
                    <a:pt x="619" y="1104"/>
                    <a:pt x="617" y="1105"/>
                  </a:cubicBezTo>
                  <a:cubicBezTo>
                    <a:pt x="612" y="1109"/>
                    <a:pt x="605" y="1110"/>
                    <a:pt x="598" y="1109"/>
                  </a:cubicBezTo>
                  <a:cubicBezTo>
                    <a:pt x="589" y="1109"/>
                    <a:pt x="580" y="1104"/>
                    <a:pt x="575" y="1097"/>
                  </a:cubicBezTo>
                  <a:cubicBezTo>
                    <a:pt x="569" y="1091"/>
                    <a:pt x="566" y="1082"/>
                    <a:pt x="567" y="1073"/>
                  </a:cubicBezTo>
                  <a:cubicBezTo>
                    <a:pt x="567" y="1066"/>
                    <a:pt x="570" y="1060"/>
                    <a:pt x="573" y="1055"/>
                  </a:cubicBezTo>
                  <a:cubicBezTo>
                    <a:pt x="576" y="1054"/>
                    <a:pt x="578" y="1052"/>
                    <a:pt x="580" y="1050"/>
                  </a:cubicBezTo>
                  <a:lnTo>
                    <a:pt x="683" y="964"/>
                  </a:lnTo>
                  <a:cubicBezTo>
                    <a:pt x="685" y="962"/>
                    <a:pt x="687" y="960"/>
                    <a:pt x="689" y="958"/>
                  </a:cubicBezTo>
                  <a:cubicBezTo>
                    <a:pt x="693" y="956"/>
                    <a:pt x="699" y="955"/>
                    <a:pt x="704" y="955"/>
                  </a:cubicBezTo>
                  <a:close/>
                  <a:moveTo>
                    <a:pt x="802" y="1052"/>
                  </a:moveTo>
                  <a:cubicBezTo>
                    <a:pt x="807" y="1058"/>
                    <a:pt x="810" y="1067"/>
                    <a:pt x="809" y="1076"/>
                  </a:cubicBezTo>
                  <a:cubicBezTo>
                    <a:pt x="809" y="1086"/>
                    <a:pt x="804" y="1094"/>
                    <a:pt x="797" y="1100"/>
                  </a:cubicBezTo>
                  <a:lnTo>
                    <a:pt x="694" y="1187"/>
                  </a:lnTo>
                  <a:cubicBezTo>
                    <a:pt x="687" y="1192"/>
                    <a:pt x="678" y="1195"/>
                    <a:pt x="669" y="1194"/>
                  </a:cubicBezTo>
                  <a:cubicBezTo>
                    <a:pt x="660" y="1194"/>
                    <a:pt x="652" y="1189"/>
                    <a:pt x="646" y="1182"/>
                  </a:cubicBezTo>
                  <a:cubicBezTo>
                    <a:pt x="640" y="1175"/>
                    <a:pt x="637" y="1167"/>
                    <a:pt x="638" y="1157"/>
                  </a:cubicBezTo>
                  <a:cubicBezTo>
                    <a:pt x="639" y="1151"/>
                    <a:pt x="641" y="1144"/>
                    <a:pt x="645" y="1139"/>
                  </a:cubicBezTo>
                  <a:cubicBezTo>
                    <a:pt x="647" y="1138"/>
                    <a:pt x="649" y="1136"/>
                    <a:pt x="651" y="1135"/>
                  </a:cubicBezTo>
                  <a:lnTo>
                    <a:pt x="754" y="1048"/>
                  </a:lnTo>
                  <a:cubicBezTo>
                    <a:pt x="756" y="1047"/>
                    <a:pt x="757" y="1045"/>
                    <a:pt x="759" y="1044"/>
                  </a:cubicBezTo>
                  <a:cubicBezTo>
                    <a:pt x="764" y="1041"/>
                    <a:pt x="769" y="1039"/>
                    <a:pt x="775" y="1039"/>
                  </a:cubicBezTo>
                  <a:cubicBezTo>
                    <a:pt x="776" y="1039"/>
                    <a:pt x="777" y="1039"/>
                    <a:pt x="778" y="1040"/>
                  </a:cubicBezTo>
                  <a:cubicBezTo>
                    <a:pt x="788" y="1040"/>
                    <a:pt x="796" y="1045"/>
                    <a:pt x="802" y="1052"/>
                  </a:cubicBezTo>
                  <a:close/>
                  <a:moveTo>
                    <a:pt x="121" y="774"/>
                  </a:moveTo>
                  <a:cubicBezTo>
                    <a:pt x="120" y="775"/>
                    <a:pt x="119" y="775"/>
                    <a:pt x="118" y="775"/>
                  </a:cubicBezTo>
                  <a:cubicBezTo>
                    <a:pt x="117" y="775"/>
                    <a:pt x="116" y="774"/>
                    <a:pt x="115" y="773"/>
                  </a:cubicBezTo>
                  <a:lnTo>
                    <a:pt x="45" y="689"/>
                  </a:lnTo>
                  <a:cubicBezTo>
                    <a:pt x="43" y="687"/>
                    <a:pt x="44" y="685"/>
                    <a:pt x="45" y="683"/>
                  </a:cubicBezTo>
                  <a:cubicBezTo>
                    <a:pt x="46" y="683"/>
                    <a:pt x="47" y="682"/>
                    <a:pt x="48" y="682"/>
                  </a:cubicBezTo>
                  <a:cubicBezTo>
                    <a:pt x="49" y="683"/>
                    <a:pt x="50" y="683"/>
                    <a:pt x="51" y="684"/>
                  </a:cubicBezTo>
                  <a:lnTo>
                    <a:pt x="121" y="769"/>
                  </a:lnTo>
                  <a:cubicBezTo>
                    <a:pt x="123" y="770"/>
                    <a:pt x="122" y="773"/>
                    <a:pt x="121" y="774"/>
                  </a:cubicBezTo>
                  <a:close/>
                  <a:moveTo>
                    <a:pt x="869" y="348"/>
                  </a:moveTo>
                  <a:lnTo>
                    <a:pt x="600" y="25"/>
                  </a:lnTo>
                  <a:cubicBezTo>
                    <a:pt x="575" y="-5"/>
                    <a:pt x="529" y="-9"/>
                    <a:pt x="499" y="16"/>
                  </a:cubicBezTo>
                  <a:cubicBezTo>
                    <a:pt x="485" y="28"/>
                    <a:pt x="476" y="45"/>
                    <a:pt x="474" y="64"/>
                  </a:cubicBezTo>
                  <a:cubicBezTo>
                    <a:pt x="474" y="65"/>
                    <a:pt x="474" y="65"/>
                    <a:pt x="474" y="66"/>
                  </a:cubicBezTo>
                  <a:cubicBezTo>
                    <a:pt x="473" y="67"/>
                    <a:pt x="472" y="68"/>
                    <a:pt x="472" y="69"/>
                  </a:cubicBezTo>
                  <a:lnTo>
                    <a:pt x="292" y="320"/>
                  </a:lnTo>
                  <a:lnTo>
                    <a:pt x="63" y="642"/>
                  </a:lnTo>
                  <a:cubicBezTo>
                    <a:pt x="48" y="636"/>
                    <a:pt x="31" y="639"/>
                    <a:pt x="17" y="650"/>
                  </a:cubicBezTo>
                  <a:cubicBezTo>
                    <a:pt x="-3" y="667"/>
                    <a:pt x="-5" y="696"/>
                    <a:pt x="11" y="716"/>
                  </a:cubicBezTo>
                  <a:lnTo>
                    <a:pt x="82" y="801"/>
                  </a:lnTo>
                  <a:cubicBezTo>
                    <a:pt x="90" y="811"/>
                    <a:pt x="101" y="817"/>
                    <a:pt x="114" y="818"/>
                  </a:cubicBezTo>
                  <a:cubicBezTo>
                    <a:pt x="116" y="818"/>
                    <a:pt x="117" y="818"/>
                    <a:pt x="118" y="818"/>
                  </a:cubicBezTo>
                  <a:cubicBezTo>
                    <a:pt x="129" y="818"/>
                    <a:pt x="140" y="814"/>
                    <a:pt x="149" y="807"/>
                  </a:cubicBezTo>
                  <a:cubicBezTo>
                    <a:pt x="162" y="796"/>
                    <a:pt x="167" y="779"/>
                    <a:pt x="165" y="764"/>
                  </a:cubicBezTo>
                  <a:lnTo>
                    <a:pt x="293" y="704"/>
                  </a:lnTo>
                  <a:lnTo>
                    <a:pt x="330" y="748"/>
                  </a:lnTo>
                  <a:lnTo>
                    <a:pt x="275" y="796"/>
                  </a:lnTo>
                  <a:lnTo>
                    <a:pt x="274" y="796"/>
                  </a:lnTo>
                  <a:cubicBezTo>
                    <a:pt x="230" y="838"/>
                    <a:pt x="182" y="901"/>
                    <a:pt x="180" y="904"/>
                  </a:cubicBezTo>
                  <a:cubicBezTo>
                    <a:pt x="177" y="909"/>
                    <a:pt x="175" y="915"/>
                    <a:pt x="176" y="921"/>
                  </a:cubicBezTo>
                  <a:lnTo>
                    <a:pt x="204" y="1067"/>
                  </a:lnTo>
                  <a:lnTo>
                    <a:pt x="7" y="1268"/>
                  </a:lnTo>
                  <a:cubicBezTo>
                    <a:pt x="-2" y="1277"/>
                    <a:pt x="-2" y="1290"/>
                    <a:pt x="7" y="1299"/>
                  </a:cubicBezTo>
                  <a:cubicBezTo>
                    <a:pt x="11" y="1303"/>
                    <a:pt x="17" y="1305"/>
                    <a:pt x="22" y="1305"/>
                  </a:cubicBezTo>
                  <a:cubicBezTo>
                    <a:pt x="28" y="1305"/>
                    <a:pt x="33" y="1303"/>
                    <a:pt x="38" y="1298"/>
                  </a:cubicBezTo>
                  <a:lnTo>
                    <a:pt x="243" y="1089"/>
                  </a:lnTo>
                  <a:cubicBezTo>
                    <a:pt x="243" y="1088"/>
                    <a:pt x="244" y="1088"/>
                    <a:pt x="244" y="1088"/>
                  </a:cubicBezTo>
                  <a:lnTo>
                    <a:pt x="244" y="1087"/>
                  </a:lnTo>
                  <a:cubicBezTo>
                    <a:pt x="245" y="1087"/>
                    <a:pt x="245" y="1086"/>
                    <a:pt x="245" y="1086"/>
                  </a:cubicBezTo>
                  <a:lnTo>
                    <a:pt x="246" y="1085"/>
                  </a:lnTo>
                  <a:lnTo>
                    <a:pt x="246" y="1084"/>
                  </a:lnTo>
                  <a:cubicBezTo>
                    <a:pt x="246" y="1084"/>
                    <a:pt x="247" y="1084"/>
                    <a:pt x="247" y="1083"/>
                  </a:cubicBezTo>
                  <a:lnTo>
                    <a:pt x="247" y="1082"/>
                  </a:lnTo>
                  <a:lnTo>
                    <a:pt x="248" y="1081"/>
                  </a:lnTo>
                  <a:lnTo>
                    <a:pt x="248" y="1080"/>
                  </a:lnTo>
                  <a:lnTo>
                    <a:pt x="248" y="1079"/>
                  </a:lnTo>
                  <a:lnTo>
                    <a:pt x="248" y="1078"/>
                  </a:lnTo>
                  <a:cubicBezTo>
                    <a:pt x="249" y="1077"/>
                    <a:pt x="249" y="1077"/>
                    <a:pt x="249" y="1076"/>
                  </a:cubicBezTo>
                  <a:lnTo>
                    <a:pt x="249" y="1075"/>
                  </a:lnTo>
                  <a:lnTo>
                    <a:pt x="249" y="1074"/>
                  </a:lnTo>
                  <a:lnTo>
                    <a:pt x="249" y="1073"/>
                  </a:lnTo>
                  <a:lnTo>
                    <a:pt x="249" y="1072"/>
                  </a:lnTo>
                  <a:cubicBezTo>
                    <a:pt x="249" y="1072"/>
                    <a:pt x="249" y="1071"/>
                    <a:pt x="248" y="1071"/>
                  </a:cubicBezTo>
                  <a:lnTo>
                    <a:pt x="248" y="1070"/>
                  </a:lnTo>
                  <a:lnTo>
                    <a:pt x="221" y="923"/>
                  </a:lnTo>
                  <a:cubicBezTo>
                    <a:pt x="234" y="905"/>
                    <a:pt x="271" y="859"/>
                    <a:pt x="303" y="828"/>
                  </a:cubicBezTo>
                  <a:lnTo>
                    <a:pt x="379" y="763"/>
                  </a:lnTo>
                  <a:lnTo>
                    <a:pt x="510" y="812"/>
                  </a:lnTo>
                  <a:cubicBezTo>
                    <a:pt x="510" y="814"/>
                    <a:pt x="510" y="820"/>
                    <a:pt x="507" y="828"/>
                  </a:cubicBezTo>
                  <a:cubicBezTo>
                    <a:pt x="503" y="837"/>
                    <a:pt x="498" y="843"/>
                    <a:pt x="496" y="843"/>
                  </a:cubicBezTo>
                  <a:cubicBezTo>
                    <a:pt x="491" y="845"/>
                    <a:pt x="474" y="846"/>
                    <a:pt x="448" y="842"/>
                  </a:cubicBezTo>
                  <a:cubicBezTo>
                    <a:pt x="425" y="837"/>
                    <a:pt x="407" y="830"/>
                    <a:pt x="402" y="826"/>
                  </a:cubicBezTo>
                  <a:cubicBezTo>
                    <a:pt x="392" y="819"/>
                    <a:pt x="379" y="820"/>
                    <a:pt x="371" y="830"/>
                  </a:cubicBezTo>
                  <a:lnTo>
                    <a:pt x="311" y="906"/>
                  </a:lnTo>
                  <a:cubicBezTo>
                    <a:pt x="304" y="916"/>
                    <a:pt x="305" y="929"/>
                    <a:pt x="315" y="937"/>
                  </a:cubicBezTo>
                  <a:cubicBezTo>
                    <a:pt x="319" y="940"/>
                    <a:pt x="323" y="941"/>
                    <a:pt x="328" y="941"/>
                  </a:cubicBezTo>
                  <a:cubicBezTo>
                    <a:pt x="335" y="941"/>
                    <a:pt x="341" y="939"/>
                    <a:pt x="345" y="933"/>
                  </a:cubicBezTo>
                  <a:lnTo>
                    <a:pt x="394" y="871"/>
                  </a:lnTo>
                  <a:cubicBezTo>
                    <a:pt x="397" y="872"/>
                    <a:pt x="400" y="873"/>
                    <a:pt x="403" y="874"/>
                  </a:cubicBezTo>
                  <a:cubicBezTo>
                    <a:pt x="400" y="896"/>
                    <a:pt x="406" y="919"/>
                    <a:pt x="421" y="936"/>
                  </a:cubicBezTo>
                  <a:cubicBezTo>
                    <a:pt x="431" y="948"/>
                    <a:pt x="444" y="957"/>
                    <a:pt x="458" y="961"/>
                  </a:cubicBezTo>
                  <a:cubicBezTo>
                    <a:pt x="448" y="987"/>
                    <a:pt x="451" y="1018"/>
                    <a:pt x="470" y="1041"/>
                  </a:cubicBezTo>
                  <a:cubicBezTo>
                    <a:pt x="484" y="1057"/>
                    <a:pt x="504" y="1067"/>
                    <a:pt x="524" y="1068"/>
                  </a:cubicBezTo>
                  <a:cubicBezTo>
                    <a:pt x="522" y="1088"/>
                    <a:pt x="528" y="1109"/>
                    <a:pt x="541" y="1125"/>
                  </a:cubicBezTo>
                  <a:cubicBezTo>
                    <a:pt x="555" y="1141"/>
                    <a:pt x="573" y="1151"/>
                    <a:pt x="594" y="1153"/>
                  </a:cubicBezTo>
                  <a:lnTo>
                    <a:pt x="595" y="1153"/>
                  </a:lnTo>
                  <a:lnTo>
                    <a:pt x="595" y="1154"/>
                  </a:lnTo>
                  <a:cubicBezTo>
                    <a:pt x="593" y="1174"/>
                    <a:pt x="599" y="1194"/>
                    <a:pt x="613" y="1210"/>
                  </a:cubicBezTo>
                  <a:cubicBezTo>
                    <a:pt x="621" y="1220"/>
                    <a:pt x="630" y="1227"/>
                    <a:pt x="642" y="1232"/>
                  </a:cubicBezTo>
                  <a:cubicBezTo>
                    <a:pt x="573" y="1279"/>
                    <a:pt x="465" y="1329"/>
                    <a:pt x="419" y="1348"/>
                  </a:cubicBezTo>
                  <a:cubicBezTo>
                    <a:pt x="419" y="1348"/>
                    <a:pt x="419" y="1349"/>
                    <a:pt x="418" y="1349"/>
                  </a:cubicBezTo>
                  <a:lnTo>
                    <a:pt x="417" y="1349"/>
                  </a:lnTo>
                  <a:cubicBezTo>
                    <a:pt x="417" y="1350"/>
                    <a:pt x="417" y="1350"/>
                    <a:pt x="416" y="1350"/>
                  </a:cubicBezTo>
                  <a:lnTo>
                    <a:pt x="415" y="1350"/>
                  </a:lnTo>
                  <a:cubicBezTo>
                    <a:pt x="415" y="1351"/>
                    <a:pt x="415" y="1351"/>
                    <a:pt x="415" y="1351"/>
                  </a:cubicBezTo>
                  <a:cubicBezTo>
                    <a:pt x="414" y="1351"/>
                    <a:pt x="414" y="1352"/>
                    <a:pt x="414" y="1352"/>
                  </a:cubicBezTo>
                  <a:lnTo>
                    <a:pt x="335" y="1422"/>
                  </a:lnTo>
                  <a:cubicBezTo>
                    <a:pt x="326" y="1430"/>
                    <a:pt x="325" y="1443"/>
                    <a:pt x="333" y="1452"/>
                  </a:cubicBezTo>
                  <a:cubicBezTo>
                    <a:pt x="338" y="1457"/>
                    <a:pt x="344" y="1459"/>
                    <a:pt x="350" y="1459"/>
                  </a:cubicBezTo>
                  <a:cubicBezTo>
                    <a:pt x="355" y="1459"/>
                    <a:pt x="360" y="1458"/>
                    <a:pt x="364" y="1454"/>
                  </a:cubicBezTo>
                  <a:lnTo>
                    <a:pt x="440" y="1387"/>
                  </a:lnTo>
                  <a:cubicBezTo>
                    <a:pt x="469" y="1375"/>
                    <a:pt x="663" y="1290"/>
                    <a:pt x="723" y="1219"/>
                  </a:cubicBezTo>
                  <a:lnTo>
                    <a:pt x="825" y="1133"/>
                  </a:lnTo>
                  <a:cubicBezTo>
                    <a:pt x="841" y="1120"/>
                    <a:pt x="851" y="1101"/>
                    <a:pt x="853" y="1080"/>
                  </a:cubicBezTo>
                  <a:cubicBezTo>
                    <a:pt x="854" y="1060"/>
                    <a:pt x="848" y="1039"/>
                    <a:pt x="835" y="1024"/>
                  </a:cubicBezTo>
                  <a:cubicBezTo>
                    <a:pt x="821" y="1008"/>
                    <a:pt x="803" y="998"/>
                    <a:pt x="782" y="996"/>
                  </a:cubicBezTo>
                  <a:lnTo>
                    <a:pt x="781" y="996"/>
                  </a:lnTo>
                  <a:lnTo>
                    <a:pt x="781" y="995"/>
                  </a:lnTo>
                  <a:cubicBezTo>
                    <a:pt x="783" y="975"/>
                    <a:pt x="777" y="955"/>
                    <a:pt x="763" y="939"/>
                  </a:cubicBezTo>
                  <a:cubicBezTo>
                    <a:pt x="750" y="923"/>
                    <a:pt x="731" y="913"/>
                    <a:pt x="711" y="911"/>
                  </a:cubicBezTo>
                  <a:lnTo>
                    <a:pt x="710" y="911"/>
                  </a:lnTo>
                  <a:cubicBezTo>
                    <a:pt x="712" y="890"/>
                    <a:pt x="706" y="870"/>
                    <a:pt x="693" y="854"/>
                  </a:cubicBezTo>
                  <a:cubicBezTo>
                    <a:pt x="676" y="834"/>
                    <a:pt x="651" y="825"/>
                    <a:pt x="626" y="827"/>
                  </a:cubicBezTo>
                  <a:cubicBezTo>
                    <a:pt x="626" y="810"/>
                    <a:pt x="620" y="793"/>
                    <a:pt x="608" y="779"/>
                  </a:cubicBezTo>
                  <a:cubicBezTo>
                    <a:pt x="588" y="754"/>
                    <a:pt x="555" y="746"/>
                    <a:pt x="527" y="754"/>
                  </a:cubicBezTo>
                  <a:cubicBezTo>
                    <a:pt x="526" y="752"/>
                    <a:pt x="524" y="750"/>
                    <a:pt x="523" y="748"/>
                  </a:cubicBezTo>
                  <a:lnTo>
                    <a:pt x="427" y="641"/>
                  </a:lnTo>
                  <a:lnTo>
                    <a:pt x="522" y="597"/>
                  </a:lnTo>
                  <a:lnTo>
                    <a:pt x="803" y="466"/>
                  </a:lnTo>
                  <a:cubicBezTo>
                    <a:pt x="804" y="465"/>
                    <a:pt x="805" y="465"/>
                    <a:pt x="806" y="464"/>
                  </a:cubicBezTo>
                  <a:cubicBezTo>
                    <a:pt x="808" y="464"/>
                    <a:pt x="811" y="464"/>
                    <a:pt x="814" y="464"/>
                  </a:cubicBezTo>
                  <a:cubicBezTo>
                    <a:pt x="830" y="464"/>
                    <a:pt x="846" y="459"/>
                    <a:pt x="860" y="448"/>
                  </a:cubicBezTo>
                  <a:cubicBezTo>
                    <a:pt x="874" y="436"/>
                    <a:pt x="883" y="419"/>
                    <a:pt x="885" y="400"/>
                  </a:cubicBezTo>
                  <a:cubicBezTo>
                    <a:pt x="887" y="381"/>
                    <a:pt x="881" y="362"/>
                    <a:pt x="869" y="34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3342CB9-6784-2843-B2D2-073556B45B1C}"/>
                </a:ext>
              </a:extLst>
            </p:cNvPr>
            <p:cNvGrpSpPr/>
            <p:nvPr/>
          </p:nvGrpSpPr>
          <p:grpSpPr>
            <a:xfrm>
              <a:off x="14163118" y="4953160"/>
              <a:ext cx="1000682" cy="990606"/>
              <a:chOff x="6748578" y="14459581"/>
              <a:chExt cx="999804" cy="989739"/>
            </a:xfrm>
            <a:solidFill>
              <a:schemeClr val="bg1"/>
            </a:solidFill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AA51B97-D1FF-1446-BEC6-F3FF82BB97A3}"/>
                  </a:ext>
                </a:extLst>
              </p:cNvPr>
              <p:cNvSpPr/>
              <p:nvPr/>
            </p:nvSpPr>
            <p:spPr>
              <a:xfrm>
                <a:off x="7124346" y="14473840"/>
                <a:ext cx="249112" cy="2482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8" h="297">
                    <a:moveTo>
                      <a:pt x="149" y="55"/>
                    </a:moveTo>
                    <a:cubicBezTo>
                      <a:pt x="201" y="55"/>
                      <a:pt x="243" y="97"/>
                      <a:pt x="243" y="148"/>
                    </a:cubicBezTo>
                    <a:cubicBezTo>
                      <a:pt x="243" y="200"/>
                      <a:pt x="201" y="242"/>
                      <a:pt x="149" y="242"/>
                    </a:cubicBezTo>
                    <a:cubicBezTo>
                      <a:pt x="98" y="242"/>
                      <a:pt x="56" y="200"/>
                      <a:pt x="56" y="148"/>
                    </a:cubicBezTo>
                    <a:cubicBezTo>
                      <a:pt x="56" y="97"/>
                      <a:pt x="98" y="55"/>
                      <a:pt x="149" y="55"/>
                    </a:cubicBezTo>
                    <a:close/>
                    <a:moveTo>
                      <a:pt x="149" y="297"/>
                    </a:moveTo>
                    <a:cubicBezTo>
                      <a:pt x="231" y="297"/>
                      <a:pt x="298" y="230"/>
                      <a:pt x="298" y="148"/>
                    </a:cubicBezTo>
                    <a:cubicBezTo>
                      <a:pt x="298" y="66"/>
                      <a:pt x="231" y="0"/>
                      <a:pt x="149" y="0"/>
                    </a:cubicBezTo>
                    <a:cubicBezTo>
                      <a:pt x="67" y="0"/>
                      <a:pt x="0" y="66"/>
                      <a:pt x="0" y="148"/>
                    </a:cubicBezTo>
                    <a:cubicBezTo>
                      <a:pt x="0" y="230"/>
                      <a:pt x="67" y="297"/>
                      <a:pt x="149" y="29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9776ECB2-A07F-4F4A-8749-539B1EDD9F8E}"/>
                  </a:ext>
                </a:extLst>
              </p:cNvPr>
              <p:cNvSpPr/>
              <p:nvPr/>
            </p:nvSpPr>
            <p:spPr>
              <a:xfrm>
                <a:off x="7433010" y="14459581"/>
                <a:ext cx="234853" cy="2348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281">
                    <a:moveTo>
                      <a:pt x="141" y="55"/>
                    </a:moveTo>
                    <a:cubicBezTo>
                      <a:pt x="188" y="55"/>
                      <a:pt x="226" y="93"/>
                      <a:pt x="226" y="140"/>
                    </a:cubicBezTo>
                    <a:cubicBezTo>
                      <a:pt x="226" y="187"/>
                      <a:pt x="188" y="226"/>
                      <a:pt x="141" y="226"/>
                    </a:cubicBezTo>
                    <a:cubicBezTo>
                      <a:pt x="94" y="226"/>
                      <a:pt x="55" y="187"/>
                      <a:pt x="55" y="140"/>
                    </a:cubicBezTo>
                    <a:cubicBezTo>
                      <a:pt x="55" y="93"/>
                      <a:pt x="94" y="55"/>
                      <a:pt x="141" y="55"/>
                    </a:cubicBezTo>
                    <a:close/>
                    <a:moveTo>
                      <a:pt x="141" y="281"/>
                    </a:moveTo>
                    <a:cubicBezTo>
                      <a:pt x="218" y="281"/>
                      <a:pt x="281" y="218"/>
                      <a:pt x="281" y="140"/>
                    </a:cubicBezTo>
                    <a:cubicBezTo>
                      <a:pt x="281" y="63"/>
                      <a:pt x="218" y="0"/>
                      <a:pt x="141" y="0"/>
                    </a:cubicBezTo>
                    <a:cubicBezTo>
                      <a:pt x="63" y="0"/>
                      <a:pt x="0" y="63"/>
                      <a:pt x="0" y="140"/>
                    </a:cubicBezTo>
                    <a:cubicBezTo>
                      <a:pt x="0" y="218"/>
                      <a:pt x="63" y="281"/>
                      <a:pt x="141" y="28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8D1E01E0-0D11-DE4A-964E-802FA7912720}"/>
                  </a:ext>
                </a:extLst>
              </p:cNvPr>
              <p:cNvSpPr/>
              <p:nvPr/>
            </p:nvSpPr>
            <p:spPr>
              <a:xfrm>
                <a:off x="6748578" y="14710371"/>
                <a:ext cx="999804" cy="7389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93" h="882">
                    <a:moveTo>
                      <a:pt x="738" y="450"/>
                    </a:moveTo>
                    <a:cubicBezTo>
                      <a:pt x="723" y="450"/>
                      <a:pt x="710" y="462"/>
                      <a:pt x="710" y="477"/>
                    </a:cubicBezTo>
                    <a:lnTo>
                      <a:pt x="710" y="826"/>
                    </a:lnTo>
                    <a:lnTo>
                      <a:pt x="482" y="826"/>
                    </a:lnTo>
                    <a:lnTo>
                      <a:pt x="482" y="477"/>
                    </a:lnTo>
                    <a:cubicBezTo>
                      <a:pt x="482" y="462"/>
                      <a:pt x="470" y="450"/>
                      <a:pt x="454" y="450"/>
                    </a:cubicBezTo>
                    <a:lnTo>
                      <a:pt x="402" y="450"/>
                    </a:lnTo>
                    <a:lnTo>
                      <a:pt x="402" y="190"/>
                    </a:lnTo>
                    <a:cubicBezTo>
                      <a:pt x="402" y="172"/>
                      <a:pt x="411" y="156"/>
                      <a:pt x="426" y="145"/>
                    </a:cubicBezTo>
                    <a:cubicBezTo>
                      <a:pt x="473" y="112"/>
                      <a:pt x="534" y="94"/>
                      <a:pt x="597" y="94"/>
                    </a:cubicBezTo>
                    <a:cubicBezTo>
                      <a:pt x="661" y="94"/>
                      <a:pt x="722" y="112"/>
                      <a:pt x="770" y="146"/>
                    </a:cubicBezTo>
                    <a:cubicBezTo>
                      <a:pt x="784" y="156"/>
                      <a:pt x="792" y="172"/>
                      <a:pt x="793" y="190"/>
                    </a:cubicBezTo>
                    <a:cubicBezTo>
                      <a:pt x="793" y="215"/>
                      <a:pt x="793" y="380"/>
                      <a:pt x="793" y="450"/>
                    </a:cubicBezTo>
                    <a:close/>
                    <a:moveTo>
                      <a:pt x="1192" y="143"/>
                    </a:moveTo>
                    <a:cubicBezTo>
                      <a:pt x="1192" y="109"/>
                      <a:pt x="1175" y="78"/>
                      <a:pt x="1148" y="59"/>
                    </a:cubicBezTo>
                    <a:cubicBezTo>
                      <a:pt x="1095" y="21"/>
                      <a:pt x="1027" y="0"/>
                      <a:pt x="957" y="0"/>
                    </a:cubicBezTo>
                    <a:cubicBezTo>
                      <a:pt x="887" y="0"/>
                      <a:pt x="820" y="21"/>
                      <a:pt x="766" y="58"/>
                    </a:cubicBezTo>
                    <a:cubicBezTo>
                      <a:pt x="761" y="62"/>
                      <a:pt x="757" y="68"/>
                      <a:pt x="755" y="74"/>
                    </a:cubicBezTo>
                    <a:cubicBezTo>
                      <a:pt x="707" y="51"/>
                      <a:pt x="653" y="39"/>
                      <a:pt x="597" y="39"/>
                    </a:cubicBezTo>
                    <a:cubicBezTo>
                      <a:pt x="541" y="39"/>
                      <a:pt x="486" y="51"/>
                      <a:pt x="438" y="74"/>
                    </a:cubicBezTo>
                    <a:cubicBezTo>
                      <a:pt x="436" y="68"/>
                      <a:pt x="433" y="63"/>
                      <a:pt x="427" y="59"/>
                    </a:cubicBezTo>
                    <a:cubicBezTo>
                      <a:pt x="374" y="21"/>
                      <a:pt x="305" y="0"/>
                      <a:pt x="235" y="0"/>
                    </a:cubicBezTo>
                    <a:cubicBezTo>
                      <a:pt x="166" y="0"/>
                      <a:pt x="98" y="21"/>
                      <a:pt x="45" y="58"/>
                    </a:cubicBezTo>
                    <a:cubicBezTo>
                      <a:pt x="17" y="77"/>
                      <a:pt x="0" y="109"/>
                      <a:pt x="0" y="143"/>
                    </a:cubicBezTo>
                    <a:lnTo>
                      <a:pt x="0" y="411"/>
                    </a:lnTo>
                    <a:cubicBezTo>
                      <a:pt x="0" y="427"/>
                      <a:pt x="12" y="439"/>
                      <a:pt x="28" y="439"/>
                    </a:cubicBezTo>
                    <a:lnTo>
                      <a:pt x="74" y="439"/>
                    </a:lnTo>
                    <a:lnTo>
                      <a:pt x="74" y="763"/>
                    </a:lnTo>
                    <a:cubicBezTo>
                      <a:pt x="74" y="778"/>
                      <a:pt x="87" y="790"/>
                      <a:pt x="102" y="790"/>
                    </a:cubicBezTo>
                    <a:lnTo>
                      <a:pt x="367" y="790"/>
                    </a:lnTo>
                    <a:cubicBezTo>
                      <a:pt x="374" y="790"/>
                      <a:pt x="381" y="787"/>
                      <a:pt x="386" y="782"/>
                    </a:cubicBezTo>
                    <a:cubicBezTo>
                      <a:pt x="391" y="777"/>
                      <a:pt x="394" y="770"/>
                      <a:pt x="394" y="763"/>
                    </a:cubicBezTo>
                    <a:lnTo>
                      <a:pt x="394" y="564"/>
                    </a:lnTo>
                    <a:cubicBezTo>
                      <a:pt x="394" y="549"/>
                      <a:pt x="382" y="537"/>
                      <a:pt x="367" y="537"/>
                    </a:cubicBezTo>
                    <a:cubicBezTo>
                      <a:pt x="351" y="537"/>
                      <a:pt x="339" y="549"/>
                      <a:pt x="339" y="564"/>
                    </a:cubicBezTo>
                    <a:lnTo>
                      <a:pt x="339" y="735"/>
                    </a:lnTo>
                    <a:lnTo>
                      <a:pt x="130" y="735"/>
                    </a:lnTo>
                    <a:lnTo>
                      <a:pt x="130" y="411"/>
                    </a:lnTo>
                    <a:cubicBezTo>
                      <a:pt x="130" y="396"/>
                      <a:pt x="117" y="384"/>
                      <a:pt x="102" y="384"/>
                    </a:cubicBezTo>
                    <a:lnTo>
                      <a:pt x="55" y="384"/>
                    </a:lnTo>
                    <a:lnTo>
                      <a:pt x="55" y="143"/>
                    </a:lnTo>
                    <a:cubicBezTo>
                      <a:pt x="55" y="127"/>
                      <a:pt x="63" y="112"/>
                      <a:pt x="77" y="103"/>
                    </a:cubicBezTo>
                    <a:cubicBezTo>
                      <a:pt x="121" y="72"/>
                      <a:pt x="177" y="55"/>
                      <a:pt x="235" y="55"/>
                    </a:cubicBezTo>
                    <a:cubicBezTo>
                      <a:pt x="293" y="55"/>
                      <a:pt x="348" y="72"/>
                      <a:pt x="392" y="102"/>
                    </a:cubicBezTo>
                    <a:cubicBezTo>
                      <a:pt x="364" y="122"/>
                      <a:pt x="347" y="155"/>
                      <a:pt x="347" y="190"/>
                    </a:cubicBezTo>
                    <a:lnTo>
                      <a:pt x="347" y="477"/>
                    </a:lnTo>
                    <a:cubicBezTo>
                      <a:pt x="347" y="493"/>
                      <a:pt x="359" y="505"/>
                      <a:pt x="375" y="505"/>
                    </a:cubicBezTo>
                    <a:lnTo>
                      <a:pt x="427" y="505"/>
                    </a:lnTo>
                    <a:lnTo>
                      <a:pt x="427" y="854"/>
                    </a:lnTo>
                    <a:cubicBezTo>
                      <a:pt x="427" y="869"/>
                      <a:pt x="439" y="882"/>
                      <a:pt x="454" y="882"/>
                    </a:cubicBezTo>
                    <a:lnTo>
                      <a:pt x="738" y="882"/>
                    </a:lnTo>
                    <a:cubicBezTo>
                      <a:pt x="753" y="882"/>
                      <a:pt x="766" y="869"/>
                      <a:pt x="766" y="854"/>
                    </a:cubicBezTo>
                    <a:lnTo>
                      <a:pt x="766" y="505"/>
                    </a:lnTo>
                    <a:lnTo>
                      <a:pt x="820" y="505"/>
                    </a:lnTo>
                    <a:cubicBezTo>
                      <a:pt x="836" y="505"/>
                      <a:pt x="848" y="493"/>
                      <a:pt x="848" y="477"/>
                    </a:cubicBezTo>
                    <a:cubicBezTo>
                      <a:pt x="848" y="446"/>
                      <a:pt x="848" y="219"/>
                      <a:pt x="848" y="190"/>
                    </a:cubicBezTo>
                    <a:cubicBezTo>
                      <a:pt x="847" y="154"/>
                      <a:pt x="830" y="121"/>
                      <a:pt x="802" y="101"/>
                    </a:cubicBezTo>
                    <a:cubicBezTo>
                      <a:pt x="801" y="101"/>
                      <a:pt x="801" y="101"/>
                      <a:pt x="801" y="101"/>
                    </a:cubicBezTo>
                    <a:cubicBezTo>
                      <a:pt x="845" y="71"/>
                      <a:pt x="900" y="55"/>
                      <a:pt x="957" y="55"/>
                    </a:cubicBezTo>
                    <a:cubicBezTo>
                      <a:pt x="1015" y="55"/>
                      <a:pt x="1072" y="72"/>
                      <a:pt x="1116" y="104"/>
                    </a:cubicBezTo>
                    <a:cubicBezTo>
                      <a:pt x="1129" y="113"/>
                      <a:pt x="1137" y="128"/>
                      <a:pt x="1137" y="143"/>
                    </a:cubicBezTo>
                    <a:cubicBezTo>
                      <a:pt x="1137" y="166"/>
                      <a:pt x="1137" y="318"/>
                      <a:pt x="1137" y="384"/>
                    </a:cubicBezTo>
                    <a:lnTo>
                      <a:pt x="1088" y="384"/>
                    </a:lnTo>
                    <a:cubicBezTo>
                      <a:pt x="1073" y="384"/>
                      <a:pt x="1060" y="396"/>
                      <a:pt x="1060" y="411"/>
                    </a:cubicBezTo>
                    <a:lnTo>
                      <a:pt x="1060" y="735"/>
                    </a:lnTo>
                    <a:lnTo>
                      <a:pt x="851" y="735"/>
                    </a:lnTo>
                    <a:lnTo>
                      <a:pt x="851" y="564"/>
                    </a:lnTo>
                    <a:cubicBezTo>
                      <a:pt x="851" y="549"/>
                      <a:pt x="839" y="537"/>
                      <a:pt x="823" y="537"/>
                    </a:cubicBezTo>
                    <a:cubicBezTo>
                      <a:pt x="808" y="537"/>
                      <a:pt x="796" y="549"/>
                      <a:pt x="796" y="564"/>
                    </a:cubicBezTo>
                    <a:lnTo>
                      <a:pt x="796" y="763"/>
                    </a:lnTo>
                    <a:cubicBezTo>
                      <a:pt x="796" y="778"/>
                      <a:pt x="808" y="790"/>
                      <a:pt x="823" y="790"/>
                    </a:cubicBezTo>
                    <a:lnTo>
                      <a:pt x="1088" y="790"/>
                    </a:lnTo>
                    <a:cubicBezTo>
                      <a:pt x="1103" y="790"/>
                      <a:pt x="1116" y="778"/>
                      <a:pt x="1116" y="763"/>
                    </a:cubicBezTo>
                    <a:lnTo>
                      <a:pt x="1116" y="439"/>
                    </a:lnTo>
                    <a:lnTo>
                      <a:pt x="1165" y="439"/>
                    </a:lnTo>
                    <a:cubicBezTo>
                      <a:pt x="1180" y="439"/>
                      <a:pt x="1193" y="427"/>
                      <a:pt x="1193" y="411"/>
                    </a:cubicBezTo>
                    <a:cubicBezTo>
                      <a:pt x="1193" y="382"/>
                      <a:pt x="1192" y="171"/>
                      <a:pt x="1192" y="1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00C0D569-EE06-C04B-B6BE-84501C780297}"/>
                  </a:ext>
                </a:extLst>
              </p:cNvPr>
              <p:cNvSpPr/>
              <p:nvPr/>
            </p:nvSpPr>
            <p:spPr>
              <a:xfrm>
                <a:off x="6828263" y="14459581"/>
                <a:ext cx="234853" cy="2348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281">
                    <a:moveTo>
                      <a:pt x="140" y="55"/>
                    </a:moveTo>
                    <a:cubicBezTo>
                      <a:pt x="187" y="55"/>
                      <a:pt x="226" y="93"/>
                      <a:pt x="226" y="140"/>
                    </a:cubicBezTo>
                    <a:cubicBezTo>
                      <a:pt x="226" y="187"/>
                      <a:pt x="187" y="226"/>
                      <a:pt x="140" y="226"/>
                    </a:cubicBezTo>
                    <a:cubicBezTo>
                      <a:pt x="93" y="226"/>
                      <a:pt x="55" y="187"/>
                      <a:pt x="55" y="140"/>
                    </a:cubicBezTo>
                    <a:cubicBezTo>
                      <a:pt x="55" y="93"/>
                      <a:pt x="93" y="55"/>
                      <a:pt x="140" y="55"/>
                    </a:cubicBezTo>
                    <a:close/>
                    <a:moveTo>
                      <a:pt x="140" y="281"/>
                    </a:moveTo>
                    <a:cubicBezTo>
                      <a:pt x="218" y="281"/>
                      <a:pt x="281" y="218"/>
                      <a:pt x="281" y="140"/>
                    </a:cubicBezTo>
                    <a:cubicBezTo>
                      <a:pt x="281" y="63"/>
                      <a:pt x="218" y="0"/>
                      <a:pt x="140" y="0"/>
                    </a:cubicBezTo>
                    <a:cubicBezTo>
                      <a:pt x="63" y="0"/>
                      <a:pt x="0" y="63"/>
                      <a:pt x="0" y="140"/>
                    </a:cubicBezTo>
                    <a:cubicBezTo>
                      <a:pt x="0" y="218"/>
                      <a:pt x="63" y="281"/>
                      <a:pt x="140" y="28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71EF405-32E1-6B4F-8FA8-305E3DFFE446}"/>
                </a:ext>
              </a:extLst>
            </p:cNvPr>
            <p:cNvGrpSpPr/>
            <p:nvPr/>
          </p:nvGrpSpPr>
          <p:grpSpPr>
            <a:xfrm>
              <a:off x="17100086" y="4575496"/>
              <a:ext cx="5463020" cy="1682233"/>
              <a:chOff x="2197209" y="4655883"/>
              <a:chExt cx="5463020" cy="1682233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B0A7FA4-7A9F-9441-9FC7-A039FDADF881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6302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9C4AC31F-F10C-E942-BE50-6B15A787F915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8329B4E-5C35-984B-B9A0-FF3CABF8BD9B}"/>
                </a:ext>
              </a:extLst>
            </p:cNvPr>
            <p:cNvGrpSpPr/>
            <p:nvPr/>
          </p:nvGrpSpPr>
          <p:grpSpPr>
            <a:xfrm flipH="1">
              <a:off x="1814544" y="4577208"/>
              <a:ext cx="5463020" cy="1682233"/>
              <a:chOff x="2197209" y="4655883"/>
              <a:chExt cx="5463020" cy="1682233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D1C59A5-3D34-1843-8728-B128E62C8621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6302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490A80E-4E02-0A4A-A184-F3E4DB33416B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9DA4921-DCAB-174C-A483-1B925F2C753A}"/>
                </a:ext>
              </a:extLst>
            </p:cNvPr>
            <p:cNvGrpSpPr/>
            <p:nvPr/>
          </p:nvGrpSpPr>
          <p:grpSpPr>
            <a:xfrm flipH="1">
              <a:off x="1426618" y="6572263"/>
              <a:ext cx="5463020" cy="1682233"/>
              <a:chOff x="2197209" y="4655883"/>
              <a:chExt cx="5463020" cy="168223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A5A0827-FE6B-4340-BED2-C7F01456459C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6302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438DACE-33F2-0648-A895-1D50EEC2FD39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4034FCB-9015-1640-8B0D-A36FC97B5B3F}"/>
                </a:ext>
              </a:extLst>
            </p:cNvPr>
            <p:cNvGrpSpPr/>
            <p:nvPr/>
          </p:nvGrpSpPr>
          <p:grpSpPr>
            <a:xfrm>
              <a:off x="17488012" y="6709096"/>
              <a:ext cx="5463020" cy="1682233"/>
              <a:chOff x="2197209" y="4655883"/>
              <a:chExt cx="5463020" cy="1682233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25D4086-074B-C044-88AD-15386535D3FA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6302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8C57C6B-D163-0046-AF87-1584068B17B4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1A5D68CA-1027-C342-BF76-397AA5433D2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FCF77F89-573A-E84A-AE09-9C5B42943E8B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1A0A2B53-A01E-1347-8D5D-460AB665955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20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09D365-00E9-5E46-BEB4-73494D4DF690}"/>
              </a:ext>
            </a:extLst>
          </p:cNvPr>
          <p:cNvGrpSpPr/>
          <p:nvPr/>
        </p:nvGrpSpPr>
        <p:grpSpPr>
          <a:xfrm>
            <a:off x="1596782" y="3741110"/>
            <a:ext cx="21184086" cy="9974890"/>
            <a:chOff x="2703195" y="3741110"/>
            <a:chExt cx="18971260" cy="8932943"/>
          </a:xfrm>
        </p:grpSpPr>
        <p:sp>
          <p:nvSpPr>
            <p:cNvPr id="35" name="Freeform 161">
              <a:extLst>
                <a:ext uri="{FF2B5EF4-FFF2-40B4-BE49-F238E27FC236}">
                  <a16:creationId xmlns:a16="http://schemas.microsoft.com/office/drawing/2014/main" id="{E8DBD45A-39D0-5846-B2AE-2891E9E3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195" y="3741110"/>
              <a:ext cx="18971260" cy="8932943"/>
            </a:xfrm>
            <a:custGeom>
              <a:avLst/>
              <a:gdLst>
                <a:gd name="T0" fmla="*/ 2147483646 w 19527"/>
                <a:gd name="T1" fmla="*/ 1191612245 h 9193"/>
                <a:gd name="T2" fmla="*/ 2147483646 w 19527"/>
                <a:gd name="T3" fmla="*/ 1191612245 h 9193"/>
                <a:gd name="T4" fmla="*/ 0 w 19527"/>
                <a:gd name="T5" fmla="*/ 1191612245 h 9193"/>
                <a:gd name="T6" fmla="*/ 0 w 19527"/>
                <a:gd name="T7" fmla="*/ 19704801 h 9193"/>
                <a:gd name="T8" fmla="*/ 20864079 w 19527"/>
                <a:gd name="T9" fmla="*/ 0 h 9193"/>
                <a:gd name="T10" fmla="*/ 2147483646 w 19527"/>
                <a:gd name="T11" fmla="*/ 0 h 9193"/>
                <a:gd name="T12" fmla="*/ 2147483646 w 19527"/>
                <a:gd name="T13" fmla="*/ 19704801 h 9193"/>
                <a:gd name="T14" fmla="*/ 2147483646 w 19527"/>
                <a:gd name="T15" fmla="*/ 1191612245 h 9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527" h="9193">
                  <a:moveTo>
                    <a:pt x="19526" y="9192"/>
                  </a:moveTo>
                  <a:lnTo>
                    <a:pt x="19526" y="9192"/>
                  </a:lnTo>
                  <a:cubicBezTo>
                    <a:pt x="0" y="9192"/>
                    <a:pt x="0" y="9192"/>
                    <a:pt x="0" y="919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3"/>
                    <a:pt x="71" y="0"/>
                    <a:pt x="161" y="0"/>
                  </a:cubicBezTo>
                  <a:cubicBezTo>
                    <a:pt x="19366" y="0"/>
                    <a:pt x="19366" y="0"/>
                    <a:pt x="19366" y="0"/>
                  </a:cubicBezTo>
                  <a:cubicBezTo>
                    <a:pt x="19455" y="0"/>
                    <a:pt x="19526" y="63"/>
                    <a:pt x="19526" y="152"/>
                  </a:cubicBezTo>
                  <a:lnTo>
                    <a:pt x="19526" y="9192"/>
                  </a:lnTo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62">
              <a:extLst>
                <a:ext uri="{FF2B5EF4-FFF2-40B4-BE49-F238E27FC236}">
                  <a16:creationId xmlns:a16="http://schemas.microsoft.com/office/drawing/2014/main" id="{C34CF3FF-310A-9349-9545-5B53CD82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046" y="4722233"/>
              <a:ext cx="18054401" cy="556970"/>
            </a:xfrm>
            <a:custGeom>
              <a:avLst/>
              <a:gdLst>
                <a:gd name="T0" fmla="*/ 2147483646 w 18582"/>
                <a:gd name="T1" fmla="*/ 74328915 h 572"/>
                <a:gd name="T2" fmla="*/ 0 w 18582"/>
                <a:gd name="T3" fmla="*/ 74328915 h 572"/>
                <a:gd name="T4" fmla="*/ 0 w 18582"/>
                <a:gd name="T5" fmla="*/ 0 h 572"/>
                <a:gd name="T6" fmla="*/ 2147483646 w 18582"/>
                <a:gd name="T7" fmla="*/ 0 h 572"/>
                <a:gd name="T8" fmla="*/ 2147483646 w 18582"/>
                <a:gd name="T9" fmla="*/ 74328915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82" h="572">
                  <a:moveTo>
                    <a:pt x="18581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18581" y="0"/>
                  </a:lnTo>
                  <a:lnTo>
                    <a:pt x="18581" y="57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63">
              <a:extLst>
                <a:ext uri="{FF2B5EF4-FFF2-40B4-BE49-F238E27FC236}">
                  <a16:creationId xmlns:a16="http://schemas.microsoft.com/office/drawing/2014/main" id="{3F499825-7D1A-D74D-BBFE-C92CE1BB4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046" y="5484854"/>
              <a:ext cx="18054401" cy="7189199"/>
            </a:xfrm>
            <a:custGeom>
              <a:avLst/>
              <a:gdLst>
                <a:gd name="T0" fmla="*/ 2147483646 w 18582"/>
                <a:gd name="T1" fmla="*/ 958784413 h 7400"/>
                <a:gd name="T2" fmla="*/ 0 w 18582"/>
                <a:gd name="T3" fmla="*/ 958784413 h 7400"/>
                <a:gd name="T4" fmla="*/ 0 w 18582"/>
                <a:gd name="T5" fmla="*/ 0 h 7400"/>
                <a:gd name="T6" fmla="*/ 2147483646 w 18582"/>
                <a:gd name="T7" fmla="*/ 0 h 7400"/>
                <a:gd name="T8" fmla="*/ 2147483646 w 18582"/>
                <a:gd name="T9" fmla="*/ 958784413 h 7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82" h="7400">
                  <a:moveTo>
                    <a:pt x="18581" y="7399"/>
                  </a:moveTo>
                  <a:lnTo>
                    <a:pt x="0" y="7399"/>
                  </a:lnTo>
                  <a:lnTo>
                    <a:pt x="0" y="0"/>
                  </a:lnTo>
                  <a:lnTo>
                    <a:pt x="18581" y="0"/>
                  </a:lnTo>
                  <a:lnTo>
                    <a:pt x="18581" y="739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64">
              <a:extLst>
                <a:ext uri="{FF2B5EF4-FFF2-40B4-BE49-F238E27FC236}">
                  <a16:creationId xmlns:a16="http://schemas.microsoft.com/office/drawing/2014/main" id="{9588D5A0-4217-E541-991F-1777E16F8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046" y="4079575"/>
              <a:ext cx="338468" cy="338468"/>
            </a:xfrm>
            <a:custGeom>
              <a:avLst/>
              <a:gdLst>
                <a:gd name="T0" fmla="*/ 44938101 w 349"/>
                <a:gd name="T1" fmla="*/ 23114802 h 349"/>
                <a:gd name="T2" fmla="*/ 44938101 w 349"/>
                <a:gd name="T3" fmla="*/ 23114802 h 349"/>
                <a:gd name="T4" fmla="*/ 21952306 w 349"/>
                <a:gd name="T5" fmla="*/ 44938101 h 349"/>
                <a:gd name="T6" fmla="*/ 0 w 349"/>
                <a:gd name="T7" fmla="*/ 23114802 h 349"/>
                <a:gd name="T8" fmla="*/ 21952306 w 349"/>
                <a:gd name="T9" fmla="*/ 0 h 349"/>
                <a:gd name="T10" fmla="*/ 44938101 w 349"/>
                <a:gd name="T11" fmla="*/ 23114802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9" h="349">
                  <a:moveTo>
                    <a:pt x="348" y="179"/>
                  </a:moveTo>
                  <a:lnTo>
                    <a:pt x="348" y="179"/>
                  </a:lnTo>
                  <a:cubicBezTo>
                    <a:pt x="348" y="268"/>
                    <a:pt x="268" y="348"/>
                    <a:pt x="170" y="348"/>
                  </a:cubicBezTo>
                  <a:cubicBezTo>
                    <a:pt x="72" y="348"/>
                    <a:pt x="0" y="268"/>
                    <a:pt x="0" y="179"/>
                  </a:cubicBezTo>
                  <a:cubicBezTo>
                    <a:pt x="0" y="80"/>
                    <a:pt x="72" y="0"/>
                    <a:pt x="170" y="0"/>
                  </a:cubicBezTo>
                  <a:cubicBezTo>
                    <a:pt x="268" y="0"/>
                    <a:pt x="348" y="80"/>
                    <a:pt x="348" y="17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65">
              <a:extLst>
                <a:ext uri="{FF2B5EF4-FFF2-40B4-BE49-F238E27FC236}">
                  <a16:creationId xmlns:a16="http://schemas.microsoft.com/office/drawing/2014/main" id="{2C50E97D-1C90-104A-8191-BD0F28DDE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421" y="4079575"/>
              <a:ext cx="338465" cy="338468"/>
            </a:xfrm>
            <a:custGeom>
              <a:avLst/>
              <a:gdLst>
                <a:gd name="T0" fmla="*/ 44937383 w 349"/>
                <a:gd name="T1" fmla="*/ 23114802 h 349"/>
                <a:gd name="T2" fmla="*/ 44937383 w 349"/>
                <a:gd name="T3" fmla="*/ 23114802 h 349"/>
                <a:gd name="T4" fmla="*/ 23114258 w 349"/>
                <a:gd name="T5" fmla="*/ 44938101 h 349"/>
                <a:gd name="T6" fmla="*/ 0 w 349"/>
                <a:gd name="T7" fmla="*/ 23114802 h 349"/>
                <a:gd name="T8" fmla="*/ 23114258 w 349"/>
                <a:gd name="T9" fmla="*/ 0 h 349"/>
                <a:gd name="T10" fmla="*/ 44937383 w 349"/>
                <a:gd name="T11" fmla="*/ 23114802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9" h="349">
                  <a:moveTo>
                    <a:pt x="348" y="179"/>
                  </a:moveTo>
                  <a:lnTo>
                    <a:pt x="348" y="179"/>
                  </a:lnTo>
                  <a:cubicBezTo>
                    <a:pt x="348" y="268"/>
                    <a:pt x="277" y="348"/>
                    <a:pt x="179" y="348"/>
                  </a:cubicBezTo>
                  <a:cubicBezTo>
                    <a:pt x="81" y="348"/>
                    <a:pt x="0" y="268"/>
                    <a:pt x="0" y="179"/>
                  </a:cubicBezTo>
                  <a:cubicBezTo>
                    <a:pt x="0" y="80"/>
                    <a:pt x="81" y="0"/>
                    <a:pt x="179" y="0"/>
                  </a:cubicBezTo>
                  <a:cubicBezTo>
                    <a:pt x="277" y="0"/>
                    <a:pt x="348" y="80"/>
                    <a:pt x="348" y="17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66">
              <a:extLst>
                <a:ext uri="{FF2B5EF4-FFF2-40B4-BE49-F238E27FC236}">
                  <a16:creationId xmlns:a16="http://schemas.microsoft.com/office/drawing/2014/main" id="{66B61A72-AB3D-5842-B486-E53E3AAB5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648" y="4079575"/>
              <a:ext cx="338465" cy="338468"/>
            </a:xfrm>
            <a:custGeom>
              <a:avLst/>
              <a:gdLst>
                <a:gd name="T0" fmla="*/ 44937383 w 349"/>
                <a:gd name="T1" fmla="*/ 23114802 h 349"/>
                <a:gd name="T2" fmla="*/ 44937383 w 349"/>
                <a:gd name="T3" fmla="*/ 23114802 h 349"/>
                <a:gd name="T4" fmla="*/ 22985253 w 349"/>
                <a:gd name="T5" fmla="*/ 44938101 h 349"/>
                <a:gd name="T6" fmla="*/ 0 w 349"/>
                <a:gd name="T7" fmla="*/ 23114802 h 349"/>
                <a:gd name="T8" fmla="*/ 22985253 w 349"/>
                <a:gd name="T9" fmla="*/ 0 h 349"/>
                <a:gd name="T10" fmla="*/ 44937383 w 349"/>
                <a:gd name="T11" fmla="*/ 23114802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9" h="349">
                  <a:moveTo>
                    <a:pt x="348" y="179"/>
                  </a:moveTo>
                  <a:lnTo>
                    <a:pt x="348" y="179"/>
                  </a:lnTo>
                  <a:cubicBezTo>
                    <a:pt x="348" y="268"/>
                    <a:pt x="268" y="348"/>
                    <a:pt x="178" y="348"/>
                  </a:cubicBezTo>
                  <a:cubicBezTo>
                    <a:pt x="80" y="348"/>
                    <a:pt x="0" y="268"/>
                    <a:pt x="0" y="179"/>
                  </a:cubicBezTo>
                  <a:cubicBezTo>
                    <a:pt x="0" y="80"/>
                    <a:pt x="80" y="0"/>
                    <a:pt x="178" y="0"/>
                  </a:cubicBezTo>
                  <a:cubicBezTo>
                    <a:pt x="268" y="0"/>
                    <a:pt x="348" y="80"/>
                    <a:pt x="348" y="17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B02FFCC-8573-9B4B-A791-D2394EA3EA9B}"/>
              </a:ext>
            </a:extLst>
          </p:cNvPr>
          <p:cNvSpPr/>
          <p:nvPr/>
        </p:nvSpPr>
        <p:spPr>
          <a:xfrm>
            <a:off x="2821748" y="6376737"/>
            <a:ext cx="5687156" cy="7339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125091-F143-8E4C-B787-4B52CD9C7643}"/>
              </a:ext>
            </a:extLst>
          </p:cNvPr>
          <p:cNvSpPr/>
          <p:nvPr/>
        </p:nvSpPr>
        <p:spPr>
          <a:xfrm>
            <a:off x="9345247" y="6376737"/>
            <a:ext cx="5687156" cy="7339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DA0BB9-C404-0942-923A-141CF0DA9D27}"/>
              </a:ext>
            </a:extLst>
          </p:cNvPr>
          <p:cNvSpPr/>
          <p:nvPr/>
        </p:nvSpPr>
        <p:spPr>
          <a:xfrm>
            <a:off x="15868746" y="6376737"/>
            <a:ext cx="5687156" cy="7339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F685FE7-786C-D248-B334-342DDED76D40}"/>
              </a:ext>
            </a:extLst>
          </p:cNvPr>
          <p:cNvSpPr/>
          <p:nvPr/>
        </p:nvSpPr>
        <p:spPr>
          <a:xfrm>
            <a:off x="3227180" y="9090354"/>
            <a:ext cx="4876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767340-93FF-9D47-82F2-C9AE5383415A}"/>
              </a:ext>
            </a:extLst>
          </p:cNvPr>
          <p:cNvSpPr/>
          <p:nvPr/>
        </p:nvSpPr>
        <p:spPr>
          <a:xfrm>
            <a:off x="9750679" y="9090354"/>
            <a:ext cx="4876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4CF5AE-F411-7E43-B244-A0F6DE4D730D}"/>
              </a:ext>
            </a:extLst>
          </p:cNvPr>
          <p:cNvSpPr/>
          <p:nvPr/>
        </p:nvSpPr>
        <p:spPr>
          <a:xfrm>
            <a:off x="16274178" y="9090354"/>
            <a:ext cx="4876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83365B-DB48-4F4D-A43D-24F65E0AD453}"/>
              </a:ext>
            </a:extLst>
          </p:cNvPr>
          <p:cNvSpPr txBox="1"/>
          <p:nvPr/>
        </p:nvSpPr>
        <p:spPr>
          <a:xfrm>
            <a:off x="3658091" y="11229422"/>
            <a:ext cx="4014470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39BB40-8EBE-8549-91B6-FECC872C9F43}"/>
              </a:ext>
            </a:extLst>
          </p:cNvPr>
          <p:cNvSpPr txBox="1"/>
          <p:nvPr/>
        </p:nvSpPr>
        <p:spPr>
          <a:xfrm>
            <a:off x="10181590" y="11229422"/>
            <a:ext cx="4014470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01570F-A652-4D44-952B-539DA27A303F}"/>
              </a:ext>
            </a:extLst>
          </p:cNvPr>
          <p:cNvSpPr txBox="1"/>
          <p:nvPr/>
        </p:nvSpPr>
        <p:spPr>
          <a:xfrm>
            <a:off x="16705089" y="11229422"/>
            <a:ext cx="4014470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A80A0B-5625-9047-BED2-4CEF79C64587}"/>
              </a:ext>
            </a:extLst>
          </p:cNvPr>
          <p:cNvGrpSpPr/>
          <p:nvPr/>
        </p:nvGrpSpPr>
        <p:grpSpPr>
          <a:xfrm>
            <a:off x="17842707" y="7265177"/>
            <a:ext cx="1739234" cy="1357388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6E6F39A-79FD-6C4D-9CB1-35D62E27BE92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48C294F-C89C-114E-A538-53E808ED963C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2E13AB-8147-534C-8EB3-91DC5751DB70}"/>
              </a:ext>
            </a:extLst>
          </p:cNvPr>
          <p:cNvGrpSpPr/>
          <p:nvPr/>
        </p:nvGrpSpPr>
        <p:grpSpPr>
          <a:xfrm>
            <a:off x="5173174" y="7295041"/>
            <a:ext cx="993848" cy="1494695"/>
            <a:chOff x="15264530" y="24485302"/>
            <a:chExt cx="637459" cy="958705"/>
          </a:xfrm>
          <a:solidFill>
            <a:schemeClr val="bg1"/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CFE7AC6-9A04-BB4B-9CF2-56E1A14D4F6D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2B29A8C-40AC-BB47-8641-DB0B7A1A02B2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B8BAD87-C5D2-F649-8B36-BDA012CC3BF1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3A76C8F-4F5E-4044-85EB-EADBEE11D1C5}"/>
              </a:ext>
            </a:extLst>
          </p:cNvPr>
          <p:cNvSpPr/>
          <p:nvPr/>
        </p:nvSpPr>
        <p:spPr>
          <a:xfrm>
            <a:off x="11630682" y="7027426"/>
            <a:ext cx="1186079" cy="17536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C01B670F-DA5B-574C-BA9F-02D81033A26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19963B3C-7C8F-6149-952F-8E07C6A31EF2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C80FD5C9-EF59-7546-B6C0-41194E585A8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25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E625363-FD15-8B49-BB0A-92BAA74116E3}"/>
              </a:ext>
            </a:extLst>
          </p:cNvPr>
          <p:cNvGrpSpPr/>
          <p:nvPr/>
        </p:nvGrpSpPr>
        <p:grpSpPr>
          <a:xfrm>
            <a:off x="1502229" y="4408715"/>
            <a:ext cx="10352314" cy="7530763"/>
            <a:chOff x="1502229" y="4408715"/>
            <a:chExt cx="10352314" cy="753076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6659F9E-4861-D241-B644-D6901E5D1058}"/>
                </a:ext>
              </a:extLst>
            </p:cNvPr>
            <p:cNvSpPr/>
            <p:nvPr/>
          </p:nvSpPr>
          <p:spPr>
            <a:xfrm>
              <a:off x="3371918" y="4702629"/>
              <a:ext cx="3788229" cy="317820"/>
            </a:xfrm>
            <a:custGeom>
              <a:avLst/>
              <a:gdLst>
                <a:gd name="connsiteX0" fmla="*/ 0 w 8458200"/>
                <a:gd name="connsiteY0" fmla="*/ 1240972 h 2481943"/>
                <a:gd name="connsiteX1" fmla="*/ 1240972 w 8458200"/>
                <a:gd name="connsiteY1" fmla="*/ 0 h 2481943"/>
                <a:gd name="connsiteX2" fmla="*/ 7217229 w 8458200"/>
                <a:gd name="connsiteY2" fmla="*/ 0 h 2481943"/>
                <a:gd name="connsiteX3" fmla="*/ 8458201 w 8458200"/>
                <a:gd name="connsiteY3" fmla="*/ 1240972 h 2481943"/>
                <a:gd name="connsiteX4" fmla="*/ 8458200 w 8458200"/>
                <a:gd name="connsiteY4" fmla="*/ 1240972 h 2481943"/>
                <a:gd name="connsiteX5" fmla="*/ 7217228 w 8458200"/>
                <a:gd name="connsiteY5" fmla="*/ 2481944 h 2481943"/>
                <a:gd name="connsiteX6" fmla="*/ 1240972 w 8458200"/>
                <a:gd name="connsiteY6" fmla="*/ 2481943 h 2481943"/>
                <a:gd name="connsiteX7" fmla="*/ 0 w 8458200"/>
                <a:gd name="connsiteY7" fmla="*/ 1240971 h 2481943"/>
                <a:gd name="connsiteX8" fmla="*/ 0 w 8458200"/>
                <a:gd name="connsiteY8" fmla="*/ 1240972 h 2481943"/>
                <a:gd name="connsiteX0" fmla="*/ 0 w 8458201"/>
                <a:gd name="connsiteY0" fmla="*/ 1240972 h 2481944"/>
                <a:gd name="connsiteX1" fmla="*/ 1240972 w 8458201"/>
                <a:gd name="connsiteY1" fmla="*/ 0 h 2481944"/>
                <a:gd name="connsiteX2" fmla="*/ 7217229 w 8458201"/>
                <a:gd name="connsiteY2" fmla="*/ 0 h 2481944"/>
                <a:gd name="connsiteX3" fmla="*/ 8458201 w 8458201"/>
                <a:gd name="connsiteY3" fmla="*/ 1240972 h 2481944"/>
                <a:gd name="connsiteX4" fmla="*/ 8458200 w 8458201"/>
                <a:gd name="connsiteY4" fmla="*/ 1240972 h 2481944"/>
                <a:gd name="connsiteX5" fmla="*/ 7217228 w 8458201"/>
                <a:gd name="connsiteY5" fmla="*/ 2481944 h 2481944"/>
                <a:gd name="connsiteX6" fmla="*/ 0 w 8458201"/>
                <a:gd name="connsiteY6" fmla="*/ 1240971 h 2481944"/>
                <a:gd name="connsiteX7" fmla="*/ 0 w 8458201"/>
                <a:gd name="connsiteY7" fmla="*/ 1240972 h 2481944"/>
                <a:gd name="connsiteX0" fmla="*/ 0 w 8458201"/>
                <a:gd name="connsiteY0" fmla="*/ 1240972 h 1240972"/>
                <a:gd name="connsiteX1" fmla="*/ 1240972 w 8458201"/>
                <a:gd name="connsiteY1" fmla="*/ 0 h 1240972"/>
                <a:gd name="connsiteX2" fmla="*/ 7217229 w 8458201"/>
                <a:gd name="connsiteY2" fmla="*/ 0 h 1240972"/>
                <a:gd name="connsiteX3" fmla="*/ 8458201 w 8458201"/>
                <a:gd name="connsiteY3" fmla="*/ 1240972 h 1240972"/>
                <a:gd name="connsiteX4" fmla="*/ 8458200 w 8458201"/>
                <a:gd name="connsiteY4" fmla="*/ 1240972 h 1240972"/>
                <a:gd name="connsiteX5" fmla="*/ 0 w 8458201"/>
                <a:gd name="connsiteY5" fmla="*/ 1240971 h 1240972"/>
                <a:gd name="connsiteX6" fmla="*/ 0 w 8458201"/>
                <a:gd name="connsiteY6" fmla="*/ 1240972 h 124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8201" h="1240972">
                  <a:moveTo>
                    <a:pt x="0" y="1240972"/>
                  </a:moveTo>
                  <a:cubicBezTo>
                    <a:pt x="0" y="555602"/>
                    <a:pt x="555602" y="0"/>
                    <a:pt x="1240972" y="0"/>
                  </a:cubicBezTo>
                  <a:lnTo>
                    <a:pt x="7217229" y="0"/>
                  </a:lnTo>
                  <a:cubicBezTo>
                    <a:pt x="7902599" y="0"/>
                    <a:pt x="8458201" y="555602"/>
                    <a:pt x="8458201" y="1240972"/>
                  </a:cubicBezTo>
                  <a:lnTo>
                    <a:pt x="8458200" y="1240972"/>
                  </a:lnTo>
                  <a:lnTo>
                    <a:pt x="0" y="1240971"/>
                  </a:lnTo>
                  <a:lnTo>
                    <a:pt x="0" y="124097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AEA20F3-2D20-6B40-A629-229C46925D2F}"/>
                </a:ext>
              </a:extLst>
            </p:cNvPr>
            <p:cNvSpPr/>
            <p:nvPr/>
          </p:nvSpPr>
          <p:spPr>
            <a:xfrm>
              <a:off x="3135086" y="5020449"/>
              <a:ext cx="8719457" cy="2523352"/>
            </a:xfrm>
            <a:prstGeom prst="roundRect">
              <a:avLst>
                <a:gd name="adj" fmla="val 1092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6A299B-1160-ED4A-B4C0-E5B4A63E097B}"/>
                </a:ext>
              </a:extLst>
            </p:cNvPr>
            <p:cNvSpPr/>
            <p:nvPr/>
          </p:nvSpPr>
          <p:spPr>
            <a:xfrm>
              <a:off x="1502229" y="4408715"/>
              <a:ext cx="3429000" cy="342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5">
              <a:extLst>
                <a:ext uri="{FF2B5EF4-FFF2-40B4-BE49-F238E27FC236}">
                  <a16:creationId xmlns:a16="http://schemas.microsoft.com/office/drawing/2014/main" id="{73C4690E-273A-6444-B2AE-4E07D183E174}"/>
                </a:ext>
              </a:extLst>
            </p:cNvPr>
            <p:cNvSpPr/>
            <p:nvPr/>
          </p:nvSpPr>
          <p:spPr>
            <a:xfrm>
              <a:off x="3371918" y="8804392"/>
              <a:ext cx="3788229" cy="317820"/>
            </a:xfrm>
            <a:custGeom>
              <a:avLst/>
              <a:gdLst>
                <a:gd name="connsiteX0" fmla="*/ 0 w 8458200"/>
                <a:gd name="connsiteY0" fmla="*/ 1240972 h 2481943"/>
                <a:gd name="connsiteX1" fmla="*/ 1240972 w 8458200"/>
                <a:gd name="connsiteY1" fmla="*/ 0 h 2481943"/>
                <a:gd name="connsiteX2" fmla="*/ 7217229 w 8458200"/>
                <a:gd name="connsiteY2" fmla="*/ 0 h 2481943"/>
                <a:gd name="connsiteX3" fmla="*/ 8458201 w 8458200"/>
                <a:gd name="connsiteY3" fmla="*/ 1240972 h 2481943"/>
                <a:gd name="connsiteX4" fmla="*/ 8458200 w 8458200"/>
                <a:gd name="connsiteY4" fmla="*/ 1240972 h 2481943"/>
                <a:gd name="connsiteX5" fmla="*/ 7217228 w 8458200"/>
                <a:gd name="connsiteY5" fmla="*/ 2481944 h 2481943"/>
                <a:gd name="connsiteX6" fmla="*/ 1240972 w 8458200"/>
                <a:gd name="connsiteY6" fmla="*/ 2481943 h 2481943"/>
                <a:gd name="connsiteX7" fmla="*/ 0 w 8458200"/>
                <a:gd name="connsiteY7" fmla="*/ 1240971 h 2481943"/>
                <a:gd name="connsiteX8" fmla="*/ 0 w 8458200"/>
                <a:gd name="connsiteY8" fmla="*/ 1240972 h 2481943"/>
                <a:gd name="connsiteX0" fmla="*/ 0 w 8458201"/>
                <a:gd name="connsiteY0" fmla="*/ 1240972 h 2481944"/>
                <a:gd name="connsiteX1" fmla="*/ 1240972 w 8458201"/>
                <a:gd name="connsiteY1" fmla="*/ 0 h 2481944"/>
                <a:gd name="connsiteX2" fmla="*/ 7217229 w 8458201"/>
                <a:gd name="connsiteY2" fmla="*/ 0 h 2481944"/>
                <a:gd name="connsiteX3" fmla="*/ 8458201 w 8458201"/>
                <a:gd name="connsiteY3" fmla="*/ 1240972 h 2481944"/>
                <a:gd name="connsiteX4" fmla="*/ 8458200 w 8458201"/>
                <a:gd name="connsiteY4" fmla="*/ 1240972 h 2481944"/>
                <a:gd name="connsiteX5" fmla="*/ 7217228 w 8458201"/>
                <a:gd name="connsiteY5" fmla="*/ 2481944 h 2481944"/>
                <a:gd name="connsiteX6" fmla="*/ 0 w 8458201"/>
                <a:gd name="connsiteY6" fmla="*/ 1240971 h 2481944"/>
                <a:gd name="connsiteX7" fmla="*/ 0 w 8458201"/>
                <a:gd name="connsiteY7" fmla="*/ 1240972 h 2481944"/>
                <a:gd name="connsiteX0" fmla="*/ 0 w 8458201"/>
                <a:gd name="connsiteY0" fmla="*/ 1240972 h 1240972"/>
                <a:gd name="connsiteX1" fmla="*/ 1240972 w 8458201"/>
                <a:gd name="connsiteY1" fmla="*/ 0 h 1240972"/>
                <a:gd name="connsiteX2" fmla="*/ 7217229 w 8458201"/>
                <a:gd name="connsiteY2" fmla="*/ 0 h 1240972"/>
                <a:gd name="connsiteX3" fmla="*/ 8458201 w 8458201"/>
                <a:gd name="connsiteY3" fmla="*/ 1240972 h 1240972"/>
                <a:gd name="connsiteX4" fmla="*/ 8458200 w 8458201"/>
                <a:gd name="connsiteY4" fmla="*/ 1240972 h 1240972"/>
                <a:gd name="connsiteX5" fmla="*/ 0 w 8458201"/>
                <a:gd name="connsiteY5" fmla="*/ 1240971 h 1240972"/>
                <a:gd name="connsiteX6" fmla="*/ 0 w 8458201"/>
                <a:gd name="connsiteY6" fmla="*/ 1240972 h 124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58201" h="1240972">
                  <a:moveTo>
                    <a:pt x="0" y="1240972"/>
                  </a:moveTo>
                  <a:cubicBezTo>
                    <a:pt x="0" y="555602"/>
                    <a:pt x="555602" y="0"/>
                    <a:pt x="1240972" y="0"/>
                  </a:cubicBezTo>
                  <a:lnTo>
                    <a:pt x="7217229" y="0"/>
                  </a:lnTo>
                  <a:cubicBezTo>
                    <a:pt x="7902599" y="0"/>
                    <a:pt x="8458201" y="555602"/>
                    <a:pt x="8458201" y="1240972"/>
                  </a:cubicBezTo>
                  <a:lnTo>
                    <a:pt x="8458200" y="1240972"/>
                  </a:lnTo>
                  <a:lnTo>
                    <a:pt x="0" y="1240971"/>
                  </a:lnTo>
                  <a:lnTo>
                    <a:pt x="0" y="12409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FA44DD8-E0AF-E64D-A2D6-2C8262ECBF5C}"/>
                </a:ext>
              </a:extLst>
            </p:cNvPr>
            <p:cNvSpPr/>
            <p:nvPr/>
          </p:nvSpPr>
          <p:spPr>
            <a:xfrm>
              <a:off x="3135086" y="9122212"/>
              <a:ext cx="8719457" cy="2523352"/>
            </a:xfrm>
            <a:prstGeom prst="roundRect">
              <a:avLst>
                <a:gd name="adj" fmla="val 1092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879F916-E51F-3C49-B627-67A03AC548F5}"/>
                </a:ext>
              </a:extLst>
            </p:cNvPr>
            <p:cNvSpPr/>
            <p:nvPr/>
          </p:nvSpPr>
          <p:spPr>
            <a:xfrm>
              <a:off x="1502229" y="8510478"/>
              <a:ext cx="3429000" cy="3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46D3AD4F-6142-4446-875F-73C62E78C440}"/>
              </a:ext>
            </a:extLst>
          </p:cNvPr>
          <p:cNvSpPr/>
          <p:nvPr/>
        </p:nvSpPr>
        <p:spPr>
          <a:xfrm>
            <a:off x="14392796" y="4702629"/>
            <a:ext cx="3788229" cy="317820"/>
          </a:xfrm>
          <a:custGeom>
            <a:avLst/>
            <a:gdLst>
              <a:gd name="connsiteX0" fmla="*/ 0 w 8458200"/>
              <a:gd name="connsiteY0" fmla="*/ 1240972 h 2481943"/>
              <a:gd name="connsiteX1" fmla="*/ 1240972 w 8458200"/>
              <a:gd name="connsiteY1" fmla="*/ 0 h 2481943"/>
              <a:gd name="connsiteX2" fmla="*/ 7217229 w 8458200"/>
              <a:gd name="connsiteY2" fmla="*/ 0 h 2481943"/>
              <a:gd name="connsiteX3" fmla="*/ 8458201 w 8458200"/>
              <a:gd name="connsiteY3" fmla="*/ 1240972 h 2481943"/>
              <a:gd name="connsiteX4" fmla="*/ 8458200 w 8458200"/>
              <a:gd name="connsiteY4" fmla="*/ 1240972 h 2481943"/>
              <a:gd name="connsiteX5" fmla="*/ 7217228 w 8458200"/>
              <a:gd name="connsiteY5" fmla="*/ 2481944 h 2481943"/>
              <a:gd name="connsiteX6" fmla="*/ 1240972 w 8458200"/>
              <a:gd name="connsiteY6" fmla="*/ 2481943 h 2481943"/>
              <a:gd name="connsiteX7" fmla="*/ 0 w 8458200"/>
              <a:gd name="connsiteY7" fmla="*/ 1240971 h 2481943"/>
              <a:gd name="connsiteX8" fmla="*/ 0 w 8458200"/>
              <a:gd name="connsiteY8" fmla="*/ 1240972 h 2481943"/>
              <a:gd name="connsiteX0" fmla="*/ 0 w 8458201"/>
              <a:gd name="connsiteY0" fmla="*/ 1240972 h 2481944"/>
              <a:gd name="connsiteX1" fmla="*/ 1240972 w 8458201"/>
              <a:gd name="connsiteY1" fmla="*/ 0 h 2481944"/>
              <a:gd name="connsiteX2" fmla="*/ 7217229 w 8458201"/>
              <a:gd name="connsiteY2" fmla="*/ 0 h 2481944"/>
              <a:gd name="connsiteX3" fmla="*/ 8458201 w 8458201"/>
              <a:gd name="connsiteY3" fmla="*/ 1240972 h 2481944"/>
              <a:gd name="connsiteX4" fmla="*/ 8458200 w 8458201"/>
              <a:gd name="connsiteY4" fmla="*/ 1240972 h 2481944"/>
              <a:gd name="connsiteX5" fmla="*/ 7217228 w 8458201"/>
              <a:gd name="connsiteY5" fmla="*/ 2481944 h 2481944"/>
              <a:gd name="connsiteX6" fmla="*/ 0 w 8458201"/>
              <a:gd name="connsiteY6" fmla="*/ 1240971 h 2481944"/>
              <a:gd name="connsiteX7" fmla="*/ 0 w 8458201"/>
              <a:gd name="connsiteY7" fmla="*/ 1240972 h 2481944"/>
              <a:gd name="connsiteX0" fmla="*/ 0 w 8458201"/>
              <a:gd name="connsiteY0" fmla="*/ 1240972 h 1240972"/>
              <a:gd name="connsiteX1" fmla="*/ 1240972 w 8458201"/>
              <a:gd name="connsiteY1" fmla="*/ 0 h 1240972"/>
              <a:gd name="connsiteX2" fmla="*/ 7217229 w 8458201"/>
              <a:gd name="connsiteY2" fmla="*/ 0 h 1240972"/>
              <a:gd name="connsiteX3" fmla="*/ 8458201 w 8458201"/>
              <a:gd name="connsiteY3" fmla="*/ 1240972 h 1240972"/>
              <a:gd name="connsiteX4" fmla="*/ 8458200 w 8458201"/>
              <a:gd name="connsiteY4" fmla="*/ 1240972 h 1240972"/>
              <a:gd name="connsiteX5" fmla="*/ 0 w 8458201"/>
              <a:gd name="connsiteY5" fmla="*/ 1240971 h 1240972"/>
              <a:gd name="connsiteX6" fmla="*/ 0 w 8458201"/>
              <a:gd name="connsiteY6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201" h="1240972">
                <a:moveTo>
                  <a:pt x="0" y="1240972"/>
                </a:moveTo>
                <a:cubicBezTo>
                  <a:pt x="0" y="555602"/>
                  <a:pt x="555602" y="0"/>
                  <a:pt x="1240972" y="0"/>
                </a:cubicBezTo>
                <a:lnTo>
                  <a:pt x="7217229" y="0"/>
                </a:lnTo>
                <a:cubicBezTo>
                  <a:pt x="7902599" y="0"/>
                  <a:pt x="8458201" y="555602"/>
                  <a:pt x="8458201" y="1240972"/>
                </a:cubicBezTo>
                <a:lnTo>
                  <a:pt x="8458200" y="1240972"/>
                </a:lnTo>
                <a:lnTo>
                  <a:pt x="0" y="1240971"/>
                </a:lnTo>
                <a:lnTo>
                  <a:pt x="0" y="124097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80E950-0ED8-4149-99AE-4D147FBAA9F3}"/>
              </a:ext>
            </a:extLst>
          </p:cNvPr>
          <p:cNvSpPr/>
          <p:nvPr/>
        </p:nvSpPr>
        <p:spPr>
          <a:xfrm>
            <a:off x="14155964" y="5020449"/>
            <a:ext cx="8719457" cy="2523352"/>
          </a:xfrm>
          <a:prstGeom prst="roundRect">
            <a:avLst>
              <a:gd name="adj" fmla="val 109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E4C01A-3B31-214F-B4B1-6764BC56F1A9}"/>
              </a:ext>
            </a:extLst>
          </p:cNvPr>
          <p:cNvSpPr/>
          <p:nvPr/>
        </p:nvSpPr>
        <p:spPr>
          <a:xfrm>
            <a:off x="12523107" y="4408715"/>
            <a:ext cx="3429000" cy="342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F183C87B-F59D-A542-B997-7F451B75945E}"/>
              </a:ext>
            </a:extLst>
          </p:cNvPr>
          <p:cNvSpPr/>
          <p:nvPr/>
        </p:nvSpPr>
        <p:spPr>
          <a:xfrm>
            <a:off x="14392796" y="8804392"/>
            <a:ext cx="3788229" cy="317820"/>
          </a:xfrm>
          <a:custGeom>
            <a:avLst/>
            <a:gdLst>
              <a:gd name="connsiteX0" fmla="*/ 0 w 8458200"/>
              <a:gd name="connsiteY0" fmla="*/ 1240972 h 2481943"/>
              <a:gd name="connsiteX1" fmla="*/ 1240972 w 8458200"/>
              <a:gd name="connsiteY1" fmla="*/ 0 h 2481943"/>
              <a:gd name="connsiteX2" fmla="*/ 7217229 w 8458200"/>
              <a:gd name="connsiteY2" fmla="*/ 0 h 2481943"/>
              <a:gd name="connsiteX3" fmla="*/ 8458201 w 8458200"/>
              <a:gd name="connsiteY3" fmla="*/ 1240972 h 2481943"/>
              <a:gd name="connsiteX4" fmla="*/ 8458200 w 8458200"/>
              <a:gd name="connsiteY4" fmla="*/ 1240972 h 2481943"/>
              <a:gd name="connsiteX5" fmla="*/ 7217228 w 8458200"/>
              <a:gd name="connsiteY5" fmla="*/ 2481944 h 2481943"/>
              <a:gd name="connsiteX6" fmla="*/ 1240972 w 8458200"/>
              <a:gd name="connsiteY6" fmla="*/ 2481943 h 2481943"/>
              <a:gd name="connsiteX7" fmla="*/ 0 w 8458200"/>
              <a:gd name="connsiteY7" fmla="*/ 1240971 h 2481943"/>
              <a:gd name="connsiteX8" fmla="*/ 0 w 8458200"/>
              <a:gd name="connsiteY8" fmla="*/ 1240972 h 2481943"/>
              <a:gd name="connsiteX0" fmla="*/ 0 w 8458201"/>
              <a:gd name="connsiteY0" fmla="*/ 1240972 h 2481944"/>
              <a:gd name="connsiteX1" fmla="*/ 1240972 w 8458201"/>
              <a:gd name="connsiteY1" fmla="*/ 0 h 2481944"/>
              <a:gd name="connsiteX2" fmla="*/ 7217229 w 8458201"/>
              <a:gd name="connsiteY2" fmla="*/ 0 h 2481944"/>
              <a:gd name="connsiteX3" fmla="*/ 8458201 w 8458201"/>
              <a:gd name="connsiteY3" fmla="*/ 1240972 h 2481944"/>
              <a:gd name="connsiteX4" fmla="*/ 8458200 w 8458201"/>
              <a:gd name="connsiteY4" fmla="*/ 1240972 h 2481944"/>
              <a:gd name="connsiteX5" fmla="*/ 7217228 w 8458201"/>
              <a:gd name="connsiteY5" fmla="*/ 2481944 h 2481944"/>
              <a:gd name="connsiteX6" fmla="*/ 0 w 8458201"/>
              <a:gd name="connsiteY6" fmla="*/ 1240971 h 2481944"/>
              <a:gd name="connsiteX7" fmla="*/ 0 w 8458201"/>
              <a:gd name="connsiteY7" fmla="*/ 1240972 h 2481944"/>
              <a:gd name="connsiteX0" fmla="*/ 0 w 8458201"/>
              <a:gd name="connsiteY0" fmla="*/ 1240972 h 1240972"/>
              <a:gd name="connsiteX1" fmla="*/ 1240972 w 8458201"/>
              <a:gd name="connsiteY1" fmla="*/ 0 h 1240972"/>
              <a:gd name="connsiteX2" fmla="*/ 7217229 w 8458201"/>
              <a:gd name="connsiteY2" fmla="*/ 0 h 1240972"/>
              <a:gd name="connsiteX3" fmla="*/ 8458201 w 8458201"/>
              <a:gd name="connsiteY3" fmla="*/ 1240972 h 1240972"/>
              <a:gd name="connsiteX4" fmla="*/ 8458200 w 8458201"/>
              <a:gd name="connsiteY4" fmla="*/ 1240972 h 1240972"/>
              <a:gd name="connsiteX5" fmla="*/ 0 w 8458201"/>
              <a:gd name="connsiteY5" fmla="*/ 1240971 h 1240972"/>
              <a:gd name="connsiteX6" fmla="*/ 0 w 8458201"/>
              <a:gd name="connsiteY6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8201" h="1240972">
                <a:moveTo>
                  <a:pt x="0" y="1240972"/>
                </a:moveTo>
                <a:cubicBezTo>
                  <a:pt x="0" y="555602"/>
                  <a:pt x="555602" y="0"/>
                  <a:pt x="1240972" y="0"/>
                </a:cubicBezTo>
                <a:lnTo>
                  <a:pt x="7217229" y="0"/>
                </a:lnTo>
                <a:cubicBezTo>
                  <a:pt x="7902599" y="0"/>
                  <a:pt x="8458201" y="555602"/>
                  <a:pt x="8458201" y="1240972"/>
                </a:cubicBezTo>
                <a:lnTo>
                  <a:pt x="8458200" y="1240972"/>
                </a:lnTo>
                <a:lnTo>
                  <a:pt x="0" y="1240971"/>
                </a:lnTo>
                <a:lnTo>
                  <a:pt x="0" y="124097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BC80069-FBCE-7E46-8420-6D6A72E16502}"/>
              </a:ext>
            </a:extLst>
          </p:cNvPr>
          <p:cNvSpPr/>
          <p:nvPr/>
        </p:nvSpPr>
        <p:spPr>
          <a:xfrm>
            <a:off x="14155964" y="9122212"/>
            <a:ext cx="8719457" cy="2523352"/>
          </a:xfrm>
          <a:prstGeom prst="roundRect">
            <a:avLst>
              <a:gd name="adj" fmla="val 109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9D9349-BB36-4547-82D1-FC0D2818C991}"/>
              </a:ext>
            </a:extLst>
          </p:cNvPr>
          <p:cNvSpPr/>
          <p:nvPr/>
        </p:nvSpPr>
        <p:spPr>
          <a:xfrm>
            <a:off x="12523107" y="8510478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A83B618F-B8AD-974F-A981-C417C150607E}"/>
              </a:ext>
            </a:extLst>
          </p:cNvPr>
          <p:cNvSpPr/>
          <p:nvPr/>
        </p:nvSpPr>
        <p:spPr>
          <a:xfrm>
            <a:off x="13657071" y="5576830"/>
            <a:ext cx="1161071" cy="11610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782A62-6120-A748-8ED2-4F85FE8EA4A3}"/>
              </a:ext>
            </a:extLst>
          </p:cNvPr>
          <p:cNvGrpSpPr/>
          <p:nvPr/>
        </p:nvGrpSpPr>
        <p:grpSpPr>
          <a:xfrm>
            <a:off x="13364802" y="9440032"/>
            <a:ext cx="1710104" cy="1334653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0DFC673-A753-D048-BB22-101F4236DA90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5A77641-67DF-154C-89EB-5435CBB3D0AC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C71D1A15-1567-C140-B5A1-F243BC92D03B}"/>
              </a:ext>
            </a:extLst>
          </p:cNvPr>
          <p:cNvSpPr/>
          <p:nvPr/>
        </p:nvSpPr>
        <p:spPr>
          <a:xfrm>
            <a:off x="2648408" y="5220023"/>
            <a:ext cx="1136642" cy="18746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479BACF-D8EC-E647-8EC5-DC4B7CEE5A4E}"/>
              </a:ext>
            </a:extLst>
          </p:cNvPr>
          <p:cNvSpPr/>
          <p:nvPr/>
        </p:nvSpPr>
        <p:spPr>
          <a:xfrm>
            <a:off x="2618836" y="9362853"/>
            <a:ext cx="1166214" cy="17242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839267-22C2-3948-9DCF-B093F6CF9E8C}"/>
              </a:ext>
            </a:extLst>
          </p:cNvPr>
          <p:cNvGrpSpPr/>
          <p:nvPr/>
        </p:nvGrpSpPr>
        <p:grpSpPr>
          <a:xfrm>
            <a:off x="5599793" y="5412477"/>
            <a:ext cx="5463020" cy="1682233"/>
            <a:chOff x="2197209" y="4655883"/>
            <a:chExt cx="5463020" cy="168223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9089ABB-5DC4-B64A-964F-1E0A5A79817C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8587221-C49B-E642-9CAE-814376C30010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505EDC-7BB2-5141-8227-ED3644A39F78}"/>
              </a:ext>
            </a:extLst>
          </p:cNvPr>
          <p:cNvGrpSpPr/>
          <p:nvPr/>
        </p:nvGrpSpPr>
        <p:grpSpPr>
          <a:xfrm>
            <a:off x="5599793" y="9542934"/>
            <a:ext cx="5463020" cy="1682233"/>
            <a:chOff x="2197209" y="4655883"/>
            <a:chExt cx="5463020" cy="168223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F0BDC3F-7F7D-E14E-B995-44DCB9C57D96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EFA8F26-0B2E-C84C-BE92-81D2C7953726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79FCDCC-DAEB-2D47-8968-C5869CC8AAF5}"/>
              </a:ext>
            </a:extLst>
          </p:cNvPr>
          <p:cNvGrpSpPr/>
          <p:nvPr/>
        </p:nvGrpSpPr>
        <p:grpSpPr>
          <a:xfrm>
            <a:off x="16474622" y="5412477"/>
            <a:ext cx="5463020" cy="1682233"/>
            <a:chOff x="2197209" y="4655883"/>
            <a:chExt cx="5463020" cy="1682233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BB739-DE62-284E-9ED6-68CBCA399F97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6674ECD-F541-5249-AF94-AF3F48359C3A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610E06-779D-4748-ABFD-04E9AE99C0B7}"/>
              </a:ext>
            </a:extLst>
          </p:cNvPr>
          <p:cNvGrpSpPr/>
          <p:nvPr/>
        </p:nvGrpSpPr>
        <p:grpSpPr>
          <a:xfrm>
            <a:off x="16474622" y="9542934"/>
            <a:ext cx="5463020" cy="1682233"/>
            <a:chOff x="2197209" y="4655883"/>
            <a:chExt cx="5463020" cy="168223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CD9B37-D9C5-7E42-8BDD-D21F58AB696A}"/>
                </a:ext>
              </a:extLst>
            </p:cNvPr>
            <p:cNvSpPr txBox="1"/>
            <p:nvPr/>
          </p:nvSpPr>
          <p:spPr>
            <a:xfrm>
              <a:off x="2197209" y="5249228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4A0BC47-641A-BA47-9444-5A6C0FC298E7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Present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138F9EE2-8BDD-4749-85E3-9C3D4A146E6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83AE1658-B6E0-E748-A2D8-5D454E6DD9F8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C97EE307-2576-E542-8251-B159F8B11E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76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8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F9AC44"/>
      </a:accent1>
      <a:accent2>
        <a:srgbClr val="316A9A"/>
      </a:accent2>
      <a:accent3>
        <a:srgbClr val="00C2BB"/>
      </a:accent3>
      <a:accent4>
        <a:srgbClr val="D8973F"/>
      </a:accent4>
      <a:accent5>
        <a:srgbClr val="4399E2"/>
      </a:accent5>
      <a:accent6>
        <a:srgbClr val="009D9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109617</TotalTime>
  <Words>679</Words>
  <Application>Microsoft Macintosh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18339</cp:revision>
  <dcterms:created xsi:type="dcterms:W3CDTF">2014-11-12T21:47:38Z</dcterms:created>
  <dcterms:modified xsi:type="dcterms:W3CDTF">2020-01-22T22:20:09Z</dcterms:modified>
  <cp:category/>
</cp:coreProperties>
</file>